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736" r:id="rId6"/>
  </p:sldMasterIdLst>
  <p:notesMasterIdLst>
    <p:notesMasterId r:id="rId124"/>
  </p:notesMasterIdLst>
  <p:handoutMasterIdLst>
    <p:handoutMasterId r:id="rId125"/>
  </p:handoutMasterIdLst>
  <p:sldIdLst>
    <p:sldId id="266" r:id="rId7"/>
    <p:sldId id="302" r:id="rId8"/>
    <p:sldId id="638" r:id="rId9"/>
    <p:sldId id="727" r:id="rId10"/>
    <p:sldId id="720" r:id="rId11"/>
    <p:sldId id="808" r:id="rId12"/>
    <p:sldId id="721" r:id="rId13"/>
    <p:sldId id="722" r:id="rId14"/>
    <p:sldId id="723" r:id="rId15"/>
    <p:sldId id="724" r:id="rId16"/>
    <p:sldId id="725" r:id="rId17"/>
    <p:sldId id="295" r:id="rId18"/>
    <p:sldId id="735" r:id="rId19"/>
    <p:sldId id="726" r:id="rId20"/>
    <p:sldId id="704" r:id="rId21"/>
    <p:sldId id="809" r:id="rId22"/>
    <p:sldId id="681" r:id="rId23"/>
    <p:sldId id="746" r:id="rId24"/>
    <p:sldId id="747" r:id="rId25"/>
    <p:sldId id="748" r:id="rId26"/>
    <p:sldId id="750" r:id="rId27"/>
    <p:sldId id="751" r:id="rId28"/>
    <p:sldId id="752" r:id="rId29"/>
    <p:sldId id="631" r:id="rId30"/>
    <p:sldId id="753" r:id="rId31"/>
    <p:sldId id="754" r:id="rId32"/>
    <p:sldId id="687" r:id="rId33"/>
    <p:sldId id="755" r:id="rId34"/>
    <p:sldId id="756" r:id="rId35"/>
    <p:sldId id="689" r:id="rId36"/>
    <p:sldId id="690" r:id="rId37"/>
    <p:sldId id="810" r:id="rId38"/>
    <p:sldId id="766" r:id="rId39"/>
    <p:sldId id="767" r:id="rId40"/>
    <p:sldId id="768" r:id="rId41"/>
    <p:sldId id="769" r:id="rId42"/>
    <p:sldId id="694" r:id="rId43"/>
    <p:sldId id="770" r:id="rId44"/>
    <p:sldId id="771" r:id="rId45"/>
    <p:sldId id="696" r:id="rId46"/>
    <p:sldId id="772" r:id="rId47"/>
    <p:sldId id="698" r:id="rId48"/>
    <p:sldId id="701" r:id="rId49"/>
    <p:sldId id="773" r:id="rId50"/>
    <p:sldId id="811" r:id="rId51"/>
    <p:sldId id="730" r:id="rId52"/>
    <p:sldId id="732" r:id="rId53"/>
    <p:sldId id="731" r:id="rId54"/>
    <p:sldId id="733" r:id="rId55"/>
    <p:sldId id="514" r:id="rId56"/>
    <p:sldId id="736" r:id="rId57"/>
    <p:sldId id="737" r:id="rId58"/>
    <p:sldId id="814" r:id="rId59"/>
    <p:sldId id="801" r:id="rId60"/>
    <p:sldId id="795" r:id="rId61"/>
    <p:sldId id="796" r:id="rId62"/>
    <p:sldId id="797" r:id="rId63"/>
    <p:sldId id="739" r:id="rId64"/>
    <p:sldId id="738" r:id="rId65"/>
    <p:sldId id="740" r:id="rId66"/>
    <p:sldId id="741" r:id="rId67"/>
    <p:sldId id="742" r:id="rId68"/>
    <p:sldId id="744" r:id="rId69"/>
    <p:sldId id="745" r:id="rId70"/>
    <p:sldId id="815" r:id="rId71"/>
    <p:sldId id="757" r:id="rId72"/>
    <p:sldId id="803" r:id="rId73"/>
    <p:sldId id="679" r:id="rId74"/>
    <p:sldId id="713" r:id="rId75"/>
    <p:sldId id="763" r:id="rId76"/>
    <p:sldId id="706" r:id="rId77"/>
    <p:sldId id="680" r:id="rId78"/>
    <p:sldId id="764" r:id="rId79"/>
    <p:sldId id="816" r:id="rId80"/>
    <p:sldId id="817" r:id="rId81"/>
    <p:sldId id="827" r:id="rId82"/>
    <p:sldId id="818" r:id="rId83"/>
    <p:sldId id="819" r:id="rId84"/>
    <p:sldId id="820" r:id="rId85"/>
    <p:sldId id="821" r:id="rId86"/>
    <p:sldId id="822" r:id="rId87"/>
    <p:sldId id="823" r:id="rId88"/>
    <p:sldId id="824" r:id="rId89"/>
    <p:sldId id="825" r:id="rId90"/>
    <p:sldId id="765" r:id="rId91"/>
    <p:sldId id="826" r:id="rId92"/>
    <p:sldId id="774" r:id="rId93"/>
    <p:sldId id="807" r:id="rId94"/>
    <p:sldId id="775" r:id="rId95"/>
    <p:sldId id="813" r:id="rId96"/>
    <p:sldId id="776" r:id="rId97"/>
    <p:sldId id="778" r:id="rId98"/>
    <p:sldId id="805" r:id="rId99"/>
    <p:sldId id="806" r:id="rId100"/>
    <p:sldId id="798" r:id="rId101"/>
    <p:sldId id="781" r:id="rId102"/>
    <p:sldId id="780" r:id="rId103"/>
    <p:sldId id="782" r:id="rId104"/>
    <p:sldId id="812" r:id="rId105"/>
    <p:sldId id="729" r:id="rId106"/>
    <p:sldId id="654" r:id="rId107"/>
    <p:sldId id="758" r:id="rId108"/>
    <p:sldId id="759" r:id="rId109"/>
    <p:sldId id="707" r:id="rId110"/>
    <p:sldId id="760" r:id="rId111"/>
    <p:sldId id="761" r:id="rId112"/>
    <p:sldId id="785" r:id="rId113"/>
    <p:sldId id="656" r:id="rId114"/>
    <p:sldId id="786" r:id="rId115"/>
    <p:sldId id="787" r:id="rId116"/>
    <p:sldId id="788" r:id="rId117"/>
    <p:sldId id="789" r:id="rId118"/>
    <p:sldId id="659" r:id="rId119"/>
    <p:sldId id="658" r:id="rId120"/>
    <p:sldId id="790" r:id="rId121"/>
    <p:sldId id="710" r:id="rId122"/>
    <p:sldId id="375" r:id="rId123"/>
  </p:sldIdLst>
  <p:sldSz cx="9144000" cy="6858000" type="screen4x3"/>
  <p:notesSz cx="6794500" cy="99314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3B58025-EC5C-48BB-8641-EFD8CEAACF45}">
          <p14:sldIdLst>
            <p14:sldId id="266"/>
            <p14:sldId id="302"/>
            <p14:sldId id="638"/>
            <p14:sldId id="727"/>
            <p14:sldId id="720"/>
            <p14:sldId id="808"/>
          </p14:sldIdLst>
        </p14:section>
        <p14:section name="Begrippen" id="{184A9EDB-0F79-41AC-8FEE-141719DA214F}">
          <p14:sldIdLst>
            <p14:sldId id="721"/>
            <p14:sldId id="722"/>
            <p14:sldId id="723"/>
            <p14:sldId id="724"/>
            <p14:sldId id="725"/>
            <p14:sldId id="295"/>
            <p14:sldId id="735"/>
            <p14:sldId id="726"/>
            <p14:sldId id="704"/>
          </p14:sldIdLst>
        </p14:section>
        <p14:section name="Type (actieve) koude-opwekkers" id="{0BBCD563-EA40-481C-999B-640661FA3D00}">
          <p14:sldIdLst>
            <p14:sldId id="809"/>
            <p14:sldId id="681"/>
            <p14:sldId id="746"/>
            <p14:sldId id="747"/>
            <p14:sldId id="748"/>
            <p14:sldId id="750"/>
            <p14:sldId id="751"/>
            <p14:sldId id="752"/>
            <p14:sldId id="631"/>
            <p14:sldId id="753"/>
            <p14:sldId id="754"/>
            <p14:sldId id="687"/>
            <p14:sldId id="755"/>
            <p14:sldId id="756"/>
            <p14:sldId id="689"/>
            <p14:sldId id="690"/>
          </p14:sldIdLst>
        </p14:section>
        <p14:section name="Type afgifesystemen" id="{EA4F62B5-8EC9-4DF4-96CB-00DFC994EC54}">
          <p14:sldIdLst>
            <p14:sldId id="810"/>
            <p14:sldId id="766"/>
            <p14:sldId id="767"/>
            <p14:sldId id="768"/>
            <p14:sldId id="769"/>
            <p14:sldId id="694"/>
            <p14:sldId id="770"/>
            <p14:sldId id="771"/>
            <p14:sldId id="696"/>
            <p14:sldId id="772"/>
            <p14:sldId id="698"/>
            <p14:sldId id="701"/>
            <p14:sldId id="773"/>
            <p14:sldId id="811"/>
          </p14:sldIdLst>
        </p14:section>
        <p14:section name="Stappenplannen koeling" id="{13F14A2B-5783-400F-A832-18130C660BCF}">
          <p14:sldIdLst>
            <p14:sldId id="730"/>
          </p14:sldIdLst>
        </p14:section>
        <p14:section name="Stappenplan koeling - stappenplan residentiële eenheid" id="{C44227BD-B47E-42D3-BF33-B2D7E142D511}">
          <p14:sldIdLst>
            <p14:sldId id="732"/>
            <p14:sldId id="731"/>
            <p14:sldId id="733"/>
            <p14:sldId id="514"/>
            <p14:sldId id="736"/>
            <p14:sldId id="737"/>
            <p14:sldId id="814"/>
            <p14:sldId id="801"/>
            <p14:sldId id="795"/>
            <p14:sldId id="796"/>
            <p14:sldId id="797"/>
          </p14:sldIdLst>
        </p14:section>
        <p14:section name="Stappenplan koeling - stappenplan niet-residentiële eenheid" id="{DED671D2-39E6-4D4A-AD61-11F0B7426153}">
          <p14:sldIdLst>
            <p14:sldId id="739"/>
            <p14:sldId id="738"/>
            <p14:sldId id="740"/>
            <p14:sldId id="741"/>
            <p14:sldId id="742"/>
            <p14:sldId id="744"/>
            <p14:sldId id="745"/>
            <p14:sldId id="815"/>
            <p14:sldId id="757"/>
            <p14:sldId id="803"/>
            <p14:sldId id="679"/>
            <p14:sldId id="713"/>
            <p14:sldId id="763"/>
            <p14:sldId id="706"/>
            <p14:sldId id="680"/>
            <p14:sldId id="764"/>
            <p14:sldId id="816"/>
            <p14:sldId id="817"/>
            <p14:sldId id="827"/>
            <p14:sldId id="818"/>
            <p14:sldId id="819"/>
            <p14:sldId id="820"/>
            <p14:sldId id="821"/>
            <p14:sldId id="822"/>
            <p14:sldId id="823"/>
            <p14:sldId id="824"/>
            <p14:sldId id="825"/>
            <p14:sldId id="765"/>
            <p14:sldId id="826"/>
            <p14:sldId id="774"/>
            <p14:sldId id="807"/>
            <p14:sldId id="775"/>
            <p14:sldId id="813"/>
            <p14:sldId id="776"/>
            <p14:sldId id="778"/>
            <p14:sldId id="805"/>
            <p14:sldId id="806"/>
            <p14:sldId id="798"/>
          </p14:sldIdLst>
        </p14:section>
        <p14:section name="Stappenplan koeling - stappenplan gemeenschappelijke delen" id="{4FDC41A5-52AB-4D20-9A32-FEE2D153FFED}">
          <p14:sldIdLst>
            <p14:sldId id="781"/>
            <p14:sldId id="780"/>
            <p14:sldId id="782"/>
          </p14:sldIdLst>
        </p14:section>
        <p14:section name="Visuele inspectie en bewijsstukken" id="{8A8F733B-3D9A-445D-81D9-C9B8DB632EAB}">
          <p14:sldIdLst>
            <p14:sldId id="812"/>
            <p14:sldId id="729"/>
            <p14:sldId id="654"/>
            <p14:sldId id="758"/>
            <p14:sldId id="759"/>
            <p14:sldId id="707"/>
            <p14:sldId id="760"/>
            <p14:sldId id="761"/>
            <p14:sldId id="785"/>
            <p14:sldId id="656"/>
            <p14:sldId id="786"/>
            <p14:sldId id="787"/>
            <p14:sldId id="788"/>
            <p14:sldId id="789"/>
            <p14:sldId id="659"/>
            <p14:sldId id="658"/>
            <p14:sldId id="790"/>
            <p14:sldId id="710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 Kerpel Kathleen" initials="DKK" lastIdx="15" clrIdx="0">
    <p:extLst>
      <p:ext uri="{19B8F6BF-5375-455C-9EA6-DF929625EA0E}">
        <p15:presenceInfo xmlns:p15="http://schemas.microsoft.com/office/powerpoint/2012/main" userId="S::kathleen.dekerpel@vlaanderen.be::910cfa6c-2add-4c51-ae6f-b74fdce45097" providerId="AD"/>
      </p:ext>
    </p:extLst>
  </p:cmAuthor>
  <p:cmAuthor id="2" name="Van Der Linden Elke" initials="VDLE" lastIdx="94" clrIdx="1">
    <p:extLst>
      <p:ext uri="{19B8F6BF-5375-455C-9EA6-DF929625EA0E}">
        <p15:presenceInfo xmlns:p15="http://schemas.microsoft.com/office/powerpoint/2012/main" userId="S::elke.vanderlinden@vlaanderen.be::0fc987b5-c91c-46ff-80bf-fddd2e1bfa1d" providerId="AD"/>
      </p:ext>
    </p:extLst>
  </p:cmAuthor>
  <p:cmAuthor id="3" name="Wauman Barbara" initials="WB" lastIdx="1" clrIdx="2">
    <p:extLst>
      <p:ext uri="{19B8F6BF-5375-455C-9EA6-DF929625EA0E}">
        <p15:presenceInfo xmlns:p15="http://schemas.microsoft.com/office/powerpoint/2012/main" userId="S::barbara.wauman@vlaanderen.be::d2c44d7f-5493-43bb-acb4-b69cbc98df6e" providerId="AD"/>
      </p:ext>
    </p:extLst>
  </p:cmAuthor>
  <p:cmAuthor id="4" name="Zegers Helene" initials="ZH" lastIdx="5" clrIdx="3">
    <p:extLst>
      <p:ext uri="{19B8F6BF-5375-455C-9EA6-DF929625EA0E}">
        <p15:presenceInfo xmlns:p15="http://schemas.microsoft.com/office/powerpoint/2012/main" userId="S::helene.zegers@vlaanderen.be::940cc704-a3bb-4f59-8926-39fb3edab9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269"/>
    <a:srgbClr val="4B728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78CB5-A70F-5AC3-8D68-FECFC78BE2CB}" v="2" dt="2024-01-30T10:10:15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79" autoAdjust="0"/>
  </p:normalViewPr>
  <p:slideViewPr>
    <p:cSldViewPr snapToGrid="0">
      <p:cViewPr varScale="1">
        <p:scale>
          <a:sx n="91" d="100"/>
          <a:sy n="91" d="100"/>
        </p:scale>
        <p:origin x="2184" y="90"/>
      </p:cViewPr>
      <p:guideLst>
        <p:guide orient="horz" pos="346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9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notesMaster" Target="notesMasters/notesMaster1.xml"/><Relationship Id="rId129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tableStyles" Target="tableStyles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microsoft.com/office/2016/11/relationships/changesInfo" Target="changesInfos/changesInfo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microsoft.com/office/2015/10/relationships/revisionInfo" Target="revisionInfo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26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Der Linden Elke" userId="0fc987b5-c91c-46ff-80bf-fddd2e1bfa1d" providerId="ADAL" clId="{7C25F2D6-67D3-4FDE-A5B0-FBDEDB3A6C1E}"/>
    <pc:docChg chg="modSld">
      <pc:chgData name="Van Der Linden Elke" userId="0fc987b5-c91c-46ff-80bf-fddd2e1bfa1d" providerId="ADAL" clId="{7C25F2D6-67D3-4FDE-A5B0-FBDEDB3A6C1E}" dt="2024-01-24T14:12:29.849" v="21" actId="207"/>
      <pc:docMkLst>
        <pc:docMk/>
      </pc:docMkLst>
      <pc:sldChg chg="modSp mod">
        <pc:chgData name="Van Der Linden Elke" userId="0fc987b5-c91c-46ff-80bf-fddd2e1bfa1d" providerId="ADAL" clId="{7C25F2D6-67D3-4FDE-A5B0-FBDEDB3A6C1E}" dt="2024-01-24T14:09:22.974" v="0" actId="207"/>
        <pc:sldMkLst>
          <pc:docMk/>
          <pc:sldMk cId="1741282183" sldId="722"/>
        </pc:sldMkLst>
        <pc:spChg chg="mod">
          <ac:chgData name="Van Der Linden Elke" userId="0fc987b5-c91c-46ff-80bf-fddd2e1bfa1d" providerId="ADAL" clId="{7C25F2D6-67D3-4FDE-A5B0-FBDEDB3A6C1E}" dt="2024-01-24T14:09:22.974" v="0" actId="207"/>
          <ac:spMkLst>
            <pc:docMk/>
            <pc:sldMk cId="1741282183" sldId="722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0:00.941" v="1" actId="207"/>
        <pc:sldMkLst>
          <pc:docMk/>
          <pc:sldMk cId="459988244" sldId="731"/>
        </pc:sldMkLst>
        <pc:spChg chg="mod">
          <ac:chgData name="Van Der Linden Elke" userId="0fc987b5-c91c-46ff-80bf-fddd2e1bfa1d" providerId="ADAL" clId="{7C25F2D6-67D3-4FDE-A5B0-FBDEDB3A6C1E}" dt="2024-01-24T14:10:00.941" v="1" actId="207"/>
          <ac:spMkLst>
            <pc:docMk/>
            <pc:sldMk cId="459988244" sldId="731"/>
            <ac:spMk id="3" creationId="{CC22B02A-00B0-4DEF-A9C9-9D410D61AA28}"/>
          </ac:spMkLst>
        </pc:spChg>
      </pc:sldChg>
      <pc:sldChg chg="modSp mod">
        <pc:chgData name="Van Der Linden Elke" userId="0fc987b5-c91c-46ff-80bf-fddd2e1bfa1d" providerId="ADAL" clId="{7C25F2D6-67D3-4FDE-A5B0-FBDEDB3A6C1E}" dt="2024-01-24T14:10:07.035" v="2" actId="207"/>
        <pc:sldMkLst>
          <pc:docMk/>
          <pc:sldMk cId="3773036069" sldId="733"/>
        </pc:sldMkLst>
        <pc:spChg chg="mod">
          <ac:chgData name="Van Der Linden Elke" userId="0fc987b5-c91c-46ff-80bf-fddd2e1bfa1d" providerId="ADAL" clId="{7C25F2D6-67D3-4FDE-A5B0-FBDEDB3A6C1E}" dt="2024-01-24T14:10:07.035" v="2" actId="207"/>
          <ac:spMkLst>
            <pc:docMk/>
            <pc:sldMk cId="3773036069" sldId="733"/>
            <ac:spMk id="3" creationId="{CC22B02A-00B0-4DEF-A9C9-9D410D61AA28}"/>
          </ac:spMkLst>
        </pc:spChg>
      </pc:sldChg>
      <pc:sldChg chg="modSp mod">
        <pc:chgData name="Van Der Linden Elke" userId="0fc987b5-c91c-46ff-80bf-fddd2e1bfa1d" providerId="ADAL" clId="{7C25F2D6-67D3-4FDE-A5B0-FBDEDB3A6C1E}" dt="2024-01-24T14:10:13.145" v="3" actId="207"/>
        <pc:sldMkLst>
          <pc:docMk/>
          <pc:sldMk cId="1722867721" sldId="736"/>
        </pc:sldMkLst>
        <pc:spChg chg="mod">
          <ac:chgData name="Van Der Linden Elke" userId="0fc987b5-c91c-46ff-80bf-fddd2e1bfa1d" providerId="ADAL" clId="{7C25F2D6-67D3-4FDE-A5B0-FBDEDB3A6C1E}" dt="2024-01-24T14:10:13.145" v="3" actId="207"/>
          <ac:spMkLst>
            <pc:docMk/>
            <pc:sldMk cId="1722867721" sldId="736"/>
            <ac:spMk id="10" creationId="{CCCA3F62-EA8D-4BB9-BB2A-6C04D63EF2BE}"/>
          </ac:spMkLst>
        </pc:spChg>
      </pc:sldChg>
      <pc:sldChg chg="modSp mod">
        <pc:chgData name="Van Der Linden Elke" userId="0fc987b5-c91c-46ff-80bf-fddd2e1bfa1d" providerId="ADAL" clId="{7C25F2D6-67D3-4FDE-A5B0-FBDEDB3A6C1E}" dt="2024-01-24T14:10:19.180" v="4" actId="207"/>
        <pc:sldMkLst>
          <pc:docMk/>
          <pc:sldMk cId="2274154913" sldId="737"/>
        </pc:sldMkLst>
        <pc:spChg chg="mod">
          <ac:chgData name="Van Der Linden Elke" userId="0fc987b5-c91c-46ff-80bf-fddd2e1bfa1d" providerId="ADAL" clId="{7C25F2D6-67D3-4FDE-A5B0-FBDEDB3A6C1E}" dt="2024-01-24T14:10:19.180" v="4" actId="207"/>
          <ac:spMkLst>
            <pc:docMk/>
            <pc:sldMk cId="2274154913" sldId="737"/>
            <ac:spMk id="3" creationId="{8C884CC3-B1D0-48A1-9A1B-3AC6BFF3D0EB}"/>
          </ac:spMkLst>
        </pc:spChg>
      </pc:sldChg>
      <pc:sldChg chg="modSp mod">
        <pc:chgData name="Van Der Linden Elke" userId="0fc987b5-c91c-46ff-80bf-fddd2e1bfa1d" providerId="ADAL" clId="{7C25F2D6-67D3-4FDE-A5B0-FBDEDB3A6C1E}" dt="2024-01-24T14:10:35.795" v="6" actId="207"/>
        <pc:sldMkLst>
          <pc:docMk/>
          <pc:sldMk cId="1215170123" sldId="740"/>
        </pc:sldMkLst>
        <pc:spChg chg="mod">
          <ac:chgData name="Van Der Linden Elke" userId="0fc987b5-c91c-46ff-80bf-fddd2e1bfa1d" providerId="ADAL" clId="{7C25F2D6-67D3-4FDE-A5B0-FBDEDB3A6C1E}" dt="2024-01-24T14:10:35.795" v="6" actId="207"/>
          <ac:spMkLst>
            <pc:docMk/>
            <pc:sldMk cId="1215170123" sldId="740"/>
            <ac:spMk id="3" creationId="{CC22B02A-00B0-4DEF-A9C9-9D410D61AA28}"/>
          </ac:spMkLst>
        </pc:spChg>
      </pc:sldChg>
      <pc:sldChg chg="modSp mod">
        <pc:chgData name="Van Der Linden Elke" userId="0fc987b5-c91c-46ff-80bf-fddd2e1bfa1d" providerId="ADAL" clId="{7C25F2D6-67D3-4FDE-A5B0-FBDEDB3A6C1E}" dt="2024-01-24T14:10:48.591" v="8" actId="207"/>
        <pc:sldMkLst>
          <pc:docMk/>
          <pc:sldMk cId="1084557801" sldId="745"/>
        </pc:sldMkLst>
        <pc:spChg chg="mod">
          <ac:chgData name="Van Der Linden Elke" userId="0fc987b5-c91c-46ff-80bf-fddd2e1bfa1d" providerId="ADAL" clId="{7C25F2D6-67D3-4FDE-A5B0-FBDEDB3A6C1E}" dt="2024-01-24T14:10:48.591" v="8" actId="207"/>
          <ac:spMkLst>
            <pc:docMk/>
            <pc:sldMk cId="1084557801" sldId="745"/>
            <ac:spMk id="3" creationId="{CC22B02A-00B0-4DEF-A9C9-9D410D61AA28}"/>
          </ac:spMkLst>
        </pc:spChg>
      </pc:sldChg>
      <pc:sldChg chg="modSp mod">
        <pc:chgData name="Van Der Linden Elke" userId="0fc987b5-c91c-46ff-80bf-fddd2e1bfa1d" providerId="ADAL" clId="{7C25F2D6-67D3-4FDE-A5B0-FBDEDB3A6C1E}" dt="2024-01-24T14:12:29.849" v="21" actId="207"/>
        <pc:sldMkLst>
          <pc:docMk/>
          <pc:sldMk cId="2516308838" sldId="790"/>
        </pc:sldMkLst>
        <pc:spChg chg="mod">
          <ac:chgData name="Van Der Linden Elke" userId="0fc987b5-c91c-46ff-80bf-fddd2e1bfa1d" providerId="ADAL" clId="{7C25F2D6-67D3-4FDE-A5B0-FBDEDB3A6C1E}" dt="2024-01-24T14:12:29.849" v="21" actId="207"/>
          <ac:spMkLst>
            <pc:docMk/>
            <pc:sldMk cId="2516308838" sldId="790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0:23.009" v="5" actId="207"/>
        <pc:sldMkLst>
          <pc:docMk/>
          <pc:sldMk cId="4106756308" sldId="814"/>
        </pc:sldMkLst>
        <pc:spChg chg="mod">
          <ac:chgData name="Van Der Linden Elke" userId="0fc987b5-c91c-46ff-80bf-fddd2e1bfa1d" providerId="ADAL" clId="{7C25F2D6-67D3-4FDE-A5B0-FBDEDB3A6C1E}" dt="2024-01-24T14:10:23.009" v="5" actId="207"/>
          <ac:spMkLst>
            <pc:docMk/>
            <pc:sldMk cId="4106756308" sldId="814"/>
            <ac:spMk id="4" creationId="{53535A94-F5F7-4E34-91BD-73B6BD572812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00.944" v="9" actId="207"/>
        <pc:sldMkLst>
          <pc:docMk/>
          <pc:sldMk cId="2302764643" sldId="816"/>
        </pc:sldMkLst>
        <pc:spChg chg="mod">
          <ac:chgData name="Van Der Linden Elke" userId="0fc987b5-c91c-46ff-80bf-fddd2e1bfa1d" providerId="ADAL" clId="{7C25F2D6-67D3-4FDE-A5B0-FBDEDB3A6C1E}" dt="2024-01-24T14:11:00.944" v="9" actId="207"/>
          <ac:spMkLst>
            <pc:docMk/>
            <pc:sldMk cId="2302764643" sldId="816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08.473" v="11" actId="207"/>
        <pc:sldMkLst>
          <pc:docMk/>
          <pc:sldMk cId="2156818413" sldId="817"/>
        </pc:sldMkLst>
        <pc:spChg chg="mod">
          <ac:chgData name="Van Der Linden Elke" userId="0fc987b5-c91c-46ff-80bf-fddd2e1bfa1d" providerId="ADAL" clId="{7C25F2D6-67D3-4FDE-A5B0-FBDEDB3A6C1E}" dt="2024-01-24T14:11:08.473" v="11" actId="207"/>
          <ac:spMkLst>
            <pc:docMk/>
            <pc:sldMk cId="2156818413" sldId="817"/>
            <ac:spMk id="2" creationId="{66555510-C9E4-427C-B4EE-8FC7AC830423}"/>
          </ac:spMkLst>
        </pc:spChg>
        <pc:spChg chg="mod">
          <ac:chgData name="Van Der Linden Elke" userId="0fc987b5-c91c-46ff-80bf-fddd2e1bfa1d" providerId="ADAL" clId="{7C25F2D6-67D3-4FDE-A5B0-FBDEDB3A6C1E}" dt="2024-01-24T14:11:05.284" v="10" actId="207"/>
          <ac:spMkLst>
            <pc:docMk/>
            <pc:sldMk cId="2156818413" sldId="817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30.892" v="14" actId="207"/>
        <pc:sldMkLst>
          <pc:docMk/>
          <pc:sldMk cId="3175637464" sldId="818"/>
        </pc:sldMkLst>
        <pc:spChg chg="mod">
          <ac:chgData name="Van Der Linden Elke" userId="0fc987b5-c91c-46ff-80bf-fddd2e1bfa1d" providerId="ADAL" clId="{7C25F2D6-67D3-4FDE-A5B0-FBDEDB3A6C1E}" dt="2024-01-24T14:11:30.892" v="14" actId="207"/>
          <ac:spMkLst>
            <pc:docMk/>
            <pc:sldMk cId="3175637464" sldId="818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36.023" v="15" actId="207"/>
        <pc:sldMkLst>
          <pc:docMk/>
          <pc:sldMk cId="3473266776" sldId="819"/>
        </pc:sldMkLst>
        <pc:spChg chg="mod">
          <ac:chgData name="Van Der Linden Elke" userId="0fc987b5-c91c-46ff-80bf-fddd2e1bfa1d" providerId="ADAL" clId="{7C25F2D6-67D3-4FDE-A5B0-FBDEDB3A6C1E}" dt="2024-01-24T14:11:36.023" v="15" actId="207"/>
          <ac:spMkLst>
            <pc:docMk/>
            <pc:sldMk cId="3473266776" sldId="819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40.494" v="16" actId="207"/>
        <pc:sldMkLst>
          <pc:docMk/>
          <pc:sldMk cId="2263708434" sldId="820"/>
        </pc:sldMkLst>
        <pc:spChg chg="mod">
          <ac:chgData name="Van Der Linden Elke" userId="0fc987b5-c91c-46ff-80bf-fddd2e1bfa1d" providerId="ADAL" clId="{7C25F2D6-67D3-4FDE-A5B0-FBDEDB3A6C1E}" dt="2024-01-24T14:11:40.494" v="16" actId="207"/>
          <ac:spMkLst>
            <pc:docMk/>
            <pc:sldMk cId="2263708434" sldId="820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46.613" v="17" actId="207"/>
        <pc:sldMkLst>
          <pc:docMk/>
          <pc:sldMk cId="2954488195" sldId="821"/>
        </pc:sldMkLst>
        <pc:spChg chg="mod">
          <ac:chgData name="Van Der Linden Elke" userId="0fc987b5-c91c-46ff-80bf-fddd2e1bfa1d" providerId="ADAL" clId="{7C25F2D6-67D3-4FDE-A5B0-FBDEDB3A6C1E}" dt="2024-01-24T14:11:46.613" v="17" actId="207"/>
          <ac:spMkLst>
            <pc:docMk/>
            <pc:sldMk cId="2954488195" sldId="821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51.545" v="18" actId="207"/>
        <pc:sldMkLst>
          <pc:docMk/>
          <pc:sldMk cId="3732770531" sldId="822"/>
        </pc:sldMkLst>
        <pc:spChg chg="mod">
          <ac:chgData name="Van Der Linden Elke" userId="0fc987b5-c91c-46ff-80bf-fddd2e1bfa1d" providerId="ADAL" clId="{7C25F2D6-67D3-4FDE-A5B0-FBDEDB3A6C1E}" dt="2024-01-24T14:11:51.545" v="18" actId="207"/>
          <ac:spMkLst>
            <pc:docMk/>
            <pc:sldMk cId="3732770531" sldId="822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57.998" v="19" actId="207"/>
        <pc:sldMkLst>
          <pc:docMk/>
          <pc:sldMk cId="4037084736" sldId="824"/>
        </pc:sldMkLst>
        <pc:spChg chg="mod">
          <ac:chgData name="Van Der Linden Elke" userId="0fc987b5-c91c-46ff-80bf-fddd2e1bfa1d" providerId="ADAL" clId="{7C25F2D6-67D3-4FDE-A5B0-FBDEDB3A6C1E}" dt="2024-01-24T14:11:57.998" v="19" actId="207"/>
          <ac:spMkLst>
            <pc:docMk/>
            <pc:sldMk cId="4037084736" sldId="824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2:02.516" v="20" actId="207"/>
        <pc:sldMkLst>
          <pc:docMk/>
          <pc:sldMk cId="2837321047" sldId="825"/>
        </pc:sldMkLst>
        <pc:spChg chg="mod">
          <ac:chgData name="Van Der Linden Elke" userId="0fc987b5-c91c-46ff-80bf-fddd2e1bfa1d" providerId="ADAL" clId="{7C25F2D6-67D3-4FDE-A5B0-FBDEDB3A6C1E}" dt="2024-01-24T14:12:02.516" v="20" actId="207"/>
          <ac:spMkLst>
            <pc:docMk/>
            <pc:sldMk cId="2837321047" sldId="825"/>
            <ac:spMk id="3" creationId="{0E861FCE-A796-4828-AA7B-962869C1BCF5}"/>
          </ac:spMkLst>
        </pc:spChg>
      </pc:sldChg>
      <pc:sldChg chg="modSp mod">
        <pc:chgData name="Van Der Linden Elke" userId="0fc987b5-c91c-46ff-80bf-fddd2e1bfa1d" providerId="ADAL" clId="{7C25F2D6-67D3-4FDE-A5B0-FBDEDB3A6C1E}" dt="2024-01-24T14:11:26.335" v="13" actId="207"/>
        <pc:sldMkLst>
          <pc:docMk/>
          <pc:sldMk cId="4038743326" sldId="827"/>
        </pc:sldMkLst>
        <pc:spChg chg="mod">
          <ac:chgData name="Van Der Linden Elke" userId="0fc987b5-c91c-46ff-80bf-fddd2e1bfa1d" providerId="ADAL" clId="{7C25F2D6-67D3-4FDE-A5B0-FBDEDB3A6C1E}" dt="2024-01-24T14:11:26.335" v="13" actId="207"/>
          <ac:spMkLst>
            <pc:docMk/>
            <pc:sldMk cId="4038743326" sldId="827"/>
            <ac:spMk id="3" creationId="{0E861FCE-A796-4828-AA7B-962869C1BCF5}"/>
          </ac:spMkLst>
        </pc:spChg>
      </pc:sldChg>
    </pc:docChg>
  </pc:docChgLst>
  <pc:docChgLst>
    <pc:chgData name="Van Der Linden Elke" userId="S::elke.vanderlinden@vlaanderen.be::0fc987b5-c91c-46ff-80bf-fddd2e1bfa1d" providerId="AD" clId="Web-{21F78CB5-A70F-5AC3-8D68-FECFC78BE2CB}"/>
    <pc:docChg chg="modSld">
      <pc:chgData name="Van Der Linden Elke" userId="S::elke.vanderlinden@vlaanderen.be::0fc987b5-c91c-46ff-80bf-fddd2e1bfa1d" providerId="AD" clId="Web-{21F78CB5-A70F-5AC3-8D68-FECFC78BE2CB}" dt="2024-01-30T10:10:14.431" v="0" actId="20577"/>
      <pc:docMkLst>
        <pc:docMk/>
      </pc:docMkLst>
      <pc:sldChg chg="modSp">
        <pc:chgData name="Van Der Linden Elke" userId="S::elke.vanderlinden@vlaanderen.be::0fc987b5-c91c-46ff-80bf-fddd2e1bfa1d" providerId="AD" clId="Web-{21F78CB5-A70F-5AC3-8D68-FECFC78BE2CB}" dt="2024-01-30T10:10:14.431" v="0" actId="20577"/>
        <pc:sldMkLst>
          <pc:docMk/>
          <pc:sldMk cId="4131280385" sldId="266"/>
        </pc:sldMkLst>
        <pc:spChg chg="mod">
          <ac:chgData name="Van Der Linden Elke" userId="S::elke.vanderlinden@vlaanderen.be::0fc987b5-c91c-46ff-80bf-fddd2e1bfa1d" providerId="AD" clId="Web-{21F78CB5-A70F-5AC3-8D68-FECFC78BE2CB}" dt="2024-01-30T10:10:14.431" v="0" actId="20577"/>
          <ac:spMkLst>
            <pc:docMk/>
            <pc:sldMk cId="4131280385" sldId="266"/>
            <ac:spMk id="3" creationId="{00000000-0000-0000-0000-000000000000}"/>
          </ac:spMkLst>
        </pc:spChg>
      </pc:sldChg>
    </pc:docChg>
  </pc:docChgLst>
  <pc:docChgLst>
    <pc:chgData name="Christiaens Lise" userId="656ba7ca-492c-494a-aa0d-47e7c7cfdf0a" providerId="ADAL" clId="{D66956ED-FFAC-4581-ADDD-6271D85C9285}"/>
    <pc:docChg chg="undo custSel addSld delSld modSld sldOrd modSection">
      <pc:chgData name="Christiaens Lise" userId="656ba7ca-492c-494a-aa0d-47e7c7cfdf0a" providerId="ADAL" clId="{D66956ED-FFAC-4581-ADDD-6271D85C9285}" dt="2022-02-03T11:52:32.189" v="3437" actId="1592"/>
      <pc:docMkLst>
        <pc:docMk/>
      </pc:docMkLst>
      <pc:sldChg chg="modSp mod">
        <pc:chgData name="Christiaens Lise" userId="656ba7ca-492c-494a-aa0d-47e7c7cfdf0a" providerId="ADAL" clId="{D66956ED-FFAC-4581-ADDD-6271D85C9285}" dt="2022-01-19T15:09:59.597" v="83" actId="20577"/>
        <pc:sldMkLst>
          <pc:docMk/>
          <pc:sldMk cId="1349663550" sldId="302"/>
        </pc:sldMkLst>
        <pc:spChg chg="mod">
          <ac:chgData name="Christiaens Lise" userId="656ba7ca-492c-494a-aa0d-47e7c7cfdf0a" providerId="ADAL" clId="{D66956ED-FFAC-4581-ADDD-6271D85C9285}" dt="2022-01-19T15:09:59.597" v="83" actId="20577"/>
          <ac:spMkLst>
            <pc:docMk/>
            <pc:sldMk cId="1349663550" sldId="302"/>
            <ac:spMk id="5" creationId="{00000000-0000-0000-0000-000000000000}"/>
          </ac:spMkLst>
        </pc:spChg>
      </pc:sldChg>
      <pc:sldChg chg="modSp mod">
        <pc:chgData name="Christiaens Lise" userId="656ba7ca-492c-494a-aa0d-47e7c7cfdf0a" providerId="ADAL" clId="{D66956ED-FFAC-4581-ADDD-6271D85C9285}" dt="2022-01-20T11:18:45.907" v="3358" actId="20577"/>
        <pc:sldMkLst>
          <pc:docMk/>
          <pc:sldMk cId="352429982" sldId="656"/>
        </pc:sldMkLst>
        <pc:spChg chg="mod">
          <ac:chgData name="Christiaens Lise" userId="656ba7ca-492c-494a-aa0d-47e7c7cfdf0a" providerId="ADAL" clId="{D66956ED-FFAC-4581-ADDD-6271D85C9285}" dt="2022-01-20T11:18:45.907" v="3358" actId="20577"/>
          <ac:spMkLst>
            <pc:docMk/>
            <pc:sldMk cId="352429982" sldId="656"/>
            <ac:spMk id="3" creationId="{0E861FCE-A796-4828-AA7B-962869C1BCF5}"/>
          </ac:spMkLst>
        </pc:spChg>
      </pc:sldChg>
      <pc:sldChg chg="modSp mod">
        <pc:chgData name="Christiaens Lise" userId="656ba7ca-492c-494a-aa0d-47e7c7cfdf0a" providerId="ADAL" clId="{D66956ED-FFAC-4581-ADDD-6271D85C9285}" dt="2022-01-19T15:13:55.097" v="193" actId="20577"/>
        <pc:sldMkLst>
          <pc:docMk/>
          <pc:sldMk cId="1851819476" sldId="704"/>
        </pc:sldMkLst>
        <pc:spChg chg="mod">
          <ac:chgData name="Christiaens Lise" userId="656ba7ca-492c-494a-aa0d-47e7c7cfdf0a" providerId="ADAL" clId="{D66956ED-FFAC-4581-ADDD-6271D85C9285}" dt="2022-01-19T15:13:55.097" v="193" actId="20577"/>
          <ac:spMkLst>
            <pc:docMk/>
            <pc:sldMk cId="1851819476" sldId="704"/>
            <ac:spMk id="3" creationId="{0E861FCE-A796-4828-AA7B-962869C1BCF5}"/>
          </ac:spMkLst>
        </pc:spChg>
      </pc:sldChg>
      <pc:sldChg chg="modSp mod">
        <pc:chgData name="Christiaens Lise" userId="656ba7ca-492c-494a-aa0d-47e7c7cfdf0a" providerId="ADAL" clId="{D66956ED-FFAC-4581-ADDD-6271D85C9285}" dt="2022-01-19T15:11:17.006" v="161" actId="20577"/>
        <pc:sldMkLst>
          <pc:docMk/>
          <pc:sldMk cId="943425235" sldId="720"/>
        </pc:sldMkLst>
        <pc:spChg chg="mod">
          <ac:chgData name="Christiaens Lise" userId="656ba7ca-492c-494a-aa0d-47e7c7cfdf0a" providerId="ADAL" clId="{D66956ED-FFAC-4581-ADDD-6271D85C9285}" dt="2022-01-19T15:11:17.006" v="161" actId="20577"/>
          <ac:spMkLst>
            <pc:docMk/>
            <pc:sldMk cId="943425235" sldId="720"/>
            <ac:spMk id="3" creationId="{902BA83F-6195-41D6-A5FF-41304F23CB2E}"/>
          </ac:spMkLst>
        </pc:spChg>
      </pc:sldChg>
      <pc:sldChg chg="modSp mod">
        <pc:chgData name="Christiaens Lise" userId="656ba7ca-492c-494a-aa0d-47e7c7cfdf0a" providerId="ADAL" clId="{D66956ED-FFAC-4581-ADDD-6271D85C9285}" dt="2022-01-19T15:12:37.053" v="189" actId="207"/>
        <pc:sldMkLst>
          <pc:docMk/>
          <pc:sldMk cId="1741282183" sldId="722"/>
        </pc:sldMkLst>
        <pc:spChg chg="mod">
          <ac:chgData name="Christiaens Lise" userId="656ba7ca-492c-494a-aa0d-47e7c7cfdf0a" providerId="ADAL" clId="{D66956ED-FFAC-4581-ADDD-6271D85C9285}" dt="2022-01-19T15:12:37.053" v="189" actId="207"/>
          <ac:spMkLst>
            <pc:docMk/>
            <pc:sldMk cId="1741282183" sldId="722"/>
            <ac:spMk id="3" creationId="{0E861FCE-A796-4828-AA7B-962869C1BCF5}"/>
          </ac:spMkLst>
        </pc:spChg>
      </pc:sldChg>
      <pc:sldChg chg="delCm">
        <pc:chgData name="Christiaens Lise" userId="656ba7ca-492c-494a-aa0d-47e7c7cfdf0a" providerId="ADAL" clId="{D66956ED-FFAC-4581-ADDD-6271D85C9285}" dt="2022-02-03T11:52:03.742" v="3434" actId="1592"/>
        <pc:sldMkLst>
          <pc:docMk/>
          <pc:sldMk cId="459988244" sldId="731"/>
        </pc:sldMkLst>
      </pc:sldChg>
      <pc:sldChg chg="modSp mod">
        <pc:chgData name="Christiaens Lise" userId="656ba7ca-492c-494a-aa0d-47e7c7cfdf0a" providerId="ADAL" clId="{D66956ED-FFAC-4581-ADDD-6271D85C9285}" dt="2022-01-19T15:22:45.041" v="309" actId="207"/>
        <pc:sldMkLst>
          <pc:docMk/>
          <pc:sldMk cId="3773036069" sldId="733"/>
        </pc:sldMkLst>
        <pc:spChg chg="mod">
          <ac:chgData name="Christiaens Lise" userId="656ba7ca-492c-494a-aa0d-47e7c7cfdf0a" providerId="ADAL" clId="{D66956ED-FFAC-4581-ADDD-6271D85C9285}" dt="2022-01-19T15:22:45.041" v="309" actId="207"/>
          <ac:spMkLst>
            <pc:docMk/>
            <pc:sldMk cId="3773036069" sldId="733"/>
            <ac:spMk id="3" creationId="{CC22B02A-00B0-4DEF-A9C9-9D410D61AA28}"/>
          </ac:spMkLst>
        </pc:spChg>
        <pc:cxnChg chg="mod">
          <ac:chgData name="Christiaens Lise" userId="656ba7ca-492c-494a-aa0d-47e7c7cfdf0a" providerId="ADAL" clId="{D66956ED-FFAC-4581-ADDD-6271D85C9285}" dt="2022-01-19T15:22:39.957" v="308" actId="14100"/>
          <ac:cxnSpMkLst>
            <pc:docMk/>
            <pc:sldMk cId="3773036069" sldId="733"/>
            <ac:cxnSpMk id="11" creationId="{69FCFF85-FD76-429F-8A70-28D5D7D517F3}"/>
          </ac:cxnSpMkLst>
        </pc:cxnChg>
      </pc:sldChg>
      <pc:sldChg chg="addSp modSp mod">
        <pc:chgData name="Christiaens Lise" userId="656ba7ca-492c-494a-aa0d-47e7c7cfdf0a" providerId="ADAL" clId="{D66956ED-FFAC-4581-ADDD-6271D85C9285}" dt="2022-01-19T15:26:45.865" v="686" actId="207"/>
        <pc:sldMkLst>
          <pc:docMk/>
          <pc:sldMk cId="1722867721" sldId="736"/>
        </pc:sldMkLst>
        <pc:spChg chg="add mod">
          <ac:chgData name="Christiaens Lise" userId="656ba7ca-492c-494a-aa0d-47e7c7cfdf0a" providerId="ADAL" clId="{D66956ED-FFAC-4581-ADDD-6271D85C9285}" dt="2022-01-19T15:26:45.865" v="686" actId="207"/>
          <ac:spMkLst>
            <pc:docMk/>
            <pc:sldMk cId="1722867721" sldId="736"/>
            <ac:spMk id="10" creationId="{CCCA3F62-EA8D-4BB9-BB2A-6C04D63EF2BE}"/>
          </ac:spMkLst>
        </pc:spChg>
      </pc:sldChg>
      <pc:sldChg chg="modSp mod">
        <pc:chgData name="Christiaens Lise" userId="656ba7ca-492c-494a-aa0d-47e7c7cfdf0a" providerId="ADAL" clId="{D66956ED-FFAC-4581-ADDD-6271D85C9285}" dt="2022-01-19T15:35:22.792" v="816" actId="6549"/>
        <pc:sldMkLst>
          <pc:docMk/>
          <pc:sldMk cId="2274154913" sldId="737"/>
        </pc:sldMkLst>
        <pc:spChg chg="mod">
          <ac:chgData name="Christiaens Lise" userId="656ba7ca-492c-494a-aa0d-47e7c7cfdf0a" providerId="ADAL" clId="{D66956ED-FFAC-4581-ADDD-6271D85C9285}" dt="2022-01-19T15:35:22.792" v="816" actId="6549"/>
          <ac:spMkLst>
            <pc:docMk/>
            <pc:sldMk cId="2274154913" sldId="737"/>
            <ac:spMk id="3" creationId="{8C884CC3-B1D0-48A1-9A1B-3AC6BFF3D0EB}"/>
          </ac:spMkLst>
        </pc:spChg>
      </pc:sldChg>
      <pc:sldChg chg="modSp mod">
        <pc:chgData name="Christiaens Lise" userId="656ba7ca-492c-494a-aa0d-47e7c7cfdf0a" providerId="ADAL" clId="{D66956ED-FFAC-4581-ADDD-6271D85C9285}" dt="2022-01-20T11:02:03.286" v="3274" actId="20577"/>
        <pc:sldMkLst>
          <pc:docMk/>
          <pc:sldMk cId="365036955" sldId="738"/>
        </pc:sldMkLst>
        <pc:spChg chg="mod">
          <ac:chgData name="Christiaens Lise" userId="656ba7ca-492c-494a-aa0d-47e7c7cfdf0a" providerId="ADAL" clId="{D66956ED-FFAC-4581-ADDD-6271D85C9285}" dt="2022-01-20T11:02:03.286" v="3274" actId="20577"/>
          <ac:spMkLst>
            <pc:docMk/>
            <pc:sldMk cId="365036955" sldId="738"/>
            <ac:spMk id="3" creationId="{CC22B02A-00B0-4DEF-A9C9-9D410D61AA28}"/>
          </ac:spMkLst>
        </pc:spChg>
      </pc:sldChg>
      <pc:sldChg chg="addSp delSp modSp mod">
        <pc:chgData name="Christiaens Lise" userId="656ba7ca-492c-494a-aa0d-47e7c7cfdf0a" providerId="ADAL" clId="{D66956ED-FFAC-4581-ADDD-6271D85C9285}" dt="2022-01-20T09:25:49.827" v="1279" actId="1076"/>
        <pc:sldMkLst>
          <pc:docMk/>
          <pc:sldMk cId="519444528" sldId="741"/>
        </pc:sldMkLst>
        <pc:picChg chg="add mod">
          <ac:chgData name="Christiaens Lise" userId="656ba7ca-492c-494a-aa0d-47e7c7cfdf0a" providerId="ADAL" clId="{D66956ED-FFAC-4581-ADDD-6271D85C9285}" dt="2022-01-20T09:25:49.827" v="1279" actId="1076"/>
          <ac:picMkLst>
            <pc:docMk/>
            <pc:sldMk cId="519444528" sldId="741"/>
            <ac:picMk id="4" creationId="{157A51F7-85ED-4463-8886-0151201EA714}"/>
          </ac:picMkLst>
        </pc:picChg>
        <pc:picChg chg="del">
          <ac:chgData name="Christiaens Lise" userId="656ba7ca-492c-494a-aa0d-47e7c7cfdf0a" providerId="ADAL" clId="{D66956ED-FFAC-4581-ADDD-6271D85C9285}" dt="2022-01-20T09:25:29.526" v="1273" actId="478"/>
          <ac:picMkLst>
            <pc:docMk/>
            <pc:sldMk cId="519444528" sldId="741"/>
            <ac:picMk id="9" creationId="{4F2BED5F-1569-4034-B04E-370CB51EBDB6}"/>
          </ac:picMkLst>
        </pc:picChg>
      </pc:sldChg>
      <pc:sldChg chg="modSp mod">
        <pc:chgData name="Christiaens Lise" userId="656ba7ca-492c-494a-aa0d-47e7c7cfdf0a" providerId="ADAL" clId="{D66956ED-FFAC-4581-ADDD-6271D85C9285}" dt="2022-01-20T09:13:59.789" v="1245" actId="5793"/>
        <pc:sldMkLst>
          <pc:docMk/>
          <pc:sldMk cId="2013055662" sldId="742"/>
        </pc:sldMkLst>
        <pc:spChg chg="mod">
          <ac:chgData name="Christiaens Lise" userId="656ba7ca-492c-494a-aa0d-47e7c7cfdf0a" providerId="ADAL" clId="{D66956ED-FFAC-4581-ADDD-6271D85C9285}" dt="2022-01-20T09:13:59.789" v="1245" actId="5793"/>
          <ac:spMkLst>
            <pc:docMk/>
            <pc:sldMk cId="2013055662" sldId="742"/>
            <ac:spMk id="3" creationId="{CC22B02A-00B0-4DEF-A9C9-9D410D61AA28}"/>
          </ac:spMkLst>
        </pc:spChg>
      </pc:sldChg>
      <pc:sldChg chg="addSp delSp modSp mod">
        <pc:chgData name="Christiaens Lise" userId="656ba7ca-492c-494a-aa0d-47e7c7cfdf0a" providerId="ADAL" clId="{D66956ED-FFAC-4581-ADDD-6271D85C9285}" dt="2022-01-20T09:59:03.768" v="2001" actId="20577"/>
        <pc:sldMkLst>
          <pc:docMk/>
          <pc:sldMk cId="1084557801" sldId="745"/>
        </pc:sldMkLst>
        <pc:spChg chg="mod">
          <ac:chgData name="Christiaens Lise" userId="656ba7ca-492c-494a-aa0d-47e7c7cfdf0a" providerId="ADAL" clId="{D66956ED-FFAC-4581-ADDD-6271D85C9285}" dt="2022-01-20T09:59:03.768" v="2001" actId="20577"/>
          <ac:spMkLst>
            <pc:docMk/>
            <pc:sldMk cId="1084557801" sldId="745"/>
            <ac:spMk id="3" creationId="{CC22B02A-00B0-4DEF-A9C9-9D410D61AA28}"/>
          </ac:spMkLst>
        </pc:spChg>
        <pc:picChg chg="add del mod">
          <ac:chgData name="Christiaens Lise" userId="656ba7ca-492c-494a-aa0d-47e7c7cfdf0a" providerId="ADAL" clId="{D66956ED-FFAC-4581-ADDD-6271D85C9285}" dt="2022-01-20T09:27:42.982" v="1286" actId="478"/>
          <ac:picMkLst>
            <pc:docMk/>
            <pc:sldMk cId="1084557801" sldId="745"/>
            <ac:picMk id="4" creationId="{FC45EB79-7C56-4A77-A756-3FC9FC78A30C}"/>
          </ac:picMkLst>
        </pc:picChg>
        <pc:picChg chg="del">
          <ac:chgData name="Christiaens Lise" userId="656ba7ca-492c-494a-aa0d-47e7c7cfdf0a" providerId="ADAL" clId="{D66956ED-FFAC-4581-ADDD-6271D85C9285}" dt="2022-01-20T09:26:51.673" v="1280" actId="478"/>
          <ac:picMkLst>
            <pc:docMk/>
            <pc:sldMk cId="1084557801" sldId="745"/>
            <ac:picMk id="9" creationId="{7DC0B5D4-A62A-4781-94E1-CEB370E646B3}"/>
          </ac:picMkLst>
        </pc:picChg>
      </pc:sldChg>
      <pc:sldChg chg="addSp delSp modSp mod">
        <pc:chgData name="Christiaens Lise" userId="656ba7ca-492c-494a-aa0d-47e7c7cfdf0a" providerId="ADAL" clId="{D66956ED-FFAC-4581-ADDD-6271D85C9285}" dt="2022-01-20T09:32:11.316" v="1393" actId="164"/>
        <pc:sldMkLst>
          <pc:docMk/>
          <pc:sldMk cId="1411702055" sldId="757"/>
        </pc:sldMkLst>
        <pc:spChg chg="mod topLvl">
          <ac:chgData name="Christiaens Lise" userId="656ba7ca-492c-494a-aa0d-47e7c7cfdf0a" providerId="ADAL" clId="{D66956ED-FFAC-4581-ADDD-6271D85C9285}" dt="2022-01-20T09:32:11.316" v="1393" actId="164"/>
          <ac:spMkLst>
            <pc:docMk/>
            <pc:sldMk cId="1411702055" sldId="757"/>
            <ac:spMk id="7" creationId="{7E5F6D6B-DB71-4FF7-8D28-BC429622662B}"/>
          </ac:spMkLst>
        </pc:spChg>
        <pc:grpChg chg="add del mod">
          <ac:chgData name="Christiaens Lise" userId="656ba7ca-492c-494a-aa0d-47e7c7cfdf0a" providerId="ADAL" clId="{D66956ED-FFAC-4581-ADDD-6271D85C9285}" dt="2022-01-20T09:31:45.132" v="1390" actId="478"/>
          <ac:grpSpMkLst>
            <pc:docMk/>
            <pc:sldMk cId="1411702055" sldId="757"/>
            <ac:grpSpMk id="2" creationId="{B7A610F8-90C5-4FA7-B7CA-29460D35BEF8}"/>
          </ac:grpSpMkLst>
        </pc:grpChg>
        <pc:grpChg chg="add mod">
          <ac:chgData name="Christiaens Lise" userId="656ba7ca-492c-494a-aa0d-47e7c7cfdf0a" providerId="ADAL" clId="{D66956ED-FFAC-4581-ADDD-6271D85C9285}" dt="2022-01-20T09:32:11.316" v="1393" actId="164"/>
          <ac:grpSpMkLst>
            <pc:docMk/>
            <pc:sldMk cId="1411702055" sldId="757"/>
            <ac:grpSpMk id="9" creationId="{6BE733B2-FA6E-48DF-AA39-CAA12A9F05A6}"/>
          </ac:grpSpMkLst>
        </pc:grpChg>
        <pc:picChg chg="del mod topLvl">
          <ac:chgData name="Christiaens Lise" userId="656ba7ca-492c-494a-aa0d-47e7c7cfdf0a" providerId="ADAL" clId="{D66956ED-FFAC-4581-ADDD-6271D85C9285}" dt="2022-01-20T09:31:45.132" v="1390" actId="478"/>
          <ac:picMkLst>
            <pc:docMk/>
            <pc:sldMk cId="1411702055" sldId="757"/>
            <ac:picMk id="4" creationId="{E6E5408E-A522-4A27-8BCE-6A095FA4A33B}"/>
          </ac:picMkLst>
        </pc:picChg>
        <pc:picChg chg="add mod ord modCrop">
          <ac:chgData name="Christiaens Lise" userId="656ba7ca-492c-494a-aa0d-47e7c7cfdf0a" providerId="ADAL" clId="{D66956ED-FFAC-4581-ADDD-6271D85C9285}" dt="2022-01-20T09:32:11.316" v="1393" actId="164"/>
          <ac:picMkLst>
            <pc:docMk/>
            <pc:sldMk cId="1411702055" sldId="757"/>
            <ac:picMk id="6" creationId="{36AFE6DD-ED4A-4ED8-9B8D-F21A1A0AB823}"/>
          </ac:picMkLst>
        </pc:picChg>
      </pc:sldChg>
      <pc:sldChg chg="addSp delSp modSp mod">
        <pc:chgData name="Christiaens Lise" userId="656ba7ca-492c-494a-aa0d-47e7c7cfdf0a" providerId="ADAL" clId="{D66956ED-FFAC-4581-ADDD-6271D85C9285}" dt="2022-01-20T10:58:08.521" v="3124" actId="164"/>
        <pc:sldMkLst>
          <pc:docMk/>
          <pc:sldMk cId="168452542" sldId="765"/>
        </pc:sldMkLst>
        <pc:spChg chg="mod">
          <ac:chgData name="Christiaens Lise" userId="656ba7ca-492c-494a-aa0d-47e7c7cfdf0a" providerId="ADAL" clId="{D66956ED-FFAC-4581-ADDD-6271D85C9285}" dt="2022-01-20T10:58:08.521" v="3124" actId="164"/>
          <ac:spMkLst>
            <pc:docMk/>
            <pc:sldMk cId="168452542" sldId="765"/>
            <ac:spMk id="6" creationId="{D0EED9E7-7D28-4F42-8FFE-C07AB01203D5}"/>
          </ac:spMkLst>
        </pc:spChg>
        <pc:grpChg chg="add mod">
          <ac:chgData name="Christiaens Lise" userId="656ba7ca-492c-494a-aa0d-47e7c7cfdf0a" providerId="ADAL" clId="{D66956ED-FFAC-4581-ADDD-6271D85C9285}" dt="2022-01-20T10:58:08.521" v="3124" actId="164"/>
          <ac:grpSpMkLst>
            <pc:docMk/>
            <pc:sldMk cId="168452542" sldId="765"/>
            <ac:grpSpMk id="4" creationId="{166B1CAF-62DE-4069-AD21-A40707134157}"/>
          </ac:grpSpMkLst>
        </pc:grpChg>
        <pc:picChg chg="add mod ord modCrop">
          <ac:chgData name="Christiaens Lise" userId="656ba7ca-492c-494a-aa0d-47e7c7cfdf0a" providerId="ADAL" clId="{D66956ED-FFAC-4581-ADDD-6271D85C9285}" dt="2022-01-20T10:58:08.521" v="3124" actId="164"/>
          <ac:picMkLst>
            <pc:docMk/>
            <pc:sldMk cId="168452542" sldId="765"/>
            <ac:picMk id="3" creationId="{575163AD-E697-47EB-A176-7E964B1D6789}"/>
          </ac:picMkLst>
        </pc:picChg>
        <pc:picChg chg="del">
          <ac:chgData name="Christiaens Lise" userId="656ba7ca-492c-494a-aa0d-47e7c7cfdf0a" providerId="ADAL" clId="{D66956ED-FFAC-4581-ADDD-6271D85C9285}" dt="2022-01-20T10:55:58.234" v="3113" actId="478"/>
          <ac:picMkLst>
            <pc:docMk/>
            <pc:sldMk cId="168452542" sldId="765"/>
            <ac:picMk id="5" creationId="{25F4548A-424E-4FD1-A8E2-1E5DDFC3E352}"/>
          </ac:picMkLst>
        </pc:picChg>
      </pc:sldChg>
      <pc:sldChg chg="modSp mod">
        <pc:chgData name="Christiaens Lise" userId="656ba7ca-492c-494a-aa0d-47e7c7cfdf0a" providerId="ADAL" clId="{D66956ED-FFAC-4581-ADDD-6271D85C9285}" dt="2022-01-20T11:14:51.164" v="3287" actId="790"/>
        <pc:sldMkLst>
          <pc:docMk/>
          <pc:sldMk cId="4269104673" sldId="780"/>
        </pc:sldMkLst>
        <pc:spChg chg="mod">
          <ac:chgData name="Christiaens Lise" userId="656ba7ca-492c-494a-aa0d-47e7c7cfdf0a" providerId="ADAL" clId="{D66956ED-FFAC-4581-ADDD-6271D85C9285}" dt="2022-01-20T11:14:51.164" v="3287" actId="790"/>
          <ac:spMkLst>
            <pc:docMk/>
            <pc:sldMk cId="4269104673" sldId="780"/>
            <ac:spMk id="6" creationId="{35F83EAD-0D18-4812-BDF0-56C9616A3D84}"/>
          </ac:spMkLst>
        </pc:spChg>
      </pc:sldChg>
      <pc:sldChg chg="modSp mod">
        <pc:chgData name="Christiaens Lise" userId="656ba7ca-492c-494a-aa0d-47e7c7cfdf0a" providerId="ADAL" clId="{D66956ED-FFAC-4581-ADDD-6271D85C9285}" dt="2022-01-20T11:15:21.244" v="3307" actId="207"/>
        <pc:sldMkLst>
          <pc:docMk/>
          <pc:sldMk cId="2651435005" sldId="782"/>
        </pc:sldMkLst>
        <pc:spChg chg="mod">
          <ac:chgData name="Christiaens Lise" userId="656ba7ca-492c-494a-aa0d-47e7c7cfdf0a" providerId="ADAL" clId="{D66956ED-FFAC-4581-ADDD-6271D85C9285}" dt="2022-01-20T11:15:21.244" v="3307" actId="207"/>
          <ac:spMkLst>
            <pc:docMk/>
            <pc:sldMk cId="2651435005" sldId="782"/>
            <ac:spMk id="12" creationId="{19EB1771-D5C7-4636-AA25-CF11086C2ACF}"/>
          </ac:spMkLst>
        </pc:spChg>
      </pc:sldChg>
      <pc:sldChg chg="addSp delSp modSp mod">
        <pc:chgData name="Christiaens Lise" userId="656ba7ca-492c-494a-aa0d-47e7c7cfdf0a" providerId="ADAL" clId="{D66956ED-FFAC-4581-ADDD-6271D85C9285}" dt="2022-01-20T11:18:33.992" v="3344" actId="20577"/>
        <pc:sldMkLst>
          <pc:docMk/>
          <pc:sldMk cId="2100250368" sldId="785"/>
        </pc:sldMkLst>
        <pc:spChg chg="mod">
          <ac:chgData name="Christiaens Lise" userId="656ba7ca-492c-494a-aa0d-47e7c7cfdf0a" providerId="ADAL" clId="{D66956ED-FFAC-4581-ADDD-6271D85C9285}" dt="2022-01-20T11:18:33.992" v="3344" actId="20577"/>
          <ac:spMkLst>
            <pc:docMk/>
            <pc:sldMk cId="2100250368" sldId="785"/>
            <ac:spMk id="3" creationId="{0E861FCE-A796-4828-AA7B-962869C1BCF5}"/>
          </ac:spMkLst>
        </pc:spChg>
        <pc:spChg chg="add del">
          <ac:chgData name="Christiaens Lise" userId="656ba7ca-492c-494a-aa0d-47e7c7cfdf0a" providerId="ADAL" clId="{D66956ED-FFAC-4581-ADDD-6271D85C9285}" dt="2022-01-20T11:18:24.094" v="3328" actId="478"/>
          <ac:spMkLst>
            <pc:docMk/>
            <pc:sldMk cId="2100250368" sldId="785"/>
            <ac:spMk id="4" creationId="{4B760615-CD5C-407E-ADAF-AF79F5B94F19}"/>
          </ac:spMkLst>
        </pc:spChg>
        <pc:picChg chg="add del mod ord">
          <ac:chgData name="Christiaens Lise" userId="656ba7ca-492c-494a-aa0d-47e7c7cfdf0a" providerId="ADAL" clId="{D66956ED-FFAC-4581-ADDD-6271D85C9285}" dt="2022-01-20T11:18:23.540" v="3327" actId="22"/>
          <ac:picMkLst>
            <pc:docMk/>
            <pc:sldMk cId="2100250368" sldId="785"/>
            <ac:picMk id="7" creationId="{5C0F8D4E-6C00-4139-9EF9-9E792AE0478D}"/>
          </ac:picMkLst>
        </pc:picChg>
        <pc:picChg chg="add del">
          <ac:chgData name="Christiaens Lise" userId="656ba7ca-492c-494a-aa0d-47e7c7cfdf0a" providerId="ADAL" clId="{D66956ED-FFAC-4581-ADDD-6271D85C9285}" dt="2022-01-20T11:18:24.579" v="3329" actId="478"/>
          <ac:picMkLst>
            <pc:docMk/>
            <pc:sldMk cId="2100250368" sldId="785"/>
            <ac:picMk id="8" creationId="{7F6473A8-4781-4E27-9F0D-884C9645FC5D}"/>
          </ac:picMkLst>
        </pc:picChg>
        <pc:cxnChg chg="mod">
          <ac:chgData name="Christiaens Lise" userId="656ba7ca-492c-494a-aa0d-47e7c7cfdf0a" providerId="ADAL" clId="{D66956ED-FFAC-4581-ADDD-6271D85C9285}" dt="2022-01-20T11:18:20.925" v="3322" actId="1076"/>
          <ac:cxnSpMkLst>
            <pc:docMk/>
            <pc:sldMk cId="2100250368" sldId="785"/>
            <ac:cxnSpMk id="6" creationId="{6E45C182-18E1-46D0-B9FF-0E90C88E73FE}"/>
          </ac:cxnSpMkLst>
        </pc:cxnChg>
        <pc:cxnChg chg="mod">
          <ac:chgData name="Christiaens Lise" userId="656ba7ca-492c-494a-aa0d-47e7c7cfdf0a" providerId="ADAL" clId="{D66956ED-FFAC-4581-ADDD-6271D85C9285}" dt="2022-01-20T11:18:21.462" v="3323" actId="14100"/>
          <ac:cxnSpMkLst>
            <pc:docMk/>
            <pc:sldMk cId="2100250368" sldId="785"/>
            <ac:cxnSpMk id="9" creationId="{9F8B7888-2573-42B5-A6B7-459AF69E29DF}"/>
          </ac:cxnSpMkLst>
        </pc:cxnChg>
      </pc:sldChg>
      <pc:sldChg chg="modSp mod">
        <pc:chgData name="Christiaens Lise" userId="656ba7ca-492c-494a-aa0d-47e7c7cfdf0a" providerId="ADAL" clId="{D66956ED-FFAC-4581-ADDD-6271D85C9285}" dt="2022-01-20T11:21:29.417" v="3433" actId="1076"/>
        <pc:sldMkLst>
          <pc:docMk/>
          <pc:sldMk cId="2516308838" sldId="790"/>
        </pc:sldMkLst>
        <pc:spChg chg="mod">
          <ac:chgData name="Christiaens Lise" userId="656ba7ca-492c-494a-aa0d-47e7c7cfdf0a" providerId="ADAL" clId="{D66956ED-FFAC-4581-ADDD-6271D85C9285}" dt="2022-01-20T11:19:53.157" v="3377" actId="20577"/>
          <ac:spMkLst>
            <pc:docMk/>
            <pc:sldMk cId="2516308838" sldId="790"/>
            <ac:spMk id="2" creationId="{28D0DBD2-680F-4A6A-AE98-35188454322D}"/>
          </ac:spMkLst>
        </pc:spChg>
        <pc:spChg chg="mod">
          <ac:chgData name="Christiaens Lise" userId="656ba7ca-492c-494a-aa0d-47e7c7cfdf0a" providerId="ADAL" clId="{D66956ED-FFAC-4581-ADDD-6271D85C9285}" dt="2022-01-20T11:21:26.905" v="3432" actId="207"/>
          <ac:spMkLst>
            <pc:docMk/>
            <pc:sldMk cId="2516308838" sldId="790"/>
            <ac:spMk id="3" creationId="{0E861FCE-A796-4828-AA7B-962869C1BCF5}"/>
          </ac:spMkLst>
        </pc:spChg>
        <pc:spChg chg="mod">
          <ac:chgData name="Christiaens Lise" userId="656ba7ca-492c-494a-aa0d-47e7c7cfdf0a" providerId="ADAL" clId="{D66956ED-FFAC-4581-ADDD-6271D85C9285}" dt="2022-01-20T11:21:20.745" v="3428" actId="1076"/>
          <ac:spMkLst>
            <pc:docMk/>
            <pc:sldMk cId="2516308838" sldId="790"/>
            <ac:spMk id="7" creationId="{3D10F4CB-AC9D-460D-A02F-37D6E38D527A}"/>
          </ac:spMkLst>
        </pc:spChg>
        <pc:picChg chg="mod">
          <ac:chgData name="Christiaens Lise" userId="656ba7ca-492c-494a-aa0d-47e7c7cfdf0a" providerId="ADAL" clId="{D66956ED-FFAC-4581-ADDD-6271D85C9285}" dt="2022-01-20T11:21:23.697" v="3429" actId="1076"/>
          <ac:picMkLst>
            <pc:docMk/>
            <pc:sldMk cId="2516308838" sldId="790"/>
            <ac:picMk id="5" creationId="{C37478B5-C4FD-4089-A286-439C7FEBB060}"/>
          </ac:picMkLst>
        </pc:picChg>
        <pc:picChg chg="mod">
          <ac:chgData name="Christiaens Lise" userId="656ba7ca-492c-494a-aa0d-47e7c7cfdf0a" providerId="ADAL" clId="{D66956ED-FFAC-4581-ADDD-6271D85C9285}" dt="2022-01-20T11:21:29.417" v="3433" actId="1076"/>
          <ac:picMkLst>
            <pc:docMk/>
            <pc:sldMk cId="2516308838" sldId="790"/>
            <ac:picMk id="6" creationId="{41515D98-D808-4F91-ABFC-6ABCA1DACFB5}"/>
          </ac:picMkLst>
        </pc:picChg>
      </pc:sldChg>
      <pc:sldChg chg="modSp mod">
        <pc:chgData name="Christiaens Lise" userId="656ba7ca-492c-494a-aa0d-47e7c7cfdf0a" providerId="ADAL" clId="{D66956ED-FFAC-4581-ADDD-6271D85C9285}" dt="2022-01-20T09:12:21.501" v="1235" actId="1035"/>
        <pc:sldMkLst>
          <pc:docMk/>
          <pc:sldMk cId="397642357" sldId="796"/>
        </pc:sldMkLst>
        <pc:picChg chg="mod">
          <ac:chgData name="Christiaens Lise" userId="656ba7ca-492c-494a-aa0d-47e7c7cfdf0a" providerId="ADAL" clId="{D66956ED-FFAC-4581-ADDD-6271D85C9285}" dt="2022-01-20T09:12:21.501" v="1235" actId="1035"/>
          <ac:picMkLst>
            <pc:docMk/>
            <pc:sldMk cId="397642357" sldId="796"/>
            <ac:picMk id="2" creationId="{C506A688-F9D5-4B46-9F14-A2AE4BA63575}"/>
          </ac:picMkLst>
        </pc:picChg>
        <pc:picChg chg="mod">
          <ac:chgData name="Christiaens Lise" userId="656ba7ca-492c-494a-aa0d-47e7c7cfdf0a" providerId="ADAL" clId="{D66956ED-FFAC-4581-ADDD-6271D85C9285}" dt="2022-01-20T09:12:21.501" v="1235" actId="1035"/>
          <ac:picMkLst>
            <pc:docMk/>
            <pc:sldMk cId="397642357" sldId="796"/>
            <ac:picMk id="3" creationId="{9B007CC3-C699-4589-AC03-528F4F601D86}"/>
          </ac:picMkLst>
        </pc:picChg>
      </pc:sldChg>
      <pc:sldChg chg="addSp delSp modSp mod">
        <pc:chgData name="Christiaens Lise" userId="656ba7ca-492c-494a-aa0d-47e7c7cfdf0a" providerId="ADAL" clId="{D66956ED-FFAC-4581-ADDD-6271D85C9285}" dt="2022-01-20T09:33:41.006" v="1404" actId="164"/>
        <pc:sldMkLst>
          <pc:docMk/>
          <pc:sldMk cId="2363718135" sldId="803"/>
        </pc:sldMkLst>
        <pc:spChg chg="mod">
          <ac:chgData name="Christiaens Lise" userId="656ba7ca-492c-494a-aa0d-47e7c7cfdf0a" providerId="ADAL" clId="{D66956ED-FFAC-4581-ADDD-6271D85C9285}" dt="2022-01-20T09:33:41.006" v="1404" actId="164"/>
          <ac:spMkLst>
            <pc:docMk/>
            <pc:sldMk cId="2363718135" sldId="803"/>
            <ac:spMk id="9" creationId="{16DD1186-A8BA-48A8-A2B5-FEB0A2AF05F2}"/>
          </ac:spMkLst>
        </pc:spChg>
        <pc:grpChg chg="add mod">
          <ac:chgData name="Christiaens Lise" userId="656ba7ca-492c-494a-aa0d-47e7c7cfdf0a" providerId="ADAL" clId="{D66956ED-FFAC-4581-ADDD-6271D85C9285}" dt="2022-01-20T09:33:41.006" v="1404" actId="164"/>
          <ac:grpSpMkLst>
            <pc:docMk/>
            <pc:sldMk cId="2363718135" sldId="803"/>
            <ac:grpSpMk id="5" creationId="{12E77C69-59FA-4C30-B7A0-BCFB5CBA39B3}"/>
          </ac:grpSpMkLst>
        </pc:grpChg>
        <pc:picChg chg="add mod ord">
          <ac:chgData name="Christiaens Lise" userId="656ba7ca-492c-494a-aa0d-47e7c7cfdf0a" providerId="ADAL" clId="{D66956ED-FFAC-4581-ADDD-6271D85C9285}" dt="2022-01-20T09:33:41.006" v="1404" actId="164"/>
          <ac:picMkLst>
            <pc:docMk/>
            <pc:sldMk cId="2363718135" sldId="803"/>
            <ac:picMk id="4" creationId="{35E67FAF-A0DE-4DAC-B5F3-023A98FDFC4F}"/>
          </ac:picMkLst>
        </pc:picChg>
        <pc:picChg chg="del">
          <ac:chgData name="Christiaens Lise" userId="656ba7ca-492c-494a-aa0d-47e7c7cfdf0a" providerId="ADAL" clId="{D66956ED-FFAC-4581-ADDD-6271D85C9285}" dt="2022-01-20T09:33:09.003" v="1394" actId="478"/>
          <ac:picMkLst>
            <pc:docMk/>
            <pc:sldMk cId="2363718135" sldId="803"/>
            <ac:picMk id="6" creationId="{024AC609-19DC-41BA-B90D-3729C556542B}"/>
          </ac:picMkLst>
        </pc:picChg>
      </pc:sldChg>
      <pc:sldChg chg="modSp mod">
        <pc:chgData name="Christiaens Lise" userId="656ba7ca-492c-494a-aa0d-47e7c7cfdf0a" providerId="ADAL" clId="{D66956ED-FFAC-4581-ADDD-6271D85C9285}" dt="2022-01-20T11:13:26.180" v="3286" actId="1036"/>
        <pc:sldMkLst>
          <pc:docMk/>
          <pc:sldMk cId="3139195740" sldId="806"/>
        </pc:sldMkLst>
        <pc:spChg chg="mod">
          <ac:chgData name="Christiaens Lise" userId="656ba7ca-492c-494a-aa0d-47e7c7cfdf0a" providerId="ADAL" clId="{D66956ED-FFAC-4581-ADDD-6271D85C9285}" dt="2022-01-20T11:13:26.180" v="3286" actId="1036"/>
          <ac:spMkLst>
            <pc:docMk/>
            <pc:sldMk cId="3139195740" sldId="806"/>
            <ac:spMk id="10" creationId="{C9AE21AB-F2D5-4064-BF10-14F68BB0B391}"/>
          </ac:spMkLst>
        </pc:spChg>
        <pc:picChg chg="mod modCrop">
          <ac:chgData name="Christiaens Lise" userId="656ba7ca-492c-494a-aa0d-47e7c7cfdf0a" providerId="ADAL" clId="{D66956ED-FFAC-4581-ADDD-6271D85C9285}" dt="2022-01-20T11:13:16.586" v="3279" actId="732"/>
          <ac:picMkLst>
            <pc:docMk/>
            <pc:sldMk cId="3139195740" sldId="806"/>
            <ac:picMk id="9" creationId="{441410F6-B882-423B-BDB9-92EEAEDFC748}"/>
          </ac:picMkLst>
        </pc:picChg>
      </pc:sldChg>
      <pc:sldChg chg="modSp mod">
        <pc:chgData name="Christiaens Lise" userId="656ba7ca-492c-494a-aa0d-47e7c7cfdf0a" providerId="ADAL" clId="{D66956ED-FFAC-4581-ADDD-6271D85C9285}" dt="2022-01-20T11:02:33.992" v="3278" actId="5793"/>
        <pc:sldMkLst>
          <pc:docMk/>
          <pc:sldMk cId="1880735788" sldId="807"/>
        </pc:sldMkLst>
        <pc:spChg chg="mod">
          <ac:chgData name="Christiaens Lise" userId="656ba7ca-492c-494a-aa0d-47e7c7cfdf0a" providerId="ADAL" clId="{D66956ED-FFAC-4581-ADDD-6271D85C9285}" dt="2022-01-20T11:02:33.992" v="3278" actId="5793"/>
          <ac:spMkLst>
            <pc:docMk/>
            <pc:sldMk cId="1880735788" sldId="807"/>
            <ac:spMk id="3" creationId="{3A9FFDAB-57AB-42D3-BAA0-944ABDA253C9}"/>
          </ac:spMkLst>
        </pc:spChg>
      </pc:sldChg>
      <pc:sldChg chg="modSp mod">
        <pc:chgData name="Christiaens Lise" userId="656ba7ca-492c-494a-aa0d-47e7c7cfdf0a" providerId="ADAL" clId="{D66956ED-FFAC-4581-ADDD-6271D85C9285}" dt="2022-01-20T10:49:31.022" v="3051" actId="207"/>
        <pc:sldMkLst>
          <pc:docMk/>
          <pc:sldMk cId="4086696202" sldId="813"/>
        </pc:sldMkLst>
        <pc:spChg chg="mod">
          <ac:chgData name="Christiaens Lise" userId="656ba7ca-492c-494a-aa0d-47e7c7cfdf0a" providerId="ADAL" clId="{D66956ED-FFAC-4581-ADDD-6271D85C9285}" dt="2022-01-20T10:49:31.022" v="3051" actId="207"/>
          <ac:spMkLst>
            <pc:docMk/>
            <pc:sldMk cId="4086696202" sldId="813"/>
            <ac:spMk id="3" creationId="{DFC7FF8B-1949-45D4-A614-C26D69C4DEE9}"/>
          </ac:spMkLst>
        </pc:spChg>
      </pc:sldChg>
      <pc:sldChg chg="addSp delSp modSp add mod delCm">
        <pc:chgData name="Christiaens Lise" userId="656ba7ca-492c-494a-aa0d-47e7c7cfdf0a" providerId="ADAL" clId="{D66956ED-FFAC-4581-ADDD-6271D85C9285}" dt="2022-02-03T11:52:07.799" v="3435" actId="1592"/>
        <pc:sldMkLst>
          <pc:docMk/>
          <pc:sldMk cId="4106756308" sldId="814"/>
        </pc:sldMkLst>
        <pc:spChg chg="del">
          <ac:chgData name="Christiaens Lise" userId="656ba7ca-492c-494a-aa0d-47e7c7cfdf0a" providerId="ADAL" clId="{D66956ED-FFAC-4581-ADDD-6271D85C9285}" dt="2022-01-19T15:36:13.495" v="821" actId="478"/>
          <ac:spMkLst>
            <pc:docMk/>
            <pc:sldMk cId="4106756308" sldId="814"/>
            <ac:spMk id="3" creationId="{8C884CC3-B1D0-48A1-9A1B-3AC6BFF3D0EB}"/>
          </ac:spMkLst>
        </pc:spChg>
        <pc:spChg chg="add mod">
          <ac:chgData name="Christiaens Lise" userId="656ba7ca-492c-494a-aa0d-47e7c7cfdf0a" providerId="ADAL" clId="{D66956ED-FFAC-4581-ADDD-6271D85C9285}" dt="2022-01-19T15:41:03.603" v="1221" actId="20577"/>
          <ac:spMkLst>
            <pc:docMk/>
            <pc:sldMk cId="4106756308" sldId="814"/>
            <ac:spMk id="4" creationId="{53535A94-F5F7-4E34-91BD-73B6BD572812}"/>
          </ac:spMkLst>
        </pc:spChg>
        <pc:spChg chg="del">
          <ac:chgData name="Christiaens Lise" userId="656ba7ca-492c-494a-aa0d-47e7c7cfdf0a" providerId="ADAL" clId="{D66956ED-FFAC-4581-ADDD-6271D85C9285}" dt="2022-01-19T15:36:11.169" v="820" actId="478"/>
          <ac:spMkLst>
            <pc:docMk/>
            <pc:sldMk cId="4106756308" sldId="814"/>
            <ac:spMk id="12" creationId="{A401B59A-30DA-4AB1-B911-08015DB2DC95}"/>
          </ac:spMkLst>
        </pc:spChg>
        <pc:graphicFrameChg chg="del mod">
          <ac:chgData name="Christiaens Lise" userId="656ba7ca-492c-494a-aa0d-47e7c7cfdf0a" providerId="ADAL" clId="{D66956ED-FFAC-4581-ADDD-6271D85C9285}" dt="2022-01-19T15:36:10.117" v="819" actId="478"/>
          <ac:graphicFrameMkLst>
            <pc:docMk/>
            <pc:sldMk cId="4106756308" sldId="814"/>
            <ac:graphicFrameMk id="11" creationId="{9FBEAEAF-1342-414C-A2FF-40C623608F41}"/>
          </ac:graphicFrameMkLst>
        </pc:graphicFrameChg>
      </pc:sldChg>
      <pc:sldChg chg="addSp delSp modSp add mod">
        <pc:chgData name="Christiaens Lise" userId="656ba7ca-492c-494a-aa0d-47e7c7cfdf0a" providerId="ADAL" clId="{D66956ED-FFAC-4581-ADDD-6271D85C9285}" dt="2022-01-20T09:29:20.248" v="1371" actId="1076"/>
        <pc:sldMkLst>
          <pc:docMk/>
          <pc:sldMk cId="3162278773" sldId="815"/>
        </pc:sldMkLst>
        <pc:spChg chg="del">
          <ac:chgData name="Christiaens Lise" userId="656ba7ca-492c-494a-aa0d-47e7c7cfdf0a" providerId="ADAL" clId="{D66956ED-FFAC-4581-ADDD-6271D85C9285}" dt="2022-01-20T09:28:38.845" v="1350" actId="478"/>
          <ac:spMkLst>
            <pc:docMk/>
            <pc:sldMk cId="3162278773" sldId="815"/>
            <ac:spMk id="3" creationId="{CC22B02A-00B0-4DEF-A9C9-9D410D61AA28}"/>
          </ac:spMkLst>
        </pc:spChg>
        <pc:spChg chg="add del mod">
          <ac:chgData name="Christiaens Lise" userId="656ba7ca-492c-494a-aa0d-47e7c7cfdf0a" providerId="ADAL" clId="{D66956ED-FFAC-4581-ADDD-6271D85C9285}" dt="2022-01-20T09:29:06.063" v="1355" actId="478"/>
          <ac:spMkLst>
            <pc:docMk/>
            <pc:sldMk cId="3162278773" sldId="815"/>
            <ac:spMk id="4" creationId="{E5FBDE23-6D4B-418C-BD00-7BAA9EEE6885}"/>
          </ac:spMkLst>
        </pc:spChg>
        <pc:spChg chg="del">
          <ac:chgData name="Christiaens Lise" userId="656ba7ca-492c-494a-aa0d-47e7c7cfdf0a" providerId="ADAL" clId="{D66956ED-FFAC-4581-ADDD-6271D85C9285}" dt="2022-01-20T09:28:36.440" v="1349" actId="478"/>
          <ac:spMkLst>
            <pc:docMk/>
            <pc:sldMk cId="3162278773" sldId="815"/>
            <ac:spMk id="10" creationId="{FD13AC35-A6EC-4BFC-962F-5AA815150871}"/>
          </ac:spMkLst>
        </pc:spChg>
        <pc:graphicFrameChg chg="del">
          <ac:chgData name="Christiaens Lise" userId="656ba7ca-492c-494a-aa0d-47e7c7cfdf0a" providerId="ADAL" clId="{D66956ED-FFAC-4581-ADDD-6271D85C9285}" dt="2022-01-20T09:28:35.561" v="1348" actId="478"/>
          <ac:graphicFrameMkLst>
            <pc:docMk/>
            <pc:sldMk cId="3162278773" sldId="815"/>
            <ac:graphicFrameMk id="8" creationId="{8C06F215-8576-4244-89D2-064C3E29AD65}"/>
          </ac:graphicFrameMkLst>
        </pc:graphicFrameChg>
        <pc:picChg chg="add mod">
          <ac:chgData name="Christiaens Lise" userId="656ba7ca-492c-494a-aa0d-47e7c7cfdf0a" providerId="ADAL" clId="{D66956ED-FFAC-4581-ADDD-6271D85C9285}" dt="2022-01-20T09:29:20.248" v="1371" actId="1076"/>
          <ac:picMkLst>
            <pc:docMk/>
            <pc:sldMk cId="3162278773" sldId="815"/>
            <ac:picMk id="6" creationId="{03804E28-52C0-4940-AF50-2B722B87A5FE}"/>
          </ac:picMkLst>
        </pc:picChg>
      </pc:sldChg>
      <pc:sldChg chg="addSp delSp modSp add mod">
        <pc:chgData name="Christiaens Lise" userId="656ba7ca-492c-494a-aa0d-47e7c7cfdf0a" providerId="ADAL" clId="{D66956ED-FFAC-4581-ADDD-6271D85C9285}" dt="2022-01-20T09:39:38.545" v="1467" actId="207"/>
        <pc:sldMkLst>
          <pc:docMk/>
          <pc:sldMk cId="2302764643" sldId="816"/>
        </pc:sldMkLst>
        <pc:spChg chg="mod">
          <ac:chgData name="Christiaens Lise" userId="656ba7ca-492c-494a-aa0d-47e7c7cfdf0a" providerId="ADAL" clId="{D66956ED-FFAC-4581-ADDD-6271D85C9285}" dt="2022-01-20T09:39:38.545" v="1467" actId="207"/>
          <ac:spMkLst>
            <pc:docMk/>
            <pc:sldMk cId="2302764643" sldId="816"/>
            <ac:spMk id="3" creationId="{0E861FCE-A796-4828-AA7B-962869C1BCF5}"/>
          </ac:spMkLst>
        </pc:spChg>
        <pc:spChg chg="mod">
          <ac:chgData name="Christiaens Lise" userId="656ba7ca-492c-494a-aa0d-47e7c7cfdf0a" providerId="ADAL" clId="{D66956ED-FFAC-4581-ADDD-6271D85C9285}" dt="2022-01-20T09:37:44.385" v="1432" actId="164"/>
          <ac:spMkLst>
            <pc:docMk/>
            <pc:sldMk cId="2302764643" sldId="816"/>
            <ac:spMk id="6" creationId="{D0EED9E7-7D28-4F42-8FFE-C07AB01203D5}"/>
          </ac:spMkLst>
        </pc:spChg>
        <pc:grpChg chg="add mod">
          <ac:chgData name="Christiaens Lise" userId="656ba7ca-492c-494a-aa0d-47e7c7cfdf0a" providerId="ADAL" clId="{D66956ED-FFAC-4581-ADDD-6271D85C9285}" dt="2022-01-20T09:37:44.385" v="1432" actId="164"/>
          <ac:grpSpMkLst>
            <pc:docMk/>
            <pc:sldMk cId="2302764643" sldId="816"/>
            <ac:grpSpMk id="7" creationId="{45EE4D3A-4E3A-4B10-92F7-77D23F18A792}"/>
          </ac:grpSpMkLst>
        </pc:grpChg>
        <pc:picChg chg="del">
          <ac:chgData name="Christiaens Lise" userId="656ba7ca-492c-494a-aa0d-47e7c7cfdf0a" providerId="ADAL" clId="{D66956ED-FFAC-4581-ADDD-6271D85C9285}" dt="2022-01-20T09:36:13.238" v="1416" actId="478"/>
          <ac:picMkLst>
            <pc:docMk/>
            <pc:sldMk cId="2302764643" sldId="816"/>
            <ac:picMk id="4" creationId="{9C374446-A18B-4945-9107-0A450B983C17}"/>
          </ac:picMkLst>
        </pc:picChg>
        <pc:picChg chg="add mod ord modCrop">
          <ac:chgData name="Christiaens Lise" userId="656ba7ca-492c-494a-aa0d-47e7c7cfdf0a" providerId="ADAL" clId="{D66956ED-FFAC-4581-ADDD-6271D85C9285}" dt="2022-01-20T09:37:44.385" v="1432" actId="164"/>
          <ac:picMkLst>
            <pc:docMk/>
            <pc:sldMk cId="2302764643" sldId="816"/>
            <ac:picMk id="5" creationId="{807F8A26-04AC-45D9-99D8-1E64C0DEACD2}"/>
          </ac:picMkLst>
        </pc:picChg>
      </pc:sldChg>
      <pc:sldChg chg="add del">
        <pc:chgData name="Christiaens Lise" userId="656ba7ca-492c-494a-aa0d-47e7c7cfdf0a" providerId="ADAL" clId="{D66956ED-FFAC-4581-ADDD-6271D85C9285}" dt="2022-01-20T09:28:51.743" v="1352"/>
        <pc:sldMkLst>
          <pc:docMk/>
          <pc:sldMk cId="3331314693" sldId="816"/>
        </pc:sldMkLst>
      </pc:sldChg>
      <pc:sldChg chg="addSp delSp modSp add mod">
        <pc:chgData name="Christiaens Lise" userId="656ba7ca-492c-494a-aa0d-47e7c7cfdf0a" providerId="ADAL" clId="{D66956ED-FFAC-4581-ADDD-6271D85C9285}" dt="2022-01-20T10:06:23.769" v="2009" actId="6549"/>
        <pc:sldMkLst>
          <pc:docMk/>
          <pc:sldMk cId="2156818413" sldId="817"/>
        </pc:sldMkLst>
        <pc:spChg chg="add mod">
          <ac:chgData name="Christiaens Lise" userId="656ba7ca-492c-494a-aa0d-47e7c7cfdf0a" providerId="ADAL" clId="{D66956ED-FFAC-4581-ADDD-6271D85C9285}" dt="2022-01-20T09:55:30.590" v="1944" actId="207"/>
          <ac:spMkLst>
            <pc:docMk/>
            <pc:sldMk cId="2156818413" sldId="817"/>
            <ac:spMk id="2" creationId="{66555510-C9E4-427C-B4EE-8FC7AC830423}"/>
          </ac:spMkLst>
        </pc:spChg>
        <pc:spChg chg="mod">
          <ac:chgData name="Christiaens Lise" userId="656ba7ca-492c-494a-aa0d-47e7c7cfdf0a" providerId="ADAL" clId="{D66956ED-FFAC-4581-ADDD-6271D85C9285}" dt="2022-01-20T10:06:23.769" v="2009" actId="6549"/>
          <ac:spMkLst>
            <pc:docMk/>
            <pc:sldMk cId="2156818413" sldId="817"/>
            <ac:spMk id="3" creationId="{0E861FCE-A796-4828-AA7B-962869C1BCF5}"/>
          </ac:spMkLst>
        </pc:spChg>
        <pc:grpChg chg="del">
          <ac:chgData name="Christiaens Lise" userId="656ba7ca-492c-494a-aa0d-47e7c7cfdf0a" providerId="ADAL" clId="{D66956ED-FFAC-4581-ADDD-6271D85C9285}" dt="2022-01-20T09:47:27.858" v="1470" actId="478"/>
          <ac:grpSpMkLst>
            <pc:docMk/>
            <pc:sldMk cId="2156818413" sldId="817"/>
            <ac:grpSpMk id="7" creationId="{45EE4D3A-4E3A-4B10-92F7-77D23F18A792}"/>
          </ac:grpSpMkLst>
        </pc:grpChg>
        <pc:picChg chg="add del mod">
          <ac:chgData name="Christiaens Lise" userId="656ba7ca-492c-494a-aa0d-47e7c7cfdf0a" providerId="ADAL" clId="{D66956ED-FFAC-4581-ADDD-6271D85C9285}" dt="2022-01-20T09:55:02.111" v="1907" actId="478"/>
          <ac:picMkLst>
            <pc:docMk/>
            <pc:sldMk cId="2156818413" sldId="817"/>
            <ac:picMk id="8" creationId="{30950517-A161-48F5-97F1-25AA381B7DFB}"/>
          </ac:picMkLst>
        </pc:picChg>
        <pc:cxnChg chg="add mod">
          <ac:chgData name="Christiaens Lise" userId="656ba7ca-492c-494a-aa0d-47e7c7cfdf0a" providerId="ADAL" clId="{D66956ED-FFAC-4581-ADDD-6271D85C9285}" dt="2022-01-20T09:55:44.448" v="1946" actId="13822"/>
          <ac:cxnSpMkLst>
            <pc:docMk/>
            <pc:sldMk cId="2156818413" sldId="817"/>
            <ac:cxnSpMk id="10" creationId="{1E11E530-31E1-4E16-B6D2-E083BEEB8471}"/>
          </ac:cxnSpMkLst>
        </pc:cxnChg>
        <pc:cxnChg chg="add mod">
          <ac:chgData name="Christiaens Lise" userId="656ba7ca-492c-494a-aa0d-47e7c7cfdf0a" providerId="ADAL" clId="{D66956ED-FFAC-4581-ADDD-6271D85C9285}" dt="2022-01-20T09:55:50.179" v="1947" actId="571"/>
          <ac:cxnSpMkLst>
            <pc:docMk/>
            <pc:sldMk cId="2156818413" sldId="817"/>
            <ac:cxnSpMk id="12" creationId="{A34305F7-CD58-4BB8-B667-528EB2EFAD2F}"/>
          </ac:cxnSpMkLst>
        </pc:cxnChg>
        <pc:cxnChg chg="add mod">
          <ac:chgData name="Christiaens Lise" userId="656ba7ca-492c-494a-aa0d-47e7c7cfdf0a" providerId="ADAL" clId="{D66956ED-FFAC-4581-ADDD-6271D85C9285}" dt="2022-01-20T09:56:05.461" v="1952" actId="14100"/>
          <ac:cxnSpMkLst>
            <pc:docMk/>
            <pc:sldMk cId="2156818413" sldId="817"/>
            <ac:cxnSpMk id="13" creationId="{E59ADF04-E175-416B-8E17-0519A439977A}"/>
          </ac:cxnSpMkLst>
        </pc:cxnChg>
        <pc:cxnChg chg="add mod">
          <ac:chgData name="Christiaens Lise" userId="656ba7ca-492c-494a-aa0d-47e7c7cfdf0a" providerId="ADAL" clId="{D66956ED-FFAC-4581-ADDD-6271D85C9285}" dt="2022-01-20T09:56:09.319" v="1953" actId="14100"/>
          <ac:cxnSpMkLst>
            <pc:docMk/>
            <pc:sldMk cId="2156818413" sldId="817"/>
            <ac:cxnSpMk id="15" creationId="{9A21A2F3-F1D3-4726-9EFD-018F27940B64}"/>
          </ac:cxnSpMkLst>
        </pc:cxnChg>
      </pc:sldChg>
      <pc:sldChg chg="addSp delSp modSp add mod">
        <pc:chgData name="Christiaens Lise" userId="656ba7ca-492c-494a-aa0d-47e7c7cfdf0a" providerId="ADAL" clId="{D66956ED-FFAC-4581-ADDD-6271D85C9285}" dt="2022-01-20T10:09:17.027" v="2067" actId="164"/>
        <pc:sldMkLst>
          <pc:docMk/>
          <pc:sldMk cId="3175637464" sldId="818"/>
        </pc:sldMkLst>
        <pc:spChg chg="del">
          <ac:chgData name="Christiaens Lise" userId="656ba7ca-492c-494a-aa0d-47e7c7cfdf0a" providerId="ADAL" clId="{D66956ED-FFAC-4581-ADDD-6271D85C9285}" dt="2022-01-20T10:02:14.214" v="2008" actId="478"/>
          <ac:spMkLst>
            <pc:docMk/>
            <pc:sldMk cId="3175637464" sldId="818"/>
            <ac:spMk id="2" creationId="{66555510-C9E4-427C-B4EE-8FC7AC830423}"/>
          </ac:spMkLst>
        </pc:spChg>
        <pc:spChg chg="mod">
          <ac:chgData name="Christiaens Lise" userId="656ba7ca-492c-494a-aa0d-47e7c7cfdf0a" providerId="ADAL" clId="{D66956ED-FFAC-4581-ADDD-6271D85C9285}" dt="2022-01-20T10:06:50.638" v="2053" actId="20577"/>
          <ac:spMkLst>
            <pc:docMk/>
            <pc:sldMk cId="3175637464" sldId="818"/>
            <ac:spMk id="3" creationId="{0E861FCE-A796-4828-AA7B-962869C1BCF5}"/>
          </ac:spMkLst>
        </pc:spChg>
        <pc:spChg chg="add mod">
          <ac:chgData name="Christiaens Lise" userId="656ba7ca-492c-494a-aa0d-47e7c7cfdf0a" providerId="ADAL" clId="{D66956ED-FFAC-4581-ADDD-6271D85C9285}" dt="2022-01-20T10:09:17.027" v="2067" actId="164"/>
          <ac:spMkLst>
            <pc:docMk/>
            <pc:sldMk cId="3175637464" sldId="818"/>
            <ac:spMk id="16" creationId="{67F6B000-CB92-4559-808E-0A7B840DDE8D}"/>
          </ac:spMkLst>
        </pc:spChg>
        <pc:grpChg chg="add mod">
          <ac:chgData name="Christiaens Lise" userId="656ba7ca-492c-494a-aa0d-47e7c7cfdf0a" providerId="ADAL" clId="{D66956ED-FFAC-4581-ADDD-6271D85C9285}" dt="2022-01-20T10:09:17.027" v="2067" actId="164"/>
          <ac:grpSpMkLst>
            <pc:docMk/>
            <pc:sldMk cId="3175637464" sldId="818"/>
            <ac:grpSpMk id="8" creationId="{4B098E8A-00F8-4047-9B33-4BEDD20FF5E0}"/>
          </ac:grpSpMkLst>
        </pc:grpChg>
        <pc:picChg chg="add mod">
          <ac:chgData name="Christiaens Lise" userId="656ba7ca-492c-494a-aa0d-47e7c7cfdf0a" providerId="ADAL" clId="{D66956ED-FFAC-4581-ADDD-6271D85C9285}" dt="2022-01-20T10:09:17.027" v="2067" actId="164"/>
          <ac:picMkLst>
            <pc:docMk/>
            <pc:sldMk cId="3175637464" sldId="818"/>
            <ac:picMk id="5" creationId="{764C63AF-99BC-4F30-B7ED-BAB2302F94BC}"/>
          </ac:picMkLst>
        </pc:picChg>
        <pc:picChg chg="add del">
          <ac:chgData name="Christiaens Lise" userId="656ba7ca-492c-494a-aa0d-47e7c7cfdf0a" providerId="ADAL" clId="{D66956ED-FFAC-4581-ADDD-6271D85C9285}" dt="2022-01-20T10:07:49.040" v="2061" actId="22"/>
          <ac:picMkLst>
            <pc:docMk/>
            <pc:sldMk cId="3175637464" sldId="818"/>
            <ac:picMk id="7" creationId="{84D5BF3E-69E1-4171-B60F-2F56A4B59B9F}"/>
          </ac:picMkLst>
        </pc:picChg>
        <pc:cxnChg chg="del">
          <ac:chgData name="Christiaens Lise" userId="656ba7ca-492c-494a-aa0d-47e7c7cfdf0a" providerId="ADAL" clId="{D66956ED-FFAC-4581-ADDD-6271D85C9285}" dt="2022-01-20T10:02:09.439" v="2004" actId="478"/>
          <ac:cxnSpMkLst>
            <pc:docMk/>
            <pc:sldMk cId="3175637464" sldId="818"/>
            <ac:cxnSpMk id="10" creationId="{1E11E530-31E1-4E16-B6D2-E083BEEB8471}"/>
          </ac:cxnSpMkLst>
        </pc:cxnChg>
        <pc:cxnChg chg="del">
          <ac:chgData name="Christiaens Lise" userId="656ba7ca-492c-494a-aa0d-47e7c7cfdf0a" providerId="ADAL" clId="{D66956ED-FFAC-4581-ADDD-6271D85C9285}" dt="2022-01-20T10:02:11.457" v="2006" actId="478"/>
          <ac:cxnSpMkLst>
            <pc:docMk/>
            <pc:sldMk cId="3175637464" sldId="818"/>
            <ac:cxnSpMk id="12" creationId="{A34305F7-CD58-4BB8-B667-528EB2EFAD2F}"/>
          </ac:cxnSpMkLst>
        </pc:cxnChg>
        <pc:cxnChg chg="del">
          <ac:chgData name="Christiaens Lise" userId="656ba7ca-492c-494a-aa0d-47e7c7cfdf0a" providerId="ADAL" clId="{D66956ED-FFAC-4581-ADDD-6271D85C9285}" dt="2022-01-20T10:02:10.413" v="2005" actId="478"/>
          <ac:cxnSpMkLst>
            <pc:docMk/>
            <pc:sldMk cId="3175637464" sldId="818"/>
            <ac:cxnSpMk id="13" creationId="{E59ADF04-E175-416B-8E17-0519A439977A}"/>
          </ac:cxnSpMkLst>
        </pc:cxnChg>
        <pc:cxnChg chg="del">
          <ac:chgData name="Christiaens Lise" userId="656ba7ca-492c-494a-aa0d-47e7c7cfdf0a" providerId="ADAL" clId="{D66956ED-FFAC-4581-ADDD-6271D85C9285}" dt="2022-01-20T10:02:12.524" v="2007" actId="478"/>
          <ac:cxnSpMkLst>
            <pc:docMk/>
            <pc:sldMk cId="3175637464" sldId="818"/>
            <ac:cxnSpMk id="15" creationId="{9A21A2F3-F1D3-4726-9EFD-018F27940B64}"/>
          </ac:cxnSpMkLst>
        </pc:cxnChg>
      </pc:sldChg>
      <pc:sldChg chg="delSp modSp add mod ord">
        <pc:chgData name="Christiaens Lise" userId="656ba7ca-492c-494a-aa0d-47e7c7cfdf0a" providerId="ADAL" clId="{D66956ED-FFAC-4581-ADDD-6271D85C9285}" dt="2022-01-20T10:24:51.712" v="2345" actId="207"/>
        <pc:sldMkLst>
          <pc:docMk/>
          <pc:sldMk cId="3473266776" sldId="819"/>
        </pc:sldMkLst>
        <pc:spChg chg="del">
          <ac:chgData name="Christiaens Lise" userId="656ba7ca-492c-494a-aa0d-47e7c7cfdf0a" providerId="ADAL" clId="{D66956ED-FFAC-4581-ADDD-6271D85C9285}" dt="2022-01-20T10:09:46.763" v="2075" actId="478"/>
          <ac:spMkLst>
            <pc:docMk/>
            <pc:sldMk cId="3473266776" sldId="819"/>
            <ac:spMk id="2" creationId="{66555510-C9E4-427C-B4EE-8FC7AC830423}"/>
          </ac:spMkLst>
        </pc:spChg>
        <pc:spChg chg="mod">
          <ac:chgData name="Christiaens Lise" userId="656ba7ca-492c-494a-aa0d-47e7c7cfdf0a" providerId="ADAL" clId="{D66956ED-FFAC-4581-ADDD-6271D85C9285}" dt="2022-01-20T10:24:51.712" v="2345" actId="207"/>
          <ac:spMkLst>
            <pc:docMk/>
            <pc:sldMk cId="3473266776" sldId="819"/>
            <ac:spMk id="3" creationId="{0E861FCE-A796-4828-AA7B-962869C1BCF5}"/>
          </ac:spMkLst>
        </pc:spChg>
        <pc:cxnChg chg="del">
          <ac:chgData name="Christiaens Lise" userId="656ba7ca-492c-494a-aa0d-47e7c7cfdf0a" providerId="ADAL" clId="{D66956ED-FFAC-4581-ADDD-6271D85C9285}" dt="2022-01-20T10:09:42.779" v="2071" actId="478"/>
          <ac:cxnSpMkLst>
            <pc:docMk/>
            <pc:sldMk cId="3473266776" sldId="819"/>
            <ac:cxnSpMk id="10" creationId="{1E11E530-31E1-4E16-B6D2-E083BEEB8471}"/>
          </ac:cxnSpMkLst>
        </pc:cxnChg>
        <pc:cxnChg chg="del">
          <ac:chgData name="Christiaens Lise" userId="656ba7ca-492c-494a-aa0d-47e7c7cfdf0a" providerId="ADAL" clId="{D66956ED-FFAC-4581-ADDD-6271D85C9285}" dt="2022-01-20T10:09:43.629" v="2072" actId="478"/>
          <ac:cxnSpMkLst>
            <pc:docMk/>
            <pc:sldMk cId="3473266776" sldId="819"/>
            <ac:cxnSpMk id="12" creationId="{A34305F7-CD58-4BB8-B667-528EB2EFAD2F}"/>
          </ac:cxnSpMkLst>
        </pc:cxnChg>
        <pc:cxnChg chg="del">
          <ac:chgData name="Christiaens Lise" userId="656ba7ca-492c-494a-aa0d-47e7c7cfdf0a" providerId="ADAL" clId="{D66956ED-FFAC-4581-ADDD-6271D85C9285}" dt="2022-01-20T10:09:44.508" v="2073" actId="478"/>
          <ac:cxnSpMkLst>
            <pc:docMk/>
            <pc:sldMk cId="3473266776" sldId="819"/>
            <ac:cxnSpMk id="13" creationId="{E59ADF04-E175-416B-8E17-0519A439977A}"/>
          </ac:cxnSpMkLst>
        </pc:cxnChg>
        <pc:cxnChg chg="del">
          <ac:chgData name="Christiaens Lise" userId="656ba7ca-492c-494a-aa0d-47e7c7cfdf0a" providerId="ADAL" clId="{D66956ED-FFAC-4581-ADDD-6271D85C9285}" dt="2022-01-20T10:09:45.482" v="2074" actId="478"/>
          <ac:cxnSpMkLst>
            <pc:docMk/>
            <pc:sldMk cId="3473266776" sldId="819"/>
            <ac:cxnSpMk id="15" creationId="{9A21A2F3-F1D3-4726-9EFD-018F27940B64}"/>
          </ac:cxnSpMkLst>
        </pc:cxnChg>
      </pc:sldChg>
      <pc:sldChg chg="addSp modSp add mod">
        <pc:chgData name="Christiaens Lise" userId="656ba7ca-492c-494a-aa0d-47e7c7cfdf0a" providerId="ADAL" clId="{D66956ED-FFAC-4581-ADDD-6271D85C9285}" dt="2022-01-20T10:29:08.756" v="2383" actId="207"/>
        <pc:sldMkLst>
          <pc:docMk/>
          <pc:sldMk cId="2263708434" sldId="820"/>
        </pc:sldMkLst>
        <pc:spChg chg="mod">
          <ac:chgData name="Christiaens Lise" userId="656ba7ca-492c-494a-aa0d-47e7c7cfdf0a" providerId="ADAL" clId="{D66956ED-FFAC-4581-ADDD-6271D85C9285}" dt="2022-01-20T10:26:06.080" v="2347" actId="6549"/>
          <ac:spMkLst>
            <pc:docMk/>
            <pc:sldMk cId="2263708434" sldId="820"/>
            <ac:spMk id="3" creationId="{0E861FCE-A796-4828-AA7B-962869C1BCF5}"/>
          </ac:spMkLst>
        </pc:spChg>
        <pc:spChg chg="add mod">
          <ac:chgData name="Christiaens Lise" userId="656ba7ca-492c-494a-aa0d-47e7c7cfdf0a" providerId="ADAL" clId="{D66956ED-FFAC-4581-ADDD-6271D85C9285}" dt="2022-01-20T10:28:18.909" v="2370" actId="1076"/>
          <ac:spMkLst>
            <pc:docMk/>
            <pc:sldMk cId="2263708434" sldId="820"/>
            <ac:spMk id="7" creationId="{4B18B711-D18C-497B-A6E8-F00C3F04BF1F}"/>
          </ac:spMkLst>
        </pc:spChg>
        <pc:spChg chg="add mod">
          <ac:chgData name="Christiaens Lise" userId="656ba7ca-492c-494a-aa0d-47e7c7cfdf0a" providerId="ADAL" clId="{D66956ED-FFAC-4581-ADDD-6271D85C9285}" dt="2022-01-20T10:29:08.756" v="2383" actId="207"/>
          <ac:spMkLst>
            <pc:docMk/>
            <pc:sldMk cId="2263708434" sldId="820"/>
            <ac:spMk id="10" creationId="{BC30C901-EC71-444B-9BDD-FA0A205FDAB9}"/>
          </ac:spMkLst>
        </pc:spChg>
        <pc:picChg chg="add mod">
          <ac:chgData name="Christiaens Lise" userId="656ba7ca-492c-494a-aa0d-47e7c7cfdf0a" providerId="ADAL" clId="{D66956ED-FFAC-4581-ADDD-6271D85C9285}" dt="2022-01-20T10:27:10.168" v="2352" actId="1076"/>
          <ac:picMkLst>
            <pc:docMk/>
            <pc:sldMk cId="2263708434" sldId="820"/>
            <ac:picMk id="4" creationId="{870B1BDB-5C59-4141-8EB7-1A8FEA659DBB}"/>
          </ac:picMkLst>
        </pc:picChg>
        <pc:picChg chg="add mod">
          <ac:chgData name="Christiaens Lise" userId="656ba7ca-492c-494a-aa0d-47e7c7cfdf0a" providerId="ADAL" clId="{D66956ED-FFAC-4581-ADDD-6271D85C9285}" dt="2022-01-20T10:27:25.422" v="2355" actId="1076"/>
          <ac:picMkLst>
            <pc:docMk/>
            <pc:sldMk cId="2263708434" sldId="820"/>
            <ac:picMk id="6" creationId="{7A2DC97E-D250-412B-B1C0-1CD46FA2C7E0}"/>
          </ac:picMkLst>
        </pc:picChg>
      </pc:sldChg>
      <pc:sldChg chg="addSp modSp add mod">
        <pc:chgData name="Christiaens Lise" userId="656ba7ca-492c-494a-aa0d-47e7c7cfdf0a" providerId="ADAL" clId="{D66956ED-FFAC-4581-ADDD-6271D85C9285}" dt="2022-01-20T10:33:32.324" v="2523" actId="207"/>
        <pc:sldMkLst>
          <pc:docMk/>
          <pc:sldMk cId="2954488195" sldId="821"/>
        </pc:sldMkLst>
        <pc:spChg chg="mod">
          <ac:chgData name="Christiaens Lise" userId="656ba7ca-492c-494a-aa0d-47e7c7cfdf0a" providerId="ADAL" clId="{D66956ED-FFAC-4581-ADDD-6271D85C9285}" dt="2022-01-20T10:33:32.324" v="2523" actId="207"/>
          <ac:spMkLst>
            <pc:docMk/>
            <pc:sldMk cId="2954488195" sldId="821"/>
            <ac:spMk id="3" creationId="{0E861FCE-A796-4828-AA7B-962869C1BCF5}"/>
          </ac:spMkLst>
        </pc:spChg>
        <pc:picChg chg="add mod">
          <ac:chgData name="Christiaens Lise" userId="656ba7ca-492c-494a-aa0d-47e7c7cfdf0a" providerId="ADAL" clId="{D66956ED-FFAC-4581-ADDD-6271D85C9285}" dt="2022-01-20T10:32:52.553" v="2504" actId="1076"/>
          <ac:picMkLst>
            <pc:docMk/>
            <pc:sldMk cId="2954488195" sldId="821"/>
            <ac:picMk id="4" creationId="{17A205CD-561F-4FEA-9FB7-D8DEE328E0AA}"/>
          </ac:picMkLst>
        </pc:picChg>
      </pc:sldChg>
      <pc:sldChg chg="addSp delSp modSp add mod">
        <pc:chgData name="Christiaens Lise" userId="656ba7ca-492c-494a-aa0d-47e7c7cfdf0a" providerId="ADAL" clId="{D66956ED-FFAC-4581-ADDD-6271D85C9285}" dt="2022-01-20T10:41:11.983" v="2807" actId="1035"/>
        <pc:sldMkLst>
          <pc:docMk/>
          <pc:sldMk cId="3732770531" sldId="822"/>
        </pc:sldMkLst>
        <pc:spChg chg="mod">
          <ac:chgData name="Christiaens Lise" userId="656ba7ca-492c-494a-aa0d-47e7c7cfdf0a" providerId="ADAL" clId="{D66956ED-FFAC-4581-ADDD-6271D85C9285}" dt="2022-01-20T10:37:49.342" v="2785" actId="20577"/>
          <ac:spMkLst>
            <pc:docMk/>
            <pc:sldMk cId="3732770531" sldId="822"/>
            <ac:spMk id="3" creationId="{0E861FCE-A796-4828-AA7B-962869C1BCF5}"/>
          </ac:spMkLst>
        </pc:spChg>
        <pc:spChg chg="mod">
          <ac:chgData name="Christiaens Lise" userId="656ba7ca-492c-494a-aa0d-47e7c7cfdf0a" providerId="ADAL" clId="{D66956ED-FFAC-4581-ADDD-6271D85C9285}" dt="2022-01-20T10:41:11.983" v="2807" actId="1035"/>
          <ac:spMkLst>
            <pc:docMk/>
            <pc:sldMk cId="3732770531" sldId="822"/>
            <ac:spMk id="8" creationId="{54D60D74-DEC6-4820-ACDB-C1EC65ABECE9}"/>
          </ac:spMkLst>
        </pc:spChg>
        <pc:grpChg chg="add mod">
          <ac:chgData name="Christiaens Lise" userId="656ba7ca-492c-494a-aa0d-47e7c7cfdf0a" providerId="ADAL" clId="{D66956ED-FFAC-4581-ADDD-6271D85C9285}" dt="2022-01-20T10:40:42.007" v="2797" actId="1076"/>
          <ac:grpSpMkLst>
            <pc:docMk/>
            <pc:sldMk cId="3732770531" sldId="822"/>
            <ac:grpSpMk id="6" creationId="{64C1130E-DE9C-4660-9ABB-F7299321BC38}"/>
          </ac:grpSpMkLst>
        </pc:grpChg>
        <pc:picChg chg="del">
          <ac:chgData name="Christiaens Lise" userId="656ba7ca-492c-494a-aa0d-47e7c7cfdf0a" providerId="ADAL" clId="{D66956ED-FFAC-4581-ADDD-6271D85C9285}" dt="2022-01-20T10:33:53.042" v="2525" actId="478"/>
          <ac:picMkLst>
            <pc:docMk/>
            <pc:sldMk cId="3732770531" sldId="822"/>
            <ac:picMk id="4" creationId="{17A205CD-561F-4FEA-9FB7-D8DEE328E0AA}"/>
          </ac:picMkLst>
        </pc:picChg>
        <pc:picChg chg="mod modCrop">
          <ac:chgData name="Christiaens Lise" userId="656ba7ca-492c-494a-aa0d-47e7c7cfdf0a" providerId="ADAL" clId="{D66956ED-FFAC-4581-ADDD-6271D85C9285}" dt="2022-01-20T10:40:57.149" v="2799" actId="1076"/>
          <ac:picMkLst>
            <pc:docMk/>
            <pc:sldMk cId="3732770531" sldId="822"/>
            <ac:picMk id="7" creationId="{970EF8E7-27CB-4382-8AD7-56A54DFF81FF}"/>
          </ac:picMkLst>
        </pc:picChg>
      </pc:sldChg>
      <pc:sldChg chg="addSp modSp add mod">
        <pc:chgData name="Christiaens Lise" userId="656ba7ca-492c-494a-aa0d-47e7c7cfdf0a" providerId="ADAL" clId="{D66956ED-FFAC-4581-ADDD-6271D85C9285}" dt="2022-01-20T10:38:52.621" v="2793" actId="14100"/>
        <pc:sldMkLst>
          <pc:docMk/>
          <pc:sldMk cId="1800034156" sldId="823"/>
        </pc:sldMkLst>
        <pc:spChg chg="mod">
          <ac:chgData name="Christiaens Lise" userId="656ba7ca-492c-494a-aa0d-47e7c7cfdf0a" providerId="ADAL" clId="{D66956ED-FFAC-4581-ADDD-6271D85C9285}" dt="2022-01-20T10:38:48.175" v="2792" actId="6549"/>
          <ac:spMkLst>
            <pc:docMk/>
            <pc:sldMk cId="1800034156" sldId="823"/>
            <ac:spMk id="3" creationId="{0E861FCE-A796-4828-AA7B-962869C1BCF5}"/>
          </ac:spMkLst>
        </pc:spChg>
        <pc:picChg chg="add mod">
          <ac:chgData name="Christiaens Lise" userId="656ba7ca-492c-494a-aa0d-47e7c7cfdf0a" providerId="ADAL" clId="{D66956ED-FFAC-4581-ADDD-6271D85C9285}" dt="2022-01-20T10:38:52.621" v="2793" actId="14100"/>
          <ac:picMkLst>
            <pc:docMk/>
            <pc:sldMk cId="1800034156" sldId="823"/>
            <ac:picMk id="4" creationId="{81F0F52B-3BDB-4607-9FC3-4626AB41EA7E}"/>
          </ac:picMkLst>
        </pc:picChg>
      </pc:sldChg>
      <pc:sldChg chg="addSp delSp modSp add mod ord">
        <pc:chgData name="Christiaens Lise" userId="656ba7ca-492c-494a-aa0d-47e7c7cfdf0a" providerId="ADAL" clId="{D66956ED-FFAC-4581-ADDD-6271D85C9285}" dt="2022-01-20T10:51:13.247" v="3059"/>
        <pc:sldMkLst>
          <pc:docMk/>
          <pc:sldMk cId="4037084736" sldId="824"/>
        </pc:sldMkLst>
        <pc:spChg chg="mod">
          <ac:chgData name="Christiaens Lise" userId="656ba7ca-492c-494a-aa0d-47e7c7cfdf0a" providerId="ADAL" clId="{D66956ED-FFAC-4581-ADDD-6271D85C9285}" dt="2022-01-20T10:47:08.383" v="3046" actId="6549"/>
          <ac:spMkLst>
            <pc:docMk/>
            <pc:sldMk cId="4037084736" sldId="824"/>
            <ac:spMk id="3" creationId="{0E861FCE-A796-4828-AA7B-962869C1BCF5}"/>
          </ac:spMkLst>
        </pc:spChg>
        <pc:spChg chg="add del mod">
          <ac:chgData name="Christiaens Lise" userId="656ba7ca-492c-494a-aa0d-47e7c7cfdf0a" providerId="ADAL" clId="{D66956ED-FFAC-4581-ADDD-6271D85C9285}" dt="2022-01-20T10:45:24.663" v="3001" actId="478"/>
          <ac:spMkLst>
            <pc:docMk/>
            <pc:sldMk cId="4037084736" sldId="824"/>
            <ac:spMk id="7" creationId="{2B829B97-06B4-4FF4-8ADD-187C002EA6CA}"/>
          </ac:spMkLst>
        </pc:spChg>
        <pc:picChg chg="add mod">
          <ac:chgData name="Christiaens Lise" userId="656ba7ca-492c-494a-aa0d-47e7c7cfdf0a" providerId="ADAL" clId="{D66956ED-FFAC-4581-ADDD-6271D85C9285}" dt="2022-01-20T10:47:12.910" v="3047" actId="1076"/>
          <ac:picMkLst>
            <pc:docMk/>
            <pc:sldMk cId="4037084736" sldId="824"/>
            <ac:picMk id="5" creationId="{76811ED5-F851-418F-B8D7-D722AA922A69}"/>
          </ac:picMkLst>
        </pc:picChg>
        <pc:picChg chg="add del mod">
          <ac:chgData name="Christiaens Lise" userId="656ba7ca-492c-494a-aa0d-47e7c7cfdf0a" providerId="ADAL" clId="{D66956ED-FFAC-4581-ADDD-6271D85C9285}" dt="2022-01-20T10:51:13.247" v="3059"/>
          <ac:picMkLst>
            <pc:docMk/>
            <pc:sldMk cId="4037084736" sldId="824"/>
            <ac:picMk id="8" creationId="{3967046C-1134-4525-A253-612E0285A13C}"/>
          </ac:picMkLst>
        </pc:picChg>
      </pc:sldChg>
      <pc:sldChg chg="addSp delSp modSp add mod">
        <pc:chgData name="Christiaens Lise" userId="656ba7ca-492c-494a-aa0d-47e7c7cfdf0a" providerId="ADAL" clId="{D66956ED-FFAC-4581-ADDD-6271D85C9285}" dt="2022-01-20T10:51:37.430" v="3096" actId="20577"/>
        <pc:sldMkLst>
          <pc:docMk/>
          <pc:sldMk cId="2837321047" sldId="825"/>
        </pc:sldMkLst>
        <pc:spChg chg="mod">
          <ac:chgData name="Christiaens Lise" userId="656ba7ca-492c-494a-aa0d-47e7c7cfdf0a" providerId="ADAL" clId="{D66956ED-FFAC-4581-ADDD-6271D85C9285}" dt="2022-01-20T10:51:37.430" v="3096" actId="20577"/>
          <ac:spMkLst>
            <pc:docMk/>
            <pc:sldMk cId="2837321047" sldId="825"/>
            <ac:spMk id="3" creationId="{0E861FCE-A796-4828-AA7B-962869C1BCF5}"/>
          </ac:spMkLst>
        </pc:spChg>
        <pc:picChg chg="add del mod">
          <ac:chgData name="Christiaens Lise" userId="656ba7ca-492c-494a-aa0d-47e7c7cfdf0a" providerId="ADAL" clId="{D66956ED-FFAC-4581-ADDD-6271D85C9285}" dt="2022-01-20T10:51:25.579" v="3061" actId="1076"/>
          <ac:picMkLst>
            <pc:docMk/>
            <pc:sldMk cId="2837321047" sldId="825"/>
            <ac:picMk id="4" creationId="{EF894125-3585-40FF-B6B2-509EC688B442}"/>
          </ac:picMkLst>
        </pc:picChg>
        <pc:picChg chg="del">
          <ac:chgData name="Christiaens Lise" userId="656ba7ca-492c-494a-aa0d-47e7c7cfdf0a" providerId="ADAL" clId="{D66956ED-FFAC-4581-ADDD-6271D85C9285}" dt="2022-01-20T10:48:20.008" v="3050" actId="478"/>
          <ac:picMkLst>
            <pc:docMk/>
            <pc:sldMk cId="2837321047" sldId="825"/>
            <ac:picMk id="5" creationId="{76811ED5-F851-418F-B8D7-D722AA922A69}"/>
          </ac:picMkLst>
        </pc:picChg>
      </pc:sldChg>
      <pc:sldChg chg="addSp delSp modSp add mod ord delCm">
        <pc:chgData name="Christiaens Lise" userId="656ba7ca-492c-494a-aa0d-47e7c7cfdf0a" providerId="ADAL" clId="{D66956ED-FFAC-4581-ADDD-6271D85C9285}" dt="2022-02-03T11:52:32.189" v="3437" actId="1592"/>
        <pc:sldMkLst>
          <pc:docMk/>
          <pc:sldMk cId="1149792109" sldId="826"/>
        </pc:sldMkLst>
        <pc:spChg chg="mod">
          <ac:chgData name="Christiaens Lise" userId="656ba7ca-492c-494a-aa0d-47e7c7cfdf0a" providerId="ADAL" clId="{D66956ED-FFAC-4581-ADDD-6271D85C9285}" dt="2022-02-03T11:52:25.723" v="3436" actId="207"/>
          <ac:spMkLst>
            <pc:docMk/>
            <pc:sldMk cId="1149792109" sldId="826"/>
            <ac:spMk id="3" creationId="{0E861FCE-A796-4828-AA7B-962869C1BCF5}"/>
          </ac:spMkLst>
        </pc:spChg>
        <pc:spChg chg="mod">
          <ac:chgData name="Christiaens Lise" userId="656ba7ca-492c-494a-aa0d-47e7c7cfdf0a" providerId="ADAL" clId="{D66956ED-FFAC-4581-ADDD-6271D85C9285}" dt="2022-01-20T10:59:01.265" v="3129" actId="20577"/>
          <ac:spMkLst>
            <pc:docMk/>
            <pc:sldMk cId="1149792109" sldId="826"/>
            <ac:spMk id="9" creationId="{DD45DE49-C08E-4D6C-B011-E3FBF964198F}"/>
          </ac:spMkLst>
        </pc:spChg>
        <pc:picChg chg="del">
          <ac:chgData name="Christiaens Lise" userId="656ba7ca-492c-494a-aa0d-47e7c7cfdf0a" providerId="ADAL" clId="{D66956ED-FFAC-4581-ADDD-6271D85C9285}" dt="2022-01-20T10:59:12.826" v="3144" actId="478"/>
          <ac:picMkLst>
            <pc:docMk/>
            <pc:sldMk cId="1149792109" sldId="826"/>
            <ac:picMk id="4" creationId="{EF894125-3585-40FF-B6B2-509EC688B442}"/>
          </ac:picMkLst>
        </pc:picChg>
        <pc:picChg chg="add mod">
          <ac:chgData name="Christiaens Lise" userId="656ba7ca-492c-494a-aa0d-47e7c7cfdf0a" providerId="ADAL" clId="{D66956ED-FFAC-4581-ADDD-6271D85C9285}" dt="2022-01-20T11:01:38.781" v="3272" actId="1076"/>
          <ac:picMkLst>
            <pc:docMk/>
            <pc:sldMk cId="1149792109" sldId="826"/>
            <ac:picMk id="5" creationId="{9077EE0E-B982-47D1-A763-686F164F58B5}"/>
          </ac:picMkLst>
        </pc:picChg>
      </pc:sldChg>
    </pc:docChg>
  </pc:docChgLst>
  <pc:docChgLst>
    <pc:chgData name="Zegers Helene" userId="940cc704-a3bb-4f59-8926-39fb3edab9de" providerId="ADAL" clId="{F1B24FD3-732A-4DBC-910D-268479354D8C}"/>
    <pc:docChg chg="undo custSel addSld modSld modSection">
      <pc:chgData name="Zegers Helene" userId="940cc704-a3bb-4f59-8926-39fb3edab9de" providerId="ADAL" clId="{F1B24FD3-732A-4DBC-910D-268479354D8C}" dt="2022-02-02T11:20:14.275" v="1008" actId="1592"/>
      <pc:docMkLst>
        <pc:docMk/>
      </pc:docMkLst>
      <pc:sldChg chg="modSp mod">
        <pc:chgData name="Zegers Helene" userId="940cc704-a3bb-4f59-8926-39fb3edab9de" providerId="ADAL" clId="{F1B24FD3-732A-4DBC-910D-268479354D8C}" dt="2022-02-01T11:58:39.888" v="76" actId="20577"/>
        <pc:sldMkLst>
          <pc:docMk/>
          <pc:sldMk cId="3691430468" sldId="730"/>
        </pc:sldMkLst>
        <pc:spChg chg="mod">
          <ac:chgData name="Zegers Helene" userId="940cc704-a3bb-4f59-8926-39fb3edab9de" providerId="ADAL" clId="{F1B24FD3-732A-4DBC-910D-268479354D8C}" dt="2022-02-01T11:58:39.888" v="76" actId="20577"/>
          <ac:spMkLst>
            <pc:docMk/>
            <pc:sldMk cId="3691430468" sldId="730"/>
            <ac:spMk id="3" creationId="{3A9FFDAB-57AB-42D3-BAA0-944ABDA253C9}"/>
          </ac:spMkLst>
        </pc:spChg>
      </pc:sldChg>
      <pc:sldChg chg="modSp mod addCm modCm">
        <pc:chgData name="Zegers Helene" userId="940cc704-a3bb-4f59-8926-39fb3edab9de" providerId="ADAL" clId="{F1B24FD3-732A-4DBC-910D-268479354D8C}" dt="2022-02-01T12:04:41.604" v="611" actId="20577"/>
        <pc:sldMkLst>
          <pc:docMk/>
          <pc:sldMk cId="459988244" sldId="731"/>
        </pc:sldMkLst>
        <pc:spChg chg="mod">
          <ac:chgData name="Zegers Helene" userId="940cc704-a3bb-4f59-8926-39fb3edab9de" providerId="ADAL" clId="{F1B24FD3-732A-4DBC-910D-268479354D8C}" dt="2022-02-01T12:04:41.604" v="611" actId="20577"/>
          <ac:spMkLst>
            <pc:docMk/>
            <pc:sldMk cId="459988244" sldId="731"/>
            <ac:spMk id="3" creationId="{CC22B02A-00B0-4DEF-A9C9-9D410D61AA28}"/>
          </ac:spMkLst>
        </pc:spChg>
        <pc:spChg chg="mod">
          <ac:chgData name="Zegers Helene" userId="940cc704-a3bb-4f59-8926-39fb3edab9de" providerId="ADAL" clId="{F1B24FD3-732A-4DBC-910D-268479354D8C}" dt="2022-02-01T11:59:36.637" v="77" actId="207"/>
          <ac:spMkLst>
            <pc:docMk/>
            <pc:sldMk cId="459988244" sldId="731"/>
            <ac:spMk id="6" creationId="{3EBBA35D-3955-41D4-B96B-2DA1FCED26B9}"/>
          </ac:spMkLst>
        </pc:spChg>
      </pc:sldChg>
      <pc:sldChg chg="modSp mod">
        <pc:chgData name="Zegers Helene" userId="940cc704-a3bb-4f59-8926-39fb3edab9de" providerId="ADAL" clId="{F1B24FD3-732A-4DBC-910D-268479354D8C}" dt="2022-02-01T11:59:42.788" v="78" actId="207"/>
        <pc:sldMkLst>
          <pc:docMk/>
          <pc:sldMk cId="3235442165" sldId="732"/>
        </pc:sldMkLst>
        <pc:spChg chg="mod">
          <ac:chgData name="Zegers Helene" userId="940cc704-a3bb-4f59-8926-39fb3edab9de" providerId="ADAL" clId="{F1B24FD3-732A-4DBC-910D-268479354D8C}" dt="2022-02-01T11:59:42.788" v="78" actId="207"/>
          <ac:spMkLst>
            <pc:docMk/>
            <pc:sldMk cId="3235442165" sldId="732"/>
            <ac:spMk id="2" creationId="{EE70E17B-9E1B-4792-8466-9E081E69967D}"/>
          </ac:spMkLst>
        </pc:spChg>
      </pc:sldChg>
      <pc:sldChg chg="modSp mod">
        <pc:chgData name="Zegers Helene" userId="940cc704-a3bb-4f59-8926-39fb3edab9de" providerId="ADAL" clId="{F1B24FD3-732A-4DBC-910D-268479354D8C}" dt="2022-02-01T12:02:29.595" v="363" actId="313"/>
        <pc:sldMkLst>
          <pc:docMk/>
          <pc:sldMk cId="1722867721" sldId="736"/>
        </pc:sldMkLst>
        <pc:spChg chg="mod">
          <ac:chgData name="Zegers Helene" userId="940cc704-a3bb-4f59-8926-39fb3edab9de" providerId="ADAL" clId="{F1B24FD3-732A-4DBC-910D-268479354D8C}" dt="2022-02-01T12:02:29.595" v="363" actId="313"/>
          <ac:spMkLst>
            <pc:docMk/>
            <pc:sldMk cId="1722867721" sldId="736"/>
            <ac:spMk id="10" creationId="{CCCA3F62-EA8D-4BB9-BB2A-6C04D63EF2BE}"/>
          </ac:spMkLst>
        </pc:spChg>
      </pc:sldChg>
      <pc:sldChg chg="modSp mod">
        <pc:chgData name="Zegers Helene" userId="940cc704-a3bb-4f59-8926-39fb3edab9de" providerId="ADAL" clId="{F1B24FD3-732A-4DBC-910D-268479354D8C}" dt="2022-02-01T12:04:57.597" v="618" actId="20577"/>
        <pc:sldMkLst>
          <pc:docMk/>
          <pc:sldMk cId="2274154913" sldId="737"/>
        </pc:sldMkLst>
        <pc:spChg chg="mod">
          <ac:chgData name="Zegers Helene" userId="940cc704-a3bb-4f59-8926-39fb3edab9de" providerId="ADAL" clId="{F1B24FD3-732A-4DBC-910D-268479354D8C}" dt="2022-02-01T12:04:57.597" v="618" actId="20577"/>
          <ac:spMkLst>
            <pc:docMk/>
            <pc:sldMk cId="2274154913" sldId="737"/>
            <ac:spMk id="3" creationId="{8C884CC3-B1D0-48A1-9A1B-3AC6BFF3D0EB}"/>
          </ac:spMkLst>
        </pc:spChg>
      </pc:sldChg>
      <pc:sldChg chg="modSp mod">
        <pc:chgData name="Zegers Helene" userId="940cc704-a3bb-4f59-8926-39fb3edab9de" providerId="ADAL" clId="{F1B24FD3-732A-4DBC-910D-268479354D8C}" dt="2022-02-01T12:10:07.766" v="773" actId="20577"/>
        <pc:sldMkLst>
          <pc:docMk/>
          <pc:sldMk cId="1215170123" sldId="740"/>
        </pc:sldMkLst>
        <pc:spChg chg="mod">
          <ac:chgData name="Zegers Helene" userId="940cc704-a3bb-4f59-8926-39fb3edab9de" providerId="ADAL" clId="{F1B24FD3-732A-4DBC-910D-268479354D8C}" dt="2022-02-01T12:10:07.766" v="773" actId="20577"/>
          <ac:spMkLst>
            <pc:docMk/>
            <pc:sldMk cId="1215170123" sldId="740"/>
            <ac:spMk id="3" creationId="{CC22B02A-00B0-4DEF-A9C9-9D410D61AA28}"/>
          </ac:spMkLst>
        </pc:spChg>
      </pc:sldChg>
      <pc:sldChg chg="modSp mod">
        <pc:chgData name="Zegers Helene" userId="940cc704-a3bb-4f59-8926-39fb3edab9de" providerId="ADAL" clId="{F1B24FD3-732A-4DBC-910D-268479354D8C}" dt="2022-02-01T12:10:30.333" v="793" actId="20577"/>
        <pc:sldMkLst>
          <pc:docMk/>
          <pc:sldMk cId="519444528" sldId="741"/>
        </pc:sldMkLst>
        <pc:spChg chg="mod">
          <ac:chgData name="Zegers Helene" userId="940cc704-a3bb-4f59-8926-39fb3edab9de" providerId="ADAL" clId="{F1B24FD3-732A-4DBC-910D-268479354D8C}" dt="2022-02-01T12:10:30.333" v="793" actId="20577"/>
          <ac:spMkLst>
            <pc:docMk/>
            <pc:sldMk cId="519444528" sldId="741"/>
            <ac:spMk id="3" creationId="{CC22B02A-00B0-4DEF-A9C9-9D410D61AA28}"/>
          </ac:spMkLst>
        </pc:spChg>
      </pc:sldChg>
      <pc:sldChg chg="modSp mod addCm modCm">
        <pc:chgData name="Zegers Helene" userId="940cc704-a3bb-4f59-8926-39fb3edab9de" providerId="ADAL" clId="{F1B24FD3-732A-4DBC-910D-268479354D8C}" dt="2022-02-01T12:08:56.479" v="725"/>
        <pc:sldMkLst>
          <pc:docMk/>
          <pc:sldMk cId="4106756308" sldId="814"/>
        </pc:sldMkLst>
        <pc:spChg chg="mod">
          <ac:chgData name="Zegers Helene" userId="940cc704-a3bb-4f59-8926-39fb3edab9de" providerId="ADAL" clId="{F1B24FD3-732A-4DBC-910D-268479354D8C}" dt="2022-02-01T12:08:49.696" v="723" actId="20577"/>
          <ac:spMkLst>
            <pc:docMk/>
            <pc:sldMk cId="4106756308" sldId="814"/>
            <ac:spMk id="4" creationId="{53535A94-F5F7-4E34-91BD-73B6BD572812}"/>
          </ac:spMkLst>
        </pc:spChg>
      </pc:sldChg>
      <pc:sldChg chg="modSp mod">
        <pc:chgData name="Zegers Helene" userId="940cc704-a3bb-4f59-8926-39fb3edab9de" providerId="ADAL" clId="{F1B24FD3-732A-4DBC-910D-268479354D8C}" dt="2022-02-01T12:38:28.437" v="840" actId="6549"/>
        <pc:sldMkLst>
          <pc:docMk/>
          <pc:sldMk cId="2156818413" sldId="817"/>
        </pc:sldMkLst>
        <pc:spChg chg="mod">
          <ac:chgData name="Zegers Helene" userId="940cc704-a3bb-4f59-8926-39fb3edab9de" providerId="ADAL" clId="{F1B24FD3-732A-4DBC-910D-268479354D8C}" dt="2022-02-01T12:38:28.437" v="840" actId="6549"/>
          <ac:spMkLst>
            <pc:docMk/>
            <pc:sldMk cId="2156818413" sldId="817"/>
            <ac:spMk id="3" creationId="{0E861FCE-A796-4828-AA7B-962869C1BCF5}"/>
          </ac:spMkLst>
        </pc:spChg>
      </pc:sldChg>
      <pc:sldChg chg="modSp mod">
        <pc:chgData name="Zegers Helene" userId="940cc704-a3bb-4f59-8926-39fb3edab9de" providerId="ADAL" clId="{F1B24FD3-732A-4DBC-910D-268479354D8C}" dt="2022-02-01T12:40:18.814" v="943" actId="20577"/>
        <pc:sldMkLst>
          <pc:docMk/>
          <pc:sldMk cId="3175637464" sldId="818"/>
        </pc:sldMkLst>
        <pc:spChg chg="mod">
          <ac:chgData name="Zegers Helene" userId="940cc704-a3bb-4f59-8926-39fb3edab9de" providerId="ADAL" clId="{F1B24FD3-732A-4DBC-910D-268479354D8C}" dt="2022-02-01T12:40:18.814" v="943" actId="20577"/>
          <ac:spMkLst>
            <pc:docMk/>
            <pc:sldMk cId="3175637464" sldId="818"/>
            <ac:spMk id="3" creationId="{0E861FCE-A796-4828-AA7B-962869C1BCF5}"/>
          </ac:spMkLst>
        </pc:spChg>
      </pc:sldChg>
      <pc:sldChg chg="modSp mod">
        <pc:chgData name="Zegers Helene" userId="940cc704-a3bb-4f59-8926-39fb3edab9de" providerId="ADAL" clId="{F1B24FD3-732A-4DBC-910D-268479354D8C}" dt="2022-02-01T12:56:10.452" v="982" actId="20577"/>
        <pc:sldMkLst>
          <pc:docMk/>
          <pc:sldMk cId="3473266776" sldId="819"/>
        </pc:sldMkLst>
        <pc:spChg chg="mod">
          <ac:chgData name="Zegers Helene" userId="940cc704-a3bb-4f59-8926-39fb3edab9de" providerId="ADAL" clId="{F1B24FD3-732A-4DBC-910D-268479354D8C}" dt="2022-02-01T12:56:10.452" v="982" actId="20577"/>
          <ac:spMkLst>
            <pc:docMk/>
            <pc:sldMk cId="3473266776" sldId="819"/>
            <ac:spMk id="3" creationId="{0E861FCE-A796-4828-AA7B-962869C1BCF5}"/>
          </ac:spMkLst>
        </pc:spChg>
      </pc:sldChg>
      <pc:sldChg chg="modSp mod">
        <pc:chgData name="Zegers Helene" userId="940cc704-a3bb-4f59-8926-39fb3edab9de" providerId="ADAL" clId="{F1B24FD3-732A-4DBC-910D-268479354D8C}" dt="2022-02-02T11:05:25.475" v="983"/>
        <pc:sldMkLst>
          <pc:docMk/>
          <pc:sldMk cId="3732770531" sldId="822"/>
        </pc:sldMkLst>
        <pc:spChg chg="mod">
          <ac:chgData name="Zegers Helene" userId="940cc704-a3bb-4f59-8926-39fb3edab9de" providerId="ADAL" clId="{F1B24FD3-732A-4DBC-910D-268479354D8C}" dt="2022-02-02T11:05:25.475" v="983"/>
          <ac:spMkLst>
            <pc:docMk/>
            <pc:sldMk cId="3732770531" sldId="822"/>
            <ac:spMk id="3" creationId="{0E861FCE-A796-4828-AA7B-962869C1BCF5}"/>
          </ac:spMkLst>
        </pc:spChg>
      </pc:sldChg>
      <pc:sldChg chg="modSp mod">
        <pc:chgData name="Zegers Helene" userId="940cc704-a3bb-4f59-8926-39fb3edab9de" providerId="ADAL" clId="{F1B24FD3-732A-4DBC-910D-268479354D8C}" dt="2022-02-02T11:07:57.133" v="1001" actId="20577"/>
        <pc:sldMkLst>
          <pc:docMk/>
          <pc:sldMk cId="4037084736" sldId="824"/>
        </pc:sldMkLst>
        <pc:spChg chg="mod">
          <ac:chgData name="Zegers Helene" userId="940cc704-a3bb-4f59-8926-39fb3edab9de" providerId="ADAL" clId="{F1B24FD3-732A-4DBC-910D-268479354D8C}" dt="2022-02-02T11:07:57.133" v="1001" actId="20577"/>
          <ac:spMkLst>
            <pc:docMk/>
            <pc:sldMk cId="4037084736" sldId="824"/>
            <ac:spMk id="3" creationId="{0E861FCE-A796-4828-AA7B-962869C1BCF5}"/>
          </ac:spMkLst>
        </pc:spChg>
      </pc:sldChg>
      <pc:sldChg chg="addCm delCm modCm">
        <pc:chgData name="Zegers Helene" userId="940cc704-a3bb-4f59-8926-39fb3edab9de" providerId="ADAL" clId="{F1B24FD3-732A-4DBC-910D-268479354D8C}" dt="2022-02-02T11:20:14.275" v="1008" actId="1592"/>
        <pc:sldMkLst>
          <pc:docMk/>
          <pc:sldMk cId="1149792109" sldId="826"/>
        </pc:sldMkLst>
      </pc:sldChg>
      <pc:sldChg chg="delSp modSp add mod">
        <pc:chgData name="Zegers Helene" userId="940cc704-a3bb-4f59-8926-39fb3edab9de" providerId="ADAL" clId="{F1B24FD3-732A-4DBC-910D-268479354D8C}" dt="2022-02-01T12:39:09.736" v="859" actId="478"/>
        <pc:sldMkLst>
          <pc:docMk/>
          <pc:sldMk cId="4038743326" sldId="827"/>
        </pc:sldMkLst>
        <pc:spChg chg="del">
          <ac:chgData name="Zegers Helene" userId="940cc704-a3bb-4f59-8926-39fb3edab9de" providerId="ADAL" clId="{F1B24FD3-732A-4DBC-910D-268479354D8C}" dt="2022-02-01T12:39:09.736" v="859" actId="478"/>
          <ac:spMkLst>
            <pc:docMk/>
            <pc:sldMk cId="4038743326" sldId="827"/>
            <ac:spMk id="2" creationId="{66555510-C9E4-427C-B4EE-8FC7AC830423}"/>
          </ac:spMkLst>
        </pc:spChg>
        <pc:spChg chg="mod">
          <ac:chgData name="Zegers Helene" userId="940cc704-a3bb-4f59-8926-39fb3edab9de" providerId="ADAL" clId="{F1B24FD3-732A-4DBC-910D-268479354D8C}" dt="2022-02-01T12:39:06.865" v="858" actId="20577"/>
          <ac:spMkLst>
            <pc:docMk/>
            <pc:sldMk cId="4038743326" sldId="827"/>
            <ac:spMk id="3" creationId="{0E861FCE-A796-4828-AA7B-962869C1BCF5}"/>
          </ac:spMkLst>
        </pc:spChg>
        <pc:cxnChg chg="del">
          <ac:chgData name="Zegers Helene" userId="940cc704-a3bb-4f59-8926-39fb3edab9de" providerId="ADAL" clId="{F1B24FD3-732A-4DBC-910D-268479354D8C}" dt="2022-02-01T12:38:42.262" v="842" actId="478"/>
          <ac:cxnSpMkLst>
            <pc:docMk/>
            <pc:sldMk cId="4038743326" sldId="827"/>
            <ac:cxnSpMk id="10" creationId="{1E11E530-31E1-4E16-B6D2-E083BEEB8471}"/>
          </ac:cxnSpMkLst>
        </pc:cxnChg>
        <pc:cxnChg chg="del">
          <ac:chgData name="Zegers Helene" userId="940cc704-a3bb-4f59-8926-39fb3edab9de" providerId="ADAL" clId="{F1B24FD3-732A-4DBC-910D-268479354D8C}" dt="2022-02-01T12:38:44.529" v="845" actId="478"/>
          <ac:cxnSpMkLst>
            <pc:docMk/>
            <pc:sldMk cId="4038743326" sldId="827"/>
            <ac:cxnSpMk id="12" creationId="{A34305F7-CD58-4BB8-B667-528EB2EFAD2F}"/>
          </ac:cxnSpMkLst>
        </pc:cxnChg>
        <pc:cxnChg chg="del">
          <ac:chgData name="Zegers Helene" userId="940cc704-a3bb-4f59-8926-39fb3edab9de" providerId="ADAL" clId="{F1B24FD3-732A-4DBC-910D-268479354D8C}" dt="2022-02-01T12:38:43.089" v="843" actId="478"/>
          <ac:cxnSpMkLst>
            <pc:docMk/>
            <pc:sldMk cId="4038743326" sldId="827"/>
            <ac:cxnSpMk id="13" creationId="{E59ADF04-E175-416B-8E17-0519A439977A}"/>
          </ac:cxnSpMkLst>
        </pc:cxnChg>
        <pc:cxnChg chg="del">
          <ac:chgData name="Zegers Helene" userId="940cc704-a3bb-4f59-8926-39fb3edab9de" providerId="ADAL" clId="{F1B24FD3-732A-4DBC-910D-268479354D8C}" dt="2022-02-01T12:38:43.869" v="844" actId="478"/>
          <ac:cxnSpMkLst>
            <pc:docMk/>
            <pc:sldMk cId="4038743326" sldId="827"/>
            <ac:cxnSpMk id="15" creationId="{9A21A2F3-F1D3-4726-9EFD-018F27940B64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1 </a:t>
          </a:r>
        </a:p>
        <a:p>
          <a:r>
            <a:rPr lang="nl-BE" sz="1800" b="1" kern="1200" dirty="0">
              <a:solidFill>
                <a:srgbClr val="105269"/>
              </a:solidFill>
            </a:rPr>
            <a:t>Gebouw gebonden actieve </a:t>
          </a:r>
          <a:r>
            <a:rPr lang="nl-BE" sz="1800" b="0" kern="1200" dirty="0">
              <a:solidFill>
                <a:srgbClr val="105269"/>
              </a:solidFill>
            </a:rPr>
            <a:t>koeling aanwezig?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1</a:t>
          </a:r>
        </a:p>
        <a:p>
          <a:r>
            <a:rPr lang="nl-BE" sz="1800" b="1" kern="1200" dirty="0">
              <a:solidFill>
                <a:srgbClr val="105269"/>
              </a:solidFill>
            </a:rPr>
            <a:t>Cluster</a:t>
          </a:r>
          <a:r>
            <a:rPr lang="nl-BE" sz="1800" b="0" kern="1200" dirty="0">
              <a:solidFill>
                <a:srgbClr val="105269"/>
              </a:solidFill>
            </a:rPr>
            <a:t> direct gekoelde ruimten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2</a:t>
          </a:r>
        </a:p>
        <a:p>
          <a:r>
            <a:rPr lang="nl-BE" sz="1800" b="0" kern="1200" dirty="0">
              <a:solidFill>
                <a:srgbClr val="105269"/>
              </a:solidFill>
            </a:rPr>
            <a:t>Bereken</a:t>
          </a:r>
          <a:r>
            <a:rPr lang="nl-BE" sz="1800" b="1" kern="1200" dirty="0">
              <a:solidFill>
                <a:srgbClr val="105269"/>
              </a:solidFill>
            </a:rPr>
            <a:t> volumes </a:t>
          </a:r>
          <a:r>
            <a:rPr lang="nl-BE" sz="1800" b="0" kern="1200" dirty="0">
              <a:solidFill>
                <a:srgbClr val="105269"/>
              </a:solidFill>
            </a:rPr>
            <a:t>ruimteclusters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3</a:t>
          </a:r>
        </a:p>
        <a:p>
          <a:r>
            <a:rPr lang="nl-BE" sz="1800" b="1" kern="1200" dirty="0">
              <a:solidFill>
                <a:srgbClr val="105269"/>
              </a:solidFill>
            </a:rPr>
            <a:t>Voer</a:t>
          </a:r>
          <a:r>
            <a:rPr lang="nl-BE" sz="1800" b="0" kern="1200" dirty="0">
              <a:solidFill>
                <a:srgbClr val="105269"/>
              </a:solidFill>
            </a:rPr>
            <a:t> ruimteclusters </a:t>
          </a:r>
          <a:r>
            <a:rPr lang="nl-BE" sz="1800" b="1" kern="1200" dirty="0">
              <a:solidFill>
                <a:srgbClr val="105269"/>
              </a:solidFill>
            </a:rPr>
            <a:t>in</a:t>
          </a:r>
          <a:r>
            <a:rPr lang="nl-BE" sz="1800" b="0" kern="1200" dirty="0">
              <a:solidFill>
                <a:srgbClr val="105269"/>
              </a:solidFill>
            </a:rPr>
            <a:t> +                  </a:t>
          </a:r>
          <a:r>
            <a:rPr lang="nl-BE" sz="1800" b="1" kern="1200" dirty="0">
              <a:solidFill>
                <a:srgbClr val="105269"/>
              </a:solidFill>
            </a:rPr>
            <a:t>koppel </a:t>
          </a:r>
          <a:r>
            <a:rPr lang="nl-BE" sz="1800" b="0" kern="1200" dirty="0">
              <a:solidFill>
                <a:srgbClr val="105269"/>
              </a:solidFill>
            </a:rPr>
            <a:t>installaties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2</a:t>
          </a:r>
        </a:p>
        <a:p>
          <a:r>
            <a:rPr lang="nl-BE" sz="1800" b="0" kern="1200" dirty="0">
              <a:solidFill>
                <a:srgbClr val="105269"/>
              </a:solidFill>
            </a:rPr>
            <a:t>Voeg installatie voor directe koeling toe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3 </a:t>
          </a:r>
        </a:p>
        <a:p>
          <a:r>
            <a:rPr lang="nl-BE" sz="1800" b="0" kern="1200" dirty="0">
              <a:solidFill>
                <a:srgbClr val="105269"/>
              </a:solidFill>
            </a:rPr>
            <a:t>Maak ruimteclusters aan en bepaal aandeel van BV gekoeld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1 </a:t>
          </a:r>
        </a:p>
        <a:p>
          <a:r>
            <a:rPr lang="nl-BE" sz="1800" b="1" kern="1200" dirty="0">
              <a:solidFill>
                <a:srgbClr val="105269"/>
              </a:solidFill>
            </a:rPr>
            <a:t>Gebouw gebonden actieve </a:t>
          </a:r>
          <a:r>
            <a:rPr lang="nl-BE" sz="1800" b="0" kern="1200" dirty="0">
              <a:solidFill>
                <a:srgbClr val="105269"/>
              </a:solidFill>
            </a:rPr>
            <a:t>koeling aanwezig?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2</a:t>
          </a:r>
        </a:p>
        <a:p>
          <a:r>
            <a:rPr lang="nl-BE" sz="1800" b="0" kern="1200" dirty="0">
              <a:solidFill>
                <a:srgbClr val="105269"/>
              </a:solidFill>
            </a:rPr>
            <a:t>Bepaal </a:t>
          </a:r>
          <a:r>
            <a:rPr lang="nl-BE" sz="1800" b="1" kern="1200" dirty="0">
              <a:solidFill>
                <a:srgbClr val="105269"/>
              </a:solidFill>
            </a:rPr>
            <a:t>type</a:t>
          </a:r>
          <a:r>
            <a:rPr lang="nl-BE" sz="1800" b="0" kern="1200" dirty="0">
              <a:solidFill>
                <a:srgbClr val="105269"/>
              </a:solidFill>
            </a:rPr>
            <a:t> koeling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3 </a:t>
          </a:r>
        </a:p>
        <a:p>
          <a:r>
            <a:rPr lang="nl-BE" sz="1800" b="0" kern="1200" dirty="0">
              <a:solidFill>
                <a:srgbClr val="105269"/>
              </a:solidFill>
            </a:rPr>
            <a:t>Bepaal </a:t>
          </a:r>
          <a:r>
            <a:rPr lang="nl-BE" sz="1800" b="1" kern="1200" dirty="0">
              <a:solidFill>
                <a:srgbClr val="105269"/>
              </a:solidFill>
            </a:rPr>
            <a:t>type </a:t>
          </a:r>
          <a:r>
            <a:rPr lang="nl-BE" sz="1800" b="0" kern="1200" dirty="0">
              <a:solidFill>
                <a:srgbClr val="105269"/>
              </a:solidFill>
            </a:rPr>
            <a:t>koudeopwekker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4</a:t>
          </a:r>
        </a:p>
        <a:p>
          <a:r>
            <a:rPr lang="nl-BE" sz="1800" b="0" kern="1200" dirty="0">
              <a:solidFill>
                <a:srgbClr val="105269"/>
              </a:solidFill>
            </a:rPr>
            <a:t>Bepaal </a:t>
          </a:r>
          <a:r>
            <a:rPr lang="nl-BE" sz="1800" b="1" kern="1200" dirty="0">
              <a:solidFill>
                <a:srgbClr val="105269"/>
              </a:solidFill>
            </a:rPr>
            <a:t>eigenschappen </a:t>
          </a:r>
          <a:r>
            <a:rPr lang="nl-BE" sz="1800" b="0" kern="1200" dirty="0">
              <a:solidFill>
                <a:srgbClr val="105269"/>
              </a:solidFill>
            </a:rPr>
            <a:t>afgiftesysteem koeling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B62236-09BE-4E99-8430-2CF9692ED78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nl-BE"/>
        </a:p>
      </dgm:t>
    </dgm:pt>
    <dgm:pt modelId="{02EFF9E6-C0C3-4748-9B10-AD137A6D395B}">
      <dgm:prSet phldrT="[Tekst]" custT="1"/>
      <dgm:spPr/>
      <dgm:t>
        <a:bodyPr/>
        <a:lstStyle/>
        <a:p>
          <a:r>
            <a:rPr lang="nl-BE" sz="1800" b="1" kern="1200" dirty="0">
              <a:solidFill>
                <a:srgbClr val="105269"/>
              </a:solidFill>
            </a:rPr>
            <a:t>STAP 5</a:t>
          </a:r>
        </a:p>
        <a:p>
          <a:r>
            <a:rPr lang="nl-BE" sz="1800" b="0" kern="1200" dirty="0">
              <a:solidFill>
                <a:srgbClr val="105269"/>
              </a:solidFill>
            </a:rPr>
            <a:t>Voer </a:t>
          </a:r>
          <a:r>
            <a:rPr lang="nl-BE" sz="1800" b="1" kern="1200" dirty="0">
              <a:solidFill>
                <a:srgbClr val="105269"/>
              </a:solidFill>
            </a:rPr>
            <a:t>alle</a:t>
          </a:r>
          <a:r>
            <a:rPr lang="nl-BE" sz="1800" b="0" kern="1200" dirty="0">
              <a:solidFill>
                <a:srgbClr val="105269"/>
              </a:solidFill>
            </a:rPr>
            <a:t> actieve koelinstallatie in</a:t>
          </a:r>
          <a:endParaRPr lang="nl-BE" sz="1800" b="0" kern="1200" dirty="0"/>
        </a:p>
      </dgm:t>
    </dgm:pt>
    <dgm:pt modelId="{CCA32AA1-918D-46EE-84BE-5EDF388F2F26}" type="parTrans" cxnId="{855EF0C6-E40C-4CF8-9F04-2BFBFA544AF7}">
      <dgm:prSet/>
      <dgm:spPr/>
      <dgm:t>
        <a:bodyPr/>
        <a:lstStyle/>
        <a:p>
          <a:endParaRPr lang="nl-BE"/>
        </a:p>
      </dgm:t>
    </dgm:pt>
    <dgm:pt modelId="{2E86A228-F72F-4035-A9EE-9551E724D7F9}" type="sibTrans" cxnId="{855EF0C6-E40C-4CF8-9F04-2BFBFA544AF7}">
      <dgm:prSet/>
      <dgm:spPr>
        <a:solidFill>
          <a:srgbClr val="105269"/>
        </a:solidFill>
      </dgm:spPr>
      <dgm:t>
        <a:bodyPr/>
        <a:lstStyle/>
        <a:p>
          <a:endParaRPr lang="nl-BE">
            <a:solidFill>
              <a:srgbClr val="FFFF00"/>
            </a:solidFill>
          </a:endParaRPr>
        </a:p>
      </dgm:t>
    </dgm:pt>
    <dgm:pt modelId="{D62CE43A-5532-4D4F-B200-F77AEDADE67B}" type="pres">
      <dgm:prSet presAssocID="{7FB62236-09BE-4E99-8430-2CF9692ED781}" presName="linearFlow" presStyleCnt="0">
        <dgm:presLayoutVars>
          <dgm:resizeHandles val="exact"/>
        </dgm:presLayoutVars>
      </dgm:prSet>
      <dgm:spPr/>
    </dgm:pt>
    <dgm:pt modelId="{C7285F45-4437-450D-8BF2-861FD94CEDC8}" type="pres">
      <dgm:prSet presAssocID="{02EFF9E6-C0C3-4748-9B10-AD137A6D395B}" presName="node" presStyleLbl="node1" presStyleIdx="0" presStyleCnt="1" custScaleX="67382" custLinFactNeighborX="5183" custLinFactNeighborY="-14057">
        <dgm:presLayoutVars>
          <dgm:bulletEnabled val="1"/>
        </dgm:presLayoutVars>
      </dgm:prSet>
      <dgm:spPr/>
    </dgm:pt>
  </dgm:ptLst>
  <dgm:cxnLst>
    <dgm:cxn modelId="{3B09D71A-05A8-4267-8F9D-DA90CD0C2D80}" type="presOf" srcId="{7FB62236-09BE-4E99-8430-2CF9692ED781}" destId="{D62CE43A-5532-4D4F-B200-F77AEDADE67B}" srcOrd="0" destOrd="0" presId="urn:microsoft.com/office/officeart/2005/8/layout/process2"/>
    <dgm:cxn modelId="{30B2D6BB-75A3-4548-9A0E-FD8CD3C5FB48}" type="presOf" srcId="{02EFF9E6-C0C3-4748-9B10-AD137A6D395B}" destId="{C7285F45-4437-450D-8BF2-861FD94CEDC8}" srcOrd="0" destOrd="0" presId="urn:microsoft.com/office/officeart/2005/8/layout/process2"/>
    <dgm:cxn modelId="{855EF0C6-E40C-4CF8-9F04-2BFBFA544AF7}" srcId="{7FB62236-09BE-4E99-8430-2CF9692ED781}" destId="{02EFF9E6-C0C3-4748-9B10-AD137A6D395B}" srcOrd="0" destOrd="0" parTransId="{CCA32AA1-918D-46EE-84BE-5EDF388F2F26}" sibTransId="{2E86A228-F72F-4035-A9EE-9551E724D7F9}"/>
    <dgm:cxn modelId="{2364D98B-2375-4466-BBB7-38D45B81209F}" type="presParOf" srcId="{D62CE43A-5532-4D4F-B200-F77AEDADE67B}" destId="{C7285F45-4437-450D-8BF2-861FD94CEDC8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1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Gebouw gebonden actieve </a:t>
          </a:r>
          <a:r>
            <a:rPr lang="nl-BE" sz="1800" b="0" kern="1200" dirty="0">
              <a:solidFill>
                <a:srgbClr val="105269"/>
              </a:solidFill>
            </a:rPr>
            <a:t>koeling aanwezig?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Cluster</a:t>
          </a:r>
          <a:r>
            <a:rPr lang="nl-BE" sz="1800" b="0" kern="1200" dirty="0">
              <a:solidFill>
                <a:srgbClr val="105269"/>
              </a:solidFill>
            </a:rPr>
            <a:t> direct gekoelde ruimten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0" kern="1200" dirty="0">
              <a:solidFill>
                <a:srgbClr val="105269"/>
              </a:solidFill>
            </a:rPr>
            <a:t>Bereken</a:t>
          </a:r>
          <a:r>
            <a:rPr lang="nl-BE" sz="1800" b="1" kern="1200" dirty="0">
              <a:solidFill>
                <a:srgbClr val="105269"/>
              </a:solidFill>
            </a:rPr>
            <a:t> volumes </a:t>
          </a:r>
          <a:r>
            <a:rPr lang="nl-BE" sz="1800" b="0" kern="1200" dirty="0">
              <a:solidFill>
                <a:srgbClr val="105269"/>
              </a:solidFill>
            </a:rPr>
            <a:t>ruimteclusters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Voer</a:t>
          </a:r>
          <a:r>
            <a:rPr lang="nl-BE" sz="1800" b="0" kern="1200" dirty="0">
              <a:solidFill>
                <a:srgbClr val="105269"/>
              </a:solidFill>
            </a:rPr>
            <a:t> ruimteclusters </a:t>
          </a:r>
          <a:r>
            <a:rPr lang="nl-BE" sz="1800" b="1" kern="1200" dirty="0">
              <a:solidFill>
                <a:srgbClr val="105269"/>
              </a:solidFill>
            </a:rPr>
            <a:t>in</a:t>
          </a:r>
          <a:r>
            <a:rPr lang="nl-BE" sz="1800" b="0" kern="1200" dirty="0">
              <a:solidFill>
                <a:srgbClr val="105269"/>
              </a:solidFill>
            </a:rPr>
            <a:t> +                  </a:t>
          </a:r>
          <a:r>
            <a:rPr lang="nl-BE" sz="1800" b="1" kern="1200" dirty="0">
              <a:solidFill>
                <a:srgbClr val="105269"/>
              </a:solidFill>
            </a:rPr>
            <a:t>koppel </a:t>
          </a:r>
          <a:r>
            <a:rPr lang="nl-BE" sz="1800" b="0" kern="1200" dirty="0">
              <a:solidFill>
                <a:srgbClr val="105269"/>
              </a:solidFill>
            </a:rPr>
            <a:t>installaties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0" kern="1200" dirty="0">
              <a:solidFill>
                <a:srgbClr val="105269"/>
              </a:solidFill>
            </a:rPr>
            <a:t>Voeg installatie voor directe koeling toe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3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0" kern="1200" dirty="0">
              <a:solidFill>
                <a:srgbClr val="105269"/>
              </a:solidFill>
            </a:rPr>
            <a:t>Maak ruimteclusters aan en bepaal aandeel van BV gekoeld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1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Gebouw gebonden actieve </a:t>
          </a:r>
          <a:r>
            <a:rPr lang="nl-BE" sz="1800" b="0" kern="1200" dirty="0">
              <a:solidFill>
                <a:srgbClr val="105269"/>
              </a:solidFill>
            </a:rPr>
            <a:t>koeling aanwezig?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0" kern="1200" dirty="0">
              <a:solidFill>
                <a:srgbClr val="105269"/>
              </a:solidFill>
            </a:rPr>
            <a:t>Bepaal </a:t>
          </a:r>
          <a:r>
            <a:rPr lang="nl-BE" sz="1800" b="1" kern="1200" dirty="0">
              <a:solidFill>
                <a:srgbClr val="105269"/>
              </a:solidFill>
            </a:rPr>
            <a:t>type</a:t>
          </a:r>
          <a:r>
            <a:rPr lang="nl-BE" sz="1800" b="0" kern="1200" dirty="0">
              <a:solidFill>
                <a:srgbClr val="105269"/>
              </a:solidFill>
            </a:rPr>
            <a:t> koeling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3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0" kern="1200" dirty="0">
              <a:solidFill>
                <a:srgbClr val="105269"/>
              </a:solidFill>
            </a:rPr>
            <a:t>Bepaal </a:t>
          </a:r>
          <a:r>
            <a:rPr lang="nl-BE" sz="1800" b="1" kern="1200" dirty="0">
              <a:solidFill>
                <a:srgbClr val="105269"/>
              </a:solidFill>
            </a:rPr>
            <a:t>type </a:t>
          </a:r>
          <a:r>
            <a:rPr lang="nl-BE" sz="1800" b="0" kern="1200" dirty="0">
              <a:solidFill>
                <a:srgbClr val="105269"/>
              </a:solidFill>
            </a:rPr>
            <a:t>koudeopwekker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4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0" kern="1200" dirty="0">
              <a:solidFill>
                <a:srgbClr val="105269"/>
              </a:solidFill>
            </a:rPr>
            <a:t>Bepaal </a:t>
          </a:r>
          <a:r>
            <a:rPr lang="nl-BE" sz="1800" b="1" kern="1200" dirty="0">
              <a:solidFill>
                <a:srgbClr val="105269"/>
              </a:solidFill>
            </a:rPr>
            <a:t>eigenschappen </a:t>
          </a:r>
          <a:r>
            <a:rPr lang="nl-BE" sz="1800" b="0" kern="1200" dirty="0">
              <a:solidFill>
                <a:srgbClr val="105269"/>
              </a:solidFill>
            </a:rPr>
            <a:t>afgiftesysteem koeling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85F45-4437-450D-8BF2-861FD94CEDC8}">
      <dsp:nvSpPr>
        <dsp:cNvPr id="0" name=""/>
        <dsp:cNvSpPr/>
      </dsp:nvSpPr>
      <dsp:spPr>
        <a:xfrm>
          <a:off x="0" y="0"/>
          <a:ext cx="1872208" cy="18224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kern="1200" dirty="0">
              <a:solidFill>
                <a:srgbClr val="105269"/>
              </a:solidFill>
            </a:rPr>
            <a:t>STAP 5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0" kern="1200" dirty="0">
              <a:solidFill>
                <a:srgbClr val="105269"/>
              </a:solidFill>
            </a:rPr>
            <a:t>Voer </a:t>
          </a:r>
          <a:r>
            <a:rPr lang="nl-BE" sz="1800" b="1" kern="1200" dirty="0">
              <a:solidFill>
                <a:srgbClr val="105269"/>
              </a:solidFill>
            </a:rPr>
            <a:t>alle</a:t>
          </a:r>
          <a:r>
            <a:rPr lang="nl-BE" sz="1800" b="0" kern="1200" dirty="0">
              <a:solidFill>
                <a:srgbClr val="105269"/>
              </a:solidFill>
            </a:rPr>
            <a:t> actieve koelinstallatie in</a:t>
          </a:r>
          <a:endParaRPr lang="nl-BE" sz="1800" b="0" kern="1200" dirty="0"/>
        </a:p>
      </dsp:txBody>
      <dsp:txXfrm>
        <a:off x="53378" y="53378"/>
        <a:ext cx="1765452" cy="1715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8646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8646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A6FEA-2027-477E-A994-97C99A320A9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9534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8101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8101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8FA8F-556B-4E54-8758-21E02D639AD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863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5740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8469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Links = volledige ventilatie unit zichtbaar met verschillende compartimenten (witte, grijze, witte zones) </a:t>
            </a:r>
          </a:p>
          <a:p>
            <a:r>
              <a:rPr lang="nl-BE"/>
              <a:t>Foto recht = geïsoleerde koelleiding die aankomt in een afzonderlijk compartiment van de ventilatie unit, via warmtewisselaar wordt de lucht gekoeld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133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3841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Links onder = warmtepomp staat opgesteld met verder zichtbaar de collector voor warmwater (vertrek) en </a:t>
            </a:r>
            <a:r>
              <a:rPr lang="nl-BE" err="1"/>
              <a:t>koudwater</a:t>
            </a:r>
            <a:r>
              <a:rPr lang="nl-BE"/>
              <a:t> (retour) – installatie is zowel verwarming als koeling</a:t>
            </a:r>
          </a:p>
          <a:p>
            <a:r>
              <a:rPr lang="nl-BE"/>
              <a:t>Rechts boven detail foto van collector vertrek en retour</a:t>
            </a:r>
          </a:p>
          <a:p>
            <a:r>
              <a:rPr lang="nl-BE"/>
              <a:t>Onder rechts = leidingnet van circuit in de vloer (wordt ingewerkt in de chape / vloer)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0510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747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2 </a:t>
            </a:r>
            <a:r>
              <a:rPr lang="nl-BE" err="1"/>
              <a:t>pijpsventiloconvector</a:t>
            </a:r>
            <a:r>
              <a:rPr lang="nl-BE"/>
              <a:t> aanwezig – vertrek en retourleiding zijn zichtbaar op de foto die in en uit de warmtewisselaar vertrekken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2982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4 pijpsysteem convector waarbij 2 warmtewisselaars boven elkaar te zien zijn, 4 leidingen lopen bij het toestel (2 * toevoer en 2 * afvoer)</a:t>
            </a:r>
          </a:p>
          <a:p>
            <a:r>
              <a:rPr lang="nl-BE"/>
              <a:t>Detailfoto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5053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5711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4018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319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Buitenunit op dak opgesteld, gekoppeld aan </a:t>
            </a:r>
            <a:r>
              <a:rPr lang="nl-BE" err="1"/>
              <a:t>binnenunit</a:t>
            </a:r>
            <a:r>
              <a:rPr lang="nl-BE"/>
              <a:t> die in de kelder opgesteld staat,</a:t>
            </a:r>
          </a:p>
          <a:p>
            <a:r>
              <a:rPr lang="nl-BE"/>
              <a:t>Er zijn op het dak 2 toestellen te zien, in de kelderruimte dan ook 2 </a:t>
            </a:r>
            <a:r>
              <a:rPr lang="nl-BE" err="1"/>
              <a:t>binnenunits</a:t>
            </a:r>
            <a:r>
              <a:rPr lang="nl-BE"/>
              <a:t> teug te vinden die hiermee gekoppeld zijn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0658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54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0489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68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4570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69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3523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7121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1061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8934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1525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1924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549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200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Borging gat is zichtbaar buitenzijde (met kranen om bij eventuele lekkage opsporing mogelijk te maken)</a:t>
            </a:r>
          </a:p>
          <a:p>
            <a:r>
              <a:rPr lang="nl-BE"/>
              <a:t>Binnenzijde is toestel enkel zichtbaar, warmtepomp zit intern ingewerkt in het toestel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3761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8016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6168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38137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4299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4613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2533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3651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69057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3218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89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1621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75833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91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27531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92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2802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93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4710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94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3598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96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31924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Een collectief systeem is een systeem dat meerdere eenheden in het gebouw bedient.</a:t>
            </a:r>
          </a:p>
          <a:p>
            <a:r>
              <a:rPr lang="nl-BE" dirty="0"/>
              <a:t>Een koelinstallatie die enkel instaat voor de gemeenschappelijke ruimten wordt dus NIET beschouwd.</a:t>
            </a:r>
          </a:p>
          <a:p>
            <a:r>
              <a:rPr lang="nl-BE" dirty="0"/>
              <a:t>Als een collectieve koelinstallatie aanwezig is, wordt het aandeel koeling echter niet ingevoerd.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97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76480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98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3801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102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98809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106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20591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107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103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59578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109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64510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427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4915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0621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7694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Buitenunit op het dak opgesteld</a:t>
            </a:r>
          </a:p>
          <a:p>
            <a:r>
              <a:rPr lang="nl-BE" dirty="0" err="1"/>
              <a:t>Binnenunit</a:t>
            </a:r>
            <a:r>
              <a:rPr lang="nl-BE" dirty="0"/>
              <a:t> verbonden via de koelleidingen met de buitenunit (zijn witte leidingen die voorzien zijn van een isolatie-mantel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1265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Zichtbaar gedeelte van de koelinstallatie op basis van VRF systeem in een niet-residentieel gebouw, alle leidingen zijn in het plafond weggewerkt en gekoppeld naar de buitenunit die instaat voor alle toestellen hier aanwezig op deze foto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310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9056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berekening van de </a:t>
            </a:r>
            <a:r>
              <a:rPr lang="nl-BE" err="1"/>
              <a:t>EERnom</a:t>
            </a:r>
            <a:r>
              <a:rPr lang="nl-BE"/>
              <a:t> is per type opwekker verschillend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874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slide-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"/>
          <p:cNvSpPr>
            <a:spLocks noGrp="1"/>
          </p:cNvSpPr>
          <p:nvPr>
            <p:ph type="subTitle" idx="1"/>
          </p:nvPr>
        </p:nvSpPr>
        <p:spPr>
          <a:xfrm>
            <a:off x="1259632" y="4149080"/>
            <a:ext cx="7416824" cy="16561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760"/>
              </a:lnSpc>
              <a:buNone/>
              <a:defRPr sz="15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2" name="titel"/>
          <p:cNvSpPr>
            <a:spLocks noGrp="1"/>
          </p:cNvSpPr>
          <p:nvPr>
            <p:ph type="ctrTitle"/>
          </p:nvPr>
        </p:nvSpPr>
        <p:spPr>
          <a:xfrm>
            <a:off x="1259632" y="2060848"/>
            <a:ext cx="7416824" cy="2043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5400"/>
              </a:lnSpc>
              <a:defRPr sz="5400" baseline="0">
                <a:solidFill>
                  <a:srgbClr val="105269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6102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4BD41A4-28D0-40DE-BBE7-72FD387FB40E}"/>
              </a:ext>
            </a:extLst>
          </p:cNvPr>
          <p:cNvSpPr/>
          <p:nvPr userDrawn="1"/>
        </p:nvSpPr>
        <p:spPr>
          <a:xfrm>
            <a:off x="7853731" y="116632"/>
            <a:ext cx="1152128" cy="11521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C28E49-4BDB-4FA2-908F-F69E1A587BEF}"/>
              </a:ext>
            </a:extLst>
          </p:cNvPr>
          <p:cNvSpPr txBox="1"/>
          <p:nvPr userDrawn="1"/>
        </p:nvSpPr>
        <p:spPr>
          <a:xfrm>
            <a:off x="7771829" y="756283"/>
            <a:ext cx="131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i="0" u="none" cap="small" baseline="0">
                <a:solidFill>
                  <a:srgbClr val="105269"/>
                </a:solidFill>
                <a:latin typeface="+mj-lt"/>
              </a:rPr>
              <a:t>oefening</a:t>
            </a:r>
          </a:p>
        </p:txBody>
      </p:sp>
      <p:pic>
        <p:nvPicPr>
          <p:cNvPr id="7" name="Graphic 6" descr="Klembord">
            <a:extLst>
              <a:ext uri="{FF2B5EF4-FFF2-40B4-BE49-F238E27FC236}">
                <a16:creationId xmlns:a16="http://schemas.microsoft.com/office/drawing/2014/main" id="{524BFD92-F5C3-471D-BD53-843286F15B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1860" y="160745"/>
            <a:ext cx="775869" cy="7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4BD41A4-28D0-40DE-BBE7-72FD387FB40E}"/>
              </a:ext>
            </a:extLst>
          </p:cNvPr>
          <p:cNvSpPr/>
          <p:nvPr userDrawn="1"/>
        </p:nvSpPr>
        <p:spPr>
          <a:xfrm>
            <a:off x="7853731" y="116632"/>
            <a:ext cx="1152128" cy="1152128"/>
          </a:xfrm>
          <a:prstGeom prst="ellipse">
            <a:avLst/>
          </a:prstGeom>
          <a:solidFill>
            <a:srgbClr val="105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C28E49-4BDB-4FA2-908F-F69E1A587BEF}"/>
              </a:ext>
            </a:extLst>
          </p:cNvPr>
          <p:cNvSpPr txBox="1"/>
          <p:nvPr userDrawn="1"/>
        </p:nvSpPr>
        <p:spPr>
          <a:xfrm>
            <a:off x="7771829" y="756283"/>
            <a:ext cx="131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i="0" u="none" cap="small" baseline="0">
                <a:solidFill>
                  <a:srgbClr val="FFFF00"/>
                </a:solidFill>
                <a:latin typeface="+mj-lt"/>
              </a:rPr>
              <a:t>tip</a:t>
            </a:r>
          </a:p>
        </p:txBody>
      </p:sp>
      <p:pic>
        <p:nvPicPr>
          <p:cNvPr id="11" name="Graphic 10" descr="Gloeilamp">
            <a:extLst>
              <a:ext uri="{FF2B5EF4-FFF2-40B4-BE49-F238E27FC236}">
                <a16:creationId xmlns:a16="http://schemas.microsoft.com/office/drawing/2014/main" id="{9EDDE8B1-4BB9-484A-9AA5-F4C3DE18AB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0392" y="222919"/>
            <a:ext cx="651521" cy="65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3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4BD41A4-28D0-40DE-BBE7-72FD387FB40E}"/>
              </a:ext>
            </a:extLst>
          </p:cNvPr>
          <p:cNvSpPr/>
          <p:nvPr userDrawn="1"/>
        </p:nvSpPr>
        <p:spPr>
          <a:xfrm>
            <a:off x="7853731" y="116632"/>
            <a:ext cx="1152128" cy="1152128"/>
          </a:xfrm>
          <a:prstGeom prst="ellipse">
            <a:avLst/>
          </a:prstGeom>
          <a:solidFill>
            <a:srgbClr val="105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C28E49-4BDB-4FA2-908F-F69E1A587BEF}"/>
              </a:ext>
            </a:extLst>
          </p:cNvPr>
          <p:cNvSpPr txBox="1"/>
          <p:nvPr userDrawn="1"/>
        </p:nvSpPr>
        <p:spPr>
          <a:xfrm>
            <a:off x="7771829" y="756283"/>
            <a:ext cx="131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00" b="1" i="0" u="none" cap="small" baseline="0">
                <a:solidFill>
                  <a:srgbClr val="FFFF00"/>
                </a:solidFill>
                <a:latin typeface="+mj-lt"/>
              </a:rPr>
              <a:t>voorbeeld</a:t>
            </a:r>
          </a:p>
        </p:txBody>
      </p:sp>
      <p:pic>
        <p:nvPicPr>
          <p:cNvPr id="3" name="Graphic 2" descr="Architectuur">
            <a:extLst>
              <a:ext uri="{FF2B5EF4-FFF2-40B4-BE49-F238E27FC236}">
                <a16:creationId xmlns:a16="http://schemas.microsoft.com/office/drawing/2014/main" id="{49A79C45-4433-43D6-8D5D-C4C8F306CE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3363" y="193526"/>
            <a:ext cx="724041" cy="7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265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4BD41A4-28D0-40DE-BBE7-72FD387FB40E}"/>
              </a:ext>
            </a:extLst>
          </p:cNvPr>
          <p:cNvSpPr/>
          <p:nvPr userDrawn="1"/>
        </p:nvSpPr>
        <p:spPr>
          <a:xfrm>
            <a:off x="7853731" y="116632"/>
            <a:ext cx="1152128" cy="11521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pic>
        <p:nvPicPr>
          <p:cNvPr id="3" name="Graphic 2" descr="Huis">
            <a:extLst>
              <a:ext uri="{FF2B5EF4-FFF2-40B4-BE49-F238E27FC236}">
                <a16:creationId xmlns:a16="http://schemas.microsoft.com/office/drawing/2014/main" id="{BD970D3A-2FD3-4892-95D0-080FFA7331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8080" y="91480"/>
            <a:ext cx="914400" cy="9144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2C28E49-4BDB-4FA2-908F-F69E1A587BEF}"/>
              </a:ext>
            </a:extLst>
          </p:cNvPr>
          <p:cNvSpPr txBox="1"/>
          <p:nvPr userDrawn="1"/>
        </p:nvSpPr>
        <p:spPr>
          <a:xfrm>
            <a:off x="7936591" y="749895"/>
            <a:ext cx="98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i="0" u="none" cap="small" baseline="0">
                <a:solidFill>
                  <a:srgbClr val="105269"/>
                </a:solidFill>
                <a:latin typeface="+mj-lt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361849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4BD41A4-28D0-40DE-BBE7-72FD387FB40E}"/>
              </a:ext>
            </a:extLst>
          </p:cNvPr>
          <p:cNvSpPr/>
          <p:nvPr userDrawn="1"/>
        </p:nvSpPr>
        <p:spPr>
          <a:xfrm>
            <a:off x="7853731" y="116632"/>
            <a:ext cx="1152128" cy="11521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C28E49-4BDB-4FA2-908F-F69E1A587BEF}"/>
              </a:ext>
            </a:extLst>
          </p:cNvPr>
          <p:cNvSpPr txBox="1"/>
          <p:nvPr userDrawn="1"/>
        </p:nvSpPr>
        <p:spPr>
          <a:xfrm>
            <a:off x="7771829" y="756283"/>
            <a:ext cx="131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i="0" u="none" cap="small" baseline="0">
                <a:solidFill>
                  <a:srgbClr val="105269"/>
                </a:solidFill>
                <a:latin typeface="+mj-lt"/>
              </a:rPr>
              <a:t>oefening</a:t>
            </a:r>
          </a:p>
        </p:txBody>
      </p:sp>
      <p:pic>
        <p:nvPicPr>
          <p:cNvPr id="7" name="Graphic 6" descr="Klembord">
            <a:extLst>
              <a:ext uri="{FF2B5EF4-FFF2-40B4-BE49-F238E27FC236}">
                <a16:creationId xmlns:a16="http://schemas.microsoft.com/office/drawing/2014/main" id="{524BFD92-F5C3-471D-BD53-843286F15B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1860" y="160745"/>
            <a:ext cx="775869" cy="7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4BD41A4-28D0-40DE-BBE7-72FD387FB40E}"/>
              </a:ext>
            </a:extLst>
          </p:cNvPr>
          <p:cNvSpPr/>
          <p:nvPr userDrawn="1"/>
        </p:nvSpPr>
        <p:spPr>
          <a:xfrm>
            <a:off x="7853731" y="116632"/>
            <a:ext cx="1152128" cy="1152128"/>
          </a:xfrm>
          <a:prstGeom prst="ellipse">
            <a:avLst/>
          </a:prstGeom>
          <a:solidFill>
            <a:srgbClr val="105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C28E49-4BDB-4FA2-908F-F69E1A587BEF}"/>
              </a:ext>
            </a:extLst>
          </p:cNvPr>
          <p:cNvSpPr txBox="1"/>
          <p:nvPr userDrawn="1"/>
        </p:nvSpPr>
        <p:spPr>
          <a:xfrm>
            <a:off x="7771829" y="756283"/>
            <a:ext cx="131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i="0" u="none" cap="small" baseline="0">
                <a:solidFill>
                  <a:srgbClr val="FFFF00"/>
                </a:solidFill>
                <a:latin typeface="+mj-lt"/>
              </a:rPr>
              <a:t>tip</a:t>
            </a:r>
          </a:p>
        </p:txBody>
      </p:sp>
      <p:pic>
        <p:nvPicPr>
          <p:cNvPr id="11" name="Graphic 10" descr="Gloeilamp">
            <a:extLst>
              <a:ext uri="{FF2B5EF4-FFF2-40B4-BE49-F238E27FC236}">
                <a16:creationId xmlns:a16="http://schemas.microsoft.com/office/drawing/2014/main" id="{9EDDE8B1-4BB9-484A-9AA5-F4C3DE18AB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00392" y="222919"/>
            <a:ext cx="651521" cy="65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7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4BD41A4-28D0-40DE-BBE7-72FD387FB40E}"/>
              </a:ext>
            </a:extLst>
          </p:cNvPr>
          <p:cNvSpPr/>
          <p:nvPr userDrawn="1"/>
        </p:nvSpPr>
        <p:spPr>
          <a:xfrm>
            <a:off x="7853731" y="116632"/>
            <a:ext cx="1152128" cy="1152128"/>
          </a:xfrm>
          <a:prstGeom prst="ellipse">
            <a:avLst/>
          </a:prstGeom>
          <a:solidFill>
            <a:srgbClr val="105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C28E49-4BDB-4FA2-908F-F69E1A587BEF}"/>
              </a:ext>
            </a:extLst>
          </p:cNvPr>
          <p:cNvSpPr txBox="1"/>
          <p:nvPr userDrawn="1"/>
        </p:nvSpPr>
        <p:spPr>
          <a:xfrm>
            <a:off x="7771829" y="756283"/>
            <a:ext cx="131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00" b="1" i="0" u="none" cap="small" baseline="0">
                <a:solidFill>
                  <a:srgbClr val="FFFF00"/>
                </a:solidFill>
                <a:latin typeface="+mj-lt"/>
              </a:rPr>
              <a:t>voorbeeld</a:t>
            </a:r>
          </a:p>
        </p:txBody>
      </p:sp>
      <p:pic>
        <p:nvPicPr>
          <p:cNvPr id="3" name="Graphic 2" descr="Architectuur">
            <a:extLst>
              <a:ext uri="{FF2B5EF4-FFF2-40B4-BE49-F238E27FC236}">
                <a16:creationId xmlns:a16="http://schemas.microsoft.com/office/drawing/2014/main" id="{49A79C45-4433-43D6-8D5D-C4C8F306CE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3363" y="193526"/>
            <a:ext cx="724041" cy="7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7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-zonder-themalogo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96855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993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herken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4BD41A4-28D0-40DE-BBE7-72FD387FB40E}"/>
              </a:ext>
            </a:extLst>
          </p:cNvPr>
          <p:cNvSpPr/>
          <p:nvPr userDrawn="1"/>
        </p:nvSpPr>
        <p:spPr>
          <a:xfrm>
            <a:off x="7853731" y="116632"/>
            <a:ext cx="1152128" cy="1152128"/>
          </a:xfrm>
          <a:prstGeom prst="ellipse">
            <a:avLst/>
          </a:prstGeom>
          <a:solidFill>
            <a:srgbClr val="105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C28E49-4BDB-4FA2-908F-F69E1A587BEF}"/>
              </a:ext>
            </a:extLst>
          </p:cNvPr>
          <p:cNvSpPr txBox="1"/>
          <p:nvPr userDrawn="1"/>
        </p:nvSpPr>
        <p:spPr>
          <a:xfrm>
            <a:off x="7771829" y="756283"/>
            <a:ext cx="131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small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herkennen</a:t>
            </a:r>
          </a:p>
        </p:txBody>
      </p:sp>
      <p:pic>
        <p:nvPicPr>
          <p:cNvPr id="11" name="Graphic 10" descr="Oog">
            <a:extLst>
              <a:ext uri="{FF2B5EF4-FFF2-40B4-BE49-F238E27FC236}">
                <a16:creationId xmlns:a16="http://schemas.microsoft.com/office/drawing/2014/main" id="{2C8851FD-F32B-4B23-8BCA-4F00F2542E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3162" y="84972"/>
            <a:ext cx="1033266" cy="10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2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modelstijl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200" baseline="0"/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2200" baseline="0"/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baseline="0"/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2000" baseline="0"/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 sz="20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Klikken om de tekststijl van het model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96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76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731" r:id="rId3"/>
    <p:sldLayoutId id="2147483732" r:id="rId4"/>
    <p:sldLayoutId id="2147483733" r:id="rId5"/>
    <p:sldLayoutId id="2147483734" r:id="rId6"/>
    <p:sldLayoutId id="2147483724" r:id="rId7"/>
    <p:sldLayoutId id="2147483748" r:id="rId8"/>
  </p:sldLayoutIdLst>
  <p:hf hdr="0" ft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i="0" kern="1200" baseline="0">
          <a:solidFill>
            <a:srgbClr val="105269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"/>
        <a:defRPr sz="22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100000"/>
        <a:buFont typeface="Wingdings 3" panose="05040102010807070707" pitchFamily="18" charset="2"/>
        <a:buChar char=""/>
        <a:defRPr sz="22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2" panose="05020102010507070707" pitchFamily="18" charset="2"/>
        <a:buChar char="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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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33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41" r:id="rId3"/>
    <p:sldLayoutId id="2147483742" r:id="rId4"/>
  </p:sldLayoutIdLst>
  <p:hf hdr="0" ft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i="0" kern="1200" baseline="0">
          <a:solidFill>
            <a:srgbClr val="105269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"/>
        <a:defRPr sz="22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100000"/>
        <a:buFont typeface="Wingdings 3" panose="05040102010807070707" pitchFamily="18" charset="2"/>
        <a:buChar char=""/>
        <a:defRPr sz="22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2" panose="05020102010507070707" pitchFamily="18" charset="2"/>
        <a:buChar char="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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Font typeface="Wingdings 3" panose="05040102010807070707" pitchFamily="18" charset="2"/>
        <a:buChar char="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laanderen.be/energetische-keuring-van-airconditioningsystemen" TargetMode="External"/><Relationship Id="rId5" Type="http://schemas.openxmlformats.org/officeDocument/2006/relationships/image" Target="../media/image115.png"/><Relationship Id="rId4" Type="http://schemas.openxmlformats.org/officeDocument/2006/relationships/image" Target="../media/image23.sv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5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6.png"/><Relationship Id="rId9" Type="http://schemas.microsoft.com/office/2007/relationships/diagramDrawing" Target="../diagrams/drawing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99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23.svg"/><Relationship Id="rId9" Type="http://schemas.microsoft.com/office/2007/relationships/diagramDrawing" Target="../diagrams/drawing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"/>
          <p:cNvSpPr>
            <a:spLocks noGrp="1"/>
          </p:cNvSpPr>
          <p:nvPr>
            <p:ph type="subTitle" idx="1"/>
          </p:nvPr>
        </p:nvSpPr>
        <p:spPr>
          <a:xfrm>
            <a:off x="827584" y="5013176"/>
            <a:ext cx="7848872" cy="1152128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nl-BE" sz="2400" b="1" dirty="0">
                <a:solidFill>
                  <a:srgbClr val="105269"/>
                </a:solidFill>
              </a:rPr>
              <a:t>Jouw naam</a:t>
            </a:r>
          </a:p>
          <a:p>
            <a:pPr algn="ctr"/>
            <a:endParaRPr lang="nl-BE" sz="2400" dirty="0">
              <a:solidFill>
                <a:srgbClr val="105269"/>
              </a:solidFill>
            </a:endParaRPr>
          </a:p>
          <a:p>
            <a:pPr algn="ctr"/>
            <a:r>
              <a:rPr lang="nl-BE" sz="2000" dirty="0">
                <a:solidFill>
                  <a:srgbClr val="105269"/>
                </a:solidFill>
                <a:latin typeface="Calibri"/>
                <a:ea typeface="Calibri"/>
                <a:cs typeface="Calibri"/>
              </a:rPr>
              <a:t>Datum … maand … 2024</a:t>
            </a:r>
            <a:endParaRPr lang="nl-BE" sz="1400" dirty="0">
              <a:solidFill>
                <a:srgbClr val="105269"/>
              </a:solidFill>
            </a:endParaRPr>
          </a:p>
        </p:txBody>
      </p:sp>
      <p:sp>
        <p:nvSpPr>
          <p:cNvPr id="6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5" name="titel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8064896" cy="23042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5400"/>
              </a:lnSpc>
              <a:defRPr sz="5400" baseline="0">
                <a:solidFill>
                  <a:srgbClr val="105269"/>
                </a:solidFill>
              </a:defRPr>
            </a:lvl1pPr>
          </a:lstStyle>
          <a:p>
            <a:pPr algn="ctr"/>
            <a:r>
              <a:rPr lang="nl-BE" sz="3700"/>
              <a:t>DEEL  VII:</a:t>
            </a:r>
            <a:br>
              <a:rPr lang="nl-BE" sz="3700"/>
            </a:br>
            <a:r>
              <a:rPr lang="nl-BE" sz="3700"/>
              <a:t>Koeling</a:t>
            </a:r>
          </a:p>
        </p:txBody>
      </p:sp>
    </p:spTree>
    <p:extLst>
      <p:ext uri="{BB962C8B-B14F-4D97-AF65-F5344CB8AC3E}">
        <p14:creationId xmlns:p14="http://schemas.microsoft.com/office/powerpoint/2010/main" val="413128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8C92E-04BC-4B5C-BD6D-DFAB7B699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/>
              <a:t>&gt; Proceskoeling (VII.1)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C2F28B-5D98-4794-B0F3-1F9F6DAAFC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/>
              <a:t>Koeling </a:t>
            </a:r>
            <a:r>
              <a:rPr lang="nl-BE" b="1"/>
              <a:t>niet voor menselijk comfort</a:t>
            </a:r>
          </a:p>
          <a:p>
            <a:r>
              <a:rPr lang="nl-BE"/>
              <a:t>Vaak voorkomende toepassingen:</a:t>
            </a:r>
          </a:p>
          <a:p>
            <a:pPr lvl="1"/>
            <a:r>
              <a:rPr lang="nl-BE"/>
              <a:t>Koeling voedingsmiddelen of bewaren producten</a:t>
            </a:r>
          </a:p>
          <a:p>
            <a:pPr lvl="1"/>
            <a:r>
              <a:rPr lang="nl-BE" err="1"/>
              <a:t>Klimatisatie</a:t>
            </a:r>
            <a:r>
              <a:rPr lang="nl-BE"/>
              <a:t> van serverruimtes</a:t>
            </a:r>
          </a:p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C2D0F7-4403-473E-86A0-8EA7E904A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3481660" cy="23229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599CC52-5F80-4A33-883B-3FDDADDEE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14" y="3594056"/>
            <a:ext cx="3325534" cy="248920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BBE60A5-E5F6-4487-B740-19BC0D9CC6A6}"/>
              </a:ext>
            </a:extLst>
          </p:cNvPr>
          <p:cNvSpPr txBox="1"/>
          <p:nvPr/>
        </p:nvSpPr>
        <p:spPr>
          <a:xfrm>
            <a:off x="4830823" y="3178114"/>
            <a:ext cx="390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/>
              <a:t>Koeltoog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FF2549B-9B15-4AC5-B9A9-5A6F10E8AEDC}"/>
              </a:ext>
            </a:extLst>
          </p:cNvPr>
          <p:cNvSpPr txBox="1"/>
          <p:nvPr/>
        </p:nvSpPr>
        <p:spPr>
          <a:xfrm>
            <a:off x="769166" y="3365376"/>
            <a:ext cx="390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/>
              <a:t>Koelcel</a:t>
            </a:r>
          </a:p>
        </p:txBody>
      </p:sp>
    </p:spTree>
    <p:extLst>
      <p:ext uri="{BB962C8B-B14F-4D97-AF65-F5344CB8AC3E}">
        <p14:creationId xmlns:p14="http://schemas.microsoft.com/office/powerpoint/2010/main" val="23577653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8EEA5-45C3-41F6-9A8D-BA0A3686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/>
              <a:t>Specifieke bewijsstukken (VII.2)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649534-3313-4793-93D0-3A800369EA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400" b="1" u="sng" dirty="0">
                <a:solidFill>
                  <a:srgbClr val="105269"/>
                </a:solidFill>
              </a:rPr>
              <a:t>Bewijsstukken specifiek voor koeling</a:t>
            </a:r>
          </a:p>
          <a:p>
            <a:endParaRPr lang="nl-BE" sz="1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/>
              <a:t>Labels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/>
              <a:t>Kenplaat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/>
              <a:t>Technische plannen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/>
              <a:t>Technische documentatie van het gebouwbeheerssysteem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/>
              <a:t>Milieuvergunningen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/>
              <a:t>Goedgekeurd premiedossier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/>
              <a:t>Verslag energetische keuring koelsystemen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/>
          </a:p>
          <a:p>
            <a:pPr>
              <a:buFont typeface="Wingdings" panose="05000000000000000000" pitchFamily="2" charset="2"/>
              <a:buChar char="q"/>
            </a:pPr>
            <a:endParaRPr lang="nl-NL" sz="1800" dirty="0"/>
          </a:p>
          <a:p>
            <a:pPr>
              <a:buFont typeface="Wingdings" panose="05000000000000000000" pitchFamily="2" charset="2"/>
              <a:buChar char="q"/>
            </a:pPr>
            <a:endParaRPr lang="nl-NL" sz="1800" dirty="0"/>
          </a:p>
          <a:p>
            <a:pPr>
              <a:buFont typeface="Wingdings" panose="05000000000000000000" pitchFamily="2" charset="2"/>
              <a:buChar char="q"/>
            </a:pPr>
            <a:endParaRPr lang="nl-NL" sz="18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751951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700010-2316-40E5-AFD1-B92E45B7D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61" y="1253018"/>
            <a:ext cx="6217255" cy="473592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8000" lvl="1" indent="0">
              <a:buNone/>
            </a:pPr>
            <a:endParaRPr lang="nl-BE"/>
          </a:p>
          <a:p>
            <a:pPr marL="288000" lvl="1" indent="0">
              <a:buNone/>
            </a:pPr>
            <a:endParaRPr lang="nl-BE"/>
          </a:p>
          <a:p>
            <a:endParaRPr lang="nl-BE"/>
          </a:p>
          <a:p>
            <a:endParaRPr lang="nl-BE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101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66D3DCC-5BEB-4357-8D79-97F162B2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Labels (VII.2)</a:t>
            </a:r>
            <a:br>
              <a:rPr lang="nl-BE" sz="3100" dirty="0"/>
            </a:br>
            <a:endParaRPr lang="nl-BE" sz="3100" dirty="0"/>
          </a:p>
        </p:txBody>
      </p:sp>
    </p:spTree>
    <p:extLst>
      <p:ext uri="{BB962C8B-B14F-4D97-AF65-F5344CB8AC3E}">
        <p14:creationId xmlns:p14="http://schemas.microsoft.com/office/powerpoint/2010/main" val="37208464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Labels (VII.2)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000441"/>
          </a:xfrm>
        </p:spPr>
        <p:txBody>
          <a:bodyPr/>
          <a:lstStyle/>
          <a:p>
            <a:r>
              <a:rPr lang="nl-BE"/>
              <a:t>Energielabel en productkaart</a:t>
            </a:r>
          </a:p>
          <a:p>
            <a:r>
              <a:rPr lang="nl-BE"/>
              <a:t>Eurovent Label</a:t>
            </a:r>
          </a:p>
          <a:p>
            <a:r>
              <a:rPr lang="nl-BE" err="1"/>
              <a:t>Ecolabel</a:t>
            </a:r>
            <a:endParaRPr lang="nl-BE"/>
          </a:p>
          <a:p>
            <a:endParaRPr lang="nl-BE"/>
          </a:p>
          <a:p>
            <a:pPr lvl="1"/>
            <a:endParaRPr lang="nl-BE"/>
          </a:p>
          <a:p>
            <a:pPr lvl="1"/>
            <a:endParaRPr lang="nl-BE"/>
          </a:p>
          <a:p>
            <a:pPr marL="288000" lvl="1" indent="0">
              <a:buNone/>
            </a:pPr>
            <a:endParaRPr lang="nl-BE"/>
          </a:p>
          <a:p>
            <a:endParaRPr lang="nl-BE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102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56E6F1E-B17E-4904-848F-B5D15C3FC3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70509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D15172-2E77-435B-9A76-697F96E229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Energielabel</a:t>
            </a:r>
          </a:p>
          <a:p>
            <a:pPr lvl="1"/>
            <a:r>
              <a:rPr lang="nl-BE" dirty="0"/>
              <a:t>Enkel bij </a:t>
            </a:r>
            <a:r>
              <a:rPr lang="nl-BE" b="1" dirty="0"/>
              <a:t>lucht/lucht </a:t>
            </a:r>
            <a:r>
              <a:rPr lang="nl-BE" dirty="0"/>
              <a:t>koude-opwekkers</a:t>
            </a:r>
          </a:p>
          <a:p>
            <a:pPr lvl="1"/>
            <a:r>
              <a:rPr lang="nl-BE" dirty="0"/>
              <a:t>Info over energie-efficiëntieklasse</a:t>
            </a:r>
          </a:p>
          <a:p>
            <a:pPr lvl="1"/>
            <a:r>
              <a:rPr lang="nl-BE" dirty="0"/>
              <a:t>Op toestel of in algemene bewijsstukken</a:t>
            </a:r>
          </a:p>
          <a:p>
            <a:r>
              <a:rPr lang="nl-BE" dirty="0"/>
              <a:t>Productkaart</a:t>
            </a:r>
          </a:p>
          <a:p>
            <a:pPr lvl="1"/>
            <a:r>
              <a:rPr lang="nl-BE" dirty="0"/>
              <a:t>Hoort bij toestel met energielabel</a:t>
            </a:r>
          </a:p>
          <a:p>
            <a:pPr lvl="1"/>
            <a:r>
              <a:rPr lang="nl-BE" dirty="0"/>
              <a:t>Bevat testgegevens volgens </a:t>
            </a:r>
            <a:r>
              <a:rPr lang="nl-BE" dirty="0" err="1"/>
              <a:t>Ecodesign</a:t>
            </a:r>
            <a:r>
              <a:rPr lang="nl-BE" dirty="0"/>
              <a:t> richtlijn</a:t>
            </a:r>
          </a:p>
          <a:p>
            <a:pPr lvl="1"/>
            <a:endParaRPr lang="nl-BE" dirty="0"/>
          </a:p>
          <a:p>
            <a:r>
              <a:rPr lang="nl-BE" dirty="0"/>
              <a:t>Energie-efficiëntieklasse</a:t>
            </a:r>
          </a:p>
          <a:p>
            <a:pPr lvl="1"/>
            <a:r>
              <a:rPr lang="nl-BE" dirty="0"/>
              <a:t>Letter en bijhorende kleur</a:t>
            </a:r>
          </a:p>
          <a:p>
            <a:pPr lvl="1"/>
            <a:r>
              <a:rPr lang="nl-BE" dirty="0"/>
              <a:t>Reversibele warmtepompen enkel label voor koeling!</a:t>
            </a:r>
          </a:p>
          <a:p>
            <a:endParaRPr lang="nl-BE" dirty="0"/>
          </a:p>
        </p:txBody>
      </p:sp>
      <p:pic>
        <p:nvPicPr>
          <p:cNvPr id="4" name="Graphic 3" descr="Opmerking belangrijk">
            <a:extLst>
              <a:ext uri="{FF2B5EF4-FFF2-40B4-BE49-F238E27FC236}">
                <a16:creationId xmlns:a16="http://schemas.microsoft.com/office/drawing/2014/main" id="{2F5F80CF-52CE-415E-8D40-63CFA6B01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316" y="4869160"/>
            <a:ext cx="720080" cy="72008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2E3F5AA-1BBE-47AE-8DC8-277083FA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Labels - Energielabel en productkaart (VII.2)</a:t>
            </a:r>
            <a:br>
              <a:rPr lang="nl-BE" sz="3100" dirty="0"/>
            </a:br>
            <a:endParaRPr lang="nl-BE" sz="3100" dirty="0"/>
          </a:p>
        </p:txBody>
      </p:sp>
    </p:spTree>
    <p:extLst>
      <p:ext uri="{BB962C8B-B14F-4D97-AF65-F5344CB8AC3E}">
        <p14:creationId xmlns:p14="http://schemas.microsoft.com/office/powerpoint/2010/main" val="22575009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B9D151-3D70-44F5-9D48-F061978C89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5" y="764704"/>
            <a:ext cx="4333113" cy="5040560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E562494-7E09-46CD-B589-4C56DE81FAE7}"/>
              </a:ext>
            </a:extLst>
          </p:cNvPr>
          <p:cNvCxnSpPr/>
          <p:nvPr/>
        </p:nvCxnSpPr>
        <p:spPr>
          <a:xfrm flipV="1">
            <a:off x="3219338" y="2474894"/>
            <a:ext cx="1296144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1534AE7F-380A-4CCE-950C-D2DA978E37C3}"/>
              </a:ext>
            </a:extLst>
          </p:cNvPr>
          <p:cNvCxnSpPr/>
          <p:nvPr/>
        </p:nvCxnSpPr>
        <p:spPr>
          <a:xfrm>
            <a:off x="3248432" y="2456892"/>
            <a:ext cx="1296144" cy="1656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53B6D347-C9CC-488D-9BDB-D04F9E92ECA8}"/>
              </a:ext>
            </a:extLst>
          </p:cNvPr>
          <p:cNvSpPr txBox="1"/>
          <p:nvPr/>
        </p:nvSpPr>
        <p:spPr>
          <a:xfrm>
            <a:off x="786803" y="188640"/>
            <a:ext cx="45005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Omkeerbaar toestel: gebruik alleen label voor koeling!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D92686-288C-4F41-B3E4-8053CEF7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20" y="1772816"/>
            <a:ext cx="3350426" cy="420907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A495A2F-C14A-4502-9210-F945DFDC108F}"/>
              </a:ext>
            </a:extLst>
          </p:cNvPr>
          <p:cNvSpPr txBox="1"/>
          <p:nvPr/>
        </p:nvSpPr>
        <p:spPr>
          <a:xfrm>
            <a:off x="5309254" y="1372035"/>
            <a:ext cx="356355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Energielabel alleen voor koeling</a:t>
            </a:r>
          </a:p>
        </p:txBody>
      </p:sp>
    </p:spTree>
    <p:extLst>
      <p:ext uri="{BB962C8B-B14F-4D97-AF65-F5344CB8AC3E}">
        <p14:creationId xmlns:p14="http://schemas.microsoft.com/office/powerpoint/2010/main" val="26479055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D15172-2E77-435B-9A76-697F96E229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b="1" dirty="0"/>
              <a:t>Eurovent energieklasse </a:t>
            </a:r>
            <a:r>
              <a:rPr lang="nl-BE" dirty="0"/>
              <a:t>bij vermelding </a:t>
            </a:r>
            <a:r>
              <a:rPr lang="nl-BE" b="1" dirty="0"/>
              <a:t>‘</a:t>
            </a:r>
            <a:r>
              <a:rPr lang="nl-BE" b="1" dirty="0" err="1"/>
              <a:t>cooling</a:t>
            </a:r>
            <a:r>
              <a:rPr lang="nl-BE" b="1" dirty="0"/>
              <a:t>’</a:t>
            </a:r>
            <a:endParaRPr lang="nl-BE" dirty="0"/>
          </a:p>
          <a:p>
            <a:r>
              <a:rPr lang="nl-BE" dirty="0"/>
              <a:t>Op elektrisch aangedreven koude-opwekkers</a:t>
            </a:r>
          </a:p>
          <a:p>
            <a:pPr lvl="1"/>
            <a:r>
              <a:rPr lang="nl-BE" dirty="0"/>
              <a:t>Lucht/water</a:t>
            </a:r>
          </a:p>
          <a:p>
            <a:pPr lvl="1"/>
            <a:r>
              <a:rPr lang="nl-BE" dirty="0"/>
              <a:t>Water/water</a:t>
            </a:r>
          </a:p>
          <a:p>
            <a:pPr lvl="1"/>
            <a:r>
              <a:rPr lang="nl-BE" dirty="0"/>
              <a:t>Bodem/water</a:t>
            </a:r>
          </a:p>
          <a:p>
            <a:pPr lvl="1"/>
            <a:r>
              <a:rPr lang="nl-BE" dirty="0"/>
              <a:t>Lucht/lucht</a:t>
            </a:r>
          </a:p>
          <a:p>
            <a:pPr lvl="1"/>
            <a:r>
              <a:rPr lang="nl-BE" dirty="0"/>
              <a:t>Bodem/lucht</a:t>
            </a:r>
          </a:p>
          <a:p>
            <a:pPr lvl="1"/>
            <a:r>
              <a:rPr lang="nl-BE" dirty="0"/>
              <a:t>Water/lucht</a:t>
            </a:r>
          </a:p>
          <a:p>
            <a:r>
              <a:rPr lang="nl-BE" dirty="0"/>
              <a:t>‘Liquid </a:t>
            </a:r>
            <a:r>
              <a:rPr lang="nl-BE" dirty="0" err="1"/>
              <a:t>chilling</a:t>
            </a:r>
            <a:r>
              <a:rPr lang="nl-BE" dirty="0"/>
              <a:t> package:</a:t>
            </a:r>
          </a:p>
          <a:p>
            <a:pPr lvl="1"/>
            <a:r>
              <a:rPr lang="nl-BE" dirty="0"/>
              <a:t>Lucht/water of water/water</a:t>
            </a:r>
          </a:p>
          <a:p>
            <a:r>
              <a:rPr lang="nl-BE" dirty="0"/>
              <a:t>‘</a:t>
            </a:r>
            <a:r>
              <a:rPr lang="nl-BE" dirty="0" err="1"/>
              <a:t>Rooftop</a:t>
            </a:r>
            <a:r>
              <a:rPr lang="nl-BE" dirty="0"/>
              <a:t>’:</a:t>
            </a:r>
          </a:p>
          <a:p>
            <a:pPr lvl="1"/>
            <a:r>
              <a:rPr lang="nl-BE" dirty="0"/>
              <a:t>Lucht/lucht of water/lucht</a:t>
            </a:r>
          </a:p>
          <a:p>
            <a:endParaRPr lang="nl-BE" dirty="0"/>
          </a:p>
        </p:txBody>
      </p:sp>
      <p:pic>
        <p:nvPicPr>
          <p:cNvPr id="5" name="Afbeelding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75A1BDE6-3B9B-490E-A8CB-5F4C31B27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212976"/>
            <a:ext cx="2771800" cy="3519746"/>
          </a:xfrm>
          <a:prstGeom prst="rect">
            <a:avLst/>
          </a:prstGeom>
          <a:noFill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2A8BB08-2607-486E-AA93-F2AF0DA1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Labels – Euroventlabel (VII.2)</a:t>
            </a:r>
            <a:br>
              <a:rPr lang="nl-BE" sz="3100" dirty="0"/>
            </a:br>
            <a:endParaRPr lang="nl-BE" sz="3100" dirty="0"/>
          </a:p>
        </p:txBody>
      </p:sp>
    </p:spTree>
    <p:extLst>
      <p:ext uri="{BB962C8B-B14F-4D97-AF65-F5344CB8AC3E}">
        <p14:creationId xmlns:p14="http://schemas.microsoft.com/office/powerpoint/2010/main" val="28695317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000441"/>
          </a:xfrm>
        </p:spPr>
        <p:txBody>
          <a:bodyPr/>
          <a:lstStyle/>
          <a:p>
            <a:r>
              <a:rPr lang="nl-BE" dirty="0"/>
              <a:t>Bij reversibele warmtepompen</a:t>
            </a:r>
          </a:p>
          <a:p>
            <a:pPr lvl="1"/>
            <a:r>
              <a:rPr lang="nl-BE" dirty="0"/>
              <a:t>Thermisch vermogen tot 100 kW</a:t>
            </a:r>
          </a:p>
          <a:p>
            <a:pPr lvl="1"/>
            <a:r>
              <a:rPr lang="nl-BE" b="1" dirty="0"/>
              <a:t>Niet</a:t>
            </a:r>
            <a:r>
              <a:rPr lang="nl-BE" dirty="0"/>
              <a:t> bij toestellen uitsluitend voor ruimtekoeling</a:t>
            </a:r>
          </a:p>
          <a:p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106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56E6F1E-B17E-4904-848F-B5D15C3FC3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51ED79-52BA-49C0-8276-D3DD56609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07" y="3099048"/>
            <a:ext cx="2778224" cy="277822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766802A-EB03-4A81-8A4C-3E64B3D9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Labels – </a:t>
            </a:r>
            <a:r>
              <a:rPr lang="nl-BE" sz="3100" dirty="0" err="1"/>
              <a:t>Ecolabel</a:t>
            </a:r>
            <a:r>
              <a:rPr lang="nl-BE" sz="3100" dirty="0"/>
              <a:t> (VII.2)</a:t>
            </a:r>
            <a:br>
              <a:rPr lang="nl-BE" sz="3100" dirty="0"/>
            </a:br>
            <a:endParaRPr lang="nl-BE" sz="3100" dirty="0"/>
          </a:p>
        </p:txBody>
      </p:sp>
    </p:spTree>
    <p:extLst>
      <p:ext uri="{BB962C8B-B14F-4D97-AF65-F5344CB8AC3E}">
        <p14:creationId xmlns:p14="http://schemas.microsoft.com/office/powerpoint/2010/main" val="16741062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zitten, wit, vrachtwagen, koelkast&#10;&#10;Automatisch gegenereerde beschrijving">
            <a:extLst>
              <a:ext uri="{FF2B5EF4-FFF2-40B4-BE49-F238E27FC236}">
                <a16:creationId xmlns:a16="http://schemas.microsoft.com/office/drawing/2014/main" id="{7F6473A8-4781-4E27-9F0D-884C9645FC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634" y="237008"/>
            <a:ext cx="2461846" cy="52506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Kenplaat (VII.2)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BE" dirty="0"/>
              <a:t>Kan info bevatten over</a:t>
            </a:r>
          </a:p>
          <a:p>
            <a:pPr lvl="1"/>
            <a:r>
              <a:rPr lang="nl-BE" dirty="0"/>
              <a:t>Type opwekker</a:t>
            </a:r>
          </a:p>
          <a:p>
            <a:pPr lvl="1"/>
            <a:r>
              <a:rPr lang="nl-BE" dirty="0"/>
              <a:t>Referentiejaar fabricage </a:t>
            </a:r>
          </a:p>
          <a:p>
            <a:pPr lvl="1"/>
            <a:r>
              <a:rPr lang="nl-BE" dirty="0"/>
              <a:t>Koelingsmiddel</a:t>
            </a:r>
          </a:p>
          <a:p>
            <a:r>
              <a:rPr lang="nl-BE" dirty="0"/>
              <a:t>Kan ook zelfklever zijn</a:t>
            </a:r>
          </a:p>
          <a:p>
            <a:r>
              <a:rPr lang="nl-NL" dirty="0"/>
              <a:t>Vaak te vinden</a:t>
            </a:r>
          </a:p>
          <a:p>
            <a:pPr lvl="1"/>
            <a:r>
              <a:rPr lang="nl-NL" dirty="0"/>
              <a:t>Aan achter- of zijkant van opwekker </a:t>
            </a:r>
          </a:p>
          <a:p>
            <a:pPr lvl="1"/>
            <a:r>
              <a:rPr lang="nl-NL" dirty="0"/>
              <a:t>Aan binnenzijde van mantel van opwekker </a:t>
            </a:r>
          </a:p>
          <a:p>
            <a:endParaRPr lang="nl-BE" dirty="0"/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107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B760615-CD5C-407E-ADAF-AF79F5B94F19}"/>
              </a:ext>
            </a:extLst>
          </p:cNvPr>
          <p:cNvSpPr/>
          <p:nvPr/>
        </p:nvSpPr>
        <p:spPr>
          <a:xfrm>
            <a:off x="6902896" y="1876831"/>
            <a:ext cx="944867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6E45C182-18E1-46D0-B9FF-0E90C88E73FE}"/>
              </a:ext>
            </a:extLst>
          </p:cNvPr>
          <p:cNvCxnSpPr>
            <a:cxnSpLocks/>
          </p:cNvCxnSpPr>
          <p:nvPr/>
        </p:nvCxnSpPr>
        <p:spPr>
          <a:xfrm>
            <a:off x="3114989" y="3114989"/>
            <a:ext cx="4049486" cy="1858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9F8B7888-2573-42B5-A6B7-459AF69E29DF}"/>
              </a:ext>
            </a:extLst>
          </p:cNvPr>
          <p:cNvCxnSpPr>
            <a:cxnSpLocks/>
          </p:cNvCxnSpPr>
          <p:nvPr/>
        </p:nvCxnSpPr>
        <p:spPr>
          <a:xfrm>
            <a:off x="3978992" y="2761201"/>
            <a:ext cx="3990704" cy="531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503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05B28-A557-42DD-A7B0-A103AF4AD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Kenplaat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Informatie af te leiden uit kenplaat:</a:t>
            </a:r>
          </a:p>
          <a:p>
            <a:pPr lvl="1"/>
            <a:r>
              <a:rPr lang="nl-BE" dirty="0"/>
              <a:t>Merk (hier onzichtbaar gemaakt met grijze kader)</a:t>
            </a:r>
          </a:p>
          <a:p>
            <a:pPr lvl="1"/>
            <a:r>
              <a:rPr lang="nl-BE" dirty="0"/>
              <a:t>Term ‘</a:t>
            </a:r>
            <a:r>
              <a:rPr lang="nl-BE" dirty="0" err="1"/>
              <a:t>air-conditioner</a:t>
            </a:r>
            <a:r>
              <a:rPr lang="nl-BE" dirty="0"/>
              <a:t>’ =&gt; wijst op luchtkoeling</a:t>
            </a:r>
          </a:p>
          <a:p>
            <a:pPr lvl="1"/>
            <a:r>
              <a:rPr lang="nl-BE" dirty="0"/>
              <a:t>Model code (links boven)</a:t>
            </a:r>
          </a:p>
          <a:p>
            <a:pPr lvl="1"/>
            <a:r>
              <a:rPr lang="nl-BE" dirty="0"/>
              <a:t>Koelen en verwarmen (rechts boven)</a:t>
            </a:r>
          </a:p>
          <a:p>
            <a:pPr lvl="1"/>
            <a:r>
              <a:rPr lang="nl-BE" dirty="0"/>
              <a:t>Koelingsmiddel: R407C/R410A </a:t>
            </a:r>
          </a:p>
          <a:p>
            <a:pPr lvl="1"/>
            <a:r>
              <a:rPr lang="nl-BE" dirty="0"/>
              <a:t>Referentiejaar fabricage (onderaan)</a:t>
            </a:r>
          </a:p>
          <a:p>
            <a:pPr marL="288000" lvl="1" indent="0">
              <a:buNone/>
            </a:pPr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108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2F34D63-9F3A-4E32-BF56-8756E3BC3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07" y="3140968"/>
            <a:ext cx="3735638" cy="322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99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Technische plannen (VII.2)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BE" dirty="0"/>
              <a:t>Opgemaakt door architect, ingenieur of installateur</a:t>
            </a:r>
          </a:p>
          <a:p>
            <a:pPr lvl="1"/>
            <a:r>
              <a:rPr lang="nl-NL" dirty="0"/>
              <a:t>HVAC-schema</a:t>
            </a:r>
          </a:p>
          <a:p>
            <a:pPr lvl="1"/>
            <a:r>
              <a:rPr lang="nl-NL" dirty="0" err="1"/>
              <a:t>legplan</a:t>
            </a:r>
            <a:r>
              <a:rPr lang="nl-NL" dirty="0"/>
              <a:t> van de vloerkoeling</a:t>
            </a:r>
          </a:p>
          <a:p>
            <a:pPr lvl="1"/>
            <a:r>
              <a:rPr lang="nl-NL" dirty="0"/>
              <a:t>…</a:t>
            </a:r>
            <a:endParaRPr lang="nl-BE" dirty="0"/>
          </a:p>
          <a:p>
            <a:r>
              <a:rPr lang="nl-BE" dirty="0"/>
              <a:t>Enkel gebruiken voor technische info waarvoor plannen opgesteld!</a:t>
            </a:r>
          </a:p>
          <a:p>
            <a:endParaRPr lang="nl-BE" dirty="0"/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109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0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D1111-179E-456D-87A4-8EBA7867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/>
              <a:t>&gt; Reversibele warmtepompen (VII.1)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DC258C-31DA-4D2C-A812-30E3976624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/>
              <a:t>Toestel kan zowel </a:t>
            </a:r>
            <a:r>
              <a:rPr lang="nl-BE" b="1"/>
              <a:t>verwarmen</a:t>
            </a:r>
            <a:r>
              <a:rPr lang="nl-BE"/>
              <a:t> als </a:t>
            </a:r>
            <a:r>
              <a:rPr lang="nl-BE" b="1"/>
              <a:t>koelen</a:t>
            </a:r>
          </a:p>
          <a:p>
            <a:endParaRPr lang="nl-BE" b="1"/>
          </a:p>
          <a:p>
            <a:endParaRPr lang="nl-BE"/>
          </a:p>
        </p:txBody>
      </p:sp>
      <p:pic>
        <p:nvPicPr>
          <p:cNvPr id="9" name="Graphic 8" descr="Opmerking belangrijk">
            <a:extLst>
              <a:ext uri="{FF2B5EF4-FFF2-40B4-BE49-F238E27FC236}">
                <a16:creationId xmlns:a16="http://schemas.microsoft.com/office/drawing/2014/main" id="{155A6CD7-3DF2-45CC-8400-A91DEB52A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536" y="2204864"/>
            <a:ext cx="720080" cy="72008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99A1360-9E2F-4B3D-880B-DDA34F2FD8F3}"/>
              </a:ext>
            </a:extLst>
          </p:cNvPr>
          <p:cNvSpPr/>
          <p:nvPr/>
        </p:nvSpPr>
        <p:spPr>
          <a:xfrm>
            <a:off x="1085508" y="233958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>
                <a:solidFill>
                  <a:schemeClr val="tx2">
                    <a:lumMod val="75000"/>
                  </a:schemeClr>
                </a:solidFill>
              </a:rPr>
              <a:t>Bij </a:t>
            </a:r>
            <a:r>
              <a:rPr lang="nl-BE" b="1">
                <a:solidFill>
                  <a:schemeClr val="tx2">
                    <a:lumMod val="75000"/>
                  </a:schemeClr>
                </a:solidFill>
              </a:rPr>
              <a:t>twijfel</a:t>
            </a:r>
            <a:r>
              <a:rPr lang="nl-BE">
                <a:solidFill>
                  <a:schemeClr val="tx2">
                    <a:lumMod val="75000"/>
                  </a:schemeClr>
                </a:solidFill>
              </a:rPr>
              <a:t> of toestel kan koelen en verwarmen, veronderstel </a:t>
            </a:r>
            <a:r>
              <a:rPr lang="nl-BE" b="1">
                <a:solidFill>
                  <a:schemeClr val="tx2">
                    <a:lumMod val="75000"/>
                  </a:schemeClr>
                </a:solidFill>
              </a:rPr>
              <a:t>reversibel</a:t>
            </a:r>
            <a:r>
              <a:rPr lang="nl-BE">
                <a:solidFill>
                  <a:schemeClr val="tx2">
                    <a:lumMod val="75000"/>
                  </a:schemeClr>
                </a:solidFill>
              </a:rPr>
              <a:t> toestel!</a:t>
            </a:r>
          </a:p>
        </p:txBody>
      </p:sp>
    </p:spTree>
    <p:extLst>
      <p:ext uri="{BB962C8B-B14F-4D97-AF65-F5344CB8AC3E}">
        <p14:creationId xmlns:p14="http://schemas.microsoft.com/office/powerpoint/2010/main" val="1044695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</a:t>
            </a:r>
            <a:r>
              <a:rPr lang="nl-NL" sz="3100" dirty="0"/>
              <a:t>Technische documentatie van het gebouwbeheerssysteem (VII.2) 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NL" dirty="0"/>
              <a:t>Gebouwbeheersysteem (GBS)</a:t>
            </a:r>
          </a:p>
          <a:p>
            <a:pPr lvl="1"/>
            <a:r>
              <a:rPr lang="nl-NL" dirty="0"/>
              <a:t>= bedienen/aansturen installaties (regelingen) van een gebouw </a:t>
            </a:r>
          </a:p>
          <a:p>
            <a:r>
              <a:rPr lang="nl-NL" dirty="0"/>
              <a:t>Technische informatie over de koelinstallatie mag uit de documentatie overgenomen worden</a:t>
            </a:r>
            <a:endParaRPr lang="nl-BE" dirty="0"/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110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426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</a:t>
            </a:r>
            <a:r>
              <a:rPr lang="nl-NL" sz="3100" dirty="0"/>
              <a:t>Milieuvergunningen (</a:t>
            </a:r>
            <a:r>
              <a:rPr lang="nl-BE" sz="3100" dirty="0"/>
              <a:t>VII.2)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NL" dirty="0"/>
              <a:t>Voor sommige koelinstallaties is vergunning nodig</a:t>
            </a:r>
          </a:p>
          <a:p>
            <a:r>
              <a:rPr lang="nl-NL" dirty="0"/>
              <a:t>Technische informatie over de koelinstallatie mag uit de vergunning overgenomen worden</a:t>
            </a:r>
            <a:endParaRPr lang="nl-BE" dirty="0"/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111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864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</a:t>
            </a:r>
            <a:r>
              <a:rPr lang="nl-NL" sz="3100" dirty="0"/>
              <a:t>Premie (VII.2)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BE" b="1" dirty="0"/>
              <a:t>Goedgekeurd dossier</a:t>
            </a:r>
            <a:r>
              <a:rPr lang="nl-BE" dirty="0"/>
              <a:t> voor warmtepomppremie</a:t>
            </a:r>
          </a:p>
          <a:p>
            <a:r>
              <a:rPr lang="nl-BE" dirty="0"/>
              <a:t>Informatie over</a:t>
            </a:r>
          </a:p>
          <a:p>
            <a:pPr lvl="1"/>
            <a:r>
              <a:rPr lang="nl-BE" dirty="0"/>
              <a:t>Koelfunctie</a:t>
            </a:r>
          </a:p>
          <a:p>
            <a:pPr lvl="1"/>
            <a:r>
              <a:rPr lang="nl-BE" dirty="0"/>
              <a:t>Energielabel</a:t>
            </a: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112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942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113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BF5523A-5E1E-4C2A-90F6-24C3E9A76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0848"/>
            <a:ext cx="7529834" cy="352114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2D7DFD5-7FE6-4226-B5FA-9E8692D35BE7}"/>
              </a:ext>
            </a:extLst>
          </p:cNvPr>
          <p:cNvSpPr txBox="1"/>
          <p:nvPr/>
        </p:nvSpPr>
        <p:spPr>
          <a:xfrm>
            <a:off x="2672862" y="1055077"/>
            <a:ext cx="537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 geval aangevinkt -&gt; geen reversibele warmtepomp, warmtepomp wordt </a:t>
            </a:r>
            <a:r>
              <a:rPr lang="nl-BE" b="1" dirty="0"/>
              <a:t>enkel</a:t>
            </a:r>
            <a:r>
              <a:rPr lang="nl-BE" dirty="0"/>
              <a:t> gebruikt voor verwarming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0117328C-3E36-411F-87CC-B33D0AA3AED0}"/>
              </a:ext>
            </a:extLst>
          </p:cNvPr>
          <p:cNvCxnSpPr/>
          <p:nvPr/>
        </p:nvCxnSpPr>
        <p:spPr>
          <a:xfrm flipV="1">
            <a:off x="3898760" y="1728316"/>
            <a:ext cx="462225" cy="472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DAE149C9-A943-4DD5-AFF9-A7F07458381C}"/>
              </a:ext>
            </a:extLst>
          </p:cNvPr>
          <p:cNvSpPr txBox="1"/>
          <p:nvPr/>
        </p:nvSpPr>
        <p:spPr>
          <a:xfrm>
            <a:off x="2924071" y="5721735"/>
            <a:ext cx="272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Energie-efficiëntieklasse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6A3F7519-369B-4719-9B9F-FA5D00EC273A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441749" y="5508172"/>
            <a:ext cx="482322" cy="3982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6254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114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11" name="Afbeelding 10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A2D7CEF4-EE6D-4F15-BBA6-6BF5E019E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6016599" cy="610030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97CF053-9FF6-49F2-9208-9A61A0A64BF1}"/>
              </a:ext>
            </a:extLst>
          </p:cNvPr>
          <p:cNvSpPr/>
          <p:nvPr/>
        </p:nvSpPr>
        <p:spPr>
          <a:xfrm>
            <a:off x="1475656" y="1700808"/>
            <a:ext cx="542724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15640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Verslag energetische keuring koelsysteem (VII.2)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BE" dirty="0"/>
              <a:t>Koelaudit en bijhorend logboek</a:t>
            </a:r>
          </a:p>
          <a:p>
            <a:r>
              <a:rPr lang="nl-BE" dirty="0"/>
              <a:t>Verplicht voor airconditioners (comfortkoeling) &gt; 12 kW</a:t>
            </a:r>
          </a:p>
          <a:p>
            <a:r>
              <a:rPr lang="nl-BE" dirty="0"/>
              <a:t>Informatie over</a:t>
            </a:r>
          </a:p>
          <a:p>
            <a:pPr lvl="1"/>
            <a:r>
              <a:rPr lang="nl-BE" dirty="0"/>
              <a:t>Type toestel</a:t>
            </a:r>
          </a:p>
          <a:p>
            <a:pPr lvl="1"/>
            <a:r>
              <a:rPr lang="nl-BE" dirty="0"/>
              <a:t>Afgiftesysteem</a:t>
            </a:r>
          </a:p>
          <a:p>
            <a:pPr lvl="1"/>
            <a:r>
              <a:rPr lang="nl-BE" dirty="0"/>
              <a:t>Referentiejaar fabricage</a:t>
            </a:r>
          </a:p>
          <a:p>
            <a:pPr lvl="1"/>
            <a:r>
              <a:rPr lang="nl-BE" dirty="0"/>
              <a:t>Koelmiddel </a:t>
            </a:r>
          </a:p>
          <a:p>
            <a:pPr marL="0" indent="0">
              <a:buNone/>
            </a:pPr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115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Graphic 4" descr="Opmerking belangrijk">
            <a:extLst>
              <a:ext uri="{FF2B5EF4-FFF2-40B4-BE49-F238E27FC236}">
                <a16:creationId xmlns:a16="http://schemas.microsoft.com/office/drawing/2014/main" id="{C37478B5-C4FD-4089-A286-439C7FEBB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536" y="4215479"/>
            <a:ext cx="720080" cy="7200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515D98-D808-4F91-ABFC-6ABCA1DAC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12" y="4497632"/>
            <a:ext cx="4849484" cy="236036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6CE066C-A506-4DA9-ACAE-077283B0A6C2}"/>
              </a:ext>
            </a:extLst>
          </p:cNvPr>
          <p:cNvSpPr txBox="1"/>
          <p:nvPr/>
        </p:nvSpPr>
        <p:spPr>
          <a:xfrm>
            <a:off x="4716016" y="2672283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linkClick r:id="rId6"/>
              </a:rPr>
              <a:t>https://www.vlaanderen.be/energetische-keuring-van-airconditioningsystemen</a:t>
            </a:r>
            <a:endParaRPr lang="nl-BE" dirty="0"/>
          </a:p>
          <a:p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D10F4CB-AC9D-460D-A02F-37D6E38D527A}"/>
              </a:ext>
            </a:extLst>
          </p:cNvPr>
          <p:cNvSpPr/>
          <p:nvPr/>
        </p:nvSpPr>
        <p:spPr>
          <a:xfrm>
            <a:off x="536336" y="4215479"/>
            <a:ext cx="7542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000" lvl="2" indent="0">
              <a:buNone/>
            </a:pPr>
            <a:r>
              <a:rPr lang="nl-BE" dirty="0">
                <a:solidFill>
                  <a:schemeClr val="tx2">
                    <a:lumMod val="75000"/>
                  </a:schemeClr>
                </a:solidFill>
              </a:rPr>
              <a:t>De </a:t>
            </a:r>
            <a:r>
              <a:rPr lang="nl-BE" b="1" dirty="0">
                <a:solidFill>
                  <a:schemeClr val="tx2">
                    <a:lumMod val="75000"/>
                  </a:schemeClr>
                </a:solidFill>
              </a:rPr>
              <a:t>gemeten</a:t>
            </a:r>
            <a:r>
              <a:rPr lang="nl-BE" dirty="0">
                <a:solidFill>
                  <a:schemeClr val="tx2">
                    <a:lumMod val="75000"/>
                  </a:schemeClr>
                </a:solidFill>
              </a:rPr>
              <a:t> EER mag </a:t>
            </a:r>
            <a:r>
              <a:rPr lang="nl-BE" b="1" u="sng" dirty="0">
                <a:solidFill>
                  <a:schemeClr val="tx2">
                    <a:lumMod val="75000"/>
                  </a:schemeClr>
                </a:solidFill>
              </a:rPr>
              <a:t>niet</a:t>
            </a:r>
            <a:r>
              <a:rPr lang="nl-BE" dirty="0">
                <a:solidFill>
                  <a:schemeClr val="tx2">
                    <a:lumMod val="75000"/>
                  </a:schemeClr>
                </a:solidFill>
              </a:rPr>
              <a:t> overgenomen worden uit het </a:t>
            </a:r>
            <a:r>
              <a:rPr lang="nl-BE" dirty="0" err="1">
                <a:solidFill>
                  <a:schemeClr val="tx2">
                    <a:lumMod val="75000"/>
                  </a:schemeClr>
                </a:solidFill>
              </a:rPr>
              <a:t>keuringattest</a:t>
            </a:r>
            <a:r>
              <a:rPr lang="nl-BE" dirty="0">
                <a:solidFill>
                  <a:schemeClr val="tx2">
                    <a:lumMod val="75000"/>
                  </a:schemeClr>
                </a:solidFill>
              </a:rPr>
              <a:t>!</a:t>
            </a:r>
          </a:p>
          <a:p>
            <a:pPr marL="576000" lvl="2" indent="0">
              <a:buNone/>
            </a:pPr>
            <a:endParaRPr lang="nl-B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88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116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7AED53-569E-41E0-881B-F8EF23711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2" y="1195387"/>
            <a:ext cx="5743575" cy="534352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8C9DF8F-519C-4003-99E5-F544F207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Verslag energetische keuring koelsysteem</a:t>
            </a:r>
          </a:p>
        </p:txBody>
      </p:sp>
    </p:spTree>
    <p:extLst>
      <p:ext uri="{BB962C8B-B14F-4D97-AF65-F5344CB8AC3E}">
        <p14:creationId xmlns:p14="http://schemas.microsoft.com/office/powerpoint/2010/main" val="8520214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117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5" name="titel"/>
          <p:cNvSpPr>
            <a:spLocks noGrp="1"/>
          </p:cNvSpPr>
          <p:nvPr>
            <p:ph type="ctrTitle"/>
          </p:nvPr>
        </p:nvSpPr>
        <p:spPr>
          <a:xfrm>
            <a:off x="827584" y="1916832"/>
            <a:ext cx="7056784" cy="35283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5400"/>
              </a:lnSpc>
              <a:defRPr sz="5400" baseline="0">
                <a:solidFill>
                  <a:srgbClr val="105269"/>
                </a:solidFill>
              </a:defRPr>
            </a:lvl1pPr>
          </a:lstStyle>
          <a:p>
            <a:pPr algn="ctr"/>
            <a:r>
              <a:rPr lang="nl-BE" sz="3700"/>
              <a:t>EINDE   </a:t>
            </a:r>
            <a:br>
              <a:rPr lang="nl-BE" sz="3700"/>
            </a:br>
            <a:r>
              <a:rPr lang="nl-BE" sz="3700"/>
              <a:t>DEEL  VII</a:t>
            </a:r>
            <a:br>
              <a:rPr lang="nl-BE" sz="3700"/>
            </a:br>
            <a:r>
              <a:rPr lang="nl-BE" sz="3700"/>
              <a:t>Koeling</a:t>
            </a:r>
            <a:br>
              <a:rPr lang="nl-BE" sz="3700"/>
            </a:br>
            <a:endParaRPr lang="nl-BE" sz="3700"/>
          </a:p>
        </p:txBody>
      </p:sp>
    </p:spTree>
    <p:extLst>
      <p:ext uri="{BB962C8B-B14F-4D97-AF65-F5344CB8AC3E}">
        <p14:creationId xmlns:p14="http://schemas.microsoft.com/office/powerpoint/2010/main" val="232546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A6A3D-ECC1-4301-A8E8-446E8DD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/>
              <a:t>Reversibele warmtepompen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6AD700-6010-465A-9133-BCBA67277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/>
              <a:t>Thermostaat</a:t>
            </a:r>
            <a:r>
              <a:rPr lang="nl-NL"/>
              <a:t> of </a:t>
            </a:r>
            <a:r>
              <a:rPr lang="nl-NL" b="1"/>
              <a:t>regeling</a:t>
            </a:r>
            <a:r>
              <a:rPr lang="nl-NL"/>
              <a:t> voor aan– of uitschakelen van </a:t>
            </a:r>
            <a:r>
              <a:rPr lang="nl-NL" b="1"/>
              <a:t>koelfunctie</a:t>
            </a:r>
          </a:p>
          <a:p>
            <a:r>
              <a:rPr lang="nl-BE" b="1"/>
              <a:t>Technische documentatie </a:t>
            </a:r>
            <a:r>
              <a:rPr lang="nl-BE"/>
              <a:t>of </a:t>
            </a:r>
            <a:r>
              <a:rPr lang="nl-BE" b="1"/>
              <a:t>goedgekeurd premiedossier</a:t>
            </a:r>
          </a:p>
          <a:p>
            <a:pPr lvl="1"/>
            <a:r>
              <a:rPr lang="nl-NL"/>
              <a:t>Rendement bij koeling (S)EER én bij verwarming (S)COP vermeld</a:t>
            </a:r>
          </a:p>
          <a:p>
            <a:endParaRPr lang="nl-NL" b="1"/>
          </a:p>
          <a:p>
            <a:endParaRPr lang="nl-BE"/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12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83B8E9E-6C08-46CE-8213-9AC68615FA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351" y="2708920"/>
            <a:ext cx="4089848" cy="3935811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D7635DE0-0969-4A14-90F3-6C111AAEA295}"/>
              </a:ext>
            </a:extLst>
          </p:cNvPr>
          <p:cNvSpPr/>
          <p:nvPr/>
        </p:nvSpPr>
        <p:spPr>
          <a:xfrm>
            <a:off x="4088311" y="5996660"/>
            <a:ext cx="4449888" cy="648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3EEC2FA-C87F-4E4E-AD31-33E5B9912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915212"/>
            <a:ext cx="173828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04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6AD700-6010-465A-9133-BCBA67277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/>
              <a:t>Kenplaat </a:t>
            </a:r>
            <a:r>
              <a:rPr lang="nl-NL"/>
              <a:t>vermeldt beide functies</a:t>
            </a:r>
          </a:p>
          <a:p>
            <a:endParaRPr lang="nl-BE"/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13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11" name="Afbeelding 10" descr="Afbeelding met zitten, wit&#10;&#10;Automatisch gegenereerde beschrijving">
            <a:extLst>
              <a:ext uri="{FF2B5EF4-FFF2-40B4-BE49-F238E27FC236}">
                <a16:creationId xmlns:a16="http://schemas.microsoft.com/office/drawing/2014/main" id="{D5AB566B-BF6E-4414-BA6B-CE164A8F5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981" y="2507283"/>
            <a:ext cx="2545706" cy="4248472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FACE21D5-1B9B-482C-A975-59177A68FFE1}"/>
              </a:ext>
            </a:extLst>
          </p:cNvPr>
          <p:cNvSpPr/>
          <p:nvPr/>
        </p:nvSpPr>
        <p:spPr>
          <a:xfrm rot="839936">
            <a:off x="6526037" y="3933022"/>
            <a:ext cx="1096203" cy="672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7AE3DC1-1BA8-49C4-87C7-F30DAC5640B2}"/>
              </a:ext>
            </a:extLst>
          </p:cNvPr>
          <p:cNvSpPr txBox="1"/>
          <p:nvPr/>
        </p:nvSpPr>
        <p:spPr>
          <a:xfrm>
            <a:off x="4729590" y="191367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/>
              <a:t>‘</a:t>
            </a:r>
            <a:r>
              <a:rPr lang="nl-BE" err="1"/>
              <a:t>Heating</a:t>
            </a:r>
            <a:r>
              <a:rPr lang="nl-BE"/>
              <a:t>’ en ‘</a:t>
            </a:r>
            <a:r>
              <a:rPr lang="nl-BE" err="1"/>
              <a:t>cooling</a:t>
            </a:r>
            <a:r>
              <a:rPr lang="nl-BE"/>
              <a:t>’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D5A3A144-9614-43EA-A552-E2624B2AA730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925834" y="2283002"/>
            <a:ext cx="0" cy="152741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1">
            <a:extLst>
              <a:ext uri="{FF2B5EF4-FFF2-40B4-BE49-F238E27FC236}">
                <a16:creationId xmlns:a16="http://schemas.microsoft.com/office/drawing/2014/main" id="{AA910B16-F1F0-4A64-B8D0-C67C5644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/>
              <a:t>Reversibele warmtepompen</a:t>
            </a:r>
          </a:p>
        </p:txBody>
      </p:sp>
      <p:pic>
        <p:nvPicPr>
          <p:cNvPr id="16" name="Afbeelding 15" descr="Afbeelding met zitten, wit, klok, teken&#10;&#10;Automatisch gegenereerde beschrijving">
            <a:extLst>
              <a:ext uri="{FF2B5EF4-FFF2-40B4-BE49-F238E27FC236}">
                <a16:creationId xmlns:a16="http://schemas.microsoft.com/office/drawing/2014/main" id="{E3E89B03-A784-422E-8198-F9C0D8BAA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744" y="2636912"/>
            <a:ext cx="2379494" cy="3935462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327295E6-ECD3-4E28-A2D1-EE4255A7DAE7}"/>
              </a:ext>
            </a:extLst>
          </p:cNvPr>
          <p:cNvSpPr/>
          <p:nvPr/>
        </p:nvSpPr>
        <p:spPr>
          <a:xfrm rot="839936">
            <a:off x="2997777" y="3875638"/>
            <a:ext cx="1096203" cy="672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0530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A2897-595D-471F-97FC-746B7424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/>
              <a:t>&gt; Directe verdamping (VII.1)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9F5397-4BEC-402B-9D77-313EDF6489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Koelmiddel circuleert rechtstreeks door afgiftesysteem</a:t>
            </a:r>
          </a:p>
          <a:p>
            <a:pPr lvl="1"/>
            <a:r>
              <a:rPr lang="nl-BE" dirty="0"/>
              <a:t>Klassiek systeem: koelmiddel alleen </a:t>
            </a:r>
            <a:r>
              <a:rPr lang="nl-BE" b="1" dirty="0"/>
              <a:t>in</a:t>
            </a:r>
            <a:r>
              <a:rPr lang="nl-BE" dirty="0"/>
              <a:t> unit om centraal water of lucht te koelen</a:t>
            </a:r>
          </a:p>
          <a:p>
            <a:pPr lvl="1"/>
            <a:r>
              <a:rPr lang="nl-BE" dirty="0"/>
              <a:t>Directe verdamping: koelmiddelcircuit ingebed in structuur</a:t>
            </a: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E852FD-9075-47DC-AE38-27C20D679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53" y="3663998"/>
            <a:ext cx="4229478" cy="283567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F29AC63-D164-4B6C-ABAD-B9867E0EC434}"/>
              </a:ext>
            </a:extLst>
          </p:cNvPr>
          <p:cNvSpPr txBox="1"/>
          <p:nvPr/>
        </p:nvSpPr>
        <p:spPr>
          <a:xfrm>
            <a:off x="2476776" y="3069343"/>
            <a:ext cx="4024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/>
              <a:t>Circulatie koelmiddel rechtstreeks door grondwarmtewisselaar en vloer</a:t>
            </a:r>
          </a:p>
          <a:p>
            <a:pPr algn="ctr"/>
            <a:endParaRPr lang="nl-BE" b="1"/>
          </a:p>
        </p:txBody>
      </p:sp>
    </p:spTree>
    <p:extLst>
      <p:ext uri="{BB962C8B-B14F-4D97-AF65-F5344CB8AC3E}">
        <p14:creationId xmlns:p14="http://schemas.microsoft.com/office/powerpoint/2010/main" val="15345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1697EB1-A8D8-484C-988E-5BF7FC4B7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40" y="3984284"/>
            <a:ext cx="3463208" cy="26062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/>
              <a:t>&gt; Direct gekoelde ruimte (VII.1)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Direct gekoelde ruimte = ruimte die</a:t>
            </a:r>
          </a:p>
          <a:p>
            <a:pPr lvl="1"/>
            <a:r>
              <a:rPr lang="nl-BE" b="1" dirty="0"/>
              <a:t>actief gekoeld </a:t>
            </a:r>
            <a:r>
              <a:rPr lang="nl-BE" dirty="0"/>
              <a:t>wordt door</a:t>
            </a:r>
          </a:p>
          <a:p>
            <a:pPr lvl="1"/>
            <a:r>
              <a:rPr lang="nl-BE" b="1" dirty="0"/>
              <a:t>gebouw gebonden</a:t>
            </a:r>
            <a:r>
              <a:rPr lang="nl-BE" dirty="0"/>
              <a:t> installatie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Aanname EPC </a:t>
            </a:r>
          </a:p>
          <a:p>
            <a:pPr lvl="1"/>
            <a:r>
              <a:rPr lang="nl-BE" dirty="0"/>
              <a:t>worden </a:t>
            </a:r>
            <a:r>
              <a:rPr lang="nl-BE" b="1" u="sng" dirty="0"/>
              <a:t>NIET</a:t>
            </a:r>
            <a:r>
              <a:rPr lang="nl-BE" dirty="0"/>
              <a:t> als direct gekoeld beschouwd:</a:t>
            </a:r>
          </a:p>
          <a:p>
            <a:pPr lvl="2"/>
            <a:r>
              <a:rPr lang="nl-BE" dirty="0"/>
              <a:t>ruimte die alleen een </a:t>
            </a:r>
            <a:r>
              <a:rPr lang="nl-BE" b="1" dirty="0"/>
              <a:t>los</a:t>
            </a:r>
            <a:r>
              <a:rPr lang="nl-BE" dirty="0"/>
              <a:t> airco-toestel hebben</a:t>
            </a:r>
          </a:p>
          <a:p>
            <a:pPr lvl="2"/>
            <a:r>
              <a:rPr lang="nl-BE" dirty="0"/>
              <a:t>ruimte met proceskoeling</a:t>
            </a:r>
          </a:p>
          <a:p>
            <a:pPr lvl="2"/>
            <a:r>
              <a:rPr lang="nl-BE" dirty="0"/>
              <a:t>ruimte die passief gekoeld worden</a:t>
            </a:r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15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7" name="Graphic 6" descr="Sluiten">
            <a:extLst>
              <a:ext uri="{FF2B5EF4-FFF2-40B4-BE49-F238E27FC236}">
                <a16:creationId xmlns:a16="http://schemas.microsoft.com/office/drawing/2014/main" id="{C8072A6E-21F9-4FE7-8903-3E3002128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9630" y="5315048"/>
            <a:ext cx="1406427" cy="140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19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C5408-76D7-48CE-8DCE-1DE8AFD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>
                <a:latin typeface="Calibri"/>
                <a:cs typeface="Calibri"/>
              </a:rPr>
              <a:t>Deel VII: Koeling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2BA83F-6195-41D6-A5FF-41304F23CB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7945" indent="-287655"/>
            <a:r>
              <a:rPr lang="nl-NL" dirty="0">
                <a:latin typeface="Calibri"/>
                <a:cs typeface="Calibri"/>
              </a:rPr>
              <a:t>Inhoud: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Begrippen</a:t>
            </a:r>
          </a:p>
          <a:p>
            <a:pPr marL="575945" lvl="1" indent="-287655"/>
            <a:r>
              <a:rPr lang="nl-NL" b="1" dirty="0">
                <a:solidFill>
                  <a:srgbClr val="FF0000"/>
                </a:solidFill>
                <a:latin typeface="Calibri"/>
                <a:cs typeface="Calibri"/>
              </a:rPr>
              <a:t>Types actieve koude-opwekkers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afgiftesystemen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Stappenplan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Visuele inspectie en bewijsstukken</a:t>
            </a: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07504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Types (actieve) koude-opwekkers (VII.5)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000441"/>
          </a:xfrm>
        </p:spPr>
        <p:txBody>
          <a:bodyPr/>
          <a:lstStyle/>
          <a:p>
            <a:r>
              <a:rPr lang="nl-BE" dirty="0"/>
              <a:t>Technologie die koude-opwekking voorziet</a:t>
            </a:r>
          </a:p>
          <a:p>
            <a:pPr lvl="1"/>
            <a:r>
              <a:rPr lang="nl-BE" dirty="0"/>
              <a:t>Principe warmtepomp (zie </a:t>
            </a:r>
            <a:r>
              <a:rPr lang="nl-BE" dirty="0">
                <a:solidFill>
                  <a:srgbClr val="FF0000"/>
                </a:solidFill>
              </a:rPr>
              <a:t>deel VI Ruimteverwarming</a:t>
            </a:r>
            <a:r>
              <a:rPr lang="nl-BE" dirty="0"/>
              <a:t>)</a:t>
            </a:r>
          </a:p>
          <a:p>
            <a:r>
              <a:rPr lang="nl-BE" dirty="0"/>
              <a:t>Types </a:t>
            </a:r>
            <a:r>
              <a:rPr lang="nl-BE" dirty="0" err="1"/>
              <a:t>i.f.v</a:t>
            </a:r>
            <a:r>
              <a:rPr lang="nl-BE" dirty="0"/>
              <a:t>. bron- en afgiftemedium:</a:t>
            </a:r>
          </a:p>
          <a:p>
            <a:pPr lvl="1"/>
            <a:r>
              <a:rPr lang="nl-BE" dirty="0"/>
              <a:t>Lucht / lucht</a:t>
            </a:r>
          </a:p>
          <a:p>
            <a:pPr lvl="1"/>
            <a:r>
              <a:rPr lang="nl-BE" dirty="0"/>
              <a:t>Water / lucht</a:t>
            </a:r>
          </a:p>
          <a:p>
            <a:pPr lvl="1"/>
            <a:r>
              <a:rPr lang="nl-BE" dirty="0"/>
              <a:t>Bodem/ lucht</a:t>
            </a:r>
          </a:p>
          <a:p>
            <a:pPr lvl="1"/>
            <a:r>
              <a:rPr lang="nl-BE" dirty="0"/>
              <a:t>Lucht / water</a:t>
            </a:r>
          </a:p>
          <a:p>
            <a:pPr lvl="1"/>
            <a:r>
              <a:rPr lang="nl-BE" dirty="0"/>
              <a:t>Water / water</a:t>
            </a:r>
          </a:p>
          <a:p>
            <a:pPr lvl="1"/>
            <a:r>
              <a:rPr lang="nl-BE" dirty="0"/>
              <a:t>Bodem / water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17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516195C-0E8E-4DDE-AACF-65163A480214}"/>
              </a:ext>
            </a:extLst>
          </p:cNvPr>
          <p:cNvSpPr txBox="1"/>
          <p:nvPr/>
        </p:nvSpPr>
        <p:spPr>
          <a:xfrm>
            <a:off x="485189" y="5562813"/>
            <a:ext cx="1286780" cy="369332"/>
          </a:xfrm>
          <a:prstGeom prst="rect">
            <a:avLst/>
          </a:prstGeom>
          <a:noFill/>
          <a:ln>
            <a:solidFill>
              <a:srgbClr val="4B728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chemeClr val="tx2">
                    <a:lumMod val="75000"/>
                  </a:schemeClr>
                </a:solidFill>
              </a:rPr>
              <a:t>(koel)bron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B5E3A2D-1960-4153-923D-DE2AC79068A8}"/>
              </a:ext>
            </a:extLst>
          </p:cNvPr>
          <p:cNvSpPr txBox="1"/>
          <p:nvPr/>
        </p:nvSpPr>
        <p:spPr>
          <a:xfrm>
            <a:off x="2339752" y="5563835"/>
            <a:ext cx="2232248" cy="369332"/>
          </a:xfrm>
          <a:prstGeom prst="rect">
            <a:avLst/>
          </a:prstGeom>
          <a:noFill/>
          <a:ln>
            <a:solidFill>
              <a:srgbClr val="4B728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FF0000"/>
                </a:solidFill>
              </a:rPr>
              <a:t>afgiftemedium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2DB0ECC-DEAC-4941-94C1-3951179E53B8}"/>
              </a:ext>
            </a:extLst>
          </p:cNvPr>
          <p:cNvCxnSpPr>
            <a:cxnSpLocks/>
          </p:cNvCxnSpPr>
          <p:nvPr/>
        </p:nvCxnSpPr>
        <p:spPr>
          <a:xfrm>
            <a:off x="2708669" y="5111026"/>
            <a:ext cx="206660" cy="3287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D8E5D17C-E66A-4CC4-B1DC-9345D01C9395}"/>
              </a:ext>
            </a:extLst>
          </p:cNvPr>
          <p:cNvCxnSpPr>
            <a:cxnSpLocks/>
          </p:cNvCxnSpPr>
          <p:nvPr/>
        </p:nvCxnSpPr>
        <p:spPr>
          <a:xfrm flipH="1">
            <a:off x="1126323" y="5127716"/>
            <a:ext cx="206660" cy="328794"/>
          </a:xfrm>
          <a:prstGeom prst="straightConnector1">
            <a:avLst/>
          </a:prstGeom>
          <a:ln w="317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323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6F5D0-155D-4AC4-80AE-B92ECBA2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Lucht/lucht (VII.5)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5ADADF-AF3A-4678-AEF3-549F0F5C4E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Koelt lucht en geeft warmte af aan lucht</a:t>
            </a:r>
          </a:p>
          <a:p>
            <a:pPr lvl="1"/>
            <a:r>
              <a:rPr lang="nl-BE" b="1" dirty="0"/>
              <a:t>Geen</a:t>
            </a:r>
            <a:r>
              <a:rPr lang="nl-BE" dirty="0"/>
              <a:t> apart afgiftesysteem nodig (geïntegreerd in toestel)</a:t>
            </a:r>
          </a:p>
          <a:p>
            <a:pPr marL="288000" lvl="1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D81144D-1675-4A29-8993-0EE8BCA097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499" y="3145624"/>
            <a:ext cx="2592288" cy="11658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0ACA810-124A-4E7B-8B95-E68F0DB5F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65" y="4315915"/>
            <a:ext cx="2232955" cy="18269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F48ECA1-8B91-44EA-BBB8-E67956F80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8" y="3144333"/>
            <a:ext cx="2495550" cy="1143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D441236-FA5B-4E3F-8ABD-D6E6FF135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24984"/>
            <a:ext cx="2808312" cy="100711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CE22DC9-0ACB-42CB-A980-41A332262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73" y="4542361"/>
            <a:ext cx="1781175" cy="12763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1924D0-B7B6-406A-A5A1-DFEEE523D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8" y="4638846"/>
            <a:ext cx="2771775" cy="11811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049FED6-89C8-4E72-BAEE-D76C432F7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57043"/>
            <a:ext cx="2495550" cy="1143000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3522DEA-E073-4617-9229-B1A44AD4BF2A}"/>
              </a:ext>
            </a:extLst>
          </p:cNvPr>
          <p:cNvCxnSpPr/>
          <p:nvPr/>
        </p:nvCxnSpPr>
        <p:spPr>
          <a:xfrm>
            <a:off x="3335499" y="3224984"/>
            <a:ext cx="0" cy="27404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7321064A-D5E1-4589-AE2D-C42D4AAFD2C4}"/>
              </a:ext>
            </a:extLst>
          </p:cNvPr>
          <p:cNvCxnSpPr/>
          <p:nvPr/>
        </p:nvCxnSpPr>
        <p:spPr>
          <a:xfrm>
            <a:off x="6200987" y="3224984"/>
            <a:ext cx="0" cy="27404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E9F03357-CC3E-4C44-B33C-9CEF34E8FE5B}"/>
              </a:ext>
            </a:extLst>
          </p:cNvPr>
          <p:cNvSpPr txBox="1"/>
          <p:nvPr/>
        </p:nvSpPr>
        <p:spPr>
          <a:xfrm>
            <a:off x="1033080" y="2752263"/>
            <a:ext cx="12867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 err="1"/>
              <a:t>Monosplit</a:t>
            </a:r>
            <a:endParaRPr lang="nl-BE" sz="2000" b="1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7A6A352-5F8A-4D8E-A81C-05949303189A}"/>
              </a:ext>
            </a:extLst>
          </p:cNvPr>
          <p:cNvSpPr txBox="1"/>
          <p:nvPr/>
        </p:nvSpPr>
        <p:spPr>
          <a:xfrm>
            <a:off x="3961769" y="2756933"/>
            <a:ext cx="12867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Multisplit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1100F12-26C5-4DED-A69C-EC706DA50D3E}"/>
              </a:ext>
            </a:extLst>
          </p:cNvPr>
          <p:cNvSpPr txBox="1"/>
          <p:nvPr/>
        </p:nvSpPr>
        <p:spPr>
          <a:xfrm>
            <a:off x="6988950" y="2710761"/>
            <a:ext cx="139947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err="1"/>
              <a:t>Monoblock</a:t>
            </a:r>
            <a:endParaRPr lang="nl-BE" sz="2000" b="1"/>
          </a:p>
        </p:txBody>
      </p:sp>
      <p:sp>
        <p:nvSpPr>
          <p:cNvPr id="19" name="datum en dianummer">
            <a:extLst>
              <a:ext uri="{FF2B5EF4-FFF2-40B4-BE49-F238E27FC236}">
                <a16:creationId xmlns:a16="http://schemas.microsoft.com/office/drawing/2014/main" id="{9ACB6AB1-4E4B-4DA6-8249-8857A5620B26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18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8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A9A32D-E9C4-4FBA-B282-56A7F969F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182" y="4137288"/>
            <a:ext cx="3827009" cy="2295525"/>
          </a:xfrm>
        </p:spPr>
        <p:txBody>
          <a:bodyPr/>
          <a:lstStyle/>
          <a:p>
            <a:r>
              <a:rPr lang="nl-BE"/>
              <a:t>Aangezogen lucht uit ruimte</a:t>
            </a:r>
          </a:p>
          <a:p>
            <a:pPr lvl="1"/>
            <a:r>
              <a:rPr lang="nl-BE"/>
              <a:t>Deels gekoeld</a:t>
            </a:r>
          </a:p>
          <a:p>
            <a:pPr lvl="1"/>
            <a:r>
              <a:rPr lang="nl-BE"/>
              <a:t>Deels naar buiten </a:t>
            </a:r>
          </a:p>
          <a:p>
            <a:r>
              <a:rPr lang="nl-BE"/>
              <a:t>Meestal los toestel</a:t>
            </a:r>
          </a:p>
          <a:p>
            <a:pPr marL="0" indent="0">
              <a:buNone/>
            </a:pP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1A1E9E4-436F-4820-9B2E-A7E28522A6BE}"/>
              </a:ext>
            </a:extLst>
          </p:cNvPr>
          <p:cNvSpPr txBox="1"/>
          <p:nvPr/>
        </p:nvSpPr>
        <p:spPr>
          <a:xfrm>
            <a:off x="262105" y="1428745"/>
            <a:ext cx="41044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Airconditioner met 1 luchtkanaal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2D717F-6C90-47F6-AA17-19A25021E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808266"/>
            <a:ext cx="1936317" cy="231516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FF70965-C971-48E7-A5BF-EFF76AD51F40}"/>
              </a:ext>
            </a:extLst>
          </p:cNvPr>
          <p:cNvSpPr txBox="1"/>
          <p:nvPr/>
        </p:nvSpPr>
        <p:spPr>
          <a:xfrm>
            <a:off x="4615721" y="1428745"/>
            <a:ext cx="41044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Airconditioner met 2 luchtkanalen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D63310B-155E-4DB1-9EB2-545E7F4B9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50" y="1841763"/>
            <a:ext cx="2933700" cy="2295525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51CA80D-4F29-4F52-9AE3-749549004CFC}"/>
              </a:ext>
            </a:extLst>
          </p:cNvPr>
          <p:cNvSpPr txBox="1">
            <a:spLocks/>
          </p:cNvSpPr>
          <p:nvPr/>
        </p:nvSpPr>
        <p:spPr>
          <a:xfrm>
            <a:off x="4912383" y="3422419"/>
            <a:ext cx="3807794" cy="2295525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2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0000"/>
              <a:buFontTx/>
              <a:buBlip>
                <a:blip r:embed="rId5"/>
              </a:buBlip>
              <a:tabLst/>
              <a:defRPr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6"/>
              </a:buBlip>
              <a:tabLst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7"/>
              </a:buBlip>
              <a:tabLst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r>
              <a:rPr lang="nl-BE" dirty="0"/>
              <a:t>Kanaal 1: aanzuigen buitenlucht (bron)</a:t>
            </a:r>
          </a:p>
          <a:p>
            <a:r>
              <a:rPr lang="nl-BE" dirty="0"/>
              <a:t>Kanaal 2: uitblazen warmte </a:t>
            </a:r>
          </a:p>
          <a:p>
            <a:r>
              <a:rPr lang="nl-BE" dirty="0"/>
              <a:t>Bevat geen buitenunit</a:t>
            </a:r>
          </a:p>
          <a:p>
            <a:endParaRPr lang="nl-BE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90E1148-148F-44EA-B1CF-38842CB11858}"/>
              </a:ext>
            </a:extLst>
          </p:cNvPr>
          <p:cNvCxnSpPr>
            <a:cxnSpLocks/>
          </p:cNvCxnSpPr>
          <p:nvPr/>
        </p:nvCxnSpPr>
        <p:spPr>
          <a:xfrm>
            <a:off x="4572000" y="1396872"/>
            <a:ext cx="0" cy="4120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um en dianummer">
            <a:extLst>
              <a:ext uri="{FF2B5EF4-FFF2-40B4-BE49-F238E27FC236}">
                <a16:creationId xmlns:a16="http://schemas.microsoft.com/office/drawing/2014/main" id="{2469220D-986A-43FC-8BD4-C98CC17D5893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19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163E4D5-5D53-411E-8891-9258739A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49275"/>
            <a:ext cx="8353425" cy="1079500"/>
          </a:xfrm>
        </p:spPr>
        <p:txBody>
          <a:bodyPr/>
          <a:lstStyle/>
          <a:p>
            <a:pPr algn="l"/>
            <a:r>
              <a:rPr lang="nl-BE" sz="3100" dirty="0"/>
              <a:t>&gt; Lucht/lucht (VII.5)</a:t>
            </a:r>
          </a:p>
        </p:txBody>
      </p:sp>
    </p:spTree>
    <p:extLst>
      <p:ext uri="{BB962C8B-B14F-4D97-AF65-F5344CB8AC3E}">
        <p14:creationId xmlns:p14="http://schemas.microsoft.com/office/powerpoint/2010/main" val="1183590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5" name="titel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8496944" cy="4968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5400"/>
              </a:lnSpc>
              <a:defRPr sz="5400" baseline="0">
                <a:solidFill>
                  <a:srgbClr val="10526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nl-BE" sz="2800" dirty="0"/>
              <a:t>INHOUD INSPECTIEPROTOCOL</a:t>
            </a:r>
            <a:br>
              <a:rPr lang="nl-BE" sz="2000" b="0" dirty="0"/>
            </a:br>
            <a:br>
              <a:rPr lang="nl-BE" sz="2000" b="0" dirty="0"/>
            </a:br>
            <a:r>
              <a:rPr lang="nl-BE" sz="2000" b="0" dirty="0"/>
              <a:t>DEEL I: Inleiding</a:t>
            </a:r>
            <a:br>
              <a:rPr lang="nl-BE" sz="2000" b="0" dirty="0"/>
            </a:br>
            <a:r>
              <a:rPr lang="nl-BE" sz="2000" b="0" dirty="0"/>
              <a:t>DEEL II: Verzamelen van de invoergegevens</a:t>
            </a:r>
            <a:br>
              <a:rPr lang="nl-BE" sz="2000" b="0" dirty="0"/>
            </a:br>
            <a:r>
              <a:rPr lang="nl-BE" sz="2000" b="0" dirty="0"/>
              <a:t>DEEL III: Gegevens over de eenheid, het project en de eigenaar</a:t>
            </a:r>
            <a:br>
              <a:rPr lang="nl-BE" sz="2000" b="0" dirty="0"/>
            </a:br>
            <a:r>
              <a:rPr lang="nl-BE" sz="2000" b="0" dirty="0"/>
              <a:t>DEEL IV: Het beschermde volume, de bruikbare vloeroppervlakte, de gebouwschil en begrenzingen</a:t>
            </a:r>
            <a:br>
              <a:rPr lang="nl-BE" sz="2000" b="0" dirty="0"/>
            </a:br>
            <a:r>
              <a:rPr lang="nl-NL" sz="2000" b="0" dirty="0"/>
              <a:t>Deel V: Eigenschappen gebouwschil</a:t>
            </a:r>
            <a:br>
              <a:rPr lang="nl-NL" sz="2000" b="0" dirty="0"/>
            </a:br>
            <a:r>
              <a:rPr lang="nl-NL" sz="2000" b="0" dirty="0"/>
              <a:t>Deel VI: Ruimteverwarming</a:t>
            </a:r>
            <a:br>
              <a:rPr lang="nl-NL" sz="2000" b="0" dirty="0"/>
            </a:br>
            <a:r>
              <a:rPr lang="nl-NL" sz="2000" dirty="0">
                <a:solidFill>
                  <a:srgbClr val="C00000"/>
                </a:solidFill>
              </a:rPr>
              <a:t>Deel VII: Koeling</a:t>
            </a:r>
            <a:br>
              <a:rPr lang="nl-NL" sz="2000" b="0" dirty="0"/>
            </a:br>
            <a:r>
              <a:rPr lang="nl-BE" sz="2000" b="0" dirty="0"/>
              <a:t>Deel VIII: Sanitair warm water</a:t>
            </a:r>
            <a:br>
              <a:rPr lang="nl-BE" sz="2000" b="0" dirty="0"/>
            </a:br>
            <a:r>
              <a:rPr lang="nl-NL" sz="2000" b="0" dirty="0"/>
              <a:t>Deel IX: Ventilatie</a:t>
            </a:r>
            <a:br>
              <a:rPr lang="nl-NL" sz="2000" b="0" dirty="0"/>
            </a:br>
            <a:r>
              <a:rPr lang="nl-NL" sz="2000" b="0" dirty="0"/>
              <a:t>Deel X: Zonne-energie</a:t>
            </a:r>
            <a:br>
              <a:rPr lang="nl-NL" sz="2000" b="0" dirty="0"/>
            </a:br>
            <a:r>
              <a:rPr lang="nl-NL" sz="2000" b="0" dirty="0"/>
              <a:t>Deel XI: Verlichting</a:t>
            </a:r>
            <a:endParaRPr lang="nl-BE" sz="2000" b="0" dirty="0"/>
          </a:p>
        </p:txBody>
      </p:sp>
    </p:spTree>
    <p:extLst>
      <p:ext uri="{BB962C8B-B14F-4D97-AF65-F5344CB8AC3E}">
        <p14:creationId xmlns:p14="http://schemas.microsoft.com/office/powerpoint/2010/main" val="1349663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6AD700-6010-465A-9133-BCBA67277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Multisplitsysteem:</a:t>
            </a:r>
          </a:p>
          <a:p>
            <a:pPr lvl="1"/>
            <a:r>
              <a:rPr lang="nl-NL" dirty="0"/>
              <a:t>Een dunne koelmiddelleiding verbindt een buitenunit met  meerdere </a:t>
            </a:r>
            <a:r>
              <a:rPr lang="nl-NL" dirty="0" err="1"/>
              <a:t>binnenunits</a:t>
            </a:r>
            <a:endParaRPr lang="nl-BE" dirty="0"/>
          </a:p>
          <a:p>
            <a:pPr lvl="1"/>
            <a:r>
              <a:rPr lang="nl-BE" dirty="0"/>
              <a:t>Kan geïntegreerd zijn in ventilatiesysteem</a:t>
            </a:r>
          </a:p>
          <a:p>
            <a:pPr lvl="1"/>
            <a:endParaRPr lang="nl-BE" dirty="0"/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20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9742861-61ED-4E70-9A7E-C6FFB73E7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41305"/>
            <a:ext cx="8505119" cy="306742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90ABC9C-59BE-4942-AD06-41E69816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49275"/>
            <a:ext cx="8353425" cy="1079500"/>
          </a:xfrm>
        </p:spPr>
        <p:txBody>
          <a:bodyPr/>
          <a:lstStyle/>
          <a:p>
            <a:pPr algn="l"/>
            <a:r>
              <a:rPr lang="nl-BE" sz="3100" dirty="0"/>
              <a:t>Lucht/lucht </a:t>
            </a:r>
          </a:p>
        </p:txBody>
      </p:sp>
    </p:spTree>
    <p:extLst>
      <p:ext uri="{BB962C8B-B14F-4D97-AF65-F5344CB8AC3E}">
        <p14:creationId xmlns:p14="http://schemas.microsoft.com/office/powerpoint/2010/main" val="4041843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58BC00-5DB1-497E-A96A-8D759F373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Lucht in ruimte wordt gekoeld</a:t>
            </a:r>
          </a:p>
          <a:p>
            <a:pPr lvl="1"/>
            <a:r>
              <a:rPr lang="nl-BE" dirty="0"/>
              <a:t>Warmte wordt afgegeven aan (</a:t>
            </a:r>
            <a:r>
              <a:rPr lang="nl-BE" dirty="0" err="1"/>
              <a:t>geglycoleerd</a:t>
            </a:r>
            <a:r>
              <a:rPr lang="nl-BE" dirty="0"/>
              <a:t>) water</a:t>
            </a:r>
          </a:p>
          <a:p>
            <a:pPr lvl="1"/>
            <a:r>
              <a:rPr lang="nl-BE" b="1" dirty="0"/>
              <a:t>Geen</a:t>
            </a:r>
            <a:r>
              <a:rPr lang="nl-BE" dirty="0"/>
              <a:t> apart afgiftesysteem nodig (geïntegreerd in toestel)</a:t>
            </a:r>
          </a:p>
          <a:p>
            <a:pPr lvl="1"/>
            <a:r>
              <a:rPr lang="nl-BE" dirty="0"/>
              <a:t>Type komt weinig voor</a:t>
            </a:r>
          </a:p>
          <a:p>
            <a:endParaRPr lang="nl-BE" dirty="0"/>
          </a:p>
        </p:txBody>
      </p:sp>
      <p:sp>
        <p:nvSpPr>
          <p:cNvPr id="4" name="datum en dianummer">
            <a:extLst>
              <a:ext uri="{FF2B5EF4-FFF2-40B4-BE49-F238E27FC236}">
                <a16:creationId xmlns:a16="http://schemas.microsoft.com/office/drawing/2014/main" id="{07D8F927-9F8B-4DF0-A892-D88EF7B97702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21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77C74DF-CB7C-4EE5-BF67-2C58DC273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49275"/>
            <a:ext cx="8353425" cy="1079500"/>
          </a:xfrm>
        </p:spPr>
        <p:txBody>
          <a:bodyPr/>
          <a:lstStyle/>
          <a:p>
            <a:pPr algn="l"/>
            <a:r>
              <a:rPr lang="nl-BE" sz="3100" dirty="0"/>
              <a:t>&gt; Water/lucht (VII.5)</a:t>
            </a:r>
          </a:p>
        </p:txBody>
      </p:sp>
    </p:spTree>
    <p:extLst>
      <p:ext uri="{BB962C8B-B14F-4D97-AF65-F5344CB8AC3E}">
        <p14:creationId xmlns:p14="http://schemas.microsoft.com/office/powerpoint/2010/main" val="724297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58BC00-5DB1-497E-A96A-8D759F373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Lucht in ruimte wordt gekoeld</a:t>
            </a:r>
          </a:p>
          <a:p>
            <a:pPr lvl="1"/>
            <a:r>
              <a:rPr lang="nl-BE" dirty="0"/>
              <a:t>Warmte wordt afgegeven via bodemwarmtewisselaar</a:t>
            </a:r>
          </a:p>
          <a:p>
            <a:pPr lvl="1"/>
            <a:r>
              <a:rPr lang="nl-BE" b="1" dirty="0"/>
              <a:t>Geen</a:t>
            </a:r>
            <a:r>
              <a:rPr lang="nl-BE" dirty="0"/>
              <a:t> apart afgiftesysteem nodig (geïntegreerd in toestel)</a:t>
            </a:r>
          </a:p>
          <a:p>
            <a:pPr lvl="1"/>
            <a:r>
              <a:rPr lang="nl-BE" dirty="0"/>
              <a:t>Type komt weinig voor</a:t>
            </a:r>
          </a:p>
          <a:p>
            <a:endParaRPr lang="nl-BE" dirty="0"/>
          </a:p>
        </p:txBody>
      </p:sp>
      <p:sp>
        <p:nvSpPr>
          <p:cNvPr id="4" name="datum en dianummer">
            <a:extLst>
              <a:ext uri="{FF2B5EF4-FFF2-40B4-BE49-F238E27FC236}">
                <a16:creationId xmlns:a16="http://schemas.microsoft.com/office/drawing/2014/main" id="{0352FBE9-2CE6-4DCB-A04B-191F818F207B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22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D64BCF6-BBD9-435B-82F1-1AAD11EF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Bodem/lucht (VII.5)</a:t>
            </a:r>
          </a:p>
        </p:txBody>
      </p:sp>
    </p:spTree>
    <p:extLst>
      <p:ext uri="{BB962C8B-B14F-4D97-AF65-F5344CB8AC3E}">
        <p14:creationId xmlns:p14="http://schemas.microsoft.com/office/powerpoint/2010/main" val="3027936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58BC00-5DB1-497E-A96A-8D759F373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Koud water wordt aangemaakt en gecirculeerd door afgiftesysteem</a:t>
            </a:r>
          </a:p>
          <a:p>
            <a:r>
              <a:rPr lang="nl-BE" dirty="0"/>
              <a:t>Warmte wordt afgegeven aan (buiten)lucht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14F8F1-4F82-4E8E-8ED5-EFCA1C216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53" y="2497874"/>
            <a:ext cx="4651644" cy="3075781"/>
          </a:xfrm>
          <a:prstGeom prst="rect">
            <a:avLst/>
          </a:prstGeom>
        </p:spPr>
      </p:pic>
      <p:sp>
        <p:nvSpPr>
          <p:cNvPr id="5" name="datum en dianummer">
            <a:extLst>
              <a:ext uri="{FF2B5EF4-FFF2-40B4-BE49-F238E27FC236}">
                <a16:creationId xmlns:a16="http://schemas.microsoft.com/office/drawing/2014/main" id="{7EC1E1EF-3AD7-4629-8C28-4E8D0B3A42B8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23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DE70E96-2243-492E-B1B1-8D41B2320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Lucht/water (VII.5)</a:t>
            </a:r>
          </a:p>
        </p:txBody>
      </p:sp>
    </p:spTree>
    <p:extLst>
      <p:ext uri="{BB962C8B-B14F-4D97-AF65-F5344CB8AC3E}">
        <p14:creationId xmlns:p14="http://schemas.microsoft.com/office/powerpoint/2010/main" val="747150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nl-BE" sz="17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24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3" name="Afbeelding 2" descr="Afbeelding met buiten, zitten, gebouw, tafel&#10;&#10;Automatisch gegenereerde beschrijving">
            <a:extLst>
              <a:ext uri="{FF2B5EF4-FFF2-40B4-BE49-F238E27FC236}">
                <a16:creationId xmlns:a16="http://schemas.microsoft.com/office/drawing/2014/main" id="{C19C9B28-60A5-427E-8089-28EF2DEAC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0714" y="2705417"/>
            <a:ext cx="2921846" cy="3119926"/>
          </a:xfrm>
          <a:prstGeom prst="rect">
            <a:avLst/>
          </a:prstGeom>
        </p:spPr>
      </p:pic>
      <p:pic>
        <p:nvPicPr>
          <p:cNvPr id="9" name="Afbeelding 8" descr="Afbeelding met binnen, gebouw, plafond, kamer&#10;&#10;Automatisch gegenereerde beschrijving">
            <a:extLst>
              <a:ext uri="{FF2B5EF4-FFF2-40B4-BE49-F238E27FC236}">
                <a16:creationId xmlns:a16="http://schemas.microsoft.com/office/drawing/2014/main" id="{733E02C7-F30F-4AD7-9C22-AC04FFE8B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3722" y="2855038"/>
            <a:ext cx="3780726" cy="364497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4AD4FB9-BBB1-4EB0-96A0-328D3AE68FAC}"/>
              </a:ext>
            </a:extLst>
          </p:cNvPr>
          <p:cNvSpPr txBox="1"/>
          <p:nvPr/>
        </p:nvSpPr>
        <p:spPr>
          <a:xfrm>
            <a:off x="683419" y="2082680"/>
            <a:ext cx="4104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Buitenunit: warmte afgeven aan buitenlucht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D385D12-68F2-4A38-A318-4B84F07B27E0}"/>
              </a:ext>
            </a:extLst>
          </p:cNvPr>
          <p:cNvSpPr txBox="1"/>
          <p:nvPr/>
        </p:nvSpPr>
        <p:spPr>
          <a:xfrm>
            <a:off x="4546053" y="2040106"/>
            <a:ext cx="4104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err="1"/>
              <a:t>Binnenunit</a:t>
            </a:r>
            <a:r>
              <a:rPr lang="nl-BE" sz="2000" b="1"/>
              <a:t>: centraal aanmaken gekoeld water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5AE9B51-10C1-41F1-94C5-EFE6025C6BC4}"/>
              </a:ext>
            </a:extLst>
          </p:cNvPr>
          <p:cNvSpPr txBox="1">
            <a:spLocks/>
          </p:cNvSpPr>
          <p:nvPr/>
        </p:nvSpPr>
        <p:spPr>
          <a:xfrm>
            <a:off x="691952" y="701080"/>
            <a:ext cx="8352928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BE" dirty="0"/>
              <a:t>Type koude-opwekker Lucht/water</a:t>
            </a:r>
          </a:p>
        </p:txBody>
      </p:sp>
    </p:spTree>
    <p:extLst>
      <p:ext uri="{BB962C8B-B14F-4D97-AF65-F5344CB8AC3E}">
        <p14:creationId xmlns:p14="http://schemas.microsoft.com/office/powerpoint/2010/main" val="3670155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58BC00-5DB1-497E-A96A-8D759F373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Koud water wordt aangemaakt en gecirculeerd door afgiftesysteem</a:t>
            </a:r>
          </a:p>
          <a:p>
            <a:pPr lvl="1"/>
            <a:r>
              <a:rPr lang="nl-BE" dirty="0"/>
              <a:t>Warmte wordt afgegeven aan:</a:t>
            </a:r>
          </a:p>
          <a:p>
            <a:pPr lvl="2"/>
            <a:r>
              <a:rPr lang="nl-BE" dirty="0"/>
              <a:t>oppervlaktewater (b.v. vijver)</a:t>
            </a:r>
          </a:p>
          <a:p>
            <a:pPr lvl="2"/>
            <a:r>
              <a:rPr lang="nl-BE" dirty="0"/>
              <a:t>grondwater</a:t>
            </a:r>
          </a:p>
          <a:p>
            <a:pPr lvl="2"/>
            <a:r>
              <a:rPr lang="nl-BE" dirty="0"/>
              <a:t>…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CC2A1C-0EBA-45FD-B413-51D43E1FA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90812"/>
            <a:ext cx="3669059" cy="3528392"/>
          </a:xfrm>
          <a:prstGeom prst="rect">
            <a:avLst/>
          </a:prstGeom>
        </p:spPr>
      </p:pic>
      <p:sp>
        <p:nvSpPr>
          <p:cNvPr id="6" name="datum en dianummer">
            <a:extLst>
              <a:ext uri="{FF2B5EF4-FFF2-40B4-BE49-F238E27FC236}">
                <a16:creationId xmlns:a16="http://schemas.microsoft.com/office/drawing/2014/main" id="{F12304A2-9523-4CB9-AFED-27979198491A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25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46FA4A7-2DC1-4EB7-89B8-0DDD2FDB6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Water/water (VII.5)</a:t>
            </a:r>
          </a:p>
        </p:txBody>
      </p:sp>
    </p:spTree>
    <p:extLst>
      <p:ext uri="{BB962C8B-B14F-4D97-AF65-F5344CB8AC3E}">
        <p14:creationId xmlns:p14="http://schemas.microsoft.com/office/powerpoint/2010/main" val="3672047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58BC00-5DB1-497E-A96A-8D759F373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Koud water wordt aangemaakt en gecirculeerd door afgiftesysteem</a:t>
            </a:r>
          </a:p>
          <a:p>
            <a:pPr lvl="1"/>
            <a:r>
              <a:rPr lang="nl-BE" dirty="0"/>
              <a:t>Warmte wordt afgegeven via een bodemwarmtewisselaar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940A106-CAB0-4719-8782-CA024659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11" y="3837530"/>
            <a:ext cx="5934075" cy="28194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1871AAC-1B3B-4AC9-A048-95A489D98166}"/>
              </a:ext>
            </a:extLst>
          </p:cNvPr>
          <p:cNvSpPr txBox="1"/>
          <p:nvPr/>
        </p:nvSpPr>
        <p:spPr>
          <a:xfrm>
            <a:off x="1040145" y="3159551"/>
            <a:ext cx="35643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/>
              <a:t>Horizontale bodemwarmtewisselaar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926FA6F-5D2E-4E41-AD3C-4D029248F9D1}"/>
              </a:ext>
            </a:extLst>
          </p:cNvPr>
          <p:cNvSpPr txBox="1"/>
          <p:nvPr/>
        </p:nvSpPr>
        <p:spPr>
          <a:xfrm>
            <a:off x="4172493" y="3129644"/>
            <a:ext cx="35643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/>
              <a:t>Verticale bodemwarmtewisselaar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FEBEEF8-C4BF-4F0A-902D-731FD60F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Bodem/water (VII.5)</a:t>
            </a:r>
          </a:p>
        </p:txBody>
      </p:sp>
    </p:spTree>
    <p:extLst>
      <p:ext uri="{BB962C8B-B14F-4D97-AF65-F5344CB8AC3E}">
        <p14:creationId xmlns:p14="http://schemas.microsoft.com/office/powerpoint/2010/main" val="991477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nl-BE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nl-BE" sz="17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27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7" name="Afbeelding 6" descr="Afbeelding met binnen, wit, zitten, klein&#10;&#10;Automatisch gegenereerde beschrijving">
            <a:extLst>
              <a:ext uri="{FF2B5EF4-FFF2-40B4-BE49-F238E27FC236}">
                <a16:creationId xmlns:a16="http://schemas.microsoft.com/office/drawing/2014/main" id="{92AB30E3-0909-4D7B-AB43-6611ADF55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09" r="-5260"/>
          <a:stretch/>
        </p:blipFill>
        <p:spPr>
          <a:xfrm rot="5400000">
            <a:off x="5057760" y="2858673"/>
            <a:ext cx="3690272" cy="3819506"/>
          </a:xfrm>
          <a:prstGeom prst="rect">
            <a:avLst/>
          </a:prstGeom>
        </p:spPr>
      </p:pic>
      <p:pic>
        <p:nvPicPr>
          <p:cNvPr id="8" name="Picture 2" descr="Geothermische boringen">
            <a:extLst>
              <a:ext uri="{FF2B5EF4-FFF2-40B4-BE49-F238E27FC236}">
                <a16:creationId xmlns:a16="http://schemas.microsoft.com/office/drawing/2014/main" id="{6A32D6F7-70FD-47C1-BFC3-B41130910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2977139"/>
            <a:ext cx="2592288" cy="293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A6CA31B-3B16-4AA7-B1B4-EA2708FFCA05}"/>
              </a:ext>
            </a:extLst>
          </p:cNvPr>
          <p:cNvSpPr txBox="1"/>
          <p:nvPr/>
        </p:nvSpPr>
        <p:spPr>
          <a:xfrm>
            <a:off x="1139824" y="2084025"/>
            <a:ext cx="35643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In- en uitlaat bodemwarmtewisselaar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E01A254-A8E1-4C93-A682-420EBBE092CB}"/>
              </a:ext>
            </a:extLst>
          </p:cNvPr>
          <p:cNvSpPr txBox="1"/>
          <p:nvPr/>
        </p:nvSpPr>
        <p:spPr>
          <a:xfrm>
            <a:off x="4867400" y="2116918"/>
            <a:ext cx="41044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err="1"/>
              <a:t>Binnenunit</a:t>
            </a:r>
            <a:r>
              <a:rPr lang="nl-BE" sz="2000" b="1"/>
              <a:t>: centraal aanmaken gekoeld water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FA8F669-4988-4F6D-A5B0-06DDBF3DA3E0}"/>
              </a:ext>
            </a:extLst>
          </p:cNvPr>
          <p:cNvSpPr txBox="1">
            <a:spLocks/>
          </p:cNvSpPr>
          <p:nvPr/>
        </p:nvSpPr>
        <p:spPr>
          <a:xfrm>
            <a:off x="691952" y="701080"/>
            <a:ext cx="8352928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BE" dirty="0"/>
              <a:t>Type koude-opwekker bodem/water</a:t>
            </a:r>
          </a:p>
        </p:txBody>
      </p:sp>
    </p:spTree>
    <p:extLst>
      <p:ext uri="{BB962C8B-B14F-4D97-AF65-F5344CB8AC3E}">
        <p14:creationId xmlns:p14="http://schemas.microsoft.com/office/powerpoint/2010/main" val="4133773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000441"/>
          </a:xfrm>
        </p:spPr>
        <p:txBody>
          <a:bodyPr/>
          <a:lstStyle/>
          <a:p>
            <a:r>
              <a:rPr lang="nl-BE" b="1" dirty="0"/>
              <a:t>Thermisch aangedreven </a:t>
            </a:r>
            <a:r>
              <a:rPr lang="nl-BE" dirty="0"/>
              <a:t>koude-opwekker</a:t>
            </a:r>
          </a:p>
          <a:p>
            <a:pPr lvl="1"/>
            <a:r>
              <a:rPr lang="nl-BE" dirty="0"/>
              <a:t>Ook </a:t>
            </a:r>
            <a:r>
              <a:rPr lang="nl-BE" dirty="0" err="1"/>
              <a:t>ab</a:t>
            </a:r>
            <a:r>
              <a:rPr lang="nl-BE" dirty="0"/>
              <a:t>- of adsorptiekoelmachine genoemd</a:t>
            </a:r>
          </a:p>
          <a:p>
            <a:pPr lvl="1"/>
            <a:r>
              <a:rPr lang="nl-BE" dirty="0"/>
              <a:t>Ander werkingsprincipe dan ‘klassieke’ koelmachine</a:t>
            </a:r>
          </a:p>
          <a:p>
            <a:pPr lvl="1"/>
            <a:r>
              <a:rPr lang="nl-BE" dirty="0"/>
              <a:t>Komt meestal voor als </a:t>
            </a:r>
            <a:r>
              <a:rPr lang="nl-BE" b="1" dirty="0"/>
              <a:t>proceskoeling</a:t>
            </a:r>
          </a:p>
          <a:p>
            <a:pPr lvl="2"/>
            <a:r>
              <a:rPr lang="nl-BE" dirty="0"/>
              <a:t>herinnering: proceskoeling moet </a:t>
            </a:r>
            <a:r>
              <a:rPr lang="nl-BE" b="1" dirty="0"/>
              <a:t>niet ingevoerd </a:t>
            </a:r>
            <a:r>
              <a:rPr lang="nl-BE" dirty="0"/>
              <a:t>worden!</a:t>
            </a:r>
          </a:p>
          <a:p>
            <a:pPr lvl="1"/>
            <a:r>
              <a:rPr lang="nl-BE" dirty="0"/>
              <a:t>Invoer in EPC software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voer in</a:t>
            </a:r>
            <a:r>
              <a:rPr lang="nl-BE" dirty="0"/>
              <a:t> als </a:t>
            </a:r>
            <a:r>
              <a:rPr lang="nl-BE" b="1" dirty="0"/>
              <a:t>gewone compressiekoude-opwekker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28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56E6F1E-B17E-4904-848F-B5D15C3FC3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" name="Graphic 9" descr="Opmerking belangrijk">
            <a:extLst>
              <a:ext uri="{FF2B5EF4-FFF2-40B4-BE49-F238E27FC236}">
                <a16:creationId xmlns:a16="http://schemas.microsoft.com/office/drawing/2014/main" id="{F4BFF982-A6B1-41CC-8405-04B2EEBDC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2916560"/>
            <a:ext cx="720080" cy="72008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05496DA-277F-4B46-8ED5-FB7920F8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dirty="0"/>
              <a:t>Specifieke koude-opwekkers (VII.5)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5570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000441"/>
          </a:xfrm>
        </p:spPr>
        <p:txBody>
          <a:bodyPr/>
          <a:lstStyle/>
          <a:p>
            <a:r>
              <a:rPr lang="nl-NL" dirty="0"/>
              <a:t>Multisplitsysteem met </a:t>
            </a:r>
            <a:r>
              <a:rPr lang="nl-NL" b="1" dirty="0"/>
              <a:t>variabel koelmiddeldebiet </a:t>
            </a:r>
            <a:r>
              <a:rPr lang="nl-NL" dirty="0"/>
              <a:t>(VRF) </a:t>
            </a:r>
          </a:p>
          <a:p>
            <a:pPr lvl="1"/>
            <a:r>
              <a:rPr lang="nl-BE" dirty="0"/>
              <a:t>Opbouw gelijkaardig aan </a:t>
            </a:r>
            <a:r>
              <a:rPr lang="nl-BE" dirty="0" err="1"/>
              <a:t>multisplit</a:t>
            </a:r>
            <a:endParaRPr lang="nl-BE" dirty="0"/>
          </a:p>
          <a:p>
            <a:pPr lvl="1"/>
            <a:r>
              <a:rPr lang="nl-BE" dirty="0"/>
              <a:t>Koelmiddel en capaciteit kunnen gevarieerd worden</a:t>
            </a:r>
          </a:p>
          <a:p>
            <a:pPr lvl="1"/>
            <a:r>
              <a:rPr lang="nl-BE" dirty="0"/>
              <a:t>Invoer in EPC software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voer in</a:t>
            </a:r>
            <a:r>
              <a:rPr lang="nl-BE" dirty="0"/>
              <a:t> als </a:t>
            </a:r>
            <a:r>
              <a:rPr lang="nl-BE" b="1" dirty="0"/>
              <a:t>lucht/lucht koude-opwekker</a:t>
            </a:r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29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56E6F1E-B17E-4904-848F-B5D15C3FC3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" name="Graphic 9" descr="Opmerking belangrijk">
            <a:extLst>
              <a:ext uri="{FF2B5EF4-FFF2-40B4-BE49-F238E27FC236}">
                <a16:creationId xmlns:a16="http://schemas.microsoft.com/office/drawing/2014/main" id="{F4BFF982-A6B1-41CC-8405-04B2EEBDC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2916560"/>
            <a:ext cx="720080" cy="7200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100C73A-6322-4EE0-A350-0193F8E0A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61" y="3810592"/>
            <a:ext cx="2920050" cy="272832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E974C30-8DCC-4C97-9CC0-1A583702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dirty="0"/>
              <a:t>Specifieke koude-opwekkers (VII.5)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427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C5408-76D7-48CE-8DCE-1DE8AFD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>
                <a:latin typeface="Calibri"/>
                <a:cs typeface="Calibri"/>
              </a:rPr>
              <a:t>Deel VII: Koeling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2BA83F-6195-41D6-A5FF-41304F23CB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7945" indent="-287655"/>
            <a:r>
              <a:rPr lang="nl-NL" b="1" dirty="0">
                <a:latin typeface="Calibri"/>
                <a:cs typeface="Calibri"/>
              </a:rPr>
              <a:t>Aanpak invoer koeling in EPC</a:t>
            </a:r>
          </a:p>
          <a:p>
            <a:pPr marL="575655" lvl="1" indent="-287655"/>
            <a:r>
              <a:rPr lang="nl-NL" dirty="0">
                <a:latin typeface="Calibri"/>
                <a:cs typeface="Calibri"/>
              </a:rPr>
              <a:t>EPC residentieel</a:t>
            </a:r>
          </a:p>
          <a:p>
            <a:pPr marL="863655" lvl="2" indent="-287655"/>
            <a:r>
              <a:rPr lang="nl-NL" b="1" dirty="0">
                <a:latin typeface="Calibri"/>
                <a:cs typeface="Calibri"/>
              </a:rPr>
              <a:t>Vereenvoudigde</a:t>
            </a:r>
            <a:r>
              <a:rPr lang="nl-NL" dirty="0">
                <a:latin typeface="Calibri"/>
                <a:cs typeface="Calibri"/>
              </a:rPr>
              <a:t> invoer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EPC klein niet-residentieel </a:t>
            </a:r>
          </a:p>
          <a:p>
            <a:pPr marL="863945" lvl="2" indent="-287655"/>
            <a:r>
              <a:rPr lang="nl-NL" b="1" dirty="0">
                <a:latin typeface="Calibri"/>
                <a:cs typeface="Calibri"/>
                <a:sym typeface="Wingdings" panose="05000000000000000000" pitchFamily="2" charset="2"/>
              </a:rPr>
              <a:t>Gedetailleerde</a:t>
            </a:r>
            <a:r>
              <a:rPr lang="nl-NL" dirty="0">
                <a:latin typeface="Calibri"/>
                <a:cs typeface="Calibri"/>
                <a:sym typeface="Wingdings" panose="05000000000000000000" pitchFamily="2" charset="2"/>
              </a:rPr>
              <a:t> invoer koelinstallatie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EPC gemeenschappelijke delen</a:t>
            </a:r>
          </a:p>
          <a:p>
            <a:pPr marL="863945" lvl="2" indent="-287655"/>
            <a:r>
              <a:rPr lang="nl-NL" b="1" dirty="0">
                <a:latin typeface="Calibri"/>
                <a:cs typeface="Calibri"/>
              </a:rPr>
              <a:t>Gedetailleerde</a:t>
            </a:r>
            <a:r>
              <a:rPr lang="nl-NL" dirty="0">
                <a:latin typeface="Calibri"/>
                <a:cs typeface="Calibri"/>
              </a:rPr>
              <a:t> invoer </a:t>
            </a:r>
            <a:r>
              <a:rPr lang="nl-NL" b="1" dirty="0">
                <a:latin typeface="Calibri"/>
                <a:cs typeface="Calibri"/>
              </a:rPr>
              <a:t>gedeelde</a:t>
            </a:r>
            <a:r>
              <a:rPr lang="nl-NL" dirty="0">
                <a:latin typeface="Calibri"/>
                <a:cs typeface="Calibri"/>
              </a:rPr>
              <a:t> installaties</a:t>
            </a:r>
            <a:endParaRPr lang="nl-NL" dirty="0"/>
          </a:p>
          <a:p>
            <a:pPr marL="575655" lvl="1" indent="-287655"/>
            <a:endParaRPr lang="nl-NL" dirty="0">
              <a:latin typeface="Calibri"/>
              <a:cs typeface="Calibri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3E33CA5A-5C1A-42EB-A8C3-2E28B11F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33" y="142921"/>
            <a:ext cx="1197847" cy="11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68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nl-BE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nl-BE" sz="17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30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9" name="Afbeelding 8" descr="Afbeelding met binnen, zitten, venster, gebouw&#10;&#10;Automatisch gegenereerde beschrijving">
            <a:extLst>
              <a:ext uri="{FF2B5EF4-FFF2-40B4-BE49-F238E27FC236}">
                <a16:creationId xmlns:a16="http://schemas.microsoft.com/office/drawing/2014/main" id="{E2EA4996-8E67-4D9C-9D70-AB794D64D9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809416" y="2144841"/>
            <a:ext cx="3740628" cy="3868255"/>
          </a:xfrm>
          <a:prstGeom prst="rect">
            <a:avLst/>
          </a:prstGeom>
        </p:spPr>
      </p:pic>
      <p:pic>
        <p:nvPicPr>
          <p:cNvPr id="11" name="Afbeelding 10" descr="Afbeelding met binnen, zitten, klein, gebouw&#10;&#10;Automatisch gegenereerde beschrijving">
            <a:extLst>
              <a:ext uri="{FF2B5EF4-FFF2-40B4-BE49-F238E27FC236}">
                <a16:creationId xmlns:a16="http://schemas.microsoft.com/office/drawing/2014/main" id="{993EE155-1612-476D-9FDF-75CC3547FB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29479" y="2566799"/>
            <a:ext cx="3740626" cy="302433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523C093-C2BA-4EBB-86DE-21FBD57DABF2}"/>
              </a:ext>
            </a:extLst>
          </p:cNvPr>
          <p:cNvSpPr txBox="1"/>
          <p:nvPr/>
        </p:nvSpPr>
        <p:spPr>
          <a:xfrm>
            <a:off x="1007604" y="1500768"/>
            <a:ext cx="35643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Buitenunit: toe- en afvoer (witte) koelmiddelleidingen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4899DCB-C931-41E5-9E93-440CECEBF94F}"/>
              </a:ext>
            </a:extLst>
          </p:cNvPr>
          <p:cNvSpPr txBox="1"/>
          <p:nvPr/>
        </p:nvSpPr>
        <p:spPr>
          <a:xfrm>
            <a:off x="4950042" y="1601532"/>
            <a:ext cx="356439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 err="1"/>
              <a:t>Binnenunit</a:t>
            </a:r>
            <a:r>
              <a:rPr lang="nl-BE" sz="2000" b="1" dirty="0"/>
              <a:t> (tegen muur)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C7702A8F-5F33-421F-8E42-6ECBAF90AB61}"/>
              </a:ext>
            </a:extLst>
          </p:cNvPr>
          <p:cNvSpPr/>
          <p:nvPr/>
        </p:nvSpPr>
        <p:spPr>
          <a:xfrm>
            <a:off x="6067425" y="3909439"/>
            <a:ext cx="1123950" cy="466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9109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nl-BE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nl-BE" sz="17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31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7" name="Afbeelding 6" descr="Afbeelding met plafond, binnen, mensen, staand&#10;&#10;Automatisch gegenereerde beschrijving">
            <a:extLst>
              <a:ext uri="{FF2B5EF4-FFF2-40B4-BE49-F238E27FC236}">
                <a16:creationId xmlns:a16="http://schemas.microsoft.com/office/drawing/2014/main" id="{492A4B88-E690-4E89-818F-289BB34D5D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280" y="1858830"/>
            <a:ext cx="4703572" cy="31948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EF15F08-4F63-4BDD-B644-2EDF51237A40}"/>
              </a:ext>
            </a:extLst>
          </p:cNvPr>
          <p:cNvSpPr txBox="1"/>
          <p:nvPr/>
        </p:nvSpPr>
        <p:spPr>
          <a:xfrm>
            <a:off x="2489868" y="1359445"/>
            <a:ext cx="356439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 err="1"/>
              <a:t>Binnenunit</a:t>
            </a:r>
            <a:r>
              <a:rPr lang="nl-BE" sz="2000" b="1" dirty="0"/>
              <a:t> VRF</a:t>
            </a:r>
          </a:p>
        </p:txBody>
      </p:sp>
    </p:spTree>
    <p:extLst>
      <p:ext uri="{BB962C8B-B14F-4D97-AF65-F5344CB8AC3E}">
        <p14:creationId xmlns:p14="http://schemas.microsoft.com/office/powerpoint/2010/main" val="1850844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C5408-76D7-48CE-8DCE-1DE8AFD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>
                <a:latin typeface="Calibri"/>
                <a:cs typeface="Calibri"/>
              </a:rPr>
              <a:t>Deel VII: Koeling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2BA83F-6195-41D6-A5FF-41304F23CB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7945" indent="-287655"/>
            <a:r>
              <a:rPr lang="nl-NL" dirty="0">
                <a:latin typeface="Calibri"/>
                <a:cs typeface="Calibri"/>
              </a:rPr>
              <a:t>Inhoud: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Begrippen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actieve koude-opwekkers</a:t>
            </a:r>
          </a:p>
          <a:p>
            <a:pPr marL="575945" lvl="1" indent="-287655"/>
            <a:r>
              <a:rPr lang="nl-NL" b="1" dirty="0">
                <a:solidFill>
                  <a:srgbClr val="FF0000"/>
                </a:solidFill>
                <a:latin typeface="Calibri"/>
                <a:cs typeface="Calibri"/>
              </a:rPr>
              <a:t>Types afgiftesystemen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Stappenplan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Visuele inspectie en bewijsstukken</a:t>
            </a: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0303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Afgiftesystemen (VII.6)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Types:</a:t>
            </a:r>
          </a:p>
          <a:p>
            <a:pPr lvl="1"/>
            <a:r>
              <a:rPr lang="nl-BE" dirty="0"/>
              <a:t>Luchtkoeling</a:t>
            </a:r>
          </a:p>
          <a:p>
            <a:pPr lvl="1"/>
            <a:r>
              <a:rPr lang="nl-BE" dirty="0"/>
              <a:t>Koelbatterij in luchtgroep</a:t>
            </a:r>
          </a:p>
          <a:p>
            <a:pPr lvl="1"/>
            <a:r>
              <a:rPr lang="nl-BE" dirty="0"/>
              <a:t>Oppervlaktekoeling</a:t>
            </a:r>
          </a:p>
          <a:p>
            <a:pPr lvl="1"/>
            <a:r>
              <a:rPr lang="nl-BE" dirty="0" err="1"/>
              <a:t>Ventiloconvector</a:t>
            </a:r>
            <a:endParaRPr lang="nl-BE" dirty="0"/>
          </a:p>
          <a:p>
            <a:pPr lvl="1"/>
            <a:r>
              <a:rPr lang="nl-BE" dirty="0"/>
              <a:t>Onbekend</a:t>
            </a:r>
          </a:p>
          <a:p>
            <a:pPr marL="0" indent="0">
              <a:buNone/>
            </a:pPr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33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47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Luchtkoeling (VII.6)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6000" lvl="2" indent="0">
              <a:buNone/>
            </a:pPr>
            <a:endParaRPr lang="nl-BE" sz="100" dirty="0"/>
          </a:p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Lucht wordt rechtstreeks gekoeld door </a:t>
            </a:r>
            <a:r>
              <a:rPr lang="nl-BE" dirty="0" err="1"/>
              <a:t>binnenunit</a:t>
            </a:r>
            <a:endParaRPr lang="nl-BE" dirty="0"/>
          </a:p>
          <a:p>
            <a:pPr lvl="1"/>
            <a:r>
              <a:rPr lang="nl-BE" dirty="0"/>
              <a:t>Geen afgiftesysteem (geïntegreerd in toestel)</a:t>
            </a:r>
          </a:p>
          <a:p>
            <a:r>
              <a:rPr lang="nl-BE" dirty="0"/>
              <a:t>Voor toestellen met lucht als afgiftemedium </a:t>
            </a:r>
          </a:p>
          <a:p>
            <a:pPr lvl="1"/>
            <a:r>
              <a:rPr lang="nl-BE" dirty="0"/>
              <a:t>Luchtkoeling wordt automatisch ingevuld in software</a:t>
            </a:r>
          </a:p>
          <a:p>
            <a:pPr marL="0" indent="0">
              <a:buNone/>
            </a:pPr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34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Afbeelding 4" descr="Afbeelding met binnen, plafond, keuken, tafel&#10;&#10;Automatisch gegenereerde beschrijving">
            <a:extLst>
              <a:ext uri="{FF2B5EF4-FFF2-40B4-BE49-F238E27FC236}">
                <a16:creationId xmlns:a16="http://schemas.microsoft.com/office/drawing/2014/main" id="{5CF4C7EB-3644-44E8-908D-315BE495A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900" y="3536301"/>
            <a:ext cx="5976199" cy="300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57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Koelbatterij in luchtgroep (VII.6)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6000" lvl="2" indent="0">
              <a:buNone/>
            </a:pPr>
            <a:endParaRPr lang="nl-BE" sz="100" dirty="0"/>
          </a:p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Warmtewisselaar in luchtgroep geplaatst</a:t>
            </a:r>
          </a:p>
          <a:p>
            <a:pPr lvl="2"/>
            <a:r>
              <a:rPr lang="nl-BE" dirty="0"/>
              <a:t>koelt ventilatielucht</a:t>
            </a:r>
          </a:p>
          <a:p>
            <a:pPr lvl="1"/>
            <a:r>
              <a:rPr lang="nl-BE" dirty="0" err="1"/>
              <a:t>Warmtetransporterende</a:t>
            </a:r>
            <a:r>
              <a:rPr lang="nl-BE" dirty="0"/>
              <a:t> medium in batterij is water of koelmiddel</a:t>
            </a:r>
          </a:p>
          <a:p>
            <a:r>
              <a:rPr lang="nl-BE" dirty="0"/>
              <a:t>Veronderstel enkel in combinatie met:</a:t>
            </a:r>
          </a:p>
          <a:p>
            <a:pPr lvl="1"/>
            <a:r>
              <a:rPr lang="nl-BE" dirty="0"/>
              <a:t>Lucht/water</a:t>
            </a:r>
          </a:p>
          <a:p>
            <a:pPr lvl="1"/>
            <a:r>
              <a:rPr lang="nl-BE" dirty="0"/>
              <a:t>Bodem/water</a:t>
            </a:r>
          </a:p>
          <a:p>
            <a:pPr lvl="1"/>
            <a:r>
              <a:rPr lang="nl-BE" dirty="0"/>
              <a:t>Water/water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35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19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A6A3D-ECC1-4301-A8E8-446E8DDD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55042"/>
            <a:ext cx="8352928" cy="1080120"/>
          </a:xfrm>
        </p:spPr>
        <p:txBody>
          <a:bodyPr/>
          <a:lstStyle/>
          <a:p>
            <a:pPr algn="l"/>
            <a:r>
              <a:rPr lang="nl-BE" sz="4000" dirty="0"/>
              <a:t>Koelbatterij in luchtgroep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6AD700-6010-465A-9133-BCBA67277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Te herkennen door openen compartiment in luchtbehandelingskast</a:t>
            </a:r>
          </a:p>
          <a:p>
            <a:r>
              <a:rPr lang="nl-BE" b="1" dirty="0"/>
              <a:t>Vraag toestemming </a:t>
            </a:r>
            <a:r>
              <a:rPr lang="nl-BE" dirty="0"/>
              <a:t>gebouwbeheerder!</a:t>
            </a:r>
          </a:p>
          <a:p>
            <a:pPr lvl="1"/>
            <a:r>
              <a:rPr lang="nl-BE" dirty="0"/>
              <a:t>Geen toestemming: niet openen</a:t>
            </a:r>
          </a:p>
          <a:p>
            <a:pPr lvl="1"/>
            <a:r>
              <a:rPr lang="nl-BE" dirty="0"/>
              <a:t>Wel toestemming:</a:t>
            </a:r>
          </a:p>
          <a:p>
            <a:pPr lvl="2"/>
            <a:r>
              <a:rPr lang="nl-BE" dirty="0"/>
              <a:t>wees voorzichtig!</a:t>
            </a:r>
          </a:p>
          <a:p>
            <a:pPr lvl="2"/>
            <a:r>
              <a:rPr lang="nl-BE" dirty="0"/>
              <a:t>blijf uit geopende zone</a:t>
            </a:r>
          </a:p>
          <a:p>
            <a:pPr lvl="2"/>
            <a:r>
              <a:rPr lang="nl-BE" dirty="0"/>
              <a:t>sluit correct af</a:t>
            </a:r>
          </a:p>
          <a:p>
            <a:endParaRPr lang="nl-BE" dirty="0"/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36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A495C59-F972-4E37-A916-6B13E6BB6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597983"/>
            <a:ext cx="4133850" cy="1704975"/>
          </a:xfrm>
          <a:prstGeom prst="rect">
            <a:avLst/>
          </a:prstGeom>
        </p:spPr>
      </p:pic>
      <p:pic>
        <p:nvPicPr>
          <p:cNvPr id="16" name="Graphic 15" descr="Hoge temperatuur">
            <a:extLst>
              <a:ext uri="{FF2B5EF4-FFF2-40B4-BE49-F238E27FC236}">
                <a16:creationId xmlns:a16="http://schemas.microsoft.com/office/drawing/2014/main" id="{42374EAA-7941-4DD1-AFF5-277144606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5465" y="2702446"/>
            <a:ext cx="601216" cy="601216"/>
          </a:xfrm>
          <a:prstGeom prst="rect">
            <a:avLst/>
          </a:prstGeom>
        </p:spPr>
      </p:pic>
      <p:pic>
        <p:nvPicPr>
          <p:cNvPr id="17" name="Graphic 16" descr="Hoogspanning">
            <a:extLst>
              <a:ext uri="{FF2B5EF4-FFF2-40B4-BE49-F238E27FC236}">
                <a16:creationId xmlns:a16="http://schemas.microsoft.com/office/drawing/2014/main" id="{B8207B83-EA28-40A2-80D2-58D7D9505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0" y="2702446"/>
            <a:ext cx="601216" cy="601216"/>
          </a:xfrm>
          <a:prstGeom prst="rect">
            <a:avLst/>
          </a:prstGeom>
        </p:spPr>
      </p:pic>
      <p:pic>
        <p:nvPicPr>
          <p:cNvPr id="9" name="Afbeelding 8" descr="Afbeelding met binnen, gebouw, keuken, zitten&#10;&#10;Automatisch gegenereerde beschrijving">
            <a:extLst>
              <a:ext uri="{FF2B5EF4-FFF2-40B4-BE49-F238E27FC236}">
                <a16:creationId xmlns:a16="http://schemas.microsoft.com/office/drawing/2014/main" id="{90AD5CDE-B6CF-42F4-A12C-0C70EF3143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570" y="2660427"/>
            <a:ext cx="269822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71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nl-BE" sz="17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37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8" name="Afbeelding 7" descr="Afbeelding met binnen, keuken, motor, zitten&#10;&#10;Automatisch gegenereerde beschrijving">
            <a:extLst>
              <a:ext uri="{FF2B5EF4-FFF2-40B4-BE49-F238E27FC236}">
                <a16:creationId xmlns:a16="http://schemas.microsoft.com/office/drawing/2014/main" id="{C515FF26-35FD-4F4D-85B4-102388F28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2524738"/>
            <a:ext cx="3425262" cy="4023302"/>
          </a:xfrm>
          <a:prstGeom prst="rect">
            <a:avLst/>
          </a:prstGeom>
        </p:spPr>
      </p:pic>
      <p:pic>
        <p:nvPicPr>
          <p:cNvPr id="11" name="Afbeelding 10" descr="Afbeelding met binnen, gebouw, plafond, kamer&#10;&#10;Automatisch gegenereerde beschrijving">
            <a:extLst>
              <a:ext uri="{FF2B5EF4-FFF2-40B4-BE49-F238E27FC236}">
                <a16:creationId xmlns:a16="http://schemas.microsoft.com/office/drawing/2014/main" id="{5CC63119-AE6C-4B8D-B2EA-21B0B3ACA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1" y="1088740"/>
            <a:ext cx="4830282" cy="362271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2E20783-AC7C-4136-A61D-475BF1D72CAD}"/>
              </a:ext>
            </a:extLst>
          </p:cNvPr>
          <p:cNvSpPr txBox="1"/>
          <p:nvPr/>
        </p:nvSpPr>
        <p:spPr>
          <a:xfrm>
            <a:off x="1747405" y="4740364"/>
            <a:ext cx="322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Ventilatie-unit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407862E-FB91-4DD8-884C-82D053785D07}"/>
              </a:ext>
            </a:extLst>
          </p:cNvPr>
          <p:cNvSpPr txBox="1"/>
          <p:nvPr/>
        </p:nvSpPr>
        <p:spPr>
          <a:xfrm>
            <a:off x="5666959" y="1628800"/>
            <a:ext cx="3225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Geïsoleerde koelleiding die aankomt in compartiment ventilatie-unit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59B14C3-BA9B-4287-9AA4-97947CCEC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55042"/>
            <a:ext cx="8352928" cy="1080120"/>
          </a:xfrm>
        </p:spPr>
        <p:txBody>
          <a:bodyPr/>
          <a:lstStyle/>
          <a:p>
            <a:pPr algn="l"/>
            <a:r>
              <a:rPr lang="nl-BE" sz="4000" dirty="0"/>
              <a:t>Koelbatterij in luchtgroep</a:t>
            </a:r>
            <a:endParaRPr lang="nl-BE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5CF0393-6A1C-4356-9093-7A0D3C50F1B9}"/>
              </a:ext>
            </a:extLst>
          </p:cNvPr>
          <p:cNvCxnSpPr/>
          <p:nvPr/>
        </p:nvCxnSpPr>
        <p:spPr>
          <a:xfrm flipH="1">
            <a:off x="6753225" y="2276475"/>
            <a:ext cx="1438275" cy="1409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330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Oppervlaktekoeling (VII.6)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pPr marL="576000" lvl="2" indent="0">
              <a:buNone/>
            </a:pPr>
            <a:endParaRPr lang="nl-BE" sz="100" dirty="0"/>
          </a:p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Afgifte-element is ingewerkt in muur-, vloer- en plafond</a:t>
            </a:r>
          </a:p>
          <a:p>
            <a:pPr lvl="1"/>
            <a:r>
              <a:rPr lang="nl-BE" dirty="0"/>
              <a:t>Gekoeld water circuleert door leidingen in structuur</a:t>
            </a:r>
          </a:p>
          <a:p>
            <a:r>
              <a:rPr lang="nl-BE" dirty="0"/>
              <a:t>Bij niet-residentiële gebouwen: vaak plafondkoeling </a:t>
            </a:r>
          </a:p>
          <a:p>
            <a:pPr lvl="1"/>
            <a:r>
              <a:rPr lang="nl-BE" dirty="0"/>
              <a:t>Leidingen ingewerkt in plafond of via koelbalken</a:t>
            </a:r>
          </a:p>
          <a:p>
            <a:r>
              <a:rPr lang="nl-BE" dirty="0"/>
              <a:t>Veronderstel enkel in combinatie met:</a:t>
            </a:r>
          </a:p>
          <a:p>
            <a:pPr lvl="1"/>
            <a:r>
              <a:rPr lang="nl-BE" dirty="0"/>
              <a:t>Lucht/water</a:t>
            </a:r>
          </a:p>
          <a:p>
            <a:pPr lvl="1"/>
            <a:r>
              <a:rPr lang="nl-BE" dirty="0"/>
              <a:t>Bodem/water</a:t>
            </a:r>
          </a:p>
          <a:p>
            <a:pPr lvl="1"/>
            <a:r>
              <a:rPr lang="nl-BE" dirty="0"/>
              <a:t>Water/water</a:t>
            </a: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38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42AA95-3E22-4176-9856-4F82E93F77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4744" y="3876388"/>
            <a:ext cx="2736304" cy="221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75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A6A3D-ECC1-4301-A8E8-446E8DD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4000" dirty="0"/>
              <a:t>Oppervlaktekoeling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6AD700-6010-465A-9133-BCBA67277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Vaak moeilijk te herkennen want in structuur ingewerkt en dus niet zichtbaar</a:t>
            </a:r>
          </a:p>
          <a:p>
            <a:pPr lvl="1"/>
            <a:r>
              <a:rPr lang="nl-BE" dirty="0"/>
              <a:t>Altijd collector aanwezig</a:t>
            </a:r>
          </a:p>
          <a:p>
            <a:pPr lvl="1"/>
            <a:r>
              <a:rPr lang="nl-BE" dirty="0"/>
              <a:t>Bij systeemplafond eventueel plafondplaat optillen</a:t>
            </a:r>
          </a:p>
          <a:p>
            <a:pPr lvl="1"/>
            <a:endParaRPr lang="nl-BE" dirty="0"/>
          </a:p>
          <a:p>
            <a:endParaRPr lang="nl-BE" dirty="0"/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39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C1679DA-8B58-439D-9023-783653995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97658"/>
            <a:ext cx="6070071" cy="1456140"/>
          </a:xfrm>
          <a:prstGeom prst="rect">
            <a:avLst/>
          </a:prstGeom>
        </p:spPr>
      </p:pic>
      <p:pic>
        <p:nvPicPr>
          <p:cNvPr id="13" name="Afbeelding 12" descr="Afbeelding met binnen, houten, zitten, bank&#10;&#10;Automatisch gegenereerde beschrijving">
            <a:extLst>
              <a:ext uri="{FF2B5EF4-FFF2-40B4-BE49-F238E27FC236}">
                <a16:creationId xmlns:a16="http://schemas.microsoft.com/office/drawing/2014/main" id="{FB63D23E-2415-4236-BAAF-77CCC5AAE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8170" y="3516978"/>
            <a:ext cx="2216278" cy="2216278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F7B2322-2D13-4A4C-B94F-D22F70B5512C}"/>
              </a:ext>
            </a:extLst>
          </p:cNvPr>
          <p:cNvSpPr txBox="1"/>
          <p:nvPr/>
        </p:nvSpPr>
        <p:spPr>
          <a:xfrm>
            <a:off x="683568" y="3334870"/>
            <a:ext cx="29160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Plafondkoeling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8F6B61E-6CA1-4B2B-8238-5B665AE3BF73}"/>
              </a:ext>
            </a:extLst>
          </p:cNvPr>
          <p:cNvSpPr txBox="1"/>
          <p:nvPr/>
        </p:nvSpPr>
        <p:spPr>
          <a:xfrm>
            <a:off x="6030031" y="2995552"/>
            <a:ext cx="322323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Leidingen in muur ingebed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11C48E4-036D-4676-8F10-B9E1398E0A83}"/>
              </a:ext>
            </a:extLst>
          </p:cNvPr>
          <p:cNvSpPr txBox="1"/>
          <p:nvPr/>
        </p:nvSpPr>
        <p:spPr>
          <a:xfrm>
            <a:off x="3497005" y="3316923"/>
            <a:ext cx="29160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Koelbalk</a:t>
            </a:r>
          </a:p>
        </p:txBody>
      </p:sp>
    </p:spTree>
    <p:extLst>
      <p:ext uri="{BB962C8B-B14F-4D97-AF65-F5344CB8AC3E}">
        <p14:creationId xmlns:p14="http://schemas.microsoft.com/office/powerpoint/2010/main" val="1667825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93AAB5-F505-46E4-B9A5-F268FEBE6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/>
              <a:t>Tabblad koeling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277C0-3370-48F0-8028-7B9E0898DD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B34F2C-D6A6-4A51-89DB-9BDE4A3C3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2" y="2276872"/>
            <a:ext cx="8846838" cy="349741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CE35DB74-DB92-4446-B958-54601FFCEF79}"/>
              </a:ext>
            </a:extLst>
          </p:cNvPr>
          <p:cNvSpPr/>
          <p:nvPr/>
        </p:nvSpPr>
        <p:spPr>
          <a:xfrm>
            <a:off x="3563888" y="3356992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175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nl-BE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251519" y="1500003"/>
            <a:ext cx="8352928" cy="4248472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nl-BE" b="1" dirty="0"/>
              <a:t>Vloerkoeling via vloerverwarming circuit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17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7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nl-BE" sz="17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40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7" name="Afbeelding 6" descr="Afbeelding met stoel, binnen, tafel, venster&#10;&#10;Automatisch gegenereerde beschrijving">
            <a:extLst>
              <a:ext uri="{FF2B5EF4-FFF2-40B4-BE49-F238E27FC236}">
                <a16:creationId xmlns:a16="http://schemas.microsoft.com/office/drawing/2014/main" id="{36ADC21B-9D8D-4FB9-BE8C-C2E049330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32" y="2996951"/>
            <a:ext cx="4722615" cy="3541961"/>
          </a:xfrm>
          <a:prstGeom prst="rect">
            <a:avLst/>
          </a:prstGeom>
        </p:spPr>
      </p:pic>
      <p:pic>
        <p:nvPicPr>
          <p:cNvPr id="9" name="Afbeelding 8" descr="Afbeelding met object, motor&#10;&#10;Automatisch gegenereerde beschrijving">
            <a:extLst>
              <a:ext uri="{FF2B5EF4-FFF2-40B4-BE49-F238E27FC236}">
                <a16:creationId xmlns:a16="http://schemas.microsoft.com/office/drawing/2014/main" id="{7C5273C2-CE8D-4E44-A3C8-816454B9FB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0" y="1165612"/>
            <a:ext cx="2663405" cy="2308284"/>
          </a:xfrm>
          <a:prstGeom prst="rect">
            <a:avLst/>
          </a:prstGeom>
        </p:spPr>
      </p:pic>
      <p:pic>
        <p:nvPicPr>
          <p:cNvPr id="12" name="Afbeelding 11" descr="Afbeelding met binnen, gootsteen, zitten, klein&#10;&#10;Automatisch gegenereerde beschrijving">
            <a:extLst>
              <a:ext uri="{FF2B5EF4-FFF2-40B4-BE49-F238E27FC236}">
                <a16:creationId xmlns:a16="http://schemas.microsoft.com/office/drawing/2014/main" id="{FD2403B5-4ED8-4799-8A92-6328AB1297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448" y="2618419"/>
            <a:ext cx="4460550" cy="334541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73E2983-DB1D-4E6A-866E-507C9E75687C}"/>
              </a:ext>
            </a:extLst>
          </p:cNvPr>
          <p:cNvSpPr txBox="1">
            <a:spLocks/>
          </p:cNvSpPr>
          <p:nvPr/>
        </p:nvSpPr>
        <p:spPr>
          <a:xfrm>
            <a:off x="691952" y="701080"/>
            <a:ext cx="8352928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BE" sz="4000"/>
              <a:t>Oppervlaktekoeling</a:t>
            </a:r>
            <a:endParaRPr lang="nl-BE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E397B7B-351F-4F1F-B283-EA6CF46EEC53}"/>
              </a:ext>
            </a:extLst>
          </p:cNvPr>
          <p:cNvSpPr txBox="1"/>
          <p:nvPr/>
        </p:nvSpPr>
        <p:spPr>
          <a:xfrm>
            <a:off x="539552" y="2439025"/>
            <a:ext cx="206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Warmtepomp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B733D4B-5BEE-4842-ADD8-B50B1B47C711}"/>
              </a:ext>
            </a:extLst>
          </p:cNvPr>
          <p:cNvSpPr txBox="1"/>
          <p:nvPr/>
        </p:nvSpPr>
        <p:spPr>
          <a:xfrm>
            <a:off x="2846851" y="2477922"/>
            <a:ext cx="2069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Collector voor warm (vertrek) en koud water (retour)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1A27FB76-E456-48B4-A2CA-EFCE82AF5DB3}"/>
              </a:ext>
            </a:extLst>
          </p:cNvPr>
          <p:cNvSpPr/>
          <p:nvPr/>
        </p:nvSpPr>
        <p:spPr>
          <a:xfrm>
            <a:off x="2491991" y="4069582"/>
            <a:ext cx="1230543" cy="10249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A83FBE27-D654-4173-B085-31C67DC0031B}"/>
              </a:ext>
            </a:extLst>
          </p:cNvPr>
          <p:cNvCxnSpPr>
            <a:endCxn id="3" idx="0"/>
          </p:cNvCxnSpPr>
          <p:nvPr/>
        </p:nvCxnSpPr>
        <p:spPr>
          <a:xfrm flipH="1">
            <a:off x="3107263" y="3429000"/>
            <a:ext cx="334136" cy="640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08C191E-862D-4F3B-BC96-88BBE363E002}"/>
              </a:ext>
            </a:extLst>
          </p:cNvPr>
          <p:cNvCxnSpPr/>
          <p:nvPr/>
        </p:nvCxnSpPr>
        <p:spPr>
          <a:xfrm flipV="1">
            <a:off x="4514333" y="2427723"/>
            <a:ext cx="1323578" cy="2546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873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</a:t>
            </a:r>
            <a:r>
              <a:rPr lang="nl-BE" sz="3100" dirty="0" err="1"/>
              <a:t>Ventiloconvector</a:t>
            </a:r>
            <a:r>
              <a:rPr lang="nl-BE" sz="3100" dirty="0"/>
              <a:t> (VII.6)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496503"/>
          </a:xfrm>
        </p:spPr>
        <p:txBody>
          <a:bodyPr/>
          <a:lstStyle/>
          <a:p>
            <a:pPr marL="576000" lvl="2" indent="0">
              <a:buNone/>
            </a:pPr>
            <a:endParaRPr lang="nl-BE" sz="100" dirty="0"/>
          </a:p>
          <a:p>
            <a:r>
              <a:rPr lang="nl-BE" dirty="0"/>
              <a:t>Werkingsprincipe</a:t>
            </a:r>
          </a:p>
          <a:p>
            <a:pPr lvl="1"/>
            <a:r>
              <a:rPr lang="nl-BE" dirty="0"/>
              <a:t>Gekoeld water door warmtewisselaar in </a:t>
            </a:r>
            <a:r>
              <a:rPr lang="nl-BE" dirty="0" err="1"/>
              <a:t>ventiloconvector</a:t>
            </a:r>
            <a:endParaRPr lang="nl-BE" dirty="0"/>
          </a:p>
          <a:p>
            <a:pPr lvl="1"/>
            <a:r>
              <a:rPr lang="nl-BE" dirty="0"/>
              <a:t>Ventilator stuurt lucht uit ruimte over ventilator</a:t>
            </a:r>
          </a:p>
          <a:p>
            <a:r>
              <a:rPr lang="nl-NL" dirty="0"/>
              <a:t>2-pijpsysteem: </a:t>
            </a:r>
            <a:r>
              <a:rPr lang="nl-NL" dirty="0" err="1"/>
              <a:t>ventiloconvector</a:t>
            </a:r>
            <a:r>
              <a:rPr lang="nl-NL" dirty="0"/>
              <a:t> met 1 warmtewisselaar</a:t>
            </a:r>
          </a:p>
          <a:p>
            <a:pPr lvl="1"/>
            <a:r>
              <a:rPr lang="nl-NL" dirty="0"/>
              <a:t>Koeling </a:t>
            </a:r>
            <a:r>
              <a:rPr lang="nl-NL" u="sng" dirty="0"/>
              <a:t>OF</a:t>
            </a:r>
            <a:r>
              <a:rPr lang="nl-NL" dirty="0"/>
              <a:t> verwarming door systeem</a:t>
            </a:r>
          </a:p>
          <a:p>
            <a:r>
              <a:rPr lang="nl-NL" dirty="0"/>
              <a:t>4-pijpsysteem: </a:t>
            </a:r>
            <a:r>
              <a:rPr lang="nl-NL" dirty="0" err="1"/>
              <a:t>ventiloconvector</a:t>
            </a:r>
            <a:r>
              <a:rPr lang="nl-NL" dirty="0"/>
              <a:t> met 2 warmtewisselaars</a:t>
            </a:r>
          </a:p>
          <a:p>
            <a:pPr lvl="1"/>
            <a:r>
              <a:rPr lang="nl-NL" dirty="0"/>
              <a:t>Koeling </a:t>
            </a:r>
            <a:r>
              <a:rPr lang="nl-NL" u="sng" dirty="0"/>
              <a:t>EN</a:t>
            </a:r>
            <a:r>
              <a:rPr lang="nl-NL" dirty="0"/>
              <a:t> verwarming tegelijk mogelijk </a:t>
            </a:r>
            <a:r>
              <a:rPr lang="nl-BE" dirty="0"/>
              <a:t>door systeem</a:t>
            </a: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41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C25CFF-CEA9-47D0-A2E1-BF9B3E3DA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092" y="4310098"/>
            <a:ext cx="3539687" cy="24311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55CE4F-66AD-41C2-9119-CAEFF031B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6" y="4510153"/>
            <a:ext cx="2687700" cy="212133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ECC661C-0779-48A4-9704-3B60F7C24BE6}"/>
              </a:ext>
            </a:extLst>
          </p:cNvPr>
          <p:cNvSpPr txBox="1"/>
          <p:nvPr/>
        </p:nvSpPr>
        <p:spPr>
          <a:xfrm>
            <a:off x="1094886" y="4110043"/>
            <a:ext cx="29160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/>
              <a:t>2-pijpssysteem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DE817F0-9A8E-4A9A-9FC3-1801753382F8}"/>
              </a:ext>
            </a:extLst>
          </p:cNvPr>
          <p:cNvSpPr txBox="1"/>
          <p:nvPr/>
        </p:nvSpPr>
        <p:spPr>
          <a:xfrm>
            <a:off x="4243310" y="4110043"/>
            <a:ext cx="29160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/>
              <a:t>4-pijpssysteem</a:t>
            </a:r>
          </a:p>
        </p:txBody>
      </p:sp>
    </p:spTree>
    <p:extLst>
      <p:ext uri="{BB962C8B-B14F-4D97-AF65-F5344CB8AC3E}">
        <p14:creationId xmlns:p14="http://schemas.microsoft.com/office/powerpoint/2010/main" val="1505614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539552" y="1165612"/>
            <a:ext cx="8352928" cy="4248472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42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8" name="Afbeelding 7" descr="Afbeelding met binnen, tafel, zitten, venster&#10;&#10;Automatisch gegenereerde beschrijving">
            <a:extLst>
              <a:ext uri="{FF2B5EF4-FFF2-40B4-BE49-F238E27FC236}">
                <a16:creationId xmlns:a16="http://schemas.microsoft.com/office/drawing/2014/main" id="{53DF63E7-399D-4C36-ADDC-77B42B774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52754"/>
            <a:ext cx="4128934" cy="5505245"/>
          </a:xfrm>
          <a:prstGeom prst="rect">
            <a:avLst/>
          </a:prstGeom>
        </p:spPr>
      </p:pic>
      <p:pic>
        <p:nvPicPr>
          <p:cNvPr id="11" name="Afbeelding 10" descr="Afbeelding met zitten, neerleggen, deur, tafel&#10;&#10;Automatisch gegenereerde beschrijving">
            <a:extLst>
              <a:ext uri="{FF2B5EF4-FFF2-40B4-BE49-F238E27FC236}">
                <a16:creationId xmlns:a16="http://schemas.microsoft.com/office/drawing/2014/main" id="{A52721F9-5FA0-4DC2-9C93-A952C6EEB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060848"/>
            <a:ext cx="3923462" cy="345638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DEB5804-A7B3-4E53-A1C7-0A5FCE7CF54B}"/>
              </a:ext>
            </a:extLst>
          </p:cNvPr>
          <p:cNvSpPr txBox="1"/>
          <p:nvPr/>
        </p:nvSpPr>
        <p:spPr>
          <a:xfrm>
            <a:off x="496158" y="1552327"/>
            <a:ext cx="29160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/>
              <a:t>2-pijpssysteem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2480CC0-1980-43CF-89DB-54E18C6669C2}"/>
              </a:ext>
            </a:extLst>
          </p:cNvPr>
          <p:cNvSpPr txBox="1">
            <a:spLocks/>
          </p:cNvSpPr>
          <p:nvPr/>
        </p:nvSpPr>
        <p:spPr>
          <a:xfrm>
            <a:off x="691952" y="701080"/>
            <a:ext cx="8352928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BE" dirty="0" err="1"/>
              <a:t>Ventiloconvector</a:t>
            </a:r>
            <a:endParaRPr lang="nl-BE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9B35CD3-52E4-4217-88B1-EAA82B44359A}"/>
              </a:ext>
            </a:extLst>
          </p:cNvPr>
          <p:cNvSpPr txBox="1"/>
          <p:nvPr/>
        </p:nvSpPr>
        <p:spPr>
          <a:xfrm>
            <a:off x="2154214" y="5756391"/>
            <a:ext cx="320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Vertrek- en retourleiding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A4371277-2D00-4DCD-A3AE-C1F52C0189E9}"/>
              </a:ext>
            </a:extLst>
          </p:cNvPr>
          <p:cNvCxnSpPr/>
          <p:nvPr/>
        </p:nvCxnSpPr>
        <p:spPr>
          <a:xfrm flipV="1">
            <a:off x="3305175" y="4476750"/>
            <a:ext cx="0" cy="12156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52A102AD-3EF0-4E34-AA23-8109AA8E23C1}"/>
              </a:ext>
            </a:extLst>
          </p:cNvPr>
          <p:cNvCxnSpPr>
            <a:cxnSpLocks/>
          </p:cNvCxnSpPr>
          <p:nvPr/>
        </p:nvCxnSpPr>
        <p:spPr>
          <a:xfrm flipV="1">
            <a:off x="3305175" y="3765111"/>
            <a:ext cx="613043" cy="19272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713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nl-BE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539552" y="1165612"/>
            <a:ext cx="8352928" cy="4248472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nl-BE" sz="17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l-BE" sz="17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43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7" name="Afbeelding 6" descr="Afbeelding met binnen, kast, oven, keuken&#10;&#10;Automatisch gegenereerde beschrijving">
            <a:extLst>
              <a:ext uri="{FF2B5EF4-FFF2-40B4-BE49-F238E27FC236}">
                <a16:creationId xmlns:a16="http://schemas.microsoft.com/office/drawing/2014/main" id="{039C7588-92F9-4260-B522-9AEA62295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9148"/>
            <a:ext cx="6856435" cy="514232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995C360-ABAE-43D9-8237-2688A386879D}"/>
              </a:ext>
            </a:extLst>
          </p:cNvPr>
          <p:cNvSpPr txBox="1"/>
          <p:nvPr/>
        </p:nvSpPr>
        <p:spPr>
          <a:xfrm>
            <a:off x="2188178" y="1207362"/>
            <a:ext cx="29160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/>
              <a:t>4-pijpssysteem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041FA32-40B8-451B-BF49-844862FC23E8}"/>
              </a:ext>
            </a:extLst>
          </p:cNvPr>
          <p:cNvSpPr txBox="1">
            <a:spLocks/>
          </p:cNvSpPr>
          <p:nvPr/>
        </p:nvSpPr>
        <p:spPr>
          <a:xfrm>
            <a:off x="691952" y="701080"/>
            <a:ext cx="8352928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BE" dirty="0" err="1"/>
              <a:t>Ventiloconvector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4183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Onbekend (VII.6)</a:t>
            </a:r>
            <a:br>
              <a:rPr lang="nl-BE" sz="3100" dirty="0"/>
            </a:b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496503"/>
          </a:xfrm>
        </p:spPr>
        <p:txBody>
          <a:bodyPr/>
          <a:lstStyle/>
          <a:p>
            <a:pPr marL="576000" lvl="2" indent="0">
              <a:buNone/>
            </a:pPr>
            <a:endParaRPr lang="nl-BE" sz="100" dirty="0"/>
          </a:p>
          <a:p>
            <a:r>
              <a:rPr lang="nl-BE" dirty="0"/>
              <a:t>Wanneer type ‘onbekend’?</a:t>
            </a:r>
          </a:p>
          <a:p>
            <a:pPr lvl="1"/>
            <a:r>
              <a:rPr lang="nl-BE" dirty="0"/>
              <a:t>In geval geen (aanvaarde) bewijsstukken</a:t>
            </a:r>
          </a:p>
          <a:p>
            <a:pPr lvl="1"/>
            <a:r>
              <a:rPr lang="nl-BE" dirty="0"/>
              <a:t>Bij tegenstrijdige informatie bewijsstukken</a:t>
            </a:r>
          </a:p>
          <a:p>
            <a:pPr lvl="1"/>
            <a:r>
              <a:rPr lang="nl-BE" dirty="0"/>
              <a:t>Bij twijfel</a:t>
            </a: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44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55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C5408-76D7-48CE-8DCE-1DE8AFD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>
                <a:latin typeface="Calibri"/>
                <a:cs typeface="Calibri"/>
              </a:rPr>
              <a:t>Deel VII: Koeling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2BA83F-6195-41D6-A5FF-41304F23CB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7945" indent="-287655"/>
            <a:r>
              <a:rPr lang="nl-NL" dirty="0">
                <a:latin typeface="Calibri"/>
                <a:cs typeface="Calibri"/>
              </a:rPr>
              <a:t>Inhoud: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Begrippen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actieve koude-opwekkers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afgiftesystemen</a:t>
            </a:r>
          </a:p>
          <a:p>
            <a:pPr marL="575945" lvl="1" indent="-287655"/>
            <a:r>
              <a:rPr lang="nl-NL" b="1" dirty="0">
                <a:solidFill>
                  <a:srgbClr val="FF0000"/>
                </a:solidFill>
                <a:latin typeface="Calibri"/>
                <a:cs typeface="Calibri"/>
              </a:rPr>
              <a:t>Stappenplan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Visuele inspectie en bewijsstukken</a:t>
            </a: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4650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10077-DAF8-462B-AE90-2BE0E45D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Stappenplannen (VII.3)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9FFDAB-57AB-42D3-BAA0-944ABDA253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3 verschillende stappenplannen</a:t>
            </a:r>
          </a:p>
          <a:p>
            <a:pPr lvl="1"/>
            <a:r>
              <a:rPr lang="nl-BE" b="1" dirty="0"/>
              <a:t>EPC residentieel</a:t>
            </a:r>
          </a:p>
          <a:p>
            <a:pPr lvl="2"/>
            <a:r>
              <a:rPr lang="nl-BE" dirty="0"/>
              <a:t>Stappenplan =&gt; 3 stappen</a:t>
            </a:r>
          </a:p>
          <a:p>
            <a:pPr lvl="3"/>
            <a:r>
              <a:rPr lang="nl-BE" dirty="0"/>
              <a:t>Vaststellen of er koeling is en bijhorende ruimtecluster invoeren</a:t>
            </a:r>
          </a:p>
          <a:p>
            <a:pPr lvl="3"/>
            <a:r>
              <a:rPr lang="nl-BE" dirty="0"/>
              <a:t>Geen detailinvoer van eigenschappen</a:t>
            </a:r>
          </a:p>
          <a:p>
            <a:pPr lvl="1"/>
            <a:r>
              <a:rPr lang="nl-BE" b="1" dirty="0"/>
              <a:t>EPC klein niet residentieel (</a:t>
            </a:r>
            <a:r>
              <a:rPr lang="nl-BE" b="1" dirty="0" err="1"/>
              <a:t>kNR</a:t>
            </a:r>
            <a:r>
              <a:rPr lang="nl-BE" b="1" dirty="0"/>
              <a:t>)</a:t>
            </a:r>
          </a:p>
          <a:p>
            <a:pPr lvl="2"/>
            <a:r>
              <a:rPr lang="nl-BE" dirty="0"/>
              <a:t>Stappenplan =&gt; 5 stappen</a:t>
            </a:r>
          </a:p>
          <a:p>
            <a:pPr lvl="3"/>
            <a:r>
              <a:rPr lang="nl-BE" dirty="0"/>
              <a:t>Vaststellen of er koeling is en detailgegevens installatie bepalen</a:t>
            </a:r>
          </a:p>
          <a:p>
            <a:pPr lvl="2"/>
            <a:r>
              <a:rPr lang="nl-BE" dirty="0"/>
              <a:t>Bepalen ruimteclusters =&gt; 3 stappen</a:t>
            </a:r>
          </a:p>
          <a:p>
            <a:pPr lvl="1"/>
            <a:r>
              <a:rPr lang="nl-BE" b="1" dirty="0"/>
              <a:t>EPC gemeenschappelijke delen (GD)</a:t>
            </a:r>
          </a:p>
          <a:p>
            <a:pPr lvl="2"/>
            <a:r>
              <a:rPr lang="nl-BE" dirty="0"/>
              <a:t>Stappenplan =&gt; 5 stappen </a:t>
            </a:r>
            <a:r>
              <a:rPr lang="nl-BE" dirty="0" err="1"/>
              <a:t>cfr</a:t>
            </a:r>
            <a:r>
              <a:rPr lang="nl-BE" dirty="0"/>
              <a:t> </a:t>
            </a:r>
            <a:r>
              <a:rPr lang="nl-BE" dirty="0" err="1"/>
              <a:t>kNR</a:t>
            </a:r>
            <a:endParaRPr lang="nl-BE" dirty="0"/>
          </a:p>
          <a:p>
            <a:pPr lvl="3"/>
            <a:r>
              <a:rPr lang="nl-BE" dirty="0"/>
              <a:t>Vaststellen of er koeling is en detailgegevens installatie bepalen</a:t>
            </a:r>
          </a:p>
          <a:p>
            <a:pPr lvl="2"/>
            <a:r>
              <a:rPr lang="nl-BE" dirty="0"/>
              <a:t>Geen ruimteclusters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1430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E17B-9E1B-4792-8466-9E081E69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</a:t>
            </a:r>
            <a:r>
              <a:rPr lang="nl-BE" sz="3100" dirty="0">
                <a:solidFill>
                  <a:srgbClr val="FF0000"/>
                </a:solidFill>
              </a:rPr>
              <a:t>residentiële</a:t>
            </a:r>
            <a:r>
              <a:rPr lang="nl-BE" sz="3100" dirty="0"/>
              <a:t> eenheden (VII.3)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E06407-763E-4947-99F3-EA78BEB3A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937701"/>
            <a:ext cx="6552728" cy="36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42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Werkwijze</a:t>
            </a:r>
          </a:p>
          <a:p>
            <a:pPr lvl="1"/>
            <a:r>
              <a:rPr lang="nl-BE" dirty="0"/>
              <a:t>STAP 1: Is gebouw gebonden directe actieve koeling aanwezig?</a:t>
            </a:r>
          </a:p>
          <a:p>
            <a:pPr lvl="1"/>
            <a:r>
              <a:rPr lang="nl-BE" dirty="0"/>
              <a:t>STAP 2: Voeg installatie toe</a:t>
            </a:r>
          </a:p>
          <a:p>
            <a:pPr lvl="1"/>
            <a:r>
              <a:rPr lang="nl-BE" dirty="0"/>
              <a:t>STAP 3: Bepaal actief gekoelde volume (= gekoelde ruimtecluster)</a:t>
            </a:r>
            <a:endParaRPr lang="nl-BE" u="sng" dirty="0"/>
          </a:p>
          <a:p>
            <a:r>
              <a:rPr lang="nl-BE" u="sng" dirty="0"/>
              <a:t>NIET</a:t>
            </a:r>
            <a:r>
              <a:rPr lang="nl-BE" dirty="0"/>
              <a:t> te bepalen:</a:t>
            </a:r>
          </a:p>
          <a:p>
            <a:pPr lvl="1"/>
            <a:r>
              <a:rPr lang="nl-BE" dirty="0"/>
              <a:t>Aantal koelinstallaties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enkel of eenheid gekoeld wordt</a:t>
            </a:r>
          </a:p>
          <a:p>
            <a:pPr lvl="2"/>
            <a:r>
              <a:rPr lang="nl-BE" dirty="0"/>
              <a:t>Meerdere installaties, al dan niet met verschillende eigenschappen, worden samen beschouwd </a:t>
            </a:r>
            <a:r>
              <a:rPr lang="nl-BE" dirty="0">
                <a:sym typeface="Wingdings" panose="05000000000000000000" pitchFamily="2" charset="2"/>
              </a:rPr>
              <a:t> koeling ‘aanwezig’ + volumes optellen</a:t>
            </a:r>
            <a:endParaRPr lang="nl-BE" dirty="0"/>
          </a:p>
          <a:p>
            <a:pPr lvl="1"/>
            <a:r>
              <a:rPr lang="nl-BE" dirty="0"/>
              <a:t>Specifieke kenmerken/eigenschappen koelinstallatie</a:t>
            </a:r>
          </a:p>
          <a:p>
            <a:pPr lvl="2"/>
            <a:r>
              <a:rPr lang="nl-BE" dirty="0"/>
              <a:t>in EPC worden default eigenschappen voor koelinstallatie in residentiële eenheden toegepast</a:t>
            </a:r>
          </a:p>
          <a:p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EBBA35D-3955-41D4-B96B-2DA1FCED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</a:t>
            </a:r>
            <a:r>
              <a:rPr lang="nl-BE" sz="3100" dirty="0">
                <a:solidFill>
                  <a:srgbClr val="FF0000"/>
                </a:solidFill>
              </a:rPr>
              <a:t>residentiële</a:t>
            </a:r>
            <a:r>
              <a:rPr lang="nl-BE" sz="3100" dirty="0"/>
              <a:t> eenheden (VII.3)</a:t>
            </a:r>
          </a:p>
        </p:txBody>
      </p:sp>
    </p:spTree>
    <p:extLst>
      <p:ext uri="{BB962C8B-B14F-4D97-AF65-F5344CB8AC3E}">
        <p14:creationId xmlns:p14="http://schemas.microsoft.com/office/powerpoint/2010/main" val="459988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E17B-9E1B-4792-8466-9E081E69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000" dirty="0"/>
              <a:t>&gt; Stappenplan voor residentiële eenheden – </a:t>
            </a:r>
            <a:r>
              <a:rPr lang="nl-BE" sz="3000" dirty="0">
                <a:solidFill>
                  <a:srgbClr val="FF0000"/>
                </a:solidFill>
              </a:rPr>
              <a:t>Stap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63156" y="2226556"/>
            <a:ext cx="6180844" cy="4248472"/>
          </a:xfrm>
        </p:spPr>
        <p:txBody>
          <a:bodyPr/>
          <a:lstStyle/>
          <a:p>
            <a:r>
              <a:rPr lang="nl-BE" dirty="0"/>
              <a:t>Bepaal of er gebouwgebonden actieve koelinstallaties aanwezig zijn die instaan voor de directe koeling van één of meerdere ruimten</a:t>
            </a:r>
          </a:p>
          <a:p>
            <a:pPr lvl="1"/>
            <a:r>
              <a:rPr lang="nl-BE" dirty="0"/>
              <a:t>Indien ja: ga naar STAP 2</a:t>
            </a:r>
          </a:p>
          <a:p>
            <a:pPr lvl="1"/>
            <a:r>
              <a:rPr lang="nl-BE" dirty="0"/>
              <a:t>Indien niet: ‘geen actieve koeling aanwezig’</a:t>
            </a:r>
          </a:p>
          <a:p>
            <a:pPr lvl="2"/>
            <a:r>
              <a:rPr lang="nl-BE" dirty="0"/>
              <a:t>einde stappenplan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035105-8A4B-429C-8312-B79AA422FC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8" y="4485225"/>
            <a:ext cx="7528277" cy="213381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FC886A2-758B-4E16-A65A-9605CD28B1F1}"/>
              </a:ext>
            </a:extLst>
          </p:cNvPr>
          <p:cNvSpPr/>
          <p:nvPr/>
        </p:nvSpPr>
        <p:spPr>
          <a:xfrm>
            <a:off x="7117925" y="4793473"/>
            <a:ext cx="144016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1B9F7DB-EC99-44A7-B6FC-859623796D6C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BE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EA6D97C-44DA-4084-8A03-330A506674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314593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ijl: rechts 8">
            <a:extLst>
              <a:ext uri="{FF2B5EF4-FFF2-40B4-BE49-F238E27FC236}">
                <a16:creationId xmlns:a16="http://schemas.microsoft.com/office/drawing/2014/main" id="{DD2E3188-8303-45CA-A0F7-EA15FEC990A2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69FCFF85-FD76-429F-8A70-28D5D7D517F3}"/>
              </a:ext>
            </a:extLst>
          </p:cNvPr>
          <p:cNvCxnSpPr>
            <a:cxnSpLocks/>
          </p:cNvCxnSpPr>
          <p:nvPr/>
        </p:nvCxnSpPr>
        <p:spPr>
          <a:xfrm>
            <a:off x="6451042" y="3864328"/>
            <a:ext cx="1065710" cy="72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C5408-76D7-48CE-8DCE-1DE8AFD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>
                <a:latin typeface="Calibri"/>
                <a:cs typeface="Calibri"/>
              </a:rPr>
              <a:t>Deel VII: Koeling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2BA83F-6195-41D6-A5FF-41304F23CB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7945" indent="-287655"/>
            <a:r>
              <a:rPr lang="nl-NL" dirty="0">
                <a:latin typeface="Calibri"/>
                <a:cs typeface="Calibri"/>
              </a:rPr>
              <a:t>IP: 6 delen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VII.1 Begrippen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VII.2 Visuele inspectie en bewijsstukken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VII.3 Eigenschappen van koelinstallaties bepalen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VII.4 Specifieke parameters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VII.5 Soorten (actieve) koude-opwekkers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VII.6 Afgiftesystemen</a:t>
            </a: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287945" indent="-287655"/>
            <a:r>
              <a:rPr lang="nl-NL" dirty="0">
                <a:latin typeface="Calibri"/>
                <a:cs typeface="Calibri"/>
              </a:rPr>
              <a:t>Delen hier behandeld in andere volgorde: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Begrippen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actieve koude-opwekkers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afgiftesystemen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Stappenplan </a:t>
            </a:r>
            <a:r>
              <a:rPr lang="nl-NL" dirty="0">
                <a:latin typeface="Calibri"/>
                <a:cs typeface="Calibri"/>
                <a:sym typeface="Wingdings" panose="05000000000000000000" pitchFamily="2" charset="2"/>
              </a:rPr>
              <a:t> uitleg parameters hierin verwerkt</a:t>
            </a:r>
            <a:endParaRPr lang="nl-NL" dirty="0">
              <a:latin typeface="Calibri"/>
              <a:cs typeface="Calibri"/>
            </a:endParaRP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Visuele inspectie en bewijsstukken</a:t>
            </a: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43425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Ga bij STAP 1 zeker ook na of er in eenheid misschien</a:t>
            </a:r>
          </a:p>
          <a:p>
            <a:pPr lvl="1"/>
            <a:r>
              <a:rPr lang="nl-BE" dirty="0"/>
              <a:t>Gedeelde koelinstallaties zijn </a:t>
            </a:r>
          </a:p>
          <a:p>
            <a:pPr lvl="1"/>
            <a:r>
              <a:rPr lang="nl-BE" dirty="0"/>
              <a:t>Gekoeld wordt via de ventilatie</a:t>
            </a:r>
          </a:p>
          <a:p>
            <a:pPr lvl="1"/>
            <a:r>
              <a:rPr lang="nl-BE" dirty="0"/>
              <a:t>Warmtepompen aanwezig zijn die kunnen koelen</a:t>
            </a:r>
          </a:p>
          <a:p>
            <a:pPr lvl="1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105269"/>
              </a:solidFill>
            </a:endParaRP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50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D80FDC9-0B53-4113-9DE0-BD7FC052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>
                <a:solidFill>
                  <a:schemeClr val="tx1"/>
                </a:solidFill>
              </a:rPr>
              <a:t>Vaststelling gebouw gebonden directe koeling</a:t>
            </a:r>
          </a:p>
        </p:txBody>
      </p:sp>
    </p:spTree>
    <p:extLst>
      <p:ext uri="{BB962C8B-B14F-4D97-AF65-F5344CB8AC3E}">
        <p14:creationId xmlns:p14="http://schemas.microsoft.com/office/powerpoint/2010/main" val="1611001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FF52F63-47A9-4D41-8EA5-55E1872E9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5" y="2416019"/>
            <a:ext cx="6682965" cy="191176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8E87F37-A7CD-4CE5-905B-109A985336D8}"/>
              </a:ext>
            </a:extLst>
          </p:cNvPr>
          <p:cNvSpPr/>
          <p:nvPr/>
        </p:nvSpPr>
        <p:spPr>
          <a:xfrm>
            <a:off x="8138612" y="3083870"/>
            <a:ext cx="985628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9D0C553-6C91-472C-8E27-2A1F6A5B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000" dirty="0"/>
              <a:t>&gt; Stappenplan voor residentiële eenheden – </a:t>
            </a:r>
            <a:r>
              <a:rPr lang="nl-BE" sz="3000" dirty="0">
                <a:solidFill>
                  <a:srgbClr val="FF0000"/>
                </a:solidFill>
              </a:rPr>
              <a:t>Stap 2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2612FB4-413E-4674-AF93-3E86E15EF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153923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jdelijke aanduiding voor inhoud 4">
            <a:extLst>
              <a:ext uri="{FF2B5EF4-FFF2-40B4-BE49-F238E27FC236}">
                <a16:creationId xmlns:a16="http://schemas.microsoft.com/office/drawing/2014/main" id="{CCCA3F62-EA8D-4BB9-BB2A-6C04D63EF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498" y="4327786"/>
            <a:ext cx="8352928" cy="2327624"/>
          </a:xfrm>
        </p:spPr>
        <p:txBody>
          <a:bodyPr/>
          <a:lstStyle/>
          <a:p>
            <a:r>
              <a:rPr lang="nl-BE" dirty="0"/>
              <a:t>Invoer van kenmerken koelinstallatie niet mogelijk </a:t>
            </a:r>
            <a:r>
              <a:rPr lang="nl-BE" dirty="0">
                <a:sym typeface="Wingdings" panose="05000000000000000000" pitchFamily="2" charset="2"/>
              </a:rPr>
              <a:t> vaste waarden voor opwekkings- en systeemrendement</a:t>
            </a:r>
          </a:p>
          <a:p>
            <a:r>
              <a:rPr lang="nl-BE" dirty="0">
                <a:sym typeface="Wingdings" panose="05000000000000000000" pitchFamily="2" charset="2"/>
              </a:rPr>
              <a:t>Indien meerdere koelinstallaties aanwezig, al dan niet met verschillende eigenschappen  invoeren als 1 koelinstallatie  actieve koeling ‘aanwezig’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67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884CC3-B1D0-48A1-9A1B-3AC6BFF3D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9301" y="2421025"/>
            <a:ext cx="5770088" cy="4248472"/>
          </a:xfrm>
        </p:spPr>
        <p:txBody>
          <a:bodyPr/>
          <a:lstStyle/>
          <a:p>
            <a:r>
              <a:rPr lang="nl-BE" dirty="0"/>
              <a:t>Bepaal actief gekoelde volume binnen de eenheid</a:t>
            </a:r>
          </a:p>
          <a:p>
            <a:r>
              <a:rPr lang="nl-BE" dirty="0"/>
              <a:t>Sommeer volumes direct gekoelde ruimten binnen BV</a:t>
            </a:r>
          </a:p>
          <a:p>
            <a:pPr lvl="1"/>
            <a:r>
              <a:rPr lang="nl-BE" dirty="0"/>
              <a:t>Ruimten gekoeld door verschillende individuele installaties worden gebundeld</a:t>
            </a:r>
          </a:p>
          <a:p>
            <a:pPr lvl="1"/>
            <a:r>
              <a:rPr lang="nl-BE" dirty="0"/>
              <a:t>Werkwijze bepaling ruimteclusters ~ werkwijze verwarming, zie ook </a:t>
            </a:r>
            <a:r>
              <a:rPr lang="nl-BE" dirty="0">
                <a:solidFill>
                  <a:srgbClr val="FF0000"/>
                </a:solidFill>
              </a:rPr>
              <a:t>deel VI Ruimteverwarming</a:t>
            </a:r>
            <a:endParaRPr lang="nl-BE" dirty="0"/>
          </a:p>
          <a:p>
            <a:r>
              <a:rPr lang="nl-BE" dirty="0"/>
              <a:t>Maak ruimtecluster aan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3C478C7-AD96-4B8A-BF7E-40835AED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000" dirty="0"/>
              <a:t>&gt; Stappenplan voor residentiële eenheden – </a:t>
            </a:r>
            <a:r>
              <a:rPr lang="nl-BE" sz="3000" dirty="0">
                <a:solidFill>
                  <a:srgbClr val="FF0000"/>
                </a:solidFill>
              </a:rPr>
              <a:t>Stap 3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FBEAEAF-1342-414C-A2FF-40C623608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423161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ijl: rechts 11">
            <a:extLst>
              <a:ext uri="{FF2B5EF4-FFF2-40B4-BE49-F238E27FC236}">
                <a16:creationId xmlns:a16="http://schemas.microsoft.com/office/drawing/2014/main" id="{A401B59A-30DA-4AB1-B911-08015DB2DC95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4154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D3C478C7-AD96-4B8A-BF7E-40835AED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000" dirty="0"/>
              <a:t>&gt; Stappenplan voor residentiële eenheden – </a:t>
            </a:r>
            <a:r>
              <a:rPr lang="nl-BE" sz="30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535A94-F5F7-4E34-91BD-73B6BD5728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b="1" dirty="0"/>
              <a:t>EPC van gemeenschappelijke delen met collectieve koelinstallatie</a:t>
            </a:r>
          </a:p>
          <a:p>
            <a:r>
              <a:rPr lang="nl-BE" dirty="0"/>
              <a:t>Stel: (deel van) eenheid gekoeld door</a:t>
            </a:r>
          </a:p>
          <a:p>
            <a:pPr lvl="1"/>
            <a:r>
              <a:rPr lang="nl-BE" dirty="0"/>
              <a:t>Eventueel de collectieve koelinstallatie en</a:t>
            </a:r>
          </a:p>
          <a:p>
            <a:pPr lvl="1"/>
            <a:r>
              <a:rPr lang="nl-BE" dirty="0"/>
              <a:t>Eventueel een individuele koelinstallatie of</a:t>
            </a:r>
          </a:p>
          <a:p>
            <a:pPr lvl="1"/>
            <a:r>
              <a:rPr lang="nl-BE" dirty="0"/>
              <a:t>Zowel collectieve als individuele installatie</a:t>
            </a:r>
          </a:p>
          <a:p>
            <a:pPr lvl="2"/>
            <a:r>
              <a:rPr lang="nl-BE" dirty="0"/>
              <a:t>Beide installaties toekennen aan gekoelde ruimtecluster</a:t>
            </a:r>
          </a:p>
          <a:p>
            <a:pPr lvl="2"/>
            <a:endParaRPr lang="nl-BE" dirty="0"/>
          </a:p>
          <a:p>
            <a:pPr lvl="1"/>
            <a:r>
              <a:rPr lang="nl-BE" dirty="0"/>
              <a:t>Afhankelijk van situatie mogelijk dat meerdere ruimteclusters nodig zijn</a:t>
            </a:r>
          </a:p>
          <a:p>
            <a:pPr lvl="1"/>
            <a:endParaRPr lang="nl-BE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56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B7EBD7A-E6FD-4A5D-AB4A-7545CD18E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" y="2307283"/>
            <a:ext cx="8870179" cy="282346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2AA7E75-9960-4CC3-BC6F-E5E21FCF0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27" y="4796909"/>
            <a:ext cx="7596336" cy="83224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BC91557-0221-4201-A451-B43DDAE73ECF}"/>
              </a:ext>
            </a:extLst>
          </p:cNvPr>
          <p:cNvCxnSpPr>
            <a:cxnSpLocks/>
          </p:cNvCxnSpPr>
          <p:nvPr/>
        </p:nvCxnSpPr>
        <p:spPr>
          <a:xfrm flipH="1">
            <a:off x="7935625" y="4507930"/>
            <a:ext cx="243879" cy="2889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B4B1E5C0-8C3C-4E0D-A160-68DC9CE28F50}"/>
              </a:ext>
            </a:extLst>
          </p:cNvPr>
          <p:cNvSpPr/>
          <p:nvPr/>
        </p:nvSpPr>
        <p:spPr>
          <a:xfrm>
            <a:off x="8179504" y="4219898"/>
            <a:ext cx="841795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3C478C7-AD96-4B8A-BF7E-40835AED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000" dirty="0"/>
              <a:t>&gt; Stappenplan voor residentiële eenheden – </a:t>
            </a:r>
            <a:r>
              <a:rPr lang="nl-BE" sz="3000" dirty="0">
                <a:solidFill>
                  <a:srgbClr val="FF0000"/>
                </a:solidFill>
              </a:rPr>
              <a:t>Stap 3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FBEAEAF-1342-414C-A2FF-40C623608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133713"/>
              </p:ext>
            </p:extLst>
          </p:nvPr>
        </p:nvGraphicFramePr>
        <p:xfrm>
          <a:off x="334269" y="1876920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4DD24792-2519-4908-B3B0-D538F3FBA4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Voeg ruimtecluster toe</a:t>
            </a:r>
          </a:p>
        </p:txBody>
      </p:sp>
    </p:spTree>
    <p:extLst>
      <p:ext uri="{BB962C8B-B14F-4D97-AF65-F5344CB8AC3E}">
        <p14:creationId xmlns:p14="http://schemas.microsoft.com/office/powerpoint/2010/main" val="1443390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6FCF886-D749-437D-9348-3222CAC036F5}"/>
              </a:ext>
            </a:extLst>
          </p:cNvPr>
          <p:cNvSpPr txBox="1">
            <a:spLocks/>
          </p:cNvSpPr>
          <p:nvPr/>
        </p:nvSpPr>
        <p:spPr>
          <a:xfrm>
            <a:off x="539552" y="548680"/>
            <a:ext cx="8352928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l-BE"/>
              <a:t>Patrijsstraat 1</a:t>
            </a:r>
            <a:br>
              <a:rPr lang="nl-BE"/>
            </a:br>
            <a:r>
              <a:rPr lang="nl-BE"/>
              <a:t>8400 Oostende</a:t>
            </a:r>
          </a:p>
        </p:txBody>
      </p:sp>
      <p:pic>
        <p:nvPicPr>
          <p:cNvPr id="5" name="Tijdelijke aanduiding voor inhoud 2" descr="Afbeelding met gebouw, buiten, weg, auto&#10;&#10;Automatisch gegenereerde beschrijving">
            <a:extLst>
              <a:ext uri="{FF2B5EF4-FFF2-40B4-BE49-F238E27FC236}">
                <a16:creationId xmlns:a16="http://schemas.microsoft.com/office/drawing/2014/main" id="{464CC9CB-1D8A-4A30-B469-139E3E496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2" y="1628775"/>
            <a:ext cx="5664200" cy="4248150"/>
          </a:xfrm>
          <a:prstGeom prst="rect">
            <a:avLst/>
          </a:prstGeom>
        </p:spPr>
      </p:pic>
      <p:sp>
        <p:nvSpPr>
          <p:cNvPr id="6" name="datum en dianummer">
            <a:extLst>
              <a:ext uri="{FF2B5EF4-FFF2-40B4-BE49-F238E27FC236}">
                <a16:creationId xmlns:a16="http://schemas.microsoft.com/office/drawing/2014/main" id="{28845968-C67E-48A9-8677-6DE016BD3D43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55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10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506A688-F9D5-4B46-9F14-A2AE4BA63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6057"/>
            <a:ext cx="3744415" cy="576683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B007CC3-C699-4589-AC03-528F4F601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7" y="1095453"/>
            <a:ext cx="4290054" cy="572744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C42B5E2-189C-4611-9FCB-C99529E5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r>
              <a:rPr lang="nl-BE"/>
              <a:t>Meetschetsen</a:t>
            </a:r>
          </a:p>
        </p:txBody>
      </p:sp>
    </p:spTree>
    <p:extLst>
      <p:ext uri="{BB962C8B-B14F-4D97-AF65-F5344CB8AC3E}">
        <p14:creationId xmlns:p14="http://schemas.microsoft.com/office/powerpoint/2010/main" val="397642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16C974C2-4997-4057-AA51-77F95D772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352928" cy="4248472"/>
          </a:xfrm>
        </p:spPr>
        <p:txBody>
          <a:bodyPr/>
          <a:lstStyle/>
          <a:p>
            <a:r>
              <a:rPr lang="nl-BE" dirty="0"/>
              <a:t>Hier zijn geen actieve koelinstallaties aanwezig</a:t>
            </a:r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A0DA52-0A65-464C-9D93-540A66DB5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6" y="2380508"/>
            <a:ext cx="7920000" cy="209698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62E792B-3DED-4F7F-95F9-C5340106FD05}"/>
              </a:ext>
            </a:extLst>
          </p:cNvPr>
          <p:cNvSpPr/>
          <p:nvPr/>
        </p:nvSpPr>
        <p:spPr>
          <a:xfrm>
            <a:off x="6804249" y="2636912"/>
            <a:ext cx="183290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911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67DFE6-569D-41AB-8F75-EE85C1AD7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4078" y="1982339"/>
            <a:ext cx="6315843" cy="3894933"/>
          </a:xfrm>
          <a:prstGeom prst="rect">
            <a:avLst/>
          </a:prstGeom>
        </p:spPr>
      </p:pic>
      <p:sp>
        <p:nvSpPr>
          <p:cNvPr id="6" name="datum en dianummer">
            <a:extLst>
              <a:ext uri="{FF2B5EF4-FFF2-40B4-BE49-F238E27FC236}">
                <a16:creationId xmlns:a16="http://schemas.microsoft.com/office/drawing/2014/main" id="{6D2216DD-241D-43D7-9FAC-FEDB961FC78E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58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F24786D-7973-4FFB-B8C0-F5F885AF6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(VII.3)</a:t>
            </a:r>
            <a:endParaRPr lang="nl-BE" sz="3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0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9671484F-CED9-420E-9A74-AE8830D2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(VII.3)</a:t>
            </a:r>
            <a:endParaRPr lang="nl-BE" sz="3100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Werkwijze</a:t>
            </a:r>
          </a:p>
          <a:p>
            <a:pPr lvl="1"/>
            <a:r>
              <a:rPr lang="nl-BE" dirty="0"/>
              <a:t>5 stappen</a:t>
            </a:r>
          </a:p>
          <a:p>
            <a:pPr lvl="1"/>
            <a:r>
              <a:rPr lang="nl-BE" b="1" dirty="0"/>
              <a:t>Clusteren</a:t>
            </a:r>
            <a:r>
              <a:rPr lang="nl-BE" dirty="0"/>
              <a:t> van ruimten bediend door zelfde koelinstallatie(s)</a:t>
            </a:r>
          </a:p>
          <a:p>
            <a:pPr marL="288000" lvl="1" indent="0">
              <a:buNone/>
            </a:pPr>
            <a:endParaRPr lang="nl-BE" dirty="0"/>
          </a:p>
          <a:p>
            <a:r>
              <a:rPr lang="nl-BE" u="sng" dirty="0"/>
              <a:t>WEL</a:t>
            </a:r>
            <a:r>
              <a:rPr lang="nl-BE" dirty="0"/>
              <a:t> te bepalen</a:t>
            </a:r>
          </a:p>
          <a:p>
            <a:pPr lvl="1"/>
            <a:r>
              <a:rPr lang="nl-BE" b="1" dirty="0"/>
              <a:t>Alle</a:t>
            </a:r>
            <a:r>
              <a:rPr lang="nl-BE" dirty="0"/>
              <a:t> actieve gebouw gebonden koelinstallaties</a:t>
            </a:r>
          </a:p>
          <a:p>
            <a:pPr lvl="1"/>
            <a:r>
              <a:rPr lang="nl-BE" b="1" dirty="0"/>
              <a:t>Detailinvoer</a:t>
            </a:r>
            <a:r>
              <a:rPr lang="nl-BE" dirty="0"/>
              <a:t> type en eigenschappen installatie</a:t>
            </a:r>
          </a:p>
          <a:p>
            <a:pPr lvl="1"/>
            <a:endParaRPr lang="nl-BE" dirty="0"/>
          </a:p>
        </p:txBody>
      </p:sp>
      <p:sp>
        <p:nvSpPr>
          <p:cNvPr id="5" name="datum en dianummer">
            <a:extLst>
              <a:ext uri="{FF2B5EF4-FFF2-40B4-BE49-F238E27FC236}">
                <a16:creationId xmlns:a16="http://schemas.microsoft.com/office/drawing/2014/main" id="{0E3F327D-FFEB-4705-8D0A-745A21E082E3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59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C5408-76D7-48CE-8DCE-1DE8AFD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>
                <a:latin typeface="Calibri"/>
                <a:cs typeface="Calibri"/>
              </a:rPr>
              <a:t>Deel VII: Koeling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2BA83F-6195-41D6-A5FF-41304F23CB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7945" indent="-287655"/>
            <a:r>
              <a:rPr lang="nl-NL" dirty="0">
                <a:latin typeface="Calibri"/>
                <a:cs typeface="Calibri"/>
              </a:rPr>
              <a:t>Inhoud:</a:t>
            </a:r>
          </a:p>
          <a:p>
            <a:pPr marL="575945" lvl="1" indent="-287655"/>
            <a:r>
              <a:rPr lang="nl-NL" b="1" dirty="0">
                <a:solidFill>
                  <a:srgbClr val="FF0000"/>
                </a:solidFill>
                <a:latin typeface="Calibri"/>
                <a:cs typeface="Calibri"/>
              </a:rPr>
              <a:t>Begrippen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actieve koude-opwekkers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afgiftesystemen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Stappenplan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Visuele inspectie en bewijsstukken</a:t>
            </a: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88736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02988" y="2385252"/>
            <a:ext cx="5854581" cy="4248472"/>
          </a:xfrm>
        </p:spPr>
        <p:txBody>
          <a:bodyPr/>
          <a:lstStyle/>
          <a:p>
            <a:r>
              <a:rPr lang="nl-BE" dirty="0"/>
              <a:t>Identificeer aanwezige actieve koelinstallaties</a:t>
            </a:r>
          </a:p>
          <a:p>
            <a:pPr lvl="1"/>
            <a:r>
              <a:rPr lang="nl-BE" dirty="0"/>
              <a:t>Indien ja: voeg koelinstallatie toe en ga naar STAP 2</a:t>
            </a:r>
          </a:p>
          <a:p>
            <a:pPr lvl="1"/>
            <a:r>
              <a:rPr lang="nl-BE" dirty="0"/>
              <a:t>Indien niet: ‘geen actieve koeling aanwezig’</a:t>
            </a:r>
          </a:p>
          <a:p>
            <a:pPr lvl="2"/>
            <a:r>
              <a:rPr lang="nl-BE" dirty="0"/>
              <a:t>einde stappenplan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035105-8A4B-429C-8312-B79AA422FC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4" y="4315998"/>
            <a:ext cx="7776864" cy="231772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FC886A2-758B-4E16-A65A-9605CD28B1F1}"/>
              </a:ext>
            </a:extLst>
          </p:cNvPr>
          <p:cNvSpPr/>
          <p:nvPr/>
        </p:nvSpPr>
        <p:spPr>
          <a:xfrm>
            <a:off x="7162470" y="4603041"/>
            <a:ext cx="144016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datum en dianummer">
            <a:extLst>
              <a:ext uri="{FF2B5EF4-FFF2-40B4-BE49-F238E27FC236}">
                <a16:creationId xmlns:a16="http://schemas.microsoft.com/office/drawing/2014/main" id="{BEEC2AB0-581A-4BBD-8BBE-0057BBE388FC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60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933CE7B-815A-4B92-AEBD-982E9885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1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F47DD05-AD9D-4C02-B397-35B8B88CF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9867470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ijl: rechts 10">
            <a:extLst>
              <a:ext uri="{FF2B5EF4-FFF2-40B4-BE49-F238E27FC236}">
                <a16:creationId xmlns:a16="http://schemas.microsoft.com/office/drawing/2014/main" id="{86333D4A-9E07-40C5-91BB-6AADEDF57240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D00991DF-F496-40D7-A98B-C9D3B4619EA6}"/>
              </a:ext>
            </a:extLst>
          </p:cNvPr>
          <p:cNvCxnSpPr>
            <a:cxnSpLocks/>
          </p:cNvCxnSpPr>
          <p:nvPr/>
        </p:nvCxnSpPr>
        <p:spPr>
          <a:xfrm>
            <a:off x="6578353" y="3816409"/>
            <a:ext cx="1242874" cy="72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170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35476" y="2442872"/>
            <a:ext cx="5115145" cy="1689272"/>
          </a:xfrm>
        </p:spPr>
        <p:txBody>
          <a:bodyPr/>
          <a:lstStyle/>
          <a:p>
            <a:r>
              <a:rPr lang="nl-BE" dirty="0"/>
              <a:t>Bepaal type koeling</a:t>
            </a:r>
          </a:p>
          <a:p>
            <a:pPr lvl="1"/>
            <a:r>
              <a:rPr lang="nl-BE" dirty="0"/>
              <a:t>Onbekend</a:t>
            </a:r>
          </a:p>
          <a:p>
            <a:pPr lvl="1"/>
            <a:r>
              <a:rPr lang="nl-BE" dirty="0"/>
              <a:t>Onvolledig </a:t>
            </a:r>
          </a:p>
          <a:p>
            <a:pPr lvl="1"/>
            <a:r>
              <a:rPr lang="nl-BE" dirty="0"/>
              <a:t>Aanwezig</a:t>
            </a:r>
          </a:p>
          <a:p>
            <a:pPr marL="288000" lvl="1" indent="0">
              <a:buNone/>
            </a:pPr>
            <a:endParaRPr lang="nl-B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A00EEC7-BE85-4094-89BB-0FB00598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2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00AAE81-F380-4F0A-80DA-E76326FC66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831864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Pijl: rechts 12">
            <a:extLst>
              <a:ext uri="{FF2B5EF4-FFF2-40B4-BE49-F238E27FC236}">
                <a16:creationId xmlns:a16="http://schemas.microsoft.com/office/drawing/2014/main" id="{8072A8FE-9FC8-4DD5-A821-EE8862B2F22F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7A51F7-85ED-4463-8886-0151201EA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01" y="4261238"/>
            <a:ext cx="6413598" cy="24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445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Types koeling </a:t>
            </a:r>
          </a:p>
          <a:p>
            <a:pPr lvl="1"/>
            <a:r>
              <a:rPr lang="nl-BE" dirty="0"/>
              <a:t>Aanwezig</a:t>
            </a:r>
          </a:p>
          <a:p>
            <a:pPr lvl="2"/>
            <a:r>
              <a:rPr lang="nl-BE" dirty="0"/>
              <a:t>er is een installatie voor actieve koeling aanwezig en ze is volledig</a:t>
            </a:r>
          </a:p>
          <a:p>
            <a:pPr lvl="3"/>
            <a:r>
              <a:rPr lang="nl-BE" dirty="0"/>
              <a:t>Koude-opwekker EN afgiftesysteem EN verdeelsysteem</a:t>
            </a:r>
          </a:p>
          <a:p>
            <a:pPr lvl="1"/>
            <a:r>
              <a:rPr lang="nl-BE" dirty="0"/>
              <a:t>Onvolledig</a:t>
            </a:r>
          </a:p>
          <a:p>
            <a:pPr lvl="2"/>
            <a:r>
              <a:rPr lang="nl-BE" dirty="0"/>
              <a:t>minstens 1 onderdeel ontbreekt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installatie kan niet werken</a:t>
            </a:r>
          </a:p>
          <a:p>
            <a:pPr lvl="1"/>
            <a:r>
              <a:rPr lang="nl-BE" dirty="0"/>
              <a:t>Onbekend</a:t>
            </a:r>
          </a:p>
          <a:p>
            <a:pPr lvl="2"/>
            <a:r>
              <a:rPr lang="nl-BE" dirty="0"/>
              <a:t>geen (aanvaarde) bewijsstukken voor koeling</a:t>
            </a:r>
          </a:p>
          <a:p>
            <a:pPr lvl="2"/>
            <a:r>
              <a:rPr lang="nl-BE" dirty="0"/>
              <a:t>bij twijfel, wanneer type niet kan vastgesteld worden</a:t>
            </a:r>
          </a:p>
          <a:p>
            <a:pPr marL="576000" lvl="2" indent="0">
              <a:buNone/>
            </a:pPr>
            <a:endParaRPr lang="nl-BE" dirty="0"/>
          </a:p>
          <a:p>
            <a:r>
              <a:rPr lang="nl-BE" dirty="0"/>
              <a:t>In geval type = ‘onbekend’ of ‘onvolledig’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ga naar STAP 5</a:t>
            </a:r>
          </a:p>
          <a:p>
            <a:pPr lvl="2"/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pPr lvl="1"/>
            <a:endParaRPr lang="nl-BE" dirty="0"/>
          </a:p>
          <a:p>
            <a:endParaRPr lang="nl-BE" dirty="0"/>
          </a:p>
        </p:txBody>
      </p:sp>
      <p:sp>
        <p:nvSpPr>
          <p:cNvPr id="4" name="datum en dianummer">
            <a:extLst>
              <a:ext uri="{FF2B5EF4-FFF2-40B4-BE49-F238E27FC236}">
                <a16:creationId xmlns:a16="http://schemas.microsoft.com/office/drawing/2014/main" id="{EA3E13F0-30AE-4102-BAC4-539C1AE12F50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62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CC337BD-239C-4D58-BD7B-EA1714D0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2</a:t>
            </a:r>
          </a:p>
        </p:txBody>
      </p:sp>
    </p:spTree>
    <p:extLst>
      <p:ext uri="{BB962C8B-B14F-4D97-AF65-F5344CB8AC3E}">
        <p14:creationId xmlns:p14="http://schemas.microsoft.com/office/powerpoint/2010/main" val="2013055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b="1" dirty="0"/>
              <a:t>Let op! Geen</a:t>
            </a:r>
            <a:r>
              <a:rPr lang="nl-NL" dirty="0"/>
              <a:t> </a:t>
            </a:r>
            <a:r>
              <a:rPr lang="nl-NL" b="1" dirty="0"/>
              <a:t>onvolledige</a:t>
            </a:r>
            <a:r>
              <a:rPr lang="nl-NL" dirty="0"/>
              <a:t> installatie als </a:t>
            </a:r>
            <a:r>
              <a:rPr lang="nl-NL" b="1" dirty="0"/>
              <a:t>geen afgiftesysteem </a:t>
            </a:r>
            <a:r>
              <a:rPr lang="nl-NL" dirty="0"/>
              <a:t>bij:</a:t>
            </a:r>
          </a:p>
          <a:p>
            <a:pPr lvl="1"/>
            <a:r>
              <a:rPr lang="nl-NL" dirty="0"/>
              <a:t>lucht/lucht</a:t>
            </a:r>
          </a:p>
          <a:p>
            <a:pPr lvl="1"/>
            <a:r>
              <a:rPr lang="nl-NL" dirty="0"/>
              <a:t>water/lucht</a:t>
            </a:r>
          </a:p>
          <a:p>
            <a:pPr lvl="1"/>
            <a:r>
              <a:rPr lang="nl-NL" dirty="0"/>
              <a:t>bodem/lucht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Bij deze opwekkers is </a:t>
            </a:r>
            <a:r>
              <a:rPr lang="nl-BE" b="1" dirty="0"/>
              <a:t>geen apart afgiftesysteem nodig </a:t>
            </a:r>
            <a:r>
              <a:rPr lang="nl-BE" dirty="0"/>
              <a:t>voor de goede werking van het systeem</a:t>
            </a:r>
          </a:p>
        </p:txBody>
      </p:sp>
      <p:sp>
        <p:nvSpPr>
          <p:cNvPr id="10" name="datum en dianummer"/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63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Graphic 4" descr="Opmerking belangrijk">
            <a:extLst>
              <a:ext uri="{FF2B5EF4-FFF2-40B4-BE49-F238E27FC236}">
                <a16:creationId xmlns:a16="http://schemas.microsoft.com/office/drawing/2014/main" id="{3BB36E4F-C64E-470E-8503-A164E1327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512" y="1988840"/>
            <a:ext cx="720080" cy="72008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E561DED-E489-40C6-88FA-5A16A7C8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dirty="0">
                <a:solidFill>
                  <a:schemeClr val="tx1"/>
                </a:solidFill>
              </a:rPr>
              <a:t>Type actieve koeling</a:t>
            </a:r>
          </a:p>
        </p:txBody>
      </p:sp>
    </p:spTree>
    <p:extLst>
      <p:ext uri="{BB962C8B-B14F-4D97-AF65-F5344CB8AC3E}">
        <p14:creationId xmlns:p14="http://schemas.microsoft.com/office/powerpoint/2010/main" val="15758497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5299" y="2048508"/>
            <a:ext cx="6118701" cy="4248472"/>
          </a:xfrm>
        </p:spPr>
        <p:txBody>
          <a:bodyPr/>
          <a:lstStyle/>
          <a:p>
            <a:r>
              <a:rPr lang="nl-BE" dirty="0"/>
              <a:t>Bepaal </a:t>
            </a:r>
            <a:r>
              <a:rPr lang="nl-BE" b="1" dirty="0"/>
              <a:t>eigenschappen van opwekker en het koelmiddel </a:t>
            </a:r>
            <a:r>
              <a:rPr lang="nl-BE" dirty="0"/>
              <a:t>voor </a:t>
            </a:r>
            <a:r>
              <a:rPr lang="nl-BE" b="1" dirty="0"/>
              <a:t>elke</a:t>
            </a:r>
            <a:r>
              <a:rPr lang="nl-BE" dirty="0"/>
              <a:t> koelinstallatie </a:t>
            </a:r>
          </a:p>
          <a:p>
            <a:pPr lvl="1"/>
            <a:r>
              <a:rPr lang="nl-BE" dirty="0"/>
              <a:t>Type opwekker</a:t>
            </a:r>
          </a:p>
          <a:p>
            <a:pPr lvl="1"/>
            <a:r>
              <a:rPr lang="nl-BE" dirty="0"/>
              <a:t>Referentiejaar fabricage (zie </a:t>
            </a:r>
            <a:r>
              <a:rPr lang="nl-BE" dirty="0">
                <a:solidFill>
                  <a:srgbClr val="FF0000"/>
                </a:solidFill>
              </a:rPr>
              <a:t>deel III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Label(s) </a:t>
            </a:r>
          </a:p>
          <a:p>
            <a:pPr lvl="1"/>
            <a:r>
              <a:rPr lang="nl-BE" dirty="0"/>
              <a:t>Energieprestatiecoëfficiënt ‘</a:t>
            </a:r>
            <a:r>
              <a:rPr lang="nl-BE" dirty="0" err="1"/>
              <a:t>EER</a:t>
            </a:r>
            <a:r>
              <a:rPr lang="nl-BE" baseline="-25000" dirty="0" err="1"/>
              <a:t>nom</a:t>
            </a:r>
            <a:r>
              <a:rPr lang="nl-BE" dirty="0"/>
              <a:t>’</a:t>
            </a:r>
          </a:p>
          <a:p>
            <a:pPr lvl="1"/>
            <a:r>
              <a:rPr lang="nl-BE" dirty="0"/>
              <a:t>Type koelmiddel</a:t>
            </a:r>
          </a:p>
          <a:p>
            <a:pPr lvl="1"/>
            <a:r>
              <a:rPr lang="nl-BE" dirty="0"/>
              <a:t>GWP-waarde</a:t>
            </a:r>
          </a:p>
          <a:p>
            <a:pPr lvl="1"/>
            <a:r>
              <a:rPr lang="nl-BE" dirty="0" err="1"/>
              <a:t>Ozonlaagafbrekende</a:t>
            </a:r>
            <a:r>
              <a:rPr lang="nl-BE" dirty="0"/>
              <a:t> stoffen</a:t>
            </a:r>
          </a:p>
          <a:p>
            <a:pPr lvl="1"/>
            <a:r>
              <a:rPr lang="nl-BE" dirty="0"/>
              <a:t>Koelmiddelinhoud </a:t>
            </a:r>
          </a:p>
          <a:p>
            <a:pPr marL="288000" lvl="1" indent="0">
              <a:buNone/>
            </a:pPr>
            <a:endParaRPr lang="nl-BE" dirty="0"/>
          </a:p>
          <a:p>
            <a:pPr lvl="1"/>
            <a:endParaRPr lang="nl-BE" dirty="0"/>
          </a:p>
          <a:p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9A78F3C-F51E-4EA7-B859-429FBD24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C06F215-8576-4244-89D2-064C3E29AD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445786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Pijl: rechts 9">
            <a:extLst>
              <a:ext uri="{FF2B5EF4-FFF2-40B4-BE49-F238E27FC236}">
                <a16:creationId xmlns:a16="http://schemas.microsoft.com/office/drawing/2014/main" id="{FD13AC35-A6EC-4BFC-962F-5AA815150871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4557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9A78F3C-F51E-4EA7-B859-429FBD24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3804E28-52C0-4940-AF50-2B722B87A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6" y="1681554"/>
            <a:ext cx="8640000" cy="48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787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opwekker</a:t>
            </a:r>
          </a:p>
          <a:p>
            <a:pPr lvl="1"/>
            <a:r>
              <a:rPr lang="nl-BE" b="1" dirty="0"/>
              <a:t>Type </a:t>
            </a:r>
            <a:r>
              <a:rPr lang="nl-BE" dirty="0"/>
              <a:t>opwekker</a:t>
            </a:r>
          </a:p>
          <a:p>
            <a:pPr lvl="1"/>
            <a:endParaRPr lang="nl-BE" dirty="0"/>
          </a:p>
          <a:p>
            <a:endParaRPr lang="nl-BE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6BE733B2-FA6E-48DF-AA39-CAA12A9F05A6}"/>
              </a:ext>
            </a:extLst>
          </p:cNvPr>
          <p:cNvGrpSpPr/>
          <p:nvPr/>
        </p:nvGrpSpPr>
        <p:grpSpPr>
          <a:xfrm>
            <a:off x="60445" y="2634106"/>
            <a:ext cx="9023110" cy="3910753"/>
            <a:chOff x="60445" y="2634106"/>
            <a:chExt cx="9023110" cy="3910753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36AFE6DD-ED4A-4ED8-9B8D-F21A1A0A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445" y="2634106"/>
              <a:ext cx="9023110" cy="3910753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7E5F6D6B-DB71-4FF7-8D28-BC429622662B}"/>
                </a:ext>
              </a:extLst>
            </p:cNvPr>
            <p:cNvSpPr/>
            <p:nvPr/>
          </p:nvSpPr>
          <p:spPr>
            <a:xfrm>
              <a:off x="4114205" y="3657446"/>
              <a:ext cx="1376334" cy="25423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4FECC14B-AA28-4A2E-A225-FB74E878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</p:spTree>
    <p:extLst>
      <p:ext uri="{BB962C8B-B14F-4D97-AF65-F5344CB8AC3E}">
        <p14:creationId xmlns:p14="http://schemas.microsoft.com/office/powerpoint/2010/main" val="14117020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22B02A-00B0-4DEF-A9C9-9D410D61A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opwekker</a:t>
            </a:r>
          </a:p>
          <a:p>
            <a:pPr lvl="1"/>
            <a:r>
              <a:rPr lang="nl-BE" b="1" dirty="0"/>
              <a:t>Labels</a:t>
            </a:r>
          </a:p>
          <a:p>
            <a:pPr lvl="1"/>
            <a:endParaRPr lang="nl-BE" dirty="0"/>
          </a:p>
          <a:p>
            <a:endParaRPr lang="nl-B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FECC14B-AA28-4A2E-A225-FB74E878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12E77C69-59FA-4C30-B7A0-BCFB5CBA39B3}"/>
              </a:ext>
            </a:extLst>
          </p:cNvPr>
          <p:cNvGrpSpPr/>
          <p:nvPr/>
        </p:nvGrpSpPr>
        <p:grpSpPr>
          <a:xfrm>
            <a:off x="506689" y="2849597"/>
            <a:ext cx="8097759" cy="3140720"/>
            <a:chOff x="506689" y="2849597"/>
            <a:chExt cx="8097759" cy="314072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5E67FAF-A0DE-4DAC-B5F3-023A98FD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689" y="2849597"/>
              <a:ext cx="8097759" cy="3140720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16DD1186-A8BA-48A8-A2B5-FEB0A2AF05F2}"/>
                </a:ext>
              </a:extLst>
            </p:cNvPr>
            <p:cNvSpPr/>
            <p:nvPr/>
          </p:nvSpPr>
          <p:spPr>
            <a:xfrm>
              <a:off x="3522844" y="4509152"/>
              <a:ext cx="1656184" cy="11728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3637181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530D591-3556-4938-B277-BEF6521C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opwekker</a:t>
            </a:r>
          </a:p>
          <a:p>
            <a:pPr lvl="1"/>
            <a:r>
              <a:rPr lang="nl-BE" b="1" dirty="0"/>
              <a:t>Energieprestatiecoëfficiënt</a:t>
            </a:r>
            <a:r>
              <a:rPr lang="nl-BE" dirty="0"/>
              <a:t> </a:t>
            </a:r>
            <a:r>
              <a:rPr lang="nl-BE" dirty="0" err="1"/>
              <a:t>EERnom</a:t>
            </a:r>
            <a:r>
              <a:rPr lang="nl-BE" dirty="0"/>
              <a:t> (VII.4)</a:t>
            </a:r>
          </a:p>
          <a:p>
            <a:pPr lvl="2"/>
            <a:r>
              <a:rPr lang="nl-BE" dirty="0"/>
              <a:t>= opwekkingsrendement van de koude-opwekker</a:t>
            </a:r>
          </a:p>
          <a:p>
            <a:pPr lvl="2"/>
            <a:r>
              <a:rPr lang="nl-BE" dirty="0"/>
              <a:t>berekening afhankelijk van type koude-opwekker</a:t>
            </a:r>
          </a:p>
          <a:p>
            <a:pPr lvl="2"/>
            <a:r>
              <a:rPr lang="nl-BE" dirty="0"/>
              <a:t>bepaald bij testomstandigheden </a:t>
            </a:r>
          </a:p>
          <a:p>
            <a:pPr lvl="3"/>
            <a:r>
              <a:rPr lang="nl-BE" dirty="0"/>
              <a:t>werkingstemperaturen binnen- en buitenunit afhankelijk van type koude-opwekker</a:t>
            </a:r>
          </a:p>
          <a:p>
            <a:pPr lvl="3"/>
            <a:r>
              <a:rPr lang="nl-BE" dirty="0"/>
              <a:t>werkingstemperaturen uit technische specificaties </a:t>
            </a:r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68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10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69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9CC6B72-01D3-4EEB-92C6-7218E01B8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6" y="2510548"/>
            <a:ext cx="6915150" cy="324802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94A1F83-0568-4CEA-B9A7-CF8ADD8D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A27654F-1440-4F87-A94C-E26B18DDE6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opwekker</a:t>
            </a:r>
          </a:p>
          <a:p>
            <a:pPr lvl="1"/>
            <a:r>
              <a:rPr lang="nl-BE" b="1" dirty="0"/>
              <a:t>Energieprestatiecoëfficiënt</a:t>
            </a:r>
            <a:r>
              <a:rPr lang="nl-BE" dirty="0"/>
              <a:t> </a:t>
            </a:r>
            <a:r>
              <a:rPr lang="nl-BE" dirty="0" err="1"/>
              <a:t>EERnom</a:t>
            </a:r>
            <a:r>
              <a:rPr lang="nl-BE" dirty="0"/>
              <a:t> (VII.4)</a:t>
            </a:r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636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C3078-9C60-496C-B28D-AF0866AA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/>
              <a:t>Begrippen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23BB78-C724-435B-B857-E30D3D60E5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b="1" dirty="0">
                <a:solidFill>
                  <a:srgbClr val="FF0000"/>
                </a:solidFill>
              </a:rPr>
              <a:t>VII.1. Begrippen</a:t>
            </a:r>
          </a:p>
          <a:p>
            <a:pPr lvl="1"/>
            <a:r>
              <a:rPr lang="nl-BE" dirty="0"/>
              <a:t>Actieve koeling</a:t>
            </a:r>
          </a:p>
          <a:p>
            <a:pPr lvl="1"/>
            <a:r>
              <a:rPr lang="nl-BE" dirty="0"/>
              <a:t>Passieve koeling</a:t>
            </a:r>
          </a:p>
          <a:p>
            <a:pPr lvl="1"/>
            <a:r>
              <a:rPr lang="nl-BE" dirty="0"/>
              <a:t>Proceskoeling</a:t>
            </a:r>
          </a:p>
          <a:p>
            <a:pPr lvl="1"/>
            <a:r>
              <a:rPr lang="nl-BE" dirty="0"/>
              <a:t>Reversibele warmtepompen</a:t>
            </a:r>
          </a:p>
          <a:p>
            <a:pPr lvl="1"/>
            <a:r>
              <a:rPr lang="nl-BE" dirty="0"/>
              <a:t>Directe verdamping</a:t>
            </a:r>
          </a:p>
          <a:p>
            <a:pPr lvl="1"/>
            <a:r>
              <a:rPr lang="nl-BE" dirty="0"/>
              <a:t>Direct gekoelde ruimte</a:t>
            </a:r>
          </a:p>
          <a:p>
            <a:pPr marL="288000" lvl="1" indent="0">
              <a:buNone/>
            </a:pPr>
            <a:endParaRPr lang="nl-BE" dirty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28555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25A0D46-6666-480E-B77B-10BFE884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opwekker</a:t>
            </a:r>
          </a:p>
          <a:p>
            <a:pPr lvl="1"/>
            <a:r>
              <a:rPr lang="nl-BE" b="1" dirty="0"/>
              <a:t>Energieprestatiecoëfficiënt</a:t>
            </a:r>
            <a:r>
              <a:rPr lang="nl-BE" dirty="0"/>
              <a:t> </a:t>
            </a:r>
            <a:r>
              <a:rPr lang="nl-BE" dirty="0" err="1"/>
              <a:t>EER</a:t>
            </a:r>
            <a:r>
              <a:rPr lang="nl-BE" baseline="-25000" dirty="0" err="1"/>
              <a:t>nom</a:t>
            </a:r>
            <a:r>
              <a:rPr lang="nl-BE" dirty="0"/>
              <a:t> (VII.4)</a:t>
            </a:r>
          </a:p>
          <a:p>
            <a:pPr lvl="2"/>
            <a:r>
              <a:rPr lang="nl-BE" dirty="0"/>
              <a:t>overnemen </a:t>
            </a:r>
            <a:r>
              <a:rPr lang="nl-BE" b="1" dirty="0"/>
              <a:t>uit productkaart bij energielabel</a:t>
            </a:r>
          </a:p>
          <a:p>
            <a:pPr lvl="3"/>
            <a:r>
              <a:rPr lang="nl-BE" dirty="0"/>
              <a:t>alleen als voldaan is aan </a:t>
            </a:r>
            <a:r>
              <a:rPr lang="nl-BE" b="1" dirty="0"/>
              <a:t>beide voorwaarden</a:t>
            </a:r>
            <a:r>
              <a:rPr lang="nl-BE" dirty="0"/>
              <a:t>:</a:t>
            </a:r>
          </a:p>
          <a:p>
            <a:pPr lvl="4"/>
            <a:r>
              <a:rPr lang="nl-BE" dirty="0"/>
              <a:t>EER stemt overeen met capaciteit P</a:t>
            </a:r>
            <a:r>
              <a:rPr lang="nl-BE" baseline="-25000" dirty="0"/>
              <a:t>d</a:t>
            </a:r>
            <a:r>
              <a:rPr lang="nl-BE" dirty="0"/>
              <a:t> (niet P</a:t>
            </a:r>
            <a:r>
              <a:rPr lang="nl-BE" baseline="-25000" dirty="0"/>
              <a:t>h</a:t>
            </a:r>
            <a:r>
              <a:rPr lang="nl-BE" dirty="0"/>
              <a:t> of andere)</a:t>
            </a:r>
          </a:p>
          <a:p>
            <a:pPr lvl="4"/>
            <a:r>
              <a:rPr lang="nl-BE" dirty="0"/>
              <a:t>test bij correcte temperaturen (zie tabel vorige slide)</a:t>
            </a:r>
          </a:p>
          <a:p>
            <a:pPr lvl="2"/>
            <a:r>
              <a:rPr lang="nl-BE" dirty="0"/>
              <a:t>overnemen uit ander bewijsstuk</a:t>
            </a:r>
          </a:p>
          <a:p>
            <a:pPr lvl="3"/>
            <a:r>
              <a:rPr lang="nl-BE" dirty="0"/>
              <a:t>alleen als voldaan is aan </a:t>
            </a:r>
            <a:r>
              <a:rPr lang="nl-BE" b="1" dirty="0"/>
              <a:t>beide voorwaarden</a:t>
            </a:r>
            <a:r>
              <a:rPr lang="nl-BE" dirty="0"/>
              <a:t>:</a:t>
            </a:r>
          </a:p>
          <a:p>
            <a:pPr lvl="4"/>
            <a:r>
              <a:rPr lang="nl-BE" dirty="0"/>
              <a:t>moet bepaald zijn volgens NBN EN 14511</a:t>
            </a:r>
          </a:p>
          <a:p>
            <a:pPr lvl="4"/>
            <a:r>
              <a:rPr lang="nl-BE" dirty="0"/>
              <a:t>test bij correcte temperaturen (zie tabel vorige slide)</a:t>
            </a: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70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575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8266797-CDF9-44EB-A42D-6F96B1AB9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704" y="1124744"/>
            <a:ext cx="5328592" cy="415166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2C8F1D9-69B6-4A01-8C93-444D1C9E3F9A}"/>
              </a:ext>
            </a:extLst>
          </p:cNvPr>
          <p:cNvSpPr txBox="1"/>
          <p:nvPr/>
        </p:nvSpPr>
        <p:spPr>
          <a:xfrm>
            <a:off x="2473844" y="5416302"/>
            <a:ext cx="446449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dirty="0" err="1"/>
              <a:t>EER</a:t>
            </a:r>
            <a:r>
              <a:rPr lang="nl-BE" sz="2000" baseline="-25000" dirty="0" err="1"/>
              <a:t>nom</a:t>
            </a:r>
            <a:r>
              <a:rPr lang="nl-BE" sz="2000" dirty="0"/>
              <a:t> uit </a:t>
            </a:r>
            <a:r>
              <a:rPr lang="nl-BE" sz="2000" b="1" dirty="0"/>
              <a:t>productkaart</a:t>
            </a:r>
            <a:r>
              <a:rPr lang="nl-BE" sz="2000" dirty="0"/>
              <a:t> bij energielabel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5CCEFF0-30C0-4EBC-B4E8-5D61B4FB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Energieprestatiecoëfficiënt koude-opwekker</a:t>
            </a:r>
            <a:endParaRPr lang="nl-BE" sz="3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762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10D7B7DA-B615-4A59-9BDC-BE9BC5B509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lucht/water warmtepomp	</a:t>
            </a:r>
          </a:p>
          <a:p>
            <a:pPr lvl="1"/>
            <a:r>
              <a:rPr lang="nl-BE" dirty="0"/>
              <a:t>A35/W7</a:t>
            </a:r>
          </a:p>
          <a:p>
            <a:pPr lvl="2"/>
            <a:r>
              <a:rPr lang="nl-BE" dirty="0"/>
              <a:t>Buitenlucht temperatuur = 35°C</a:t>
            </a:r>
          </a:p>
          <a:p>
            <a:pPr lvl="2"/>
            <a:r>
              <a:rPr lang="nl-BE" dirty="0"/>
              <a:t>Watertemperatuur binnenzijde = 7°C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2781428-C4FC-4BF1-8E56-CBA413FE7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11" y="3429000"/>
            <a:ext cx="5611577" cy="1740024"/>
          </a:xfrm>
          <a:prstGeom prst="rect">
            <a:avLst/>
          </a:prstGeom>
        </p:spPr>
      </p:pic>
      <p:pic>
        <p:nvPicPr>
          <p:cNvPr id="3" name="Graphic 2" descr="Vinkje">
            <a:extLst>
              <a:ext uri="{FF2B5EF4-FFF2-40B4-BE49-F238E27FC236}">
                <a16:creationId xmlns:a16="http://schemas.microsoft.com/office/drawing/2014/main" id="{1BCA0884-5C45-4088-A3A3-B5BE6F44E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0272" y="5528084"/>
            <a:ext cx="914400" cy="91440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ACA7E482-07FA-481C-9886-BABB0C814906}"/>
              </a:ext>
            </a:extLst>
          </p:cNvPr>
          <p:cNvSpPr/>
          <p:nvPr/>
        </p:nvSpPr>
        <p:spPr>
          <a:xfrm>
            <a:off x="6865404" y="5373216"/>
            <a:ext cx="1224136" cy="122413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C43AFB-DEDD-4F58-88D0-C28B35FD8059}"/>
              </a:ext>
            </a:extLst>
          </p:cNvPr>
          <p:cNvSpPr txBox="1"/>
          <p:nvPr/>
        </p:nvSpPr>
        <p:spPr>
          <a:xfrm>
            <a:off x="2736637" y="5323093"/>
            <a:ext cx="42836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sz="2000" b="1" dirty="0" err="1"/>
              <a:t>EER</a:t>
            </a:r>
            <a:r>
              <a:rPr lang="nl-BE" sz="2000" b="1" baseline="-25000" dirty="0" err="1"/>
              <a:t>nom</a:t>
            </a:r>
            <a:r>
              <a:rPr lang="nl-BE" sz="2000" b="1" dirty="0"/>
              <a:t> uit ander bewijsstuk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74CF99A-3F32-4D9C-8AA9-E5FBF968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Energieprestatiecoëfficiënt koude-opwekker</a:t>
            </a:r>
            <a:endParaRPr lang="nl-BE" sz="3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738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opwekker</a:t>
            </a:r>
          </a:p>
          <a:p>
            <a:pPr lvl="1"/>
            <a:r>
              <a:rPr lang="nl-BE" b="1" dirty="0"/>
              <a:t>Energieprestatiecoëfficiënt</a:t>
            </a:r>
            <a:r>
              <a:rPr lang="nl-BE" dirty="0"/>
              <a:t> </a:t>
            </a:r>
            <a:r>
              <a:rPr lang="nl-BE" dirty="0" err="1"/>
              <a:t>EER</a:t>
            </a:r>
            <a:r>
              <a:rPr lang="nl-BE" baseline="-25000" dirty="0" err="1"/>
              <a:t>nom</a:t>
            </a:r>
            <a:r>
              <a:rPr lang="nl-BE" dirty="0"/>
              <a:t> (VII.4)</a:t>
            </a: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73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374446-A18B-4945-9107-0A450B983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4" y="2435324"/>
            <a:ext cx="7395831" cy="3441948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0EED9E7-7D28-4F42-8FFE-C07AB01203D5}"/>
              </a:ext>
            </a:extLst>
          </p:cNvPr>
          <p:cNvSpPr/>
          <p:nvPr/>
        </p:nvSpPr>
        <p:spPr>
          <a:xfrm>
            <a:off x="3059832" y="4834950"/>
            <a:ext cx="3843064" cy="308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84836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/>
              <a:t>Type</a:t>
            </a:r>
            <a:r>
              <a:rPr lang="nl-BE" dirty="0"/>
              <a:t> koelmiddel</a:t>
            </a: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74</a:t>
            </a:fld>
            <a:endParaRPr lang="nl-BE" sz="1100">
              <a:solidFill>
                <a:srgbClr val="105269"/>
              </a:solidFill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5EE4D3A-4E3A-4B10-92F7-77D23F18A792}"/>
              </a:ext>
            </a:extLst>
          </p:cNvPr>
          <p:cNvGrpSpPr/>
          <p:nvPr/>
        </p:nvGrpSpPr>
        <p:grpSpPr>
          <a:xfrm>
            <a:off x="247048" y="2430656"/>
            <a:ext cx="7570570" cy="4391427"/>
            <a:chOff x="247048" y="2430656"/>
            <a:chExt cx="7570570" cy="4391427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07F8A26-04AC-45D9-99D8-1E64C0DEA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048" y="2430656"/>
              <a:ext cx="7570570" cy="4391427"/>
            </a:xfrm>
            <a:prstGeom prst="rect">
              <a:avLst/>
            </a:prstGeom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D0EED9E7-7D28-4F42-8FFE-C07AB01203D5}"/>
                </a:ext>
              </a:extLst>
            </p:cNvPr>
            <p:cNvSpPr/>
            <p:nvPr/>
          </p:nvSpPr>
          <p:spPr>
            <a:xfrm>
              <a:off x="3572297" y="4079631"/>
              <a:ext cx="1260959" cy="24618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</p:grpSp>
    </p:spTree>
    <p:extLst>
      <p:ext uri="{BB962C8B-B14F-4D97-AF65-F5344CB8AC3E}">
        <p14:creationId xmlns:p14="http://schemas.microsoft.com/office/powerpoint/2010/main" val="23027646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/>
              <a:t>Type</a:t>
            </a:r>
            <a:r>
              <a:rPr lang="nl-BE" dirty="0"/>
              <a:t> koelmiddel</a:t>
            </a:r>
          </a:p>
          <a:p>
            <a:pPr lvl="2"/>
            <a:r>
              <a:rPr lang="nl-BE" dirty="0"/>
              <a:t>Gekend uit </a:t>
            </a:r>
            <a:r>
              <a:rPr lang="nl-BE" b="1" dirty="0"/>
              <a:t>aanvaarde bewijsstukken </a:t>
            </a:r>
            <a:r>
              <a:rPr lang="nl-BE" dirty="0"/>
              <a:t>zoals kenplaat, logboek koelaudit (VII.2)</a:t>
            </a:r>
          </a:p>
          <a:p>
            <a:pPr lvl="2"/>
            <a:r>
              <a:rPr lang="nl-BE" dirty="0"/>
              <a:t>Letter en cijfercombinatie: </a:t>
            </a:r>
            <a:r>
              <a:rPr lang="nl-BE" dirty="0" err="1"/>
              <a:t>‘R</a:t>
            </a:r>
            <a:r>
              <a:rPr lang="nl-BE" dirty="0"/>
              <a:t>’ + 2 of meer cijfers (+ letter(s))</a:t>
            </a:r>
          </a:p>
          <a:p>
            <a:pPr lvl="2"/>
            <a:r>
              <a:rPr lang="nl-BE" dirty="0"/>
              <a:t>Meest voorkomende types aan te vinken in software</a:t>
            </a:r>
          </a:p>
          <a:p>
            <a:pPr lvl="3"/>
            <a:r>
              <a:rPr lang="nl-BE" dirty="0"/>
              <a:t>R22</a:t>
            </a:r>
          </a:p>
          <a:p>
            <a:pPr lvl="3"/>
            <a:r>
              <a:rPr lang="nl-BE" dirty="0"/>
              <a:t>R134a</a:t>
            </a:r>
          </a:p>
          <a:p>
            <a:pPr lvl="3"/>
            <a:r>
              <a:rPr lang="nl-BE" dirty="0"/>
              <a:t>R404A</a:t>
            </a:r>
          </a:p>
          <a:p>
            <a:pPr lvl="3"/>
            <a:r>
              <a:rPr lang="nl-BE" dirty="0"/>
              <a:t>R407C</a:t>
            </a:r>
          </a:p>
          <a:p>
            <a:pPr lvl="3"/>
            <a:r>
              <a:rPr lang="nl-BE" dirty="0"/>
              <a:t>R410A</a:t>
            </a:r>
          </a:p>
          <a:p>
            <a:pPr lvl="3"/>
            <a:r>
              <a:rPr lang="nl-BE" dirty="0"/>
              <a:t>R32</a:t>
            </a:r>
          </a:p>
          <a:p>
            <a:pPr lvl="3"/>
            <a:r>
              <a:rPr lang="nl-BE" dirty="0"/>
              <a:t>Andere</a:t>
            </a:r>
          </a:p>
          <a:p>
            <a:pPr lvl="3"/>
            <a:endParaRPr lang="nl-BE" dirty="0">
              <a:solidFill>
                <a:schemeClr val="accent4"/>
              </a:solidFill>
            </a:endParaRP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75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6555510-C9E4-427C-B4EE-8FC7AC830423}"/>
              </a:ext>
            </a:extLst>
          </p:cNvPr>
          <p:cNvSpPr txBox="1"/>
          <p:nvPr/>
        </p:nvSpPr>
        <p:spPr>
          <a:xfrm>
            <a:off x="3585561" y="3901350"/>
            <a:ext cx="368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Kleine letter: zuivere stof</a:t>
            </a:r>
          </a:p>
          <a:p>
            <a:r>
              <a:rPr lang="nl-BE" dirty="0"/>
              <a:t>Hoofdletter: mengsel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1E11E530-31E1-4E16-B6D2-E083BEEB8471}"/>
              </a:ext>
            </a:extLst>
          </p:cNvPr>
          <p:cNvCxnSpPr/>
          <p:nvPr/>
        </p:nvCxnSpPr>
        <p:spPr>
          <a:xfrm>
            <a:off x="2491991" y="4009292"/>
            <a:ext cx="1093570" cy="80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A34305F7-CD58-4BB8-B667-528EB2EFAD2F}"/>
              </a:ext>
            </a:extLst>
          </p:cNvPr>
          <p:cNvCxnSpPr/>
          <p:nvPr/>
        </p:nvCxnSpPr>
        <p:spPr>
          <a:xfrm>
            <a:off x="2491991" y="4289024"/>
            <a:ext cx="1093570" cy="80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E59ADF04-E175-416B-8E17-0519A439977A}"/>
              </a:ext>
            </a:extLst>
          </p:cNvPr>
          <p:cNvCxnSpPr>
            <a:cxnSpLocks/>
          </p:cNvCxnSpPr>
          <p:nvPr/>
        </p:nvCxnSpPr>
        <p:spPr>
          <a:xfrm flipV="1">
            <a:off x="2491991" y="4361071"/>
            <a:ext cx="1093570" cy="252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A21A2F3-F1D3-4726-9EFD-018F27940B64}"/>
              </a:ext>
            </a:extLst>
          </p:cNvPr>
          <p:cNvCxnSpPr>
            <a:cxnSpLocks/>
          </p:cNvCxnSpPr>
          <p:nvPr/>
        </p:nvCxnSpPr>
        <p:spPr>
          <a:xfrm flipV="1">
            <a:off x="2491991" y="4369411"/>
            <a:ext cx="1093570" cy="563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8184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/>
              <a:t>Type</a:t>
            </a:r>
            <a:r>
              <a:rPr lang="nl-BE" dirty="0"/>
              <a:t> koelmiddel</a:t>
            </a:r>
          </a:p>
          <a:p>
            <a:pPr lvl="2"/>
            <a:r>
              <a:rPr lang="nl-BE" dirty="0"/>
              <a:t>Gekend uit aanvaarde bewijsstukken zoals kenplaat, logboek koelaudit (VII.2)</a:t>
            </a:r>
          </a:p>
          <a:p>
            <a:pPr lvl="2"/>
            <a:r>
              <a:rPr lang="nl-BE" b="1" dirty="0"/>
              <a:t>Meerdere</a:t>
            </a:r>
            <a:r>
              <a:rPr lang="nl-BE" dirty="0"/>
              <a:t> koelmiddeltypes</a:t>
            </a:r>
          </a:p>
          <a:p>
            <a:pPr lvl="3"/>
            <a:r>
              <a:rPr lang="nl-BE" dirty="0"/>
              <a:t>Type met ozonafbrekende stoffen invoeren (VII.4.3)</a:t>
            </a:r>
          </a:p>
          <a:p>
            <a:pPr lvl="3"/>
            <a:r>
              <a:rPr lang="nl-BE" dirty="0"/>
              <a:t>Geen type met ozonafbrekende stoffen </a:t>
            </a:r>
            <a:r>
              <a:rPr lang="nl-BE" dirty="0">
                <a:sym typeface="Wingdings" panose="05000000000000000000" pitchFamily="2" charset="2"/>
              </a:rPr>
              <a:t> type met </a:t>
            </a:r>
            <a:r>
              <a:rPr lang="nl-BE" dirty="0"/>
              <a:t>hoogste GWP-waarde invoeren (VII.4.2)</a:t>
            </a:r>
          </a:p>
          <a:p>
            <a:pPr lvl="3"/>
            <a:endParaRPr lang="nl-BE" dirty="0">
              <a:solidFill>
                <a:schemeClr val="accent4"/>
              </a:solidFill>
            </a:endParaRP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76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433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/>
              <a:t>Type</a:t>
            </a:r>
            <a:r>
              <a:rPr lang="nl-BE" dirty="0"/>
              <a:t> koelmiddel</a:t>
            </a:r>
          </a:p>
          <a:p>
            <a:pPr lvl="2"/>
            <a:r>
              <a:rPr lang="nl-BE" dirty="0"/>
              <a:t>Uit lijst </a:t>
            </a:r>
            <a:r>
              <a:rPr lang="nl-BE" dirty="0">
                <a:sym typeface="Wingdings" panose="05000000000000000000" pitchFamily="2" charset="2"/>
              </a:rPr>
              <a:t> GWP waarde automatisch bepaald door software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‘</a:t>
            </a:r>
            <a:r>
              <a:rPr lang="nl-BE" dirty="0"/>
              <a:t>Andere’</a:t>
            </a:r>
          </a:p>
          <a:p>
            <a:pPr lvl="3"/>
            <a:r>
              <a:rPr lang="nl-BE" dirty="0"/>
              <a:t>Naam + GWP-waarde invullen</a:t>
            </a:r>
          </a:p>
          <a:p>
            <a:pPr lvl="3"/>
            <a:endParaRPr lang="nl-BE" dirty="0">
              <a:solidFill>
                <a:schemeClr val="accent4"/>
              </a:solidFill>
            </a:endParaRP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77</a:t>
            </a:fld>
            <a:endParaRPr lang="nl-BE" sz="1100">
              <a:solidFill>
                <a:srgbClr val="105269"/>
              </a:solidFill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4B098E8A-00F8-4047-9B33-4BEDD20FF5E0}"/>
              </a:ext>
            </a:extLst>
          </p:cNvPr>
          <p:cNvGrpSpPr/>
          <p:nvPr/>
        </p:nvGrpSpPr>
        <p:grpSpPr>
          <a:xfrm>
            <a:off x="1336430" y="3352833"/>
            <a:ext cx="6471139" cy="3368642"/>
            <a:chOff x="1336430" y="3352833"/>
            <a:chExt cx="6471139" cy="336864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764C63AF-99BC-4F30-B7ED-BAB2302F9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430" y="3352833"/>
              <a:ext cx="6471139" cy="3368642"/>
            </a:xfrm>
            <a:prstGeom prst="rect">
              <a:avLst/>
            </a:prstGeom>
          </p:spPr>
        </p:pic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7F6B000-CB92-4559-808E-0A7B840DDE8D}"/>
                </a:ext>
              </a:extLst>
            </p:cNvPr>
            <p:cNvSpPr/>
            <p:nvPr/>
          </p:nvSpPr>
          <p:spPr>
            <a:xfrm>
              <a:off x="3245618" y="4742822"/>
              <a:ext cx="4561951" cy="7033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</p:grpSp>
    </p:spTree>
    <p:extLst>
      <p:ext uri="{BB962C8B-B14F-4D97-AF65-F5344CB8AC3E}">
        <p14:creationId xmlns:p14="http://schemas.microsoft.com/office/powerpoint/2010/main" val="31756374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/>
              <a:t>GWP-waarde </a:t>
            </a:r>
            <a:r>
              <a:rPr lang="nl-BE" dirty="0"/>
              <a:t>bepalen (VII.4.2)</a:t>
            </a:r>
          </a:p>
          <a:p>
            <a:pPr lvl="2"/>
            <a:r>
              <a:rPr lang="nl-BE" dirty="0"/>
              <a:t>Global Warming </a:t>
            </a:r>
            <a:r>
              <a:rPr lang="nl-BE" dirty="0" err="1"/>
              <a:t>Potential</a:t>
            </a:r>
            <a:endParaRPr lang="nl-BE" dirty="0"/>
          </a:p>
          <a:p>
            <a:pPr lvl="2"/>
            <a:r>
              <a:rPr lang="nl-NL" dirty="0"/>
              <a:t>Relatieve maat voor </a:t>
            </a:r>
            <a:r>
              <a:rPr lang="nl-NL" dirty="0" err="1"/>
              <a:t>aardopwarmingsvermogen</a:t>
            </a:r>
            <a:r>
              <a:rPr lang="nl-NL" dirty="0"/>
              <a:t> van een broeikasgas vergeleken met koolstofdioxide (CO</a:t>
            </a:r>
            <a:r>
              <a:rPr lang="nl-NL" baseline="-25000" dirty="0"/>
              <a:t>2</a:t>
            </a:r>
            <a:r>
              <a:rPr lang="nl-NL" dirty="0"/>
              <a:t>)</a:t>
            </a:r>
            <a:endParaRPr lang="nl-BE" baseline="-25000" dirty="0"/>
          </a:p>
          <a:p>
            <a:pPr lvl="2"/>
            <a:r>
              <a:rPr lang="nl-BE" dirty="0"/>
              <a:t>Type koelmiddel uit lijst software </a:t>
            </a:r>
            <a:r>
              <a:rPr lang="nl-BE" dirty="0">
                <a:sym typeface="Wingdings" panose="05000000000000000000" pitchFamily="2" charset="2"/>
              </a:rPr>
              <a:t> GWP-waarde automatisch ingevuld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Ander type rechtstreeks ingevoerd  GWP-waarde zelf opzoeken</a:t>
            </a:r>
          </a:p>
          <a:p>
            <a:pPr lvl="3"/>
            <a:r>
              <a:rPr lang="nl-BE" dirty="0">
                <a:sym typeface="Wingdings" panose="05000000000000000000" pitchFamily="2" charset="2"/>
              </a:rPr>
              <a:t>Tabel 12 (VII.4.2): gangbare koelmiddelen</a:t>
            </a:r>
          </a:p>
          <a:p>
            <a:pPr lvl="3"/>
            <a:r>
              <a:rPr lang="nl-NL" dirty="0"/>
              <a:t>uitgebreide lijst van koelmiddelen met de bijhorende GWP-waarde: bijlagen van Europese verordening EU 517/2014</a:t>
            </a:r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78</a:t>
            </a:fld>
            <a:endParaRPr lang="nl-BE" sz="1100">
              <a:solidFill>
                <a:srgbClr val="1052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66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/>
              <a:t>GWP-waarde </a:t>
            </a:r>
            <a:r>
              <a:rPr lang="nl-BE" dirty="0"/>
              <a:t>(VII.4.2)</a:t>
            </a:r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79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0B1BDB-5C59-4141-8EB7-1A8FEA659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00486"/>
            <a:ext cx="2085975" cy="27051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2DC97E-D250-412B-B1C0-1CD46FA2C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83" y="2272680"/>
            <a:ext cx="5273040" cy="418495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B18B711-D18C-497B-A6E8-F00C3F04BF1F}"/>
              </a:ext>
            </a:extLst>
          </p:cNvPr>
          <p:cNvSpPr txBox="1"/>
          <p:nvPr/>
        </p:nvSpPr>
        <p:spPr>
          <a:xfrm>
            <a:off x="629920" y="5050367"/>
            <a:ext cx="185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4"/>
                </a:solidFill>
              </a:rPr>
              <a:t>Tabel 12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C30C901-EC71-444B-9BDD-FA0A205FDAB9}"/>
              </a:ext>
            </a:extLst>
          </p:cNvPr>
          <p:cNvSpPr txBox="1"/>
          <p:nvPr/>
        </p:nvSpPr>
        <p:spPr>
          <a:xfrm>
            <a:off x="2712720" y="6457632"/>
            <a:ext cx="59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4"/>
                </a:solidFill>
              </a:rPr>
              <a:t>Tabel in</a:t>
            </a:r>
            <a:r>
              <a:rPr lang="nl-BE" dirty="0"/>
              <a:t> </a:t>
            </a:r>
            <a:r>
              <a:rPr lang="nl-BE" dirty="0">
                <a:solidFill>
                  <a:schemeClr val="accent4"/>
                </a:solidFill>
              </a:rPr>
              <a:t>bijlages van de Europese verordening EU 517/2014</a:t>
            </a:r>
          </a:p>
        </p:txBody>
      </p:sp>
    </p:spTree>
    <p:extLst>
      <p:ext uri="{BB962C8B-B14F-4D97-AF65-F5344CB8AC3E}">
        <p14:creationId xmlns:p14="http://schemas.microsoft.com/office/powerpoint/2010/main" val="226370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DBD2-680F-4A6A-AE98-35188454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/>
              <a:t>&gt; Actieve koeling (VII.1)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Gebouwgebonden installatie </a:t>
            </a:r>
            <a:r>
              <a:rPr lang="nl-BE" b="1" dirty="0"/>
              <a:t>gebruikt energie </a:t>
            </a:r>
            <a:r>
              <a:rPr lang="nl-BE" dirty="0"/>
              <a:t>om koude op te wekken en te verdelen</a:t>
            </a:r>
          </a:p>
          <a:p>
            <a:pPr lvl="1"/>
            <a:r>
              <a:rPr lang="nl-BE" dirty="0"/>
              <a:t>‘Actief’ want wordt</a:t>
            </a:r>
            <a:r>
              <a:rPr lang="nl-BE" b="1" dirty="0"/>
              <a:t> niet </a:t>
            </a:r>
            <a:r>
              <a:rPr lang="nl-BE" dirty="0"/>
              <a:t>enkel hulpenergie (pomp, ventilator,…) gebruikt voor de opwekking van koude</a:t>
            </a: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3F7CD5C-340B-42E1-B17C-7C3CD12942C1}"/>
              </a:ext>
            </a:extLst>
          </p:cNvPr>
          <p:cNvSpPr txBox="1"/>
          <p:nvPr/>
        </p:nvSpPr>
        <p:spPr>
          <a:xfrm>
            <a:off x="610406" y="2982285"/>
            <a:ext cx="390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/>
              <a:t>Airco - installatie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CFDCCC9-B650-4F9D-B732-FA76FDDCD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55" y="3506383"/>
            <a:ext cx="4278198" cy="197169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37C7553-1987-4A79-B64B-47848C559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30" y="3193729"/>
            <a:ext cx="3469550" cy="2597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FFD44A7-95B7-4EC3-868D-8CC611778E3D}"/>
              </a:ext>
            </a:extLst>
          </p:cNvPr>
          <p:cNvSpPr txBox="1"/>
          <p:nvPr/>
        </p:nvSpPr>
        <p:spPr>
          <a:xfrm>
            <a:off x="5369171" y="2708920"/>
            <a:ext cx="352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/>
              <a:t>Koeltoog</a:t>
            </a:r>
          </a:p>
        </p:txBody>
      </p:sp>
    </p:spTree>
    <p:extLst>
      <p:ext uri="{BB962C8B-B14F-4D97-AF65-F5344CB8AC3E}">
        <p14:creationId xmlns:p14="http://schemas.microsoft.com/office/powerpoint/2010/main" val="17412821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 err="1"/>
              <a:t>Ozonlaagafbrekende</a:t>
            </a:r>
            <a:r>
              <a:rPr lang="nl-BE" b="1" dirty="0"/>
              <a:t> stoffen </a:t>
            </a:r>
            <a:r>
              <a:rPr lang="nl-BE" dirty="0"/>
              <a:t>(VII.4.3)</a:t>
            </a:r>
          </a:p>
          <a:p>
            <a:pPr lvl="2"/>
            <a:r>
              <a:rPr lang="nl-BE" dirty="0"/>
              <a:t>Sommige (vooral oudere) koelmiddelen schadelijk voor ozonlaag</a:t>
            </a:r>
          </a:p>
          <a:p>
            <a:pPr lvl="2"/>
            <a:r>
              <a:rPr lang="nl-BE" dirty="0"/>
              <a:t>Omschreven in </a:t>
            </a:r>
            <a:r>
              <a:rPr lang="nl-NL" dirty="0"/>
              <a:t>titel II, hoofdstuk 1.1, artikel 1.1.2 van het VLAREM</a:t>
            </a:r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80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A205CD-561F-4FEA-9FB7-D8DEE328E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213695"/>
            <a:ext cx="84201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881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 err="1"/>
              <a:t>Ozonlaagafbrekende</a:t>
            </a:r>
            <a:r>
              <a:rPr lang="nl-BE" b="1" dirty="0"/>
              <a:t> stoffen </a:t>
            </a:r>
            <a:r>
              <a:rPr lang="nl-BE" dirty="0"/>
              <a:t>(VII.4.3)</a:t>
            </a:r>
          </a:p>
          <a:p>
            <a:pPr lvl="2"/>
            <a:r>
              <a:rPr lang="nl-BE" dirty="0"/>
              <a:t>Type koelmiddel uit lijst software </a:t>
            </a:r>
            <a:r>
              <a:rPr lang="nl-BE" dirty="0">
                <a:sym typeface="Wingdings" panose="05000000000000000000" pitchFamily="2" charset="2"/>
              </a:rPr>
              <a:t> aanwezigheid automatisch bepaald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Ander type rechtstreeks ingevoerd  aanwezigheid zelf opzoeken</a:t>
            </a:r>
          </a:p>
          <a:p>
            <a:pPr lvl="3"/>
            <a:r>
              <a:rPr lang="nl-BE" dirty="0">
                <a:sym typeface="Wingdings" panose="05000000000000000000" pitchFamily="2" charset="2"/>
              </a:rPr>
              <a:t>Stof vermeld in </a:t>
            </a:r>
            <a:r>
              <a:rPr lang="nl-NL" dirty="0"/>
              <a:t>uitgebreide bijlagen bij de Europese verordening EU 1005/2009 </a:t>
            </a:r>
            <a:r>
              <a:rPr lang="nl-NL" dirty="0">
                <a:sym typeface="Wingdings" panose="05000000000000000000" pitchFamily="2" charset="2"/>
              </a:rPr>
              <a:t> aanvinken dat er </a:t>
            </a:r>
            <a:r>
              <a:rPr lang="nl-NL" dirty="0" err="1">
                <a:sym typeface="Wingdings" panose="05000000000000000000" pitchFamily="2" charset="2"/>
              </a:rPr>
              <a:t>ozonlaagafbrekende</a:t>
            </a:r>
            <a:r>
              <a:rPr lang="nl-NL" dirty="0">
                <a:sym typeface="Wingdings" panose="05000000000000000000" pitchFamily="2" charset="2"/>
              </a:rPr>
              <a:t> stoffen aanwezig zijn</a:t>
            </a:r>
          </a:p>
          <a:p>
            <a:pPr lvl="3"/>
            <a:r>
              <a:rPr lang="nl-NL" dirty="0">
                <a:sym typeface="Wingdings" panose="05000000000000000000" pitchFamily="2" charset="2"/>
              </a:rPr>
              <a:t>Stof niet vermeld  aannemen dat er geen </a:t>
            </a:r>
            <a:r>
              <a:rPr lang="nl-NL" dirty="0" err="1">
                <a:sym typeface="Wingdings" panose="05000000000000000000" pitchFamily="2" charset="2"/>
              </a:rPr>
              <a:t>ozonlaagafbrekende</a:t>
            </a:r>
            <a:r>
              <a:rPr lang="nl-NL" dirty="0">
                <a:sym typeface="Wingdings" panose="05000000000000000000" pitchFamily="2" charset="2"/>
              </a:rPr>
              <a:t> stoffen aanwezig zijn</a:t>
            </a:r>
            <a:endParaRPr lang="nl-BE" dirty="0">
              <a:sym typeface="Wingdings" panose="05000000000000000000" pitchFamily="2" charset="2"/>
            </a:endParaRPr>
          </a:p>
          <a:p>
            <a:pPr lvl="2"/>
            <a:endParaRPr lang="nl-BE" dirty="0">
              <a:solidFill>
                <a:schemeClr val="accent4"/>
              </a:solidFill>
              <a:sym typeface="Wingdings" panose="05000000000000000000" pitchFamily="2" charset="2"/>
            </a:endParaRPr>
          </a:p>
          <a:p>
            <a:pPr lvl="2"/>
            <a:endParaRPr lang="nl-BE" dirty="0">
              <a:solidFill>
                <a:schemeClr val="accent4"/>
              </a:solidFill>
              <a:sym typeface="Wingdings" panose="05000000000000000000" pitchFamily="2" charset="2"/>
            </a:endParaRPr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81</a:t>
            </a:fld>
            <a:endParaRPr lang="nl-BE" sz="1100">
              <a:solidFill>
                <a:srgbClr val="105269"/>
              </a:solidFill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64C1130E-DE9C-4660-9ABB-F7299321BC38}"/>
              </a:ext>
            </a:extLst>
          </p:cNvPr>
          <p:cNvGrpSpPr/>
          <p:nvPr/>
        </p:nvGrpSpPr>
        <p:grpSpPr>
          <a:xfrm>
            <a:off x="1480446" y="4730724"/>
            <a:ext cx="6471139" cy="2018031"/>
            <a:chOff x="1312849" y="4229074"/>
            <a:chExt cx="6471139" cy="2018031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70EF8E7-27CB-4382-8AD7-56A54DFF8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849" y="4229074"/>
              <a:ext cx="6471139" cy="2018031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54D60D74-DEC6-4820-ACDB-C1EC65ABECE9}"/>
                </a:ext>
              </a:extLst>
            </p:cNvPr>
            <p:cNvSpPr/>
            <p:nvPr/>
          </p:nvSpPr>
          <p:spPr>
            <a:xfrm>
              <a:off x="2788418" y="5746710"/>
              <a:ext cx="1544865" cy="2060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</p:grpSp>
    </p:spTree>
    <p:extLst>
      <p:ext uri="{BB962C8B-B14F-4D97-AF65-F5344CB8AC3E}">
        <p14:creationId xmlns:p14="http://schemas.microsoft.com/office/powerpoint/2010/main" val="37327705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2"/>
            <a:endParaRPr lang="nl-BE" dirty="0">
              <a:solidFill>
                <a:schemeClr val="accent4"/>
              </a:solidFill>
              <a:sym typeface="Wingdings" panose="05000000000000000000" pitchFamily="2" charset="2"/>
            </a:endParaRPr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82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1F0F52B-3BDB-4607-9FC3-4626AB41E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84" y="1036320"/>
            <a:ext cx="4730115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34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/>
              <a:t>Koelmiddelinhoud </a:t>
            </a:r>
            <a:endParaRPr lang="nl-BE" dirty="0"/>
          </a:p>
          <a:p>
            <a:pPr lvl="2"/>
            <a:r>
              <a:rPr lang="nl-NL" dirty="0"/>
              <a:t>Totale gewicht in kg aan koelmiddel dat de opwekker bevat</a:t>
            </a:r>
          </a:p>
          <a:p>
            <a:pPr lvl="2"/>
            <a:r>
              <a:rPr lang="nl-NL" dirty="0"/>
              <a:t>Vermeld op kenplaat (zeker bij recente toestellen)</a:t>
            </a:r>
          </a:p>
          <a:p>
            <a:pPr marL="864000" lvl="3" indent="0">
              <a:buNone/>
            </a:pPr>
            <a:r>
              <a:rPr lang="nl-NL" dirty="0"/>
              <a:t>		Kenplaat bevat ook vaak gewicht van volledige toestel </a:t>
            </a:r>
          </a:p>
          <a:p>
            <a:pPr marL="864000" lvl="3" indent="0">
              <a:buNone/>
            </a:pPr>
            <a:r>
              <a:rPr lang="nl-NL" dirty="0"/>
              <a:t>		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niet verwarren met de koelmiddelinhoud</a:t>
            </a:r>
          </a:p>
          <a:p>
            <a:pPr lvl="2"/>
            <a:r>
              <a:rPr lang="nl-NL" dirty="0"/>
              <a:t>Logboek toestel (VII.2.8)</a:t>
            </a:r>
          </a:p>
          <a:p>
            <a:pPr lvl="2"/>
            <a:r>
              <a:rPr lang="nl-NL" dirty="0"/>
              <a:t>Geen aanvaard bewijsstuk of twijfel </a:t>
            </a:r>
            <a:r>
              <a:rPr lang="nl-NL" dirty="0">
                <a:sym typeface="Wingdings" panose="05000000000000000000" pitchFamily="2" charset="2"/>
              </a:rPr>
              <a:t> ‘onbekend’</a:t>
            </a:r>
          </a:p>
          <a:p>
            <a:pPr marL="576000" lvl="2" indent="0">
              <a:buNone/>
            </a:pPr>
            <a:endParaRPr lang="nl-BE" dirty="0">
              <a:solidFill>
                <a:schemeClr val="accent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83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Graphic 4" descr="Opmerking belangrijk">
            <a:extLst>
              <a:ext uri="{FF2B5EF4-FFF2-40B4-BE49-F238E27FC236}">
                <a16:creationId xmlns:a16="http://schemas.microsoft.com/office/drawing/2014/main" id="{76811ED5-F851-418F-B8D7-D722AA922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3992" y="290087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847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koelmiddel</a:t>
            </a:r>
          </a:p>
          <a:p>
            <a:pPr lvl="1"/>
            <a:r>
              <a:rPr lang="nl-BE" b="1" dirty="0"/>
              <a:t>Koelmiddelinhoud </a:t>
            </a:r>
          </a:p>
          <a:p>
            <a:pPr lvl="2"/>
            <a:r>
              <a:rPr lang="nl-BE" dirty="0"/>
              <a:t>Voorbeeld kentekenplaat</a:t>
            </a:r>
          </a:p>
          <a:p>
            <a:pPr marL="576000" lvl="2" indent="0">
              <a:buNone/>
            </a:pPr>
            <a:endParaRPr lang="nl-BE" dirty="0">
              <a:solidFill>
                <a:schemeClr val="accent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84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894125-3585-40FF-B6B2-509EC688B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98" y="2944986"/>
            <a:ext cx="36004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210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85</a:t>
            </a:fld>
            <a:endParaRPr lang="nl-BE" sz="1100">
              <a:solidFill>
                <a:srgbClr val="105269"/>
              </a:solidFill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166B1CAF-62DE-4069-AD21-A40707134157}"/>
              </a:ext>
            </a:extLst>
          </p:cNvPr>
          <p:cNvGrpSpPr/>
          <p:nvPr/>
        </p:nvGrpSpPr>
        <p:grpSpPr>
          <a:xfrm>
            <a:off x="3135477" y="2715456"/>
            <a:ext cx="5219634" cy="4001232"/>
            <a:chOff x="3135477" y="2715456"/>
            <a:chExt cx="5219634" cy="4001232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575163AD-E697-47EB-A176-7E964B1D6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5477" y="2715456"/>
              <a:ext cx="5219634" cy="4001232"/>
            </a:xfrm>
            <a:prstGeom prst="rect">
              <a:avLst/>
            </a:prstGeom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D0EED9E7-7D28-4F42-8FFE-C07AB01203D5}"/>
                </a:ext>
              </a:extLst>
            </p:cNvPr>
            <p:cNvSpPr/>
            <p:nvPr/>
          </p:nvSpPr>
          <p:spPr>
            <a:xfrm>
              <a:off x="3235570" y="4923693"/>
              <a:ext cx="4270550" cy="158314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EC9DADF9-021F-4F91-A5B6-453B02C8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4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2E5FD0B-6DB9-444A-8019-D7BBF66F4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108296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Pijl: rechts 10">
            <a:extLst>
              <a:ext uri="{FF2B5EF4-FFF2-40B4-BE49-F238E27FC236}">
                <a16:creationId xmlns:a16="http://schemas.microsoft.com/office/drawing/2014/main" id="{4852C014-93D7-4A90-96ED-9DFBBDCFF3A0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5281EE81-B52C-461A-BA42-448B16B96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5299" y="2048508"/>
            <a:ext cx="6118701" cy="4248472"/>
          </a:xfrm>
        </p:spPr>
        <p:txBody>
          <a:bodyPr/>
          <a:lstStyle/>
          <a:p>
            <a:r>
              <a:rPr lang="nl-BE" dirty="0"/>
              <a:t>Bepaal </a:t>
            </a:r>
            <a:r>
              <a:rPr lang="nl-BE" b="1" dirty="0"/>
              <a:t>eigenschappen van afgiftesysteem </a:t>
            </a:r>
            <a:r>
              <a:rPr lang="nl-BE" dirty="0"/>
              <a:t>voor </a:t>
            </a:r>
            <a:r>
              <a:rPr lang="nl-BE" b="1" dirty="0"/>
              <a:t>elke</a:t>
            </a:r>
            <a:r>
              <a:rPr lang="nl-BE" dirty="0"/>
              <a:t> koelinstallatie </a:t>
            </a:r>
          </a:p>
          <a:p>
            <a:pPr marL="288000" lvl="1" indent="0">
              <a:buNone/>
            </a:pPr>
            <a:endParaRPr lang="nl-BE" dirty="0"/>
          </a:p>
          <a:p>
            <a:pPr lvl="1"/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4525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45DE49-C08E-4D6C-B011-E3FBF964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Eigenschappen afgiftesysteem</a:t>
            </a:r>
          </a:p>
          <a:p>
            <a:pPr lvl="1"/>
            <a:r>
              <a:rPr lang="nl-NL" dirty="0"/>
              <a:t>lucht/lucht, water/lucht en bodem/lucht koude-opwekkers: afgiftesysteem (= luchtkoeling) automatisch ingevuld</a:t>
            </a:r>
          </a:p>
          <a:p>
            <a:pPr lvl="1"/>
            <a:r>
              <a:rPr lang="nl-NL" dirty="0"/>
              <a:t>Mogelijke combinatie van type afgifte en type opwekker</a:t>
            </a:r>
            <a:endParaRPr lang="nl-BE" dirty="0"/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86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077EE0E-B982-47D1-A763-686F164F5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23" y="2951180"/>
            <a:ext cx="743902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921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1319" y="2060848"/>
            <a:ext cx="6219629" cy="4248472"/>
          </a:xfrm>
        </p:spPr>
        <p:txBody>
          <a:bodyPr/>
          <a:lstStyle/>
          <a:p>
            <a:r>
              <a:rPr lang="nl-BE" dirty="0"/>
              <a:t>Voer </a:t>
            </a:r>
            <a:r>
              <a:rPr lang="nl-BE" b="1" dirty="0"/>
              <a:t>elke</a:t>
            </a:r>
            <a:r>
              <a:rPr lang="nl-BE" dirty="0"/>
              <a:t> koelinstallatie met unieke set parameters afzonderlijk in</a:t>
            </a:r>
          </a:p>
          <a:p>
            <a:pPr lvl="1"/>
            <a:r>
              <a:rPr lang="nl-BE" dirty="0"/>
              <a:t>Let op, er kan slechts één opwekker per installatie ingevoerd worden!</a:t>
            </a:r>
          </a:p>
          <a:p>
            <a:pPr lvl="1"/>
            <a:r>
              <a:rPr lang="nl-BE" dirty="0"/>
              <a:t>In te voeren</a:t>
            </a:r>
          </a:p>
          <a:p>
            <a:pPr lvl="2"/>
            <a:r>
              <a:rPr lang="nl-BE" dirty="0"/>
              <a:t>type koeling </a:t>
            </a:r>
          </a:p>
          <a:p>
            <a:pPr lvl="2"/>
            <a:r>
              <a:rPr lang="nl-BE" dirty="0"/>
              <a:t>eigenschappen opwekker </a:t>
            </a:r>
          </a:p>
          <a:p>
            <a:pPr lvl="2"/>
            <a:r>
              <a:rPr lang="nl-BE" dirty="0"/>
              <a:t>afgiftesysteem </a:t>
            </a: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87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9F7F185-714E-4521-B0BE-E2A1FA81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– </a:t>
            </a:r>
            <a:r>
              <a:rPr lang="nl-BE" sz="3100" dirty="0">
                <a:solidFill>
                  <a:srgbClr val="FF0000"/>
                </a:solidFill>
              </a:rPr>
              <a:t>Stap 5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A6B9C8C-66D9-4B1E-A37C-7066DA4ACD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85197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ijl: rechts 8">
            <a:extLst>
              <a:ext uri="{FF2B5EF4-FFF2-40B4-BE49-F238E27FC236}">
                <a16:creationId xmlns:a16="http://schemas.microsoft.com/office/drawing/2014/main" id="{54E5B242-3B69-4BD9-B88A-23A0FDD3BBCC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1632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10077-DAF8-462B-AE90-2BE0E45D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Stappenplannen (VII.3)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9FFDAB-57AB-42D3-BAA0-944ABDA253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3 verschillende stappenplannen</a:t>
            </a:r>
          </a:p>
          <a:p>
            <a:pPr lvl="1"/>
            <a:r>
              <a:rPr lang="nl-BE" dirty="0"/>
              <a:t>EPC residentieel</a:t>
            </a:r>
          </a:p>
          <a:p>
            <a:pPr lvl="1"/>
            <a:r>
              <a:rPr lang="nl-BE" dirty="0"/>
              <a:t>EPC klein niet residentieel (</a:t>
            </a:r>
            <a:r>
              <a:rPr lang="nl-BE" dirty="0" err="1"/>
              <a:t>kNR</a:t>
            </a:r>
            <a:r>
              <a:rPr lang="nl-BE" dirty="0"/>
              <a:t>)</a:t>
            </a:r>
          </a:p>
          <a:p>
            <a:pPr lvl="2"/>
            <a:r>
              <a:rPr lang="nl-BE" dirty="0"/>
              <a:t>Stappenplan =&gt; 5 stappen</a:t>
            </a:r>
          </a:p>
          <a:p>
            <a:pPr lvl="3"/>
            <a:r>
              <a:rPr lang="nl-BE" dirty="0"/>
              <a:t>Vaststellen of er koeling is en detailgegevens installatie</a:t>
            </a:r>
          </a:p>
          <a:p>
            <a:pPr lvl="2"/>
            <a:r>
              <a:rPr lang="nl-BE" b="1" dirty="0">
                <a:solidFill>
                  <a:srgbClr val="FF0000"/>
                </a:solidFill>
              </a:rPr>
              <a:t>Bepalen ruimteclusters </a:t>
            </a:r>
            <a:r>
              <a:rPr lang="nl-BE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nl-BE" b="1" dirty="0">
                <a:solidFill>
                  <a:srgbClr val="FF0000"/>
                </a:solidFill>
              </a:rPr>
              <a:t> 3 stappen</a:t>
            </a:r>
          </a:p>
          <a:p>
            <a:pPr lvl="1"/>
            <a:r>
              <a:rPr lang="nl-BE" dirty="0"/>
              <a:t>EPC gemeenschappelijke delen (GD)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07357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BE" dirty="0"/>
              <a:t>Bepaal bijhorende ruimteclusters</a:t>
            </a:r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89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79B860-E1A9-4AC1-9249-9308D3A0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2322043"/>
            <a:ext cx="8892480" cy="294462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7432798-E4DF-41DA-9F1B-CB4F503488BB}"/>
              </a:ext>
            </a:extLst>
          </p:cNvPr>
          <p:cNvSpPr/>
          <p:nvPr/>
        </p:nvSpPr>
        <p:spPr>
          <a:xfrm>
            <a:off x="251595" y="3978228"/>
            <a:ext cx="861668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9E11CCF-757D-453E-9A6F-E49824ADB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- ruimteclusters (VII.3)</a:t>
            </a:r>
            <a:endParaRPr lang="nl-BE" sz="3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68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6C3C0-C3C0-45E8-A312-51DEEA2D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3100"/>
              <a:t>&gt; Passieve koeling (VII.1)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72463-A252-46D9-83FA-DDBD9BE360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b="1" dirty="0"/>
              <a:t>Geen energiegebruik </a:t>
            </a:r>
            <a:r>
              <a:rPr lang="nl-BE" dirty="0"/>
              <a:t>voor koeling</a:t>
            </a:r>
          </a:p>
          <a:p>
            <a:pPr lvl="1"/>
            <a:r>
              <a:rPr lang="nl-BE" dirty="0"/>
              <a:t>‘Passief’ want wordt</a:t>
            </a:r>
            <a:r>
              <a:rPr lang="nl-BE" b="1" dirty="0"/>
              <a:t> geen of enkel </a:t>
            </a:r>
            <a:r>
              <a:rPr lang="nl-BE" dirty="0"/>
              <a:t>hulpenergie (pomp, ventilator,…) gebruikt voor de opwekking van koude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2" descr="De Canadese put: Ventilatie via een aardwarmtewisselaar">
            <a:extLst>
              <a:ext uri="{FF2B5EF4-FFF2-40B4-BE49-F238E27FC236}">
                <a16:creationId xmlns:a16="http://schemas.microsoft.com/office/drawing/2014/main" id="{75A806AD-969E-4FBC-BBA6-2794B93E2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9378" y="3876688"/>
            <a:ext cx="2815624" cy="174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oelen met warmtepomp">
            <a:extLst>
              <a:ext uri="{FF2B5EF4-FFF2-40B4-BE49-F238E27FC236}">
                <a16:creationId xmlns:a16="http://schemas.microsoft.com/office/drawing/2014/main" id="{06BD56F4-1844-4A51-A48D-D9E1B27BF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5007" y="3745469"/>
            <a:ext cx="2658916" cy="21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99BEFD4-3A42-4CBF-B498-3337ED450A1F}"/>
              </a:ext>
            </a:extLst>
          </p:cNvPr>
          <p:cNvSpPr txBox="1"/>
          <p:nvPr/>
        </p:nvSpPr>
        <p:spPr>
          <a:xfrm>
            <a:off x="4804364" y="3247164"/>
            <a:ext cx="370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/>
              <a:t>Passieve koeling via grondbuis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A2FA9BB-795E-44EB-8745-32AA8AE3C24B}"/>
              </a:ext>
            </a:extLst>
          </p:cNvPr>
          <p:cNvSpPr txBox="1"/>
          <p:nvPr/>
        </p:nvSpPr>
        <p:spPr>
          <a:xfrm>
            <a:off x="1098713" y="3106705"/>
            <a:ext cx="37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/>
              <a:t>Passieve koeling via grondwarmtewisselaar warmtepomp</a:t>
            </a:r>
          </a:p>
        </p:txBody>
      </p:sp>
    </p:spTree>
    <p:extLst>
      <p:ext uri="{BB962C8B-B14F-4D97-AF65-F5344CB8AC3E}">
        <p14:creationId xmlns:p14="http://schemas.microsoft.com/office/powerpoint/2010/main" val="23044216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C6181-80BE-4264-8169-A5675E9A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sz="4000" dirty="0"/>
              <a:t>&gt; </a:t>
            </a:r>
            <a:r>
              <a:rPr lang="nl-BE" sz="3100" dirty="0"/>
              <a:t>Stappenplan voor niet-residentiële eenheden - ruimteclusters (VII.3)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C7FF8B-1949-45D4-A614-C26D69C4DE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nl-BE" dirty="0"/>
              <a:t>Als een EPC GD aanwezig is, worden de gegevens van de aanwezige  collectieve installaties overgeërfd (idem ruimteverwarming).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Als de niet-residentiële eenheid door de collectieve installatie wordt bediend, moeten de ruimtecluster en het afgiftesysteem bepaald worden.</a:t>
            </a:r>
          </a:p>
          <a:p>
            <a:endParaRPr lang="nl-BE" dirty="0"/>
          </a:p>
          <a:p>
            <a:r>
              <a:rPr lang="nl-BE" dirty="0"/>
              <a:t>Het is mogelijk om dan ook bijkomend individuele koelinstallaties toe te voegen.</a:t>
            </a:r>
          </a:p>
          <a:p>
            <a:endParaRPr lang="nl-B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nl-B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962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BE"/>
              <a:t>Ruimteclusters bepalen</a:t>
            </a:r>
          </a:p>
          <a:p>
            <a:endParaRPr lang="nl-BE"/>
          </a:p>
          <a:p>
            <a:endParaRPr lang="nl-BE"/>
          </a:p>
          <a:p>
            <a:pPr marL="576000" lvl="2" indent="0">
              <a:buNone/>
            </a:pPr>
            <a:endParaRPr lang="nl-BE"/>
          </a:p>
          <a:p>
            <a:endParaRPr lang="nl-BE"/>
          </a:p>
          <a:p>
            <a:pPr lvl="2"/>
            <a:endParaRPr lang="nl-BE"/>
          </a:p>
          <a:p>
            <a:pPr marL="0" indent="0">
              <a:buNone/>
            </a:pPr>
            <a:endParaRPr lang="nl-BE" b="1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/>
          </a:p>
          <a:p>
            <a:endParaRPr lang="nl-BE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91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188A82-9CAF-4BA3-AE46-067159B36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58" y="2492896"/>
            <a:ext cx="6264696" cy="338663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5F4A066-E5C0-4680-BA95-7307FA26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- ruimteclusters (VII.3)</a:t>
            </a:r>
            <a:endParaRPr lang="nl-BE" sz="3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419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35476" y="2306123"/>
            <a:ext cx="5537344" cy="4248472"/>
          </a:xfrm>
        </p:spPr>
        <p:txBody>
          <a:bodyPr/>
          <a:lstStyle/>
          <a:p>
            <a:r>
              <a:rPr lang="nl-BE" dirty="0"/>
              <a:t>Clustering van actief gekoelde ruimten</a:t>
            </a:r>
          </a:p>
          <a:p>
            <a:pPr lvl="1"/>
            <a:r>
              <a:rPr lang="nl-NL" dirty="0"/>
              <a:t>Zie ook </a:t>
            </a:r>
            <a:r>
              <a:rPr lang="nl-NL" dirty="0">
                <a:solidFill>
                  <a:srgbClr val="FF0000"/>
                </a:solidFill>
              </a:rPr>
              <a:t>deel VI Ruimteverwarming</a:t>
            </a:r>
          </a:p>
          <a:p>
            <a:pPr lvl="1"/>
            <a:r>
              <a:rPr lang="nl-NL" dirty="0"/>
              <a:t>Cluster = ruimten gekoeld door </a:t>
            </a:r>
            <a:r>
              <a:rPr lang="nl-NL" b="1" dirty="0"/>
              <a:t>zelfde opwekker en afgiftesysteem</a:t>
            </a:r>
          </a:p>
          <a:p>
            <a:pPr lvl="2"/>
            <a:r>
              <a:rPr lang="nl-NL" dirty="0"/>
              <a:t>WEL in cluster: direct actief gekoelde ruimtes</a:t>
            </a:r>
          </a:p>
          <a:p>
            <a:pPr lvl="2"/>
            <a:r>
              <a:rPr lang="nl-NL" dirty="0"/>
              <a:t>NIET in cluster: indirect gekoelde en niet gekoelde ruimtes</a:t>
            </a:r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92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6" name="Graphic 5" descr="Opmerking belangrijk">
            <a:extLst>
              <a:ext uri="{FF2B5EF4-FFF2-40B4-BE49-F238E27FC236}">
                <a16:creationId xmlns:a16="http://schemas.microsoft.com/office/drawing/2014/main" id="{350AF139-B7DB-4704-8D4C-7DD3C3652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735" y="5138281"/>
            <a:ext cx="720080" cy="72008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15C5293-0BD0-4447-9F30-00E6B647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- ruimteclusters – </a:t>
            </a:r>
            <a:r>
              <a:rPr lang="nl-BE" sz="3100" dirty="0">
                <a:solidFill>
                  <a:srgbClr val="FF0000"/>
                </a:solidFill>
              </a:rPr>
              <a:t>Stap 1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1620C26-D2E1-4366-B613-1FAAFEF9C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071139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Pijl: rechts 11">
            <a:extLst>
              <a:ext uri="{FF2B5EF4-FFF2-40B4-BE49-F238E27FC236}">
                <a16:creationId xmlns:a16="http://schemas.microsoft.com/office/drawing/2014/main" id="{EA3B33F4-AF01-4DE8-9FCA-8C4B8C86F240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426D792-C9CB-432A-8B15-4DA70A8C754D}"/>
              </a:ext>
            </a:extLst>
          </p:cNvPr>
          <p:cNvSpPr/>
          <p:nvPr/>
        </p:nvSpPr>
        <p:spPr>
          <a:xfrm>
            <a:off x="964642" y="5175155"/>
            <a:ext cx="700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nl-NL" dirty="0">
                <a:solidFill>
                  <a:schemeClr val="tx2">
                    <a:lumMod val="75000"/>
                  </a:schemeClr>
                </a:solidFill>
              </a:rPr>
              <a:t>Ruimten in cluster zijn niet noodzakelijk aaneengesloten! Clusters voor koeling en verwarming zijn niet noodzakelijk dezelfde!</a:t>
            </a:r>
          </a:p>
        </p:txBody>
      </p:sp>
    </p:spTree>
    <p:extLst>
      <p:ext uri="{BB962C8B-B14F-4D97-AF65-F5344CB8AC3E}">
        <p14:creationId xmlns:p14="http://schemas.microsoft.com/office/powerpoint/2010/main" val="40772846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35476" y="2306123"/>
            <a:ext cx="5537344" cy="4248472"/>
          </a:xfrm>
        </p:spPr>
        <p:txBody>
          <a:bodyPr/>
          <a:lstStyle/>
          <a:p>
            <a:r>
              <a:rPr lang="nl-NL" dirty="0"/>
              <a:t>Bepaal beschermde volume van clusters</a:t>
            </a:r>
          </a:p>
          <a:p>
            <a:pPr lvl="1"/>
            <a:r>
              <a:rPr lang="nl-NL" dirty="0"/>
              <a:t>Zelfde werkwijze als berekening beschermde volume (zie ook </a:t>
            </a:r>
            <a:r>
              <a:rPr lang="nl-NL" dirty="0">
                <a:solidFill>
                  <a:srgbClr val="FF0000"/>
                </a:solidFill>
              </a:rPr>
              <a:t>VII.3.2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Waarde afgerond op 1 m³</a:t>
            </a:r>
          </a:p>
          <a:p>
            <a:pPr lvl="1"/>
            <a:endParaRPr lang="nl-BE" dirty="0"/>
          </a:p>
          <a:p>
            <a:endParaRPr lang="nl-BE" dirty="0"/>
          </a:p>
          <a:p>
            <a:endParaRPr lang="nl-BE" dirty="0"/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93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5C5293-0BD0-4447-9F30-00E6B647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- ruimteclusters – </a:t>
            </a:r>
            <a:r>
              <a:rPr lang="nl-BE" sz="3100" dirty="0">
                <a:solidFill>
                  <a:srgbClr val="FF0000"/>
                </a:solidFill>
              </a:rPr>
              <a:t>Stap 2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1620C26-D2E1-4366-B613-1FAAFEF9C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269017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ijl: rechts 11">
            <a:extLst>
              <a:ext uri="{FF2B5EF4-FFF2-40B4-BE49-F238E27FC236}">
                <a16:creationId xmlns:a16="http://schemas.microsoft.com/office/drawing/2014/main" id="{EA3B33F4-AF01-4DE8-9FCA-8C4B8C86F240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21566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94</a:t>
            </a:fld>
            <a:endParaRPr lang="nl-BE" sz="1100">
              <a:solidFill>
                <a:srgbClr val="105269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5C5293-0BD0-4447-9F30-00E6B647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niet-residentiële eenheden - ruimteclusters – </a:t>
            </a:r>
            <a:r>
              <a:rPr lang="nl-BE" sz="3100" dirty="0">
                <a:solidFill>
                  <a:srgbClr val="FF0000"/>
                </a:solidFill>
              </a:rPr>
              <a:t>Stap 3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1620C26-D2E1-4366-B613-1FAAFEF9C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6475235"/>
              </p:ext>
            </p:extLst>
          </p:nvPr>
        </p:nvGraphicFramePr>
        <p:xfrm>
          <a:off x="471180" y="2306123"/>
          <a:ext cx="1872208" cy="182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41410F6-B882-423B-BDB9-92EEAEDFC7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476" y="2590155"/>
            <a:ext cx="6008524" cy="189159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9AE21AB-F2D5-4064-BF10-14F68BB0B391}"/>
              </a:ext>
            </a:extLst>
          </p:cNvPr>
          <p:cNvSpPr/>
          <p:nvPr/>
        </p:nvSpPr>
        <p:spPr>
          <a:xfrm>
            <a:off x="5496603" y="2959982"/>
            <a:ext cx="1512168" cy="360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7B1E1B1-38AE-4C94-9231-06D761E40347}"/>
              </a:ext>
            </a:extLst>
          </p:cNvPr>
          <p:cNvSpPr/>
          <p:nvPr/>
        </p:nvSpPr>
        <p:spPr>
          <a:xfrm rot="5400000">
            <a:off x="3067474" y="3659323"/>
            <a:ext cx="720080" cy="360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EA3B33F4-AF01-4DE8-9FCA-8C4B8C86F240}"/>
              </a:ext>
            </a:extLst>
          </p:cNvPr>
          <p:cNvSpPr/>
          <p:nvPr/>
        </p:nvSpPr>
        <p:spPr>
          <a:xfrm>
            <a:off x="2267744" y="2899693"/>
            <a:ext cx="86773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91957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ACB045D-C8AE-4B41-84CB-BC21453C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0" y="863059"/>
            <a:ext cx="7249414" cy="56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70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endParaRPr lang="nl-BE"/>
          </a:p>
          <a:p>
            <a:pPr marL="576000" lvl="2" indent="0">
              <a:buNone/>
            </a:pPr>
            <a:endParaRPr lang="nl-BE"/>
          </a:p>
          <a:p>
            <a:endParaRPr lang="nl-BE"/>
          </a:p>
          <a:p>
            <a:pPr lvl="2"/>
            <a:endParaRPr lang="nl-BE"/>
          </a:p>
          <a:p>
            <a:pPr marL="0" indent="0">
              <a:buNone/>
            </a:pPr>
            <a:endParaRPr lang="nl-BE" b="1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/>
          </a:p>
          <a:p>
            <a:endParaRPr lang="nl-BE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96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7F0DB9-631F-4F43-99C4-01C7F47A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79996"/>
            <a:ext cx="6611656" cy="399727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E254CCA-8EE6-439F-9B18-B84896C4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gemeenschappelijke delen (VII.3)</a:t>
            </a:r>
            <a:endParaRPr lang="nl-BE" sz="3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532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BE" dirty="0"/>
              <a:t>Werkwijze</a:t>
            </a:r>
          </a:p>
          <a:p>
            <a:pPr lvl="1"/>
            <a:r>
              <a:rPr lang="nl-BE" dirty="0"/>
              <a:t>Aanpak </a:t>
            </a:r>
            <a:r>
              <a:rPr lang="nl-BE" b="1" dirty="0"/>
              <a:t>gelijkaardig</a:t>
            </a:r>
            <a:r>
              <a:rPr lang="nl-BE" dirty="0"/>
              <a:t> aan stappenplan </a:t>
            </a:r>
            <a:r>
              <a:rPr lang="nl-BE" b="1" dirty="0"/>
              <a:t>niet-residentiële eenheden</a:t>
            </a:r>
          </a:p>
          <a:p>
            <a:pPr lvl="1"/>
            <a:r>
              <a:rPr lang="nl-BE" dirty="0"/>
              <a:t>Alleen </a:t>
            </a:r>
            <a:r>
              <a:rPr lang="nl-BE" b="1" dirty="0"/>
              <a:t>collectieve</a:t>
            </a:r>
            <a:r>
              <a:rPr lang="nl-BE" dirty="0"/>
              <a:t> actieve koelinstallaties </a:t>
            </a:r>
          </a:p>
          <a:p>
            <a:pPr lvl="1"/>
            <a:r>
              <a:rPr lang="nl-BE" dirty="0"/>
              <a:t>Geen ruimteclusters te bepalen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b="1" dirty="0"/>
              <a:t>Altijd invoer detailgegevens</a:t>
            </a:r>
            <a:r>
              <a:rPr lang="nl-BE" dirty="0"/>
              <a:t>, ook wanneer geen </a:t>
            </a:r>
            <a:r>
              <a:rPr lang="nl-BE" dirty="0" err="1"/>
              <a:t>kNR</a:t>
            </a:r>
            <a:r>
              <a:rPr lang="nl-BE" dirty="0"/>
              <a:t> eenheden</a:t>
            </a:r>
          </a:p>
          <a:p>
            <a:endParaRPr lang="nl-BE" dirty="0"/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97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10" name="Graphic 9" descr="Opmerking belangrijk">
            <a:extLst>
              <a:ext uri="{FF2B5EF4-FFF2-40B4-BE49-F238E27FC236}">
                <a16:creationId xmlns:a16="http://schemas.microsoft.com/office/drawing/2014/main" id="{62832129-00B0-4A81-BE40-647CA39F5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512" y="2452672"/>
            <a:ext cx="720080" cy="72008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1833D38-ABB8-436E-A447-1982003C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gemeenschappelijke delen (VII.3)</a:t>
            </a:r>
            <a:endParaRPr lang="nl-BE" sz="3100" dirty="0">
              <a:solidFill>
                <a:srgbClr val="FF0000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5F83EAD-0D18-4812-BDF0-56C9616A3D84}"/>
              </a:ext>
            </a:extLst>
          </p:cNvPr>
          <p:cNvSpPr/>
          <p:nvPr/>
        </p:nvSpPr>
        <p:spPr>
          <a:xfrm>
            <a:off x="899592" y="4503435"/>
            <a:ext cx="81280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Voer enkel collectieve installaties in die meerdere eenheden bedienen. </a:t>
            </a:r>
          </a:p>
          <a:p>
            <a:r>
              <a:rPr lang="nl-BE" b="1" dirty="0"/>
              <a:t>Een koelinstallatie die enkel instaat voor de gemeenschappelijke ruimten wordt dus NIET beschouwd.</a:t>
            </a:r>
          </a:p>
          <a:p>
            <a:r>
              <a:rPr lang="nl-BE" b="1" dirty="0"/>
              <a:t>Als een collectieve koelinstallatie aanwezig is, moet het aandeel koeling in het BV niet worden ingevoerd. </a:t>
            </a:r>
          </a:p>
        </p:txBody>
      </p:sp>
      <p:pic>
        <p:nvPicPr>
          <p:cNvPr id="7" name="Graphic 6" descr="Opmerking belangrijk">
            <a:extLst>
              <a:ext uri="{FF2B5EF4-FFF2-40B4-BE49-F238E27FC236}">
                <a16:creationId xmlns:a16="http://schemas.microsoft.com/office/drawing/2014/main" id="{0A59D692-E95D-4F1D-A6FE-B7BA691F7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4503435"/>
            <a:ext cx="728799" cy="7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46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61FCE-A796-4828-AA7B-962869C1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552" y="1876831"/>
            <a:ext cx="8352928" cy="4248472"/>
          </a:xfrm>
        </p:spPr>
        <p:txBody>
          <a:bodyPr/>
          <a:lstStyle/>
          <a:p>
            <a:r>
              <a:rPr lang="nl-BE" dirty="0"/>
              <a:t>STAP 1</a:t>
            </a:r>
          </a:p>
          <a:p>
            <a:pPr lvl="1"/>
            <a:r>
              <a:rPr lang="nl-BE" dirty="0"/>
              <a:t>Bepaal aanwezige collectieve </a:t>
            </a:r>
            <a:r>
              <a:rPr lang="nl-BE" dirty="0" err="1"/>
              <a:t>gebouwgebonden</a:t>
            </a:r>
            <a:r>
              <a:rPr lang="nl-BE" dirty="0"/>
              <a:t> actieve koelinstallaties</a:t>
            </a:r>
          </a:p>
          <a:p>
            <a:pPr lvl="2"/>
            <a:r>
              <a:rPr lang="nl-BE" dirty="0"/>
              <a:t>indien geen installatie aanwezig: </a:t>
            </a:r>
            <a:r>
              <a:rPr lang="nl-NL" dirty="0"/>
              <a:t>vink ‘geen collectieve actieve koeling aanwezig’ aan =&gt; einde stappenplan</a:t>
            </a:r>
          </a:p>
          <a:p>
            <a:r>
              <a:rPr lang="nl-NL" dirty="0"/>
              <a:t>STAP 2</a:t>
            </a:r>
          </a:p>
          <a:p>
            <a:pPr lvl="1"/>
            <a:r>
              <a:rPr lang="nl-NL" dirty="0"/>
              <a:t>bepaal Type koeling</a:t>
            </a:r>
          </a:p>
          <a:p>
            <a:r>
              <a:rPr lang="nl-NL" dirty="0"/>
              <a:t>STAP 3</a:t>
            </a:r>
          </a:p>
          <a:p>
            <a:pPr lvl="1"/>
            <a:r>
              <a:rPr lang="nl-NL" dirty="0"/>
              <a:t>bepaal eigenschappen koude-opwekker</a:t>
            </a:r>
          </a:p>
          <a:p>
            <a:r>
              <a:rPr lang="nl-NL" dirty="0"/>
              <a:t>STAP 4</a:t>
            </a:r>
          </a:p>
          <a:p>
            <a:pPr lvl="1"/>
            <a:r>
              <a:rPr lang="nl-NL" dirty="0"/>
              <a:t>voor installaties in</a:t>
            </a:r>
          </a:p>
          <a:p>
            <a:pPr marL="288000" lvl="1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lvl="1"/>
            <a:endParaRPr lang="nl-BE" dirty="0"/>
          </a:p>
          <a:p>
            <a:endParaRPr lang="nl-BE" dirty="0"/>
          </a:p>
          <a:p>
            <a:pPr marL="576000" lvl="2" indent="0">
              <a:buNone/>
            </a:pPr>
            <a:endParaRPr lang="nl-BE" dirty="0"/>
          </a:p>
          <a:p>
            <a:endParaRPr lang="nl-BE" dirty="0"/>
          </a:p>
          <a:p>
            <a:pPr lvl="2"/>
            <a:endParaRPr lang="nl-BE" dirty="0"/>
          </a:p>
          <a:p>
            <a:pPr marL="0" indent="0">
              <a:buNone/>
            </a:pPr>
            <a:endParaRPr lang="nl-BE" b="1" dirty="0">
              <a:solidFill>
                <a:srgbClr val="4B7284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14" name="datum en dianummer">
            <a:extLst>
              <a:ext uri="{FF2B5EF4-FFF2-40B4-BE49-F238E27FC236}">
                <a16:creationId xmlns:a16="http://schemas.microsoft.com/office/drawing/2014/main" id="{35D186EE-1E57-495C-BCD4-2CA1B4BC9169}"/>
              </a:ext>
            </a:extLst>
          </p:cNvPr>
          <p:cNvSpPr txBox="1">
            <a:spLocks/>
          </p:cNvSpPr>
          <p:nvPr/>
        </p:nvSpPr>
        <p:spPr>
          <a:xfrm>
            <a:off x="6902896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1100" b="1">
                <a:solidFill>
                  <a:srgbClr val="105269"/>
                </a:solidFill>
              </a:rPr>
              <a:t>│</a:t>
            </a:r>
            <a:fld id="{F9530E4E-3959-4AA6-B4F6-587002A3A35B}" type="slidenum">
              <a:rPr lang="nl-BE" sz="1100" smtClean="0">
                <a:solidFill>
                  <a:srgbClr val="105269"/>
                </a:solidFill>
              </a:rPr>
              <a:pPr algn="r"/>
              <a:t>98</a:t>
            </a:fld>
            <a:endParaRPr lang="nl-BE" sz="1100">
              <a:solidFill>
                <a:srgbClr val="105269"/>
              </a:solidFill>
            </a:endParaRPr>
          </a:p>
        </p:txBody>
      </p:sp>
      <p:pic>
        <p:nvPicPr>
          <p:cNvPr id="6" name="Graphic 5" descr="Opmerking belangrijk">
            <a:extLst>
              <a:ext uri="{FF2B5EF4-FFF2-40B4-BE49-F238E27FC236}">
                <a16:creationId xmlns:a16="http://schemas.microsoft.com/office/drawing/2014/main" id="{A2680468-3BE2-4B49-9117-859CFB103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558" y="5779162"/>
            <a:ext cx="720080" cy="72008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A4B1BC1-FAB6-4F66-859D-B024B500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8352928" cy="1080120"/>
          </a:xfrm>
        </p:spPr>
        <p:txBody>
          <a:bodyPr/>
          <a:lstStyle/>
          <a:p>
            <a:pPr algn="l"/>
            <a:r>
              <a:rPr lang="nl-BE" sz="3100" dirty="0"/>
              <a:t>&gt; Stappenplan voor gemeenschappelijke delen – </a:t>
            </a:r>
            <a:r>
              <a:rPr lang="nl-BE" sz="3100" dirty="0">
                <a:solidFill>
                  <a:srgbClr val="FF0000"/>
                </a:solidFill>
              </a:rPr>
              <a:t>Stap 1 t.e.m. 4</a:t>
            </a:r>
          </a:p>
        </p:txBody>
      </p:sp>
      <p:sp>
        <p:nvSpPr>
          <p:cNvPr id="8" name="Rechteraccolade 7">
            <a:extLst>
              <a:ext uri="{FF2B5EF4-FFF2-40B4-BE49-F238E27FC236}">
                <a16:creationId xmlns:a16="http://schemas.microsoft.com/office/drawing/2014/main" id="{68555338-5E07-4029-A2BB-13BF48933694}"/>
              </a:ext>
            </a:extLst>
          </p:cNvPr>
          <p:cNvSpPr/>
          <p:nvPr/>
        </p:nvSpPr>
        <p:spPr>
          <a:xfrm>
            <a:off x="5687367" y="3647552"/>
            <a:ext cx="542289" cy="18087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5B05AEB-83DF-4550-AB85-7330E23A9422}"/>
              </a:ext>
            </a:extLst>
          </p:cNvPr>
          <p:cNvSpPr txBox="1"/>
          <p:nvPr/>
        </p:nvSpPr>
        <p:spPr>
          <a:xfrm>
            <a:off x="6109076" y="3671152"/>
            <a:ext cx="20398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200" dirty="0"/>
              <a:t>Zie ook stappenplan niet-residentiële eenheden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9EB1771-D5C7-4636-AA25-CF11086C2ACF}"/>
              </a:ext>
            </a:extLst>
          </p:cNvPr>
          <p:cNvSpPr/>
          <p:nvPr/>
        </p:nvSpPr>
        <p:spPr>
          <a:xfrm>
            <a:off x="971599" y="5954536"/>
            <a:ext cx="6825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tx2">
                    <a:lumMod val="75000"/>
                  </a:schemeClr>
                </a:solidFill>
              </a:rPr>
              <a:t>Bij EPC GD, geen bepaling van </a:t>
            </a:r>
            <a:r>
              <a:rPr lang="nl-NL" b="1" dirty="0">
                <a:solidFill>
                  <a:schemeClr val="tx2">
                    <a:lumMod val="75000"/>
                  </a:schemeClr>
                </a:solidFill>
              </a:rPr>
              <a:t>afgiftesysteem </a:t>
            </a:r>
            <a:r>
              <a:rPr lang="nl-NL" b="1" dirty="0">
                <a:solidFill>
                  <a:schemeClr val="accent4"/>
                </a:solidFill>
              </a:rPr>
              <a:t>of ruimteclusters 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</a:rPr>
              <a:t>nodig!</a:t>
            </a:r>
          </a:p>
        </p:txBody>
      </p:sp>
    </p:spTree>
    <p:extLst>
      <p:ext uri="{BB962C8B-B14F-4D97-AF65-F5344CB8AC3E}">
        <p14:creationId xmlns:p14="http://schemas.microsoft.com/office/powerpoint/2010/main" val="26514350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C5408-76D7-48CE-8DCE-1DE8AFD6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>
                <a:latin typeface="Calibri"/>
                <a:cs typeface="Calibri"/>
              </a:rPr>
              <a:t>Deel VII: Koeling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2BA83F-6195-41D6-A5FF-41304F23CB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7945" indent="-287655"/>
            <a:r>
              <a:rPr lang="nl-NL" dirty="0">
                <a:latin typeface="Calibri"/>
                <a:cs typeface="Calibri"/>
              </a:rPr>
              <a:t>Inhoud: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Begrippen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actieve koude-opwekkers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Types afgiftesystemen</a:t>
            </a:r>
          </a:p>
          <a:p>
            <a:pPr marL="575945" lvl="1" indent="-287655"/>
            <a:r>
              <a:rPr lang="nl-NL" dirty="0">
                <a:latin typeface="Calibri"/>
                <a:cs typeface="Calibri"/>
              </a:rPr>
              <a:t>Stappenplan</a:t>
            </a:r>
          </a:p>
          <a:p>
            <a:pPr marL="575945" lvl="1" indent="-287655"/>
            <a:r>
              <a:rPr lang="nl-NL" b="1" dirty="0">
                <a:solidFill>
                  <a:srgbClr val="FF0000"/>
                </a:solidFill>
                <a:latin typeface="Calibri"/>
                <a:cs typeface="Calibri"/>
              </a:rPr>
              <a:t>Visuele inspectie en bewijsstukken</a:t>
            </a: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NL" dirty="0">
              <a:latin typeface="Calibri"/>
              <a:cs typeface="Calibri"/>
            </a:endParaRPr>
          </a:p>
          <a:p>
            <a:pPr marL="575945" lvl="1" indent="-287655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1227626"/>
      </p:ext>
    </p:extLst>
  </p:cSld>
  <p:clrMapOvr>
    <a:masterClrMapping/>
  </p:clrMapOvr>
</p:sld>
</file>

<file path=ppt/theme/theme1.xml><?xml version="1.0" encoding="utf-8"?>
<a:theme xmlns:a="http://schemas.openxmlformats.org/drawingml/2006/main" name="VEA-light-zonder-foto">
  <a:themeElements>
    <a:clrScheme name="Aangepast 2">
      <a:dk1>
        <a:srgbClr val="38373A"/>
      </a:dk1>
      <a:lt1>
        <a:sysClr val="window" lastClr="FFFFFF"/>
      </a:lt1>
      <a:dk2>
        <a:srgbClr val="105269"/>
      </a:dk2>
      <a:lt2>
        <a:srgbClr val="EEECE1"/>
      </a:lt2>
      <a:accent1>
        <a:srgbClr val="4B7284"/>
      </a:accent1>
      <a:accent2>
        <a:srgbClr val="6B6C6E"/>
      </a:accent2>
      <a:accent3>
        <a:srgbClr val="1A5924"/>
      </a:accent3>
      <a:accent4>
        <a:srgbClr val="C83C22"/>
      </a:accent4>
      <a:accent5>
        <a:srgbClr val="4AA832"/>
      </a:accent5>
      <a:accent6>
        <a:srgbClr val="E8754C"/>
      </a:accent6>
      <a:hlink>
        <a:srgbClr val="105269"/>
      </a:hlink>
      <a:folHlink>
        <a:srgbClr val="105269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EA-light-zonder-foto">
  <a:themeElements>
    <a:clrScheme name="Aangepast 2">
      <a:dk1>
        <a:srgbClr val="38373A"/>
      </a:dk1>
      <a:lt1>
        <a:sysClr val="window" lastClr="FFFFFF"/>
      </a:lt1>
      <a:dk2>
        <a:srgbClr val="105269"/>
      </a:dk2>
      <a:lt2>
        <a:srgbClr val="EEECE1"/>
      </a:lt2>
      <a:accent1>
        <a:srgbClr val="4B7284"/>
      </a:accent1>
      <a:accent2>
        <a:srgbClr val="6B6C6E"/>
      </a:accent2>
      <a:accent3>
        <a:srgbClr val="1A5924"/>
      </a:accent3>
      <a:accent4>
        <a:srgbClr val="C83C22"/>
      </a:accent4>
      <a:accent5>
        <a:srgbClr val="4AA832"/>
      </a:accent5>
      <a:accent6>
        <a:srgbClr val="E8754C"/>
      </a:accent6>
      <a:hlink>
        <a:srgbClr val="105269"/>
      </a:hlink>
      <a:folHlink>
        <a:srgbClr val="105269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f4f80eca70b4135a9ced6669fdbdb3a xmlns="3bac7649-eb37-460d-9f8a-9ca85f036e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 Kwaliteit＆Onderst</TermName>
          <TermId xmlns="http://schemas.microsoft.com/office/infopath/2007/PartnerControls">3c277276-2e92-4ca5-b245-9649b52fab95</TermId>
        </TermInfo>
      </Terms>
    </gf4f80eca70b4135a9ced6669fdbdb3a>
    <DocumentSetDescription xmlns="http://schemas.microsoft.com/sharepoint/v3" xsi:nil="true"/>
    <b8cc891c48c04693b714cbf35be861e7 xmlns="8c9d9997-d67c-42a9-91b6-82cf79a793c3">
      <Terms xmlns="http://schemas.microsoft.com/office/infopath/2007/PartnerControls"/>
    </b8cc891c48c04693b714cbf35be861e7>
    <j8fa6b92914e4ae9b830c87969e146f2 xmlns="3bac7649-eb37-460d-9f8a-9ca85f036e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2021</TermName>
          <TermId xmlns="http://schemas.microsoft.com/office/infopath/2007/PartnerControls">4f534d97-444d-42f0-b631-03d6216b7578</TermId>
        </TermInfo>
      </Terms>
    </j8fa6b92914e4ae9b830c87969e146f2>
    <e3cfbf68bf8e4c3fb04a16e909e95235 xmlns="3bac7649-eb37-460d-9f8a-9ca85f036e36">
      <Terms xmlns="http://schemas.microsoft.com/office/infopath/2007/PartnerControls"/>
    </e3cfbf68bf8e4c3fb04a16e909e95235>
    <o64c163da4194d2da901314b913c9962 xmlns="3bac7649-eb37-460d-9f8a-9ca85f036e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Inspectieprotocol</TermName>
          <TermId xmlns="http://schemas.microsoft.com/office/infopath/2007/PartnerControls">59796ae8-e8bd-441c-ad91-4436b8cbc15f</TermId>
        </TermInfo>
      </Terms>
    </o64c163da4194d2da901314b913c9962>
    <Jaar_x0020_REG_x0020_ODV xmlns="3bac7649-eb37-460d-9f8a-9ca85f036e36">2021</Jaar_x0020_REG_x0020_ODV>
    <TaxCatchAll xmlns="9a9ec0f0-7796-43d0-ac1f-4c8c46ee0bd1">
      <Value>900</Value>
      <Value>420</Value>
      <Value>282</Value>
      <Value>281</Value>
      <Value>313</Value>
    </TaxCatchAll>
    <cf6c9fb545af48f7a36995ecbde93006 xmlns="8c9d9997-d67c-42a9-91b6-82cf79a793c3">
      <Terms xmlns="http://schemas.microsoft.com/office/infopath/2007/PartnerControls">
        <TermInfo xmlns="http://schemas.microsoft.com/office/infopath/2007/PartnerControls">
          <TermName xmlns="http://schemas.microsoft.com/office/infopath/2007/PartnerControls">EPC</TermName>
          <TermId xmlns="http://schemas.microsoft.com/office/infopath/2007/PartnerControls">afffb9f0-e9e8-4270-afb3-c6957e4ec211</TermId>
        </TermInfo>
      </Terms>
    </cf6c9fb545af48f7a36995ecbde93006>
    <gfbc9fa463924f638e13122842d4754a xmlns="3bac7649-eb37-460d-9f8a-9ca85f036e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Gebouw</TermName>
          <TermId xmlns="http://schemas.microsoft.com/office/infopath/2007/PartnerControls">f9e32dab-b6df-4b9e-ba61-a8f7721f2182</TermId>
        </TermInfo>
      </Terms>
    </gfbc9fa463924f638e13122842d4754a>
    <_dlc_DocId xmlns="3bac7649-eb37-460d-9f8a-9ca85f036e36">CNSPRC6EMTMN-1624825353-76772</_dlc_DocId>
    <_dlc_DocIdUrl xmlns="3bac7649-eb37-460d-9f8a-9ca85f036e36">
      <Url>https://vlaamseoverheid.sharepoint.com/sites/vea-intern/_layouts/15/DocIdRedir.aspx?ID=CNSPRC6EMTMN-1624825353-76772</Url>
      <Description>CNSPRC6EMTMN-1624825353-76772</Description>
    </_dlc_DocIdUrl>
    <Gevalideerd xmlns="8c9d9997-d67c-42a9-91b6-82cf79a793c3">false</Gevalideerd>
    <Datum xmlns="8c9d9997-d67c-42a9-91b6-82cf79a793c3" xsi:nil="true"/>
    <lcf76f155ced4ddcb4097134ff3c332f xmlns="8c9d9997-d67c-42a9-91b6-82cf79a793c3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Vea EE Document" ma:contentTypeID="0x0101004B5CC199FE7D374FB83A31AC60E389BB0017D481E51249B344879A2DCA61AD29D1" ma:contentTypeVersion="99" ma:contentTypeDescription="" ma:contentTypeScope="" ma:versionID="dd9a5a67857d12ddadb8272983190455">
  <xsd:schema xmlns:xsd="http://www.w3.org/2001/XMLSchema" xmlns:xs="http://www.w3.org/2001/XMLSchema" xmlns:p="http://schemas.microsoft.com/office/2006/metadata/properties" xmlns:ns1="http://schemas.microsoft.com/sharepoint/v3" xmlns:ns2="8c9d9997-d67c-42a9-91b6-82cf79a793c3" xmlns:ns3="3bac7649-eb37-460d-9f8a-9ca85f036e36" xmlns:ns4="9a9ec0f0-7796-43d0-ac1f-4c8c46ee0bd1" targetNamespace="http://schemas.microsoft.com/office/2006/metadata/properties" ma:root="true" ma:fieldsID="175dadc6ab0957365005acb7a4906281" ns1:_="" ns2:_="" ns3:_="" ns4:_="">
    <xsd:import namespace="http://schemas.microsoft.com/sharepoint/v3"/>
    <xsd:import namespace="8c9d9997-d67c-42a9-91b6-82cf79a793c3"/>
    <xsd:import namespace="3bac7649-eb37-460d-9f8a-9ca85f036e36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1:DocumentSetDescription" minOccurs="0"/>
                <xsd:element ref="ns3:Jaar_x0020_REG_x0020_ODV" minOccurs="0"/>
                <xsd:element ref="ns3:o64c163da4194d2da901314b913c9962" minOccurs="0"/>
                <xsd:element ref="ns3:gf4f80eca70b4135a9ced6669fdbdb3a" minOccurs="0"/>
                <xsd:element ref="ns3:e3cfbf68bf8e4c3fb04a16e909e95235" minOccurs="0"/>
                <xsd:element ref="ns3:j8fa6b92914e4ae9b830c87969e146f2" minOccurs="0"/>
                <xsd:element ref="ns4:TaxCatchAll" minOccurs="0"/>
                <xsd:element ref="ns2:cf6c9fb545af48f7a36995ecbde93006" minOccurs="0"/>
                <xsd:element ref="ns3:gfbc9fa463924f638e13122842d4754a" minOccurs="0"/>
                <xsd:element ref="ns4:TaxCatchAllLabel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b8cc891c48c04693b714cbf35be861e7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2:MediaServiceLocation" minOccurs="0"/>
                <xsd:element ref="ns2:Gevalideerd" minOccurs="0"/>
                <xsd:element ref="ns2:MediaLengthInSeconds" minOccurs="0"/>
                <xsd:element ref="ns2:Datum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8" nillable="true" ma:displayName="Beschrijving/Opmerking" ma:description="Optioneel veld. Maakt het eenvoudiger om de juiste PV terug te vinden als inspiratiebron bij het beantwoorden van een nieuwe PV.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d9997-d67c-42a9-91b6-82cf79a793c3" elementFormDefault="qualified">
    <xsd:import namespace="http://schemas.microsoft.com/office/2006/documentManagement/types"/>
    <xsd:import namespace="http://schemas.microsoft.com/office/infopath/2007/PartnerControls"/>
    <xsd:element name="cf6c9fb545af48f7a36995ecbde93006" ma:index="21" nillable="true" ma:taxonomy="true" ma:internalName="cf6c9fb545af48f7a36995ecbde93006" ma:taxonomyFieldName="VEA_x0020_EE_x0020_Domein" ma:displayName="VEA EE Domein" ma:indexed="true" ma:readOnly="false" ma:fieldId="{cf6c9fb5-45af-48f7-a369-95ecbde93006}" ma:sspId="49ca8161-7180-459b-a0ef-1a71cf6ffea5" ma:termSetId="7e8e5761-102d-4ad9-8f3d-97f53adc3a2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7" nillable="true" ma:displayName="Tags" ma:hidden="true" ma:internalName="MediaServiceAutoTags" ma:readOnly="true">
      <xsd:simpleType>
        <xsd:restriction base="dms:Text"/>
      </xsd:simpleType>
    </xsd:element>
    <xsd:element name="MediaServiceOCR" ma:index="28" nillable="true" ma:displayName="Extracted Text" ma:hidden="true" ma:internalName="MediaServiceOCR" ma:readOnly="true">
      <xsd:simpleType>
        <xsd:restriction base="dms:Note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hidden="true" ma:internalName="MediaServiceKeyPoints" ma:readOnly="true">
      <xsd:simpleType>
        <xsd:restriction base="dms:Note"/>
      </xsd:simpleType>
    </xsd:element>
    <xsd:element name="b8cc891c48c04693b714cbf35be861e7" ma:index="34" nillable="true" ma:taxonomy="true" ma:internalName="b8cc891c48c04693b714cbf35be861e7" ma:taxonomyFieldName="VEA_x0020_EE_x0020_Defossilisering" ma:displayName="VEA EE Defossilisering" ma:readOnly="false" ma:default="" ma:fieldId="{b8cc891c-48c0-4693-b714-cbf35be861e7}" ma:sspId="49ca8161-7180-459b-a0ef-1a71cf6ffea5" ma:termSetId="d4bdc5dc-a94d-4f58-a4a6-f4613881315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1" nillable="true" ma:displayName="Location" ma:internalName="MediaServiceLocation" ma:readOnly="true">
      <xsd:simpleType>
        <xsd:restriction base="dms:Text"/>
      </xsd:simpleType>
    </xsd:element>
    <xsd:element name="Gevalideerd" ma:index="42" nillable="true" ma:displayName="Gevalideerd" ma:default="0" ma:format="Dropdown" ma:internalName="Gevalideerd">
      <xsd:simpleType>
        <xsd:restriction base="dms:Boolean"/>
      </xsd:simpleType>
    </xsd:element>
    <xsd:element name="MediaLengthInSeconds" ma:index="43" nillable="true" ma:displayName="Length (seconds)" ma:internalName="MediaLengthInSeconds" ma:readOnly="true">
      <xsd:simpleType>
        <xsd:restriction base="dms:Unknown"/>
      </xsd:simpleType>
    </xsd:element>
    <xsd:element name="Datum" ma:index="44" nillable="true" ma:displayName="Datum" ma:format="DateTime" ma:internalName="Datum">
      <xsd:simpleType>
        <xsd:restriction base="dms:DateTime"/>
      </xsd:simpleType>
    </xsd:element>
    <xsd:element name="lcf76f155ced4ddcb4097134ff3c332f" ma:index="46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c7649-eb37-460d-9f8a-9ca85f036e36" elementFormDefault="qualified">
    <xsd:import namespace="http://schemas.microsoft.com/office/2006/documentManagement/types"/>
    <xsd:import namespace="http://schemas.microsoft.com/office/infopath/2007/PartnerControls"/>
    <xsd:element name="Jaar_x0020_REG_x0020_ODV" ma:index="11" nillable="true" ma:displayName="Jaar EE" ma:default="2024" ma:description="Jaar (niet als beheerde metadata)" ma:format="Dropdown" ma:internalName="Jaar_x0020_REG_x0020_ODV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</xsd:restriction>
      </xsd:simpleType>
    </xsd:element>
    <xsd:element name="o64c163da4194d2da901314b913c9962" ma:index="14" nillable="true" ma:taxonomy="true" ma:internalName="o64c163da4194d2da901314b913c9962" ma:taxonomyFieldName="Vea_x0020_EE_x0020_Onderwerp" ma:displayName="Vea EE Onderwerp" ma:indexed="true" ma:readOnly="false" ma:fieldId="{864c163d-a419-4d2d-a901-314b913c9962}" ma:sspId="49ca8161-7180-459b-a0ef-1a71cf6ffea5" ma:termSetId="de88c5dd-6519-4b08-89e7-f063424ad58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f4f80eca70b4135a9ced6669fdbdb3a" ma:index="16" nillable="true" ma:taxonomy="true" ma:internalName="gf4f80eca70b4135a9ced6669fdbdb3a" ma:taxonomyFieldName="VeaTeam" ma:displayName="VeaTeam" ma:readOnly="false" ma:fieldId="{0f4f80ec-a70b-4135-a9ce-d6669fdbdb3a}" ma:taxonomyMulti="true" ma:sspId="49ca8161-7180-459b-a0ef-1a71cf6ffea5" ma:termSetId="4319ac2a-e540-41e3-a6cf-8c0629faf9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3cfbf68bf8e4c3fb04a16e909e95235" ma:index="17" nillable="true" ma:taxonomy="true" ma:internalName="e3cfbf68bf8e4c3fb04a16e909e95235" ma:taxonomyFieldName="Vea_x0020_EE_x0020_Doctype" ma:displayName="Vea EE Doctype" ma:indexed="true" ma:readOnly="false" ma:fieldId="{e3cfbf68-bf8e-4c3f-b04a-16e909e95235}" ma:sspId="49ca8161-7180-459b-a0ef-1a71cf6ffea5" ma:termSetId="1585e7cc-5045-4a32-97d1-2b8b394bd6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8fa6b92914e4ae9b830c87969e146f2" ma:index="18" nillable="true" ma:taxonomy="true" ma:internalName="j8fa6b92914e4ae9b830c87969e146f2" ma:taxonomyFieldName="Jaar0" ma:displayName="Jaar" ma:indexed="true" ma:readOnly="false" ma:default="1167;#2024|745ccb64-ecb9-4e75-93e6-2266c2d9779b" ma:fieldId="{38fa6b92-914e-4ae9-b830-c87969e146f2}" ma:sspId="49ca8161-7180-459b-a0ef-1a71cf6ffea5" ma:termSetId="5ac14f2e-1c49-4245-8414-29f56be4175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gfbc9fa463924f638e13122842d4754a" ma:index="23" nillable="true" ma:taxonomy="true" ma:internalName="gfbc9fa463924f638e13122842d4754a" ma:taxonomyFieldName="Vea_x0020_EE_x0020_Thema" ma:displayName="Vea EE Thema" ma:indexed="true" ma:readOnly="false" ma:fieldId="{0fbc9fa4-6392-4f63-8e13-122842d4754a}" ma:sspId="49ca8161-7180-459b-a0ef-1a71cf6ffea5" ma:termSetId="420986b4-414b-450c-8a9d-01dc56e5d5d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9" nillable="true" ma:displayName="Gedeeld met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Gedeeld met details" ma:hidden="true" ma:internalName="SharedWithDetails" ma:readOnly="true">
      <xsd:simpleType>
        <xsd:restriction base="dms:Note"/>
      </xsd:simpleType>
    </xsd:element>
    <xsd:element name="_dlc_DocId" ma:index="3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3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6135908-2f38-4d3f-9ad1-ad6003cfd7ec}" ma:internalName="TaxCatchAll" ma:readOnly="false" ma:showField="CatchAllData" ma:web="3bac7649-eb37-460d-9f8a-9ca85f036e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66135908-2f38-4d3f-9ad1-ad6003cfd7ec}" ma:internalName="TaxCatchAllLabel" ma:readOnly="true" ma:showField="CatchAllDataLabel" ma:web="3bac7649-eb37-460d-9f8a-9ca85f036e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1DDDF9-10CF-4D11-A2DF-C56E2734EE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1F49E7-4769-4AF1-B23B-229C2943837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58BFEB1-8DBE-4392-AD55-3AF34882BF60}">
  <ds:schemaRefs>
    <ds:schemaRef ds:uri="http://schemas.microsoft.com/sharepoint/v3"/>
    <ds:schemaRef ds:uri="http://purl.org/dc/terms/"/>
    <ds:schemaRef ds:uri="9a9ec0f0-7796-43d0-ac1f-4c8c46ee0bd1"/>
    <ds:schemaRef ds:uri="http://schemas.microsoft.com/office/2006/documentManagement/types"/>
    <ds:schemaRef ds:uri="http://schemas.microsoft.com/office/infopath/2007/PartnerControls"/>
    <ds:schemaRef ds:uri="3bac7649-eb37-460d-9f8a-9ca85f036e36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8c9d9997-d67c-42a9-91b6-82cf79a793c3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DEB69780-3892-4BAE-9580-15BDAB79B4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c9d9997-d67c-42a9-91b6-82cf79a793c3"/>
    <ds:schemaRef ds:uri="3bac7649-eb37-460d-9f8a-9ca85f036e36"/>
    <ds:schemaRef ds:uri="9a9ec0f0-7796-43d0-ac1f-4c8c46ee0b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6617</TotalTime>
  <Words>4329</Words>
  <Application>Microsoft Office PowerPoint</Application>
  <PresentationFormat>On-screen Show (4:3)</PresentationFormat>
  <Paragraphs>1035</Paragraphs>
  <Slides>117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117</vt:i4>
      </vt:variant>
    </vt:vector>
  </HeadingPairs>
  <TitlesOfParts>
    <vt:vector size="119" baseType="lpstr">
      <vt:lpstr>VEA-light-zonder-foto</vt:lpstr>
      <vt:lpstr>1_VEA-light-zonder-foto</vt:lpstr>
      <vt:lpstr>DEEL  VII: Koeling</vt:lpstr>
      <vt:lpstr>INHOUD INSPECTIEPROTOCOL  DEEL I: Inleiding DEEL II: Verzamelen van de invoergegevens DEEL III: Gegevens over de eenheid, het project en de eigenaar DEEL IV: Het beschermde volume, de bruikbare vloeroppervlakte, de gebouwschil en begrenzingen Deel V: Eigenschappen gebouwschil Deel VI: Ruimteverwarming Deel VII: Koeling Deel VIII: Sanitair warm water Deel IX: Ventilatie Deel X: Zonne-energie Deel XI: Verlichting</vt:lpstr>
      <vt:lpstr>Deel VII: Koeling</vt:lpstr>
      <vt:lpstr>Tabblad koeling</vt:lpstr>
      <vt:lpstr>Deel VII: Koeling</vt:lpstr>
      <vt:lpstr>Deel VII: Koeling</vt:lpstr>
      <vt:lpstr>Begrippen </vt:lpstr>
      <vt:lpstr>&gt; Actieve koeling (VII.1)</vt:lpstr>
      <vt:lpstr>&gt; Passieve koeling (VII.1)</vt:lpstr>
      <vt:lpstr>&gt; Proceskoeling (VII.1)</vt:lpstr>
      <vt:lpstr>&gt; Reversibele warmtepompen (VII.1)</vt:lpstr>
      <vt:lpstr>Reversibele warmtepompen</vt:lpstr>
      <vt:lpstr>Reversibele warmtepompen</vt:lpstr>
      <vt:lpstr>&gt; Directe verdamping (VII.1)</vt:lpstr>
      <vt:lpstr>&gt; Direct gekoelde ruimte (VII.1)</vt:lpstr>
      <vt:lpstr>Deel VII: Koeling</vt:lpstr>
      <vt:lpstr>Types (actieve) koude-opwekkers (VII.5) </vt:lpstr>
      <vt:lpstr>&gt; Lucht/lucht (VII.5)</vt:lpstr>
      <vt:lpstr>&gt; Lucht/lucht (VII.5)</vt:lpstr>
      <vt:lpstr>Lucht/lucht </vt:lpstr>
      <vt:lpstr>&gt; Water/lucht (VII.5)</vt:lpstr>
      <vt:lpstr>&gt; Bodem/lucht (VII.5)</vt:lpstr>
      <vt:lpstr>&gt; Lucht/water (VII.5)</vt:lpstr>
      <vt:lpstr> </vt:lpstr>
      <vt:lpstr>&gt; Water/water (VII.5)</vt:lpstr>
      <vt:lpstr>&gt; Bodem/water (VII.5)</vt:lpstr>
      <vt:lpstr> </vt:lpstr>
      <vt:lpstr>Specifieke koude-opwekkers (VII.5) </vt:lpstr>
      <vt:lpstr>Specifieke koude-opwekkers (VII.5) </vt:lpstr>
      <vt:lpstr> </vt:lpstr>
      <vt:lpstr> </vt:lpstr>
      <vt:lpstr>Deel VII: Koeling</vt:lpstr>
      <vt:lpstr>Afgiftesystemen (VII.6) </vt:lpstr>
      <vt:lpstr>&gt; Luchtkoeling (VII.6) </vt:lpstr>
      <vt:lpstr>&gt; Koelbatterij in luchtgroep (VII.6)</vt:lpstr>
      <vt:lpstr>Koelbatterij in luchtgroep</vt:lpstr>
      <vt:lpstr>Koelbatterij in luchtgroep</vt:lpstr>
      <vt:lpstr>&gt; Oppervlaktekoeling (VII.6) </vt:lpstr>
      <vt:lpstr>Oppervlaktekoeling</vt:lpstr>
      <vt:lpstr> </vt:lpstr>
      <vt:lpstr>&gt; Ventiloconvector (VII.6) </vt:lpstr>
      <vt:lpstr> </vt:lpstr>
      <vt:lpstr> </vt:lpstr>
      <vt:lpstr>&gt; Onbekend (VII.6) </vt:lpstr>
      <vt:lpstr>Deel VII: Koeling</vt:lpstr>
      <vt:lpstr>Stappenplannen (VII.3)</vt:lpstr>
      <vt:lpstr>&gt; Stappenplan voor residentiële eenheden (VII.3)</vt:lpstr>
      <vt:lpstr>&gt; Stappenplan voor residentiële eenheden (VII.3)</vt:lpstr>
      <vt:lpstr>&gt; Stappenplan voor residentiële eenheden – Stap 1</vt:lpstr>
      <vt:lpstr>Vaststelling gebouw gebonden directe koeling</vt:lpstr>
      <vt:lpstr>&gt; Stappenplan voor residentiële eenheden – Stap 2</vt:lpstr>
      <vt:lpstr>&gt; Stappenplan voor residentiële eenheden – Stap 3</vt:lpstr>
      <vt:lpstr>&gt; Stappenplan voor residentiële eenheden – Stap 3</vt:lpstr>
      <vt:lpstr>&gt; Stappenplan voor residentiële eenheden – Stap 3</vt:lpstr>
      <vt:lpstr>PowerPoint Presentation</vt:lpstr>
      <vt:lpstr>Meetschetsen</vt:lpstr>
      <vt:lpstr>PowerPoint Presentation</vt:lpstr>
      <vt:lpstr>&gt; Stappenplan voor niet-residentiële eenheden (VII.3)</vt:lpstr>
      <vt:lpstr>&gt; Stappenplan voor niet-residentiële eenheden (VII.3)</vt:lpstr>
      <vt:lpstr>&gt; Stappenplan voor niet-residentiële eenheden – Stap 1</vt:lpstr>
      <vt:lpstr>&gt; Stappenplan voor niet-residentiële eenheden – Stap 2</vt:lpstr>
      <vt:lpstr>&gt; Stappenplan voor niet-residentiële eenheden – Stap 2</vt:lpstr>
      <vt:lpstr>Type actieve koeling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Energieprestatiecoëfficiënt koude-opwekker</vt:lpstr>
      <vt:lpstr>Energieprestatiecoëfficiënt koude-opwekker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3</vt:lpstr>
      <vt:lpstr>&gt; Stappenplan voor niet-residentiële eenheden – Stap 4</vt:lpstr>
      <vt:lpstr>&gt; Stappenplan voor niet-residentiële eenheden – Stap 4</vt:lpstr>
      <vt:lpstr>&gt; Stappenplan voor niet-residentiële eenheden – Stap 5</vt:lpstr>
      <vt:lpstr>Stappenplannen (VII.3)</vt:lpstr>
      <vt:lpstr>&gt; Stappenplan voor niet-residentiële eenheden - ruimteclusters (VII.3)</vt:lpstr>
      <vt:lpstr>&gt; Stappenplan voor niet-residentiële eenheden - ruimteclusters (VII.3)</vt:lpstr>
      <vt:lpstr>&gt; Stappenplan voor niet-residentiële eenheden - ruimteclusters (VII.3)</vt:lpstr>
      <vt:lpstr>&gt; Stappenplan voor niet-residentiële eenheden - ruimteclusters – Stap 1</vt:lpstr>
      <vt:lpstr>&gt; Stappenplan voor niet-residentiële eenheden - ruimteclusters – Stap 2</vt:lpstr>
      <vt:lpstr>&gt; Stappenplan voor niet-residentiële eenheden - ruimteclusters – Stap 3</vt:lpstr>
      <vt:lpstr>PowerPoint Presentation</vt:lpstr>
      <vt:lpstr>&gt; Stappenplan voor gemeenschappelijke delen (VII.3)</vt:lpstr>
      <vt:lpstr>&gt; Stappenplan voor gemeenschappelijke delen (VII.3)</vt:lpstr>
      <vt:lpstr>&gt; Stappenplan voor gemeenschappelijke delen – Stap 1 t.e.m. 4</vt:lpstr>
      <vt:lpstr>Deel VII: Koeling</vt:lpstr>
      <vt:lpstr>Specifieke bewijsstukken (VII.2)</vt:lpstr>
      <vt:lpstr>&gt; Labels (VII.2) </vt:lpstr>
      <vt:lpstr>&gt; Labels (VII.2) </vt:lpstr>
      <vt:lpstr>&gt; Labels - Energielabel en productkaart (VII.2) </vt:lpstr>
      <vt:lpstr>PowerPoint Presentation</vt:lpstr>
      <vt:lpstr>&gt; Labels – Euroventlabel (VII.2) </vt:lpstr>
      <vt:lpstr>&gt; Labels – Ecolabel (VII.2) </vt:lpstr>
      <vt:lpstr>&gt; Kenplaat (VII.2) </vt:lpstr>
      <vt:lpstr>Kenplaat</vt:lpstr>
      <vt:lpstr>&gt; Technische plannen (VII.2) </vt:lpstr>
      <vt:lpstr>&gt; Technische documentatie van het gebouwbeheerssysteem (VII.2)  </vt:lpstr>
      <vt:lpstr>&gt; Milieuvergunningen (VII.2) </vt:lpstr>
      <vt:lpstr>&gt; Premie (VII.2) </vt:lpstr>
      <vt:lpstr>PowerPoint Presentation</vt:lpstr>
      <vt:lpstr>PowerPoint Presentation</vt:lpstr>
      <vt:lpstr>&gt; Verslag energetische keuring koelsysteem (VII.2)</vt:lpstr>
      <vt:lpstr>Verslag energetische keuring koelsysteem</vt:lpstr>
      <vt:lpstr>EINDE    DEEL  VII Koeling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Deel  VII: Koeling</dc:title>
  <dc:creator>De Kerpel Kathleen</dc:creator>
  <cp:lastModifiedBy>Van Der Linden Elke</cp:lastModifiedBy>
  <cp:revision>9</cp:revision>
  <dcterms:created xsi:type="dcterms:W3CDTF">2020-06-17T13:05:15Z</dcterms:created>
  <dcterms:modified xsi:type="dcterms:W3CDTF">2024-01-30T10:10:24Z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0x0101004B5CC199FE7D374FB83A31AC60E389BB0017D481E51249B344879A2DCA61AD29D1</vt:lpwstr>
  </property>
  <property fmtid="{D5CDD505-2E9C-101B-9397-08002B2CF9AE}" pid="3" name="Jaar">
    <vt:lpwstr>900;#2021|4f534d97-444d-42f0-b631-03d6216b7578</vt:lpwstr>
  </property>
  <property fmtid="{D5CDD505-2E9C-101B-9397-08002B2CF9AE}" pid="4" name="Jaar0">
    <vt:lpwstr>900;#2021|4f534d97-444d-42f0-b631-03d6216b7578</vt:lpwstr>
  </property>
  <property fmtid="{D5CDD505-2E9C-101B-9397-08002B2CF9AE}" pid="5" name="_dlc_DocIdItemGuid">
    <vt:lpwstr>bc92dc50-3956-4af1-81e1-978d1d65e4c8</vt:lpwstr>
  </property>
  <property fmtid="{D5CDD505-2E9C-101B-9397-08002B2CF9AE}" pid="6" name="Vea EE Onderwerp">
    <vt:lpwstr>420;#Inspectieprotocol|59796ae8-e8bd-441c-ad91-4436b8cbc15f</vt:lpwstr>
  </property>
  <property fmtid="{D5CDD505-2E9C-101B-9397-08002B2CF9AE}" pid="7" name="Vea EE Thema">
    <vt:lpwstr>282;#Gebouw|f9e32dab-b6df-4b9e-ba61-a8f7721f2182</vt:lpwstr>
  </property>
  <property fmtid="{D5CDD505-2E9C-101B-9397-08002B2CF9AE}" pid="8" name="VEA EE Domein">
    <vt:lpwstr>313;#EPC|afffb9f0-e9e8-4270-afb3-c6957e4ec211</vt:lpwstr>
  </property>
  <property fmtid="{D5CDD505-2E9C-101B-9397-08002B2CF9AE}" pid="9" name="VeaTeam">
    <vt:lpwstr>281;#EE Kwaliteit＆Onderst|3c277276-2e92-4ca5-b245-9649b52fab95</vt:lpwstr>
  </property>
  <property fmtid="{D5CDD505-2E9C-101B-9397-08002B2CF9AE}" pid="10" name="VEA EE Defossilisering">
    <vt:lpwstr/>
  </property>
  <property fmtid="{D5CDD505-2E9C-101B-9397-08002B2CF9AE}" pid="11" name="Vea EE Doctype">
    <vt:lpwstr/>
  </property>
  <property fmtid="{D5CDD505-2E9C-101B-9397-08002B2CF9AE}" pid="12" name="MediaServiceImageTags">
    <vt:lpwstr/>
  </property>
</Properties>
</file>