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2.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33.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34.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35.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3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37.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44"/>
  </p:notesMasterIdLst>
  <p:handoutMasterIdLst>
    <p:handoutMasterId r:id="rId345"/>
  </p:handoutMasterIdLst>
  <p:sldIdLst>
    <p:sldId id="266" r:id="rId6"/>
    <p:sldId id="302" r:id="rId7"/>
    <p:sldId id="1330" r:id="rId8"/>
    <p:sldId id="733" r:id="rId9"/>
    <p:sldId id="893" r:id="rId10"/>
    <p:sldId id="679" r:id="rId11"/>
    <p:sldId id="894" r:id="rId12"/>
    <p:sldId id="896" r:id="rId13"/>
    <p:sldId id="699" r:id="rId14"/>
    <p:sldId id="703" r:id="rId15"/>
    <p:sldId id="895" r:id="rId16"/>
    <p:sldId id="897" r:id="rId17"/>
    <p:sldId id="697" r:id="rId18"/>
    <p:sldId id="805" r:id="rId19"/>
    <p:sldId id="704" r:id="rId20"/>
    <p:sldId id="899" r:id="rId21"/>
    <p:sldId id="1181" r:id="rId22"/>
    <p:sldId id="590" r:id="rId23"/>
    <p:sldId id="1100" r:id="rId24"/>
    <p:sldId id="1247" r:id="rId25"/>
    <p:sldId id="653" r:id="rId26"/>
    <p:sldId id="1255" r:id="rId27"/>
    <p:sldId id="982" r:id="rId28"/>
    <p:sldId id="1061" r:id="rId29"/>
    <p:sldId id="1101" r:id="rId30"/>
    <p:sldId id="1060" r:id="rId31"/>
    <p:sldId id="1062" r:id="rId32"/>
    <p:sldId id="1102" r:id="rId33"/>
    <p:sldId id="1064" r:id="rId34"/>
    <p:sldId id="1063" r:id="rId35"/>
    <p:sldId id="1066" r:id="rId36"/>
    <p:sldId id="1186" r:id="rId37"/>
    <p:sldId id="657" r:id="rId38"/>
    <p:sldId id="1068" r:id="rId39"/>
    <p:sldId id="1070" r:id="rId40"/>
    <p:sldId id="888" r:id="rId41"/>
    <p:sldId id="1187" r:id="rId42"/>
    <p:sldId id="887" r:id="rId43"/>
    <p:sldId id="655" r:id="rId44"/>
    <p:sldId id="1067" r:id="rId45"/>
    <p:sldId id="1257" r:id="rId46"/>
    <p:sldId id="1176" r:id="rId47"/>
    <p:sldId id="892" r:id="rId48"/>
    <p:sldId id="1076" r:id="rId49"/>
    <p:sldId id="594" r:id="rId50"/>
    <p:sldId id="1078" r:id="rId51"/>
    <p:sldId id="1188" r:id="rId52"/>
    <p:sldId id="1080" r:id="rId53"/>
    <p:sldId id="595" r:id="rId54"/>
    <p:sldId id="1081" r:id="rId55"/>
    <p:sldId id="1082" r:id="rId56"/>
    <p:sldId id="720" r:id="rId57"/>
    <p:sldId id="1331" r:id="rId58"/>
    <p:sldId id="1332" r:id="rId59"/>
    <p:sldId id="1189" r:id="rId60"/>
    <p:sldId id="661" r:id="rId61"/>
    <p:sldId id="886" r:id="rId62"/>
    <p:sldId id="1184" r:id="rId63"/>
    <p:sldId id="1079" r:id="rId64"/>
    <p:sldId id="1312" r:id="rId65"/>
    <p:sldId id="1084" r:id="rId66"/>
    <p:sldId id="1311" r:id="rId67"/>
    <p:sldId id="1085" r:id="rId68"/>
    <p:sldId id="1086" r:id="rId69"/>
    <p:sldId id="1177" r:id="rId70"/>
    <p:sldId id="1072" r:id="rId71"/>
    <p:sldId id="1075" r:id="rId72"/>
    <p:sldId id="1071" r:id="rId73"/>
    <p:sldId id="1178" r:id="rId74"/>
    <p:sldId id="1103" r:id="rId75"/>
    <p:sldId id="1248" r:id="rId76"/>
    <p:sldId id="1088" r:id="rId77"/>
    <p:sldId id="1089" r:id="rId78"/>
    <p:sldId id="1087" r:id="rId79"/>
    <p:sldId id="1185" r:id="rId80"/>
    <p:sldId id="1127" r:id="rId81"/>
    <p:sldId id="1124" r:id="rId82"/>
    <p:sldId id="1125" r:id="rId83"/>
    <p:sldId id="1126" r:id="rId84"/>
    <p:sldId id="705" r:id="rId85"/>
    <p:sldId id="1133" r:id="rId86"/>
    <p:sldId id="1314" r:id="rId87"/>
    <p:sldId id="1179" r:id="rId88"/>
    <p:sldId id="1104" r:id="rId89"/>
    <p:sldId id="1090" r:id="rId90"/>
    <p:sldId id="1093" r:id="rId91"/>
    <p:sldId id="1333" r:id="rId92"/>
    <p:sldId id="1092" r:id="rId93"/>
    <p:sldId id="1105" r:id="rId94"/>
    <p:sldId id="1094" r:id="rId95"/>
    <p:sldId id="1096" r:id="rId96"/>
    <p:sldId id="1097" r:id="rId97"/>
    <p:sldId id="1256" r:id="rId98"/>
    <p:sldId id="1095" r:id="rId99"/>
    <p:sldId id="809" r:id="rId100"/>
    <p:sldId id="1180" r:id="rId101"/>
    <p:sldId id="1106" r:id="rId102"/>
    <p:sldId id="1098" r:id="rId103"/>
    <p:sldId id="792" r:id="rId104"/>
    <p:sldId id="1182" r:id="rId105"/>
    <p:sldId id="1107" r:id="rId106"/>
    <p:sldId id="1108" r:id="rId107"/>
    <p:sldId id="1110" r:id="rId108"/>
    <p:sldId id="1315" r:id="rId109"/>
    <p:sldId id="800" r:id="rId110"/>
    <p:sldId id="822" r:id="rId111"/>
    <p:sldId id="801" r:id="rId112"/>
    <p:sldId id="1316" r:id="rId113"/>
    <p:sldId id="802" r:id="rId114"/>
    <p:sldId id="1115" r:id="rId115"/>
    <p:sldId id="1112" r:id="rId116"/>
    <p:sldId id="803" r:id="rId117"/>
    <p:sldId id="1183" r:id="rId118"/>
    <p:sldId id="1113" r:id="rId119"/>
    <p:sldId id="1114" r:id="rId120"/>
    <p:sldId id="1116" r:id="rId121"/>
    <p:sldId id="1158" r:id="rId122"/>
    <p:sldId id="1202" r:id="rId123"/>
    <p:sldId id="1263" r:id="rId124"/>
    <p:sldId id="1334" r:id="rId125"/>
    <p:sldId id="1118" r:id="rId126"/>
    <p:sldId id="1317" r:id="rId127"/>
    <p:sldId id="1119" r:id="rId128"/>
    <p:sldId id="808" r:id="rId129"/>
    <p:sldId id="1121" r:id="rId130"/>
    <p:sldId id="1122" r:id="rId131"/>
    <p:sldId id="1318" r:id="rId132"/>
    <p:sldId id="1319" r:id="rId133"/>
    <p:sldId id="1123" r:id="rId134"/>
    <p:sldId id="1320" r:id="rId135"/>
    <p:sldId id="693" r:id="rId136"/>
    <p:sldId id="686" r:id="rId137"/>
    <p:sldId id="691" r:id="rId138"/>
    <p:sldId id="1207" r:id="rId139"/>
    <p:sldId id="1208" r:id="rId140"/>
    <p:sldId id="1261" r:id="rId141"/>
    <p:sldId id="874" r:id="rId142"/>
    <p:sldId id="794" r:id="rId143"/>
    <p:sldId id="1321" r:id="rId144"/>
    <p:sldId id="795" r:id="rId145"/>
    <p:sldId id="1232" r:id="rId146"/>
    <p:sldId id="1322" r:id="rId147"/>
    <p:sldId id="1323" r:id="rId148"/>
    <p:sldId id="1324" r:id="rId149"/>
    <p:sldId id="1235" r:id="rId150"/>
    <p:sldId id="1325" r:id="rId151"/>
    <p:sldId id="1236" r:id="rId152"/>
    <p:sldId id="884" r:id="rId153"/>
    <p:sldId id="1175" r:id="rId154"/>
    <p:sldId id="672" r:id="rId155"/>
    <p:sldId id="760" r:id="rId156"/>
    <p:sldId id="1191" r:id="rId157"/>
    <p:sldId id="1129" r:id="rId158"/>
    <p:sldId id="1130" r:id="rId159"/>
    <p:sldId id="1250" r:id="rId160"/>
    <p:sldId id="547" r:id="rId161"/>
    <p:sldId id="702" r:id="rId162"/>
    <p:sldId id="1193" r:id="rId163"/>
    <p:sldId id="1249" r:id="rId164"/>
    <p:sldId id="674" r:id="rId165"/>
    <p:sldId id="1251" r:id="rId166"/>
    <p:sldId id="675" r:id="rId167"/>
    <p:sldId id="1253" r:id="rId168"/>
    <p:sldId id="1252" r:id="rId169"/>
    <p:sldId id="1135" r:id="rId170"/>
    <p:sldId id="777" r:id="rId171"/>
    <p:sldId id="1254" r:id="rId172"/>
    <p:sldId id="1192" r:id="rId173"/>
    <p:sldId id="1143" r:id="rId174"/>
    <p:sldId id="812" r:id="rId175"/>
    <p:sldId id="788" r:id="rId176"/>
    <p:sldId id="1137" r:id="rId177"/>
    <p:sldId id="1195" r:id="rId178"/>
    <p:sldId id="1146" r:id="rId179"/>
    <p:sldId id="1139" r:id="rId180"/>
    <p:sldId id="723" r:id="rId181"/>
    <p:sldId id="706" r:id="rId182"/>
    <p:sldId id="1141" r:id="rId183"/>
    <p:sldId id="1147" r:id="rId184"/>
    <p:sldId id="1259" r:id="rId185"/>
    <p:sldId id="1196" r:id="rId186"/>
    <p:sldId id="600" r:id="rId187"/>
    <p:sldId id="1260" r:id="rId188"/>
    <p:sldId id="1264" r:id="rId189"/>
    <p:sldId id="1262" r:id="rId190"/>
    <p:sldId id="1198" r:id="rId191"/>
    <p:sldId id="1201" r:id="rId192"/>
    <p:sldId id="1148" r:id="rId193"/>
    <p:sldId id="1150" r:id="rId194"/>
    <p:sldId id="1199" r:id="rId195"/>
    <p:sldId id="1151" r:id="rId196"/>
    <p:sldId id="1156" r:id="rId197"/>
    <p:sldId id="1204" r:id="rId198"/>
    <p:sldId id="1144" r:id="rId199"/>
    <p:sldId id="1145" r:id="rId200"/>
    <p:sldId id="1205" r:id="rId201"/>
    <p:sldId id="786" r:id="rId202"/>
    <p:sldId id="1206" r:id="rId203"/>
    <p:sldId id="1161" r:id="rId204"/>
    <p:sldId id="1163" r:id="rId205"/>
    <p:sldId id="1274" r:id="rId206"/>
    <p:sldId id="1162" r:id="rId207"/>
    <p:sldId id="1170" r:id="rId208"/>
    <p:sldId id="1265" r:id="rId209"/>
    <p:sldId id="1169" r:id="rId210"/>
    <p:sldId id="1164" r:id="rId211"/>
    <p:sldId id="1174" r:id="rId212"/>
    <p:sldId id="1173" r:id="rId213"/>
    <p:sldId id="1267" r:id="rId214"/>
    <p:sldId id="1268" r:id="rId215"/>
    <p:sldId id="1269" r:id="rId216"/>
    <p:sldId id="1165" r:id="rId217"/>
    <p:sldId id="868" r:id="rId218"/>
    <p:sldId id="867" r:id="rId219"/>
    <p:sldId id="1270" r:id="rId220"/>
    <p:sldId id="1271" r:id="rId221"/>
    <p:sldId id="1166" r:id="rId222"/>
    <p:sldId id="1167" r:id="rId223"/>
    <p:sldId id="1272" r:id="rId224"/>
    <p:sldId id="1273" r:id="rId225"/>
    <p:sldId id="1209" r:id="rId226"/>
    <p:sldId id="1275" r:id="rId227"/>
    <p:sldId id="1336" r:id="rId228"/>
    <p:sldId id="1210" r:id="rId229"/>
    <p:sldId id="1277" r:id="rId230"/>
    <p:sldId id="1276" r:id="rId231"/>
    <p:sldId id="1211" r:id="rId232"/>
    <p:sldId id="1278" r:id="rId233"/>
    <p:sldId id="1279" r:id="rId234"/>
    <p:sldId id="1212" r:id="rId235"/>
    <p:sldId id="1280" r:id="rId236"/>
    <p:sldId id="1213" r:id="rId237"/>
    <p:sldId id="1282" r:id="rId238"/>
    <p:sldId id="1337" r:id="rId239"/>
    <p:sldId id="1281" r:id="rId240"/>
    <p:sldId id="1214" r:id="rId241"/>
    <p:sldId id="1287" r:id="rId242"/>
    <p:sldId id="1338" r:id="rId243"/>
    <p:sldId id="1215" r:id="rId244"/>
    <p:sldId id="1283" r:id="rId245"/>
    <p:sldId id="1286" r:id="rId246"/>
    <p:sldId id="1288" r:id="rId247"/>
    <p:sldId id="1285" r:id="rId248"/>
    <p:sldId id="1216" r:id="rId249"/>
    <p:sldId id="1289" r:id="rId250"/>
    <p:sldId id="818" r:id="rId251"/>
    <p:sldId id="823" r:id="rId252"/>
    <p:sldId id="1217" r:id="rId253"/>
    <p:sldId id="824" r:id="rId254"/>
    <p:sldId id="1218" r:id="rId255"/>
    <p:sldId id="825" r:id="rId256"/>
    <p:sldId id="1219" r:id="rId257"/>
    <p:sldId id="827" r:id="rId258"/>
    <p:sldId id="828" r:id="rId259"/>
    <p:sldId id="830" r:id="rId260"/>
    <p:sldId id="832" r:id="rId261"/>
    <p:sldId id="1294" r:id="rId262"/>
    <p:sldId id="1290" r:id="rId263"/>
    <p:sldId id="831" r:id="rId264"/>
    <p:sldId id="833" r:id="rId265"/>
    <p:sldId id="1291" r:id="rId266"/>
    <p:sldId id="1131" r:id="rId267"/>
    <p:sldId id="1222" r:id="rId268"/>
    <p:sldId id="1111" r:id="rId269"/>
    <p:sldId id="1220" r:id="rId270"/>
    <p:sldId id="1221" r:id="rId271"/>
    <p:sldId id="1223" r:id="rId272"/>
    <p:sldId id="1292" r:id="rId273"/>
    <p:sldId id="1293" r:id="rId274"/>
    <p:sldId id="841" r:id="rId275"/>
    <p:sldId id="1224" r:id="rId276"/>
    <p:sldId id="1225" r:id="rId277"/>
    <p:sldId id="1295" r:id="rId278"/>
    <p:sldId id="1226" r:id="rId279"/>
    <p:sldId id="1227" r:id="rId280"/>
    <p:sldId id="854" r:id="rId281"/>
    <p:sldId id="1230" r:id="rId282"/>
    <p:sldId id="1229" r:id="rId283"/>
    <p:sldId id="1296" r:id="rId284"/>
    <p:sldId id="1297" r:id="rId285"/>
    <p:sldId id="862" r:id="rId286"/>
    <p:sldId id="863" r:id="rId287"/>
    <p:sldId id="1298" r:id="rId288"/>
    <p:sldId id="1299" r:id="rId289"/>
    <p:sldId id="864" r:id="rId290"/>
    <p:sldId id="1240" r:id="rId291"/>
    <p:sldId id="671" r:id="rId292"/>
    <p:sldId id="559" r:id="rId293"/>
    <p:sldId id="734" r:id="rId294"/>
    <p:sldId id="1301" r:id="rId295"/>
    <p:sldId id="1241" r:id="rId296"/>
    <p:sldId id="735" r:id="rId297"/>
    <p:sldId id="736" r:id="rId298"/>
    <p:sldId id="1246" r:id="rId299"/>
    <p:sldId id="738" r:id="rId300"/>
    <p:sldId id="1303" r:id="rId301"/>
    <p:sldId id="560" r:id="rId302"/>
    <p:sldId id="739" r:id="rId303"/>
    <p:sldId id="1304" r:id="rId304"/>
    <p:sldId id="561" r:id="rId305"/>
    <p:sldId id="708" r:id="rId306"/>
    <p:sldId id="747" r:id="rId307"/>
    <p:sldId id="748" r:id="rId308"/>
    <p:sldId id="1302" r:id="rId309"/>
    <p:sldId id="1305" r:id="rId310"/>
    <p:sldId id="1306" r:id="rId311"/>
    <p:sldId id="562" r:id="rId312"/>
    <p:sldId id="563" r:id="rId313"/>
    <p:sldId id="1307" r:id="rId314"/>
    <p:sldId id="757" r:id="rId315"/>
    <p:sldId id="756" r:id="rId316"/>
    <p:sldId id="1308" r:id="rId317"/>
    <p:sldId id="758" r:id="rId318"/>
    <p:sldId id="1335" r:id="rId319"/>
    <p:sldId id="1239" r:id="rId320"/>
    <p:sldId id="638" r:id="rId321"/>
    <p:sldId id="1132" r:id="rId322"/>
    <p:sldId id="1059" r:id="rId323"/>
    <p:sldId id="1242" r:id="rId324"/>
    <p:sldId id="1309" r:id="rId325"/>
    <p:sldId id="770" r:id="rId326"/>
    <p:sldId id="771" r:id="rId327"/>
    <p:sldId id="871" r:id="rId328"/>
    <p:sldId id="772" r:id="rId329"/>
    <p:sldId id="773" r:id="rId330"/>
    <p:sldId id="1243" r:id="rId331"/>
    <p:sldId id="1328" r:id="rId332"/>
    <p:sldId id="1327" r:id="rId333"/>
    <p:sldId id="1329" r:id="rId334"/>
    <p:sldId id="1300" r:id="rId335"/>
    <p:sldId id="1326" r:id="rId336"/>
    <p:sldId id="1310" r:id="rId337"/>
    <p:sldId id="769" r:id="rId338"/>
    <p:sldId id="774" r:id="rId339"/>
    <p:sldId id="775" r:id="rId340"/>
    <p:sldId id="1244" r:id="rId341"/>
    <p:sldId id="1245" r:id="rId342"/>
    <p:sldId id="375" r:id="rId343"/>
  </p:sldIdLst>
  <p:sldSz cx="9144000" cy="6858000" type="screen4x3"/>
  <p:notesSz cx="6794500" cy="9931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leiding" id="{9CEC6B8D-DFE8-419F-9892-CC5C0CCDDC23}">
          <p14:sldIdLst>
            <p14:sldId id="266"/>
            <p14:sldId id="302"/>
            <p14:sldId id="1330"/>
            <p14:sldId id="733"/>
            <p14:sldId id="893"/>
            <p14:sldId id="679"/>
          </p14:sldIdLst>
        </p14:section>
        <p14:section name="Algemene principes: algemeen" id="{F66354EB-E4E3-4A1E-9378-0377F99BC402}">
          <p14:sldIdLst>
            <p14:sldId id="894"/>
            <p14:sldId id="896"/>
            <p14:sldId id="699"/>
            <p14:sldId id="703"/>
            <p14:sldId id="895"/>
            <p14:sldId id="897"/>
            <p14:sldId id="697"/>
            <p14:sldId id="805"/>
            <p14:sldId id="704"/>
            <p14:sldId id="899"/>
          </p14:sldIdLst>
        </p14:section>
        <p14:section name="Algemene principes &gt; opwekking RV &gt; centraal" id="{858A6204-82C2-4BB5-9B8D-EEA2AA16BE5E}">
          <p14:sldIdLst>
            <p14:sldId id="1181"/>
            <p14:sldId id="590"/>
            <p14:sldId id="1100"/>
            <p14:sldId id="1247"/>
            <p14:sldId id="653"/>
            <p14:sldId id="1255"/>
            <p14:sldId id="982"/>
            <p14:sldId id="1061"/>
            <p14:sldId id="1101"/>
            <p14:sldId id="1060"/>
            <p14:sldId id="1062"/>
            <p14:sldId id="1102"/>
            <p14:sldId id="1064"/>
            <p14:sldId id="1063"/>
            <p14:sldId id="1066"/>
            <p14:sldId id="1186"/>
            <p14:sldId id="657"/>
            <p14:sldId id="1068"/>
            <p14:sldId id="1070"/>
            <p14:sldId id="888"/>
            <p14:sldId id="1187"/>
            <p14:sldId id="887"/>
            <p14:sldId id="655"/>
            <p14:sldId id="1067"/>
            <p14:sldId id="1257"/>
            <p14:sldId id="1176"/>
            <p14:sldId id="892"/>
            <p14:sldId id="1076"/>
            <p14:sldId id="594"/>
            <p14:sldId id="1078"/>
            <p14:sldId id="1188"/>
            <p14:sldId id="1080"/>
            <p14:sldId id="595"/>
            <p14:sldId id="1081"/>
            <p14:sldId id="1082"/>
            <p14:sldId id="720"/>
            <p14:sldId id="1331"/>
            <p14:sldId id="1332"/>
            <p14:sldId id="1189"/>
            <p14:sldId id="661"/>
            <p14:sldId id="886"/>
            <p14:sldId id="1184"/>
            <p14:sldId id="1079"/>
            <p14:sldId id="1312"/>
            <p14:sldId id="1084"/>
            <p14:sldId id="1311"/>
            <p14:sldId id="1085"/>
            <p14:sldId id="1086"/>
            <p14:sldId id="1177"/>
            <p14:sldId id="1072"/>
            <p14:sldId id="1075"/>
            <p14:sldId id="1071"/>
            <p14:sldId id="1178"/>
            <p14:sldId id="1103"/>
            <p14:sldId id="1248"/>
            <p14:sldId id="1088"/>
            <p14:sldId id="1089"/>
            <p14:sldId id="1087"/>
            <p14:sldId id="1185"/>
            <p14:sldId id="1127"/>
            <p14:sldId id="1124"/>
            <p14:sldId id="1125"/>
            <p14:sldId id="1126"/>
            <p14:sldId id="705"/>
            <p14:sldId id="1133"/>
            <p14:sldId id="1314"/>
          </p14:sldIdLst>
        </p14:section>
        <p14:section name="Algemene principes &gt; Opwekking RV &gt; decentraal" id="{86276760-7362-441E-80F5-C06E1EAF54AC}">
          <p14:sldIdLst>
            <p14:sldId id="1179"/>
            <p14:sldId id="1104"/>
            <p14:sldId id="1090"/>
            <p14:sldId id="1093"/>
            <p14:sldId id="1333"/>
            <p14:sldId id="1092"/>
            <p14:sldId id="1105"/>
            <p14:sldId id="1094"/>
            <p14:sldId id="1096"/>
            <p14:sldId id="1097"/>
            <p14:sldId id="1256"/>
            <p14:sldId id="1095"/>
            <p14:sldId id="809"/>
          </p14:sldIdLst>
        </p14:section>
        <p14:section name="Algemene principes &gt; distributie RV" id="{32C970B2-F20C-4871-B7C9-F7D38C92D8BA}">
          <p14:sldIdLst>
            <p14:sldId id="1180"/>
            <p14:sldId id="1106"/>
            <p14:sldId id="1098"/>
            <p14:sldId id="792"/>
          </p14:sldIdLst>
        </p14:section>
        <p14:section name="Algemene principes &gt; Afgifte RV" id="{6DAABA18-348F-419D-97F6-D7B1B17B8113}">
          <p14:sldIdLst>
            <p14:sldId id="1182"/>
            <p14:sldId id="1107"/>
            <p14:sldId id="1108"/>
            <p14:sldId id="1110"/>
            <p14:sldId id="1315"/>
            <p14:sldId id="800"/>
            <p14:sldId id="822"/>
            <p14:sldId id="801"/>
            <p14:sldId id="1316"/>
            <p14:sldId id="802"/>
            <p14:sldId id="1115"/>
            <p14:sldId id="1112"/>
            <p14:sldId id="803"/>
          </p14:sldIdLst>
        </p14:section>
        <p14:section name="Algemene principes &gt; Regeling RV" id="{F2D32487-12D9-412D-A2AC-4AE76C47EE7F}">
          <p14:sldIdLst>
            <p14:sldId id="1183"/>
            <p14:sldId id="1113"/>
            <p14:sldId id="1114"/>
            <p14:sldId id="1116"/>
            <p14:sldId id="1158"/>
            <p14:sldId id="1202"/>
            <p14:sldId id="1263"/>
            <p14:sldId id="1334"/>
            <p14:sldId id="1118"/>
            <p14:sldId id="1317"/>
            <p14:sldId id="1119"/>
            <p14:sldId id="808"/>
            <p14:sldId id="1121"/>
            <p14:sldId id="1122"/>
            <p14:sldId id="1318"/>
            <p14:sldId id="1319"/>
            <p14:sldId id="1123"/>
            <p14:sldId id="1320"/>
            <p14:sldId id="693"/>
            <p14:sldId id="686"/>
            <p14:sldId id="691"/>
          </p14:sldIdLst>
        </p14:section>
        <p14:section name="Algemene principes &gt; Equivalente eenheden" id="{D1732FBD-A505-47A6-BCA6-64DE184DE529}">
          <p14:sldIdLst>
            <p14:sldId id="1207"/>
            <p14:sldId id="1208"/>
            <p14:sldId id="1261"/>
            <p14:sldId id="874"/>
            <p14:sldId id="794"/>
            <p14:sldId id="1321"/>
            <p14:sldId id="795"/>
          </p14:sldIdLst>
        </p14:section>
        <p14:section name="specifieke verwarmingsinstallaties" id="{0627C6BC-095C-4D9F-A2C9-C819F9B37733}">
          <p14:sldIdLst>
            <p14:sldId id="1232"/>
            <p14:sldId id="1322"/>
            <p14:sldId id="1323"/>
            <p14:sldId id="1324"/>
            <p14:sldId id="1235"/>
            <p14:sldId id="1325"/>
            <p14:sldId id="1236"/>
            <p14:sldId id="884"/>
          </p14:sldIdLst>
        </p14:section>
        <p14:section name="Stappenplannen &gt; plan 1" id="{69285B6D-D204-4DC4-B372-9F648807A2FE}">
          <p14:sldIdLst>
            <p14:sldId id="1175"/>
            <p14:sldId id="672"/>
            <p14:sldId id="760"/>
          </p14:sldIdLst>
        </p14:section>
        <p14:section name="Stappenplannen &gt; plan 1 &gt; stap 1" id="{B2F1F5EF-5E9C-403F-9B19-CE372DD6B695}">
          <p14:sldIdLst>
            <p14:sldId id="1191"/>
            <p14:sldId id="1129"/>
            <p14:sldId id="1130"/>
            <p14:sldId id="1250"/>
            <p14:sldId id="547"/>
            <p14:sldId id="702"/>
            <p14:sldId id="1193"/>
            <p14:sldId id="1249"/>
            <p14:sldId id="674"/>
            <p14:sldId id="1251"/>
            <p14:sldId id="675"/>
            <p14:sldId id="1253"/>
            <p14:sldId id="1252"/>
          </p14:sldIdLst>
        </p14:section>
        <p14:section name="Stappenplannen &gt; plan 1 &gt; stap 2" id="{3F2708F3-D216-4F22-BD7C-69B88B8F57DC}">
          <p14:sldIdLst>
            <p14:sldId id="1135"/>
            <p14:sldId id="777"/>
            <p14:sldId id="1254"/>
          </p14:sldIdLst>
        </p14:section>
        <p14:section name="Stappenplannen &gt; Plan 1 &gt; Stap 2 &gt; Centrale installatie voor RV" id="{3853EAD0-51D1-4067-A869-1B3C758D311F}">
          <p14:sldIdLst>
            <p14:sldId id="1192"/>
            <p14:sldId id="1143"/>
            <p14:sldId id="812"/>
            <p14:sldId id="788"/>
            <p14:sldId id="1137"/>
            <p14:sldId id="1195"/>
            <p14:sldId id="1146"/>
            <p14:sldId id="1139"/>
            <p14:sldId id="723"/>
            <p14:sldId id="706"/>
            <p14:sldId id="1141"/>
            <p14:sldId id="1147"/>
            <p14:sldId id="1259"/>
            <p14:sldId id="1196"/>
            <p14:sldId id="600"/>
            <p14:sldId id="1260"/>
            <p14:sldId id="1264"/>
            <p14:sldId id="1262"/>
            <p14:sldId id="1198"/>
            <p14:sldId id="1201"/>
            <p14:sldId id="1148"/>
            <p14:sldId id="1150"/>
            <p14:sldId id="1199"/>
            <p14:sldId id="1151"/>
            <p14:sldId id="1156"/>
          </p14:sldIdLst>
        </p14:section>
        <p14:section name="Stappenplannen &gt; plan 1 &gt; stap 2 &gt; decentrale installatie voor RV" id="{A6F6D08D-6DF2-4096-8D14-C6AC8DF2DA7A}">
          <p14:sldIdLst>
            <p14:sldId id="1204"/>
            <p14:sldId id="1144"/>
            <p14:sldId id="1145"/>
          </p14:sldIdLst>
        </p14:section>
        <p14:section name="Stappenplannen &gt; plan 1 &gt; stap 2 &gt; Onvolledige installie voor RV" id="{43E6DAC9-EAD0-4BAE-B60F-74379761C070}">
          <p14:sldIdLst>
            <p14:sldId id="1205"/>
            <p14:sldId id="786"/>
            <p14:sldId id="1206"/>
          </p14:sldIdLst>
        </p14:section>
        <p14:section name="Stappenplannen &gt; plan 1 &gt; stap 3" id="{B30DA96C-A9C8-47DD-8FF5-DB2C4AF7D1CF}">
          <p14:sldIdLst>
            <p14:sldId id="1161"/>
            <p14:sldId id="1163"/>
            <p14:sldId id="1274"/>
            <p14:sldId id="1162"/>
            <p14:sldId id="1170"/>
            <p14:sldId id="1265"/>
            <p14:sldId id="1169"/>
            <p14:sldId id="1164"/>
            <p14:sldId id="1174"/>
            <p14:sldId id="1173"/>
            <p14:sldId id="1267"/>
            <p14:sldId id="1268"/>
            <p14:sldId id="1269"/>
            <p14:sldId id="1165"/>
            <p14:sldId id="868"/>
            <p14:sldId id="867"/>
            <p14:sldId id="1270"/>
            <p14:sldId id="1271"/>
            <p14:sldId id="1166"/>
            <p14:sldId id="1167"/>
            <p14:sldId id="1272"/>
            <p14:sldId id="1273"/>
            <p14:sldId id="1209"/>
            <p14:sldId id="1275"/>
            <p14:sldId id="1336"/>
            <p14:sldId id="1210"/>
            <p14:sldId id="1277"/>
            <p14:sldId id="1276"/>
            <p14:sldId id="1211"/>
            <p14:sldId id="1278"/>
            <p14:sldId id="1279"/>
            <p14:sldId id="1212"/>
            <p14:sldId id="1280"/>
            <p14:sldId id="1213"/>
            <p14:sldId id="1282"/>
            <p14:sldId id="1337"/>
            <p14:sldId id="1281"/>
            <p14:sldId id="1214"/>
            <p14:sldId id="1287"/>
            <p14:sldId id="1338"/>
            <p14:sldId id="1215"/>
            <p14:sldId id="1283"/>
            <p14:sldId id="1286"/>
            <p14:sldId id="1288"/>
            <p14:sldId id="1285"/>
          </p14:sldIdLst>
        </p14:section>
        <p14:section name="Stappenplannen &gt; plan 1 &gt; stap 4" id="{1B3E4360-D131-45E3-948E-A3D6AB529EAE}">
          <p14:sldIdLst>
            <p14:sldId id="1216"/>
            <p14:sldId id="1289"/>
            <p14:sldId id="818"/>
            <p14:sldId id="823"/>
            <p14:sldId id="1217"/>
            <p14:sldId id="824"/>
            <p14:sldId id="1218"/>
            <p14:sldId id="825"/>
            <p14:sldId id="1219"/>
            <p14:sldId id="827"/>
            <p14:sldId id="828"/>
          </p14:sldIdLst>
        </p14:section>
        <p14:section name="Stappenplannen &gt; plan 2" id="{5E7DBF10-5338-4573-915D-2208D62C1239}">
          <p14:sldIdLst>
            <p14:sldId id="830"/>
            <p14:sldId id="832"/>
            <p14:sldId id="1294"/>
            <p14:sldId id="1290"/>
            <p14:sldId id="831"/>
            <p14:sldId id="833"/>
            <p14:sldId id="1291"/>
            <p14:sldId id="1131"/>
          </p14:sldIdLst>
        </p14:section>
        <p14:section name="stappenplannen &gt; plan 2 &gt; stap 1" id="{E0013E65-1BFA-431A-9F59-E3D4F4EEAC72}">
          <p14:sldIdLst>
            <p14:sldId id="1222"/>
            <p14:sldId id="1111"/>
            <p14:sldId id="1220"/>
            <p14:sldId id="1221"/>
          </p14:sldIdLst>
        </p14:section>
        <p14:section name="Stappenplannen &gt; plan 2 &gt; stap 2" id="{998A3BC5-3E35-4713-A0AC-1CC9B4457200}">
          <p14:sldIdLst>
            <p14:sldId id="1223"/>
            <p14:sldId id="1292"/>
            <p14:sldId id="1293"/>
            <p14:sldId id="841"/>
          </p14:sldIdLst>
        </p14:section>
        <p14:section name="stappenplannen &gt; plan 2 &gt; stap 3" id="{91DEC8D1-AA67-49AE-9CFE-E9C420303DC4}">
          <p14:sldIdLst>
            <p14:sldId id="1224"/>
            <p14:sldId id="1225"/>
            <p14:sldId id="1295"/>
          </p14:sldIdLst>
        </p14:section>
        <p14:section name="Stappenplannen &gt; plan 2 &gt; stap 4" id="{88A3BA71-966C-4F51-8003-DD863EFA85EF}">
          <p14:sldIdLst>
            <p14:sldId id="1226"/>
          </p14:sldIdLst>
        </p14:section>
        <p14:section name="Stappenplannen &gt; plan 2 &gt; stap 5" id="{62E2E018-0CFA-4789-9942-30F2E8F97985}">
          <p14:sldIdLst>
            <p14:sldId id="1227"/>
            <p14:sldId id="854"/>
            <p14:sldId id="1230"/>
            <p14:sldId id="1229"/>
            <p14:sldId id="1296"/>
            <p14:sldId id="1297"/>
            <p14:sldId id="862"/>
            <p14:sldId id="863"/>
            <p14:sldId id="1298"/>
            <p14:sldId id="1299"/>
            <p14:sldId id="864"/>
          </p14:sldIdLst>
        </p14:section>
        <p14:section name="Specifieke bewijsstukken" id="{5A8A7A43-0D17-432B-9A64-3EBD3F1A4EA7}">
          <p14:sldIdLst>
            <p14:sldId id="1240"/>
            <p14:sldId id="671"/>
            <p14:sldId id="559"/>
            <p14:sldId id="734"/>
            <p14:sldId id="1301"/>
            <p14:sldId id="1241"/>
            <p14:sldId id="735"/>
            <p14:sldId id="736"/>
            <p14:sldId id="1246"/>
            <p14:sldId id="738"/>
            <p14:sldId id="1303"/>
            <p14:sldId id="560"/>
            <p14:sldId id="739"/>
            <p14:sldId id="1304"/>
            <p14:sldId id="561"/>
            <p14:sldId id="708"/>
            <p14:sldId id="747"/>
            <p14:sldId id="748"/>
            <p14:sldId id="1302"/>
            <p14:sldId id="1305"/>
            <p14:sldId id="1306"/>
            <p14:sldId id="562"/>
            <p14:sldId id="563"/>
            <p14:sldId id="1307"/>
            <p14:sldId id="757"/>
            <p14:sldId id="756"/>
            <p14:sldId id="1308"/>
            <p14:sldId id="758"/>
            <p14:sldId id="1335"/>
            <p14:sldId id="1239"/>
            <p14:sldId id="638"/>
            <p14:sldId id="1132"/>
            <p14:sldId id="1059"/>
            <p14:sldId id="1242"/>
            <p14:sldId id="1309"/>
            <p14:sldId id="770"/>
            <p14:sldId id="771"/>
            <p14:sldId id="871"/>
            <p14:sldId id="772"/>
            <p14:sldId id="773"/>
            <p14:sldId id="1243"/>
            <p14:sldId id="1328"/>
            <p14:sldId id="1327"/>
            <p14:sldId id="1329"/>
            <p14:sldId id="1300"/>
            <p14:sldId id="1326"/>
            <p14:sldId id="1310"/>
            <p14:sldId id="769"/>
            <p14:sldId id="774"/>
            <p14:sldId id="775"/>
            <p14:sldId id="1244"/>
            <p14:sldId id="1245"/>
            <p14:sldId id="3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221312-6E52-9D0D-C012-6FC2B03ACD83}" name="Van Der Linden Elke" initials="VDLE" userId="S::elke.vanderlinden@vlaanderen.be::0fc987b5-c91c-46ff-80bf-fddd2e1bfa1d" providerId="AD"/>
  <p188:author id="{B10733E7-CF91-FB5A-3D6F-5F3C3A32FFD3}" name="Deurinck Mieke" initials="DM" userId="S::mieke.deurinck@vlaanderen.be::f8d6183e-cefc-40e7-ae43-7b9d78e43b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uman Barbara" initials="WB" lastIdx="249" clrIdx="0"/>
  <p:cmAuthor id="2" name="Van Der Linden Elke" initials="VDLE" lastIdx="61" clrIdx="1"/>
  <p:cmAuthor id="3" name="Zegers Helene VEA" initials="ZHV" lastIdx="59" clrIdx="2"/>
  <p:cmAuthor id="4" name="Koen Aerts" initials="KA" lastIdx="2" clrIdx="3"/>
  <p:cmAuthor id="5" name="Deurinck, Mieke" initials="DM" lastIdx="54" clrIdx="4">
    <p:extLst>
      <p:ext uri="{19B8F6BF-5375-455C-9EA6-DF929625EA0E}">
        <p15:presenceInfo xmlns:p15="http://schemas.microsoft.com/office/powerpoint/2012/main" userId="Deurinck, Mieke" providerId="None"/>
      </p:ext>
    </p:extLst>
  </p:cmAuthor>
  <p:cmAuthor id="6" name="Zegers Helene" initials="ZH" lastIdx="27" clrIdx="5">
    <p:extLst>
      <p:ext uri="{19B8F6BF-5375-455C-9EA6-DF929625EA0E}">
        <p15:presenceInfo xmlns:p15="http://schemas.microsoft.com/office/powerpoint/2012/main" userId="S::helene.zegers@vlaanderen.be::940cc704-a3bb-4f59-8926-39fb3edab9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70A"/>
    <a:srgbClr val="105269"/>
    <a:srgbClr val="4B728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43463-BC91-6F10-71E2-DF88335B7F4C}" v="2" dt="2024-01-29T10:19:33.305"/>
    <p1510:client id="{ED469C11-4FE4-96C3-0C1C-CD6354015064}" v="2" dt="2024-01-30T10:09:13.42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42" autoAdjust="0"/>
  </p:normalViewPr>
  <p:slideViewPr>
    <p:cSldViewPr snapToGrid="0">
      <p:cViewPr varScale="1">
        <p:scale>
          <a:sx n="93" d="100"/>
          <a:sy n="93" d="100"/>
        </p:scale>
        <p:origin x="2124" y="7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5" Type="http://schemas.openxmlformats.org/officeDocument/2006/relationships/slideMaster" Target="slideMasters/slideMaster1.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commentAuthors" Target="commentAuthors.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viewProps" Target="viewProps.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261" Type="http://schemas.openxmlformats.org/officeDocument/2006/relationships/slide" Target="slides/slide25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328" Type="http://schemas.openxmlformats.org/officeDocument/2006/relationships/slide" Target="slides/slide323.xml"/><Relationship Id="rId349" Type="http://schemas.openxmlformats.org/officeDocument/2006/relationships/theme" Target="theme/theme1.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339" Type="http://schemas.openxmlformats.org/officeDocument/2006/relationships/slide" Target="slides/slide334.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350" Type="http://schemas.openxmlformats.org/officeDocument/2006/relationships/tableStyles" Target="tableStyles.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340" Type="http://schemas.openxmlformats.org/officeDocument/2006/relationships/slide" Target="slides/slide335.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351" Type="http://schemas.microsoft.com/office/2016/11/relationships/changesInfo" Target="changesInfos/changesInfo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341" Type="http://schemas.openxmlformats.org/officeDocument/2006/relationships/slide" Target="slides/slide336.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slide" Target="slides/slide326.xml"/><Relationship Id="rId352" Type="http://schemas.microsoft.com/office/2015/10/relationships/revisionInfo" Target="revisionInfo.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342" Type="http://schemas.openxmlformats.org/officeDocument/2006/relationships/slide" Target="slides/slide337.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microsoft.com/office/2018/10/relationships/authors" Target="authors.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4" Type="http://schemas.openxmlformats.org/officeDocument/2006/relationships/customXml" Target="../customXml/item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handoutMaster" Target="handoutMasters/handoutMaster1.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presProps" Target="presProps.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162" Type="http://schemas.openxmlformats.org/officeDocument/2006/relationships/slide" Target="slides/slide157.xml"/><Relationship Id="rId218" Type="http://schemas.openxmlformats.org/officeDocument/2006/relationships/slide" Target="slides/slide213.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173" Type="http://schemas.openxmlformats.org/officeDocument/2006/relationships/slide" Target="slides/slide168.xml"/><Relationship Id="rId229" Type="http://schemas.openxmlformats.org/officeDocument/2006/relationships/slide" Target="slides/slide224.xml"/><Relationship Id="rId240" Type="http://schemas.openxmlformats.org/officeDocument/2006/relationships/slide" Target="slides/slide235.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 Der Linden Elke" userId="0fc987b5-c91c-46ff-80bf-fddd2e1bfa1d" providerId="ADAL" clId="{7D494C75-FCA9-4022-A80F-AF1B4B86FF3C}"/>
    <pc:docChg chg="undo custSel modSld">
      <pc:chgData name="Van Der Linden Elke" userId="0fc987b5-c91c-46ff-80bf-fddd2e1bfa1d" providerId="ADAL" clId="{7D494C75-FCA9-4022-A80F-AF1B4B86FF3C}" dt="2024-01-29T10:49:08.563" v="233" actId="207"/>
      <pc:docMkLst>
        <pc:docMk/>
      </pc:docMkLst>
      <pc:sldChg chg="modSp mod">
        <pc:chgData name="Van Der Linden Elke" userId="0fc987b5-c91c-46ff-80bf-fddd2e1bfa1d" providerId="ADAL" clId="{7D494C75-FCA9-4022-A80F-AF1B4B86FF3C}" dt="2024-01-29T10:37:19.080" v="225" actId="207"/>
        <pc:sldMkLst>
          <pc:docMk/>
          <pc:sldMk cId="3137565720" sldId="561"/>
        </pc:sldMkLst>
        <pc:spChg chg="mod">
          <ac:chgData name="Van Der Linden Elke" userId="0fc987b5-c91c-46ff-80bf-fddd2e1bfa1d" providerId="ADAL" clId="{7D494C75-FCA9-4022-A80F-AF1B4B86FF3C}" dt="2024-01-29T10:37:19.080" v="225" actId="207"/>
          <ac:spMkLst>
            <pc:docMk/>
            <pc:sldMk cId="3137565720" sldId="561"/>
            <ac:spMk id="6" creationId="{00000000-0000-0000-0000-000000000000}"/>
          </ac:spMkLst>
        </pc:spChg>
      </pc:sldChg>
      <pc:sldChg chg="modSp mod">
        <pc:chgData name="Van Der Linden Elke" userId="0fc987b5-c91c-46ff-80bf-fddd2e1bfa1d" providerId="ADAL" clId="{7D494C75-FCA9-4022-A80F-AF1B4B86FF3C}" dt="2024-01-29T10:36:35.762" v="222" actId="207"/>
        <pc:sldMkLst>
          <pc:docMk/>
          <pc:sldMk cId="3088713799" sldId="671"/>
        </pc:sldMkLst>
        <pc:spChg chg="mod">
          <ac:chgData name="Van Der Linden Elke" userId="0fc987b5-c91c-46ff-80bf-fddd2e1bfa1d" providerId="ADAL" clId="{7D494C75-FCA9-4022-A80F-AF1B4B86FF3C}" dt="2024-01-29T10:36:35.762" v="222" actId="207"/>
          <ac:spMkLst>
            <pc:docMk/>
            <pc:sldMk cId="3088713799" sldId="671"/>
            <ac:spMk id="3" creationId="{3DC3F21C-74ED-4405-889F-DE5690EBEA53}"/>
          </ac:spMkLst>
        </pc:spChg>
      </pc:sldChg>
      <pc:sldChg chg="modSp mod">
        <pc:chgData name="Van Der Linden Elke" userId="0fc987b5-c91c-46ff-80bf-fddd2e1bfa1d" providerId="ADAL" clId="{7D494C75-FCA9-4022-A80F-AF1B4B86FF3C}" dt="2024-01-24T13:31:41.790" v="1" actId="207"/>
        <pc:sldMkLst>
          <pc:docMk/>
          <pc:sldMk cId="3697678708" sldId="704"/>
        </pc:sldMkLst>
        <pc:spChg chg="mod">
          <ac:chgData name="Van Der Linden Elke" userId="0fc987b5-c91c-46ff-80bf-fddd2e1bfa1d" providerId="ADAL" clId="{7D494C75-FCA9-4022-A80F-AF1B4B86FF3C}" dt="2024-01-24T13:31:41.790" v="1" actId="207"/>
          <ac:spMkLst>
            <pc:docMk/>
            <pc:sldMk cId="3697678708" sldId="704"/>
            <ac:spMk id="19" creationId="{808068CE-01DE-4C54-A131-C37D719B8CAC}"/>
          </ac:spMkLst>
        </pc:spChg>
      </pc:sldChg>
      <pc:sldChg chg="modSp addCm delCm">
        <pc:chgData name="Van Der Linden Elke" userId="0fc987b5-c91c-46ff-80bf-fddd2e1bfa1d" providerId="ADAL" clId="{7D494C75-FCA9-4022-A80F-AF1B4B86FF3C}" dt="2024-01-29T10:25:56.621" v="221"/>
        <pc:sldMkLst>
          <pc:docMk/>
          <pc:sldMk cId="3952615611" sldId="794"/>
        </pc:sldMkLst>
        <pc:spChg chg="mod">
          <ac:chgData name="Van Der Linden Elke" userId="0fc987b5-c91c-46ff-80bf-fddd2e1bfa1d" providerId="ADAL" clId="{7D494C75-FCA9-4022-A80F-AF1B4B86FF3C}" dt="2024-01-24T13:34:44.814" v="14" actId="207"/>
          <ac:spMkLst>
            <pc:docMk/>
            <pc:sldMk cId="3952615611" sldId="794"/>
            <ac:spMk id="4" creationId="{8F681DBF-4AE1-45ED-B306-7FC83E2F155E}"/>
          </ac:spMkLst>
        </pc:spChg>
      </pc:sldChg>
      <pc:sldChg chg="modSp">
        <pc:chgData name="Van Der Linden Elke" userId="0fc987b5-c91c-46ff-80bf-fddd2e1bfa1d" providerId="ADAL" clId="{7D494C75-FCA9-4022-A80F-AF1B4B86FF3C}" dt="2024-01-24T13:48:05.462" v="161" actId="207"/>
        <pc:sldMkLst>
          <pc:docMk/>
          <pc:sldMk cId="4029513121" sldId="795"/>
        </pc:sldMkLst>
        <pc:spChg chg="mod">
          <ac:chgData name="Van Der Linden Elke" userId="0fc987b5-c91c-46ff-80bf-fddd2e1bfa1d" providerId="ADAL" clId="{7D494C75-FCA9-4022-A80F-AF1B4B86FF3C}" dt="2024-01-24T13:48:05.462" v="161" actId="207"/>
          <ac:spMkLst>
            <pc:docMk/>
            <pc:sldMk cId="4029513121" sldId="795"/>
            <ac:spMk id="4" creationId="{8F681DBF-4AE1-45ED-B306-7FC83E2F155E}"/>
          </ac:spMkLst>
        </pc:spChg>
      </pc:sldChg>
      <pc:sldChg chg="modSp mod">
        <pc:chgData name="Van Der Linden Elke" userId="0fc987b5-c91c-46ff-80bf-fddd2e1bfa1d" providerId="ADAL" clId="{7D494C75-FCA9-4022-A80F-AF1B4B86FF3C}" dt="2024-01-24T13:47:31.122" v="159" actId="20577"/>
        <pc:sldMkLst>
          <pc:docMk/>
          <pc:sldMk cId="3307676445" sldId="874"/>
        </pc:sldMkLst>
        <pc:spChg chg="mod">
          <ac:chgData name="Van Der Linden Elke" userId="0fc987b5-c91c-46ff-80bf-fddd2e1bfa1d" providerId="ADAL" clId="{7D494C75-FCA9-4022-A80F-AF1B4B86FF3C}" dt="2024-01-24T13:47:31.122" v="159" actId="20577"/>
          <ac:spMkLst>
            <pc:docMk/>
            <pc:sldMk cId="3307676445" sldId="874"/>
            <ac:spMk id="7" creationId="{00000000-0000-0000-0000-000000000000}"/>
          </ac:spMkLst>
        </pc:spChg>
      </pc:sldChg>
      <pc:sldChg chg="modSp mod">
        <pc:chgData name="Van Der Linden Elke" userId="0fc987b5-c91c-46ff-80bf-fddd2e1bfa1d" providerId="ADAL" clId="{7D494C75-FCA9-4022-A80F-AF1B4B86FF3C}" dt="2024-01-24T13:31:29.622" v="0" actId="207"/>
        <pc:sldMkLst>
          <pc:docMk/>
          <pc:sldMk cId="4047145449" sldId="896"/>
        </pc:sldMkLst>
        <pc:spChg chg="mod">
          <ac:chgData name="Van Der Linden Elke" userId="0fc987b5-c91c-46ff-80bf-fddd2e1bfa1d" providerId="ADAL" clId="{7D494C75-FCA9-4022-A80F-AF1B4B86FF3C}" dt="2024-01-24T13:31:29.622" v="0" actId="207"/>
          <ac:spMkLst>
            <pc:docMk/>
            <pc:sldMk cId="4047145449" sldId="896"/>
            <ac:spMk id="3" creationId="{2312A8A2-B6F8-4009-9AD0-617275185765}"/>
          </ac:spMkLst>
        </pc:spChg>
      </pc:sldChg>
      <pc:sldChg chg="modSp mod">
        <pc:chgData name="Van Der Linden Elke" userId="0fc987b5-c91c-46ff-80bf-fddd2e1bfa1d" providerId="ADAL" clId="{7D494C75-FCA9-4022-A80F-AF1B4B86FF3C}" dt="2024-01-24T13:31:46.678" v="2" actId="207"/>
        <pc:sldMkLst>
          <pc:docMk/>
          <pc:sldMk cId="3347721152" sldId="899"/>
        </pc:sldMkLst>
        <pc:spChg chg="mod">
          <ac:chgData name="Van Der Linden Elke" userId="0fc987b5-c91c-46ff-80bf-fddd2e1bfa1d" providerId="ADAL" clId="{7D494C75-FCA9-4022-A80F-AF1B4B86FF3C}" dt="2024-01-24T13:31:46.678" v="2" actId="207"/>
          <ac:spMkLst>
            <pc:docMk/>
            <pc:sldMk cId="3347721152" sldId="899"/>
            <ac:spMk id="19" creationId="{808068CE-01DE-4C54-A131-C37D719B8CAC}"/>
          </ac:spMkLst>
        </pc:spChg>
      </pc:sldChg>
      <pc:sldChg chg="modSp mod">
        <pc:chgData name="Van Der Linden Elke" userId="0fc987b5-c91c-46ff-80bf-fddd2e1bfa1d" providerId="ADAL" clId="{7D494C75-FCA9-4022-A80F-AF1B4B86FF3C}" dt="2024-01-24T13:49:47.075" v="162" actId="207"/>
        <pc:sldMkLst>
          <pc:docMk/>
          <pc:sldMk cId="44854595" sldId="1143"/>
        </pc:sldMkLst>
        <pc:spChg chg="mod">
          <ac:chgData name="Van Der Linden Elke" userId="0fc987b5-c91c-46ff-80bf-fddd2e1bfa1d" providerId="ADAL" clId="{7D494C75-FCA9-4022-A80F-AF1B4B86FF3C}" dt="2024-01-24T13:49:47.075" v="162" actId="207"/>
          <ac:spMkLst>
            <pc:docMk/>
            <pc:sldMk cId="44854595" sldId="1143"/>
            <ac:spMk id="3" creationId="{3DC3F21C-74ED-4405-889F-DE5690EBEA53}"/>
          </ac:spMkLst>
        </pc:spChg>
      </pc:sldChg>
      <pc:sldChg chg="modSp mod">
        <pc:chgData name="Van Der Linden Elke" userId="0fc987b5-c91c-46ff-80bf-fddd2e1bfa1d" providerId="ADAL" clId="{7D494C75-FCA9-4022-A80F-AF1B4B86FF3C}" dt="2024-01-24T13:34:01.302" v="10" actId="207"/>
        <pc:sldMkLst>
          <pc:docMk/>
          <pc:sldMk cId="4132090029" sldId="1158"/>
        </pc:sldMkLst>
        <pc:spChg chg="mod">
          <ac:chgData name="Van Der Linden Elke" userId="0fc987b5-c91c-46ff-80bf-fddd2e1bfa1d" providerId="ADAL" clId="{7D494C75-FCA9-4022-A80F-AF1B4B86FF3C}" dt="2024-01-24T13:34:01.302" v="10" actId="207"/>
          <ac:spMkLst>
            <pc:docMk/>
            <pc:sldMk cId="4132090029" sldId="1158"/>
            <ac:spMk id="5" creationId="{800846F2-0F2A-41A6-A2C1-1DF5F1B01F56}"/>
          </ac:spMkLst>
        </pc:spChg>
      </pc:sldChg>
      <pc:sldChg chg="modSp mod">
        <pc:chgData name="Van Der Linden Elke" userId="0fc987b5-c91c-46ff-80bf-fddd2e1bfa1d" providerId="ADAL" clId="{7D494C75-FCA9-4022-A80F-AF1B4B86FF3C}" dt="2024-01-24T13:50:44.273" v="165" actId="207"/>
        <pc:sldMkLst>
          <pc:docMk/>
          <pc:sldMk cId="307955537" sldId="1173"/>
        </pc:sldMkLst>
        <pc:spChg chg="mod">
          <ac:chgData name="Van Der Linden Elke" userId="0fc987b5-c91c-46ff-80bf-fddd2e1bfa1d" providerId="ADAL" clId="{7D494C75-FCA9-4022-A80F-AF1B4B86FF3C}" dt="2024-01-24T13:50:44.273" v="165" actId="207"/>
          <ac:spMkLst>
            <pc:docMk/>
            <pc:sldMk cId="307955537" sldId="1173"/>
            <ac:spMk id="9" creationId="{B4854F4F-6F98-4DC3-A857-BD6DAF52F933}"/>
          </ac:spMkLst>
        </pc:spChg>
      </pc:sldChg>
      <pc:sldChg chg="modSp mod">
        <pc:chgData name="Van Der Linden Elke" userId="0fc987b5-c91c-46ff-80bf-fddd2e1bfa1d" providerId="ADAL" clId="{7D494C75-FCA9-4022-A80F-AF1B4B86FF3C}" dt="2024-01-24T13:50:39.596" v="164" actId="207"/>
        <pc:sldMkLst>
          <pc:docMk/>
          <pc:sldMk cId="1748813542" sldId="1174"/>
        </pc:sldMkLst>
        <pc:spChg chg="mod">
          <ac:chgData name="Van Der Linden Elke" userId="0fc987b5-c91c-46ff-80bf-fddd2e1bfa1d" providerId="ADAL" clId="{7D494C75-FCA9-4022-A80F-AF1B4B86FF3C}" dt="2024-01-24T13:50:39.596" v="164" actId="207"/>
          <ac:spMkLst>
            <pc:docMk/>
            <pc:sldMk cId="1748813542" sldId="1174"/>
            <ac:spMk id="5" creationId="{73DE21D9-E593-42B1-A571-E30D2D31CDA5}"/>
          </ac:spMkLst>
        </pc:spChg>
      </pc:sldChg>
      <pc:sldChg chg="modSp mod">
        <pc:chgData name="Van Der Linden Elke" userId="0fc987b5-c91c-46ff-80bf-fddd2e1bfa1d" providerId="ADAL" clId="{7D494C75-FCA9-4022-A80F-AF1B4B86FF3C}" dt="2024-01-24T13:34:32.321" v="12" actId="207"/>
        <pc:sldMkLst>
          <pc:docMk/>
          <pc:sldMk cId="3699055860" sldId="1208"/>
        </pc:sldMkLst>
        <pc:spChg chg="mod">
          <ac:chgData name="Van Der Linden Elke" userId="0fc987b5-c91c-46ff-80bf-fddd2e1bfa1d" providerId="ADAL" clId="{7D494C75-FCA9-4022-A80F-AF1B4B86FF3C}" dt="2024-01-24T13:34:32.321" v="12" actId="207"/>
          <ac:spMkLst>
            <pc:docMk/>
            <pc:sldMk cId="3699055860" sldId="1208"/>
            <ac:spMk id="9" creationId="{0656FCBC-E67B-4287-B561-9F2FFE038E0E}"/>
          </ac:spMkLst>
        </pc:spChg>
      </pc:sldChg>
      <pc:sldChg chg="modSp mod">
        <pc:chgData name="Van Der Linden Elke" userId="0fc987b5-c91c-46ff-80bf-fddd2e1bfa1d" providerId="ADAL" clId="{7D494C75-FCA9-4022-A80F-AF1B4B86FF3C}" dt="2024-01-29T10:49:08.563" v="233" actId="207"/>
        <pc:sldMkLst>
          <pc:docMk/>
          <pc:sldMk cId="1485821130" sldId="1224"/>
        </pc:sldMkLst>
        <pc:spChg chg="mod">
          <ac:chgData name="Van Der Linden Elke" userId="0fc987b5-c91c-46ff-80bf-fddd2e1bfa1d" providerId="ADAL" clId="{7D494C75-FCA9-4022-A80F-AF1B4B86FF3C}" dt="2024-01-29T10:49:08.563" v="233" actId="207"/>
          <ac:spMkLst>
            <pc:docMk/>
            <pc:sldMk cId="1485821130" sldId="1224"/>
            <ac:spMk id="9" creationId="{34D4330A-62E0-463A-BF56-F13A7C222303}"/>
          </ac:spMkLst>
        </pc:spChg>
      </pc:sldChg>
      <pc:sldChg chg="modSp mod">
        <pc:chgData name="Van Der Linden Elke" userId="0fc987b5-c91c-46ff-80bf-fddd2e1bfa1d" providerId="ADAL" clId="{7D494C75-FCA9-4022-A80F-AF1B4B86FF3C}" dt="2024-01-29T10:43:21.873" v="232" actId="207"/>
        <pc:sldMkLst>
          <pc:docMk/>
          <pc:sldMk cId="2712208511" sldId="1260"/>
        </pc:sldMkLst>
        <pc:spChg chg="mod">
          <ac:chgData name="Van Der Linden Elke" userId="0fc987b5-c91c-46ff-80bf-fddd2e1bfa1d" providerId="ADAL" clId="{7D494C75-FCA9-4022-A80F-AF1B4B86FF3C}" dt="2024-01-29T10:43:21.873" v="232" actId="207"/>
          <ac:spMkLst>
            <pc:docMk/>
            <pc:sldMk cId="2712208511" sldId="1260"/>
            <ac:spMk id="6" creationId="{00000000-0000-0000-0000-000000000000}"/>
          </ac:spMkLst>
        </pc:spChg>
      </pc:sldChg>
      <pc:sldChg chg="modSp mod addCm modCm">
        <pc:chgData name="Van Der Linden Elke" userId="0fc987b5-c91c-46ff-80bf-fddd2e1bfa1d" providerId="ADAL" clId="{7D494C75-FCA9-4022-A80F-AF1B4B86FF3C}" dt="2024-01-24T14:08:19.851" v="220" actId="6549"/>
        <pc:sldMkLst>
          <pc:docMk/>
          <pc:sldMk cId="3414782210" sldId="1261"/>
        </pc:sldMkLst>
        <pc:spChg chg="mod">
          <ac:chgData name="Van Der Linden Elke" userId="0fc987b5-c91c-46ff-80bf-fddd2e1bfa1d" providerId="ADAL" clId="{7D494C75-FCA9-4022-A80F-AF1B4B86FF3C}" dt="2024-01-24T14:08:19.851" v="220" actId="6549"/>
          <ac:spMkLst>
            <pc:docMk/>
            <pc:sldMk cId="3414782210" sldId="1261"/>
            <ac:spMk id="9" creationId="{0656FCBC-E67B-4287-B561-9F2FFE038E0E}"/>
          </ac:spMkLst>
        </pc:spChg>
      </pc:sldChg>
      <pc:sldChg chg="modSp mod">
        <pc:chgData name="Van Der Linden Elke" userId="0fc987b5-c91c-46ff-80bf-fddd2e1bfa1d" providerId="ADAL" clId="{7D494C75-FCA9-4022-A80F-AF1B4B86FF3C}" dt="2024-01-24T13:50:04.148" v="163" actId="207"/>
        <pc:sldMkLst>
          <pc:docMk/>
          <pc:sldMk cId="3037457431" sldId="1264"/>
        </pc:sldMkLst>
        <pc:spChg chg="mod">
          <ac:chgData name="Van Der Linden Elke" userId="0fc987b5-c91c-46ff-80bf-fddd2e1bfa1d" providerId="ADAL" clId="{7D494C75-FCA9-4022-A80F-AF1B4B86FF3C}" dt="2024-01-24T13:50:04.148" v="163" actId="207"/>
          <ac:spMkLst>
            <pc:docMk/>
            <pc:sldMk cId="3037457431" sldId="1264"/>
            <ac:spMk id="6" creationId="{00000000-0000-0000-0000-000000000000}"/>
          </ac:spMkLst>
        </pc:spChg>
      </pc:sldChg>
      <pc:sldChg chg="modSp mod">
        <pc:chgData name="Van Der Linden Elke" userId="0fc987b5-c91c-46ff-80bf-fddd2e1bfa1d" providerId="ADAL" clId="{7D494C75-FCA9-4022-A80F-AF1B4B86FF3C}" dt="2024-01-24T13:51:46.484" v="166" actId="207"/>
        <pc:sldMkLst>
          <pc:docMk/>
          <pc:sldMk cId="3690061921" sldId="1272"/>
        </pc:sldMkLst>
        <pc:spChg chg="mod">
          <ac:chgData name="Van Der Linden Elke" userId="0fc987b5-c91c-46ff-80bf-fddd2e1bfa1d" providerId="ADAL" clId="{7D494C75-FCA9-4022-A80F-AF1B4B86FF3C}" dt="2024-01-24T13:51:46.484" v="166" actId="207"/>
          <ac:spMkLst>
            <pc:docMk/>
            <pc:sldMk cId="3690061921" sldId="1272"/>
            <ac:spMk id="3" creationId="{3DC3F21C-74ED-4405-889F-DE5690EBEA53}"/>
          </ac:spMkLst>
        </pc:spChg>
      </pc:sldChg>
      <pc:sldChg chg="modSp mod">
        <pc:chgData name="Van Der Linden Elke" userId="0fc987b5-c91c-46ff-80bf-fddd2e1bfa1d" providerId="ADAL" clId="{7D494C75-FCA9-4022-A80F-AF1B4B86FF3C}" dt="2024-01-24T13:52:16.863" v="170" actId="207"/>
        <pc:sldMkLst>
          <pc:docMk/>
          <pc:sldMk cId="3097754784" sldId="1275"/>
        </pc:sldMkLst>
        <pc:spChg chg="mod">
          <ac:chgData name="Van Der Linden Elke" userId="0fc987b5-c91c-46ff-80bf-fddd2e1bfa1d" providerId="ADAL" clId="{7D494C75-FCA9-4022-A80F-AF1B4B86FF3C}" dt="2024-01-24T13:52:16.863" v="170" actId="207"/>
          <ac:spMkLst>
            <pc:docMk/>
            <pc:sldMk cId="3097754784" sldId="1275"/>
            <ac:spMk id="9" creationId="{B4854F4F-6F98-4DC3-A857-BD6DAF52F933}"/>
          </ac:spMkLst>
        </pc:spChg>
      </pc:sldChg>
      <pc:sldChg chg="modSp mod">
        <pc:chgData name="Van Der Linden Elke" userId="0fc987b5-c91c-46ff-80bf-fddd2e1bfa1d" providerId="ADAL" clId="{7D494C75-FCA9-4022-A80F-AF1B4B86FF3C}" dt="2024-01-24T13:52:39.532" v="173" actId="5793"/>
        <pc:sldMkLst>
          <pc:docMk/>
          <pc:sldMk cId="511407718" sldId="1276"/>
        </pc:sldMkLst>
        <pc:spChg chg="mod">
          <ac:chgData name="Van Der Linden Elke" userId="0fc987b5-c91c-46ff-80bf-fddd2e1bfa1d" providerId="ADAL" clId="{7D494C75-FCA9-4022-A80F-AF1B4B86FF3C}" dt="2024-01-24T13:52:39.532" v="173" actId="5793"/>
          <ac:spMkLst>
            <pc:docMk/>
            <pc:sldMk cId="511407718" sldId="1276"/>
            <ac:spMk id="8" creationId="{4D76E6E5-B93E-48A0-AA52-493C3B0D97A0}"/>
          </ac:spMkLst>
        </pc:spChg>
      </pc:sldChg>
      <pc:sldChg chg="modSp mod">
        <pc:chgData name="Van Der Linden Elke" userId="0fc987b5-c91c-46ff-80bf-fddd2e1bfa1d" providerId="ADAL" clId="{7D494C75-FCA9-4022-A80F-AF1B4B86FF3C}" dt="2024-01-24T13:52:46.297" v="174" actId="207"/>
        <pc:sldMkLst>
          <pc:docMk/>
          <pc:sldMk cId="568772986" sldId="1278"/>
        </pc:sldMkLst>
        <pc:spChg chg="mod">
          <ac:chgData name="Van Der Linden Elke" userId="0fc987b5-c91c-46ff-80bf-fddd2e1bfa1d" providerId="ADAL" clId="{7D494C75-FCA9-4022-A80F-AF1B4B86FF3C}" dt="2024-01-24T13:52:46.297" v="174" actId="207"/>
          <ac:spMkLst>
            <pc:docMk/>
            <pc:sldMk cId="568772986" sldId="1278"/>
            <ac:spMk id="9" creationId="{B4854F4F-6F98-4DC3-A857-BD6DAF52F933}"/>
          </ac:spMkLst>
        </pc:spChg>
      </pc:sldChg>
      <pc:sldChg chg="modSp mod">
        <pc:chgData name="Van Der Linden Elke" userId="0fc987b5-c91c-46ff-80bf-fddd2e1bfa1d" providerId="ADAL" clId="{7D494C75-FCA9-4022-A80F-AF1B4B86FF3C}" dt="2024-01-24T13:52:57.490" v="175" actId="207"/>
        <pc:sldMkLst>
          <pc:docMk/>
          <pc:sldMk cId="4093570806" sldId="1282"/>
        </pc:sldMkLst>
        <pc:spChg chg="mod">
          <ac:chgData name="Van Der Linden Elke" userId="0fc987b5-c91c-46ff-80bf-fddd2e1bfa1d" providerId="ADAL" clId="{7D494C75-FCA9-4022-A80F-AF1B4B86FF3C}" dt="2024-01-24T13:52:57.490" v="175" actId="207"/>
          <ac:spMkLst>
            <pc:docMk/>
            <pc:sldMk cId="4093570806" sldId="1282"/>
            <ac:spMk id="8" creationId="{4D76E6E5-B93E-48A0-AA52-493C3B0D97A0}"/>
          </ac:spMkLst>
        </pc:spChg>
      </pc:sldChg>
      <pc:sldChg chg="modSp mod">
        <pc:chgData name="Van Der Linden Elke" userId="0fc987b5-c91c-46ff-80bf-fddd2e1bfa1d" providerId="ADAL" clId="{7D494C75-FCA9-4022-A80F-AF1B4B86FF3C}" dt="2024-01-24T13:53:22.915" v="177" actId="207"/>
        <pc:sldMkLst>
          <pc:docMk/>
          <pc:sldMk cId="1086554764" sldId="1289"/>
        </pc:sldMkLst>
        <pc:spChg chg="mod">
          <ac:chgData name="Van Der Linden Elke" userId="0fc987b5-c91c-46ff-80bf-fddd2e1bfa1d" providerId="ADAL" clId="{7D494C75-FCA9-4022-A80F-AF1B4B86FF3C}" dt="2024-01-24T13:53:22.915" v="177" actId="207"/>
          <ac:spMkLst>
            <pc:docMk/>
            <pc:sldMk cId="1086554764" sldId="1289"/>
            <ac:spMk id="8" creationId="{4D76E6E5-B93E-48A0-AA52-493C3B0D97A0}"/>
          </ac:spMkLst>
        </pc:spChg>
      </pc:sldChg>
      <pc:sldChg chg="modSp mod">
        <pc:chgData name="Van Der Linden Elke" userId="0fc987b5-c91c-46ff-80bf-fddd2e1bfa1d" providerId="ADAL" clId="{7D494C75-FCA9-4022-A80F-AF1B4B86FF3C}" dt="2024-01-29T10:36:48.383" v="223" actId="207"/>
        <pc:sldMkLst>
          <pc:docMk/>
          <pc:sldMk cId="1220886153" sldId="1303"/>
        </pc:sldMkLst>
        <pc:spChg chg="mod">
          <ac:chgData name="Van Der Linden Elke" userId="0fc987b5-c91c-46ff-80bf-fddd2e1bfa1d" providerId="ADAL" clId="{7D494C75-FCA9-4022-A80F-AF1B4B86FF3C}" dt="2024-01-29T10:36:48.383" v="223" actId="207"/>
          <ac:spMkLst>
            <pc:docMk/>
            <pc:sldMk cId="1220886153" sldId="1303"/>
            <ac:spMk id="3" creationId="{3DC3F21C-74ED-4405-889F-DE5690EBEA53}"/>
          </ac:spMkLst>
        </pc:spChg>
      </pc:sldChg>
      <pc:sldChg chg="modSp mod">
        <pc:chgData name="Van Der Linden Elke" userId="0fc987b5-c91c-46ff-80bf-fddd2e1bfa1d" providerId="ADAL" clId="{7D494C75-FCA9-4022-A80F-AF1B4B86FF3C}" dt="2024-01-29T10:36:55.772" v="224" actId="207"/>
        <pc:sldMkLst>
          <pc:docMk/>
          <pc:sldMk cId="3818316714" sldId="1304"/>
        </pc:sldMkLst>
        <pc:spChg chg="mod">
          <ac:chgData name="Van Der Linden Elke" userId="0fc987b5-c91c-46ff-80bf-fddd2e1bfa1d" providerId="ADAL" clId="{7D494C75-FCA9-4022-A80F-AF1B4B86FF3C}" dt="2024-01-29T10:36:55.772" v="224" actId="207"/>
          <ac:spMkLst>
            <pc:docMk/>
            <pc:sldMk cId="3818316714" sldId="1304"/>
            <ac:spMk id="3" creationId="{3DC3F21C-74ED-4405-889F-DE5690EBEA53}"/>
          </ac:spMkLst>
        </pc:spChg>
      </pc:sldChg>
      <pc:sldChg chg="modSp mod">
        <pc:chgData name="Van Der Linden Elke" userId="0fc987b5-c91c-46ff-80bf-fddd2e1bfa1d" providerId="ADAL" clId="{7D494C75-FCA9-4022-A80F-AF1B4B86FF3C}" dt="2024-01-29T10:38:07.556" v="231" actId="207"/>
        <pc:sldMkLst>
          <pc:docMk/>
          <pc:sldMk cId="1086893101" sldId="1305"/>
        </pc:sldMkLst>
        <pc:spChg chg="mod">
          <ac:chgData name="Van Der Linden Elke" userId="0fc987b5-c91c-46ff-80bf-fddd2e1bfa1d" providerId="ADAL" clId="{7D494C75-FCA9-4022-A80F-AF1B4B86FF3C}" dt="2024-01-29T10:38:07.556" v="231" actId="207"/>
          <ac:spMkLst>
            <pc:docMk/>
            <pc:sldMk cId="1086893101" sldId="1305"/>
            <ac:spMk id="3" creationId="{3DC3F21C-74ED-4405-889F-DE5690EBEA53}"/>
          </ac:spMkLst>
        </pc:spChg>
      </pc:sldChg>
      <pc:sldChg chg="modSp mod">
        <pc:chgData name="Van Der Linden Elke" userId="0fc987b5-c91c-46ff-80bf-fddd2e1bfa1d" providerId="ADAL" clId="{7D494C75-FCA9-4022-A80F-AF1B4B86FF3C}" dt="2024-01-24T13:32:43.986" v="8" actId="207"/>
        <pc:sldMkLst>
          <pc:docMk/>
          <pc:sldMk cId="1369422202" sldId="1311"/>
        </pc:sldMkLst>
        <pc:spChg chg="mod">
          <ac:chgData name="Van Der Linden Elke" userId="0fc987b5-c91c-46ff-80bf-fddd2e1bfa1d" providerId="ADAL" clId="{7D494C75-FCA9-4022-A80F-AF1B4B86FF3C}" dt="2024-01-24T13:32:43.986" v="8" actId="207"/>
          <ac:spMkLst>
            <pc:docMk/>
            <pc:sldMk cId="1369422202" sldId="1311"/>
            <ac:spMk id="11" creationId="{37CE7508-DB63-4052-A2C1-D70D17C28A8E}"/>
          </ac:spMkLst>
        </pc:spChg>
      </pc:sldChg>
      <pc:sldChg chg="modSp mod">
        <pc:chgData name="Van Der Linden Elke" userId="0fc987b5-c91c-46ff-80bf-fddd2e1bfa1d" providerId="ADAL" clId="{7D494C75-FCA9-4022-A80F-AF1B4B86FF3C}" dt="2024-01-24T13:32:22.591" v="4" actId="207"/>
        <pc:sldMkLst>
          <pc:docMk/>
          <pc:sldMk cId="20393203" sldId="1331"/>
        </pc:sldMkLst>
        <pc:spChg chg="mod">
          <ac:chgData name="Van Der Linden Elke" userId="0fc987b5-c91c-46ff-80bf-fddd2e1bfa1d" providerId="ADAL" clId="{7D494C75-FCA9-4022-A80F-AF1B4B86FF3C}" dt="2024-01-24T13:32:22.591" v="4" actId="207"/>
          <ac:spMkLst>
            <pc:docMk/>
            <pc:sldMk cId="20393203" sldId="1331"/>
            <ac:spMk id="14" creationId="{0513B4BC-087C-4E7E-AB8E-BFF96BCBE604}"/>
          </ac:spMkLst>
        </pc:spChg>
      </pc:sldChg>
      <pc:sldChg chg="modSp mod">
        <pc:chgData name="Van Der Linden Elke" userId="0fc987b5-c91c-46ff-80bf-fddd2e1bfa1d" providerId="ADAL" clId="{7D494C75-FCA9-4022-A80F-AF1B4B86FF3C}" dt="2024-01-24T13:32:29.717" v="7" actId="207"/>
        <pc:sldMkLst>
          <pc:docMk/>
          <pc:sldMk cId="3895695738" sldId="1332"/>
        </pc:sldMkLst>
        <pc:spChg chg="mod">
          <ac:chgData name="Van Der Linden Elke" userId="0fc987b5-c91c-46ff-80bf-fddd2e1bfa1d" providerId="ADAL" clId="{7D494C75-FCA9-4022-A80F-AF1B4B86FF3C}" dt="2024-01-24T13:32:29.717" v="7" actId="207"/>
          <ac:spMkLst>
            <pc:docMk/>
            <pc:sldMk cId="3895695738" sldId="1332"/>
            <ac:spMk id="14" creationId="{0513B4BC-087C-4E7E-AB8E-BFF96BCBE604}"/>
          </ac:spMkLst>
        </pc:spChg>
      </pc:sldChg>
      <pc:sldChg chg="modSp mod">
        <pc:chgData name="Van Der Linden Elke" userId="0fc987b5-c91c-46ff-80bf-fddd2e1bfa1d" providerId="ADAL" clId="{7D494C75-FCA9-4022-A80F-AF1B4B86FF3C}" dt="2024-01-24T13:33:26.268" v="9" actId="207"/>
        <pc:sldMkLst>
          <pc:docMk/>
          <pc:sldMk cId="2744775999" sldId="1333"/>
        </pc:sldMkLst>
        <pc:spChg chg="mod">
          <ac:chgData name="Van Der Linden Elke" userId="0fc987b5-c91c-46ff-80bf-fddd2e1bfa1d" providerId="ADAL" clId="{7D494C75-FCA9-4022-A80F-AF1B4B86FF3C}" dt="2024-01-24T13:33:26.268" v="9" actId="207"/>
          <ac:spMkLst>
            <pc:docMk/>
            <pc:sldMk cId="2744775999" sldId="1333"/>
            <ac:spMk id="6" creationId="{00000000-0000-0000-0000-000000000000}"/>
          </ac:spMkLst>
        </pc:spChg>
      </pc:sldChg>
      <pc:sldChg chg="modSp mod">
        <pc:chgData name="Van Der Linden Elke" userId="0fc987b5-c91c-46ff-80bf-fddd2e1bfa1d" providerId="ADAL" clId="{7D494C75-FCA9-4022-A80F-AF1B4B86FF3C}" dt="2024-01-24T13:34:11.769" v="11" actId="207"/>
        <pc:sldMkLst>
          <pc:docMk/>
          <pc:sldMk cId="3765923314" sldId="1334"/>
        </pc:sldMkLst>
        <pc:spChg chg="mod">
          <ac:chgData name="Van Der Linden Elke" userId="0fc987b5-c91c-46ff-80bf-fddd2e1bfa1d" providerId="ADAL" clId="{7D494C75-FCA9-4022-A80F-AF1B4B86FF3C}" dt="2024-01-24T13:34:11.769" v="11" actId="207"/>
          <ac:spMkLst>
            <pc:docMk/>
            <pc:sldMk cId="3765923314" sldId="1334"/>
            <ac:spMk id="5" creationId="{800846F2-0F2A-41A6-A2C1-1DF5F1B01F56}"/>
          </ac:spMkLst>
        </pc:spChg>
      </pc:sldChg>
      <pc:sldChg chg="modSp mod">
        <pc:chgData name="Van Der Linden Elke" userId="0fc987b5-c91c-46ff-80bf-fddd2e1bfa1d" providerId="ADAL" clId="{7D494C75-FCA9-4022-A80F-AF1B4B86FF3C}" dt="2024-01-29T10:37:57.350" v="230" actId="207"/>
        <pc:sldMkLst>
          <pc:docMk/>
          <pc:sldMk cId="2742146389" sldId="1335"/>
        </pc:sldMkLst>
        <pc:spChg chg="mod">
          <ac:chgData name="Van Der Linden Elke" userId="0fc987b5-c91c-46ff-80bf-fddd2e1bfa1d" providerId="ADAL" clId="{7D494C75-FCA9-4022-A80F-AF1B4B86FF3C}" dt="2024-01-29T10:37:47.766" v="227" actId="207"/>
          <ac:spMkLst>
            <pc:docMk/>
            <pc:sldMk cId="2742146389" sldId="1335"/>
            <ac:spMk id="6" creationId="{00000000-0000-0000-0000-000000000000}"/>
          </ac:spMkLst>
        </pc:spChg>
        <pc:spChg chg="mod">
          <ac:chgData name="Van Der Linden Elke" userId="0fc987b5-c91c-46ff-80bf-fddd2e1bfa1d" providerId="ADAL" clId="{7D494C75-FCA9-4022-A80F-AF1B4B86FF3C}" dt="2024-01-29T10:37:57.350" v="230" actId="207"/>
          <ac:spMkLst>
            <pc:docMk/>
            <pc:sldMk cId="2742146389" sldId="1335"/>
            <ac:spMk id="7" creationId="{E084192C-0CB5-4FD1-8C9E-4F81DB58E4E9}"/>
          </ac:spMkLst>
        </pc:spChg>
      </pc:sldChg>
      <pc:sldChg chg="modSp mod">
        <pc:chgData name="Van Der Linden Elke" userId="0fc987b5-c91c-46ff-80bf-fddd2e1bfa1d" providerId="ADAL" clId="{7D494C75-FCA9-4022-A80F-AF1B4B86FF3C}" dt="2024-01-24T13:52:25.252" v="171" actId="207"/>
        <pc:sldMkLst>
          <pc:docMk/>
          <pc:sldMk cId="3912079416" sldId="1336"/>
        </pc:sldMkLst>
        <pc:spChg chg="mod">
          <ac:chgData name="Van Der Linden Elke" userId="0fc987b5-c91c-46ff-80bf-fddd2e1bfa1d" providerId="ADAL" clId="{7D494C75-FCA9-4022-A80F-AF1B4B86FF3C}" dt="2024-01-24T13:52:25.252" v="171" actId="207"/>
          <ac:spMkLst>
            <pc:docMk/>
            <pc:sldMk cId="3912079416" sldId="1336"/>
            <ac:spMk id="9" creationId="{B4854F4F-6F98-4DC3-A857-BD6DAF52F933}"/>
          </ac:spMkLst>
        </pc:spChg>
      </pc:sldChg>
      <pc:sldChg chg="modSp mod">
        <pc:chgData name="Van Der Linden Elke" userId="0fc987b5-c91c-46ff-80bf-fddd2e1bfa1d" providerId="ADAL" clId="{7D494C75-FCA9-4022-A80F-AF1B4B86FF3C}" dt="2024-01-24T13:53:10.028" v="176" actId="207"/>
        <pc:sldMkLst>
          <pc:docMk/>
          <pc:sldMk cId="1931541965" sldId="1338"/>
        </pc:sldMkLst>
        <pc:spChg chg="mod">
          <ac:chgData name="Van Der Linden Elke" userId="0fc987b5-c91c-46ff-80bf-fddd2e1bfa1d" providerId="ADAL" clId="{7D494C75-FCA9-4022-A80F-AF1B4B86FF3C}" dt="2024-01-24T13:53:10.028" v="176" actId="207"/>
          <ac:spMkLst>
            <pc:docMk/>
            <pc:sldMk cId="1931541965" sldId="1338"/>
            <ac:spMk id="8" creationId="{4D76E6E5-B93E-48A0-AA52-493C3B0D97A0}"/>
          </ac:spMkLst>
        </pc:spChg>
      </pc:sldChg>
    </pc:docChg>
  </pc:docChgLst>
  <pc:docChgLst>
    <pc:chgData name="Zegers Helene" userId="940cc704-a3bb-4f59-8926-39fb3edab9de" providerId="ADAL" clId="{96C53371-2609-4DC8-97C1-3069149D9EBC}"/>
    <pc:docChg chg="undo custSel addSld modSld sldOrd modSection">
      <pc:chgData name="Zegers Helene" userId="940cc704-a3bb-4f59-8926-39fb3edab9de" providerId="ADAL" clId="{96C53371-2609-4DC8-97C1-3069149D9EBC}" dt="2022-02-01T11:52:35.212" v="2894" actId="6549"/>
      <pc:docMkLst>
        <pc:docMk/>
      </pc:docMkLst>
      <pc:sldChg chg="addCm">
        <pc:chgData name="Zegers Helene" userId="940cc704-a3bb-4f59-8926-39fb3edab9de" providerId="ADAL" clId="{96C53371-2609-4DC8-97C1-3069149D9EBC}" dt="2022-02-01T11:01:04.609" v="690" actId="1589"/>
        <pc:sldMkLst>
          <pc:docMk/>
          <pc:sldMk cId="3173008017" sldId="559"/>
        </pc:sldMkLst>
      </pc:sldChg>
      <pc:sldChg chg="modSp mod addCm modCm">
        <pc:chgData name="Zegers Helene" userId="940cc704-a3bb-4f59-8926-39fb3edab9de" providerId="ADAL" clId="{96C53371-2609-4DC8-97C1-3069149D9EBC}" dt="2022-02-01T11:00:54.175" v="689"/>
        <pc:sldMkLst>
          <pc:docMk/>
          <pc:sldMk cId="3088713799" sldId="671"/>
        </pc:sldMkLst>
        <pc:spChg chg="mod">
          <ac:chgData name="Zegers Helene" userId="940cc704-a3bb-4f59-8926-39fb3edab9de" providerId="ADAL" clId="{96C53371-2609-4DC8-97C1-3069149D9EBC}" dt="2022-02-01T10:24:08.852" v="237" actId="207"/>
          <ac:spMkLst>
            <pc:docMk/>
            <pc:sldMk cId="3088713799" sldId="671"/>
            <ac:spMk id="3" creationId="{3DC3F21C-74ED-4405-889F-DE5690EBEA53}"/>
          </ac:spMkLst>
        </pc:spChg>
      </pc:sldChg>
      <pc:sldChg chg="modSp mod">
        <pc:chgData name="Zegers Helene" userId="940cc704-a3bb-4f59-8926-39fb3edab9de" providerId="ADAL" clId="{96C53371-2609-4DC8-97C1-3069149D9EBC}" dt="2022-02-01T10:16:42.109" v="151" actId="1076"/>
        <pc:sldMkLst>
          <pc:docMk/>
          <pc:sldMk cId="3697678708" sldId="704"/>
        </pc:sldMkLst>
        <pc:spChg chg="mod">
          <ac:chgData name="Zegers Helene" userId="940cc704-a3bb-4f59-8926-39fb3edab9de" providerId="ADAL" clId="{96C53371-2609-4DC8-97C1-3069149D9EBC}" dt="2022-02-01T10:16:35.286" v="150" actId="20577"/>
          <ac:spMkLst>
            <pc:docMk/>
            <pc:sldMk cId="3697678708" sldId="704"/>
            <ac:spMk id="19" creationId="{808068CE-01DE-4C54-A131-C37D719B8CAC}"/>
          </ac:spMkLst>
        </pc:spChg>
        <pc:spChg chg="mod">
          <ac:chgData name="Zegers Helene" userId="940cc704-a3bb-4f59-8926-39fb3edab9de" providerId="ADAL" clId="{96C53371-2609-4DC8-97C1-3069149D9EBC}" dt="2022-02-01T10:16:42.109" v="151" actId="1076"/>
          <ac:spMkLst>
            <pc:docMk/>
            <pc:sldMk cId="3697678708" sldId="704"/>
            <ac:spMk id="23" creationId="{D8CC20E4-66F7-4FC7-8190-2018EAB7EEB4}"/>
          </ac:spMkLst>
        </pc:spChg>
        <pc:spChg chg="mod">
          <ac:chgData name="Zegers Helene" userId="940cc704-a3bb-4f59-8926-39fb3edab9de" providerId="ADAL" clId="{96C53371-2609-4DC8-97C1-3069149D9EBC}" dt="2022-02-01T10:16:42.109" v="151" actId="1076"/>
          <ac:spMkLst>
            <pc:docMk/>
            <pc:sldMk cId="3697678708" sldId="704"/>
            <ac:spMk id="24" creationId="{2108C33C-2D59-4FC5-A124-B852F0B6EA29}"/>
          </ac:spMkLst>
        </pc:spChg>
        <pc:picChg chg="mod">
          <ac:chgData name="Zegers Helene" userId="940cc704-a3bb-4f59-8926-39fb3edab9de" providerId="ADAL" clId="{96C53371-2609-4DC8-97C1-3069149D9EBC}" dt="2022-02-01T10:16:42.109" v="151" actId="1076"/>
          <ac:picMkLst>
            <pc:docMk/>
            <pc:sldMk cId="3697678708" sldId="704"/>
            <ac:picMk id="21" creationId="{872D0A7D-BFC3-4AEE-8966-9E132D0D848A}"/>
          </ac:picMkLst>
        </pc:picChg>
        <pc:picChg chg="mod">
          <ac:chgData name="Zegers Helene" userId="940cc704-a3bb-4f59-8926-39fb3edab9de" providerId="ADAL" clId="{96C53371-2609-4DC8-97C1-3069149D9EBC}" dt="2022-02-01T10:16:42.109" v="151" actId="1076"/>
          <ac:picMkLst>
            <pc:docMk/>
            <pc:sldMk cId="3697678708" sldId="704"/>
            <ac:picMk id="22" creationId="{2955A97B-263D-404D-8B5E-0C542507B931}"/>
          </ac:picMkLst>
        </pc:picChg>
      </pc:sldChg>
      <pc:sldChg chg="modSp addCm modCm">
        <pc:chgData name="Zegers Helene" userId="940cc704-a3bb-4f59-8926-39fb3edab9de" providerId="ADAL" clId="{96C53371-2609-4DC8-97C1-3069149D9EBC}" dt="2022-02-01T11:19:33.589" v="1331" actId="313"/>
        <pc:sldMkLst>
          <pc:docMk/>
          <pc:sldMk cId="3952615611" sldId="794"/>
        </pc:sldMkLst>
        <pc:spChg chg="mod">
          <ac:chgData name="Zegers Helene" userId="940cc704-a3bb-4f59-8926-39fb3edab9de" providerId="ADAL" clId="{96C53371-2609-4DC8-97C1-3069149D9EBC}" dt="2022-02-01T11:19:33.589" v="1331" actId="313"/>
          <ac:spMkLst>
            <pc:docMk/>
            <pc:sldMk cId="3952615611" sldId="794"/>
            <ac:spMk id="4" creationId="{8F681DBF-4AE1-45ED-B306-7FC83E2F155E}"/>
          </ac:spMkLst>
        </pc:spChg>
      </pc:sldChg>
      <pc:sldChg chg="modSp mod addCm modCm">
        <pc:chgData name="Zegers Helene" userId="940cc704-a3bb-4f59-8926-39fb3edab9de" providerId="ADAL" clId="{96C53371-2609-4DC8-97C1-3069149D9EBC}" dt="2022-02-01T11:22:49.738" v="1436" actId="20577"/>
        <pc:sldMkLst>
          <pc:docMk/>
          <pc:sldMk cId="4029513121" sldId="795"/>
        </pc:sldMkLst>
        <pc:spChg chg="mod">
          <ac:chgData name="Zegers Helene" userId="940cc704-a3bb-4f59-8926-39fb3edab9de" providerId="ADAL" clId="{96C53371-2609-4DC8-97C1-3069149D9EBC}" dt="2022-02-01T11:22:49.738" v="1436" actId="20577"/>
          <ac:spMkLst>
            <pc:docMk/>
            <pc:sldMk cId="4029513121" sldId="795"/>
            <ac:spMk id="4" creationId="{8F681DBF-4AE1-45ED-B306-7FC83E2F155E}"/>
          </ac:spMkLst>
        </pc:spChg>
      </pc:sldChg>
      <pc:sldChg chg="modSp mod">
        <pc:chgData name="Zegers Helene" userId="940cc704-a3bb-4f59-8926-39fb3edab9de" providerId="ADAL" clId="{96C53371-2609-4DC8-97C1-3069149D9EBC}" dt="2022-02-01T11:10:51.311" v="838" actId="20577"/>
        <pc:sldMkLst>
          <pc:docMk/>
          <pc:sldMk cId="711899009" sldId="868"/>
        </pc:sldMkLst>
        <pc:spChg chg="mod">
          <ac:chgData name="Zegers Helene" userId="940cc704-a3bb-4f59-8926-39fb3edab9de" providerId="ADAL" clId="{96C53371-2609-4DC8-97C1-3069149D9EBC}" dt="2022-02-01T11:10:51.311" v="838" actId="20577"/>
          <ac:spMkLst>
            <pc:docMk/>
            <pc:sldMk cId="711899009" sldId="868"/>
            <ac:spMk id="3" creationId="{3DC3F21C-74ED-4405-889F-DE5690EBEA53}"/>
          </ac:spMkLst>
        </pc:spChg>
      </pc:sldChg>
      <pc:sldChg chg="modSp mod">
        <pc:chgData name="Zegers Helene" userId="940cc704-a3bb-4f59-8926-39fb3edab9de" providerId="ADAL" clId="{96C53371-2609-4DC8-97C1-3069149D9EBC}" dt="2022-02-01T11:17:44.007" v="1080" actId="20577"/>
        <pc:sldMkLst>
          <pc:docMk/>
          <pc:sldMk cId="3307676445" sldId="874"/>
        </pc:sldMkLst>
        <pc:spChg chg="mod">
          <ac:chgData name="Zegers Helene" userId="940cc704-a3bb-4f59-8926-39fb3edab9de" providerId="ADAL" clId="{96C53371-2609-4DC8-97C1-3069149D9EBC}" dt="2022-02-01T11:17:44.007" v="1080" actId="20577"/>
          <ac:spMkLst>
            <pc:docMk/>
            <pc:sldMk cId="3307676445" sldId="874"/>
            <ac:spMk id="7" creationId="{00000000-0000-0000-0000-000000000000}"/>
          </ac:spMkLst>
        </pc:spChg>
      </pc:sldChg>
      <pc:sldChg chg="modSp mod">
        <pc:chgData name="Zegers Helene" userId="940cc704-a3bb-4f59-8926-39fb3edab9de" providerId="ADAL" clId="{96C53371-2609-4DC8-97C1-3069149D9EBC}" dt="2022-02-01T11:36:33.497" v="1962" actId="20577"/>
        <pc:sldMkLst>
          <pc:docMk/>
          <pc:sldMk cId="3136220324" sldId="1116"/>
        </pc:sldMkLst>
        <pc:spChg chg="mod">
          <ac:chgData name="Zegers Helene" userId="940cc704-a3bb-4f59-8926-39fb3edab9de" providerId="ADAL" clId="{96C53371-2609-4DC8-97C1-3069149D9EBC}" dt="2022-02-01T11:36:33.497" v="1962" actId="20577"/>
          <ac:spMkLst>
            <pc:docMk/>
            <pc:sldMk cId="3136220324" sldId="1116"/>
            <ac:spMk id="6" creationId="{737B8060-D5D3-47F9-9D7A-DCEAA9803E50}"/>
          </ac:spMkLst>
        </pc:spChg>
      </pc:sldChg>
      <pc:sldChg chg="modSp mod">
        <pc:chgData name="Zegers Helene" userId="940cc704-a3bb-4f59-8926-39fb3edab9de" providerId="ADAL" clId="{96C53371-2609-4DC8-97C1-3069149D9EBC}" dt="2022-02-01T10:18:19.705" v="203" actId="20577"/>
        <pc:sldMkLst>
          <pc:docMk/>
          <pc:sldMk cId="44854595" sldId="1143"/>
        </pc:sldMkLst>
        <pc:spChg chg="mod">
          <ac:chgData name="Zegers Helene" userId="940cc704-a3bb-4f59-8926-39fb3edab9de" providerId="ADAL" clId="{96C53371-2609-4DC8-97C1-3069149D9EBC}" dt="2022-02-01T10:18:19.705" v="203" actId="20577"/>
          <ac:spMkLst>
            <pc:docMk/>
            <pc:sldMk cId="44854595" sldId="1143"/>
            <ac:spMk id="3" creationId="{3DC3F21C-74ED-4405-889F-DE5690EBEA53}"/>
          </ac:spMkLst>
        </pc:spChg>
      </pc:sldChg>
      <pc:sldChg chg="addSp modSp mod modClrScheme chgLayout">
        <pc:chgData name="Zegers Helene" userId="940cc704-a3bb-4f59-8926-39fb3edab9de" providerId="ADAL" clId="{96C53371-2609-4DC8-97C1-3069149D9EBC}" dt="2022-02-01T11:45:47.561" v="2496" actId="20577"/>
        <pc:sldMkLst>
          <pc:docMk/>
          <pc:sldMk cId="4132090029" sldId="1158"/>
        </pc:sldMkLst>
        <pc:spChg chg="mod ord">
          <ac:chgData name="Zegers Helene" userId="940cc704-a3bb-4f59-8926-39fb3edab9de" providerId="ADAL" clId="{96C53371-2609-4DC8-97C1-3069149D9EBC}" dt="2022-02-01T11:44:32.423" v="2395" actId="700"/>
          <ac:spMkLst>
            <pc:docMk/>
            <pc:sldMk cId="4132090029" sldId="1158"/>
            <ac:spMk id="2" creationId="{D4FF6365-EE73-4CBA-BBAD-B5F51DA94B11}"/>
          </ac:spMkLst>
        </pc:spChg>
        <pc:spChg chg="add mod">
          <ac:chgData name="Zegers Helene" userId="940cc704-a3bb-4f59-8926-39fb3edab9de" providerId="ADAL" clId="{96C53371-2609-4DC8-97C1-3069149D9EBC}" dt="2022-02-01T11:42:35.507" v="2279"/>
          <ac:spMkLst>
            <pc:docMk/>
            <pc:sldMk cId="4132090029" sldId="1158"/>
            <ac:spMk id="4" creationId="{6F26C81B-F4D7-4B95-B639-3C3B2931F597}"/>
          </ac:spMkLst>
        </pc:spChg>
        <pc:spChg chg="mod ord">
          <ac:chgData name="Zegers Helene" userId="940cc704-a3bb-4f59-8926-39fb3edab9de" providerId="ADAL" clId="{96C53371-2609-4DC8-97C1-3069149D9EBC}" dt="2022-02-01T11:45:47.561" v="2496" actId="20577"/>
          <ac:spMkLst>
            <pc:docMk/>
            <pc:sldMk cId="4132090029" sldId="1158"/>
            <ac:spMk id="5" creationId="{800846F2-0F2A-41A6-A2C1-1DF5F1B01F56}"/>
          </ac:spMkLst>
        </pc:spChg>
        <pc:picChg chg="add mod">
          <ac:chgData name="Zegers Helene" userId="940cc704-a3bb-4f59-8926-39fb3edab9de" providerId="ADAL" clId="{96C53371-2609-4DC8-97C1-3069149D9EBC}" dt="2022-02-01T11:42:35.507" v="2279"/>
          <ac:picMkLst>
            <pc:docMk/>
            <pc:sldMk cId="4132090029" sldId="1158"/>
            <ac:picMk id="6" creationId="{4FFFA772-BF7C-44DF-A08A-80A721AD97BE}"/>
          </ac:picMkLst>
        </pc:picChg>
      </pc:sldChg>
      <pc:sldChg chg="modSp mod">
        <pc:chgData name="Zegers Helene" userId="940cc704-a3bb-4f59-8926-39fb3edab9de" providerId="ADAL" clId="{96C53371-2609-4DC8-97C1-3069149D9EBC}" dt="2022-02-01T11:24:13.311" v="1448" actId="20577"/>
        <pc:sldMkLst>
          <pc:docMk/>
          <pc:sldMk cId="1748813542" sldId="1174"/>
        </pc:sldMkLst>
        <pc:spChg chg="mod">
          <ac:chgData name="Zegers Helene" userId="940cc704-a3bb-4f59-8926-39fb3edab9de" providerId="ADAL" clId="{96C53371-2609-4DC8-97C1-3069149D9EBC}" dt="2022-02-01T11:24:13.311" v="1448" actId="20577"/>
          <ac:spMkLst>
            <pc:docMk/>
            <pc:sldMk cId="1748813542" sldId="1174"/>
            <ac:spMk id="5" creationId="{73DE21D9-E593-42B1-A571-E30D2D31CDA5}"/>
          </ac:spMkLst>
        </pc:spChg>
      </pc:sldChg>
      <pc:sldChg chg="modSp mod">
        <pc:chgData name="Zegers Helene" userId="940cc704-a3bb-4f59-8926-39fb3edab9de" providerId="ADAL" clId="{96C53371-2609-4DC8-97C1-3069149D9EBC}" dt="2022-02-01T11:47:55.115" v="2556" actId="20577"/>
        <pc:sldMkLst>
          <pc:docMk/>
          <pc:sldMk cId="2891944918" sldId="1202"/>
        </pc:sldMkLst>
        <pc:spChg chg="mod">
          <ac:chgData name="Zegers Helene" userId="940cc704-a3bb-4f59-8926-39fb3edab9de" providerId="ADAL" clId="{96C53371-2609-4DC8-97C1-3069149D9EBC}" dt="2022-02-01T11:47:55.115" v="2556" actId="20577"/>
          <ac:spMkLst>
            <pc:docMk/>
            <pc:sldMk cId="2891944918" sldId="1202"/>
            <ac:spMk id="5" creationId="{800846F2-0F2A-41A6-A2C1-1DF5F1B01F56}"/>
          </ac:spMkLst>
        </pc:spChg>
      </pc:sldChg>
      <pc:sldChg chg="modSp mod addCm modCm">
        <pc:chgData name="Zegers Helene" userId="940cc704-a3bb-4f59-8926-39fb3edab9de" providerId="ADAL" clId="{96C53371-2609-4DC8-97C1-3069149D9EBC}" dt="2022-02-01T11:13:11.047" v="928"/>
        <pc:sldMkLst>
          <pc:docMk/>
          <pc:sldMk cId="3699055860" sldId="1208"/>
        </pc:sldMkLst>
        <pc:spChg chg="mod">
          <ac:chgData name="Zegers Helene" userId="940cc704-a3bb-4f59-8926-39fb3edab9de" providerId="ADAL" clId="{96C53371-2609-4DC8-97C1-3069149D9EBC}" dt="2022-02-01T11:13:06.127" v="926" actId="20577"/>
          <ac:spMkLst>
            <pc:docMk/>
            <pc:sldMk cId="3699055860" sldId="1208"/>
            <ac:spMk id="9" creationId="{0656FCBC-E67B-4287-B561-9F2FFE038E0E}"/>
          </ac:spMkLst>
        </pc:spChg>
      </pc:sldChg>
      <pc:sldChg chg="addSp delSp modSp mod addCm modCm">
        <pc:chgData name="Zegers Helene" userId="940cc704-a3bb-4f59-8926-39fb3edab9de" providerId="ADAL" clId="{96C53371-2609-4DC8-97C1-3069149D9EBC}" dt="2022-02-01T10:37:36.770" v="406" actId="14100"/>
        <pc:sldMkLst>
          <pc:docMk/>
          <pc:sldMk cId="3956624129" sldId="1209"/>
        </pc:sldMkLst>
        <pc:spChg chg="mod">
          <ac:chgData name="Zegers Helene" userId="940cc704-a3bb-4f59-8926-39fb3edab9de" providerId="ADAL" clId="{96C53371-2609-4DC8-97C1-3069149D9EBC}" dt="2022-02-01T10:37:01.163" v="395" actId="20577"/>
          <ac:spMkLst>
            <pc:docMk/>
            <pc:sldMk cId="3956624129" sldId="1209"/>
            <ac:spMk id="3" creationId="{0E861FCE-A796-4828-AA7B-962869C1BCF5}"/>
          </ac:spMkLst>
        </pc:spChg>
        <pc:spChg chg="ord">
          <ac:chgData name="Zegers Helene" userId="940cc704-a3bb-4f59-8926-39fb3edab9de" providerId="ADAL" clId="{96C53371-2609-4DC8-97C1-3069149D9EBC}" dt="2022-02-01T10:37:16.244" v="400" actId="167"/>
          <ac:spMkLst>
            <pc:docMk/>
            <pc:sldMk cId="3956624129" sldId="1209"/>
            <ac:spMk id="5" creationId="{F24FEA31-E785-43AE-A8EB-EC378209BEDC}"/>
          </ac:spMkLst>
        </pc:spChg>
        <pc:spChg chg="mod">
          <ac:chgData name="Zegers Helene" userId="940cc704-a3bb-4f59-8926-39fb3edab9de" providerId="ADAL" clId="{96C53371-2609-4DC8-97C1-3069149D9EBC}" dt="2022-02-01T10:37:07.012" v="397" actId="1076"/>
          <ac:spMkLst>
            <pc:docMk/>
            <pc:sldMk cId="3956624129" sldId="1209"/>
            <ac:spMk id="9" creationId="{E9414F60-5D25-4133-B4BC-CF5AEAF405B2}"/>
          </ac:spMkLst>
        </pc:spChg>
        <pc:spChg chg="add mod">
          <ac:chgData name="Zegers Helene" userId="940cc704-a3bb-4f59-8926-39fb3edab9de" providerId="ADAL" clId="{96C53371-2609-4DC8-97C1-3069149D9EBC}" dt="2022-02-01T10:37:36.770" v="406" actId="14100"/>
          <ac:spMkLst>
            <pc:docMk/>
            <pc:sldMk cId="3956624129" sldId="1209"/>
            <ac:spMk id="15" creationId="{47E76B45-1731-48CF-8F6D-37B649D73DD6}"/>
          </ac:spMkLst>
        </pc:spChg>
        <pc:picChg chg="del">
          <ac:chgData name="Zegers Helene" userId="940cc704-a3bb-4f59-8926-39fb3edab9de" providerId="ADAL" clId="{96C53371-2609-4DC8-97C1-3069149D9EBC}" dt="2022-02-01T10:35:35.805" v="382" actId="478"/>
          <ac:picMkLst>
            <pc:docMk/>
            <pc:sldMk cId="3956624129" sldId="1209"/>
            <ac:picMk id="4" creationId="{FF4AD515-1E68-4060-85F5-8A8E954C3BF0}"/>
          </ac:picMkLst>
        </pc:picChg>
        <pc:picChg chg="add mod ord">
          <ac:chgData name="Zegers Helene" userId="940cc704-a3bb-4f59-8926-39fb3edab9de" providerId="ADAL" clId="{96C53371-2609-4DC8-97C1-3069149D9EBC}" dt="2022-02-01T10:37:07.012" v="397" actId="1076"/>
          <ac:picMkLst>
            <pc:docMk/>
            <pc:sldMk cId="3956624129" sldId="1209"/>
            <ac:picMk id="7" creationId="{B39A0C4C-58AE-49E2-9356-01C564B24A18}"/>
          </ac:picMkLst>
        </pc:picChg>
        <pc:picChg chg="add mod">
          <ac:chgData name="Zegers Helene" userId="940cc704-a3bb-4f59-8926-39fb3edab9de" providerId="ADAL" clId="{96C53371-2609-4DC8-97C1-3069149D9EBC}" dt="2022-02-01T10:37:28.508" v="403" actId="14100"/>
          <ac:picMkLst>
            <pc:docMk/>
            <pc:sldMk cId="3956624129" sldId="1209"/>
            <ac:picMk id="11" creationId="{BF5EB6D8-F649-436F-B356-A19011D8BA83}"/>
          </ac:picMkLst>
        </pc:picChg>
      </pc:sldChg>
      <pc:sldChg chg="modSp mod">
        <pc:chgData name="Zegers Helene" userId="940cc704-a3bb-4f59-8926-39fb3edab9de" providerId="ADAL" clId="{96C53371-2609-4DC8-97C1-3069149D9EBC}" dt="2022-02-01T10:50:33.338" v="477" actId="20577"/>
        <pc:sldMkLst>
          <pc:docMk/>
          <pc:sldMk cId="1297353527" sldId="1210"/>
        </pc:sldMkLst>
        <pc:spChg chg="mod">
          <ac:chgData name="Zegers Helene" userId="940cc704-a3bb-4f59-8926-39fb3edab9de" providerId="ADAL" clId="{96C53371-2609-4DC8-97C1-3069149D9EBC}" dt="2022-02-01T10:50:33.338" v="477" actId="20577"/>
          <ac:spMkLst>
            <pc:docMk/>
            <pc:sldMk cId="1297353527" sldId="1210"/>
            <ac:spMk id="8" creationId="{4D76E6E5-B93E-48A0-AA52-493C3B0D97A0}"/>
          </ac:spMkLst>
        </pc:spChg>
      </pc:sldChg>
      <pc:sldChg chg="addSp delSp modSp mod addCm modCm">
        <pc:chgData name="Zegers Helene" userId="940cc704-a3bb-4f59-8926-39fb3edab9de" providerId="ADAL" clId="{96C53371-2609-4DC8-97C1-3069149D9EBC}" dt="2022-02-01T10:39:27.004" v="422" actId="14100"/>
        <pc:sldMkLst>
          <pc:docMk/>
          <pc:sldMk cId="2914031560" sldId="1211"/>
        </pc:sldMkLst>
        <pc:spChg chg="mod">
          <ac:chgData name="Zegers Helene" userId="940cc704-a3bb-4f59-8926-39fb3edab9de" providerId="ADAL" clId="{96C53371-2609-4DC8-97C1-3069149D9EBC}" dt="2022-02-01T10:39:27.004" v="422" actId="14100"/>
          <ac:spMkLst>
            <pc:docMk/>
            <pc:sldMk cId="2914031560" sldId="1211"/>
            <ac:spMk id="7" creationId="{7FECC981-219F-4481-99E6-80C7C18DEAA1}"/>
          </ac:spMkLst>
        </pc:spChg>
        <pc:picChg chg="del">
          <ac:chgData name="Zegers Helene" userId="940cc704-a3bb-4f59-8926-39fb3edab9de" providerId="ADAL" clId="{96C53371-2609-4DC8-97C1-3069149D9EBC}" dt="2022-02-01T10:38:51.710" v="413" actId="478"/>
          <ac:picMkLst>
            <pc:docMk/>
            <pc:sldMk cId="2914031560" sldId="1211"/>
            <ac:picMk id="2" creationId="{5D4CB0D1-A77D-4A69-B7D4-AABACBD00A64}"/>
          </ac:picMkLst>
        </pc:picChg>
        <pc:picChg chg="add mod ord">
          <ac:chgData name="Zegers Helene" userId="940cc704-a3bb-4f59-8926-39fb3edab9de" providerId="ADAL" clId="{96C53371-2609-4DC8-97C1-3069149D9EBC}" dt="2022-02-01T10:39:08.017" v="417" actId="167"/>
          <ac:picMkLst>
            <pc:docMk/>
            <pc:sldMk cId="2914031560" sldId="1211"/>
            <ac:picMk id="9" creationId="{F1C246AF-6CF4-4CD1-8F34-2E0212AFF45F}"/>
          </ac:picMkLst>
        </pc:picChg>
      </pc:sldChg>
      <pc:sldChg chg="addSp delSp modSp mod addCm modCm">
        <pc:chgData name="Zegers Helene" userId="940cc704-a3bb-4f59-8926-39fb3edab9de" providerId="ADAL" clId="{96C53371-2609-4DC8-97C1-3069149D9EBC}" dt="2022-02-01T10:41:42.651" v="476"/>
        <pc:sldMkLst>
          <pc:docMk/>
          <pc:sldMk cId="3847754548" sldId="1214"/>
        </pc:sldMkLst>
        <pc:spChg chg="mod">
          <ac:chgData name="Zegers Helene" userId="940cc704-a3bb-4f59-8926-39fb3edab9de" providerId="ADAL" clId="{96C53371-2609-4DC8-97C1-3069149D9EBC}" dt="2022-02-01T10:41:31.440" v="474" actId="14100"/>
          <ac:spMkLst>
            <pc:docMk/>
            <pc:sldMk cId="3847754548" sldId="1214"/>
            <ac:spMk id="9" creationId="{641AE412-ED2C-4A47-87DD-ACCA3602E395}"/>
          </ac:spMkLst>
        </pc:spChg>
        <pc:picChg chg="del">
          <ac:chgData name="Zegers Helene" userId="940cc704-a3bb-4f59-8926-39fb3edab9de" providerId="ADAL" clId="{96C53371-2609-4DC8-97C1-3069149D9EBC}" dt="2022-02-01T10:41:05.098" v="465" actId="478"/>
          <ac:picMkLst>
            <pc:docMk/>
            <pc:sldMk cId="3847754548" sldId="1214"/>
            <ac:picMk id="2" creationId="{3725A6F5-49C9-4282-A6A3-E39190B60CD8}"/>
          </ac:picMkLst>
        </pc:picChg>
        <pc:picChg chg="add mod ord">
          <ac:chgData name="Zegers Helene" userId="940cc704-a3bb-4f59-8926-39fb3edab9de" providerId="ADAL" clId="{96C53371-2609-4DC8-97C1-3069149D9EBC}" dt="2022-02-01T10:41:15.502" v="469" actId="167"/>
          <ac:picMkLst>
            <pc:docMk/>
            <pc:sldMk cId="3847754548" sldId="1214"/>
            <ac:picMk id="7" creationId="{5A9DE107-ED8F-463A-946B-9D1914BD3217}"/>
          </ac:picMkLst>
        </pc:picChg>
      </pc:sldChg>
      <pc:sldChg chg="modSp mod">
        <pc:chgData name="Zegers Helene" userId="940cc704-a3bb-4f59-8926-39fb3edab9de" providerId="ADAL" clId="{96C53371-2609-4DC8-97C1-3069149D9EBC}" dt="2022-02-01T10:54:12.494" v="687" actId="208"/>
        <pc:sldMkLst>
          <pc:docMk/>
          <pc:sldMk cId="879294010" sldId="1215"/>
        </pc:sldMkLst>
        <pc:spChg chg="mod">
          <ac:chgData name="Zegers Helene" userId="940cc704-a3bb-4f59-8926-39fb3edab9de" providerId="ADAL" clId="{96C53371-2609-4DC8-97C1-3069149D9EBC}" dt="2022-02-01T10:54:12.494" v="687" actId="208"/>
          <ac:spMkLst>
            <pc:docMk/>
            <pc:sldMk cId="879294010" sldId="1215"/>
            <ac:spMk id="10" creationId="{760ED9B9-93D5-46D7-95DE-5C8FB6C8D3DF}"/>
          </ac:spMkLst>
        </pc:spChg>
      </pc:sldChg>
      <pc:sldChg chg="modSp mod">
        <pc:chgData name="Zegers Helene" userId="940cc704-a3bb-4f59-8926-39fb3edab9de" providerId="ADAL" clId="{96C53371-2609-4DC8-97C1-3069149D9EBC}" dt="2022-02-01T11:31:27.395" v="1727" actId="207"/>
        <pc:sldMkLst>
          <pc:docMk/>
          <pc:sldMk cId="2712208511" sldId="1260"/>
        </pc:sldMkLst>
        <pc:spChg chg="mod">
          <ac:chgData name="Zegers Helene" userId="940cc704-a3bb-4f59-8926-39fb3edab9de" providerId="ADAL" clId="{96C53371-2609-4DC8-97C1-3069149D9EBC}" dt="2022-02-01T11:31:27.395" v="1727" actId="207"/>
          <ac:spMkLst>
            <pc:docMk/>
            <pc:sldMk cId="2712208511" sldId="1260"/>
            <ac:spMk id="6" creationId="{00000000-0000-0000-0000-000000000000}"/>
          </ac:spMkLst>
        </pc:spChg>
      </pc:sldChg>
      <pc:sldChg chg="modSp mod addCm modCm">
        <pc:chgData name="Zegers Helene" userId="940cc704-a3bb-4f59-8926-39fb3edab9de" providerId="ADAL" clId="{96C53371-2609-4DC8-97C1-3069149D9EBC}" dt="2022-02-01T11:17:04.914" v="1053" actId="20577"/>
        <pc:sldMkLst>
          <pc:docMk/>
          <pc:sldMk cId="3414782210" sldId="1261"/>
        </pc:sldMkLst>
        <pc:spChg chg="mod">
          <ac:chgData name="Zegers Helene" userId="940cc704-a3bb-4f59-8926-39fb3edab9de" providerId="ADAL" clId="{96C53371-2609-4DC8-97C1-3069149D9EBC}" dt="2022-02-01T11:17:04.914" v="1053" actId="20577"/>
          <ac:spMkLst>
            <pc:docMk/>
            <pc:sldMk cId="3414782210" sldId="1261"/>
            <ac:spMk id="9" creationId="{0656FCBC-E67B-4287-B561-9F2FFE038E0E}"/>
          </ac:spMkLst>
        </pc:spChg>
      </pc:sldChg>
      <pc:sldChg chg="ord">
        <pc:chgData name="Zegers Helene" userId="940cc704-a3bb-4f59-8926-39fb3edab9de" providerId="ADAL" clId="{96C53371-2609-4DC8-97C1-3069149D9EBC}" dt="2022-02-01T11:47:36.833" v="2554"/>
        <pc:sldMkLst>
          <pc:docMk/>
          <pc:sldMk cId="3401194997" sldId="1263"/>
        </pc:sldMkLst>
      </pc:sldChg>
      <pc:sldChg chg="modSp mod addCm modCm">
        <pc:chgData name="Zegers Helene" userId="940cc704-a3bb-4f59-8926-39fb3edab9de" providerId="ADAL" clId="{96C53371-2609-4DC8-97C1-3069149D9EBC}" dt="2022-02-01T11:34:28.278" v="1820" actId="207"/>
        <pc:sldMkLst>
          <pc:docMk/>
          <pc:sldMk cId="3037457431" sldId="1264"/>
        </pc:sldMkLst>
        <pc:spChg chg="mod">
          <ac:chgData name="Zegers Helene" userId="940cc704-a3bb-4f59-8926-39fb3edab9de" providerId="ADAL" clId="{96C53371-2609-4DC8-97C1-3069149D9EBC}" dt="2022-02-01T11:34:28.278" v="1820" actId="207"/>
          <ac:spMkLst>
            <pc:docMk/>
            <pc:sldMk cId="3037457431" sldId="1264"/>
            <ac:spMk id="6" creationId="{00000000-0000-0000-0000-000000000000}"/>
          </ac:spMkLst>
        </pc:spChg>
      </pc:sldChg>
      <pc:sldChg chg="modSp mod addCm modCm">
        <pc:chgData name="Zegers Helene" userId="940cc704-a3bb-4f59-8926-39fb3edab9de" providerId="ADAL" clId="{96C53371-2609-4DC8-97C1-3069149D9EBC}" dt="2022-02-01T11:35:54.246" v="1961" actId="20577"/>
        <pc:sldMkLst>
          <pc:docMk/>
          <pc:sldMk cId="3690061921" sldId="1272"/>
        </pc:sldMkLst>
        <pc:spChg chg="mod">
          <ac:chgData name="Zegers Helene" userId="940cc704-a3bb-4f59-8926-39fb3edab9de" providerId="ADAL" clId="{96C53371-2609-4DC8-97C1-3069149D9EBC}" dt="2022-02-01T11:35:54.246" v="1961" actId="20577"/>
          <ac:spMkLst>
            <pc:docMk/>
            <pc:sldMk cId="3690061921" sldId="1272"/>
            <ac:spMk id="3" creationId="{3DC3F21C-74ED-4405-889F-DE5690EBEA53}"/>
          </ac:spMkLst>
        </pc:spChg>
      </pc:sldChg>
      <pc:sldChg chg="modSp mod addCm modCm">
        <pc:chgData name="Zegers Helene" userId="940cc704-a3bb-4f59-8926-39fb3edab9de" providerId="ADAL" clId="{96C53371-2609-4DC8-97C1-3069149D9EBC}" dt="2022-02-01T10:37:51.506" v="408"/>
        <pc:sldMkLst>
          <pc:docMk/>
          <pc:sldMk cId="3097754784" sldId="1275"/>
        </pc:sldMkLst>
        <pc:spChg chg="mod">
          <ac:chgData name="Zegers Helene" userId="940cc704-a3bb-4f59-8926-39fb3edab9de" providerId="ADAL" clId="{96C53371-2609-4DC8-97C1-3069149D9EBC}" dt="2022-02-01T10:29:24.222" v="345" actId="20577"/>
          <ac:spMkLst>
            <pc:docMk/>
            <pc:sldMk cId="3097754784" sldId="1275"/>
            <ac:spMk id="9" creationId="{B4854F4F-6F98-4DC3-A857-BD6DAF52F933}"/>
          </ac:spMkLst>
        </pc:spChg>
      </pc:sldChg>
      <pc:sldChg chg="modSp mod addCm modCm">
        <pc:chgData name="Zegers Helene" userId="940cc704-a3bb-4f59-8926-39fb3edab9de" providerId="ADAL" clId="{96C53371-2609-4DC8-97C1-3069149D9EBC}" dt="2022-02-01T10:51:29.444" v="599"/>
        <pc:sldMkLst>
          <pc:docMk/>
          <pc:sldMk cId="511407718" sldId="1276"/>
        </pc:sldMkLst>
        <pc:spChg chg="mod">
          <ac:chgData name="Zegers Helene" userId="940cc704-a3bb-4f59-8926-39fb3edab9de" providerId="ADAL" clId="{96C53371-2609-4DC8-97C1-3069149D9EBC}" dt="2022-02-01T10:51:24.741" v="597" actId="20577"/>
          <ac:spMkLst>
            <pc:docMk/>
            <pc:sldMk cId="511407718" sldId="1276"/>
            <ac:spMk id="8" creationId="{4D76E6E5-B93E-48A0-AA52-493C3B0D97A0}"/>
          </ac:spMkLst>
        </pc:spChg>
      </pc:sldChg>
      <pc:sldChg chg="modSp mod addCm modCm">
        <pc:chgData name="Zegers Helene" userId="940cc704-a3bb-4f59-8926-39fb3edab9de" providerId="ADAL" clId="{96C53371-2609-4DC8-97C1-3069149D9EBC}" dt="2022-02-01T10:39:50.993" v="464"/>
        <pc:sldMkLst>
          <pc:docMk/>
          <pc:sldMk cId="568772986" sldId="1278"/>
        </pc:sldMkLst>
        <pc:spChg chg="mod">
          <ac:chgData name="Zegers Helene" userId="940cc704-a3bb-4f59-8926-39fb3edab9de" providerId="ADAL" clId="{96C53371-2609-4DC8-97C1-3069149D9EBC}" dt="2022-02-01T10:39:45.549" v="462" actId="20577"/>
          <ac:spMkLst>
            <pc:docMk/>
            <pc:sldMk cId="568772986" sldId="1278"/>
            <ac:spMk id="9" creationId="{B4854F4F-6F98-4DC3-A857-BD6DAF52F933}"/>
          </ac:spMkLst>
        </pc:spChg>
      </pc:sldChg>
      <pc:sldChg chg="modSp mod addCm modCm">
        <pc:chgData name="Zegers Helene" userId="940cc704-a3bb-4f59-8926-39fb3edab9de" providerId="ADAL" clId="{96C53371-2609-4DC8-97C1-3069149D9EBC}" dt="2022-02-01T10:53:45.993" v="682"/>
        <pc:sldMkLst>
          <pc:docMk/>
          <pc:sldMk cId="4093570806" sldId="1282"/>
        </pc:sldMkLst>
        <pc:spChg chg="mod">
          <ac:chgData name="Zegers Helene" userId="940cc704-a3bb-4f59-8926-39fb3edab9de" providerId="ADAL" clId="{96C53371-2609-4DC8-97C1-3069149D9EBC}" dt="2022-02-01T10:53:23.317" v="680" actId="15"/>
          <ac:spMkLst>
            <pc:docMk/>
            <pc:sldMk cId="4093570806" sldId="1282"/>
            <ac:spMk id="8" creationId="{4D76E6E5-B93E-48A0-AA52-493C3B0D97A0}"/>
          </ac:spMkLst>
        </pc:spChg>
      </pc:sldChg>
      <pc:sldChg chg="modSp mod addCm modCm">
        <pc:chgData name="Zegers Helene" userId="940cc704-a3bb-4f59-8926-39fb3edab9de" providerId="ADAL" clId="{96C53371-2609-4DC8-97C1-3069149D9EBC}" dt="2022-02-01T11:09:19.235" v="818"/>
        <pc:sldMkLst>
          <pc:docMk/>
          <pc:sldMk cId="1086554764" sldId="1289"/>
        </pc:sldMkLst>
        <pc:spChg chg="mod">
          <ac:chgData name="Zegers Helene" userId="940cc704-a3bb-4f59-8926-39fb3edab9de" providerId="ADAL" clId="{96C53371-2609-4DC8-97C1-3069149D9EBC}" dt="2022-02-01T11:09:13.870" v="816" actId="20577"/>
          <ac:spMkLst>
            <pc:docMk/>
            <pc:sldMk cId="1086554764" sldId="1289"/>
            <ac:spMk id="8" creationId="{4D76E6E5-B93E-48A0-AA52-493C3B0D97A0}"/>
          </ac:spMkLst>
        </pc:spChg>
      </pc:sldChg>
      <pc:sldChg chg="addSp delSp modSp mod addCm modCm">
        <pc:chgData name="Zegers Helene" userId="940cc704-a3bb-4f59-8926-39fb3edab9de" providerId="ADAL" clId="{96C53371-2609-4DC8-97C1-3069149D9EBC}" dt="2022-02-01T11:01:14.270" v="692"/>
        <pc:sldMkLst>
          <pc:docMk/>
          <pc:sldMk cId="1220886153" sldId="1303"/>
        </pc:sldMkLst>
        <pc:spChg chg="mod">
          <ac:chgData name="Zegers Helene" userId="940cc704-a3bb-4f59-8926-39fb3edab9de" providerId="ADAL" clId="{96C53371-2609-4DC8-97C1-3069149D9EBC}" dt="2022-02-01T10:25:53.337" v="283"/>
          <ac:spMkLst>
            <pc:docMk/>
            <pc:sldMk cId="1220886153" sldId="1303"/>
            <ac:spMk id="3" creationId="{3DC3F21C-74ED-4405-889F-DE5690EBEA53}"/>
          </ac:spMkLst>
        </pc:spChg>
        <pc:picChg chg="add del">
          <ac:chgData name="Zegers Helene" userId="940cc704-a3bb-4f59-8926-39fb3edab9de" providerId="ADAL" clId="{96C53371-2609-4DC8-97C1-3069149D9EBC}" dt="2022-02-01T10:24:23.669" v="240" actId="478"/>
          <ac:picMkLst>
            <pc:docMk/>
            <pc:sldMk cId="1220886153" sldId="1303"/>
            <ac:picMk id="4" creationId="{2C6EC924-F9FA-4DFD-A437-6DB1EAA7C755}"/>
          </ac:picMkLst>
        </pc:picChg>
      </pc:sldChg>
      <pc:sldChg chg="modSp mod addCm modCm">
        <pc:chgData name="Zegers Helene" userId="940cc704-a3bb-4f59-8926-39fb3edab9de" providerId="ADAL" clId="{96C53371-2609-4DC8-97C1-3069149D9EBC}" dt="2022-02-01T11:01:21.717" v="694"/>
        <pc:sldMkLst>
          <pc:docMk/>
          <pc:sldMk cId="3818316714" sldId="1304"/>
        </pc:sldMkLst>
        <pc:spChg chg="mod">
          <ac:chgData name="Zegers Helene" userId="940cc704-a3bb-4f59-8926-39fb3edab9de" providerId="ADAL" clId="{96C53371-2609-4DC8-97C1-3069149D9EBC}" dt="2022-02-01T10:25:01.712" v="273" actId="207"/>
          <ac:spMkLst>
            <pc:docMk/>
            <pc:sldMk cId="3818316714" sldId="1304"/>
            <ac:spMk id="3" creationId="{3DC3F21C-74ED-4405-889F-DE5690EBEA53}"/>
          </ac:spMkLst>
        </pc:spChg>
      </pc:sldChg>
      <pc:sldChg chg="modSp mod addCm modCm">
        <pc:chgData name="Zegers Helene" userId="940cc704-a3bb-4f59-8926-39fb3edab9de" providerId="ADAL" clId="{96C53371-2609-4DC8-97C1-3069149D9EBC}" dt="2022-02-01T11:01:41.106" v="696"/>
        <pc:sldMkLst>
          <pc:docMk/>
          <pc:sldMk cId="1086893101" sldId="1305"/>
        </pc:sldMkLst>
        <pc:spChg chg="mod">
          <ac:chgData name="Zegers Helene" userId="940cc704-a3bb-4f59-8926-39fb3edab9de" providerId="ADAL" clId="{96C53371-2609-4DC8-97C1-3069149D9EBC}" dt="2022-02-01T10:25:09.837" v="275"/>
          <ac:spMkLst>
            <pc:docMk/>
            <pc:sldMk cId="1086893101" sldId="1305"/>
            <ac:spMk id="3" creationId="{3DC3F21C-74ED-4405-889F-DE5690EBEA53}"/>
          </ac:spMkLst>
        </pc:spChg>
      </pc:sldChg>
      <pc:sldChg chg="modSp mod addCm modCm">
        <pc:chgData name="Zegers Helene" userId="940cc704-a3bb-4f59-8926-39fb3edab9de" providerId="ADAL" clId="{96C53371-2609-4DC8-97C1-3069149D9EBC}" dt="2022-02-01T11:25:57.505" v="1466"/>
        <pc:sldMkLst>
          <pc:docMk/>
          <pc:sldMk cId="1369422202" sldId="1311"/>
        </pc:sldMkLst>
        <pc:spChg chg="mod">
          <ac:chgData name="Zegers Helene" userId="940cc704-a3bb-4f59-8926-39fb3edab9de" providerId="ADAL" clId="{96C53371-2609-4DC8-97C1-3069149D9EBC}" dt="2022-02-01T11:25:18.266" v="1464" actId="20577"/>
          <ac:spMkLst>
            <pc:docMk/>
            <pc:sldMk cId="1369422202" sldId="1311"/>
            <ac:spMk id="11" creationId="{37CE7508-DB63-4052-A2C1-D70D17C28A8E}"/>
          </ac:spMkLst>
        </pc:spChg>
      </pc:sldChg>
      <pc:sldChg chg="addSp delSp modSp mod addCm modCm">
        <pc:chgData name="Zegers Helene" userId="940cc704-a3bb-4f59-8926-39fb3edab9de" providerId="ADAL" clId="{96C53371-2609-4DC8-97C1-3069149D9EBC}" dt="2022-02-01T11:07:19.732" v="710" actId="14100"/>
        <pc:sldMkLst>
          <pc:docMk/>
          <pc:sldMk cId="3824116258" sldId="1326"/>
        </pc:sldMkLst>
        <pc:spChg chg="mod">
          <ac:chgData name="Zegers Helene" userId="940cc704-a3bb-4f59-8926-39fb3edab9de" providerId="ADAL" clId="{96C53371-2609-4DC8-97C1-3069149D9EBC}" dt="2022-02-01T11:07:19.732" v="710" actId="14100"/>
          <ac:spMkLst>
            <pc:docMk/>
            <pc:sldMk cId="3824116258" sldId="1326"/>
            <ac:spMk id="20" creationId="{00000000-0000-0000-0000-000000000000}"/>
          </ac:spMkLst>
        </pc:spChg>
        <pc:spChg chg="mod">
          <ac:chgData name="Zegers Helene" userId="940cc704-a3bb-4f59-8926-39fb3edab9de" providerId="ADAL" clId="{96C53371-2609-4DC8-97C1-3069149D9EBC}" dt="2022-02-01T11:07:15.911" v="709" actId="1076"/>
          <ac:spMkLst>
            <pc:docMk/>
            <pc:sldMk cId="3824116258" sldId="1326"/>
            <ac:spMk id="28" creationId="{B9609FE3-8BA0-4025-B11F-11CE0472C9AC}"/>
          </ac:spMkLst>
        </pc:spChg>
        <pc:picChg chg="add mod ord">
          <ac:chgData name="Zegers Helene" userId="940cc704-a3bb-4f59-8926-39fb3edab9de" providerId="ADAL" clId="{96C53371-2609-4DC8-97C1-3069149D9EBC}" dt="2022-02-01T11:07:12.979" v="708" actId="1076"/>
          <ac:picMkLst>
            <pc:docMk/>
            <pc:sldMk cId="3824116258" sldId="1326"/>
            <ac:picMk id="7" creationId="{12BD5521-1004-41EC-8602-7692551D9FF3}"/>
          </ac:picMkLst>
        </pc:picChg>
        <pc:picChg chg="del">
          <ac:chgData name="Zegers Helene" userId="940cc704-a3bb-4f59-8926-39fb3edab9de" providerId="ADAL" clId="{96C53371-2609-4DC8-97C1-3069149D9EBC}" dt="2022-02-01T11:06:35.142" v="699" actId="478"/>
          <ac:picMkLst>
            <pc:docMk/>
            <pc:sldMk cId="3824116258" sldId="1326"/>
            <ac:picMk id="12290" creationId="{00000000-0000-0000-0000-000000000000}"/>
          </ac:picMkLst>
        </pc:picChg>
      </pc:sldChg>
      <pc:sldChg chg="modSp mod">
        <pc:chgData name="Zegers Helene" userId="940cc704-a3bb-4f59-8926-39fb3edab9de" providerId="ADAL" clId="{96C53371-2609-4DC8-97C1-3069149D9EBC}" dt="2022-02-01T11:27:42.314" v="1471" actId="113"/>
        <pc:sldMkLst>
          <pc:docMk/>
          <pc:sldMk cId="2744775999" sldId="1333"/>
        </pc:sldMkLst>
        <pc:spChg chg="mod">
          <ac:chgData name="Zegers Helene" userId="940cc704-a3bb-4f59-8926-39fb3edab9de" providerId="ADAL" clId="{96C53371-2609-4DC8-97C1-3069149D9EBC}" dt="2022-02-01T11:27:42.314" v="1471" actId="113"/>
          <ac:spMkLst>
            <pc:docMk/>
            <pc:sldMk cId="2744775999" sldId="1333"/>
            <ac:spMk id="6" creationId="{00000000-0000-0000-0000-000000000000}"/>
          </ac:spMkLst>
        </pc:spChg>
      </pc:sldChg>
      <pc:sldChg chg="delSp modSp mod ord modClrScheme addCm modCm chgLayout">
        <pc:chgData name="Zegers Helene" userId="940cc704-a3bb-4f59-8926-39fb3edab9de" providerId="ADAL" clId="{96C53371-2609-4DC8-97C1-3069149D9EBC}" dt="2022-02-01T11:52:35.212" v="2894" actId="6549"/>
        <pc:sldMkLst>
          <pc:docMk/>
          <pc:sldMk cId="3765923314" sldId="1334"/>
        </pc:sldMkLst>
        <pc:spChg chg="mod ord">
          <ac:chgData name="Zegers Helene" userId="940cc704-a3bb-4f59-8926-39fb3edab9de" providerId="ADAL" clId="{96C53371-2609-4DC8-97C1-3069149D9EBC}" dt="2022-02-01T11:47:43.977" v="2555" actId="700"/>
          <ac:spMkLst>
            <pc:docMk/>
            <pc:sldMk cId="3765923314" sldId="1334"/>
            <ac:spMk id="2" creationId="{D4FF6365-EE73-4CBA-BBAD-B5F51DA94B11}"/>
          </ac:spMkLst>
        </pc:spChg>
        <pc:spChg chg="mod ord">
          <ac:chgData name="Zegers Helene" userId="940cc704-a3bb-4f59-8926-39fb3edab9de" providerId="ADAL" clId="{96C53371-2609-4DC8-97C1-3069149D9EBC}" dt="2022-02-01T11:52:35.212" v="2894" actId="6549"/>
          <ac:spMkLst>
            <pc:docMk/>
            <pc:sldMk cId="3765923314" sldId="1334"/>
            <ac:spMk id="5" creationId="{800846F2-0F2A-41A6-A2C1-1DF5F1B01F56}"/>
          </ac:spMkLst>
        </pc:spChg>
        <pc:spChg chg="del mod">
          <ac:chgData name="Zegers Helene" userId="940cc704-a3bb-4f59-8926-39fb3edab9de" providerId="ADAL" clId="{96C53371-2609-4DC8-97C1-3069149D9EBC}" dt="2022-02-01T11:48:40.213" v="2611" actId="478"/>
          <ac:spMkLst>
            <pc:docMk/>
            <pc:sldMk cId="3765923314" sldId="1334"/>
            <ac:spMk id="7" creationId="{019503CA-810D-48E0-89F4-6C561FBC6A16}"/>
          </ac:spMkLst>
        </pc:spChg>
        <pc:picChg chg="del">
          <ac:chgData name="Zegers Helene" userId="940cc704-a3bb-4f59-8926-39fb3edab9de" providerId="ADAL" clId="{96C53371-2609-4DC8-97C1-3069149D9EBC}" dt="2022-02-01T11:48:37.677" v="2609" actId="478"/>
          <ac:picMkLst>
            <pc:docMk/>
            <pc:sldMk cId="3765923314" sldId="1334"/>
            <ac:picMk id="8" creationId="{29872D13-F0FA-43F0-98E7-D9C1535C9C58}"/>
          </ac:picMkLst>
        </pc:picChg>
      </pc:sldChg>
      <pc:sldChg chg="modSp mod">
        <pc:chgData name="Zegers Helene" userId="940cc704-a3bb-4f59-8926-39fb3edab9de" providerId="ADAL" clId="{96C53371-2609-4DC8-97C1-3069149D9EBC}" dt="2022-02-01T10:25:42.222" v="281" actId="20577"/>
        <pc:sldMkLst>
          <pc:docMk/>
          <pc:sldMk cId="2742146389" sldId="1335"/>
        </pc:sldMkLst>
        <pc:spChg chg="mod">
          <ac:chgData name="Zegers Helene" userId="940cc704-a3bb-4f59-8926-39fb3edab9de" providerId="ADAL" clId="{96C53371-2609-4DC8-97C1-3069149D9EBC}" dt="2022-02-01T10:25:42.222" v="281" actId="20577"/>
          <ac:spMkLst>
            <pc:docMk/>
            <pc:sldMk cId="2742146389" sldId="1335"/>
            <ac:spMk id="6" creationId="{00000000-0000-0000-0000-000000000000}"/>
          </ac:spMkLst>
        </pc:spChg>
      </pc:sldChg>
      <pc:sldChg chg="modSp add mod addCm modCm">
        <pc:chgData name="Zegers Helene" userId="940cc704-a3bb-4f59-8926-39fb3edab9de" providerId="ADAL" clId="{96C53371-2609-4DC8-97C1-3069149D9EBC}" dt="2022-02-01T10:38:02.485" v="410"/>
        <pc:sldMkLst>
          <pc:docMk/>
          <pc:sldMk cId="3912079416" sldId="1336"/>
        </pc:sldMkLst>
        <pc:spChg chg="mod">
          <ac:chgData name="Zegers Helene" userId="940cc704-a3bb-4f59-8926-39fb3edab9de" providerId="ADAL" clId="{96C53371-2609-4DC8-97C1-3069149D9EBC}" dt="2022-02-01T10:29:38.282" v="381" actId="20577"/>
          <ac:spMkLst>
            <pc:docMk/>
            <pc:sldMk cId="3912079416" sldId="1336"/>
            <ac:spMk id="9" creationId="{B4854F4F-6F98-4DC3-A857-BD6DAF52F933}"/>
          </ac:spMkLst>
        </pc:spChg>
      </pc:sldChg>
      <pc:sldChg chg="add">
        <pc:chgData name="Zegers Helene" userId="940cc704-a3bb-4f59-8926-39fb3edab9de" providerId="ADAL" clId="{96C53371-2609-4DC8-97C1-3069149D9EBC}" dt="2022-02-01T10:51:49.269" v="600" actId="2890"/>
        <pc:sldMkLst>
          <pc:docMk/>
          <pc:sldMk cId="11203272" sldId="1337"/>
        </pc:sldMkLst>
      </pc:sldChg>
      <pc:sldChg chg="modSp add mod addCm modCm">
        <pc:chgData name="Zegers Helene" userId="940cc704-a3bb-4f59-8926-39fb3edab9de" providerId="ADAL" clId="{96C53371-2609-4DC8-97C1-3069149D9EBC}" dt="2022-02-01T10:53:54.673" v="684"/>
        <pc:sldMkLst>
          <pc:docMk/>
          <pc:sldMk cId="1931541965" sldId="1338"/>
        </pc:sldMkLst>
        <pc:spChg chg="mod">
          <ac:chgData name="Zegers Helene" userId="940cc704-a3bb-4f59-8926-39fb3edab9de" providerId="ADAL" clId="{96C53371-2609-4DC8-97C1-3069149D9EBC}" dt="2022-02-01T10:53:07.282" v="673" actId="20577"/>
          <ac:spMkLst>
            <pc:docMk/>
            <pc:sldMk cId="1931541965" sldId="1338"/>
            <ac:spMk id="8" creationId="{4D76E6E5-B93E-48A0-AA52-493C3B0D97A0}"/>
          </ac:spMkLst>
        </pc:spChg>
      </pc:sldChg>
    </pc:docChg>
  </pc:docChgLst>
  <pc:docChgLst>
    <pc:chgData name="Deurinck Mieke" userId="S::mieke.deurinck@vlaanderen.be::f8d6183e-cefc-40e7-ae43-7b9d78e43bd8" providerId="AD" clId="Web-{CEBE3FCC-0520-76E3-B31C-9F8E425B2302}"/>
    <pc:docChg chg="mod modSld">
      <pc:chgData name="Deurinck Mieke" userId="S::mieke.deurinck@vlaanderen.be::f8d6183e-cefc-40e7-ae43-7b9d78e43bd8" providerId="AD" clId="Web-{CEBE3FCC-0520-76E3-B31C-9F8E425B2302}" dt="2024-01-26T09:13:13.704" v="32"/>
      <pc:docMkLst>
        <pc:docMk/>
      </pc:docMkLst>
      <pc:sldChg chg="modCm">
        <pc:chgData name="Deurinck Mieke" userId="S::mieke.deurinck@vlaanderen.be::f8d6183e-cefc-40e7-ae43-7b9d78e43bd8" providerId="AD" clId="Web-{CEBE3FCC-0520-76E3-B31C-9F8E425B2302}" dt="2024-01-26T09:13:13.704" v="32"/>
        <pc:sldMkLst>
          <pc:docMk/>
          <pc:sldMk cId="3952615611" sldId="794"/>
        </pc:sldMkLst>
      </pc:sldChg>
      <pc:sldChg chg="modSp modCm">
        <pc:chgData name="Deurinck Mieke" userId="S::mieke.deurinck@vlaanderen.be::f8d6183e-cefc-40e7-ae43-7b9d78e43bd8" providerId="AD" clId="Web-{CEBE3FCC-0520-76E3-B31C-9F8E425B2302}" dt="2024-01-26T09:12:29.669" v="31" actId="20577"/>
        <pc:sldMkLst>
          <pc:docMk/>
          <pc:sldMk cId="3414782210" sldId="1261"/>
        </pc:sldMkLst>
        <pc:spChg chg="mod">
          <ac:chgData name="Deurinck Mieke" userId="S::mieke.deurinck@vlaanderen.be::f8d6183e-cefc-40e7-ae43-7b9d78e43bd8" providerId="AD" clId="Web-{CEBE3FCC-0520-76E3-B31C-9F8E425B2302}" dt="2024-01-26T09:12:29.669" v="31" actId="20577"/>
          <ac:spMkLst>
            <pc:docMk/>
            <pc:sldMk cId="3414782210" sldId="1261"/>
            <ac:spMk id="9" creationId="{0656FCBC-E67B-4287-B561-9F2FFE038E0E}"/>
          </ac:spMkLst>
        </pc:spChg>
      </pc:sldChg>
    </pc:docChg>
  </pc:docChgLst>
  <pc:docChgLst>
    <pc:chgData name="Zegers Helene" userId="S::helene.zegers@vlaanderen.be::940cc704-a3bb-4f59-8926-39fb3edab9de" providerId="AD" clId="Web-{0B3F278F-19D0-7755-AFE1-AD266100C157}"/>
    <pc:docChg chg="modSld">
      <pc:chgData name="Zegers Helene" userId="S::helene.zegers@vlaanderen.be::940cc704-a3bb-4f59-8926-39fb3edab9de" providerId="AD" clId="Web-{0B3F278F-19D0-7755-AFE1-AD266100C157}" dt="2022-02-01T10:12:33.667" v="5" actId="20577"/>
      <pc:docMkLst>
        <pc:docMk/>
      </pc:docMkLst>
      <pc:sldChg chg="modSp">
        <pc:chgData name="Zegers Helene" userId="S::helene.zegers@vlaanderen.be::940cc704-a3bb-4f59-8926-39fb3edab9de" providerId="AD" clId="Web-{0B3F278F-19D0-7755-AFE1-AD266100C157}" dt="2022-02-01T10:12:33.667" v="5" actId="20577"/>
        <pc:sldMkLst>
          <pc:docMk/>
          <pc:sldMk cId="4047145449" sldId="896"/>
        </pc:sldMkLst>
        <pc:spChg chg="mod">
          <ac:chgData name="Zegers Helene" userId="S::helene.zegers@vlaanderen.be::940cc704-a3bb-4f59-8926-39fb3edab9de" providerId="AD" clId="Web-{0B3F278F-19D0-7755-AFE1-AD266100C157}" dt="2022-02-01T10:12:33.667" v="5" actId="20577"/>
          <ac:spMkLst>
            <pc:docMk/>
            <pc:sldMk cId="4047145449" sldId="896"/>
            <ac:spMk id="3" creationId="{2312A8A2-B6F8-4009-9AD0-617275185765}"/>
          </ac:spMkLst>
        </pc:spChg>
      </pc:sldChg>
    </pc:docChg>
  </pc:docChgLst>
  <pc:docChgLst>
    <pc:chgData name="Van Der Linden Elke" userId="S::elke.vanderlinden@vlaanderen.be::0fc987b5-c91c-46ff-80bf-fddd2e1bfa1d" providerId="AD" clId="Web-{6F743463-BC91-6F10-71E2-DF88335B7F4C}"/>
    <pc:docChg chg="">
      <pc:chgData name="Van Der Linden Elke" userId="S::elke.vanderlinden@vlaanderen.be::0fc987b5-c91c-46ff-80bf-fddd2e1bfa1d" providerId="AD" clId="Web-{6F743463-BC91-6F10-71E2-DF88335B7F4C}" dt="2024-01-29T10:19:33.305" v="1"/>
      <pc:docMkLst>
        <pc:docMk/>
      </pc:docMkLst>
      <pc:sldChg chg="delCm">
        <pc:chgData name="Van Der Linden Elke" userId="S::elke.vanderlinden@vlaanderen.be::0fc987b5-c91c-46ff-80bf-fddd2e1bfa1d" providerId="AD" clId="Web-{6F743463-BC91-6F10-71E2-DF88335B7F4C}" dt="2024-01-29T10:19:33.305" v="1"/>
        <pc:sldMkLst>
          <pc:docMk/>
          <pc:sldMk cId="3414782210" sldId="1261"/>
        </pc:sldMkLst>
      </pc:sldChg>
    </pc:docChg>
  </pc:docChgLst>
  <pc:docChgLst>
    <pc:chgData name="Van Der Linden Elke" userId="S::elke.vanderlinden@vlaanderen.be::0fc987b5-c91c-46ff-80bf-fddd2e1bfa1d" providerId="AD" clId="Web-{355AAD38-91C4-5AFA-B590-453A79DEEAB9}"/>
    <pc:docChg chg="">
      <pc:chgData name="Van Der Linden Elke" userId="S::elke.vanderlinden@vlaanderen.be::0fc987b5-c91c-46ff-80bf-fddd2e1bfa1d" providerId="AD" clId="Web-{355AAD38-91C4-5AFA-B590-453A79DEEAB9}" dt="2024-01-24T14:46:44.042" v="3"/>
      <pc:docMkLst>
        <pc:docMk/>
      </pc:docMkLst>
      <pc:sldChg chg="addCm delCm">
        <pc:chgData name="Van Der Linden Elke" userId="S::elke.vanderlinden@vlaanderen.be::0fc987b5-c91c-46ff-80bf-fddd2e1bfa1d" providerId="AD" clId="Web-{355AAD38-91C4-5AFA-B590-453A79DEEAB9}" dt="2024-01-24T14:46:44.042" v="3"/>
        <pc:sldMkLst>
          <pc:docMk/>
          <pc:sldMk cId="3414782210" sldId="1261"/>
        </pc:sldMkLst>
      </pc:sldChg>
    </pc:docChg>
  </pc:docChgLst>
  <pc:docChgLst>
    <pc:chgData name="Christiaens Lise" userId="656ba7ca-492c-494a-aa0d-47e7c7cfdf0a" providerId="ADAL" clId="{96497611-6426-4DDF-B025-BB536D6289BC}"/>
    <pc:docChg chg="undo custSel addSld delSld modSld sldOrd modSection">
      <pc:chgData name="Christiaens Lise" userId="656ba7ca-492c-494a-aa0d-47e7c7cfdf0a" providerId="ADAL" clId="{96497611-6426-4DDF-B025-BB536D6289BC}" dt="2022-02-03T11:50:50.509" v="2078" actId="1592"/>
      <pc:docMkLst>
        <pc:docMk/>
      </pc:docMkLst>
      <pc:sldChg chg="modSp mod">
        <pc:chgData name="Christiaens Lise" userId="656ba7ca-492c-494a-aa0d-47e7c7cfdf0a" providerId="ADAL" clId="{96497611-6426-4DDF-B025-BB536D6289BC}" dt="2022-01-19T08:29:14.447" v="65" actId="20577"/>
        <pc:sldMkLst>
          <pc:docMk/>
          <pc:sldMk cId="1349663550" sldId="302"/>
        </pc:sldMkLst>
        <pc:spChg chg="mod">
          <ac:chgData name="Christiaens Lise" userId="656ba7ca-492c-494a-aa0d-47e7c7cfdf0a" providerId="ADAL" clId="{96497611-6426-4DDF-B025-BB536D6289BC}" dt="2022-01-19T08:29:14.447" v="65" actId="20577"/>
          <ac:spMkLst>
            <pc:docMk/>
            <pc:sldMk cId="1349663550" sldId="302"/>
            <ac:spMk id="5" creationId="{00000000-0000-0000-0000-000000000000}"/>
          </ac:spMkLst>
        </pc:spChg>
      </pc:sldChg>
      <pc:sldChg chg="addSp delSp modSp del mod">
        <pc:chgData name="Christiaens Lise" userId="656ba7ca-492c-494a-aa0d-47e7c7cfdf0a" providerId="ADAL" clId="{96497611-6426-4DDF-B025-BB536D6289BC}" dt="2022-01-19T08:57:17.761" v="185" actId="2696"/>
        <pc:sldMkLst>
          <pc:docMk/>
          <pc:sldMk cId="48364498" sldId="376"/>
        </pc:sldMkLst>
        <pc:picChg chg="add del">
          <ac:chgData name="Christiaens Lise" userId="656ba7ca-492c-494a-aa0d-47e7c7cfdf0a" providerId="ADAL" clId="{96497611-6426-4DDF-B025-BB536D6289BC}" dt="2022-01-19T08:30:52.731" v="75" actId="478"/>
          <ac:picMkLst>
            <pc:docMk/>
            <pc:sldMk cId="48364498" sldId="376"/>
            <ac:picMk id="5" creationId="{00000000-0000-0000-0000-000000000000}"/>
          </ac:picMkLst>
        </pc:picChg>
        <pc:picChg chg="add del mod ord">
          <ac:chgData name="Christiaens Lise" userId="656ba7ca-492c-494a-aa0d-47e7c7cfdf0a" providerId="ADAL" clId="{96497611-6426-4DDF-B025-BB536D6289BC}" dt="2022-01-19T08:30:51.933" v="74" actId="22"/>
          <ac:picMkLst>
            <pc:docMk/>
            <pc:sldMk cId="48364498" sldId="376"/>
            <ac:picMk id="14" creationId="{793429D6-A5FE-4B82-B386-93AF0B84386B}"/>
          </ac:picMkLst>
        </pc:picChg>
      </pc:sldChg>
      <pc:sldChg chg="modSp mod delCm">
        <pc:chgData name="Christiaens Lise" userId="656ba7ca-492c-494a-aa0d-47e7c7cfdf0a" providerId="ADAL" clId="{96497611-6426-4DDF-B025-BB536D6289BC}" dt="2022-02-03T11:50:38.186" v="2075" actId="1592"/>
        <pc:sldMkLst>
          <pc:docMk/>
          <pc:sldMk cId="3173008017" sldId="559"/>
        </pc:sldMkLst>
        <pc:spChg chg="mod">
          <ac:chgData name="Christiaens Lise" userId="656ba7ca-492c-494a-aa0d-47e7c7cfdf0a" providerId="ADAL" clId="{96497611-6426-4DDF-B025-BB536D6289BC}" dt="2022-01-19T14:36:45.162" v="1550" actId="790"/>
          <ac:spMkLst>
            <pc:docMk/>
            <pc:sldMk cId="3173008017" sldId="559"/>
            <ac:spMk id="6" creationId="{00000000-0000-0000-0000-000000000000}"/>
          </ac:spMkLst>
        </pc:spChg>
      </pc:sldChg>
      <pc:sldChg chg="modSp mod">
        <pc:chgData name="Christiaens Lise" userId="656ba7ca-492c-494a-aa0d-47e7c7cfdf0a" providerId="ADAL" clId="{96497611-6426-4DDF-B025-BB536D6289BC}" dt="2022-01-19T14:40:21.014" v="1564" actId="1076"/>
        <pc:sldMkLst>
          <pc:docMk/>
          <pc:sldMk cId="411912852" sldId="560"/>
        </pc:sldMkLst>
        <pc:spChg chg="mod">
          <ac:chgData name="Christiaens Lise" userId="656ba7ca-492c-494a-aa0d-47e7c7cfdf0a" providerId="ADAL" clId="{96497611-6426-4DDF-B025-BB536D6289BC}" dt="2022-01-19T14:40:11.080" v="1563" actId="790"/>
          <ac:spMkLst>
            <pc:docMk/>
            <pc:sldMk cId="411912852" sldId="560"/>
            <ac:spMk id="6" creationId="{00000000-0000-0000-0000-000000000000}"/>
          </ac:spMkLst>
        </pc:spChg>
        <pc:spChg chg="mod">
          <ac:chgData name="Christiaens Lise" userId="656ba7ca-492c-494a-aa0d-47e7c7cfdf0a" providerId="ADAL" clId="{96497611-6426-4DDF-B025-BB536D6289BC}" dt="2022-01-19T14:40:21.014" v="1564" actId="1076"/>
          <ac:spMkLst>
            <pc:docMk/>
            <pc:sldMk cId="411912852" sldId="560"/>
            <ac:spMk id="10" creationId="{00000000-0000-0000-0000-000000000000}"/>
          </ac:spMkLst>
        </pc:spChg>
      </pc:sldChg>
      <pc:sldChg chg="modSp mod">
        <pc:chgData name="Christiaens Lise" userId="656ba7ca-492c-494a-aa0d-47e7c7cfdf0a" providerId="ADAL" clId="{96497611-6426-4DDF-B025-BB536D6289BC}" dt="2022-01-19T14:49:27.392" v="1635" actId="790"/>
        <pc:sldMkLst>
          <pc:docMk/>
          <pc:sldMk cId="3137565720" sldId="561"/>
        </pc:sldMkLst>
        <pc:spChg chg="mod">
          <ac:chgData name="Christiaens Lise" userId="656ba7ca-492c-494a-aa0d-47e7c7cfdf0a" providerId="ADAL" clId="{96497611-6426-4DDF-B025-BB536D6289BC}" dt="2022-01-19T14:49:27.392" v="1635" actId="790"/>
          <ac:spMkLst>
            <pc:docMk/>
            <pc:sldMk cId="3137565720" sldId="561"/>
            <ac:spMk id="6" creationId="{00000000-0000-0000-0000-000000000000}"/>
          </ac:spMkLst>
        </pc:spChg>
      </pc:sldChg>
      <pc:sldChg chg="modSp mod">
        <pc:chgData name="Christiaens Lise" userId="656ba7ca-492c-494a-aa0d-47e7c7cfdf0a" providerId="ADAL" clId="{96497611-6426-4DDF-B025-BB536D6289BC}" dt="2022-01-19T14:52:51.302" v="1652" actId="790"/>
        <pc:sldMkLst>
          <pc:docMk/>
          <pc:sldMk cId="1303640467" sldId="562"/>
        </pc:sldMkLst>
        <pc:spChg chg="mod">
          <ac:chgData name="Christiaens Lise" userId="656ba7ca-492c-494a-aa0d-47e7c7cfdf0a" providerId="ADAL" clId="{96497611-6426-4DDF-B025-BB536D6289BC}" dt="2022-01-19T14:52:36.567" v="1649" actId="790"/>
          <ac:spMkLst>
            <pc:docMk/>
            <pc:sldMk cId="1303640467" sldId="562"/>
            <ac:spMk id="5" creationId="{076EAC3C-D790-444E-BB9D-E115DB8554DD}"/>
          </ac:spMkLst>
        </pc:spChg>
        <pc:spChg chg="mod">
          <ac:chgData name="Christiaens Lise" userId="656ba7ca-492c-494a-aa0d-47e7c7cfdf0a" providerId="ADAL" clId="{96497611-6426-4DDF-B025-BB536D6289BC}" dt="2022-01-19T14:52:51.302" v="1652" actId="790"/>
          <ac:spMkLst>
            <pc:docMk/>
            <pc:sldMk cId="1303640467" sldId="562"/>
            <ac:spMk id="6" creationId="{00000000-0000-0000-0000-000000000000}"/>
          </ac:spMkLst>
        </pc:spChg>
      </pc:sldChg>
      <pc:sldChg chg="modSp mod">
        <pc:chgData name="Christiaens Lise" userId="656ba7ca-492c-494a-aa0d-47e7c7cfdf0a" providerId="ADAL" clId="{96497611-6426-4DDF-B025-BB536D6289BC}" dt="2022-01-19T14:52:59.993" v="1653" actId="790"/>
        <pc:sldMkLst>
          <pc:docMk/>
          <pc:sldMk cId="3809140190" sldId="563"/>
        </pc:sldMkLst>
        <pc:spChg chg="mod">
          <ac:chgData name="Christiaens Lise" userId="656ba7ca-492c-494a-aa0d-47e7c7cfdf0a" providerId="ADAL" clId="{96497611-6426-4DDF-B025-BB536D6289BC}" dt="2022-01-19T14:52:59.993" v="1653" actId="790"/>
          <ac:spMkLst>
            <pc:docMk/>
            <pc:sldMk cId="3809140190" sldId="563"/>
            <ac:spMk id="6" creationId="{00000000-0000-0000-0000-000000000000}"/>
          </ac:spMkLst>
        </pc:spChg>
      </pc:sldChg>
      <pc:sldChg chg="modSp mod">
        <pc:chgData name="Christiaens Lise" userId="656ba7ca-492c-494a-aa0d-47e7c7cfdf0a" providerId="ADAL" clId="{96497611-6426-4DDF-B025-BB536D6289BC}" dt="2022-01-19T08:47:19.578" v="177" actId="790"/>
        <pc:sldMkLst>
          <pc:docMk/>
          <pc:sldMk cId="2785321763" sldId="590"/>
        </pc:sldMkLst>
        <pc:spChg chg="mod">
          <ac:chgData name="Christiaens Lise" userId="656ba7ca-492c-494a-aa0d-47e7c7cfdf0a" providerId="ADAL" clId="{96497611-6426-4DDF-B025-BB536D6289BC}" dt="2022-01-19T08:47:19.578" v="177" actId="790"/>
          <ac:spMkLst>
            <pc:docMk/>
            <pc:sldMk cId="2785321763" sldId="590"/>
            <ac:spMk id="16" creationId="{A49776F6-50E8-4783-9717-97DF7A6D9070}"/>
          </ac:spMkLst>
        </pc:spChg>
      </pc:sldChg>
      <pc:sldChg chg="modSp mod">
        <pc:chgData name="Christiaens Lise" userId="656ba7ca-492c-494a-aa0d-47e7c7cfdf0a" providerId="ADAL" clId="{96497611-6426-4DDF-B025-BB536D6289BC}" dt="2022-01-19T09:08:29.694" v="243" actId="790"/>
        <pc:sldMkLst>
          <pc:docMk/>
          <pc:sldMk cId="2594284118" sldId="594"/>
        </pc:sldMkLst>
        <pc:spChg chg="mod">
          <ac:chgData name="Christiaens Lise" userId="656ba7ca-492c-494a-aa0d-47e7c7cfdf0a" providerId="ADAL" clId="{96497611-6426-4DDF-B025-BB536D6289BC}" dt="2022-01-19T09:08:18.052" v="242" actId="20577"/>
          <ac:spMkLst>
            <pc:docMk/>
            <pc:sldMk cId="2594284118" sldId="594"/>
            <ac:spMk id="16" creationId="{C0A46D16-7BA5-4B11-B11D-2B5A5EBE5E7D}"/>
          </ac:spMkLst>
        </pc:spChg>
        <pc:spChg chg="mod">
          <ac:chgData name="Christiaens Lise" userId="656ba7ca-492c-494a-aa0d-47e7c7cfdf0a" providerId="ADAL" clId="{96497611-6426-4DDF-B025-BB536D6289BC}" dt="2022-01-19T09:08:29.694" v="243" actId="790"/>
          <ac:spMkLst>
            <pc:docMk/>
            <pc:sldMk cId="2594284118" sldId="594"/>
            <ac:spMk id="17" creationId="{C6D689F1-E4DF-47D3-A805-E088B7826067}"/>
          </ac:spMkLst>
        </pc:spChg>
      </pc:sldChg>
      <pc:sldChg chg="modSp mod">
        <pc:chgData name="Christiaens Lise" userId="656ba7ca-492c-494a-aa0d-47e7c7cfdf0a" providerId="ADAL" clId="{96497611-6426-4DDF-B025-BB536D6289BC}" dt="2022-01-19T09:13:14.548" v="252" actId="20577"/>
        <pc:sldMkLst>
          <pc:docMk/>
          <pc:sldMk cId="3492349709" sldId="595"/>
        </pc:sldMkLst>
        <pc:spChg chg="mod">
          <ac:chgData name="Christiaens Lise" userId="656ba7ca-492c-494a-aa0d-47e7c7cfdf0a" providerId="ADAL" clId="{96497611-6426-4DDF-B025-BB536D6289BC}" dt="2022-01-19T09:13:14.548" v="252" actId="20577"/>
          <ac:spMkLst>
            <pc:docMk/>
            <pc:sldMk cId="3492349709" sldId="595"/>
            <ac:spMk id="12" creationId="{27BDC34C-C601-4ED9-86DC-1DF1DBA608E6}"/>
          </ac:spMkLst>
        </pc:spChg>
      </pc:sldChg>
      <pc:sldChg chg="modSp mod">
        <pc:chgData name="Christiaens Lise" userId="656ba7ca-492c-494a-aa0d-47e7c7cfdf0a" providerId="ADAL" clId="{96497611-6426-4DDF-B025-BB536D6289BC}" dt="2022-01-19T11:21:22.736" v="1130" actId="790"/>
        <pc:sldMkLst>
          <pc:docMk/>
          <pc:sldMk cId="1874734562" sldId="600"/>
        </pc:sldMkLst>
        <pc:spChg chg="mod">
          <ac:chgData name="Christiaens Lise" userId="656ba7ca-492c-494a-aa0d-47e7c7cfdf0a" providerId="ADAL" clId="{96497611-6426-4DDF-B025-BB536D6289BC}" dt="2022-01-19T11:21:22.736" v="1130" actId="790"/>
          <ac:spMkLst>
            <pc:docMk/>
            <pc:sldMk cId="1874734562" sldId="600"/>
            <ac:spMk id="6" creationId="{00000000-0000-0000-0000-000000000000}"/>
          </ac:spMkLst>
        </pc:spChg>
      </pc:sldChg>
      <pc:sldChg chg="modSp mod">
        <pc:chgData name="Christiaens Lise" userId="656ba7ca-492c-494a-aa0d-47e7c7cfdf0a" providerId="ADAL" clId="{96497611-6426-4DDF-B025-BB536D6289BC}" dt="2022-01-19T09:01:39.423" v="188" actId="14100"/>
        <pc:sldMkLst>
          <pc:docMk/>
          <pc:sldMk cId="3999463849" sldId="653"/>
        </pc:sldMkLst>
        <pc:spChg chg="mod">
          <ac:chgData name="Christiaens Lise" userId="656ba7ca-492c-494a-aa0d-47e7c7cfdf0a" providerId="ADAL" clId="{96497611-6426-4DDF-B025-BB536D6289BC}" dt="2022-01-19T08:47:45.722" v="179" actId="790"/>
          <ac:spMkLst>
            <pc:docMk/>
            <pc:sldMk cId="3999463849" sldId="653"/>
            <ac:spMk id="9" creationId="{69E83798-9567-47DD-B17E-11D45286F5AD}"/>
          </ac:spMkLst>
        </pc:spChg>
        <pc:spChg chg="mod">
          <ac:chgData name="Christiaens Lise" userId="656ba7ca-492c-494a-aa0d-47e7c7cfdf0a" providerId="ADAL" clId="{96497611-6426-4DDF-B025-BB536D6289BC}" dt="2022-01-19T09:01:39.423" v="188" actId="14100"/>
          <ac:spMkLst>
            <pc:docMk/>
            <pc:sldMk cId="3999463849" sldId="653"/>
            <ac:spMk id="10" creationId="{E5C7C571-8080-4A53-A095-0B9EA6B7DF3E}"/>
          </ac:spMkLst>
        </pc:spChg>
      </pc:sldChg>
      <pc:sldChg chg="modSp mod">
        <pc:chgData name="Christiaens Lise" userId="656ba7ca-492c-494a-aa0d-47e7c7cfdf0a" providerId="ADAL" clId="{96497611-6426-4DDF-B025-BB536D6289BC}" dt="2022-01-19T09:07:27.591" v="233" actId="20577"/>
        <pc:sldMkLst>
          <pc:docMk/>
          <pc:sldMk cId="465254070" sldId="655"/>
        </pc:sldMkLst>
        <pc:spChg chg="mod">
          <ac:chgData name="Christiaens Lise" userId="656ba7ca-492c-494a-aa0d-47e7c7cfdf0a" providerId="ADAL" clId="{96497611-6426-4DDF-B025-BB536D6289BC}" dt="2022-01-19T09:07:27.591" v="233" actId="20577"/>
          <ac:spMkLst>
            <pc:docMk/>
            <pc:sldMk cId="465254070" sldId="655"/>
            <ac:spMk id="9" creationId="{CE1EAA19-A801-424F-89D7-29957EDD4BAD}"/>
          </ac:spMkLst>
        </pc:spChg>
      </pc:sldChg>
      <pc:sldChg chg="modSp mod">
        <pc:chgData name="Christiaens Lise" userId="656ba7ca-492c-494a-aa0d-47e7c7cfdf0a" providerId="ADAL" clId="{96497611-6426-4DDF-B025-BB536D6289BC}" dt="2022-01-19T09:05:21.473" v="218" actId="790"/>
        <pc:sldMkLst>
          <pc:docMk/>
          <pc:sldMk cId="780445223" sldId="657"/>
        </pc:sldMkLst>
        <pc:spChg chg="mod">
          <ac:chgData name="Christiaens Lise" userId="656ba7ca-492c-494a-aa0d-47e7c7cfdf0a" providerId="ADAL" clId="{96497611-6426-4DDF-B025-BB536D6289BC}" dt="2022-01-19T09:05:05.056" v="217" actId="20577"/>
          <ac:spMkLst>
            <pc:docMk/>
            <pc:sldMk cId="780445223" sldId="657"/>
            <ac:spMk id="10" creationId="{5171E756-8F9C-4021-BD1A-A7D92B891917}"/>
          </ac:spMkLst>
        </pc:spChg>
        <pc:spChg chg="mod">
          <ac:chgData name="Christiaens Lise" userId="656ba7ca-492c-494a-aa0d-47e7c7cfdf0a" providerId="ADAL" clId="{96497611-6426-4DDF-B025-BB536D6289BC}" dt="2022-01-19T09:05:21.473" v="218" actId="790"/>
          <ac:spMkLst>
            <pc:docMk/>
            <pc:sldMk cId="780445223" sldId="657"/>
            <ac:spMk id="11" creationId="{A99C743C-A723-441D-9D92-DF74D70089D8}"/>
          </ac:spMkLst>
        </pc:spChg>
      </pc:sldChg>
      <pc:sldChg chg="modSp mod">
        <pc:chgData name="Christiaens Lise" userId="656ba7ca-492c-494a-aa0d-47e7c7cfdf0a" providerId="ADAL" clId="{96497611-6426-4DDF-B025-BB536D6289BC}" dt="2022-01-19T09:23:12.294" v="303" actId="20577"/>
        <pc:sldMkLst>
          <pc:docMk/>
          <pc:sldMk cId="3424814489" sldId="661"/>
        </pc:sldMkLst>
        <pc:spChg chg="mod">
          <ac:chgData name="Christiaens Lise" userId="656ba7ca-492c-494a-aa0d-47e7c7cfdf0a" providerId="ADAL" clId="{96497611-6426-4DDF-B025-BB536D6289BC}" dt="2022-01-19T09:23:12.294" v="303" actId="20577"/>
          <ac:spMkLst>
            <pc:docMk/>
            <pc:sldMk cId="3424814489" sldId="661"/>
            <ac:spMk id="7" creationId="{E4D73435-A36F-4419-AC88-C5F44D1362C8}"/>
          </ac:spMkLst>
        </pc:spChg>
      </pc:sldChg>
      <pc:sldChg chg="delCm">
        <pc:chgData name="Christiaens Lise" userId="656ba7ca-492c-494a-aa0d-47e7c7cfdf0a" providerId="ADAL" clId="{96497611-6426-4DDF-B025-BB536D6289BC}" dt="2022-02-03T11:50:30.228" v="2074" actId="1592"/>
        <pc:sldMkLst>
          <pc:docMk/>
          <pc:sldMk cId="3088713799" sldId="671"/>
        </pc:sldMkLst>
      </pc:sldChg>
      <pc:sldChg chg="modSp mod">
        <pc:chgData name="Christiaens Lise" userId="656ba7ca-492c-494a-aa0d-47e7c7cfdf0a" providerId="ADAL" clId="{96497611-6426-4DDF-B025-BB536D6289BC}" dt="2022-01-19T11:11:44.560" v="1092" actId="790"/>
        <pc:sldMkLst>
          <pc:docMk/>
          <pc:sldMk cId="4213730434" sldId="674"/>
        </pc:sldMkLst>
        <pc:spChg chg="mod">
          <ac:chgData name="Christiaens Lise" userId="656ba7ca-492c-494a-aa0d-47e7c7cfdf0a" providerId="ADAL" clId="{96497611-6426-4DDF-B025-BB536D6289BC}" dt="2022-01-19T11:11:44.560" v="1092" actId="790"/>
          <ac:spMkLst>
            <pc:docMk/>
            <pc:sldMk cId="4213730434" sldId="674"/>
            <ac:spMk id="3" creationId="{3DC3F21C-74ED-4405-889F-DE5690EBEA53}"/>
          </ac:spMkLst>
        </pc:spChg>
      </pc:sldChg>
      <pc:sldChg chg="modSp mod">
        <pc:chgData name="Christiaens Lise" userId="656ba7ca-492c-494a-aa0d-47e7c7cfdf0a" providerId="ADAL" clId="{96497611-6426-4DDF-B025-BB536D6289BC}" dt="2022-01-19T11:13:18.494" v="1100" actId="790"/>
        <pc:sldMkLst>
          <pc:docMk/>
          <pc:sldMk cId="2875468761" sldId="675"/>
        </pc:sldMkLst>
        <pc:spChg chg="mod">
          <ac:chgData name="Christiaens Lise" userId="656ba7ca-492c-494a-aa0d-47e7c7cfdf0a" providerId="ADAL" clId="{96497611-6426-4DDF-B025-BB536D6289BC}" dt="2022-01-19T11:13:18.494" v="1100" actId="790"/>
          <ac:spMkLst>
            <pc:docMk/>
            <pc:sldMk cId="2875468761" sldId="675"/>
            <ac:spMk id="7" creationId="{1389D9D0-5448-4912-A9AE-80BAA4163716}"/>
          </ac:spMkLst>
        </pc:spChg>
        <pc:spChg chg="mod">
          <ac:chgData name="Christiaens Lise" userId="656ba7ca-492c-494a-aa0d-47e7c7cfdf0a" providerId="ADAL" clId="{96497611-6426-4DDF-B025-BB536D6289BC}" dt="2022-01-19T11:13:01.395" v="1098" actId="790"/>
          <ac:spMkLst>
            <pc:docMk/>
            <pc:sldMk cId="2875468761" sldId="675"/>
            <ac:spMk id="18" creationId="{9D12AF4A-0A9A-4E4A-ABDC-BE8E7BCC1732}"/>
          </ac:spMkLst>
        </pc:spChg>
      </pc:sldChg>
      <pc:sldChg chg="modSp mod">
        <pc:chgData name="Christiaens Lise" userId="656ba7ca-492c-494a-aa0d-47e7c7cfdf0a" providerId="ADAL" clId="{96497611-6426-4DDF-B025-BB536D6289BC}" dt="2022-01-19T08:37:59.949" v="171" actId="790"/>
        <pc:sldMkLst>
          <pc:docMk/>
          <pc:sldMk cId="1503901108" sldId="697"/>
        </pc:sldMkLst>
        <pc:spChg chg="mod">
          <ac:chgData name="Christiaens Lise" userId="656ba7ca-492c-494a-aa0d-47e7c7cfdf0a" providerId="ADAL" clId="{96497611-6426-4DDF-B025-BB536D6289BC}" dt="2022-01-19T08:37:59.949" v="171" actId="790"/>
          <ac:spMkLst>
            <pc:docMk/>
            <pc:sldMk cId="1503901108" sldId="697"/>
            <ac:spMk id="3" creationId="{2312A8A2-B6F8-4009-9AD0-617275185765}"/>
          </ac:spMkLst>
        </pc:spChg>
      </pc:sldChg>
      <pc:sldChg chg="modSp mod">
        <pc:chgData name="Christiaens Lise" userId="656ba7ca-492c-494a-aa0d-47e7c7cfdf0a" providerId="ADAL" clId="{96497611-6426-4DDF-B025-BB536D6289BC}" dt="2022-01-19T11:10:05.680" v="1085" actId="790"/>
        <pc:sldMkLst>
          <pc:docMk/>
          <pc:sldMk cId="1099980499" sldId="702"/>
        </pc:sldMkLst>
        <pc:spChg chg="mod">
          <ac:chgData name="Christiaens Lise" userId="656ba7ca-492c-494a-aa0d-47e7c7cfdf0a" providerId="ADAL" clId="{96497611-6426-4DDF-B025-BB536D6289BC}" dt="2022-01-19T11:10:05.680" v="1085" actId="790"/>
          <ac:spMkLst>
            <pc:docMk/>
            <pc:sldMk cId="1099980499" sldId="702"/>
            <ac:spMk id="10" creationId="{40657445-ECE5-4795-B9FA-38AC370194C4}"/>
          </ac:spMkLst>
        </pc:spChg>
      </pc:sldChg>
      <pc:sldChg chg="modSp mod">
        <pc:chgData name="Christiaens Lise" userId="656ba7ca-492c-494a-aa0d-47e7c7cfdf0a" providerId="ADAL" clId="{96497611-6426-4DDF-B025-BB536D6289BC}" dt="2022-01-19T08:35:27.850" v="106" actId="790"/>
        <pc:sldMkLst>
          <pc:docMk/>
          <pc:sldMk cId="1741007689" sldId="703"/>
        </pc:sldMkLst>
        <pc:spChg chg="mod">
          <ac:chgData name="Christiaens Lise" userId="656ba7ca-492c-494a-aa0d-47e7c7cfdf0a" providerId="ADAL" clId="{96497611-6426-4DDF-B025-BB536D6289BC}" dt="2022-01-19T08:35:27.850" v="106" actId="790"/>
          <ac:spMkLst>
            <pc:docMk/>
            <pc:sldMk cId="1741007689" sldId="703"/>
            <ac:spMk id="11" creationId="{C751A269-4B06-41B0-B96D-E2879E536EED}"/>
          </ac:spMkLst>
        </pc:spChg>
      </pc:sldChg>
      <pc:sldChg chg="modSp mod">
        <pc:chgData name="Christiaens Lise" userId="656ba7ca-492c-494a-aa0d-47e7c7cfdf0a" providerId="ADAL" clId="{96497611-6426-4DDF-B025-BB536D6289BC}" dt="2022-01-19T11:18:24.135" v="1125" actId="790"/>
        <pc:sldMkLst>
          <pc:docMk/>
          <pc:sldMk cId="2564527413" sldId="706"/>
        </pc:sldMkLst>
        <pc:spChg chg="mod">
          <ac:chgData name="Christiaens Lise" userId="656ba7ca-492c-494a-aa0d-47e7c7cfdf0a" providerId="ADAL" clId="{96497611-6426-4DDF-B025-BB536D6289BC}" dt="2022-01-19T11:18:24.135" v="1125" actId="790"/>
          <ac:spMkLst>
            <pc:docMk/>
            <pc:sldMk cId="2564527413" sldId="706"/>
            <ac:spMk id="4" creationId="{00000000-0000-0000-0000-000000000000}"/>
          </ac:spMkLst>
        </pc:spChg>
      </pc:sldChg>
      <pc:sldChg chg="modSp mod">
        <pc:chgData name="Christiaens Lise" userId="656ba7ca-492c-494a-aa0d-47e7c7cfdf0a" providerId="ADAL" clId="{96497611-6426-4DDF-B025-BB536D6289BC}" dt="2022-01-19T14:50:30.056" v="1638" actId="790"/>
        <pc:sldMkLst>
          <pc:docMk/>
          <pc:sldMk cId="1966182567" sldId="708"/>
        </pc:sldMkLst>
        <pc:spChg chg="mod">
          <ac:chgData name="Christiaens Lise" userId="656ba7ca-492c-494a-aa0d-47e7c7cfdf0a" providerId="ADAL" clId="{96497611-6426-4DDF-B025-BB536D6289BC}" dt="2022-01-19T14:50:30.056" v="1638" actId="790"/>
          <ac:spMkLst>
            <pc:docMk/>
            <pc:sldMk cId="1966182567" sldId="708"/>
            <ac:spMk id="11" creationId="{515B4F5F-8F20-4DF0-82D1-9C1E6BC2140F}"/>
          </ac:spMkLst>
        </pc:spChg>
      </pc:sldChg>
      <pc:sldChg chg="modSp mod">
        <pc:chgData name="Christiaens Lise" userId="656ba7ca-492c-494a-aa0d-47e7c7cfdf0a" providerId="ADAL" clId="{96497611-6426-4DDF-B025-BB536D6289BC}" dt="2022-01-19T11:17:18.630" v="1124" actId="790"/>
        <pc:sldMkLst>
          <pc:docMk/>
          <pc:sldMk cId="1912678912" sldId="723"/>
        </pc:sldMkLst>
        <pc:spChg chg="mod">
          <ac:chgData name="Christiaens Lise" userId="656ba7ca-492c-494a-aa0d-47e7c7cfdf0a" providerId="ADAL" clId="{96497611-6426-4DDF-B025-BB536D6289BC}" dt="2022-01-19T11:17:18.630" v="1124" actId="790"/>
          <ac:spMkLst>
            <pc:docMk/>
            <pc:sldMk cId="1912678912" sldId="723"/>
            <ac:spMk id="3" creationId="{00000000-0000-0000-0000-000000000000}"/>
          </ac:spMkLst>
        </pc:spChg>
      </pc:sldChg>
      <pc:sldChg chg="modSp mod">
        <pc:chgData name="Christiaens Lise" userId="656ba7ca-492c-494a-aa0d-47e7c7cfdf0a" providerId="ADAL" clId="{96497611-6426-4DDF-B025-BB536D6289BC}" dt="2022-01-19T14:38:10.212" v="1557" actId="790"/>
        <pc:sldMkLst>
          <pc:docMk/>
          <pc:sldMk cId="233407924" sldId="735"/>
        </pc:sldMkLst>
        <pc:spChg chg="mod">
          <ac:chgData name="Christiaens Lise" userId="656ba7ca-492c-494a-aa0d-47e7c7cfdf0a" providerId="ADAL" clId="{96497611-6426-4DDF-B025-BB536D6289BC}" dt="2022-01-19T14:38:10.212" v="1557" actId="790"/>
          <ac:spMkLst>
            <pc:docMk/>
            <pc:sldMk cId="233407924" sldId="735"/>
            <ac:spMk id="6" creationId="{00000000-0000-0000-0000-000000000000}"/>
          </ac:spMkLst>
        </pc:spChg>
      </pc:sldChg>
      <pc:sldChg chg="modSp mod">
        <pc:chgData name="Christiaens Lise" userId="656ba7ca-492c-494a-aa0d-47e7c7cfdf0a" providerId="ADAL" clId="{96497611-6426-4DDF-B025-BB536D6289BC}" dt="2022-01-19T14:41:14.009" v="1569" actId="790"/>
        <pc:sldMkLst>
          <pc:docMk/>
          <pc:sldMk cId="3433141075" sldId="739"/>
        </pc:sldMkLst>
        <pc:spChg chg="mod">
          <ac:chgData name="Christiaens Lise" userId="656ba7ca-492c-494a-aa0d-47e7c7cfdf0a" providerId="ADAL" clId="{96497611-6426-4DDF-B025-BB536D6289BC}" dt="2022-01-19T14:41:14.009" v="1569" actId="790"/>
          <ac:spMkLst>
            <pc:docMk/>
            <pc:sldMk cId="3433141075" sldId="739"/>
            <ac:spMk id="4" creationId="{00000000-0000-0000-0000-000000000000}"/>
          </ac:spMkLst>
        </pc:spChg>
      </pc:sldChg>
      <pc:sldChg chg="modSp mod">
        <pc:chgData name="Christiaens Lise" userId="656ba7ca-492c-494a-aa0d-47e7c7cfdf0a" providerId="ADAL" clId="{96497611-6426-4DDF-B025-BB536D6289BC}" dt="2022-01-19T14:50:44.949" v="1640" actId="790"/>
        <pc:sldMkLst>
          <pc:docMk/>
          <pc:sldMk cId="2418058821" sldId="747"/>
        </pc:sldMkLst>
        <pc:spChg chg="mod">
          <ac:chgData name="Christiaens Lise" userId="656ba7ca-492c-494a-aa0d-47e7c7cfdf0a" providerId="ADAL" clId="{96497611-6426-4DDF-B025-BB536D6289BC}" dt="2022-01-19T14:50:44.949" v="1640" actId="790"/>
          <ac:spMkLst>
            <pc:docMk/>
            <pc:sldMk cId="2418058821" sldId="747"/>
            <ac:spMk id="3" creationId="{6EA2BF2F-DF7B-4E20-BF01-7C21EB72E8BF}"/>
          </ac:spMkLst>
        </pc:spChg>
      </pc:sldChg>
      <pc:sldChg chg="modSp mod">
        <pc:chgData name="Christiaens Lise" userId="656ba7ca-492c-494a-aa0d-47e7c7cfdf0a" providerId="ADAL" clId="{96497611-6426-4DDF-B025-BB536D6289BC}" dt="2022-01-19T14:51:01.246" v="1642" actId="790"/>
        <pc:sldMkLst>
          <pc:docMk/>
          <pc:sldMk cId="690579896" sldId="748"/>
        </pc:sldMkLst>
        <pc:spChg chg="mod">
          <ac:chgData name="Christiaens Lise" userId="656ba7ca-492c-494a-aa0d-47e7c7cfdf0a" providerId="ADAL" clId="{96497611-6426-4DDF-B025-BB536D6289BC}" dt="2022-01-19T14:51:01.246" v="1642" actId="790"/>
          <ac:spMkLst>
            <pc:docMk/>
            <pc:sldMk cId="690579896" sldId="748"/>
            <ac:spMk id="7" creationId="{A9726396-4A25-4C8B-80E9-B51F63BE999E}"/>
          </ac:spMkLst>
        </pc:spChg>
      </pc:sldChg>
      <pc:sldChg chg="modSp mod">
        <pc:chgData name="Christiaens Lise" userId="656ba7ca-492c-494a-aa0d-47e7c7cfdf0a" providerId="ADAL" clId="{96497611-6426-4DDF-B025-BB536D6289BC}" dt="2022-01-19T14:54:19.020" v="1660" actId="790"/>
        <pc:sldMkLst>
          <pc:docMk/>
          <pc:sldMk cId="4234378521" sldId="756"/>
        </pc:sldMkLst>
        <pc:spChg chg="mod">
          <ac:chgData name="Christiaens Lise" userId="656ba7ca-492c-494a-aa0d-47e7c7cfdf0a" providerId="ADAL" clId="{96497611-6426-4DDF-B025-BB536D6289BC}" dt="2022-01-19T14:54:19.020" v="1660" actId="790"/>
          <ac:spMkLst>
            <pc:docMk/>
            <pc:sldMk cId="4234378521" sldId="756"/>
            <ac:spMk id="6" creationId="{00000000-0000-0000-0000-000000000000}"/>
          </ac:spMkLst>
        </pc:spChg>
      </pc:sldChg>
      <pc:sldChg chg="addSp modSp">
        <pc:chgData name="Christiaens Lise" userId="656ba7ca-492c-494a-aa0d-47e7c7cfdf0a" providerId="ADAL" clId="{96497611-6426-4DDF-B025-BB536D6289BC}" dt="2022-01-19T14:54:10.411" v="1659" actId="1076"/>
        <pc:sldMkLst>
          <pc:docMk/>
          <pc:sldMk cId="2207848511" sldId="757"/>
        </pc:sldMkLst>
        <pc:spChg chg="mod">
          <ac:chgData name="Christiaens Lise" userId="656ba7ca-492c-494a-aa0d-47e7c7cfdf0a" providerId="ADAL" clId="{96497611-6426-4DDF-B025-BB536D6289BC}" dt="2022-01-19T14:54:10.411" v="1659" actId="1076"/>
          <ac:spMkLst>
            <pc:docMk/>
            <pc:sldMk cId="2207848511" sldId="757"/>
            <ac:spMk id="2" creationId="{6817F1C5-2017-4125-9644-897166501422}"/>
          </ac:spMkLst>
        </pc:spChg>
        <pc:spChg chg="mod">
          <ac:chgData name="Christiaens Lise" userId="656ba7ca-492c-494a-aa0d-47e7c7cfdf0a" providerId="ADAL" clId="{96497611-6426-4DDF-B025-BB536D6289BC}" dt="2022-01-19T14:54:10.411" v="1659" actId="1076"/>
          <ac:spMkLst>
            <pc:docMk/>
            <pc:sldMk cId="2207848511" sldId="757"/>
            <ac:spMk id="8" creationId="{B357F1FD-456F-4688-9999-541403D1824A}"/>
          </ac:spMkLst>
        </pc:spChg>
        <pc:grpChg chg="add mod">
          <ac:chgData name="Christiaens Lise" userId="656ba7ca-492c-494a-aa0d-47e7c7cfdf0a" providerId="ADAL" clId="{96497611-6426-4DDF-B025-BB536D6289BC}" dt="2022-01-19T14:54:10.411" v="1659" actId="1076"/>
          <ac:grpSpMkLst>
            <pc:docMk/>
            <pc:sldMk cId="2207848511" sldId="757"/>
            <ac:grpSpMk id="3" creationId="{4B523BC2-0C67-486C-8811-5E9AF42BA62D}"/>
          </ac:grpSpMkLst>
        </pc:grpChg>
        <pc:picChg chg="mod">
          <ac:chgData name="Christiaens Lise" userId="656ba7ca-492c-494a-aa0d-47e7c7cfdf0a" providerId="ADAL" clId="{96497611-6426-4DDF-B025-BB536D6289BC}" dt="2022-01-19T14:54:10.411" v="1659" actId="1076"/>
          <ac:picMkLst>
            <pc:docMk/>
            <pc:sldMk cId="2207848511" sldId="757"/>
            <ac:picMk id="4" creationId="{00000000-0000-0000-0000-000000000000}"/>
          </ac:picMkLst>
        </pc:picChg>
      </pc:sldChg>
      <pc:sldChg chg="addSp modSp mod">
        <pc:chgData name="Christiaens Lise" userId="656ba7ca-492c-494a-aa0d-47e7c7cfdf0a" providerId="ADAL" clId="{96497611-6426-4DDF-B025-BB536D6289BC}" dt="2022-01-19T14:54:57.103" v="1664"/>
        <pc:sldMkLst>
          <pc:docMk/>
          <pc:sldMk cId="32068736" sldId="758"/>
        </pc:sldMkLst>
        <pc:spChg chg="mod">
          <ac:chgData name="Christiaens Lise" userId="656ba7ca-492c-494a-aa0d-47e7c7cfdf0a" providerId="ADAL" clId="{96497611-6426-4DDF-B025-BB536D6289BC}" dt="2022-01-19T14:54:45.276" v="1662" actId="164"/>
          <ac:spMkLst>
            <pc:docMk/>
            <pc:sldMk cId="32068736" sldId="758"/>
            <ac:spMk id="7" creationId="{BBB9CCA7-6B94-4BFE-9E98-19BA9932374B}"/>
          </ac:spMkLst>
        </pc:spChg>
        <pc:spChg chg="mod">
          <ac:chgData name="Christiaens Lise" userId="656ba7ca-492c-494a-aa0d-47e7c7cfdf0a" providerId="ADAL" clId="{96497611-6426-4DDF-B025-BB536D6289BC}" dt="2022-01-19T14:54:45.276" v="1662" actId="164"/>
          <ac:spMkLst>
            <pc:docMk/>
            <pc:sldMk cId="32068736" sldId="758"/>
            <ac:spMk id="9" creationId="{A61B5B25-63DF-478F-9887-AB81A977D862}"/>
          </ac:spMkLst>
        </pc:spChg>
        <pc:grpChg chg="add mod">
          <ac:chgData name="Christiaens Lise" userId="656ba7ca-492c-494a-aa0d-47e7c7cfdf0a" providerId="ADAL" clId="{96497611-6426-4DDF-B025-BB536D6289BC}" dt="2022-01-19T14:54:49.359" v="1663" actId="1076"/>
          <ac:grpSpMkLst>
            <pc:docMk/>
            <pc:sldMk cId="32068736" sldId="758"/>
            <ac:grpSpMk id="2" creationId="{8C793C2D-ACA5-4E7C-BEDE-915614AED35C}"/>
          </ac:grpSpMkLst>
        </pc:grpChg>
        <pc:picChg chg="mod">
          <ac:chgData name="Christiaens Lise" userId="656ba7ca-492c-494a-aa0d-47e7c7cfdf0a" providerId="ADAL" clId="{96497611-6426-4DDF-B025-BB536D6289BC}" dt="2022-01-19T14:54:57.103" v="1664"/>
          <ac:picMkLst>
            <pc:docMk/>
            <pc:sldMk cId="32068736" sldId="758"/>
            <ac:picMk id="6" creationId="{CCE229E4-3011-47E6-A3DA-593B850952FE}"/>
          </ac:picMkLst>
        </pc:picChg>
      </pc:sldChg>
      <pc:sldChg chg="modSp mod">
        <pc:chgData name="Christiaens Lise" userId="656ba7ca-492c-494a-aa0d-47e7c7cfdf0a" providerId="ADAL" clId="{96497611-6426-4DDF-B025-BB536D6289BC}" dt="2022-01-19T15:00:23.686" v="2031" actId="790"/>
        <pc:sldMkLst>
          <pc:docMk/>
          <pc:sldMk cId="484875374" sldId="770"/>
        </pc:sldMkLst>
        <pc:spChg chg="mod">
          <ac:chgData name="Christiaens Lise" userId="656ba7ca-492c-494a-aa0d-47e7c7cfdf0a" providerId="ADAL" clId="{96497611-6426-4DDF-B025-BB536D6289BC}" dt="2022-01-19T15:00:23.686" v="2031" actId="790"/>
          <ac:spMkLst>
            <pc:docMk/>
            <pc:sldMk cId="484875374" sldId="770"/>
            <ac:spMk id="7" creationId="{00000000-0000-0000-0000-000000000000}"/>
          </ac:spMkLst>
        </pc:spChg>
      </pc:sldChg>
      <pc:sldChg chg="modSp mod">
        <pc:chgData name="Christiaens Lise" userId="656ba7ca-492c-494a-aa0d-47e7c7cfdf0a" providerId="ADAL" clId="{96497611-6426-4DDF-B025-BB536D6289BC}" dt="2022-01-19T15:00:32.818" v="2032" actId="790"/>
        <pc:sldMkLst>
          <pc:docMk/>
          <pc:sldMk cId="333553458" sldId="771"/>
        </pc:sldMkLst>
        <pc:spChg chg="mod">
          <ac:chgData name="Christiaens Lise" userId="656ba7ca-492c-494a-aa0d-47e7c7cfdf0a" providerId="ADAL" clId="{96497611-6426-4DDF-B025-BB536D6289BC}" dt="2022-01-19T15:00:32.818" v="2032" actId="790"/>
          <ac:spMkLst>
            <pc:docMk/>
            <pc:sldMk cId="333553458" sldId="771"/>
            <ac:spMk id="7" creationId="{00000000-0000-0000-0000-000000000000}"/>
          </ac:spMkLst>
        </pc:spChg>
      </pc:sldChg>
      <pc:sldChg chg="delSp modSp mod">
        <pc:chgData name="Christiaens Lise" userId="656ba7ca-492c-494a-aa0d-47e7c7cfdf0a" providerId="ADAL" clId="{96497611-6426-4DDF-B025-BB536D6289BC}" dt="2022-01-19T15:04:08.159" v="2051" actId="478"/>
        <pc:sldMkLst>
          <pc:docMk/>
          <pc:sldMk cId="795545838" sldId="775"/>
        </pc:sldMkLst>
        <pc:spChg chg="mod">
          <ac:chgData name="Christiaens Lise" userId="656ba7ca-492c-494a-aa0d-47e7c7cfdf0a" providerId="ADAL" clId="{96497611-6426-4DDF-B025-BB536D6289BC}" dt="2022-01-19T15:04:04.382" v="2050" actId="1076"/>
          <ac:spMkLst>
            <pc:docMk/>
            <pc:sldMk cId="795545838" sldId="775"/>
            <ac:spMk id="11" creationId="{7C1890A4-CF73-4262-8353-5552244C9F19}"/>
          </ac:spMkLst>
        </pc:spChg>
        <pc:spChg chg="del">
          <ac:chgData name="Christiaens Lise" userId="656ba7ca-492c-494a-aa0d-47e7c7cfdf0a" providerId="ADAL" clId="{96497611-6426-4DDF-B025-BB536D6289BC}" dt="2022-01-19T15:04:08.159" v="2051" actId="478"/>
          <ac:spMkLst>
            <pc:docMk/>
            <pc:sldMk cId="795545838" sldId="775"/>
            <ac:spMk id="18" creationId="{00000000-0000-0000-0000-000000000000}"/>
          </ac:spMkLst>
        </pc:spChg>
      </pc:sldChg>
      <pc:sldChg chg="modSp mod">
        <pc:chgData name="Christiaens Lise" userId="656ba7ca-492c-494a-aa0d-47e7c7cfdf0a" providerId="ADAL" clId="{96497611-6426-4DDF-B025-BB536D6289BC}" dt="2022-01-19T11:15:15.238" v="1113" actId="790"/>
        <pc:sldMkLst>
          <pc:docMk/>
          <pc:sldMk cId="1538146369" sldId="777"/>
        </pc:sldMkLst>
        <pc:spChg chg="mod">
          <ac:chgData name="Christiaens Lise" userId="656ba7ca-492c-494a-aa0d-47e7c7cfdf0a" providerId="ADAL" clId="{96497611-6426-4DDF-B025-BB536D6289BC}" dt="2022-01-19T11:15:15.238" v="1113" actId="790"/>
          <ac:spMkLst>
            <pc:docMk/>
            <pc:sldMk cId="1538146369" sldId="777"/>
            <ac:spMk id="3" creationId="{3DC3F21C-74ED-4405-889F-DE5690EBEA53}"/>
          </ac:spMkLst>
        </pc:spChg>
      </pc:sldChg>
      <pc:sldChg chg="modSp mod">
        <pc:chgData name="Christiaens Lise" userId="656ba7ca-492c-494a-aa0d-47e7c7cfdf0a" providerId="ADAL" clId="{96497611-6426-4DDF-B025-BB536D6289BC}" dt="2022-01-19T12:34:01.959" v="1147" actId="790"/>
        <pc:sldMkLst>
          <pc:docMk/>
          <pc:sldMk cId="1677594540" sldId="786"/>
        </pc:sldMkLst>
        <pc:spChg chg="mod">
          <ac:chgData name="Christiaens Lise" userId="656ba7ca-492c-494a-aa0d-47e7c7cfdf0a" providerId="ADAL" clId="{96497611-6426-4DDF-B025-BB536D6289BC}" dt="2022-01-19T12:34:01.959" v="1147" actId="790"/>
          <ac:spMkLst>
            <pc:docMk/>
            <pc:sldMk cId="1677594540" sldId="786"/>
            <ac:spMk id="9" creationId="{F2B30585-EC1B-45E2-90AE-2F40C368ED5F}"/>
          </ac:spMkLst>
        </pc:spChg>
      </pc:sldChg>
      <pc:sldChg chg="modSp mod">
        <pc:chgData name="Christiaens Lise" userId="656ba7ca-492c-494a-aa0d-47e7c7cfdf0a" providerId="ADAL" clId="{96497611-6426-4DDF-B025-BB536D6289BC}" dt="2022-01-19T11:16:17.408" v="1118" actId="790"/>
        <pc:sldMkLst>
          <pc:docMk/>
          <pc:sldMk cId="1288006607" sldId="788"/>
        </pc:sldMkLst>
        <pc:spChg chg="mod">
          <ac:chgData name="Christiaens Lise" userId="656ba7ca-492c-494a-aa0d-47e7c7cfdf0a" providerId="ADAL" clId="{96497611-6426-4DDF-B025-BB536D6289BC}" dt="2022-01-19T11:16:11.792" v="1117" actId="790"/>
          <ac:spMkLst>
            <pc:docMk/>
            <pc:sldMk cId="1288006607" sldId="788"/>
            <ac:spMk id="3" creationId="{3DC3F21C-74ED-4405-889F-DE5690EBEA53}"/>
          </ac:spMkLst>
        </pc:spChg>
        <pc:spChg chg="mod">
          <ac:chgData name="Christiaens Lise" userId="656ba7ca-492c-494a-aa0d-47e7c7cfdf0a" providerId="ADAL" clId="{96497611-6426-4DDF-B025-BB536D6289BC}" dt="2022-01-19T11:16:17.408" v="1118" actId="790"/>
          <ac:spMkLst>
            <pc:docMk/>
            <pc:sldMk cId="1288006607" sldId="788"/>
            <ac:spMk id="11" creationId="{95A94366-33C7-47D4-9E9F-0DB3E03D9DDB}"/>
          </ac:spMkLst>
        </pc:spChg>
      </pc:sldChg>
      <pc:sldChg chg="delCm">
        <pc:chgData name="Christiaens Lise" userId="656ba7ca-492c-494a-aa0d-47e7c7cfdf0a" providerId="ADAL" clId="{96497611-6426-4DDF-B025-BB536D6289BC}" dt="2022-02-03T11:49:13.309" v="2060" actId="1592"/>
        <pc:sldMkLst>
          <pc:docMk/>
          <pc:sldMk cId="3952615611" sldId="794"/>
        </pc:sldMkLst>
      </pc:sldChg>
      <pc:sldChg chg="delCm">
        <pc:chgData name="Christiaens Lise" userId="656ba7ca-492c-494a-aa0d-47e7c7cfdf0a" providerId="ADAL" clId="{96497611-6426-4DDF-B025-BB536D6289BC}" dt="2022-02-03T11:49:18.795" v="2061" actId="1592"/>
        <pc:sldMkLst>
          <pc:docMk/>
          <pc:sldMk cId="4029513121" sldId="795"/>
        </pc:sldMkLst>
      </pc:sldChg>
      <pc:sldChg chg="modSp mod">
        <pc:chgData name="Christiaens Lise" userId="656ba7ca-492c-494a-aa0d-47e7c7cfdf0a" providerId="ADAL" clId="{96497611-6426-4DDF-B025-BB536D6289BC}" dt="2022-01-19T09:56:44.708" v="526" actId="20577"/>
        <pc:sldMkLst>
          <pc:docMk/>
          <pc:sldMk cId="318513151" sldId="801"/>
        </pc:sldMkLst>
        <pc:spChg chg="mod">
          <ac:chgData name="Christiaens Lise" userId="656ba7ca-492c-494a-aa0d-47e7c7cfdf0a" providerId="ADAL" clId="{96497611-6426-4DDF-B025-BB536D6289BC}" dt="2022-01-19T09:56:44.708" v="526" actId="20577"/>
          <ac:spMkLst>
            <pc:docMk/>
            <pc:sldMk cId="318513151" sldId="801"/>
            <ac:spMk id="13" creationId="{14D75DEF-D5A9-4F2C-B602-9478923276E4}"/>
          </ac:spMkLst>
        </pc:spChg>
      </pc:sldChg>
      <pc:sldChg chg="modSp mod">
        <pc:chgData name="Christiaens Lise" userId="656ba7ca-492c-494a-aa0d-47e7c7cfdf0a" providerId="ADAL" clId="{96497611-6426-4DDF-B025-BB536D6289BC}" dt="2022-01-19T09:57:04.041" v="528" actId="20577"/>
        <pc:sldMkLst>
          <pc:docMk/>
          <pc:sldMk cId="4172582323" sldId="802"/>
        </pc:sldMkLst>
        <pc:spChg chg="mod">
          <ac:chgData name="Christiaens Lise" userId="656ba7ca-492c-494a-aa0d-47e7c7cfdf0a" providerId="ADAL" clId="{96497611-6426-4DDF-B025-BB536D6289BC}" dt="2022-01-19T09:57:04.041" v="528" actId="20577"/>
          <ac:spMkLst>
            <pc:docMk/>
            <pc:sldMk cId="4172582323" sldId="802"/>
            <ac:spMk id="15" creationId="{616FF77B-6478-49F3-9E3D-5A5F193935C6}"/>
          </ac:spMkLst>
        </pc:spChg>
      </pc:sldChg>
      <pc:sldChg chg="modSp mod">
        <pc:chgData name="Christiaens Lise" userId="656ba7ca-492c-494a-aa0d-47e7c7cfdf0a" providerId="ADAL" clId="{96497611-6426-4DDF-B025-BB536D6289BC}" dt="2022-01-19T13:51:19.672" v="1459" actId="790"/>
        <pc:sldMkLst>
          <pc:docMk/>
          <pc:sldMk cId="1555337378" sldId="833"/>
        </pc:sldMkLst>
        <pc:spChg chg="mod">
          <ac:chgData name="Christiaens Lise" userId="656ba7ca-492c-494a-aa0d-47e7c7cfdf0a" providerId="ADAL" clId="{96497611-6426-4DDF-B025-BB536D6289BC}" dt="2022-01-19T13:51:19.672" v="1459" actId="790"/>
          <ac:spMkLst>
            <pc:docMk/>
            <pc:sldMk cId="1555337378" sldId="833"/>
            <ac:spMk id="7" creationId="{2B712333-C5F9-4E9C-96B7-E31352118870}"/>
          </ac:spMkLst>
        </pc:spChg>
      </pc:sldChg>
      <pc:sldChg chg="modSp mod">
        <pc:chgData name="Christiaens Lise" userId="656ba7ca-492c-494a-aa0d-47e7c7cfdf0a" providerId="ADAL" clId="{96497611-6426-4DDF-B025-BB536D6289BC}" dt="2022-01-19T15:00:40.148" v="2033" actId="790"/>
        <pc:sldMkLst>
          <pc:docMk/>
          <pc:sldMk cId="2896470753" sldId="871"/>
        </pc:sldMkLst>
        <pc:spChg chg="mod">
          <ac:chgData name="Christiaens Lise" userId="656ba7ca-492c-494a-aa0d-47e7c7cfdf0a" providerId="ADAL" clId="{96497611-6426-4DDF-B025-BB536D6289BC}" dt="2022-01-19T15:00:40.148" v="2033" actId="790"/>
          <ac:spMkLst>
            <pc:docMk/>
            <pc:sldMk cId="2896470753" sldId="871"/>
            <ac:spMk id="7" creationId="{00000000-0000-0000-0000-000000000000}"/>
          </ac:spMkLst>
        </pc:spChg>
      </pc:sldChg>
      <pc:sldChg chg="modSp mod">
        <pc:chgData name="Christiaens Lise" userId="656ba7ca-492c-494a-aa0d-47e7c7cfdf0a" providerId="ADAL" clId="{96497611-6426-4DDF-B025-BB536D6289BC}" dt="2022-01-19T10:36:08.237" v="1024" actId="790"/>
        <pc:sldMkLst>
          <pc:docMk/>
          <pc:sldMk cId="3307676445" sldId="874"/>
        </pc:sldMkLst>
        <pc:spChg chg="mod">
          <ac:chgData name="Christiaens Lise" userId="656ba7ca-492c-494a-aa0d-47e7c7cfdf0a" providerId="ADAL" clId="{96497611-6426-4DDF-B025-BB536D6289BC}" dt="2022-01-19T10:36:08.237" v="1024" actId="790"/>
          <ac:spMkLst>
            <pc:docMk/>
            <pc:sldMk cId="3307676445" sldId="874"/>
            <ac:spMk id="7" creationId="{00000000-0000-0000-0000-000000000000}"/>
          </ac:spMkLst>
        </pc:spChg>
      </pc:sldChg>
      <pc:sldChg chg="modSp mod">
        <pc:chgData name="Christiaens Lise" userId="656ba7ca-492c-494a-aa0d-47e7c7cfdf0a" providerId="ADAL" clId="{96497611-6426-4DDF-B025-BB536D6289BC}" dt="2022-01-19T11:02:25.686" v="1079" actId="20577"/>
        <pc:sldMkLst>
          <pc:docMk/>
          <pc:sldMk cId="1287972224" sldId="884"/>
        </pc:sldMkLst>
        <pc:spChg chg="mod">
          <ac:chgData name="Christiaens Lise" userId="656ba7ca-492c-494a-aa0d-47e7c7cfdf0a" providerId="ADAL" clId="{96497611-6426-4DDF-B025-BB536D6289BC}" dt="2022-01-19T11:02:25.686" v="1079" actId="20577"/>
          <ac:spMkLst>
            <pc:docMk/>
            <pc:sldMk cId="1287972224" sldId="884"/>
            <ac:spMk id="6" creationId="{00000000-0000-0000-0000-000000000000}"/>
          </ac:spMkLst>
        </pc:spChg>
        <pc:spChg chg="mod">
          <ac:chgData name="Christiaens Lise" userId="656ba7ca-492c-494a-aa0d-47e7c7cfdf0a" providerId="ADAL" clId="{96497611-6426-4DDF-B025-BB536D6289BC}" dt="2022-01-19T11:01:58.132" v="1064" actId="14100"/>
          <ac:spMkLst>
            <pc:docMk/>
            <pc:sldMk cId="1287972224" sldId="884"/>
            <ac:spMk id="7" creationId="{252BA0F7-DFC3-4629-A48E-A301E70AB3C3}"/>
          </ac:spMkLst>
        </pc:spChg>
      </pc:sldChg>
      <pc:sldChg chg="modSp mod">
        <pc:chgData name="Christiaens Lise" userId="656ba7ca-492c-494a-aa0d-47e7c7cfdf0a" providerId="ADAL" clId="{96497611-6426-4DDF-B025-BB536D6289BC}" dt="2022-01-19T09:07:03.851" v="231" actId="20577"/>
        <pc:sldMkLst>
          <pc:docMk/>
          <pc:sldMk cId="3315687308" sldId="887"/>
        </pc:sldMkLst>
        <pc:spChg chg="mod">
          <ac:chgData name="Christiaens Lise" userId="656ba7ca-492c-494a-aa0d-47e7c7cfdf0a" providerId="ADAL" clId="{96497611-6426-4DDF-B025-BB536D6289BC}" dt="2022-01-19T09:07:03.851" v="231" actId="20577"/>
          <ac:spMkLst>
            <pc:docMk/>
            <pc:sldMk cId="3315687308" sldId="887"/>
            <ac:spMk id="16" creationId="{B98198BF-9FF9-455E-9CBA-4C32F031D446}"/>
          </ac:spMkLst>
        </pc:spChg>
      </pc:sldChg>
      <pc:sldChg chg="modSp mod">
        <pc:chgData name="Christiaens Lise" userId="656ba7ca-492c-494a-aa0d-47e7c7cfdf0a" providerId="ADAL" clId="{96497611-6426-4DDF-B025-BB536D6289BC}" dt="2022-01-19T09:06:28.433" v="226" actId="14100"/>
        <pc:sldMkLst>
          <pc:docMk/>
          <pc:sldMk cId="143614775" sldId="888"/>
        </pc:sldMkLst>
        <pc:spChg chg="mod">
          <ac:chgData name="Christiaens Lise" userId="656ba7ca-492c-494a-aa0d-47e7c7cfdf0a" providerId="ADAL" clId="{96497611-6426-4DDF-B025-BB536D6289BC}" dt="2022-01-19T09:06:28.433" v="226" actId="14100"/>
          <ac:spMkLst>
            <pc:docMk/>
            <pc:sldMk cId="143614775" sldId="888"/>
            <ac:spMk id="5" creationId="{8F681DBF-4AE1-45ED-B306-7FC83E2F155E}"/>
          </ac:spMkLst>
        </pc:spChg>
      </pc:sldChg>
      <pc:sldChg chg="modSp mod">
        <pc:chgData name="Christiaens Lise" userId="656ba7ca-492c-494a-aa0d-47e7c7cfdf0a" providerId="ADAL" clId="{96497611-6426-4DDF-B025-BB536D6289BC}" dt="2022-01-19T09:08:02.559" v="238" actId="20577"/>
        <pc:sldMkLst>
          <pc:docMk/>
          <pc:sldMk cId="3918833806" sldId="892"/>
        </pc:sldMkLst>
        <pc:spChg chg="mod">
          <ac:chgData name="Christiaens Lise" userId="656ba7ca-492c-494a-aa0d-47e7c7cfdf0a" providerId="ADAL" clId="{96497611-6426-4DDF-B025-BB536D6289BC}" dt="2022-01-19T09:08:02.559" v="238" actId="20577"/>
          <ac:spMkLst>
            <pc:docMk/>
            <pc:sldMk cId="3918833806" sldId="892"/>
            <ac:spMk id="7" creationId="{28703C04-26F0-4D8E-A0F8-E864AE0503B0}"/>
          </ac:spMkLst>
        </pc:spChg>
      </pc:sldChg>
      <pc:sldChg chg="modSp mod">
        <pc:chgData name="Christiaens Lise" userId="656ba7ca-492c-494a-aa0d-47e7c7cfdf0a" providerId="ADAL" clId="{96497611-6426-4DDF-B025-BB536D6289BC}" dt="2022-01-19T08:34:10.358" v="101" actId="790"/>
        <pc:sldMkLst>
          <pc:docMk/>
          <pc:sldMk cId="621585128" sldId="894"/>
        </pc:sldMkLst>
        <pc:spChg chg="mod">
          <ac:chgData name="Christiaens Lise" userId="656ba7ca-492c-494a-aa0d-47e7c7cfdf0a" providerId="ADAL" clId="{96497611-6426-4DDF-B025-BB536D6289BC}" dt="2022-01-19T08:34:10.358" v="101" actId="790"/>
          <ac:spMkLst>
            <pc:docMk/>
            <pc:sldMk cId="621585128" sldId="894"/>
            <ac:spMk id="7" creationId="{1990459E-1CD3-42D2-AE26-F643A104B516}"/>
          </ac:spMkLst>
        </pc:spChg>
      </pc:sldChg>
      <pc:sldChg chg="modSp mod">
        <pc:chgData name="Christiaens Lise" userId="656ba7ca-492c-494a-aa0d-47e7c7cfdf0a" providerId="ADAL" clId="{96497611-6426-4DDF-B025-BB536D6289BC}" dt="2022-01-19T08:36:27.176" v="169" actId="1036"/>
        <pc:sldMkLst>
          <pc:docMk/>
          <pc:sldMk cId="4047145449" sldId="896"/>
        </pc:sldMkLst>
        <pc:spChg chg="mod">
          <ac:chgData name="Christiaens Lise" userId="656ba7ca-492c-494a-aa0d-47e7c7cfdf0a" providerId="ADAL" clId="{96497611-6426-4DDF-B025-BB536D6289BC}" dt="2022-01-19T08:36:27.176" v="169" actId="1036"/>
          <ac:spMkLst>
            <pc:docMk/>
            <pc:sldMk cId="4047145449" sldId="896"/>
            <ac:spMk id="2" creationId="{547BA351-9979-4564-B66A-4CD19CDAF6D2}"/>
          </ac:spMkLst>
        </pc:spChg>
        <pc:spChg chg="mod">
          <ac:chgData name="Christiaens Lise" userId="656ba7ca-492c-494a-aa0d-47e7c7cfdf0a" providerId="ADAL" clId="{96497611-6426-4DDF-B025-BB536D6289BC}" dt="2022-01-19T08:36:20.521" v="155" actId="207"/>
          <ac:spMkLst>
            <pc:docMk/>
            <pc:sldMk cId="4047145449" sldId="896"/>
            <ac:spMk id="3" creationId="{2312A8A2-B6F8-4009-9AD0-617275185765}"/>
          </ac:spMkLst>
        </pc:spChg>
        <pc:picChg chg="mod">
          <ac:chgData name="Christiaens Lise" userId="656ba7ca-492c-494a-aa0d-47e7c7cfdf0a" providerId="ADAL" clId="{96497611-6426-4DDF-B025-BB536D6289BC}" dt="2022-01-19T08:36:27.176" v="169" actId="1036"/>
          <ac:picMkLst>
            <pc:docMk/>
            <pc:sldMk cId="4047145449" sldId="896"/>
            <ac:picMk id="7" creationId="{E3F9E184-5E11-4A02-ADE2-64646684227F}"/>
          </ac:picMkLst>
        </pc:picChg>
      </pc:sldChg>
      <pc:sldChg chg="modSp mod">
        <pc:chgData name="Christiaens Lise" userId="656ba7ca-492c-494a-aa0d-47e7c7cfdf0a" providerId="ADAL" clId="{96497611-6426-4DDF-B025-BB536D6289BC}" dt="2022-01-19T08:46:03.485" v="176" actId="1076"/>
        <pc:sldMkLst>
          <pc:docMk/>
          <pc:sldMk cId="3347721152" sldId="899"/>
        </pc:sldMkLst>
        <pc:spChg chg="mod">
          <ac:chgData name="Christiaens Lise" userId="656ba7ca-492c-494a-aa0d-47e7c7cfdf0a" providerId="ADAL" clId="{96497611-6426-4DDF-B025-BB536D6289BC}" dt="2022-01-19T08:45:58.606" v="175" actId="207"/>
          <ac:spMkLst>
            <pc:docMk/>
            <pc:sldMk cId="3347721152" sldId="899"/>
            <ac:spMk id="19" creationId="{808068CE-01DE-4C54-A131-C37D719B8CAC}"/>
          </ac:spMkLst>
        </pc:spChg>
        <pc:picChg chg="mod">
          <ac:chgData name="Christiaens Lise" userId="656ba7ca-492c-494a-aa0d-47e7c7cfdf0a" providerId="ADAL" clId="{96497611-6426-4DDF-B025-BB536D6289BC}" dt="2022-01-19T08:46:03.485" v="176" actId="1076"/>
          <ac:picMkLst>
            <pc:docMk/>
            <pc:sldMk cId="3347721152" sldId="899"/>
            <ac:picMk id="9" creationId="{86BD8D9F-6FDC-463B-BC54-0CB6BB06DB38}"/>
          </ac:picMkLst>
        </pc:picChg>
        <pc:picChg chg="mod">
          <ac:chgData name="Christiaens Lise" userId="656ba7ca-492c-494a-aa0d-47e7c7cfdf0a" providerId="ADAL" clId="{96497611-6426-4DDF-B025-BB536D6289BC}" dt="2022-01-19T08:46:03.485" v="176" actId="1076"/>
          <ac:picMkLst>
            <pc:docMk/>
            <pc:sldMk cId="3347721152" sldId="899"/>
            <ac:picMk id="10" creationId="{4B381CEF-51A9-4BAE-B2DD-4D3EC4B92C3C}"/>
          </ac:picMkLst>
        </pc:picChg>
        <pc:picChg chg="mod">
          <ac:chgData name="Christiaens Lise" userId="656ba7ca-492c-494a-aa0d-47e7c7cfdf0a" providerId="ADAL" clId="{96497611-6426-4DDF-B025-BB536D6289BC}" dt="2022-01-19T08:46:03.485" v="176" actId="1076"/>
          <ac:picMkLst>
            <pc:docMk/>
            <pc:sldMk cId="3347721152" sldId="899"/>
            <ac:picMk id="11" creationId="{C79ADE08-6143-4F12-A61D-EC8C097E2D85}"/>
          </ac:picMkLst>
        </pc:picChg>
      </pc:sldChg>
      <pc:sldChg chg="modSp mod">
        <pc:chgData name="Christiaens Lise" userId="656ba7ca-492c-494a-aa0d-47e7c7cfdf0a" providerId="ADAL" clId="{96497611-6426-4DDF-B025-BB536D6289BC}" dt="2022-01-19T09:02:01.988" v="192" actId="20577"/>
        <pc:sldMkLst>
          <pc:docMk/>
          <pc:sldMk cId="1910303413" sldId="982"/>
        </pc:sldMkLst>
        <pc:spChg chg="mod">
          <ac:chgData name="Christiaens Lise" userId="656ba7ca-492c-494a-aa0d-47e7c7cfdf0a" providerId="ADAL" clId="{96497611-6426-4DDF-B025-BB536D6289BC}" dt="2022-01-19T09:02:01.988" v="192" actId="20577"/>
          <ac:spMkLst>
            <pc:docMk/>
            <pc:sldMk cId="1910303413" sldId="982"/>
            <ac:spMk id="17" creationId="{8AEEBA91-726C-4ED4-966C-D078F195A95F}"/>
          </ac:spMkLst>
        </pc:spChg>
      </pc:sldChg>
      <pc:sldChg chg="modSp mod">
        <pc:chgData name="Christiaens Lise" userId="656ba7ca-492c-494a-aa0d-47e7c7cfdf0a" providerId="ADAL" clId="{96497611-6426-4DDF-B025-BB536D6289BC}" dt="2022-01-19T09:02:30.370" v="196" actId="20577"/>
        <pc:sldMkLst>
          <pc:docMk/>
          <pc:sldMk cId="1227531594" sldId="1060"/>
        </pc:sldMkLst>
        <pc:spChg chg="mod">
          <ac:chgData name="Christiaens Lise" userId="656ba7ca-492c-494a-aa0d-47e7c7cfdf0a" providerId="ADAL" clId="{96497611-6426-4DDF-B025-BB536D6289BC}" dt="2022-01-19T08:48:36.836" v="182" actId="790"/>
          <ac:spMkLst>
            <pc:docMk/>
            <pc:sldMk cId="1227531594" sldId="1060"/>
            <ac:spMk id="6" creationId="{00000000-0000-0000-0000-000000000000}"/>
          </ac:spMkLst>
        </pc:spChg>
        <pc:spChg chg="mod">
          <ac:chgData name="Christiaens Lise" userId="656ba7ca-492c-494a-aa0d-47e7c7cfdf0a" providerId="ADAL" clId="{96497611-6426-4DDF-B025-BB536D6289BC}" dt="2022-01-19T08:48:49.324" v="184" actId="790"/>
          <ac:spMkLst>
            <pc:docMk/>
            <pc:sldMk cId="1227531594" sldId="1060"/>
            <ac:spMk id="9" creationId="{B8F9F43B-458A-4769-B4B4-6871301F6DD4}"/>
          </ac:spMkLst>
        </pc:spChg>
        <pc:spChg chg="mod">
          <ac:chgData name="Christiaens Lise" userId="656ba7ca-492c-494a-aa0d-47e7c7cfdf0a" providerId="ADAL" clId="{96497611-6426-4DDF-B025-BB536D6289BC}" dt="2022-01-19T08:48:43.211" v="183" actId="790"/>
          <ac:spMkLst>
            <pc:docMk/>
            <pc:sldMk cId="1227531594" sldId="1060"/>
            <ac:spMk id="12" creationId="{0490B9FD-F562-4840-A3AF-385801F45EE6}"/>
          </ac:spMkLst>
        </pc:spChg>
        <pc:spChg chg="mod">
          <ac:chgData name="Christiaens Lise" userId="656ba7ca-492c-494a-aa0d-47e7c7cfdf0a" providerId="ADAL" clId="{96497611-6426-4DDF-B025-BB536D6289BC}" dt="2022-01-19T09:02:30.370" v="196" actId="20577"/>
          <ac:spMkLst>
            <pc:docMk/>
            <pc:sldMk cId="1227531594" sldId="1060"/>
            <ac:spMk id="18" creationId="{9E676031-F001-4D5D-A01D-11CCE8380141}"/>
          </ac:spMkLst>
        </pc:spChg>
      </pc:sldChg>
      <pc:sldChg chg="modSp mod">
        <pc:chgData name="Christiaens Lise" userId="656ba7ca-492c-494a-aa0d-47e7c7cfdf0a" providerId="ADAL" clId="{96497611-6426-4DDF-B025-BB536D6289BC}" dt="2022-01-19T08:48:16.726" v="181" actId="790"/>
        <pc:sldMkLst>
          <pc:docMk/>
          <pc:sldMk cId="1438917662" sldId="1061"/>
        </pc:sldMkLst>
        <pc:spChg chg="mod">
          <ac:chgData name="Christiaens Lise" userId="656ba7ca-492c-494a-aa0d-47e7c7cfdf0a" providerId="ADAL" clId="{96497611-6426-4DDF-B025-BB536D6289BC}" dt="2022-01-19T08:48:16.726" v="181" actId="790"/>
          <ac:spMkLst>
            <pc:docMk/>
            <pc:sldMk cId="1438917662" sldId="1061"/>
            <ac:spMk id="6" creationId="{00000000-0000-0000-0000-000000000000}"/>
          </ac:spMkLst>
        </pc:spChg>
      </pc:sldChg>
      <pc:sldChg chg="modSp mod">
        <pc:chgData name="Christiaens Lise" userId="656ba7ca-492c-494a-aa0d-47e7c7cfdf0a" providerId="ADAL" clId="{96497611-6426-4DDF-B025-BB536D6289BC}" dt="2022-01-19T09:02:44.952" v="198" actId="20577"/>
        <pc:sldMkLst>
          <pc:docMk/>
          <pc:sldMk cId="2197998807" sldId="1062"/>
        </pc:sldMkLst>
        <pc:spChg chg="mod">
          <ac:chgData name="Christiaens Lise" userId="656ba7ca-492c-494a-aa0d-47e7c7cfdf0a" providerId="ADAL" clId="{96497611-6426-4DDF-B025-BB536D6289BC}" dt="2022-01-19T09:02:44.952" v="198" actId="20577"/>
          <ac:spMkLst>
            <pc:docMk/>
            <pc:sldMk cId="2197998807" sldId="1062"/>
            <ac:spMk id="18" creationId="{9E676031-F001-4D5D-A01D-11CCE8380141}"/>
          </ac:spMkLst>
        </pc:spChg>
      </pc:sldChg>
      <pc:sldChg chg="modSp mod">
        <pc:chgData name="Christiaens Lise" userId="656ba7ca-492c-494a-aa0d-47e7c7cfdf0a" providerId="ADAL" clId="{96497611-6426-4DDF-B025-BB536D6289BC}" dt="2022-01-19T09:04:06.661" v="208" actId="790"/>
        <pc:sldMkLst>
          <pc:docMk/>
          <pc:sldMk cId="3850427518" sldId="1063"/>
        </pc:sldMkLst>
        <pc:spChg chg="mod">
          <ac:chgData name="Christiaens Lise" userId="656ba7ca-492c-494a-aa0d-47e7c7cfdf0a" providerId="ADAL" clId="{96497611-6426-4DDF-B025-BB536D6289BC}" dt="2022-01-19T09:04:06.661" v="208" actId="790"/>
          <ac:spMkLst>
            <pc:docMk/>
            <pc:sldMk cId="3850427518" sldId="1063"/>
            <ac:spMk id="6" creationId="{00000000-0000-0000-0000-000000000000}"/>
          </ac:spMkLst>
        </pc:spChg>
        <pc:spChg chg="mod">
          <ac:chgData name="Christiaens Lise" userId="656ba7ca-492c-494a-aa0d-47e7c7cfdf0a" providerId="ADAL" clId="{96497611-6426-4DDF-B025-BB536D6289BC}" dt="2022-01-19T09:03:45.367" v="206" actId="20577"/>
          <ac:spMkLst>
            <pc:docMk/>
            <pc:sldMk cId="3850427518" sldId="1063"/>
            <ac:spMk id="18" creationId="{9E676031-F001-4D5D-A01D-11CCE8380141}"/>
          </ac:spMkLst>
        </pc:spChg>
      </pc:sldChg>
      <pc:sldChg chg="modSp mod">
        <pc:chgData name="Christiaens Lise" userId="656ba7ca-492c-494a-aa0d-47e7c7cfdf0a" providerId="ADAL" clId="{96497611-6426-4DDF-B025-BB536D6289BC}" dt="2022-01-19T09:03:30.061" v="204" actId="790"/>
        <pc:sldMkLst>
          <pc:docMk/>
          <pc:sldMk cId="4033216535" sldId="1064"/>
        </pc:sldMkLst>
        <pc:spChg chg="mod">
          <ac:chgData name="Christiaens Lise" userId="656ba7ca-492c-494a-aa0d-47e7c7cfdf0a" providerId="ADAL" clId="{96497611-6426-4DDF-B025-BB536D6289BC}" dt="2022-01-19T09:03:30.061" v="204" actId="790"/>
          <ac:spMkLst>
            <pc:docMk/>
            <pc:sldMk cId="4033216535" sldId="1064"/>
            <ac:spMk id="6" creationId="{00000000-0000-0000-0000-000000000000}"/>
          </ac:spMkLst>
        </pc:spChg>
      </pc:sldChg>
      <pc:sldChg chg="modSp mod">
        <pc:chgData name="Christiaens Lise" userId="656ba7ca-492c-494a-aa0d-47e7c7cfdf0a" providerId="ADAL" clId="{96497611-6426-4DDF-B025-BB536D6289BC}" dt="2022-01-19T09:04:30.125" v="212" actId="790"/>
        <pc:sldMkLst>
          <pc:docMk/>
          <pc:sldMk cId="1814376482" sldId="1066"/>
        </pc:sldMkLst>
        <pc:spChg chg="mod">
          <ac:chgData name="Christiaens Lise" userId="656ba7ca-492c-494a-aa0d-47e7c7cfdf0a" providerId="ADAL" clId="{96497611-6426-4DDF-B025-BB536D6289BC}" dt="2022-01-19T09:04:30.125" v="212" actId="790"/>
          <ac:spMkLst>
            <pc:docMk/>
            <pc:sldMk cId="1814376482" sldId="1066"/>
            <ac:spMk id="6" creationId="{00000000-0000-0000-0000-000000000000}"/>
          </ac:spMkLst>
        </pc:spChg>
        <pc:spChg chg="mod">
          <ac:chgData name="Christiaens Lise" userId="656ba7ca-492c-494a-aa0d-47e7c7cfdf0a" providerId="ADAL" clId="{96497611-6426-4DDF-B025-BB536D6289BC}" dt="2022-01-19T09:04:13.102" v="210" actId="20577"/>
          <ac:spMkLst>
            <pc:docMk/>
            <pc:sldMk cId="1814376482" sldId="1066"/>
            <ac:spMk id="18" creationId="{9E676031-F001-4D5D-A01D-11CCE8380141}"/>
          </ac:spMkLst>
        </pc:spChg>
      </pc:sldChg>
      <pc:sldChg chg="modSp mod">
        <pc:chgData name="Christiaens Lise" userId="656ba7ca-492c-494a-aa0d-47e7c7cfdf0a" providerId="ADAL" clId="{96497611-6426-4DDF-B025-BB536D6289BC}" dt="2022-01-19T09:07:32.376" v="235" actId="20577"/>
        <pc:sldMkLst>
          <pc:docMk/>
          <pc:sldMk cId="1548804320" sldId="1067"/>
        </pc:sldMkLst>
        <pc:spChg chg="mod">
          <ac:chgData name="Christiaens Lise" userId="656ba7ca-492c-494a-aa0d-47e7c7cfdf0a" providerId="ADAL" clId="{96497611-6426-4DDF-B025-BB536D6289BC}" dt="2022-01-19T09:07:32.376" v="235" actId="20577"/>
          <ac:spMkLst>
            <pc:docMk/>
            <pc:sldMk cId="1548804320" sldId="1067"/>
            <ac:spMk id="16" creationId="{B98198BF-9FF9-455E-9CBA-4C32F031D446}"/>
          </ac:spMkLst>
        </pc:spChg>
      </pc:sldChg>
      <pc:sldChg chg="modSp mod">
        <pc:chgData name="Christiaens Lise" userId="656ba7ca-492c-494a-aa0d-47e7c7cfdf0a" providerId="ADAL" clId="{96497611-6426-4DDF-B025-BB536D6289BC}" dt="2022-01-19T09:05:53.032" v="223" actId="790"/>
        <pc:sldMkLst>
          <pc:docMk/>
          <pc:sldMk cId="3763579895" sldId="1068"/>
        </pc:sldMkLst>
        <pc:spChg chg="mod">
          <ac:chgData name="Christiaens Lise" userId="656ba7ca-492c-494a-aa0d-47e7c7cfdf0a" providerId="ADAL" clId="{96497611-6426-4DDF-B025-BB536D6289BC}" dt="2022-01-19T09:05:44.607" v="222" actId="20577"/>
          <ac:spMkLst>
            <pc:docMk/>
            <pc:sldMk cId="3763579895" sldId="1068"/>
            <ac:spMk id="10" creationId="{5171E756-8F9C-4021-BD1A-A7D92B891917}"/>
          </ac:spMkLst>
        </pc:spChg>
        <pc:spChg chg="mod">
          <ac:chgData name="Christiaens Lise" userId="656ba7ca-492c-494a-aa0d-47e7c7cfdf0a" providerId="ADAL" clId="{96497611-6426-4DDF-B025-BB536D6289BC}" dt="2022-01-19T09:05:53.032" v="223" actId="790"/>
          <ac:spMkLst>
            <pc:docMk/>
            <pc:sldMk cId="3763579895" sldId="1068"/>
            <ac:spMk id="11" creationId="{A99C743C-A723-441D-9D92-DF74D70089D8}"/>
          </ac:spMkLst>
        </pc:spChg>
      </pc:sldChg>
      <pc:sldChg chg="modSp mod">
        <pc:chgData name="Christiaens Lise" userId="656ba7ca-492c-494a-aa0d-47e7c7cfdf0a" providerId="ADAL" clId="{96497611-6426-4DDF-B025-BB536D6289BC}" dt="2022-01-19T09:34:48.053" v="421" actId="14100"/>
        <pc:sldMkLst>
          <pc:docMk/>
          <pc:sldMk cId="986255791" sldId="1071"/>
        </pc:sldMkLst>
        <pc:spChg chg="mod">
          <ac:chgData name="Christiaens Lise" userId="656ba7ca-492c-494a-aa0d-47e7c7cfdf0a" providerId="ADAL" clId="{96497611-6426-4DDF-B025-BB536D6289BC}" dt="2022-01-19T09:34:48.053" v="421" actId="14100"/>
          <ac:spMkLst>
            <pc:docMk/>
            <pc:sldMk cId="986255791" sldId="1071"/>
            <ac:spMk id="3" creationId="{00000000-0000-0000-0000-000000000000}"/>
          </ac:spMkLst>
        </pc:spChg>
      </pc:sldChg>
      <pc:sldChg chg="modSp mod">
        <pc:chgData name="Christiaens Lise" userId="656ba7ca-492c-494a-aa0d-47e7c7cfdf0a" providerId="ADAL" clId="{96497611-6426-4DDF-B025-BB536D6289BC}" dt="2022-01-19T09:33:26.722" v="410" actId="20577"/>
        <pc:sldMkLst>
          <pc:docMk/>
          <pc:sldMk cId="4207973682" sldId="1072"/>
        </pc:sldMkLst>
        <pc:spChg chg="mod">
          <ac:chgData name="Christiaens Lise" userId="656ba7ca-492c-494a-aa0d-47e7c7cfdf0a" providerId="ADAL" clId="{96497611-6426-4DDF-B025-BB536D6289BC}" dt="2022-01-19T09:33:26.722" v="410" actId="20577"/>
          <ac:spMkLst>
            <pc:docMk/>
            <pc:sldMk cId="4207973682" sldId="1072"/>
            <ac:spMk id="16" creationId="{B98198BF-9FF9-455E-9CBA-4C32F031D446}"/>
          </ac:spMkLst>
        </pc:spChg>
      </pc:sldChg>
      <pc:sldChg chg="modSp mod">
        <pc:chgData name="Christiaens Lise" userId="656ba7ca-492c-494a-aa0d-47e7c7cfdf0a" providerId="ADAL" clId="{96497611-6426-4DDF-B025-BB536D6289BC}" dt="2022-01-19T09:33:47.407" v="411" actId="790"/>
        <pc:sldMkLst>
          <pc:docMk/>
          <pc:sldMk cId="3992039353" sldId="1075"/>
        </pc:sldMkLst>
        <pc:spChg chg="mod">
          <ac:chgData name="Christiaens Lise" userId="656ba7ca-492c-494a-aa0d-47e7c7cfdf0a" providerId="ADAL" clId="{96497611-6426-4DDF-B025-BB536D6289BC}" dt="2022-01-19T09:33:47.407" v="411" actId="790"/>
          <ac:spMkLst>
            <pc:docMk/>
            <pc:sldMk cId="3992039353" sldId="1075"/>
            <ac:spMk id="3" creationId="{00000000-0000-0000-0000-000000000000}"/>
          </ac:spMkLst>
        </pc:spChg>
      </pc:sldChg>
      <pc:sldChg chg="modSp mod">
        <pc:chgData name="Christiaens Lise" userId="656ba7ca-492c-494a-aa0d-47e7c7cfdf0a" providerId="ADAL" clId="{96497611-6426-4DDF-B025-BB536D6289BC}" dt="2022-01-19T09:08:11.796" v="240" actId="20577"/>
        <pc:sldMkLst>
          <pc:docMk/>
          <pc:sldMk cId="1112979698" sldId="1076"/>
        </pc:sldMkLst>
        <pc:spChg chg="mod">
          <ac:chgData name="Christiaens Lise" userId="656ba7ca-492c-494a-aa0d-47e7c7cfdf0a" providerId="ADAL" clId="{96497611-6426-4DDF-B025-BB536D6289BC}" dt="2022-01-19T09:08:11.796" v="240" actId="20577"/>
          <ac:spMkLst>
            <pc:docMk/>
            <pc:sldMk cId="1112979698" sldId="1076"/>
            <ac:spMk id="7" creationId="{28703C04-26F0-4D8E-A0F8-E864AE0503B0}"/>
          </ac:spMkLst>
        </pc:spChg>
      </pc:sldChg>
      <pc:sldChg chg="modSp mod">
        <pc:chgData name="Christiaens Lise" userId="656ba7ca-492c-494a-aa0d-47e7c7cfdf0a" providerId="ADAL" clId="{96497611-6426-4DDF-B025-BB536D6289BC}" dt="2022-01-19T09:12:52.415" v="248" actId="20577"/>
        <pc:sldMkLst>
          <pc:docMk/>
          <pc:sldMk cId="2809169013" sldId="1078"/>
        </pc:sldMkLst>
        <pc:spChg chg="mod">
          <ac:chgData name="Christiaens Lise" userId="656ba7ca-492c-494a-aa0d-47e7c7cfdf0a" providerId="ADAL" clId="{96497611-6426-4DDF-B025-BB536D6289BC}" dt="2022-01-19T09:12:52.415" v="248" actId="20577"/>
          <ac:spMkLst>
            <pc:docMk/>
            <pc:sldMk cId="2809169013" sldId="1078"/>
            <ac:spMk id="16" creationId="{C0A46D16-7BA5-4B11-B11D-2B5A5EBE5E7D}"/>
          </ac:spMkLst>
        </pc:spChg>
      </pc:sldChg>
      <pc:sldChg chg="modSp mod">
        <pc:chgData name="Christiaens Lise" userId="656ba7ca-492c-494a-aa0d-47e7c7cfdf0a" providerId="ADAL" clId="{96497611-6426-4DDF-B025-BB536D6289BC}" dt="2022-01-19T09:24:19.965" v="314" actId="20577"/>
        <pc:sldMkLst>
          <pc:docMk/>
          <pc:sldMk cId="1891466896" sldId="1079"/>
        </pc:sldMkLst>
        <pc:spChg chg="mod">
          <ac:chgData name="Christiaens Lise" userId="656ba7ca-492c-494a-aa0d-47e7c7cfdf0a" providerId="ADAL" clId="{96497611-6426-4DDF-B025-BB536D6289BC}" dt="2022-01-19T09:24:11.131" v="310" actId="313"/>
          <ac:spMkLst>
            <pc:docMk/>
            <pc:sldMk cId="1891466896" sldId="1079"/>
            <ac:spMk id="2" creationId="{7AD99E1E-CBFD-46A6-BF17-8C0BF838E45C}"/>
          </ac:spMkLst>
        </pc:spChg>
        <pc:spChg chg="mod">
          <ac:chgData name="Christiaens Lise" userId="656ba7ca-492c-494a-aa0d-47e7c7cfdf0a" providerId="ADAL" clId="{96497611-6426-4DDF-B025-BB536D6289BC}" dt="2022-01-19T09:23:50.096" v="307" actId="20577"/>
          <ac:spMkLst>
            <pc:docMk/>
            <pc:sldMk cId="1891466896" sldId="1079"/>
            <ac:spMk id="4" creationId="{D0AF6B7E-83CE-40B8-B201-60516AAAF21C}"/>
          </ac:spMkLst>
        </pc:spChg>
        <pc:spChg chg="mod">
          <ac:chgData name="Christiaens Lise" userId="656ba7ca-492c-494a-aa0d-47e7c7cfdf0a" providerId="ADAL" clId="{96497611-6426-4DDF-B025-BB536D6289BC}" dt="2022-01-19T09:24:19.965" v="314" actId="20577"/>
          <ac:spMkLst>
            <pc:docMk/>
            <pc:sldMk cId="1891466896" sldId="1079"/>
            <ac:spMk id="11" creationId="{37CE7508-DB63-4052-A2C1-D70D17C28A8E}"/>
          </ac:spMkLst>
        </pc:spChg>
      </pc:sldChg>
      <pc:sldChg chg="modSp mod">
        <pc:chgData name="Christiaens Lise" userId="656ba7ca-492c-494a-aa0d-47e7c7cfdf0a" providerId="ADAL" clId="{96497611-6426-4DDF-B025-BB536D6289BC}" dt="2022-01-19T09:13:04.517" v="250" actId="20577"/>
        <pc:sldMkLst>
          <pc:docMk/>
          <pc:sldMk cId="2936680552" sldId="1080"/>
        </pc:sldMkLst>
        <pc:spChg chg="mod">
          <ac:chgData name="Christiaens Lise" userId="656ba7ca-492c-494a-aa0d-47e7c7cfdf0a" providerId="ADAL" clId="{96497611-6426-4DDF-B025-BB536D6289BC}" dt="2022-01-19T09:13:04.517" v="250" actId="20577"/>
          <ac:spMkLst>
            <pc:docMk/>
            <pc:sldMk cId="2936680552" sldId="1080"/>
            <ac:spMk id="12" creationId="{27BDC34C-C601-4ED9-86DC-1DF1DBA608E6}"/>
          </ac:spMkLst>
        </pc:spChg>
        <pc:spChg chg="mod">
          <ac:chgData name="Christiaens Lise" userId="656ba7ca-492c-494a-aa0d-47e7c7cfdf0a" providerId="ADAL" clId="{96497611-6426-4DDF-B025-BB536D6289BC}" dt="2022-01-19T09:12:21.646" v="245" actId="790"/>
          <ac:spMkLst>
            <pc:docMk/>
            <pc:sldMk cId="2936680552" sldId="1080"/>
            <ac:spMk id="14" creationId="{0513B4BC-087C-4E7E-AB8E-BFF96BCBE604}"/>
          </ac:spMkLst>
        </pc:spChg>
        <pc:picChg chg="mod modCrop">
          <ac:chgData name="Christiaens Lise" userId="656ba7ca-492c-494a-aa0d-47e7c7cfdf0a" providerId="ADAL" clId="{96497611-6426-4DDF-B025-BB536D6289BC}" dt="2022-01-19T09:12:39.958" v="246" actId="732"/>
          <ac:picMkLst>
            <pc:docMk/>
            <pc:sldMk cId="2936680552" sldId="1080"/>
            <ac:picMk id="2" creationId="{00000000-0000-0000-0000-000000000000}"/>
          </ac:picMkLst>
        </pc:picChg>
      </pc:sldChg>
      <pc:sldChg chg="modSp mod">
        <pc:chgData name="Christiaens Lise" userId="656ba7ca-492c-494a-aa0d-47e7c7cfdf0a" providerId="ADAL" clId="{96497611-6426-4DDF-B025-BB536D6289BC}" dt="2022-01-19T09:15:11.911" v="254" actId="20577"/>
        <pc:sldMkLst>
          <pc:docMk/>
          <pc:sldMk cId="795976875" sldId="1081"/>
        </pc:sldMkLst>
        <pc:spChg chg="mod">
          <ac:chgData name="Christiaens Lise" userId="656ba7ca-492c-494a-aa0d-47e7c7cfdf0a" providerId="ADAL" clId="{96497611-6426-4DDF-B025-BB536D6289BC}" dt="2022-01-19T09:15:11.911" v="254" actId="20577"/>
          <ac:spMkLst>
            <pc:docMk/>
            <pc:sldMk cId="795976875" sldId="1081"/>
            <ac:spMk id="12" creationId="{27BDC34C-C601-4ED9-86DC-1DF1DBA608E6}"/>
          </ac:spMkLst>
        </pc:spChg>
      </pc:sldChg>
      <pc:sldChg chg="modSp mod">
        <pc:chgData name="Christiaens Lise" userId="656ba7ca-492c-494a-aa0d-47e7c7cfdf0a" providerId="ADAL" clId="{96497611-6426-4DDF-B025-BB536D6289BC}" dt="2022-01-19T09:15:32.382" v="256" actId="20577"/>
        <pc:sldMkLst>
          <pc:docMk/>
          <pc:sldMk cId="2957362282" sldId="1082"/>
        </pc:sldMkLst>
        <pc:spChg chg="mod">
          <ac:chgData name="Christiaens Lise" userId="656ba7ca-492c-494a-aa0d-47e7c7cfdf0a" providerId="ADAL" clId="{96497611-6426-4DDF-B025-BB536D6289BC}" dt="2022-01-19T09:15:32.382" v="256" actId="20577"/>
          <ac:spMkLst>
            <pc:docMk/>
            <pc:sldMk cId="2957362282" sldId="1082"/>
            <ac:spMk id="12" creationId="{27BDC34C-C601-4ED9-86DC-1DF1DBA608E6}"/>
          </ac:spMkLst>
        </pc:spChg>
      </pc:sldChg>
      <pc:sldChg chg="delSp modSp mod">
        <pc:chgData name="Christiaens Lise" userId="656ba7ca-492c-494a-aa0d-47e7c7cfdf0a" providerId="ADAL" clId="{96497611-6426-4DDF-B025-BB536D6289BC}" dt="2022-01-19T09:29:05.719" v="400" actId="20577"/>
        <pc:sldMkLst>
          <pc:docMk/>
          <pc:sldMk cId="1661583207" sldId="1084"/>
        </pc:sldMkLst>
        <pc:spChg chg="mod">
          <ac:chgData name="Christiaens Lise" userId="656ba7ca-492c-494a-aa0d-47e7c7cfdf0a" providerId="ADAL" clId="{96497611-6426-4DDF-B025-BB536D6289BC}" dt="2022-01-19T09:29:05.719" v="400" actId="20577"/>
          <ac:spMkLst>
            <pc:docMk/>
            <pc:sldMk cId="1661583207" sldId="1084"/>
            <ac:spMk id="4" creationId="{D0AF6B7E-83CE-40B8-B201-60516AAAF21C}"/>
          </ac:spMkLst>
        </pc:spChg>
        <pc:spChg chg="del">
          <ac:chgData name="Christiaens Lise" userId="656ba7ca-492c-494a-aa0d-47e7c7cfdf0a" providerId="ADAL" clId="{96497611-6426-4DDF-B025-BB536D6289BC}" dt="2022-01-19T09:25:00.397" v="317" actId="478"/>
          <ac:spMkLst>
            <pc:docMk/>
            <pc:sldMk cId="1661583207" sldId="1084"/>
            <ac:spMk id="5" creationId="{71BE71DE-718B-41E6-868B-457D5E240293}"/>
          </ac:spMkLst>
        </pc:spChg>
        <pc:spChg chg="mod">
          <ac:chgData name="Christiaens Lise" userId="656ba7ca-492c-494a-aa0d-47e7c7cfdf0a" providerId="ADAL" clId="{96497611-6426-4DDF-B025-BB536D6289BC}" dt="2022-01-19T09:25:09.634" v="318" actId="790"/>
          <ac:spMkLst>
            <pc:docMk/>
            <pc:sldMk cId="1661583207" sldId="1084"/>
            <ac:spMk id="11" creationId="{37CE7508-DB63-4052-A2C1-D70D17C28A8E}"/>
          </ac:spMkLst>
        </pc:spChg>
      </pc:sldChg>
      <pc:sldChg chg="delSp modSp mod">
        <pc:chgData name="Christiaens Lise" userId="656ba7ca-492c-494a-aa0d-47e7c7cfdf0a" providerId="ADAL" clId="{96497611-6426-4DDF-B025-BB536D6289BC}" dt="2022-01-19T09:29:17.945" v="405" actId="478"/>
        <pc:sldMkLst>
          <pc:docMk/>
          <pc:sldMk cId="1018696854" sldId="1085"/>
        </pc:sldMkLst>
        <pc:spChg chg="mod">
          <ac:chgData name="Christiaens Lise" userId="656ba7ca-492c-494a-aa0d-47e7c7cfdf0a" providerId="ADAL" clId="{96497611-6426-4DDF-B025-BB536D6289BC}" dt="2022-01-19T09:29:13.531" v="404" actId="20577"/>
          <ac:spMkLst>
            <pc:docMk/>
            <pc:sldMk cId="1018696854" sldId="1085"/>
            <ac:spMk id="4" creationId="{D0AF6B7E-83CE-40B8-B201-60516AAAF21C}"/>
          </ac:spMkLst>
        </pc:spChg>
        <pc:spChg chg="del">
          <ac:chgData name="Christiaens Lise" userId="656ba7ca-492c-494a-aa0d-47e7c7cfdf0a" providerId="ADAL" clId="{96497611-6426-4DDF-B025-BB536D6289BC}" dt="2022-01-19T09:29:17.945" v="405" actId="478"/>
          <ac:spMkLst>
            <pc:docMk/>
            <pc:sldMk cId="1018696854" sldId="1085"/>
            <ac:spMk id="5" creationId="{71BE71DE-718B-41E6-868B-457D5E240293}"/>
          </ac:spMkLst>
        </pc:spChg>
        <pc:spChg chg="mod">
          <ac:chgData name="Christiaens Lise" userId="656ba7ca-492c-494a-aa0d-47e7c7cfdf0a" providerId="ADAL" clId="{96497611-6426-4DDF-B025-BB536D6289BC}" dt="2022-01-19T09:28:27.011" v="395" actId="790"/>
          <ac:spMkLst>
            <pc:docMk/>
            <pc:sldMk cId="1018696854" sldId="1085"/>
            <ac:spMk id="11" creationId="{37CE7508-DB63-4052-A2C1-D70D17C28A8E}"/>
          </ac:spMkLst>
        </pc:spChg>
      </pc:sldChg>
      <pc:sldChg chg="delSp modSp mod">
        <pc:chgData name="Christiaens Lise" userId="656ba7ca-492c-494a-aa0d-47e7c7cfdf0a" providerId="ADAL" clId="{96497611-6426-4DDF-B025-BB536D6289BC}" dt="2022-01-19T09:29:29.762" v="408" actId="20577"/>
        <pc:sldMkLst>
          <pc:docMk/>
          <pc:sldMk cId="1778424203" sldId="1086"/>
        </pc:sldMkLst>
        <pc:spChg chg="mod">
          <ac:chgData name="Christiaens Lise" userId="656ba7ca-492c-494a-aa0d-47e7c7cfdf0a" providerId="ADAL" clId="{96497611-6426-4DDF-B025-BB536D6289BC}" dt="2022-01-19T09:29:29.762" v="408" actId="20577"/>
          <ac:spMkLst>
            <pc:docMk/>
            <pc:sldMk cId="1778424203" sldId="1086"/>
            <ac:spMk id="4" creationId="{D0AF6B7E-83CE-40B8-B201-60516AAAF21C}"/>
          </ac:spMkLst>
        </pc:spChg>
        <pc:spChg chg="del">
          <ac:chgData name="Christiaens Lise" userId="656ba7ca-492c-494a-aa0d-47e7c7cfdf0a" providerId="ADAL" clId="{96497611-6426-4DDF-B025-BB536D6289BC}" dt="2022-01-19T09:29:22.145" v="406" actId="478"/>
          <ac:spMkLst>
            <pc:docMk/>
            <pc:sldMk cId="1778424203" sldId="1086"/>
            <ac:spMk id="5" creationId="{71BE71DE-718B-41E6-868B-457D5E240293}"/>
          </ac:spMkLst>
        </pc:spChg>
        <pc:spChg chg="mod">
          <ac:chgData name="Christiaens Lise" userId="656ba7ca-492c-494a-aa0d-47e7c7cfdf0a" providerId="ADAL" clId="{96497611-6426-4DDF-B025-BB536D6289BC}" dt="2022-01-19T09:28:48.934" v="396" actId="790"/>
          <ac:spMkLst>
            <pc:docMk/>
            <pc:sldMk cId="1778424203" sldId="1086"/>
            <ac:spMk id="11" creationId="{37CE7508-DB63-4052-A2C1-D70D17C28A8E}"/>
          </ac:spMkLst>
        </pc:spChg>
      </pc:sldChg>
      <pc:sldChg chg="modSp mod">
        <pc:chgData name="Christiaens Lise" userId="656ba7ca-492c-494a-aa0d-47e7c7cfdf0a" providerId="ADAL" clId="{96497611-6426-4DDF-B025-BB536D6289BC}" dt="2022-01-19T09:40:27.794" v="466" actId="790"/>
        <pc:sldMkLst>
          <pc:docMk/>
          <pc:sldMk cId="227411257" sldId="1087"/>
        </pc:sldMkLst>
        <pc:spChg chg="mod">
          <ac:chgData name="Christiaens Lise" userId="656ba7ca-492c-494a-aa0d-47e7c7cfdf0a" providerId="ADAL" clId="{96497611-6426-4DDF-B025-BB536D6289BC}" dt="2022-01-19T09:40:27.794" v="466" actId="790"/>
          <ac:spMkLst>
            <pc:docMk/>
            <pc:sldMk cId="227411257" sldId="1087"/>
            <ac:spMk id="6" creationId="{00000000-0000-0000-0000-000000000000}"/>
          </ac:spMkLst>
        </pc:spChg>
        <pc:spChg chg="mod">
          <ac:chgData name="Christiaens Lise" userId="656ba7ca-492c-494a-aa0d-47e7c7cfdf0a" providerId="ADAL" clId="{96497611-6426-4DDF-B025-BB536D6289BC}" dt="2022-01-19T09:40:02.723" v="464" actId="20577"/>
          <ac:spMkLst>
            <pc:docMk/>
            <pc:sldMk cId="227411257" sldId="1087"/>
            <ac:spMk id="9" creationId="{A6CC0B76-9F31-4CDF-90E1-C4482A5734F9}"/>
          </ac:spMkLst>
        </pc:spChg>
      </pc:sldChg>
      <pc:sldChg chg="modSp mod">
        <pc:chgData name="Christiaens Lise" userId="656ba7ca-492c-494a-aa0d-47e7c7cfdf0a" providerId="ADAL" clId="{96497611-6426-4DDF-B025-BB536D6289BC}" dt="2022-01-19T09:38:46.679" v="451" actId="20577"/>
        <pc:sldMkLst>
          <pc:docMk/>
          <pc:sldMk cId="3106420402" sldId="1088"/>
        </pc:sldMkLst>
        <pc:spChg chg="mod">
          <ac:chgData name="Christiaens Lise" userId="656ba7ca-492c-494a-aa0d-47e7c7cfdf0a" providerId="ADAL" clId="{96497611-6426-4DDF-B025-BB536D6289BC}" dt="2022-01-19T09:38:46.679" v="451" actId="20577"/>
          <ac:spMkLst>
            <pc:docMk/>
            <pc:sldMk cId="3106420402" sldId="1088"/>
            <ac:spMk id="9" creationId="{A6CC0B76-9F31-4CDF-90E1-C4482A5734F9}"/>
          </ac:spMkLst>
        </pc:spChg>
      </pc:sldChg>
      <pc:sldChg chg="modSp mod">
        <pc:chgData name="Christiaens Lise" userId="656ba7ca-492c-494a-aa0d-47e7c7cfdf0a" providerId="ADAL" clId="{96497611-6426-4DDF-B025-BB536D6289BC}" dt="2022-01-19T09:39:47.615" v="460" actId="790"/>
        <pc:sldMkLst>
          <pc:docMk/>
          <pc:sldMk cId="4219214944" sldId="1089"/>
        </pc:sldMkLst>
        <pc:spChg chg="mod">
          <ac:chgData name="Christiaens Lise" userId="656ba7ca-492c-494a-aa0d-47e7c7cfdf0a" providerId="ADAL" clId="{96497611-6426-4DDF-B025-BB536D6289BC}" dt="2022-01-19T09:39:47.615" v="460" actId="790"/>
          <ac:spMkLst>
            <pc:docMk/>
            <pc:sldMk cId="4219214944" sldId="1089"/>
            <ac:spMk id="6" creationId="{00000000-0000-0000-0000-000000000000}"/>
          </ac:spMkLst>
        </pc:spChg>
        <pc:spChg chg="mod">
          <ac:chgData name="Christiaens Lise" userId="656ba7ca-492c-494a-aa0d-47e7c7cfdf0a" providerId="ADAL" clId="{96497611-6426-4DDF-B025-BB536D6289BC}" dt="2022-01-19T09:39:10.479" v="455" actId="20577"/>
          <ac:spMkLst>
            <pc:docMk/>
            <pc:sldMk cId="4219214944" sldId="1089"/>
            <ac:spMk id="9" creationId="{A6CC0B76-9F31-4CDF-90E1-C4482A5734F9}"/>
          </ac:spMkLst>
        </pc:spChg>
      </pc:sldChg>
      <pc:sldChg chg="modSp mod">
        <pc:chgData name="Christiaens Lise" userId="656ba7ca-492c-494a-aa0d-47e7c7cfdf0a" providerId="ADAL" clId="{96497611-6426-4DDF-B025-BB536D6289BC}" dt="2022-01-19T09:43:10.344" v="486" actId="790"/>
        <pc:sldMkLst>
          <pc:docMk/>
          <pc:sldMk cId="1577159904" sldId="1090"/>
        </pc:sldMkLst>
        <pc:spChg chg="mod">
          <ac:chgData name="Christiaens Lise" userId="656ba7ca-492c-494a-aa0d-47e7c7cfdf0a" providerId="ADAL" clId="{96497611-6426-4DDF-B025-BB536D6289BC}" dt="2022-01-19T09:43:10.344" v="486" actId="790"/>
          <ac:spMkLst>
            <pc:docMk/>
            <pc:sldMk cId="1577159904" sldId="1090"/>
            <ac:spMk id="6" creationId="{00000000-0000-0000-0000-000000000000}"/>
          </ac:spMkLst>
        </pc:spChg>
        <pc:spChg chg="mod">
          <ac:chgData name="Christiaens Lise" userId="656ba7ca-492c-494a-aa0d-47e7c7cfdf0a" providerId="ADAL" clId="{96497611-6426-4DDF-B025-BB536D6289BC}" dt="2022-01-19T09:42:50.118" v="484" actId="20577"/>
          <ac:spMkLst>
            <pc:docMk/>
            <pc:sldMk cId="1577159904" sldId="1090"/>
            <ac:spMk id="9" creationId="{A6CC0B76-9F31-4CDF-90E1-C4482A5734F9}"/>
          </ac:spMkLst>
        </pc:spChg>
      </pc:sldChg>
      <pc:sldChg chg="modSp mod">
        <pc:chgData name="Christiaens Lise" userId="656ba7ca-492c-494a-aa0d-47e7c7cfdf0a" providerId="ADAL" clId="{96497611-6426-4DDF-B025-BB536D6289BC}" dt="2022-01-19T09:49:00.575" v="503" actId="20577"/>
        <pc:sldMkLst>
          <pc:docMk/>
          <pc:sldMk cId="3302999382" sldId="1092"/>
        </pc:sldMkLst>
        <pc:spChg chg="mod">
          <ac:chgData name="Christiaens Lise" userId="656ba7ca-492c-494a-aa0d-47e7c7cfdf0a" providerId="ADAL" clId="{96497611-6426-4DDF-B025-BB536D6289BC}" dt="2022-01-19T09:49:00.575" v="503" actId="20577"/>
          <ac:spMkLst>
            <pc:docMk/>
            <pc:sldMk cId="3302999382" sldId="1092"/>
            <ac:spMk id="9" creationId="{A6CC0B76-9F31-4CDF-90E1-C4482A5734F9}"/>
          </ac:spMkLst>
        </pc:spChg>
      </pc:sldChg>
      <pc:sldChg chg="modSp mod">
        <pc:chgData name="Christiaens Lise" userId="656ba7ca-492c-494a-aa0d-47e7c7cfdf0a" providerId="ADAL" clId="{96497611-6426-4DDF-B025-BB536D6289BC}" dt="2022-01-19T09:43:33.385" v="488" actId="20577"/>
        <pc:sldMkLst>
          <pc:docMk/>
          <pc:sldMk cId="943222509" sldId="1093"/>
        </pc:sldMkLst>
        <pc:spChg chg="mod">
          <ac:chgData name="Christiaens Lise" userId="656ba7ca-492c-494a-aa0d-47e7c7cfdf0a" providerId="ADAL" clId="{96497611-6426-4DDF-B025-BB536D6289BC}" dt="2022-01-19T09:43:33.385" v="488" actId="20577"/>
          <ac:spMkLst>
            <pc:docMk/>
            <pc:sldMk cId="943222509" sldId="1093"/>
            <ac:spMk id="13" creationId="{66152B7F-02C6-40B5-A6CD-2B6BFE57AFE8}"/>
          </ac:spMkLst>
        </pc:spChg>
      </pc:sldChg>
      <pc:sldChg chg="modSp mod">
        <pc:chgData name="Christiaens Lise" userId="656ba7ca-492c-494a-aa0d-47e7c7cfdf0a" providerId="ADAL" clId="{96497611-6426-4DDF-B025-BB536D6289BC}" dt="2022-01-19T09:53:21.396" v="512" actId="790"/>
        <pc:sldMkLst>
          <pc:docMk/>
          <pc:sldMk cId="653113917" sldId="1095"/>
        </pc:sldMkLst>
        <pc:spChg chg="mod">
          <ac:chgData name="Christiaens Lise" userId="656ba7ca-492c-494a-aa0d-47e7c7cfdf0a" providerId="ADAL" clId="{96497611-6426-4DDF-B025-BB536D6289BC}" dt="2022-01-19T09:53:21.396" v="512" actId="790"/>
          <ac:spMkLst>
            <pc:docMk/>
            <pc:sldMk cId="653113917" sldId="1095"/>
            <ac:spMk id="6" creationId="{00000000-0000-0000-0000-000000000000}"/>
          </ac:spMkLst>
        </pc:spChg>
        <pc:spChg chg="mod">
          <ac:chgData name="Christiaens Lise" userId="656ba7ca-492c-494a-aa0d-47e7c7cfdf0a" providerId="ADAL" clId="{96497611-6426-4DDF-B025-BB536D6289BC}" dt="2022-01-19T09:53:11.761" v="511" actId="20577"/>
          <ac:spMkLst>
            <pc:docMk/>
            <pc:sldMk cId="653113917" sldId="1095"/>
            <ac:spMk id="9" creationId="{A6CC0B76-9F31-4CDF-90E1-C4482A5734F9}"/>
          </ac:spMkLst>
        </pc:spChg>
      </pc:sldChg>
      <pc:sldChg chg="modSp mod">
        <pc:chgData name="Christiaens Lise" userId="656ba7ca-492c-494a-aa0d-47e7c7cfdf0a" providerId="ADAL" clId="{96497611-6426-4DDF-B025-BB536D6289BC}" dt="2022-01-19T09:55:50.961" v="516" actId="20577"/>
        <pc:sldMkLst>
          <pc:docMk/>
          <pc:sldMk cId="1801550106" sldId="1098"/>
        </pc:sldMkLst>
        <pc:spChg chg="mod">
          <ac:chgData name="Christiaens Lise" userId="656ba7ca-492c-494a-aa0d-47e7c7cfdf0a" providerId="ADAL" clId="{96497611-6426-4DDF-B025-BB536D6289BC}" dt="2022-01-19T09:55:50.961" v="516" actId="20577"/>
          <ac:spMkLst>
            <pc:docMk/>
            <pc:sldMk cId="1801550106" sldId="1098"/>
            <ac:spMk id="14" creationId="{8976E0A3-6346-4141-B0B0-822E033129D3}"/>
          </ac:spMkLst>
        </pc:spChg>
      </pc:sldChg>
      <pc:sldChg chg="modSp mod">
        <pc:chgData name="Christiaens Lise" userId="656ba7ca-492c-494a-aa0d-47e7c7cfdf0a" providerId="ADAL" clId="{96497611-6426-4DDF-B025-BB536D6289BC}" dt="2022-01-19T09:02:26.090" v="194" actId="20577"/>
        <pc:sldMkLst>
          <pc:docMk/>
          <pc:sldMk cId="3595980628" sldId="1101"/>
        </pc:sldMkLst>
        <pc:spChg chg="mod">
          <ac:chgData name="Christiaens Lise" userId="656ba7ca-492c-494a-aa0d-47e7c7cfdf0a" providerId="ADAL" clId="{96497611-6426-4DDF-B025-BB536D6289BC}" dt="2022-01-19T09:02:26.090" v="194" actId="20577"/>
          <ac:spMkLst>
            <pc:docMk/>
            <pc:sldMk cId="3595980628" sldId="1101"/>
            <ac:spMk id="18" creationId="{9E676031-F001-4D5D-A01D-11CCE8380141}"/>
          </ac:spMkLst>
        </pc:spChg>
      </pc:sldChg>
      <pc:sldChg chg="modSp mod">
        <pc:chgData name="Christiaens Lise" userId="656ba7ca-492c-494a-aa0d-47e7c7cfdf0a" providerId="ADAL" clId="{96497611-6426-4DDF-B025-BB536D6289BC}" dt="2022-01-19T09:03:02.796" v="201" actId="790"/>
        <pc:sldMkLst>
          <pc:docMk/>
          <pc:sldMk cId="452739670" sldId="1102"/>
        </pc:sldMkLst>
        <pc:spChg chg="mod">
          <ac:chgData name="Christiaens Lise" userId="656ba7ca-492c-494a-aa0d-47e7c7cfdf0a" providerId="ADAL" clId="{96497611-6426-4DDF-B025-BB536D6289BC}" dt="2022-01-19T09:03:02.796" v="201" actId="790"/>
          <ac:spMkLst>
            <pc:docMk/>
            <pc:sldMk cId="452739670" sldId="1102"/>
            <ac:spMk id="6" creationId="{00000000-0000-0000-0000-000000000000}"/>
          </ac:spMkLst>
        </pc:spChg>
        <pc:spChg chg="mod">
          <ac:chgData name="Christiaens Lise" userId="656ba7ca-492c-494a-aa0d-47e7c7cfdf0a" providerId="ADAL" clId="{96497611-6426-4DDF-B025-BB536D6289BC}" dt="2022-01-19T09:02:53.733" v="200" actId="20577"/>
          <ac:spMkLst>
            <pc:docMk/>
            <pc:sldMk cId="452739670" sldId="1102"/>
            <ac:spMk id="18" creationId="{9E676031-F001-4D5D-A01D-11CCE8380141}"/>
          </ac:spMkLst>
        </pc:spChg>
      </pc:sldChg>
      <pc:sldChg chg="modSp mod">
        <pc:chgData name="Christiaens Lise" userId="656ba7ca-492c-494a-aa0d-47e7c7cfdf0a" providerId="ADAL" clId="{96497611-6426-4DDF-B025-BB536D6289BC}" dt="2022-01-19T09:37:16.071" v="436" actId="790"/>
        <pc:sldMkLst>
          <pc:docMk/>
          <pc:sldMk cId="315897139" sldId="1103"/>
        </pc:sldMkLst>
        <pc:spChg chg="mod">
          <ac:chgData name="Christiaens Lise" userId="656ba7ca-492c-494a-aa0d-47e7c7cfdf0a" providerId="ADAL" clId="{96497611-6426-4DDF-B025-BB536D6289BC}" dt="2022-01-19T09:37:16.071" v="436" actId="790"/>
          <ac:spMkLst>
            <pc:docMk/>
            <pc:sldMk cId="315897139" sldId="1103"/>
            <ac:spMk id="6" creationId="{00000000-0000-0000-0000-000000000000}"/>
          </ac:spMkLst>
        </pc:spChg>
        <pc:spChg chg="mod">
          <ac:chgData name="Christiaens Lise" userId="656ba7ca-492c-494a-aa0d-47e7c7cfdf0a" providerId="ADAL" clId="{96497611-6426-4DDF-B025-BB536D6289BC}" dt="2022-01-19T09:35:14.512" v="424" actId="20577"/>
          <ac:spMkLst>
            <pc:docMk/>
            <pc:sldMk cId="315897139" sldId="1103"/>
            <ac:spMk id="9" creationId="{A6CC0B76-9F31-4CDF-90E1-C4482A5734F9}"/>
          </ac:spMkLst>
        </pc:spChg>
      </pc:sldChg>
      <pc:sldChg chg="modSp mod">
        <pc:chgData name="Christiaens Lise" userId="656ba7ca-492c-494a-aa0d-47e7c7cfdf0a" providerId="ADAL" clId="{96497611-6426-4DDF-B025-BB536D6289BC}" dt="2022-01-19T09:42:45.922" v="482" actId="20577"/>
        <pc:sldMkLst>
          <pc:docMk/>
          <pc:sldMk cId="1331155284" sldId="1104"/>
        </pc:sldMkLst>
        <pc:spChg chg="mod">
          <ac:chgData name="Christiaens Lise" userId="656ba7ca-492c-494a-aa0d-47e7c7cfdf0a" providerId="ADAL" clId="{96497611-6426-4DDF-B025-BB536D6289BC}" dt="2022-01-19T09:42:45.922" v="482" actId="20577"/>
          <ac:spMkLst>
            <pc:docMk/>
            <pc:sldMk cId="1331155284" sldId="1104"/>
            <ac:spMk id="9" creationId="{A6CC0B76-9F31-4CDF-90E1-C4482A5734F9}"/>
          </ac:spMkLst>
        </pc:spChg>
      </pc:sldChg>
      <pc:sldChg chg="modSp mod">
        <pc:chgData name="Christiaens Lise" userId="656ba7ca-492c-494a-aa0d-47e7c7cfdf0a" providerId="ADAL" clId="{96497611-6426-4DDF-B025-BB536D6289BC}" dt="2022-01-19T09:49:46.877" v="509" actId="790"/>
        <pc:sldMkLst>
          <pc:docMk/>
          <pc:sldMk cId="3309922671" sldId="1105"/>
        </pc:sldMkLst>
        <pc:spChg chg="mod">
          <ac:chgData name="Christiaens Lise" userId="656ba7ca-492c-494a-aa0d-47e7c7cfdf0a" providerId="ADAL" clId="{96497611-6426-4DDF-B025-BB536D6289BC}" dt="2022-01-19T09:49:46.877" v="509" actId="790"/>
          <ac:spMkLst>
            <pc:docMk/>
            <pc:sldMk cId="3309922671" sldId="1105"/>
            <ac:spMk id="6" creationId="{00000000-0000-0000-0000-000000000000}"/>
          </ac:spMkLst>
        </pc:spChg>
        <pc:spChg chg="mod">
          <ac:chgData name="Christiaens Lise" userId="656ba7ca-492c-494a-aa0d-47e7c7cfdf0a" providerId="ADAL" clId="{96497611-6426-4DDF-B025-BB536D6289BC}" dt="2022-01-19T09:49:08.300" v="505" actId="20577"/>
          <ac:spMkLst>
            <pc:docMk/>
            <pc:sldMk cId="3309922671" sldId="1105"/>
            <ac:spMk id="9" creationId="{A6CC0B76-9F31-4CDF-90E1-C4482A5734F9}"/>
          </ac:spMkLst>
        </pc:spChg>
      </pc:sldChg>
      <pc:sldChg chg="modSp mod">
        <pc:chgData name="Christiaens Lise" userId="656ba7ca-492c-494a-aa0d-47e7c7cfdf0a" providerId="ADAL" clId="{96497611-6426-4DDF-B025-BB536D6289BC}" dt="2022-01-19T09:55:47.419" v="514" actId="20577"/>
        <pc:sldMkLst>
          <pc:docMk/>
          <pc:sldMk cId="1057707339" sldId="1106"/>
        </pc:sldMkLst>
        <pc:spChg chg="mod">
          <ac:chgData name="Christiaens Lise" userId="656ba7ca-492c-494a-aa0d-47e7c7cfdf0a" providerId="ADAL" clId="{96497611-6426-4DDF-B025-BB536D6289BC}" dt="2022-01-19T09:55:47.419" v="514" actId="20577"/>
          <ac:spMkLst>
            <pc:docMk/>
            <pc:sldMk cId="1057707339" sldId="1106"/>
            <ac:spMk id="14" creationId="{8976E0A3-6346-4141-B0B0-822E033129D3}"/>
          </ac:spMkLst>
        </pc:spChg>
      </pc:sldChg>
      <pc:sldChg chg="modSp mod">
        <pc:chgData name="Christiaens Lise" userId="656ba7ca-492c-494a-aa0d-47e7c7cfdf0a" providerId="ADAL" clId="{96497611-6426-4DDF-B025-BB536D6289BC}" dt="2022-01-19T09:55:58.971" v="518" actId="20577"/>
        <pc:sldMkLst>
          <pc:docMk/>
          <pc:sldMk cId="2677065524" sldId="1107"/>
        </pc:sldMkLst>
        <pc:spChg chg="mod">
          <ac:chgData name="Christiaens Lise" userId="656ba7ca-492c-494a-aa0d-47e7c7cfdf0a" providerId="ADAL" clId="{96497611-6426-4DDF-B025-BB536D6289BC}" dt="2022-01-19T09:55:58.971" v="518" actId="20577"/>
          <ac:spMkLst>
            <pc:docMk/>
            <pc:sldMk cId="2677065524" sldId="1107"/>
            <ac:spMk id="14" creationId="{8976E0A3-6346-4141-B0B0-822E033129D3}"/>
          </ac:spMkLst>
        </pc:spChg>
      </pc:sldChg>
      <pc:sldChg chg="modSp mod">
        <pc:chgData name="Christiaens Lise" userId="656ba7ca-492c-494a-aa0d-47e7c7cfdf0a" providerId="ADAL" clId="{96497611-6426-4DDF-B025-BB536D6289BC}" dt="2022-01-19T09:56:03.114" v="520" actId="20577"/>
        <pc:sldMkLst>
          <pc:docMk/>
          <pc:sldMk cId="958457655" sldId="1108"/>
        </pc:sldMkLst>
        <pc:spChg chg="mod">
          <ac:chgData name="Christiaens Lise" userId="656ba7ca-492c-494a-aa0d-47e7c7cfdf0a" providerId="ADAL" clId="{96497611-6426-4DDF-B025-BB536D6289BC}" dt="2022-01-19T09:56:03.114" v="520" actId="20577"/>
          <ac:spMkLst>
            <pc:docMk/>
            <pc:sldMk cId="958457655" sldId="1108"/>
            <ac:spMk id="14" creationId="{8976E0A3-6346-4141-B0B0-822E033129D3}"/>
          </ac:spMkLst>
        </pc:spChg>
      </pc:sldChg>
      <pc:sldChg chg="modSp mod">
        <pc:chgData name="Christiaens Lise" userId="656ba7ca-492c-494a-aa0d-47e7c7cfdf0a" providerId="ADAL" clId="{96497611-6426-4DDF-B025-BB536D6289BC}" dt="2022-01-19T09:56:07.631" v="522" actId="20577"/>
        <pc:sldMkLst>
          <pc:docMk/>
          <pc:sldMk cId="1753545786" sldId="1110"/>
        </pc:sldMkLst>
        <pc:spChg chg="mod">
          <ac:chgData name="Christiaens Lise" userId="656ba7ca-492c-494a-aa0d-47e7c7cfdf0a" providerId="ADAL" clId="{96497611-6426-4DDF-B025-BB536D6289BC}" dt="2022-01-19T09:56:07.631" v="522" actId="20577"/>
          <ac:spMkLst>
            <pc:docMk/>
            <pc:sldMk cId="1753545786" sldId="1110"/>
            <ac:spMk id="6" creationId="{F5C1298F-CF83-42D7-8D38-C7915295DD46}"/>
          </ac:spMkLst>
        </pc:spChg>
      </pc:sldChg>
      <pc:sldChg chg="modSp mod">
        <pc:chgData name="Christiaens Lise" userId="656ba7ca-492c-494a-aa0d-47e7c7cfdf0a" providerId="ADAL" clId="{96497611-6426-4DDF-B025-BB536D6289BC}" dt="2022-01-19T09:57:20.309" v="532" actId="20577"/>
        <pc:sldMkLst>
          <pc:docMk/>
          <pc:sldMk cId="3969658711" sldId="1112"/>
        </pc:sldMkLst>
        <pc:spChg chg="mod">
          <ac:chgData name="Christiaens Lise" userId="656ba7ca-492c-494a-aa0d-47e7c7cfdf0a" providerId="ADAL" clId="{96497611-6426-4DDF-B025-BB536D6289BC}" dt="2022-01-19T09:57:20.309" v="532" actId="20577"/>
          <ac:spMkLst>
            <pc:docMk/>
            <pc:sldMk cId="3969658711" sldId="1112"/>
            <ac:spMk id="6" creationId="{F5C1298F-CF83-42D7-8D38-C7915295DD46}"/>
          </ac:spMkLst>
        </pc:spChg>
      </pc:sldChg>
      <pc:sldChg chg="modSp mod">
        <pc:chgData name="Christiaens Lise" userId="656ba7ca-492c-494a-aa0d-47e7c7cfdf0a" providerId="ADAL" clId="{96497611-6426-4DDF-B025-BB536D6289BC}" dt="2022-01-19T09:57:51.998" v="537" actId="20577"/>
        <pc:sldMkLst>
          <pc:docMk/>
          <pc:sldMk cId="1999473611" sldId="1113"/>
        </pc:sldMkLst>
        <pc:spChg chg="mod">
          <ac:chgData name="Christiaens Lise" userId="656ba7ca-492c-494a-aa0d-47e7c7cfdf0a" providerId="ADAL" clId="{96497611-6426-4DDF-B025-BB536D6289BC}" dt="2022-01-19T09:57:51.998" v="537" actId="20577"/>
          <ac:spMkLst>
            <pc:docMk/>
            <pc:sldMk cId="1999473611" sldId="1113"/>
            <ac:spMk id="14" creationId="{8976E0A3-6346-4141-B0B0-822E033129D3}"/>
          </ac:spMkLst>
        </pc:spChg>
        <pc:picChg chg="mod modCrop">
          <ac:chgData name="Christiaens Lise" userId="656ba7ca-492c-494a-aa0d-47e7c7cfdf0a" providerId="ADAL" clId="{96497611-6426-4DDF-B025-BB536D6289BC}" dt="2022-01-19T09:57:44.608" v="533" actId="732"/>
          <ac:picMkLst>
            <pc:docMk/>
            <pc:sldMk cId="1999473611" sldId="1113"/>
            <ac:picMk id="3" creationId="{17DCC988-392D-4E2D-A3EB-F11F09B74206}"/>
          </ac:picMkLst>
        </pc:picChg>
      </pc:sldChg>
      <pc:sldChg chg="modSp mod">
        <pc:chgData name="Christiaens Lise" userId="656ba7ca-492c-494a-aa0d-47e7c7cfdf0a" providerId="ADAL" clId="{96497611-6426-4DDF-B025-BB536D6289BC}" dt="2022-01-19T09:58:12.955" v="543" actId="20577"/>
        <pc:sldMkLst>
          <pc:docMk/>
          <pc:sldMk cId="1896913161" sldId="1114"/>
        </pc:sldMkLst>
        <pc:spChg chg="mod">
          <ac:chgData name="Christiaens Lise" userId="656ba7ca-492c-494a-aa0d-47e7c7cfdf0a" providerId="ADAL" clId="{96497611-6426-4DDF-B025-BB536D6289BC}" dt="2022-01-19T09:58:12.955" v="543" actId="20577"/>
          <ac:spMkLst>
            <pc:docMk/>
            <pc:sldMk cId="1896913161" sldId="1114"/>
            <ac:spMk id="6" creationId="{737B8060-D5D3-47F9-9D7A-DCEAA9803E50}"/>
          </ac:spMkLst>
        </pc:spChg>
      </pc:sldChg>
      <pc:sldChg chg="modSp mod">
        <pc:chgData name="Christiaens Lise" userId="656ba7ca-492c-494a-aa0d-47e7c7cfdf0a" providerId="ADAL" clId="{96497611-6426-4DDF-B025-BB536D6289BC}" dt="2022-01-19T10:00:09.663" v="547" actId="20577"/>
        <pc:sldMkLst>
          <pc:docMk/>
          <pc:sldMk cId="3136220324" sldId="1116"/>
        </pc:sldMkLst>
        <pc:spChg chg="mod">
          <ac:chgData name="Christiaens Lise" userId="656ba7ca-492c-494a-aa0d-47e7c7cfdf0a" providerId="ADAL" clId="{96497611-6426-4DDF-B025-BB536D6289BC}" dt="2022-01-19T09:59:50.750" v="544" actId="790"/>
          <ac:spMkLst>
            <pc:docMk/>
            <pc:sldMk cId="3136220324" sldId="1116"/>
            <ac:spMk id="6" creationId="{737B8060-D5D3-47F9-9D7A-DCEAA9803E50}"/>
          </ac:spMkLst>
        </pc:spChg>
        <pc:spChg chg="mod">
          <ac:chgData name="Christiaens Lise" userId="656ba7ca-492c-494a-aa0d-47e7c7cfdf0a" providerId="ADAL" clId="{96497611-6426-4DDF-B025-BB536D6289BC}" dt="2022-01-19T10:00:09.663" v="547" actId="20577"/>
          <ac:spMkLst>
            <pc:docMk/>
            <pc:sldMk cId="3136220324" sldId="1116"/>
            <ac:spMk id="14" creationId="{8976E0A3-6346-4141-B0B0-822E033129D3}"/>
          </ac:spMkLst>
        </pc:spChg>
        <pc:picChg chg="mod modCrop">
          <ac:chgData name="Christiaens Lise" userId="656ba7ca-492c-494a-aa0d-47e7c7cfdf0a" providerId="ADAL" clId="{96497611-6426-4DDF-B025-BB536D6289BC}" dt="2022-01-19T10:00:00.677" v="545" actId="732"/>
          <ac:picMkLst>
            <pc:docMk/>
            <pc:sldMk cId="3136220324" sldId="1116"/>
            <ac:picMk id="5" creationId="{D478D447-3981-416D-A605-8E7D9D394E66}"/>
          </ac:picMkLst>
        </pc:picChg>
      </pc:sldChg>
      <pc:sldChg chg="modSp mod">
        <pc:chgData name="Christiaens Lise" userId="656ba7ca-492c-494a-aa0d-47e7c7cfdf0a" providerId="ADAL" clId="{96497611-6426-4DDF-B025-BB536D6289BC}" dt="2022-01-19T10:26:44.479" v="990" actId="20577"/>
        <pc:sldMkLst>
          <pc:docMk/>
          <pc:sldMk cId="2586782322" sldId="1118"/>
        </pc:sldMkLst>
        <pc:spChg chg="mod">
          <ac:chgData name="Christiaens Lise" userId="656ba7ca-492c-494a-aa0d-47e7c7cfdf0a" providerId="ADAL" clId="{96497611-6426-4DDF-B025-BB536D6289BC}" dt="2022-01-19T10:26:44.479" v="990" actId="20577"/>
          <ac:spMkLst>
            <pc:docMk/>
            <pc:sldMk cId="2586782322" sldId="1118"/>
            <ac:spMk id="14" creationId="{8976E0A3-6346-4141-B0B0-822E033129D3}"/>
          </ac:spMkLst>
        </pc:spChg>
      </pc:sldChg>
      <pc:sldChg chg="modSp mod">
        <pc:chgData name="Christiaens Lise" userId="656ba7ca-492c-494a-aa0d-47e7c7cfdf0a" providerId="ADAL" clId="{96497611-6426-4DDF-B025-BB536D6289BC}" dt="2022-01-19T10:28:22.842" v="995" actId="6549"/>
        <pc:sldMkLst>
          <pc:docMk/>
          <pc:sldMk cId="655494680" sldId="1119"/>
        </pc:sldMkLst>
        <pc:spChg chg="mod">
          <ac:chgData name="Christiaens Lise" userId="656ba7ca-492c-494a-aa0d-47e7c7cfdf0a" providerId="ADAL" clId="{96497611-6426-4DDF-B025-BB536D6289BC}" dt="2022-01-19T10:28:22.842" v="995" actId="6549"/>
          <ac:spMkLst>
            <pc:docMk/>
            <pc:sldMk cId="655494680" sldId="1119"/>
            <ac:spMk id="6" creationId="{737B8060-D5D3-47F9-9D7A-DCEAA9803E50}"/>
          </ac:spMkLst>
        </pc:spChg>
        <pc:spChg chg="mod">
          <ac:chgData name="Christiaens Lise" userId="656ba7ca-492c-494a-aa0d-47e7c7cfdf0a" providerId="ADAL" clId="{96497611-6426-4DDF-B025-BB536D6289BC}" dt="2022-01-19T10:27:56.963" v="992" actId="20577"/>
          <ac:spMkLst>
            <pc:docMk/>
            <pc:sldMk cId="655494680" sldId="1119"/>
            <ac:spMk id="14" creationId="{8976E0A3-6346-4141-B0B0-822E033129D3}"/>
          </ac:spMkLst>
        </pc:spChg>
      </pc:sldChg>
      <pc:sldChg chg="modSp mod">
        <pc:chgData name="Christiaens Lise" userId="656ba7ca-492c-494a-aa0d-47e7c7cfdf0a" providerId="ADAL" clId="{96497611-6426-4DDF-B025-BB536D6289BC}" dt="2022-01-19T10:29:53.856" v="1002" actId="790"/>
        <pc:sldMkLst>
          <pc:docMk/>
          <pc:sldMk cId="1852722363" sldId="1121"/>
        </pc:sldMkLst>
        <pc:spChg chg="mod">
          <ac:chgData name="Christiaens Lise" userId="656ba7ca-492c-494a-aa0d-47e7c7cfdf0a" providerId="ADAL" clId="{96497611-6426-4DDF-B025-BB536D6289BC}" dt="2022-01-19T10:29:53.856" v="1002" actId="790"/>
          <ac:spMkLst>
            <pc:docMk/>
            <pc:sldMk cId="1852722363" sldId="1121"/>
            <ac:spMk id="6" creationId="{737B8060-D5D3-47F9-9D7A-DCEAA9803E50}"/>
          </ac:spMkLst>
        </pc:spChg>
        <pc:spChg chg="mod">
          <ac:chgData name="Christiaens Lise" userId="656ba7ca-492c-494a-aa0d-47e7c7cfdf0a" providerId="ADAL" clId="{96497611-6426-4DDF-B025-BB536D6289BC}" dt="2022-01-19T10:28:35.125" v="997" actId="20577"/>
          <ac:spMkLst>
            <pc:docMk/>
            <pc:sldMk cId="1852722363" sldId="1121"/>
            <ac:spMk id="14" creationId="{8976E0A3-6346-4141-B0B0-822E033129D3}"/>
          </ac:spMkLst>
        </pc:spChg>
      </pc:sldChg>
      <pc:sldChg chg="modSp mod">
        <pc:chgData name="Christiaens Lise" userId="656ba7ca-492c-494a-aa0d-47e7c7cfdf0a" providerId="ADAL" clId="{96497611-6426-4DDF-B025-BB536D6289BC}" dt="2022-01-19T10:31:20.335" v="1008" actId="790"/>
        <pc:sldMkLst>
          <pc:docMk/>
          <pc:sldMk cId="690465095" sldId="1122"/>
        </pc:sldMkLst>
        <pc:spChg chg="mod">
          <ac:chgData name="Christiaens Lise" userId="656ba7ca-492c-494a-aa0d-47e7c7cfdf0a" providerId="ADAL" clId="{96497611-6426-4DDF-B025-BB536D6289BC}" dt="2022-01-19T10:31:20.335" v="1008" actId="790"/>
          <ac:spMkLst>
            <pc:docMk/>
            <pc:sldMk cId="690465095" sldId="1122"/>
            <ac:spMk id="6" creationId="{737B8060-D5D3-47F9-9D7A-DCEAA9803E50}"/>
          </ac:spMkLst>
        </pc:spChg>
        <pc:spChg chg="mod">
          <ac:chgData name="Christiaens Lise" userId="656ba7ca-492c-494a-aa0d-47e7c7cfdf0a" providerId="ADAL" clId="{96497611-6426-4DDF-B025-BB536D6289BC}" dt="2022-01-19T10:30:05.306" v="1004" actId="20577"/>
          <ac:spMkLst>
            <pc:docMk/>
            <pc:sldMk cId="690465095" sldId="1122"/>
            <ac:spMk id="14" creationId="{8976E0A3-6346-4141-B0B0-822E033129D3}"/>
          </ac:spMkLst>
        </pc:spChg>
      </pc:sldChg>
      <pc:sldChg chg="delSp modSp mod">
        <pc:chgData name="Christiaens Lise" userId="656ba7ca-492c-494a-aa0d-47e7c7cfdf0a" providerId="ADAL" clId="{96497611-6426-4DDF-B025-BB536D6289BC}" dt="2022-01-19T10:32:11.156" v="1012" actId="1076"/>
        <pc:sldMkLst>
          <pc:docMk/>
          <pc:sldMk cId="529570553" sldId="1123"/>
        </pc:sldMkLst>
        <pc:spChg chg="mod">
          <ac:chgData name="Christiaens Lise" userId="656ba7ca-492c-494a-aa0d-47e7c7cfdf0a" providerId="ADAL" clId="{96497611-6426-4DDF-B025-BB536D6289BC}" dt="2022-01-19T10:32:11.156" v="1012" actId="1076"/>
          <ac:spMkLst>
            <pc:docMk/>
            <pc:sldMk cId="529570553" sldId="1123"/>
            <ac:spMk id="7" creationId="{8C7FC3D8-23A7-497C-AB78-522589B7A6A7}"/>
          </ac:spMkLst>
        </pc:spChg>
        <pc:spChg chg="mod">
          <ac:chgData name="Christiaens Lise" userId="656ba7ca-492c-494a-aa0d-47e7c7cfdf0a" providerId="ADAL" clId="{96497611-6426-4DDF-B025-BB536D6289BC}" dt="2022-01-19T10:31:44.320" v="1010" actId="20577"/>
          <ac:spMkLst>
            <pc:docMk/>
            <pc:sldMk cId="529570553" sldId="1123"/>
            <ac:spMk id="14" creationId="{8976E0A3-6346-4141-B0B0-822E033129D3}"/>
          </ac:spMkLst>
        </pc:spChg>
        <pc:spChg chg="del">
          <ac:chgData name="Christiaens Lise" userId="656ba7ca-492c-494a-aa0d-47e7c7cfdf0a" providerId="ADAL" clId="{96497611-6426-4DDF-B025-BB536D6289BC}" dt="2022-01-19T10:32:08.548" v="1011" actId="478"/>
          <ac:spMkLst>
            <pc:docMk/>
            <pc:sldMk cId="529570553" sldId="1123"/>
            <ac:spMk id="18" creationId="{39C0F383-27DF-4027-BAF6-E410AFA46D30}"/>
          </ac:spMkLst>
        </pc:spChg>
      </pc:sldChg>
      <pc:sldChg chg="modSp mod">
        <pc:chgData name="Christiaens Lise" userId="656ba7ca-492c-494a-aa0d-47e7c7cfdf0a" providerId="ADAL" clId="{96497611-6426-4DDF-B025-BB536D6289BC}" dt="2022-01-19T09:41:07.547" v="472" actId="790"/>
        <pc:sldMkLst>
          <pc:docMk/>
          <pc:sldMk cId="934053194" sldId="1124"/>
        </pc:sldMkLst>
        <pc:spChg chg="mod">
          <ac:chgData name="Christiaens Lise" userId="656ba7ca-492c-494a-aa0d-47e7c7cfdf0a" providerId="ADAL" clId="{96497611-6426-4DDF-B025-BB536D6289BC}" dt="2022-01-19T09:41:07.547" v="472" actId="790"/>
          <ac:spMkLst>
            <pc:docMk/>
            <pc:sldMk cId="934053194" sldId="1124"/>
            <ac:spMk id="6" creationId="{00000000-0000-0000-0000-000000000000}"/>
          </ac:spMkLst>
        </pc:spChg>
      </pc:sldChg>
      <pc:sldChg chg="modSp mod">
        <pc:chgData name="Christiaens Lise" userId="656ba7ca-492c-494a-aa0d-47e7c7cfdf0a" providerId="ADAL" clId="{96497611-6426-4DDF-B025-BB536D6289BC}" dt="2022-01-19T09:41:17.038" v="474" actId="20577"/>
        <pc:sldMkLst>
          <pc:docMk/>
          <pc:sldMk cId="3875234541" sldId="1125"/>
        </pc:sldMkLst>
        <pc:spChg chg="mod">
          <ac:chgData name="Christiaens Lise" userId="656ba7ca-492c-494a-aa0d-47e7c7cfdf0a" providerId="ADAL" clId="{96497611-6426-4DDF-B025-BB536D6289BC}" dt="2022-01-19T09:41:17.038" v="474" actId="20577"/>
          <ac:spMkLst>
            <pc:docMk/>
            <pc:sldMk cId="3875234541" sldId="1125"/>
            <ac:spMk id="9" creationId="{A6CC0B76-9F31-4CDF-90E1-C4482A5734F9}"/>
          </ac:spMkLst>
        </pc:spChg>
      </pc:sldChg>
      <pc:sldChg chg="modSp mod">
        <pc:chgData name="Christiaens Lise" userId="656ba7ca-492c-494a-aa0d-47e7c7cfdf0a" providerId="ADAL" clId="{96497611-6426-4DDF-B025-BB536D6289BC}" dt="2022-01-19T09:41:33.808" v="479" actId="20577"/>
        <pc:sldMkLst>
          <pc:docMk/>
          <pc:sldMk cId="3753499968" sldId="1126"/>
        </pc:sldMkLst>
        <pc:spChg chg="mod">
          <ac:chgData name="Christiaens Lise" userId="656ba7ca-492c-494a-aa0d-47e7c7cfdf0a" providerId="ADAL" clId="{96497611-6426-4DDF-B025-BB536D6289BC}" dt="2022-01-19T09:41:33.808" v="479" actId="20577"/>
          <ac:spMkLst>
            <pc:docMk/>
            <pc:sldMk cId="3753499968" sldId="1126"/>
            <ac:spMk id="6" creationId="{00000000-0000-0000-0000-000000000000}"/>
          </ac:spMkLst>
        </pc:spChg>
        <pc:spChg chg="mod">
          <ac:chgData name="Christiaens Lise" userId="656ba7ca-492c-494a-aa0d-47e7c7cfdf0a" providerId="ADAL" clId="{96497611-6426-4DDF-B025-BB536D6289BC}" dt="2022-01-19T09:41:24.276" v="476" actId="20577"/>
          <ac:spMkLst>
            <pc:docMk/>
            <pc:sldMk cId="3753499968" sldId="1126"/>
            <ac:spMk id="9" creationId="{A6CC0B76-9F31-4CDF-90E1-C4482A5734F9}"/>
          </ac:spMkLst>
        </pc:spChg>
      </pc:sldChg>
      <pc:sldChg chg="modSp mod">
        <pc:chgData name="Christiaens Lise" userId="656ba7ca-492c-494a-aa0d-47e7c7cfdf0a" providerId="ADAL" clId="{96497611-6426-4DDF-B025-BB536D6289BC}" dt="2022-01-19T09:40:50.275" v="470" actId="20577"/>
        <pc:sldMkLst>
          <pc:docMk/>
          <pc:sldMk cId="440043784" sldId="1127"/>
        </pc:sldMkLst>
        <pc:spChg chg="mod">
          <ac:chgData name="Christiaens Lise" userId="656ba7ca-492c-494a-aa0d-47e7c7cfdf0a" providerId="ADAL" clId="{96497611-6426-4DDF-B025-BB536D6289BC}" dt="2022-01-19T09:40:50.275" v="470" actId="20577"/>
          <ac:spMkLst>
            <pc:docMk/>
            <pc:sldMk cId="440043784" sldId="1127"/>
            <ac:spMk id="9" creationId="{A6CC0B76-9F31-4CDF-90E1-C4482A5734F9}"/>
          </ac:spMkLst>
        </pc:spChg>
      </pc:sldChg>
      <pc:sldChg chg="addSp delSp modSp mod">
        <pc:chgData name="Christiaens Lise" userId="656ba7ca-492c-494a-aa0d-47e7c7cfdf0a" providerId="ADAL" clId="{96497611-6426-4DDF-B025-BB536D6289BC}" dt="2022-01-19T12:22:57.595" v="1137" actId="1076"/>
        <pc:sldMkLst>
          <pc:docMk/>
          <pc:sldMk cId="3207318672" sldId="1137"/>
        </pc:sldMkLst>
        <pc:spChg chg="mod">
          <ac:chgData name="Christiaens Lise" userId="656ba7ca-492c-494a-aa0d-47e7c7cfdf0a" providerId="ADAL" clId="{96497611-6426-4DDF-B025-BB536D6289BC}" dt="2022-01-19T11:16:26.988" v="1119" actId="790"/>
          <ac:spMkLst>
            <pc:docMk/>
            <pc:sldMk cId="3207318672" sldId="1137"/>
            <ac:spMk id="3" creationId="{3DC3F21C-74ED-4405-889F-DE5690EBEA53}"/>
          </ac:spMkLst>
        </pc:spChg>
        <pc:picChg chg="add mod">
          <ac:chgData name="Christiaens Lise" userId="656ba7ca-492c-494a-aa0d-47e7c7cfdf0a" providerId="ADAL" clId="{96497611-6426-4DDF-B025-BB536D6289BC}" dt="2022-01-19T12:22:57.595" v="1137" actId="1076"/>
          <ac:picMkLst>
            <pc:docMk/>
            <pc:sldMk cId="3207318672" sldId="1137"/>
            <ac:picMk id="4" creationId="{4A88118F-C06B-4D5E-B6AB-B322C9D288D3}"/>
          </ac:picMkLst>
        </pc:picChg>
        <pc:picChg chg="del">
          <ac:chgData name="Christiaens Lise" userId="656ba7ca-492c-494a-aa0d-47e7c7cfdf0a" providerId="ADAL" clId="{96497611-6426-4DDF-B025-BB536D6289BC}" dt="2022-01-19T12:22:36.875" v="1133" actId="478"/>
          <ac:picMkLst>
            <pc:docMk/>
            <pc:sldMk cId="3207318672" sldId="1137"/>
            <ac:picMk id="9" creationId="{CE009007-FC38-4F9E-A57E-144F335A22D2}"/>
          </ac:picMkLst>
        </pc:picChg>
      </pc:sldChg>
      <pc:sldChg chg="modSp mod">
        <pc:chgData name="Christiaens Lise" userId="656ba7ca-492c-494a-aa0d-47e7c7cfdf0a" providerId="ADAL" clId="{96497611-6426-4DDF-B025-BB536D6289BC}" dt="2022-01-19T11:15:47.203" v="1115" actId="790"/>
        <pc:sldMkLst>
          <pc:docMk/>
          <pc:sldMk cId="44854595" sldId="1143"/>
        </pc:sldMkLst>
        <pc:spChg chg="mod">
          <ac:chgData name="Christiaens Lise" userId="656ba7ca-492c-494a-aa0d-47e7c7cfdf0a" providerId="ADAL" clId="{96497611-6426-4DDF-B025-BB536D6289BC}" dt="2022-01-19T11:15:47.203" v="1115" actId="790"/>
          <ac:spMkLst>
            <pc:docMk/>
            <pc:sldMk cId="44854595" sldId="1143"/>
            <ac:spMk id="3" creationId="{3DC3F21C-74ED-4405-889F-DE5690EBEA53}"/>
          </ac:spMkLst>
        </pc:spChg>
      </pc:sldChg>
      <pc:sldChg chg="modSp mod">
        <pc:chgData name="Christiaens Lise" userId="656ba7ca-492c-494a-aa0d-47e7c7cfdf0a" providerId="ADAL" clId="{96497611-6426-4DDF-B025-BB536D6289BC}" dt="2022-01-19T11:16:41.716" v="1120" actId="732"/>
        <pc:sldMkLst>
          <pc:docMk/>
          <pc:sldMk cId="4210781419" sldId="1146"/>
        </pc:sldMkLst>
        <pc:picChg chg="mod modCrop">
          <ac:chgData name="Christiaens Lise" userId="656ba7ca-492c-494a-aa0d-47e7c7cfdf0a" providerId="ADAL" clId="{96497611-6426-4DDF-B025-BB536D6289BC}" dt="2022-01-19T11:16:41.716" v="1120" actId="732"/>
          <ac:picMkLst>
            <pc:docMk/>
            <pc:sldMk cId="4210781419" sldId="1146"/>
            <ac:picMk id="5" creationId="{0F9C44D1-2B29-4ACE-A1D7-61C751DA4806}"/>
          </ac:picMkLst>
        </pc:picChg>
      </pc:sldChg>
      <pc:sldChg chg="modSp mod">
        <pc:chgData name="Christiaens Lise" userId="656ba7ca-492c-494a-aa0d-47e7c7cfdf0a" providerId="ADAL" clId="{96497611-6426-4DDF-B025-BB536D6289BC}" dt="2022-01-19T11:18:45.681" v="1127" actId="790"/>
        <pc:sldMkLst>
          <pc:docMk/>
          <pc:sldMk cId="3914289522" sldId="1147"/>
        </pc:sldMkLst>
        <pc:spChg chg="mod">
          <ac:chgData name="Christiaens Lise" userId="656ba7ca-492c-494a-aa0d-47e7c7cfdf0a" providerId="ADAL" clId="{96497611-6426-4DDF-B025-BB536D6289BC}" dt="2022-01-19T11:18:45.681" v="1127" actId="790"/>
          <ac:spMkLst>
            <pc:docMk/>
            <pc:sldMk cId="3914289522" sldId="1147"/>
            <ac:spMk id="6" creationId="{00000000-0000-0000-0000-000000000000}"/>
          </ac:spMkLst>
        </pc:spChg>
      </pc:sldChg>
      <pc:sldChg chg="modSp mod">
        <pc:chgData name="Christiaens Lise" userId="656ba7ca-492c-494a-aa0d-47e7c7cfdf0a" providerId="ADAL" clId="{96497611-6426-4DDF-B025-BB536D6289BC}" dt="2022-01-19T12:30:35.706" v="1143" actId="790"/>
        <pc:sldMkLst>
          <pc:docMk/>
          <pc:sldMk cId="2469348170" sldId="1148"/>
        </pc:sldMkLst>
        <pc:spChg chg="mod">
          <ac:chgData name="Christiaens Lise" userId="656ba7ca-492c-494a-aa0d-47e7c7cfdf0a" providerId="ADAL" clId="{96497611-6426-4DDF-B025-BB536D6289BC}" dt="2022-01-19T12:30:35.706" v="1143" actId="790"/>
          <ac:spMkLst>
            <pc:docMk/>
            <pc:sldMk cId="2469348170" sldId="1148"/>
            <ac:spMk id="3" creationId="{3DC3F21C-74ED-4405-889F-DE5690EBEA53}"/>
          </ac:spMkLst>
        </pc:spChg>
      </pc:sldChg>
      <pc:sldChg chg="modSp mod">
        <pc:chgData name="Christiaens Lise" userId="656ba7ca-492c-494a-aa0d-47e7c7cfdf0a" providerId="ADAL" clId="{96497611-6426-4DDF-B025-BB536D6289BC}" dt="2022-01-19T12:31:10.821" v="1145" actId="790"/>
        <pc:sldMkLst>
          <pc:docMk/>
          <pc:sldMk cId="761827632" sldId="1156"/>
        </pc:sldMkLst>
        <pc:spChg chg="mod">
          <ac:chgData name="Christiaens Lise" userId="656ba7ca-492c-494a-aa0d-47e7c7cfdf0a" providerId="ADAL" clId="{96497611-6426-4DDF-B025-BB536D6289BC}" dt="2022-01-19T12:31:01.301" v="1144" actId="790"/>
          <ac:spMkLst>
            <pc:docMk/>
            <pc:sldMk cId="761827632" sldId="1156"/>
            <ac:spMk id="3" creationId="{3DC3F21C-74ED-4405-889F-DE5690EBEA53}"/>
          </ac:spMkLst>
        </pc:spChg>
        <pc:spChg chg="mod">
          <ac:chgData name="Christiaens Lise" userId="656ba7ca-492c-494a-aa0d-47e7c7cfdf0a" providerId="ADAL" clId="{96497611-6426-4DDF-B025-BB536D6289BC}" dt="2022-01-19T12:31:10.821" v="1145" actId="790"/>
          <ac:spMkLst>
            <pc:docMk/>
            <pc:sldMk cId="761827632" sldId="1156"/>
            <ac:spMk id="8" creationId="{7E94BCB6-7E9C-410E-AA11-6C9FC8E121D5}"/>
          </ac:spMkLst>
        </pc:spChg>
      </pc:sldChg>
      <pc:sldChg chg="delSp modSp mod">
        <pc:chgData name="Christiaens Lise" userId="656ba7ca-492c-494a-aa0d-47e7c7cfdf0a" providerId="ADAL" clId="{96497611-6426-4DDF-B025-BB536D6289BC}" dt="2022-01-19T10:16:33.447" v="774" actId="207"/>
        <pc:sldMkLst>
          <pc:docMk/>
          <pc:sldMk cId="4132090029" sldId="1158"/>
        </pc:sldMkLst>
        <pc:spChg chg="mod">
          <ac:chgData name="Christiaens Lise" userId="656ba7ca-492c-494a-aa0d-47e7c7cfdf0a" providerId="ADAL" clId="{96497611-6426-4DDF-B025-BB536D6289BC}" dt="2022-01-19T10:00:27.204" v="549" actId="20577"/>
          <ac:spMkLst>
            <pc:docMk/>
            <pc:sldMk cId="4132090029" sldId="1158"/>
            <ac:spMk id="2" creationId="{D4FF6365-EE73-4CBA-BBAD-B5F51DA94B11}"/>
          </ac:spMkLst>
        </pc:spChg>
        <pc:spChg chg="mod">
          <ac:chgData name="Christiaens Lise" userId="656ba7ca-492c-494a-aa0d-47e7c7cfdf0a" providerId="ADAL" clId="{96497611-6426-4DDF-B025-BB536D6289BC}" dt="2022-01-19T10:16:33.447" v="774" actId="207"/>
          <ac:spMkLst>
            <pc:docMk/>
            <pc:sldMk cId="4132090029" sldId="1158"/>
            <ac:spMk id="5" creationId="{800846F2-0F2A-41A6-A2C1-1DF5F1B01F56}"/>
          </ac:spMkLst>
        </pc:spChg>
        <pc:spChg chg="del mod">
          <ac:chgData name="Christiaens Lise" userId="656ba7ca-492c-494a-aa0d-47e7c7cfdf0a" providerId="ADAL" clId="{96497611-6426-4DDF-B025-BB536D6289BC}" dt="2022-01-19T10:03:20.613" v="601" actId="478"/>
          <ac:spMkLst>
            <pc:docMk/>
            <pc:sldMk cId="4132090029" sldId="1158"/>
            <ac:spMk id="7" creationId="{019503CA-810D-48E0-89F4-6C561FBC6A16}"/>
          </ac:spMkLst>
        </pc:spChg>
        <pc:picChg chg="del">
          <ac:chgData name="Christiaens Lise" userId="656ba7ca-492c-494a-aa0d-47e7c7cfdf0a" providerId="ADAL" clId="{96497611-6426-4DDF-B025-BB536D6289BC}" dt="2022-01-19T10:03:18.725" v="600" actId="478"/>
          <ac:picMkLst>
            <pc:docMk/>
            <pc:sldMk cId="4132090029" sldId="1158"/>
            <ac:picMk id="8" creationId="{29872D13-F0FA-43F0-98E7-D9C1535C9C58}"/>
          </ac:picMkLst>
        </pc:picChg>
      </pc:sldChg>
      <pc:sldChg chg="modSp mod">
        <pc:chgData name="Christiaens Lise" userId="656ba7ca-492c-494a-aa0d-47e7c7cfdf0a" providerId="ADAL" clId="{96497611-6426-4DDF-B025-BB536D6289BC}" dt="2022-01-19T12:39:47.828" v="1249" actId="20577"/>
        <pc:sldMkLst>
          <pc:docMk/>
          <pc:sldMk cId="416641210" sldId="1162"/>
        </pc:sldMkLst>
        <pc:spChg chg="mod">
          <ac:chgData name="Christiaens Lise" userId="656ba7ca-492c-494a-aa0d-47e7c7cfdf0a" providerId="ADAL" clId="{96497611-6426-4DDF-B025-BB536D6289BC}" dt="2022-01-19T12:39:47.828" v="1249" actId="20577"/>
          <ac:spMkLst>
            <pc:docMk/>
            <pc:sldMk cId="416641210" sldId="1162"/>
            <ac:spMk id="9" creationId="{B4854F4F-6F98-4DC3-A857-BD6DAF52F933}"/>
          </ac:spMkLst>
        </pc:spChg>
      </pc:sldChg>
      <pc:sldChg chg="modSp mod">
        <pc:chgData name="Christiaens Lise" userId="656ba7ca-492c-494a-aa0d-47e7c7cfdf0a" providerId="ADAL" clId="{96497611-6426-4DDF-B025-BB536D6289BC}" dt="2022-01-19T12:52:32.327" v="1262" actId="790"/>
        <pc:sldMkLst>
          <pc:docMk/>
          <pc:sldMk cId="302774896" sldId="1164"/>
        </pc:sldMkLst>
        <pc:spChg chg="mod">
          <ac:chgData name="Christiaens Lise" userId="656ba7ca-492c-494a-aa0d-47e7c7cfdf0a" providerId="ADAL" clId="{96497611-6426-4DDF-B025-BB536D6289BC}" dt="2022-01-19T12:52:32.327" v="1262" actId="790"/>
          <ac:spMkLst>
            <pc:docMk/>
            <pc:sldMk cId="302774896" sldId="1164"/>
            <ac:spMk id="9" creationId="{B4854F4F-6F98-4DC3-A857-BD6DAF52F933}"/>
          </ac:spMkLst>
        </pc:spChg>
      </pc:sldChg>
      <pc:sldChg chg="modSp mod">
        <pc:chgData name="Christiaens Lise" userId="656ba7ca-492c-494a-aa0d-47e7c7cfdf0a" providerId="ADAL" clId="{96497611-6426-4DDF-B025-BB536D6289BC}" dt="2022-01-19T13:02:53.277" v="1332" actId="20577"/>
        <pc:sldMkLst>
          <pc:docMk/>
          <pc:sldMk cId="3725599875" sldId="1165"/>
        </pc:sldMkLst>
        <pc:spChg chg="mod">
          <ac:chgData name="Christiaens Lise" userId="656ba7ca-492c-494a-aa0d-47e7c7cfdf0a" providerId="ADAL" clId="{96497611-6426-4DDF-B025-BB536D6289BC}" dt="2022-01-19T13:02:53.277" v="1332" actId="20577"/>
          <ac:spMkLst>
            <pc:docMk/>
            <pc:sldMk cId="3725599875" sldId="1165"/>
            <ac:spMk id="9" creationId="{B4854F4F-6F98-4DC3-A857-BD6DAF52F933}"/>
          </ac:spMkLst>
        </pc:spChg>
      </pc:sldChg>
      <pc:sldChg chg="modSp mod">
        <pc:chgData name="Christiaens Lise" userId="656ba7ca-492c-494a-aa0d-47e7c7cfdf0a" providerId="ADAL" clId="{96497611-6426-4DDF-B025-BB536D6289BC}" dt="2022-01-19T13:05:21.594" v="1340" actId="20577"/>
        <pc:sldMkLst>
          <pc:docMk/>
          <pc:sldMk cId="3745234253" sldId="1166"/>
        </pc:sldMkLst>
        <pc:spChg chg="mod">
          <ac:chgData name="Christiaens Lise" userId="656ba7ca-492c-494a-aa0d-47e7c7cfdf0a" providerId="ADAL" clId="{96497611-6426-4DDF-B025-BB536D6289BC}" dt="2022-01-19T13:05:21.594" v="1340" actId="20577"/>
          <ac:spMkLst>
            <pc:docMk/>
            <pc:sldMk cId="3745234253" sldId="1166"/>
            <ac:spMk id="9" creationId="{B4854F4F-6F98-4DC3-A857-BD6DAF52F933}"/>
          </ac:spMkLst>
        </pc:spChg>
      </pc:sldChg>
      <pc:sldChg chg="modSp mod">
        <pc:chgData name="Christiaens Lise" userId="656ba7ca-492c-494a-aa0d-47e7c7cfdf0a" providerId="ADAL" clId="{96497611-6426-4DDF-B025-BB536D6289BC}" dt="2022-01-19T13:06:43.039" v="1342" actId="790"/>
        <pc:sldMkLst>
          <pc:docMk/>
          <pc:sldMk cId="2547470309" sldId="1167"/>
        </pc:sldMkLst>
        <pc:spChg chg="mod">
          <ac:chgData name="Christiaens Lise" userId="656ba7ca-492c-494a-aa0d-47e7c7cfdf0a" providerId="ADAL" clId="{96497611-6426-4DDF-B025-BB536D6289BC}" dt="2022-01-19T13:06:43.039" v="1342" actId="790"/>
          <ac:spMkLst>
            <pc:docMk/>
            <pc:sldMk cId="2547470309" sldId="1167"/>
            <ac:spMk id="9" creationId="{B4854F4F-6F98-4DC3-A857-BD6DAF52F933}"/>
          </ac:spMkLst>
        </pc:spChg>
      </pc:sldChg>
      <pc:sldChg chg="modSp mod">
        <pc:chgData name="Christiaens Lise" userId="656ba7ca-492c-494a-aa0d-47e7c7cfdf0a" providerId="ADAL" clId="{96497611-6426-4DDF-B025-BB536D6289BC}" dt="2022-01-19T12:51:30.592" v="1256" actId="790"/>
        <pc:sldMkLst>
          <pc:docMk/>
          <pc:sldMk cId="1212531339" sldId="1169"/>
        </pc:sldMkLst>
        <pc:spChg chg="mod">
          <ac:chgData name="Christiaens Lise" userId="656ba7ca-492c-494a-aa0d-47e7c7cfdf0a" providerId="ADAL" clId="{96497611-6426-4DDF-B025-BB536D6289BC}" dt="2022-01-19T12:51:30.592" v="1256" actId="790"/>
          <ac:spMkLst>
            <pc:docMk/>
            <pc:sldMk cId="1212531339" sldId="1169"/>
            <ac:spMk id="9" creationId="{B4854F4F-6F98-4DC3-A857-BD6DAF52F933}"/>
          </ac:spMkLst>
        </pc:spChg>
      </pc:sldChg>
      <pc:sldChg chg="modSp mod">
        <pc:chgData name="Christiaens Lise" userId="656ba7ca-492c-494a-aa0d-47e7c7cfdf0a" providerId="ADAL" clId="{96497611-6426-4DDF-B025-BB536D6289BC}" dt="2022-01-19T12:49:12.078" v="1254" actId="790"/>
        <pc:sldMkLst>
          <pc:docMk/>
          <pc:sldMk cId="4115952460" sldId="1170"/>
        </pc:sldMkLst>
        <pc:spChg chg="mod">
          <ac:chgData name="Christiaens Lise" userId="656ba7ca-492c-494a-aa0d-47e7c7cfdf0a" providerId="ADAL" clId="{96497611-6426-4DDF-B025-BB536D6289BC}" dt="2022-01-19T12:49:12.078" v="1254" actId="790"/>
          <ac:spMkLst>
            <pc:docMk/>
            <pc:sldMk cId="4115952460" sldId="1170"/>
            <ac:spMk id="5" creationId="{7C302300-809F-4EF7-AEEE-496B95734C68}"/>
          </ac:spMkLst>
        </pc:spChg>
      </pc:sldChg>
      <pc:sldChg chg="modSp mod">
        <pc:chgData name="Christiaens Lise" userId="656ba7ca-492c-494a-aa0d-47e7c7cfdf0a" providerId="ADAL" clId="{96497611-6426-4DDF-B025-BB536D6289BC}" dt="2022-01-19T12:56:08.348" v="1309" actId="1036"/>
        <pc:sldMkLst>
          <pc:docMk/>
          <pc:sldMk cId="307955537" sldId="1173"/>
        </pc:sldMkLst>
        <pc:spChg chg="mod">
          <ac:chgData name="Christiaens Lise" userId="656ba7ca-492c-494a-aa0d-47e7c7cfdf0a" providerId="ADAL" clId="{96497611-6426-4DDF-B025-BB536D6289BC}" dt="2022-01-19T12:56:02.036" v="1290" actId="207"/>
          <ac:spMkLst>
            <pc:docMk/>
            <pc:sldMk cId="307955537" sldId="1173"/>
            <ac:spMk id="9" creationId="{B4854F4F-6F98-4DC3-A857-BD6DAF52F933}"/>
          </ac:spMkLst>
        </pc:spChg>
        <pc:spChg chg="mod">
          <ac:chgData name="Christiaens Lise" userId="656ba7ca-492c-494a-aa0d-47e7c7cfdf0a" providerId="ADAL" clId="{96497611-6426-4DDF-B025-BB536D6289BC}" dt="2022-01-19T12:56:08.348" v="1309" actId="1036"/>
          <ac:spMkLst>
            <pc:docMk/>
            <pc:sldMk cId="307955537" sldId="1173"/>
            <ac:spMk id="10" creationId="{BC505582-1C3E-47C6-9287-049952E02599}"/>
          </ac:spMkLst>
        </pc:spChg>
        <pc:picChg chg="mod">
          <ac:chgData name="Christiaens Lise" userId="656ba7ca-492c-494a-aa0d-47e7c7cfdf0a" providerId="ADAL" clId="{96497611-6426-4DDF-B025-BB536D6289BC}" dt="2022-01-19T12:56:08.348" v="1309" actId="1036"/>
          <ac:picMkLst>
            <pc:docMk/>
            <pc:sldMk cId="307955537" sldId="1173"/>
            <ac:picMk id="11" creationId="{279B2565-B96F-4821-A9A3-E8ED1213E183}"/>
          </ac:picMkLst>
        </pc:picChg>
      </pc:sldChg>
      <pc:sldChg chg="modSp mod">
        <pc:chgData name="Christiaens Lise" userId="656ba7ca-492c-494a-aa0d-47e7c7cfdf0a" providerId="ADAL" clId="{96497611-6426-4DDF-B025-BB536D6289BC}" dt="2022-01-19T12:59:48.378" v="1313" actId="20577"/>
        <pc:sldMkLst>
          <pc:docMk/>
          <pc:sldMk cId="1748813542" sldId="1174"/>
        </pc:sldMkLst>
        <pc:spChg chg="mod">
          <ac:chgData name="Christiaens Lise" userId="656ba7ca-492c-494a-aa0d-47e7c7cfdf0a" providerId="ADAL" clId="{96497611-6426-4DDF-B025-BB536D6289BC}" dt="2022-01-19T12:59:48.378" v="1313" actId="20577"/>
          <ac:spMkLst>
            <pc:docMk/>
            <pc:sldMk cId="1748813542" sldId="1174"/>
            <ac:spMk id="5" creationId="{73DE21D9-E593-42B1-A571-E30D2D31CDA5}"/>
          </ac:spMkLst>
        </pc:spChg>
      </pc:sldChg>
      <pc:sldChg chg="modSp mod">
        <pc:chgData name="Christiaens Lise" userId="656ba7ca-492c-494a-aa0d-47e7c7cfdf0a" providerId="ADAL" clId="{96497611-6426-4DDF-B025-BB536D6289BC}" dt="2022-01-19T09:07:44.211" v="236" actId="790"/>
        <pc:sldMkLst>
          <pc:docMk/>
          <pc:sldMk cId="3426177757" sldId="1176"/>
        </pc:sldMkLst>
        <pc:spChg chg="mod">
          <ac:chgData name="Christiaens Lise" userId="656ba7ca-492c-494a-aa0d-47e7c7cfdf0a" providerId="ADAL" clId="{96497611-6426-4DDF-B025-BB536D6289BC}" dt="2022-01-19T09:07:44.211" v="236" actId="790"/>
          <ac:spMkLst>
            <pc:docMk/>
            <pc:sldMk cId="3426177757" sldId="1176"/>
            <ac:spMk id="16" creationId="{A49776F6-50E8-4783-9717-97DF7A6D9070}"/>
          </ac:spMkLst>
        </pc:spChg>
      </pc:sldChg>
      <pc:sldChg chg="modSp mod">
        <pc:chgData name="Christiaens Lise" userId="656ba7ca-492c-494a-aa0d-47e7c7cfdf0a" providerId="ADAL" clId="{96497611-6426-4DDF-B025-BB536D6289BC}" dt="2022-01-19T09:32:35.688" v="409" actId="790"/>
        <pc:sldMkLst>
          <pc:docMk/>
          <pc:sldMk cId="487537658" sldId="1177"/>
        </pc:sldMkLst>
        <pc:spChg chg="mod">
          <ac:chgData name="Christiaens Lise" userId="656ba7ca-492c-494a-aa0d-47e7c7cfdf0a" providerId="ADAL" clId="{96497611-6426-4DDF-B025-BB536D6289BC}" dt="2022-01-19T09:32:35.688" v="409" actId="790"/>
          <ac:spMkLst>
            <pc:docMk/>
            <pc:sldMk cId="487537658" sldId="1177"/>
            <ac:spMk id="16" creationId="{A49776F6-50E8-4783-9717-97DF7A6D9070}"/>
          </ac:spMkLst>
        </pc:spChg>
      </pc:sldChg>
      <pc:sldChg chg="modSp mod">
        <pc:chgData name="Christiaens Lise" userId="656ba7ca-492c-494a-aa0d-47e7c7cfdf0a" providerId="ADAL" clId="{96497611-6426-4DDF-B025-BB536D6289BC}" dt="2022-01-19T09:35:02.427" v="422" actId="790"/>
        <pc:sldMkLst>
          <pc:docMk/>
          <pc:sldMk cId="1595048454" sldId="1178"/>
        </pc:sldMkLst>
        <pc:spChg chg="mod">
          <ac:chgData name="Christiaens Lise" userId="656ba7ca-492c-494a-aa0d-47e7c7cfdf0a" providerId="ADAL" clId="{96497611-6426-4DDF-B025-BB536D6289BC}" dt="2022-01-19T09:35:02.427" v="422" actId="790"/>
          <ac:spMkLst>
            <pc:docMk/>
            <pc:sldMk cId="1595048454" sldId="1178"/>
            <ac:spMk id="16" creationId="{A49776F6-50E8-4783-9717-97DF7A6D9070}"/>
          </ac:spMkLst>
        </pc:spChg>
      </pc:sldChg>
      <pc:sldChg chg="modSp mod">
        <pc:chgData name="Christiaens Lise" userId="656ba7ca-492c-494a-aa0d-47e7c7cfdf0a" providerId="ADAL" clId="{96497611-6426-4DDF-B025-BB536D6289BC}" dt="2022-01-19T09:41:58.827" v="480" actId="790"/>
        <pc:sldMkLst>
          <pc:docMk/>
          <pc:sldMk cId="3025336669" sldId="1179"/>
        </pc:sldMkLst>
        <pc:spChg chg="mod">
          <ac:chgData name="Christiaens Lise" userId="656ba7ca-492c-494a-aa0d-47e7c7cfdf0a" providerId="ADAL" clId="{96497611-6426-4DDF-B025-BB536D6289BC}" dt="2022-01-19T09:41:58.827" v="480" actId="790"/>
          <ac:spMkLst>
            <pc:docMk/>
            <pc:sldMk cId="3025336669" sldId="1179"/>
            <ac:spMk id="16" creationId="{A49776F6-50E8-4783-9717-97DF7A6D9070}"/>
          </ac:spMkLst>
        </pc:spChg>
      </pc:sldChg>
      <pc:sldChg chg="modSp mod">
        <pc:chgData name="Christiaens Lise" userId="656ba7ca-492c-494a-aa0d-47e7c7cfdf0a" providerId="ADAL" clId="{96497611-6426-4DDF-B025-BB536D6289BC}" dt="2022-01-19T09:23:44.573" v="305" actId="20577"/>
        <pc:sldMkLst>
          <pc:docMk/>
          <pc:sldMk cId="2848868580" sldId="1184"/>
        </pc:sldMkLst>
        <pc:spChg chg="mod">
          <ac:chgData name="Christiaens Lise" userId="656ba7ca-492c-494a-aa0d-47e7c7cfdf0a" providerId="ADAL" clId="{96497611-6426-4DDF-B025-BB536D6289BC}" dt="2022-01-19T09:23:44.573" v="305" actId="20577"/>
          <ac:spMkLst>
            <pc:docMk/>
            <pc:sldMk cId="2848868580" sldId="1184"/>
            <ac:spMk id="7" creationId="{E4D73435-A36F-4419-AC88-C5F44D1362C8}"/>
          </ac:spMkLst>
        </pc:spChg>
      </pc:sldChg>
      <pc:sldChg chg="modSp mod">
        <pc:chgData name="Christiaens Lise" userId="656ba7ca-492c-494a-aa0d-47e7c7cfdf0a" providerId="ADAL" clId="{96497611-6426-4DDF-B025-BB536D6289BC}" dt="2022-01-19T09:40:40.302" v="468" actId="20577"/>
        <pc:sldMkLst>
          <pc:docMk/>
          <pc:sldMk cId="1990953453" sldId="1185"/>
        </pc:sldMkLst>
        <pc:spChg chg="mod">
          <ac:chgData name="Christiaens Lise" userId="656ba7ca-492c-494a-aa0d-47e7c7cfdf0a" providerId="ADAL" clId="{96497611-6426-4DDF-B025-BB536D6289BC}" dt="2022-01-19T09:40:40.302" v="468" actId="20577"/>
          <ac:spMkLst>
            <pc:docMk/>
            <pc:sldMk cId="1990953453" sldId="1185"/>
            <ac:spMk id="16" creationId="{A49776F6-50E8-4783-9717-97DF7A6D9070}"/>
          </ac:spMkLst>
        </pc:spChg>
      </pc:sldChg>
      <pc:sldChg chg="modSp mod">
        <pc:chgData name="Christiaens Lise" userId="656ba7ca-492c-494a-aa0d-47e7c7cfdf0a" providerId="ADAL" clId="{96497611-6426-4DDF-B025-BB536D6289BC}" dt="2022-01-19T09:04:45.110" v="215" actId="790"/>
        <pc:sldMkLst>
          <pc:docMk/>
          <pc:sldMk cId="2299824512" sldId="1186"/>
        </pc:sldMkLst>
        <pc:spChg chg="mod">
          <ac:chgData name="Christiaens Lise" userId="656ba7ca-492c-494a-aa0d-47e7c7cfdf0a" providerId="ADAL" clId="{96497611-6426-4DDF-B025-BB536D6289BC}" dt="2022-01-19T09:04:45.110" v="215" actId="790"/>
          <ac:spMkLst>
            <pc:docMk/>
            <pc:sldMk cId="2299824512" sldId="1186"/>
            <ac:spMk id="9" creationId="{69E83798-9567-47DD-B17E-11D45286F5AD}"/>
          </ac:spMkLst>
        </pc:spChg>
        <pc:spChg chg="mod">
          <ac:chgData name="Christiaens Lise" userId="656ba7ca-492c-494a-aa0d-47e7c7cfdf0a" providerId="ADAL" clId="{96497611-6426-4DDF-B025-BB536D6289BC}" dt="2022-01-19T09:04:37.611" v="214" actId="20577"/>
          <ac:spMkLst>
            <pc:docMk/>
            <pc:sldMk cId="2299824512" sldId="1186"/>
            <ac:spMk id="10" creationId="{E5C7C571-8080-4A53-A095-0B9EA6B7DF3E}"/>
          </ac:spMkLst>
        </pc:spChg>
      </pc:sldChg>
      <pc:sldChg chg="modSp mod">
        <pc:chgData name="Christiaens Lise" userId="656ba7ca-492c-494a-aa0d-47e7c7cfdf0a" providerId="ADAL" clId="{96497611-6426-4DDF-B025-BB536D6289BC}" dt="2022-01-19T09:06:59.791" v="229" actId="20577"/>
        <pc:sldMkLst>
          <pc:docMk/>
          <pc:sldMk cId="2752093640" sldId="1187"/>
        </pc:sldMkLst>
        <pc:spChg chg="mod">
          <ac:chgData name="Christiaens Lise" userId="656ba7ca-492c-494a-aa0d-47e7c7cfdf0a" providerId="ADAL" clId="{96497611-6426-4DDF-B025-BB536D6289BC}" dt="2022-01-19T09:06:47.265" v="227" actId="790"/>
          <ac:spMkLst>
            <pc:docMk/>
            <pc:sldMk cId="2752093640" sldId="1187"/>
            <ac:spMk id="9" creationId="{69E83798-9567-47DD-B17E-11D45286F5AD}"/>
          </ac:spMkLst>
        </pc:spChg>
        <pc:spChg chg="mod">
          <ac:chgData name="Christiaens Lise" userId="656ba7ca-492c-494a-aa0d-47e7c7cfdf0a" providerId="ADAL" clId="{96497611-6426-4DDF-B025-BB536D6289BC}" dt="2022-01-19T09:06:59.791" v="229" actId="20577"/>
          <ac:spMkLst>
            <pc:docMk/>
            <pc:sldMk cId="2752093640" sldId="1187"/>
            <ac:spMk id="10" creationId="{E5C7C571-8080-4A53-A095-0B9EA6B7DF3E}"/>
          </ac:spMkLst>
        </pc:spChg>
      </pc:sldChg>
      <pc:sldChg chg="modSp mod">
        <pc:chgData name="Christiaens Lise" userId="656ba7ca-492c-494a-aa0d-47e7c7cfdf0a" providerId="ADAL" clId="{96497611-6426-4DDF-B025-BB536D6289BC}" dt="2022-01-19T09:12:01.391" v="244" actId="790"/>
        <pc:sldMkLst>
          <pc:docMk/>
          <pc:sldMk cId="42186215" sldId="1188"/>
        </pc:sldMkLst>
        <pc:spChg chg="mod">
          <ac:chgData name="Christiaens Lise" userId="656ba7ca-492c-494a-aa0d-47e7c7cfdf0a" providerId="ADAL" clId="{96497611-6426-4DDF-B025-BB536D6289BC}" dt="2022-01-19T09:12:01.391" v="244" actId="790"/>
          <ac:spMkLst>
            <pc:docMk/>
            <pc:sldMk cId="42186215" sldId="1188"/>
            <ac:spMk id="16" creationId="{A49776F6-50E8-4783-9717-97DF7A6D9070}"/>
          </ac:spMkLst>
        </pc:spChg>
      </pc:sldChg>
      <pc:sldChg chg="modSp mod">
        <pc:chgData name="Christiaens Lise" userId="656ba7ca-492c-494a-aa0d-47e7c7cfdf0a" providerId="ADAL" clId="{96497611-6426-4DDF-B025-BB536D6289BC}" dt="2022-01-19T09:20:37.009" v="281" actId="790"/>
        <pc:sldMkLst>
          <pc:docMk/>
          <pc:sldMk cId="1405827323" sldId="1189"/>
        </pc:sldMkLst>
        <pc:spChg chg="mod">
          <ac:chgData name="Christiaens Lise" userId="656ba7ca-492c-494a-aa0d-47e7c7cfdf0a" providerId="ADAL" clId="{96497611-6426-4DDF-B025-BB536D6289BC}" dt="2022-01-19T09:20:37.009" v="281" actId="790"/>
          <ac:spMkLst>
            <pc:docMk/>
            <pc:sldMk cId="1405827323" sldId="1189"/>
            <ac:spMk id="16" creationId="{A49776F6-50E8-4783-9717-97DF7A6D9070}"/>
          </ac:spMkLst>
        </pc:spChg>
      </pc:sldChg>
      <pc:sldChg chg="modSp mod">
        <pc:chgData name="Christiaens Lise" userId="656ba7ca-492c-494a-aa0d-47e7c7cfdf0a" providerId="ADAL" clId="{96497611-6426-4DDF-B025-BB536D6289BC}" dt="2022-01-19T10:26:35.236" v="986" actId="20577"/>
        <pc:sldMkLst>
          <pc:docMk/>
          <pc:sldMk cId="2891944918" sldId="1202"/>
        </pc:sldMkLst>
        <pc:spChg chg="mod">
          <ac:chgData name="Christiaens Lise" userId="656ba7ca-492c-494a-aa0d-47e7c7cfdf0a" providerId="ADAL" clId="{96497611-6426-4DDF-B025-BB536D6289BC}" dt="2022-01-19T10:26:35.236" v="986" actId="20577"/>
          <ac:spMkLst>
            <pc:docMk/>
            <pc:sldMk cId="2891944918" sldId="1202"/>
            <ac:spMk id="2" creationId="{85CFD0B5-8456-4E2A-A45F-3C5A3421E862}"/>
          </ac:spMkLst>
        </pc:spChg>
        <pc:spChg chg="mod">
          <ac:chgData name="Christiaens Lise" userId="656ba7ca-492c-494a-aa0d-47e7c7cfdf0a" providerId="ADAL" clId="{96497611-6426-4DDF-B025-BB536D6289BC}" dt="2022-01-19T10:23:51.670" v="964" actId="6549"/>
          <ac:spMkLst>
            <pc:docMk/>
            <pc:sldMk cId="2891944918" sldId="1202"/>
            <ac:spMk id="3" creationId="{47B79D27-13FF-4AC9-9E35-43874E37D973}"/>
          </ac:spMkLst>
        </pc:spChg>
        <pc:spChg chg="mod">
          <ac:chgData name="Christiaens Lise" userId="656ba7ca-492c-494a-aa0d-47e7c7cfdf0a" providerId="ADAL" clId="{96497611-6426-4DDF-B025-BB536D6289BC}" dt="2022-01-19T10:23:59.699" v="966" actId="20577"/>
          <ac:spMkLst>
            <pc:docMk/>
            <pc:sldMk cId="2891944918" sldId="1202"/>
            <ac:spMk id="5" creationId="{800846F2-0F2A-41A6-A2C1-1DF5F1B01F56}"/>
          </ac:spMkLst>
        </pc:spChg>
      </pc:sldChg>
      <pc:sldChg chg="modSp mod">
        <pc:chgData name="Christiaens Lise" userId="656ba7ca-492c-494a-aa0d-47e7c7cfdf0a" providerId="ADAL" clId="{96497611-6426-4DDF-B025-BB536D6289BC}" dt="2022-01-19T12:35:07.945" v="1148" actId="790"/>
        <pc:sldMkLst>
          <pc:docMk/>
          <pc:sldMk cId="2665075986" sldId="1206"/>
        </pc:sldMkLst>
        <pc:spChg chg="mod">
          <ac:chgData name="Christiaens Lise" userId="656ba7ca-492c-494a-aa0d-47e7c7cfdf0a" providerId="ADAL" clId="{96497611-6426-4DDF-B025-BB536D6289BC}" dt="2022-01-19T12:35:07.945" v="1148" actId="790"/>
          <ac:spMkLst>
            <pc:docMk/>
            <pc:sldMk cId="2665075986" sldId="1206"/>
            <ac:spMk id="9" creationId="{F2B30585-EC1B-45E2-90AE-2F40C368ED5F}"/>
          </ac:spMkLst>
        </pc:spChg>
      </pc:sldChg>
      <pc:sldChg chg="modSp mod delCm">
        <pc:chgData name="Christiaens Lise" userId="656ba7ca-492c-494a-aa0d-47e7c7cfdf0a" providerId="ADAL" clId="{96497611-6426-4DDF-B025-BB536D6289BC}" dt="2022-02-03T11:48:53.829" v="2058" actId="1592"/>
        <pc:sldMkLst>
          <pc:docMk/>
          <pc:sldMk cId="3699055860" sldId="1208"/>
        </pc:sldMkLst>
        <pc:spChg chg="mod">
          <ac:chgData name="Christiaens Lise" userId="656ba7ca-492c-494a-aa0d-47e7c7cfdf0a" providerId="ADAL" clId="{96497611-6426-4DDF-B025-BB536D6289BC}" dt="2022-01-19T10:34:03.811" v="1021" actId="790"/>
          <ac:spMkLst>
            <pc:docMk/>
            <pc:sldMk cId="3699055860" sldId="1208"/>
            <ac:spMk id="6" creationId="{2A8E7082-6B82-4054-B503-BFDF080C2929}"/>
          </ac:spMkLst>
        </pc:spChg>
        <pc:spChg chg="mod">
          <ac:chgData name="Christiaens Lise" userId="656ba7ca-492c-494a-aa0d-47e7c7cfdf0a" providerId="ADAL" clId="{96497611-6426-4DDF-B025-BB536D6289BC}" dt="2022-01-19T10:33:02.227" v="1016" actId="20577"/>
          <ac:spMkLst>
            <pc:docMk/>
            <pc:sldMk cId="3699055860" sldId="1208"/>
            <ac:spMk id="8" creationId="{0E5D94D7-8E55-4ED3-885F-D98F02C8B86E}"/>
          </ac:spMkLst>
        </pc:spChg>
      </pc:sldChg>
      <pc:sldChg chg="delCm">
        <pc:chgData name="Christiaens Lise" userId="656ba7ca-492c-494a-aa0d-47e7c7cfdf0a" providerId="ADAL" clId="{96497611-6426-4DDF-B025-BB536D6289BC}" dt="2022-02-03T11:49:41.577" v="2064" actId="1592"/>
        <pc:sldMkLst>
          <pc:docMk/>
          <pc:sldMk cId="3956624129" sldId="1209"/>
        </pc:sldMkLst>
      </pc:sldChg>
      <pc:sldChg chg="modSp mod">
        <pc:chgData name="Christiaens Lise" userId="656ba7ca-492c-494a-aa0d-47e7c7cfdf0a" providerId="ADAL" clId="{96497611-6426-4DDF-B025-BB536D6289BC}" dt="2022-01-19T13:07:49.123" v="1345" actId="790"/>
        <pc:sldMkLst>
          <pc:docMk/>
          <pc:sldMk cId="1297353527" sldId="1210"/>
        </pc:sldMkLst>
        <pc:spChg chg="mod">
          <ac:chgData name="Christiaens Lise" userId="656ba7ca-492c-494a-aa0d-47e7c7cfdf0a" providerId="ADAL" clId="{96497611-6426-4DDF-B025-BB536D6289BC}" dt="2022-01-19T13:07:49.123" v="1345" actId="790"/>
          <ac:spMkLst>
            <pc:docMk/>
            <pc:sldMk cId="1297353527" sldId="1210"/>
            <ac:spMk id="8" creationId="{4D76E6E5-B93E-48A0-AA52-493C3B0D97A0}"/>
          </ac:spMkLst>
        </pc:spChg>
      </pc:sldChg>
      <pc:sldChg chg="delCm">
        <pc:chgData name="Christiaens Lise" userId="656ba7ca-492c-494a-aa0d-47e7c7cfdf0a" providerId="ADAL" clId="{96497611-6426-4DDF-B025-BB536D6289BC}" dt="2022-02-03T11:49:55.481" v="2068" actId="1592"/>
        <pc:sldMkLst>
          <pc:docMk/>
          <pc:sldMk cId="2914031560" sldId="1211"/>
        </pc:sldMkLst>
      </pc:sldChg>
      <pc:sldChg chg="modSp mod">
        <pc:chgData name="Christiaens Lise" userId="656ba7ca-492c-494a-aa0d-47e7c7cfdf0a" providerId="ADAL" clId="{96497611-6426-4DDF-B025-BB536D6289BC}" dt="2022-01-19T13:40:29.956" v="1354" actId="790"/>
        <pc:sldMkLst>
          <pc:docMk/>
          <pc:sldMk cId="3320522758" sldId="1212"/>
        </pc:sldMkLst>
        <pc:spChg chg="mod">
          <ac:chgData name="Christiaens Lise" userId="656ba7ca-492c-494a-aa0d-47e7c7cfdf0a" providerId="ADAL" clId="{96497611-6426-4DDF-B025-BB536D6289BC}" dt="2022-01-19T13:40:29.956" v="1354" actId="790"/>
          <ac:spMkLst>
            <pc:docMk/>
            <pc:sldMk cId="3320522758" sldId="1212"/>
            <ac:spMk id="8" creationId="{4D76E6E5-B93E-48A0-AA52-493C3B0D97A0}"/>
          </ac:spMkLst>
        </pc:spChg>
      </pc:sldChg>
      <pc:sldChg chg="modSp mod">
        <pc:chgData name="Christiaens Lise" userId="656ba7ca-492c-494a-aa0d-47e7c7cfdf0a" providerId="ADAL" clId="{96497611-6426-4DDF-B025-BB536D6289BC}" dt="2022-01-19T13:41:51.533" v="1363" actId="790"/>
        <pc:sldMkLst>
          <pc:docMk/>
          <pc:sldMk cId="3108331620" sldId="1213"/>
        </pc:sldMkLst>
        <pc:spChg chg="mod">
          <ac:chgData name="Christiaens Lise" userId="656ba7ca-492c-494a-aa0d-47e7c7cfdf0a" providerId="ADAL" clId="{96497611-6426-4DDF-B025-BB536D6289BC}" dt="2022-01-19T13:41:51.533" v="1363" actId="790"/>
          <ac:spMkLst>
            <pc:docMk/>
            <pc:sldMk cId="3108331620" sldId="1213"/>
            <ac:spMk id="8" creationId="{4D76E6E5-B93E-48A0-AA52-493C3B0D97A0}"/>
          </ac:spMkLst>
        </pc:spChg>
      </pc:sldChg>
      <pc:sldChg chg="delCm">
        <pc:chgData name="Christiaens Lise" userId="656ba7ca-492c-494a-aa0d-47e7c7cfdf0a" providerId="ADAL" clId="{96497611-6426-4DDF-B025-BB536D6289BC}" dt="2022-02-03T11:50:13.525" v="2071" actId="1592"/>
        <pc:sldMkLst>
          <pc:docMk/>
          <pc:sldMk cId="3847754548" sldId="1214"/>
        </pc:sldMkLst>
      </pc:sldChg>
      <pc:sldChg chg="modSp mod">
        <pc:chgData name="Christiaens Lise" userId="656ba7ca-492c-494a-aa0d-47e7c7cfdf0a" providerId="ADAL" clId="{96497611-6426-4DDF-B025-BB536D6289BC}" dt="2022-01-19T13:49:30.215" v="1457" actId="790"/>
        <pc:sldMkLst>
          <pc:docMk/>
          <pc:sldMk cId="2054263406" sldId="1219"/>
        </pc:sldMkLst>
        <pc:spChg chg="mod">
          <ac:chgData name="Christiaens Lise" userId="656ba7ca-492c-494a-aa0d-47e7c7cfdf0a" providerId="ADAL" clId="{96497611-6426-4DDF-B025-BB536D6289BC}" dt="2022-01-19T13:49:30.215" v="1457" actId="790"/>
          <ac:spMkLst>
            <pc:docMk/>
            <pc:sldMk cId="2054263406" sldId="1219"/>
            <ac:spMk id="4" creationId="{8F681DBF-4AE1-45ED-B306-7FC83E2F155E}"/>
          </ac:spMkLst>
        </pc:spChg>
      </pc:sldChg>
      <pc:sldChg chg="modSp mod">
        <pc:chgData name="Christiaens Lise" userId="656ba7ca-492c-494a-aa0d-47e7c7cfdf0a" providerId="ADAL" clId="{96497611-6426-4DDF-B025-BB536D6289BC}" dt="2022-01-19T14:14:35.206" v="1460" actId="790"/>
        <pc:sldMkLst>
          <pc:docMk/>
          <pc:sldMk cId="1963695664" sldId="1222"/>
        </pc:sldMkLst>
        <pc:spChg chg="mod">
          <ac:chgData name="Christiaens Lise" userId="656ba7ca-492c-494a-aa0d-47e7c7cfdf0a" providerId="ADAL" clId="{96497611-6426-4DDF-B025-BB536D6289BC}" dt="2022-01-19T14:14:35.206" v="1460" actId="790"/>
          <ac:spMkLst>
            <pc:docMk/>
            <pc:sldMk cId="1963695664" sldId="1222"/>
            <ac:spMk id="18" creationId="{6F6271C0-AD1A-494F-85DD-3D115D7AC2AF}"/>
          </ac:spMkLst>
        </pc:spChg>
      </pc:sldChg>
      <pc:sldChg chg="modSp mod">
        <pc:chgData name="Christiaens Lise" userId="656ba7ca-492c-494a-aa0d-47e7c7cfdf0a" providerId="ADAL" clId="{96497611-6426-4DDF-B025-BB536D6289BC}" dt="2022-01-19T14:15:20.545" v="1461" actId="790"/>
        <pc:sldMkLst>
          <pc:docMk/>
          <pc:sldMk cId="3590339423" sldId="1223"/>
        </pc:sldMkLst>
        <pc:spChg chg="mod">
          <ac:chgData name="Christiaens Lise" userId="656ba7ca-492c-494a-aa0d-47e7c7cfdf0a" providerId="ADAL" clId="{96497611-6426-4DDF-B025-BB536D6289BC}" dt="2022-01-19T14:15:20.545" v="1461" actId="790"/>
          <ac:spMkLst>
            <pc:docMk/>
            <pc:sldMk cId="3590339423" sldId="1223"/>
            <ac:spMk id="9" creationId="{34D4330A-62E0-463A-BF56-F13A7C222303}"/>
          </ac:spMkLst>
        </pc:spChg>
      </pc:sldChg>
      <pc:sldChg chg="modSp mod">
        <pc:chgData name="Christiaens Lise" userId="656ba7ca-492c-494a-aa0d-47e7c7cfdf0a" providerId="ADAL" clId="{96497611-6426-4DDF-B025-BB536D6289BC}" dt="2022-01-19T14:27:48.824" v="1541" actId="207"/>
        <pc:sldMkLst>
          <pc:docMk/>
          <pc:sldMk cId="1485821130" sldId="1224"/>
        </pc:sldMkLst>
        <pc:spChg chg="mod">
          <ac:chgData name="Christiaens Lise" userId="656ba7ca-492c-494a-aa0d-47e7c7cfdf0a" providerId="ADAL" clId="{96497611-6426-4DDF-B025-BB536D6289BC}" dt="2022-01-19T14:27:48.824" v="1541" actId="207"/>
          <ac:spMkLst>
            <pc:docMk/>
            <pc:sldMk cId="1485821130" sldId="1224"/>
            <ac:spMk id="9" creationId="{34D4330A-62E0-463A-BF56-F13A7C222303}"/>
          </ac:spMkLst>
        </pc:spChg>
      </pc:sldChg>
      <pc:sldChg chg="modSp mod">
        <pc:chgData name="Christiaens Lise" userId="656ba7ca-492c-494a-aa0d-47e7c7cfdf0a" providerId="ADAL" clId="{96497611-6426-4DDF-B025-BB536D6289BC}" dt="2022-01-19T14:34:56.616" v="1545" actId="790"/>
        <pc:sldMkLst>
          <pc:docMk/>
          <pc:sldMk cId="2587183193" sldId="1226"/>
        </pc:sldMkLst>
        <pc:spChg chg="mod">
          <ac:chgData name="Christiaens Lise" userId="656ba7ca-492c-494a-aa0d-47e7c7cfdf0a" providerId="ADAL" clId="{96497611-6426-4DDF-B025-BB536D6289BC}" dt="2022-01-19T14:34:56.616" v="1545" actId="790"/>
          <ac:spMkLst>
            <pc:docMk/>
            <pc:sldMk cId="2587183193" sldId="1226"/>
            <ac:spMk id="9" creationId="{34D4330A-62E0-463A-BF56-F13A7C222303}"/>
          </ac:spMkLst>
        </pc:spChg>
      </pc:sldChg>
      <pc:sldChg chg="modSp mod">
        <pc:chgData name="Christiaens Lise" userId="656ba7ca-492c-494a-aa0d-47e7c7cfdf0a" providerId="ADAL" clId="{96497611-6426-4DDF-B025-BB536D6289BC}" dt="2022-01-19T14:35:36.044" v="1549" actId="790"/>
        <pc:sldMkLst>
          <pc:docMk/>
          <pc:sldMk cId="887167352" sldId="1227"/>
        </pc:sldMkLst>
        <pc:spChg chg="mod">
          <ac:chgData name="Christiaens Lise" userId="656ba7ca-492c-494a-aa0d-47e7c7cfdf0a" providerId="ADAL" clId="{96497611-6426-4DDF-B025-BB536D6289BC}" dt="2022-01-19T14:35:36.044" v="1549" actId="790"/>
          <ac:spMkLst>
            <pc:docMk/>
            <pc:sldMk cId="887167352" sldId="1227"/>
            <ac:spMk id="9" creationId="{34D4330A-62E0-463A-BF56-F13A7C222303}"/>
          </ac:spMkLst>
        </pc:spChg>
      </pc:sldChg>
      <pc:sldChg chg="modSp mod">
        <pc:chgData name="Christiaens Lise" userId="656ba7ca-492c-494a-aa0d-47e7c7cfdf0a" providerId="ADAL" clId="{96497611-6426-4DDF-B025-BB536D6289BC}" dt="2022-01-19T11:00:16.643" v="1055" actId="790"/>
        <pc:sldMkLst>
          <pc:docMk/>
          <pc:sldMk cId="3709306913" sldId="1236"/>
        </pc:sldMkLst>
        <pc:spChg chg="mod">
          <ac:chgData name="Christiaens Lise" userId="656ba7ca-492c-494a-aa0d-47e7c7cfdf0a" providerId="ADAL" clId="{96497611-6426-4DDF-B025-BB536D6289BC}" dt="2022-01-19T10:59:59.538" v="1053" actId="790"/>
          <ac:spMkLst>
            <pc:docMk/>
            <pc:sldMk cId="3709306913" sldId="1236"/>
            <ac:spMk id="6" creationId="{00000000-0000-0000-0000-000000000000}"/>
          </ac:spMkLst>
        </pc:spChg>
        <pc:spChg chg="mod">
          <ac:chgData name="Christiaens Lise" userId="656ba7ca-492c-494a-aa0d-47e7c7cfdf0a" providerId="ADAL" clId="{96497611-6426-4DDF-B025-BB536D6289BC}" dt="2022-01-19T11:00:12.193" v="1054" actId="790"/>
          <ac:spMkLst>
            <pc:docMk/>
            <pc:sldMk cId="3709306913" sldId="1236"/>
            <ac:spMk id="8" creationId="{4DA78833-A48A-497A-83E0-D06957A96D45}"/>
          </ac:spMkLst>
        </pc:spChg>
        <pc:spChg chg="mod">
          <ac:chgData name="Christiaens Lise" userId="656ba7ca-492c-494a-aa0d-47e7c7cfdf0a" providerId="ADAL" clId="{96497611-6426-4DDF-B025-BB536D6289BC}" dt="2022-01-19T11:00:16.643" v="1055" actId="790"/>
          <ac:spMkLst>
            <pc:docMk/>
            <pc:sldMk cId="3709306913" sldId="1236"/>
            <ac:spMk id="9" creationId="{C55C6973-B0D0-4028-8516-4B4C3C2128B1}"/>
          </ac:spMkLst>
        </pc:spChg>
      </pc:sldChg>
      <pc:sldChg chg="modSp mod">
        <pc:chgData name="Christiaens Lise" userId="656ba7ca-492c-494a-aa0d-47e7c7cfdf0a" providerId="ADAL" clId="{96497611-6426-4DDF-B025-BB536D6289BC}" dt="2022-01-19T14:38:00.304" v="1556" actId="790"/>
        <pc:sldMkLst>
          <pc:docMk/>
          <pc:sldMk cId="3279048089" sldId="1241"/>
        </pc:sldMkLst>
        <pc:spChg chg="mod">
          <ac:chgData name="Christiaens Lise" userId="656ba7ca-492c-494a-aa0d-47e7c7cfdf0a" providerId="ADAL" clId="{96497611-6426-4DDF-B025-BB536D6289BC}" dt="2022-01-19T14:38:00.304" v="1556" actId="790"/>
          <ac:spMkLst>
            <pc:docMk/>
            <pc:sldMk cId="3279048089" sldId="1241"/>
            <ac:spMk id="6" creationId="{00000000-0000-0000-0000-000000000000}"/>
          </ac:spMkLst>
        </pc:spChg>
      </pc:sldChg>
      <pc:sldChg chg="delSp modSp mod">
        <pc:chgData name="Christiaens Lise" userId="656ba7ca-492c-494a-aa0d-47e7c7cfdf0a" providerId="ADAL" clId="{96497611-6426-4DDF-B025-BB536D6289BC}" dt="2022-01-19T15:04:18.366" v="2053" actId="478"/>
        <pc:sldMkLst>
          <pc:docMk/>
          <pc:sldMk cId="349301585" sldId="1244"/>
        </pc:sldMkLst>
        <pc:spChg chg="mod">
          <ac:chgData name="Christiaens Lise" userId="656ba7ca-492c-494a-aa0d-47e7c7cfdf0a" providerId="ADAL" clId="{96497611-6426-4DDF-B025-BB536D6289BC}" dt="2022-01-19T15:04:16.321" v="2052" actId="1076"/>
          <ac:spMkLst>
            <pc:docMk/>
            <pc:sldMk cId="349301585" sldId="1244"/>
            <ac:spMk id="11" creationId="{7C1890A4-CF73-4262-8353-5552244C9F19}"/>
          </ac:spMkLst>
        </pc:spChg>
        <pc:spChg chg="del">
          <ac:chgData name="Christiaens Lise" userId="656ba7ca-492c-494a-aa0d-47e7c7cfdf0a" providerId="ADAL" clId="{96497611-6426-4DDF-B025-BB536D6289BC}" dt="2022-01-19T15:04:18.366" v="2053" actId="478"/>
          <ac:spMkLst>
            <pc:docMk/>
            <pc:sldMk cId="349301585" sldId="1244"/>
            <ac:spMk id="18" creationId="{00000000-0000-0000-0000-000000000000}"/>
          </ac:spMkLst>
        </pc:spChg>
      </pc:sldChg>
      <pc:sldChg chg="modSp mod">
        <pc:chgData name="Christiaens Lise" userId="656ba7ca-492c-494a-aa0d-47e7c7cfdf0a" providerId="ADAL" clId="{96497611-6426-4DDF-B025-BB536D6289BC}" dt="2022-01-19T15:04:28.914" v="2054" actId="1076"/>
        <pc:sldMkLst>
          <pc:docMk/>
          <pc:sldMk cId="350294105" sldId="1245"/>
        </pc:sldMkLst>
        <pc:spChg chg="mod">
          <ac:chgData name="Christiaens Lise" userId="656ba7ca-492c-494a-aa0d-47e7c7cfdf0a" providerId="ADAL" clId="{96497611-6426-4DDF-B025-BB536D6289BC}" dt="2022-01-19T15:04:28.914" v="2054" actId="1076"/>
          <ac:spMkLst>
            <pc:docMk/>
            <pc:sldMk cId="350294105" sldId="1245"/>
            <ac:spMk id="11" creationId="{7C1890A4-CF73-4262-8353-5552244C9F19}"/>
          </ac:spMkLst>
        </pc:spChg>
      </pc:sldChg>
      <pc:sldChg chg="modSp mod">
        <pc:chgData name="Christiaens Lise" userId="656ba7ca-492c-494a-aa0d-47e7c7cfdf0a" providerId="ADAL" clId="{96497611-6426-4DDF-B025-BB536D6289BC}" dt="2022-01-19T14:38:37.839" v="1558" actId="790"/>
        <pc:sldMkLst>
          <pc:docMk/>
          <pc:sldMk cId="1273792541" sldId="1246"/>
        </pc:sldMkLst>
        <pc:spChg chg="mod">
          <ac:chgData name="Christiaens Lise" userId="656ba7ca-492c-494a-aa0d-47e7c7cfdf0a" providerId="ADAL" clId="{96497611-6426-4DDF-B025-BB536D6289BC}" dt="2022-01-19T14:38:37.839" v="1558" actId="790"/>
          <ac:spMkLst>
            <pc:docMk/>
            <pc:sldMk cId="1273792541" sldId="1246"/>
            <ac:spMk id="11" creationId="{01071525-7CF7-426C-AE52-63B2D8F927DA}"/>
          </ac:spMkLst>
        </pc:spChg>
      </pc:sldChg>
      <pc:sldChg chg="modSp mod">
        <pc:chgData name="Christiaens Lise" userId="656ba7ca-492c-494a-aa0d-47e7c7cfdf0a" providerId="ADAL" clId="{96497611-6426-4DDF-B025-BB536D6289BC}" dt="2022-01-19T08:47:35.500" v="178" actId="790"/>
        <pc:sldMkLst>
          <pc:docMk/>
          <pc:sldMk cId="877047582" sldId="1247"/>
        </pc:sldMkLst>
        <pc:spChg chg="mod">
          <ac:chgData name="Christiaens Lise" userId="656ba7ca-492c-494a-aa0d-47e7c7cfdf0a" providerId="ADAL" clId="{96497611-6426-4DDF-B025-BB536D6289BC}" dt="2022-01-19T08:47:35.500" v="178" actId="790"/>
          <ac:spMkLst>
            <pc:docMk/>
            <pc:sldMk cId="877047582" sldId="1247"/>
            <ac:spMk id="16" creationId="{A49776F6-50E8-4783-9717-97DF7A6D9070}"/>
          </ac:spMkLst>
        </pc:spChg>
      </pc:sldChg>
      <pc:sldChg chg="modSp mod">
        <pc:chgData name="Christiaens Lise" userId="656ba7ca-492c-494a-aa0d-47e7c7cfdf0a" providerId="ADAL" clId="{96497611-6426-4DDF-B025-BB536D6289BC}" dt="2022-01-19T09:38:15.366" v="447" actId="20577"/>
        <pc:sldMkLst>
          <pc:docMk/>
          <pc:sldMk cId="2923696173" sldId="1248"/>
        </pc:sldMkLst>
        <pc:spChg chg="mod">
          <ac:chgData name="Christiaens Lise" userId="656ba7ca-492c-494a-aa0d-47e7c7cfdf0a" providerId="ADAL" clId="{96497611-6426-4DDF-B025-BB536D6289BC}" dt="2022-01-19T09:37:58.874" v="441" actId="404"/>
          <ac:spMkLst>
            <pc:docMk/>
            <pc:sldMk cId="2923696173" sldId="1248"/>
            <ac:spMk id="14" creationId="{8976E0A3-6346-4141-B0B0-822E033129D3}"/>
          </ac:spMkLst>
        </pc:spChg>
        <pc:spChg chg="mod">
          <ac:chgData name="Christiaens Lise" userId="656ba7ca-492c-494a-aa0d-47e7c7cfdf0a" providerId="ADAL" clId="{96497611-6426-4DDF-B025-BB536D6289BC}" dt="2022-01-19T09:38:15.366" v="447" actId="20577"/>
          <ac:spMkLst>
            <pc:docMk/>
            <pc:sldMk cId="2923696173" sldId="1248"/>
            <ac:spMk id="16" creationId="{A49776F6-50E8-4783-9717-97DF7A6D9070}"/>
          </ac:spMkLst>
        </pc:spChg>
      </pc:sldChg>
      <pc:sldChg chg="modSp mod">
        <pc:chgData name="Christiaens Lise" userId="656ba7ca-492c-494a-aa0d-47e7c7cfdf0a" providerId="ADAL" clId="{96497611-6426-4DDF-B025-BB536D6289BC}" dt="2022-01-19T11:10:47.364" v="1086" actId="790"/>
        <pc:sldMkLst>
          <pc:docMk/>
          <pc:sldMk cId="222928299" sldId="1249"/>
        </pc:sldMkLst>
        <pc:spChg chg="mod">
          <ac:chgData name="Christiaens Lise" userId="656ba7ca-492c-494a-aa0d-47e7c7cfdf0a" providerId="ADAL" clId="{96497611-6426-4DDF-B025-BB536D6289BC}" dt="2022-01-19T11:10:47.364" v="1086" actId="790"/>
          <ac:spMkLst>
            <pc:docMk/>
            <pc:sldMk cId="222928299" sldId="1249"/>
            <ac:spMk id="7" creationId="{CA208E14-A62F-4371-898F-5F507E832D40}"/>
          </ac:spMkLst>
        </pc:spChg>
      </pc:sldChg>
      <pc:sldChg chg="modSp mod">
        <pc:chgData name="Christiaens Lise" userId="656ba7ca-492c-494a-aa0d-47e7c7cfdf0a" providerId="ADAL" clId="{96497611-6426-4DDF-B025-BB536D6289BC}" dt="2022-01-19T11:12:24.759" v="1095" actId="790"/>
        <pc:sldMkLst>
          <pc:docMk/>
          <pc:sldMk cId="1686710114" sldId="1251"/>
        </pc:sldMkLst>
        <pc:spChg chg="mod">
          <ac:chgData name="Christiaens Lise" userId="656ba7ca-492c-494a-aa0d-47e7c7cfdf0a" providerId="ADAL" clId="{96497611-6426-4DDF-B025-BB536D6289BC}" dt="2022-01-19T11:12:24.759" v="1095" actId="790"/>
          <ac:spMkLst>
            <pc:docMk/>
            <pc:sldMk cId="1686710114" sldId="1251"/>
            <ac:spMk id="3" creationId="{3DC3F21C-74ED-4405-889F-DE5690EBEA53}"/>
          </ac:spMkLst>
        </pc:spChg>
      </pc:sldChg>
      <pc:sldChg chg="modSp mod">
        <pc:chgData name="Christiaens Lise" userId="656ba7ca-492c-494a-aa0d-47e7c7cfdf0a" providerId="ADAL" clId="{96497611-6426-4DDF-B025-BB536D6289BC}" dt="2022-01-19T11:14:51" v="1109" actId="790"/>
        <pc:sldMkLst>
          <pc:docMk/>
          <pc:sldMk cId="3838282950" sldId="1252"/>
        </pc:sldMkLst>
        <pc:spChg chg="mod">
          <ac:chgData name="Christiaens Lise" userId="656ba7ca-492c-494a-aa0d-47e7c7cfdf0a" providerId="ADAL" clId="{96497611-6426-4DDF-B025-BB536D6289BC}" dt="2022-01-19T11:14:51" v="1109" actId="790"/>
          <ac:spMkLst>
            <pc:docMk/>
            <pc:sldMk cId="3838282950" sldId="1252"/>
            <ac:spMk id="7" creationId="{1389D9D0-5448-4912-A9AE-80BAA4163716}"/>
          </ac:spMkLst>
        </pc:spChg>
      </pc:sldChg>
      <pc:sldChg chg="modSp mod">
        <pc:chgData name="Christiaens Lise" userId="656ba7ca-492c-494a-aa0d-47e7c7cfdf0a" providerId="ADAL" clId="{96497611-6426-4DDF-B025-BB536D6289BC}" dt="2022-01-19T11:14:23.523" v="1106" actId="790"/>
        <pc:sldMkLst>
          <pc:docMk/>
          <pc:sldMk cId="4083287614" sldId="1253"/>
        </pc:sldMkLst>
        <pc:spChg chg="mod">
          <ac:chgData name="Christiaens Lise" userId="656ba7ca-492c-494a-aa0d-47e7c7cfdf0a" providerId="ADAL" clId="{96497611-6426-4DDF-B025-BB536D6289BC}" dt="2022-01-19T11:14:23.523" v="1106" actId="790"/>
          <ac:spMkLst>
            <pc:docMk/>
            <pc:sldMk cId="4083287614" sldId="1253"/>
            <ac:spMk id="7" creationId="{1389D9D0-5448-4912-A9AE-80BAA4163716}"/>
          </ac:spMkLst>
        </pc:spChg>
      </pc:sldChg>
      <pc:sldChg chg="modSp mod">
        <pc:chgData name="Christiaens Lise" userId="656ba7ca-492c-494a-aa0d-47e7c7cfdf0a" providerId="ADAL" clId="{96497611-6426-4DDF-B025-BB536D6289BC}" dt="2022-01-19T11:15:24.626" v="1114" actId="790"/>
        <pc:sldMkLst>
          <pc:docMk/>
          <pc:sldMk cId="1202634155" sldId="1254"/>
        </pc:sldMkLst>
        <pc:spChg chg="mod">
          <ac:chgData name="Christiaens Lise" userId="656ba7ca-492c-494a-aa0d-47e7c7cfdf0a" providerId="ADAL" clId="{96497611-6426-4DDF-B025-BB536D6289BC}" dt="2022-01-19T11:15:24.626" v="1114" actId="790"/>
          <ac:spMkLst>
            <pc:docMk/>
            <pc:sldMk cId="1202634155" sldId="1254"/>
            <ac:spMk id="3" creationId="{3DC3F21C-74ED-4405-889F-DE5690EBEA53}"/>
          </ac:spMkLst>
        </pc:spChg>
      </pc:sldChg>
      <pc:sldChg chg="modSp mod">
        <pc:chgData name="Christiaens Lise" userId="656ba7ca-492c-494a-aa0d-47e7c7cfdf0a" providerId="ADAL" clId="{96497611-6426-4DDF-B025-BB536D6289BC}" dt="2022-01-19T09:01:50.927" v="190" actId="20577"/>
        <pc:sldMkLst>
          <pc:docMk/>
          <pc:sldMk cId="1005363064" sldId="1255"/>
        </pc:sldMkLst>
        <pc:spChg chg="mod">
          <ac:chgData name="Christiaens Lise" userId="656ba7ca-492c-494a-aa0d-47e7c7cfdf0a" providerId="ADAL" clId="{96497611-6426-4DDF-B025-BB536D6289BC}" dt="2022-01-19T08:47:57.060" v="180" actId="790"/>
          <ac:spMkLst>
            <pc:docMk/>
            <pc:sldMk cId="1005363064" sldId="1255"/>
            <ac:spMk id="9" creationId="{69E83798-9567-47DD-B17E-11D45286F5AD}"/>
          </ac:spMkLst>
        </pc:spChg>
        <pc:spChg chg="mod">
          <ac:chgData name="Christiaens Lise" userId="656ba7ca-492c-494a-aa0d-47e7c7cfdf0a" providerId="ADAL" clId="{96497611-6426-4DDF-B025-BB536D6289BC}" dt="2022-01-19T09:01:50.927" v="190" actId="20577"/>
          <ac:spMkLst>
            <pc:docMk/>
            <pc:sldMk cId="1005363064" sldId="1255"/>
            <ac:spMk id="10" creationId="{E5C7C571-8080-4A53-A095-0B9EA6B7DF3E}"/>
          </ac:spMkLst>
        </pc:spChg>
      </pc:sldChg>
      <pc:sldChg chg="modSp mod">
        <pc:chgData name="Christiaens Lise" userId="656ba7ca-492c-494a-aa0d-47e7c7cfdf0a" providerId="ADAL" clId="{96497611-6426-4DDF-B025-BB536D6289BC}" dt="2022-01-19T11:20:44.155" v="1129" actId="790"/>
        <pc:sldMkLst>
          <pc:docMk/>
          <pc:sldMk cId="394945501" sldId="1259"/>
        </pc:sldMkLst>
        <pc:spChg chg="mod">
          <ac:chgData name="Christiaens Lise" userId="656ba7ca-492c-494a-aa0d-47e7c7cfdf0a" providerId="ADAL" clId="{96497611-6426-4DDF-B025-BB536D6289BC}" dt="2022-01-19T11:20:44.155" v="1129" actId="790"/>
          <ac:spMkLst>
            <pc:docMk/>
            <pc:sldMk cId="394945501" sldId="1259"/>
            <ac:spMk id="6" creationId="{00000000-0000-0000-0000-000000000000}"/>
          </ac:spMkLst>
        </pc:spChg>
      </pc:sldChg>
      <pc:sldChg chg="modSp mod">
        <pc:chgData name="Christiaens Lise" userId="656ba7ca-492c-494a-aa0d-47e7c7cfdf0a" providerId="ADAL" clId="{96497611-6426-4DDF-B025-BB536D6289BC}" dt="2022-01-19T11:24:42.955" v="1132" actId="790"/>
        <pc:sldMkLst>
          <pc:docMk/>
          <pc:sldMk cId="2712208511" sldId="1260"/>
        </pc:sldMkLst>
        <pc:spChg chg="mod">
          <ac:chgData name="Christiaens Lise" userId="656ba7ca-492c-494a-aa0d-47e7c7cfdf0a" providerId="ADAL" clId="{96497611-6426-4DDF-B025-BB536D6289BC}" dt="2022-01-19T11:24:42.955" v="1132" actId="790"/>
          <ac:spMkLst>
            <pc:docMk/>
            <pc:sldMk cId="2712208511" sldId="1260"/>
            <ac:spMk id="6" creationId="{00000000-0000-0000-0000-000000000000}"/>
          </ac:spMkLst>
        </pc:spChg>
      </pc:sldChg>
      <pc:sldChg chg="modSp mod delCm">
        <pc:chgData name="Christiaens Lise" userId="656ba7ca-492c-494a-aa0d-47e7c7cfdf0a" providerId="ADAL" clId="{96497611-6426-4DDF-B025-BB536D6289BC}" dt="2022-02-03T11:49:09.139" v="2059" actId="1592"/>
        <pc:sldMkLst>
          <pc:docMk/>
          <pc:sldMk cId="3414782210" sldId="1261"/>
        </pc:sldMkLst>
        <pc:spChg chg="mod">
          <ac:chgData name="Christiaens Lise" userId="656ba7ca-492c-494a-aa0d-47e7c7cfdf0a" providerId="ADAL" clId="{96497611-6426-4DDF-B025-BB536D6289BC}" dt="2022-01-19T10:34:50.419" v="1023" actId="790"/>
          <ac:spMkLst>
            <pc:docMk/>
            <pc:sldMk cId="3414782210" sldId="1261"/>
            <ac:spMk id="9" creationId="{0656FCBC-E67B-4287-B561-9F2FFE038E0E}"/>
          </ac:spMkLst>
        </pc:spChg>
      </pc:sldChg>
      <pc:sldChg chg="modSp mod">
        <pc:chgData name="Christiaens Lise" userId="656ba7ca-492c-494a-aa0d-47e7c7cfdf0a" providerId="ADAL" clId="{96497611-6426-4DDF-B025-BB536D6289BC}" dt="2022-01-19T12:26:33.206" v="1139" actId="20577"/>
        <pc:sldMkLst>
          <pc:docMk/>
          <pc:sldMk cId="960607957" sldId="1262"/>
        </pc:sldMkLst>
        <pc:spChg chg="mod">
          <ac:chgData name="Christiaens Lise" userId="656ba7ca-492c-494a-aa0d-47e7c7cfdf0a" providerId="ADAL" clId="{96497611-6426-4DDF-B025-BB536D6289BC}" dt="2022-01-19T12:26:33.206" v="1139" actId="20577"/>
          <ac:spMkLst>
            <pc:docMk/>
            <pc:sldMk cId="960607957" sldId="1262"/>
            <ac:spMk id="3" creationId="{3DC3F21C-74ED-4405-889F-DE5690EBEA53}"/>
          </ac:spMkLst>
        </pc:spChg>
      </pc:sldChg>
      <pc:sldChg chg="modSp mod">
        <pc:chgData name="Christiaens Lise" userId="656ba7ca-492c-494a-aa0d-47e7c7cfdf0a" providerId="ADAL" clId="{96497611-6426-4DDF-B025-BB536D6289BC}" dt="2022-01-19T10:26:39.537" v="988" actId="20577"/>
        <pc:sldMkLst>
          <pc:docMk/>
          <pc:sldMk cId="3401194997" sldId="1263"/>
        </pc:sldMkLst>
        <pc:spChg chg="mod">
          <ac:chgData name="Christiaens Lise" userId="656ba7ca-492c-494a-aa0d-47e7c7cfdf0a" providerId="ADAL" clId="{96497611-6426-4DDF-B025-BB536D6289BC}" dt="2022-01-19T10:26:39.537" v="988" actId="20577"/>
          <ac:spMkLst>
            <pc:docMk/>
            <pc:sldMk cId="3401194997" sldId="1263"/>
            <ac:spMk id="2" creationId="{85CFD0B5-8456-4E2A-A45F-3C5A3421E862}"/>
          </ac:spMkLst>
        </pc:spChg>
        <pc:spChg chg="mod">
          <ac:chgData name="Christiaens Lise" userId="656ba7ca-492c-494a-aa0d-47e7c7cfdf0a" providerId="ADAL" clId="{96497611-6426-4DDF-B025-BB536D6289BC}" dt="2022-01-19T10:25:20.121" v="976" actId="20577"/>
          <ac:spMkLst>
            <pc:docMk/>
            <pc:sldMk cId="3401194997" sldId="1263"/>
            <ac:spMk id="3" creationId="{47B79D27-13FF-4AC9-9E35-43874E37D973}"/>
          </ac:spMkLst>
        </pc:spChg>
        <pc:spChg chg="mod">
          <ac:chgData name="Christiaens Lise" userId="656ba7ca-492c-494a-aa0d-47e7c7cfdf0a" providerId="ADAL" clId="{96497611-6426-4DDF-B025-BB536D6289BC}" dt="2022-01-19T10:25:35.844" v="984" actId="20577"/>
          <ac:spMkLst>
            <pc:docMk/>
            <pc:sldMk cId="3401194997" sldId="1263"/>
            <ac:spMk id="5" creationId="{800846F2-0F2A-41A6-A2C1-1DF5F1B01F56}"/>
          </ac:spMkLst>
        </pc:spChg>
      </pc:sldChg>
      <pc:sldChg chg="delCm">
        <pc:chgData name="Christiaens Lise" userId="656ba7ca-492c-494a-aa0d-47e7c7cfdf0a" providerId="ADAL" clId="{96497611-6426-4DDF-B025-BB536D6289BC}" dt="2022-02-03T11:49:26.710" v="2062" actId="1592"/>
        <pc:sldMkLst>
          <pc:docMk/>
          <pc:sldMk cId="3037457431" sldId="1264"/>
        </pc:sldMkLst>
      </pc:sldChg>
      <pc:sldChg chg="modSp mod">
        <pc:chgData name="Christiaens Lise" userId="656ba7ca-492c-494a-aa0d-47e7c7cfdf0a" providerId="ADAL" clId="{96497611-6426-4DDF-B025-BB536D6289BC}" dt="2022-01-19T12:51:15.239" v="1255" actId="790"/>
        <pc:sldMkLst>
          <pc:docMk/>
          <pc:sldMk cId="3974456389" sldId="1265"/>
        </pc:sldMkLst>
        <pc:spChg chg="mod">
          <ac:chgData name="Christiaens Lise" userId="656ba7ca-492c-494a-aa0d-47e7c7cfdf0a" providerId="ADAL" clId="{96497611-6426-4DDF-B025-BB536D6289BC}" dt="2022-01-19T12:51:15.239" v="1255" actId="790"/>
          <ac:spMkLst>
            <pc:docMk/>
            <pc:sldMk cId="3974456389" sldId="1265"/>
            <ac:spMk id="5" creationId="{7C302300-809F-4EF7-AEEE-496B95734C68}"/>
          </ac:spMkLst>
        </pc:spChg>
      </pc:sldChg>
      <pc:sldChg chg="delCm">
        <pc:chgData name="Christiaens Lise" userId="656ba7ca-492c-494a-aa0d-47e7c7cfdf0a" providerId="ADAL" clId="{96497611-6426-4DDF-B025-BB536D6289BC}" dt="2022-02-03T11:49:36.173" v="2063" actId="1592"/>
        <pc:sldMkLst>
          <pc:docMk/>
          <pc:sldMk cId="3690061921" sldId="1272"/>
        </pc:sldMkLst>
      </pc:sldChg>
      <pc:sldChg chg="modSp mod">
        <pc:chgData name="Christiaens Lise" userId="656ba7ca-492c-494a-aa0d-47e7c7cfdf0a" providerId="ADAL" clId="{96497611-6426-4DDF-B025-BB536D6289BC}" dt="2022-01-19T12:40:13.115" v="1251" actId="20577"/>
        <pc:sldMkLst>
          <pc:docMk/>
          <pc:sldMk cId="428998702" sldId="1274"/>
        </pc:sldMkLst>
        <pc:spChg chg="mod">
          <ac:chgData name="Christiaens Lise" userId="656ba7ca-492c-494a-aa0d-47e7c7cfdf0a" providerId="ADAL" clId="{96497611-6426-4DDF-B025-BB536D6289BC}" dt="2022-01-19T12:40:13.115" v="1251" actId="20577"/>
          <ac:spMkLst>
            <pc:docMk/>
            <pc:sldMk cId="428998702" sldId="1274"/>
            <ac:spMk id="9" creationId="{B4854F4F-6F98-4DC3-A857-BD6DAF52F933}"/>
          </ac:spMkLst>
        </pc:spChg>
      </pc:sldChg>
      <pc:sldChg chg="modSp mod delCm">
        <pc:chgData name="Christiaens Lise" userId="656ba7ca-492c-494a-aa0d-47e7c7cfdf0a" providerId="ADAL" clId="{96497611-6426-4DDF-B025-BB536D6289BC}" dt="2022-02-03T11:49:44.871" v="2065" actId="1592"/>
        <pc:sldMkLst>
          <pc:docMk/>
          <pc:sldMk cId="3097754784" sldId="1275"/>
        </pc:sldMkLst>
        <pc:spChg chg="mod">
          <ac:chgData name="Christiaens Lise" userId="656ba7ca-492c-494a-aa0d-47e7c7cfdf0a" providerId="ADAL" clId="{96497611-6426-4DDF-B025-BB536D6289BC}" dt="2022-01-19T13:07:23.621" v="1343" actId="790"/>
          <ac:spMkLst>
            <pc:docMk/>
            <pc:sldMk cId="3097754784" sldId="1275"/>
            <ac:spMk id="9" creationId="{B4854F4F-6F98-4DC3-A857-BD6DAF52F933}"/>
          </ac:spMkLst>
        </pc:spChg>
      </pc:sldChg>
      <pc:sldChg chg="modSp mod delCm">
        <pc:chgData name="Christiaens Lise" userId="656ba7ca-492c-494a-aa0d-47e7c7cfdf0a" providerId="ADAL" clId="{96497611-6426-4DDF-B025-BB536D6289BC}" dt="2022-02-03T11:49:52.755" v="2067" actId="1592"/>
        <pc:sldMkLst>
          <pc:docMk/>
          <pc:sldMk cId="511407718" sldId="1276"/>
        </pc:sldMkLst>
        <pc:spChg chg="mod">
          <ac:chgData name="Christiaens Lise" userId="656ba7ca-492c-494a-aa0d-47e7c7cfdf0a" providerId="ADAL" clId="{96497611-6426-4DDF-B025-BB536D6289BC}" dt="2022-01-19T13:11:10.184" v="1351" actId="790"/>
          <ac:spMkLst>
            <pc:docMk/>
            <pc:sldMk cId="511407718" sldId="1276"/>
            <ac:spMk id="8" creationId="{4D76E6E5-B93E-48A0-AA52-493C3B0D97A0}"/>
          </ac:spMkLst>
        </pc:spChg>
      </pc:sldChg>
      <pc:sldChg chg="modSp mod">
        <pc:chgData name="Christiaens Lise" userId="656ba7ca-492c-494a-aa0d-47e7c7cfdf0a" providerId="ADAL" clId="{96497611-6426-4DDF-B025-BB536D6289BC}" dt="2022-01-19T13:10:57.507" v="1350" actId="20577"/>
        <pc:sldMkLst>
          <pc:docMk/>
          <pc:sldMk cId="3946196192" sldId="1277"/>
        </pc:sldMkLst>
        <pc:spChg chg="mod">
          <ac:chgData name="Christiaens Lise" userId="656ba7ca-492c-494a-aa0d-47e7c7cfdf0a" providerId="ADAL" clId="{96497611-6426-4DDF-B025-BB536D6289BC}" dt="2022-01-19T13:10:57.507" v="1350" actId="20577"/>
          <ac:spMkLst>
            <pc:docMk/>
            <pc:sldMk cId="3946196192" sldId="1277"/>
            <ac:spMk id="8" creationId="{4D76E6E5-B93E-48A0-AA52-493C3B0D97A0}"/>
          </ac:spMkLst>
        </pc:spChg>
      </pc:sldChg>
      <pc:sldChg chg="delCm">
        <pc:chgData name="Christiaens Lise" userId="656ba7ca-492c-494a-aa0d-47e7c7cfdf0a" providerId="ADAL" clId="{96497611-6426-4DDF-B025-BB536D6289BC}" dt="2022-02-03T11:50:02.097" v="2069" actId="1592"/>
        <pc:sldMkLst>
          <pc:docMk/>
          <pc:sldMk cId="568772986" sldId="1278"/>
        </pc:sldMkLst>
      </pc:sldChg>
      <pc:sldChg chg="modSp mod">
        <pc:chgData name="Christiaens Lise" userId="656ba7ca-492c-494a-aa0d-47e7c7cfdf0a" providerId="ADAL" clId="{96497611-6426-4DDF-B025-BB536D6289BC}" dt="2022-01-19T13:40:44.113" v="1356" actId="790"/>
        <pc:sldMkLst>
          <pc:docMk/>
          <pc:sldMk cId="2733629142" sldId="1280"/>
        </pc:sldMkLst>
        <pc:spChg chg="mod">
          <ac:chgData name="Christiaens Lise" userId="656ba7ca-492c-494a-aa0d-47e7c7cfdf0a" providerId="ADAL" clId="{96497611-6426-4DDF-B025-BB536D6289BC}" dt="2022-01-19T13:40:44.113" v="1356" actId="790"/>
          <ac:spMkLst>
            <pc:docMk/>
            <pc:sldMk cId="2733629142" sldId="1280"/>
            <ac:spMk id="8" creationId="{4D76E6E5-B93E-48A0-AA52-493C3B0D97A0}"/>
          </ac:spMkLst>
        </pc:spChg>
      </pc:sldChg>
      <pc:sldChg chg="modSp mod delCm">
        <pc:chgData name="Christiaens Lise" userId="656ba7ca-492c-494a-aa0d-47e7c7cfdf0a" providerId="ADAL" clId="{96497611-6426-4DDF-B025-BB536D6289BC}" dt="2022-02-03T11:50:07.254" v="2070" actId="1592"/>
        <pc:sldMkLst>
          <pc:docMk/>
          <pc:sldMk cId="4093570806" sldId="1282"/>
        </pc:sldMkLst>
        <pc:spChg chg="mod">
          <ac:chgData name="Christiaens Lise" userId="656ba7ca-492c-494a-aa0d-47e7c7cfdf0a" providerId="ADAL" clId="{96497611-6426-4DDF-B025-BB536D6289BC}" dt="2022-01-19T13:42:51.265" v="1367" actId="790"/>
          <ac:spMkLst>
            <pc:docMk/>
            <pc:sldMk cId="4093570806" sldId="1282"/>
            <ac:spMk id="8" creationId="{4D76E6E5-B93E-48A0-AA52-493C3B0D97A0}"/>
          </ac:spMkLst>
        </pc:spChg>
      </pc:sldChg>
      <pc:sldChg chg="modSp mod">
        <pc:chgData name="Christiaens Lise" userId="656ba7ca-492c-494a-aa0d-47e7c7cfdf0a" providerId="ADAL" clId="{96497611-6426-4DDF-B025-BB536D6289BC}" dt="2022-01-19T13:44:08.013" v="1370" actId="790"/>
        <pc:sldMkLst>
          <pc:docMk/>
          <pc:sldMk cId="2634395843" sldId="1287"/>
        </pc:sldMkLst>
        <pc:spChg chg="mod">
          <ac:chgData name="Christiaens Lise" userId="656ba7ca-492c-494a-aa0d-47e7c7cfdf0a" providerId="ADAL" clId="{96497611-6426-4DDF-B025-BB536D6289BC}" dt="2022-01-19T13:44:08.013" v="1370" actId="790"/>
          <ac:spMkLst>
            <pc:docMk/>
            <pc:sldMk cId="2634395843" sldId="1287"/>
            <ac:spMk id="8" creationId="{4D76E6E5-B93E-48A0-AA52-493C3B0D97A0}"/>
          </ac:spMkLst>
        </pc:spChg>
      </pc:sldChg>
      <pc:sldChg chg="modSp mod">
        <pc:chgData name="Christiaens Lise" userId="656ba7ca-492c-494a-aa0d-47e7c7cfdf0a" providerId="ADAL" clId="{96497611-6426-4DDF-B025-BB536D6289BC}" dt="2022-01-19T13:45:27.310" v="1373" actId="6549"/>
        <pc:sldMkLst>
          <pc:docMk/>
          <pc:sldMk cId="3283569626" sldId="1288"/>
        </pc:sldMkLst>
        <pc:spChg chg="mod">
          <ac:chgData name="Christiaens Lise" userId="656ba7ca-492c-494a-aa0d-47e7c7cfdf0a" providerId="ADAL" clId="{96497611-6426-4DDF-B025-BB536D6289BC}" dt="2022-01-19T13:45:27.310" v="1373" actId="6549"/>
          <ac:spMkLst>
            <pc:docMk/>
            <pc:sldMk cId="3283569626" sldId="1288"/>
            <ac:spMk id="9" creationId="{B4854F4F-6F98-4DC3-A857-BD6DAF52F933}"/>
          </ac:spMkLst>
        </pc:spChg>
      </pc:sldChg>
      <pc:sldChg chg="modSp mod delCm">
        <pc:chgData name="Christiaens Lise" userId="656ba7ca-492c-494a-aa0d-47e7c7cfdf0a" providerId="ADAL" clId="{96497611-6426-4DDF-B025-BB536D6289BC}" dt="2022-02-03T11:50:24.733" v="2073" actId="1592"/>
        <pc:sldMkLst>
          <pc:docMk/>
          <pc:sldMk cId="1086554764" sldId="1289"/>
        </pc:sldMkLst>
        <pc:spChg chg="mod">
          <ac:chgData name="Christiaens Lise" userId="656ba7ca-492c-494a-aa0d-47e7c7cfdf0a" providerId="ADAL" clId="{96497611-6426-4DDF-B025-BB536D6289BC}" dt="2022-01-19T13:47:42.074" v="1454" actId="207"/>
          <ac:spMkLst>
            <pc:docMk/>
            <pc:sldMk cId="1086554764" sldId="1289"/>
            <ac:spMk id="8" creationId="{4D76E6E5-B93E-48A0-AA52-493C3B0D97A0}"/>
          </ac:spMkLst>
        </pc:spChg>
      </pc:sldChg>
      <pc:sldChg chg="modSp mod">
        <pc:chgData name="Christiaens Lise" userId="656ba7ca-492c-494a-aa0d-47e7c7cfdf0a" providerId="ADAL" clId="{96497611-6426-4DDF-B025-BB536D6289BC}" dt="2022-01-19T14:16:04.014" v="1465" actId="790"/>
        <pc:sldMkLst>
          <pc:docMk/>
          <pc:sldMk cId="4014646816" sldId="1292"/>
        </pc:sldMkLst>
        <pc:spChg chg="mod">
          <ac:chgData name="Christiaens Lise" userId="656ba7ca-492c-494a-aa0d-47e7c7cfdf0a" providerId="ADAL" clId="{96497611-6426-4DDF-B025-BB536D6289BC}" dt="2022-01-19T14:16:04.014" v="1465" actId="790"/>
          <ac:spMkLst>
            <pc:docMk/>
            <pc:sldMk cId="4014646816" sldId="1292"/>
            <ac:spMk id="9" creationId="{34D4330A-62E0-463A-BF56-F13A7C222303}"/>
          </ac:spMkLst>
        </pc:spChg>
      </pc:sldChg>
      <pc:sldChg chg="modSp mod">
        <pc:chgData name="Christiaens Lise" userId="656ba7ca-492c-494a-aa0d-47e7c7cfdf0a" providerId="ADAL" clId="{96497611-6426-4DDF-B025-BB536D6289BC}" dt="2022-01-19T13:50:52.186" v="1458" actId="790"/>
        <pc:sldMkLst>
          <pc:docMk/>
          <pc:sldMk cId="379589413" sldId="1294"/>
        </pc:sldMkLst>
        <pc:spChg chg="mod">
          <ac:chgData name="Christiaens Lise" userId="656ba7ca-492c-494a-aa0d-47e7c7cfdf0a" providerId="ADAL" clId="{96497611-6426-4DDF-B025-BB536D6289BC}" dt="2022-01-19T13:50:52.186" v="1458" actId="790"/>
          <ac:spMkLst>
            <pc:docMk/>
            <pc:sldMk cId="379589413" sldId="1294"/>
            <ac:spMk id="3" creationId="{3DC3F21C-74ED-4405-889F-DE5690EBEA53}"/>
          </ac:spMkLst>
        </pc:spChg>
      </pc:sldChg>
      <pc:sldChg chg="modSp mod">
        <pc:chgData name="Christiaens Lise" userId="656ba7ca-492c-494a-aa0d-47e7c7cfdf0a" providerId="ADAL" clId="{96497611-6426-4DDF-B025-BB536D6289BC}" dt="2022-01-19T15:02:09.740" v="2043" actId="790"/>
        <pc:sldMkLst>
          <pc:docMk/>
          <pc:sldMk cId="1313936256" sldId="1300"/>
        </pc:sldMkLst>
        <pc:spChg chg="mod">
          <ac:chgData name="Christiaens Lise" userId="656ba7ca-492c-494a-aa0d-47e7c7cfdf0a" providerId="ADAL" clId="{96497611-6426-4DDF-B025-BB536D6289BC}" dt="2022-01-19T15:02:09.740" v="2043" actId="790"/>
          <ac:spMkLst>
            <pc:docMk/>
            <pc:sldMk cId="1313936256" sldId="1300"/>
            <ac:spMk id="7" creationId="{00000000-0000-0000-0000-000000000000}"/>
          </ac:spMkLst>
        </pc:spChg>
      </pc:sldChg>
      <pc:sldChg chg="modSp mod">
        <pc:chgData name="Christiaens Lise" userId="656ba7ca-492c-494a-aa0d-47e7c7cfdf0a" providerId="ADAL" clId="{96497611-6426-4DDF-B025-BB536D6289BC}" dt="2022-01-19T14:51:28.960" v="1645" actId="790"/>
        <pc:sldMkLst>
          <pc:docMk/>
          <pc:sldMk cId="617700837" sldId="1302"/>
        </pc:sldMkLst>
        <pc:spChg chg="mod">
          <ac:chgData name="Christiaens Lise" userId="656ba7ca-492c-494a-aa0d-47e7c7cfdf0a" providerId="ADAL" clId="{96497611-6426-4DDF-B025-BB536D6289BC}" dt="2022-01-19T14:51:28.960" v="1645" actId="790"/>
          <ac:spMkLst>
            <pc:docMk/>
            <pc:sldMk cId="617700837" sldId="1302"/>
            <ac:spMk id="6" creationId="{00000000-0000-0000-0000-000000000000}"/>
          </ac:spMkLst>
        </pc:spChg>
      </pc:sldChg>
      <pc:sldChg chg="delCm">
        <pc:chgData name="Christiaens Lise" userId="656ba7ca-492c-494a-aa0d-47e7c7cfdf0a" providerId="ADAL" clId="{96497611-6426-4DDF-B025-BB536D6289BC}" dt="2022-02-03T11:50:43.238" v="2076" actId="1592"/>
        <pc:sldMkLst>
          <pc:docMk/>
          <pc:sldMk cId="1220886153" sldId="1303"/>
        </pc:sldMkLst>
      </pc:sldChg>
      <pc:sldChg chg="delCm">
        <pc:chgData name="Christiaens Lise" userId="656ba7ca-492c-494a-aa0d-47e7c7cfdf0a" providerId="ADAL" clId="{96497611-6426-4DDF-B025-BB536D6289BC}" dt="2022-02-03T11:50:46.817" v="2077" actId="1592"/>
        <pc:sldMkLst>
          <pc:docMk/>
          <pc:sldMk cId="3818316714" sldId="1304"/>
        </pc:sldMkLst>
      </pc:sldChg>
      <pc:sldChg chg="delCm">
        <pc:chgData name="Christiaens Lise" userId="656ba7ca-492c-494a-aa0d-47e7c7cfdf0a" providerId="ADAL" clId="{96497611-6426-4DDF-B025-BB536D6289BC}" dt="2022-02-03T11:50:50.509" v="2078" actId="1592"/>
        <pc:sldMkLst>
          <pc:docMk/>
          <pc:sldMk cId="1086893101" sldId="1305"/>
        </pc:sldMkLst>
      </pc:sldChg>
      <pc:sldChg chg="modSp mod">
        <pc:chgData name="Christiaens Lise" userId="656ba7ca-492c-494a-aa0d-47e7c7cfdf0a" providerId="ADAL" clId="{96497611-6426-4DDF-B025-BB536D6289BC}" dt="2022-01-19T14:52:16.437" v="1647" actId="790"/>
        <pc:sldMkLst>
          <pc:docMk/>
          <pc:sldMk cId="2244464853" sldId="1306"/>
        </pc:sldMkLst>
        <pc:spChg chg="mod">
          <ac:chgData name="Christiaens Lise" userId="656ba7ca-492c-494a-aa0d-47e7c7cfdf0a" providerId="ADAL" clId="{96497611-6426-4DDF-B025-BB536D6289BC}" dt="2022-01-19T14:52:16.437" v="1647" actId="790"/>
          <ac:spMkLst>
            <pc:docMk/>
            <pc:sldMk cId="2244464853" sldId="1306"/>
            <ac:spMk id="6" creationId="{00000000-0000-0000-0000-000000000000}"/>
          </ac:spMkLst>
        </pc:spChg>
      </pc:sldChg>
      <pc:sldChg chg="modSp mod">
        <pc:chgData name="Christiaens Lise" userId="656ba7ca-492c-494a-aa0d-47e7c7cfdf0a" providerId="ADAL" clId="{96497611-6426-4DDF-B025-BB536D6289BC}" dt="2022-01-19T14:53:25.145" v="1655" actId="790"/>
        <pc:sldMkLst>
          <pc:docMk/>
          <pc:sldMk cId="361192681" sldId="1307"/>
        </pc:sldMkLst>
        <pc:spChg chg="mod">
          <ac:chgData name="Christiaens Lise" userId="656ba7ca-492c-494a-aa0d-47e7c7cfdf0a" providerId="ADAL" clId="{96497611-6426-4DDF-B025-BB536D6289BC}" dt="2022-01-19T14:53:19.663" v="1654" actId="790"/>
          <ac:spMkLst>
            <pc:docMk/>
            <pc:sldMk cId="361192681" sldId="1307"/>
            <ac:spMk id="6" creationId="{00000000-0000-0000-0000-000000000000}"/>
          </ac:spMkLst>
        </pc:spChg>
        <pc:spChg chg="mod">
          <ac:chgData name="Christiaens Lise" userId="656ba7ca-492c-494a-aa0d-47e7c7cfdf0a" providerId="ADAL" clId="{96497611-6426-4DDF-B025-BB536D6289BC}" dt="2022-01-19T14:53:25.145" v="1655" actId="790"/>
          <ac:spMkLst>
            <pc:docMk/>
            <pc:sldMk cId="361192681" sldId="1307"/>
            <ac:spMk id="8" creationId="{04A91209-48AB-4C5B-90C2-641155E914C4}"/>
          </ac:spMkLst>
        </pc:spChg>
      </pc:sldChg>
      <pc:sldChg chg="modSp mod">
        <pc:chgData name="Christiaens Lise" userId="656ba7ca-492c-494a-aa0d-47e7c7cfdf0a" providerId="ADAL" clId="{96497611-6426-4DDF-B025-BB536D6289BC}" dt="2022-01-19T14:54:34.418" v="1661" actId="790"/>
        <pc:sldMkLst>
          <pc:docMk/>
          <pc:sldMk cId="3417839227" sldId="1308"/>
        </pc:sldMkLst>
        <pc:spChg chg="mod">
          <ac:chgData name="Christiaens Lise" userId="656ba7ca-492c-494a-aa0d-47e7c7cfdf0a" providerId="ADAL" clId="{96497611-6426-4DDF-B025-BB536D6289BC}" dt="2022-01-19T14:54:34.418" v="1661" actId="790"/>
          <ac:spMkLst>
            <pc:docMk/>
            <pc:sldMk cId="3417839227" sldId="1308"/>
            <ac:spMk id="8" creationId="{05FC0569-DC41-4D8F-951A-9B36761B8E75}"/>
          </ac:spMkLst>
        </pc:spChg>
      </pc:sldChg>
      <pc:sldChg chg="modSp mod">
        <pc:chgData name="Christiaens Lise" userId="656ba7ca-492c-494a-aa0d-47e7c7cfdf0a" providerId="ADAL" clId="{96497611-6426-4DDF-B025-BB536D6289BC}" dt="2022-01-19T15:00:14.643" v="2030" actId="790"/>
        <pc:sldMkLst>
          <pc:docMk/>
          <pc:sldMk cId="3174084657" sldId="1309"/>
        </pc:sldMkLst>
        <pc:spChg chg="mod">
          <ac:chgData name="Christiaens Lise" userId="656ba7ca-492c-494a-aa0d-47e7c7cfdf0a" providerId="ADAL" clId="{96497611-6426-4DDF-B025-BB536D6289BC}" dt="2022-01-19T15:00:14.643" v="2030" actId="790"/>
          <ac:spMkLst>
            <pc:docMk/>
            <pc:sldMk cId="3174084657" sldId="1309"/>
            <ac:spMk id="7" creationId="{00000000-0000-0000-0000-000000000000}"/>
          </ac:spMkLst>
        </pc:spChg>
      </pc:sldChg>
      <pc:sldChg chg="addSp modSp mod">
        <pc:chgData name="Christiaens Lise" userId="656ba7ca-492c-494a-aa0d-47e7c7cfdf0a" providerId="ADAL" clId="{96497611-6426-4DDF-B025-BB536D6289BC}" dt="2022-01-19T15:03:17.988" v="2049" actId="164"/>
        <pc:sldMkLst>
          <pc:docMk/>
          <pc:sldMk cId="834101266" sldId="1310"/>
        </pc:sldMkLst>
        <pc:grpChg chg="add mod">
          <ac:chgData name="Christiaens Lise" userId="656ba7ca-492c-494a-aa0d-47e7c7cfdf0a" providerId="ADAL" clId="{96497611-6426-4DDF-B025-BB536D6289BC}" dt="2022-01-19T15:03:17.988" v="2049" actId="164"/>
          <ac:grpSpMkLst>
            <pc:docMk/>
            <pc:sldMk cId="834101266" sldId="1310"/>
            <ac:grpSpMk id="4" creationId="{3336257E-99B6-467B-A041-3119539E4E01}"/>
          </ac:grpSpMkLst>
        </pc:grpChg>
        <pc:picChg chg="add mod">
          <ac:chgData name="Christiaens Lise" userId="656ba7ca-492c-494a-aa0d-47e7c7cfdf0a" providerId="ADAL" clId="{96497611-6426-4DDF-B025-BB536D6289BC}" dt="2022-01-19T15:03:17.988" v="2049" actId="164"/>
          <ac:picMkLst>
            <pc:docMk/>
            <pc:sldMk cId="834101266" sldId="1310"/>
            <ac:picMk id="3" creationId="{49515FA8-D5C6-4F9E-B803-2CE8793E3CCD}"/>
          </ac:picMkLst>
        </pc:picChg>
        <pc:picChg chg="mod">
          <ac:chgData name="Christiaens Lise" userId="656ba7ca-492c-494a-aa0d-47e7c7cfdf0a" providerId="ADAL" clId="{96497611-6426-4DDF-B025-BB536D6289BC}" dt="2022-01-19T15:03:17.988" v="2049" actId="164"/>
          <ac:picMkLst>
            <pc:docMk/>
            <pc:sldMk cId="834101266" sldId="1310"/>
            <ac:picMk id="12" creationId="{E02B79B9-1122-4DCB-A982-F484DE03E136}"/>
          </ac:picMkLst>
        </pc:picChg>
      </pc:sldChg>
      <pc:sldChg chg="modSp mod delCm">
        <pc:chgData name="Christiaens Lise" userId="656ba7ca-492c-494a-aa0d-47e7c7cfdf0a" providerId="ADAL" clId="{96497611-6426-4DDF-B025-BB536D6289BC}" dt="2022-02-03T11:48:18.483" v="2055" actId="1592"/>
        <pc:sldMkLst>
          <pc:docMk/>
          <pc:sldMk cId="1369422202" sldId="1311"/>
        </pc:sldMkLst>
        <pc:spChg chg="mod">
          <ac:chgData name="Christiaens Lise" userId="656ba7ca-492c-494a-aa0d-47e7c7cfdf0a" providerId="ADAL" clId="{96497611-6426-4DDF-B025-BB536D6289BC}" dt="2022-01-19T09:29:10.527" v="402" actId="20577"/>
          <ac:spMkLst>
            <pc:docMk/>
            <pc:sldMk cId="1369422202" sldId="1311"/>
            <ac:spMk id="4" creationId="{D0AF6B7E-83CE-40B8-B201-60516AAAF21C}"/>
          </ac:spMkLst>
        </pc:spChg>
        <pc:spChg chg="mod">
          <ac:chgData name="Christiaens Lise" userId="656ba7ca-492c-494a-aa0d-47e7c7cfdf0a" providerId="ADAL" clId="{96497611-6426-4DDF-B025-BB536D6289BC}" dt="2022-01-19T09:28:07.393" v="394" actId="20577"/>
          <ac:spMkLst>
            <pc:docMk/>
            <pc:sldMk cId="1369422202" sldId="1311"/>
            <ac:spMk id="11" creationId="{37CE7508-DB63-4052-A2C1-D70D17C28A8E}"/>
          </ac:spMkLst>
        </pc:spChg>
      </pc:sldChg>
      <pc:sldChg chg="modSp mod">
        <pc:chgData name="Christiaens Lise" userId="656ba7ca-492c-494a-aa0d-47e7c7cfdf0a" providerId="ADAL" clId="{96497611-6426-4DDF-B025-BB536D6289BC}" dt="2022-01-19T09:29:02.019" v="398" actId="20577"/>
        <pc:sldMkLst>
          <pc:docMk/>
          <pc:sldMk cId="3188546390" sldId="1312"/>
        </pc:sldMkLst>
        <pc:spChg chg="mod">
          <ac:chgData name="Christiaens Lise" userId="656ba7ca-492c-494a-aa0d-47e7c7cfdf0a" providerId="ADAL" clId="{96497611-6426-4DDF-B025-BB536D6289BC}" dt="2022-01-19T09:29:02.019" v="398" actId="20577"/>
          <ac:spMkLst>
            <pc:docMk/>
            <pc:sldMk cId="3188546390" sldId="1312"/>
            <ac:spMk id="4" creationId="{D0AF6B7E-83CE-40B8-B201-60516AAAF21C}"/>
          </ac:spMkLst>
        </pc:spChg>
        <pc:spChg chg="mod">
          <ac:chgData name="Christiaens Lise" userId="656ba7ca-492c-494a-aa0d-47e7c7cfdf0a" providerId="ADAL" clId="{96497611-6426-4DDF-B025-BB536D6289BC}" dt="2022-01-19T09:24:39.492" v="316" actId="313"/>
          <ac:spMkLst>
            <pc:docMk/>
            <pc:sldMk cId="3188546390" sldId="1312"/>
            <ac:spMk id="11" creationId="{37CE7508-DB63-4052-A2C1-D70D17C28A8E}"/>
          </ac:spMkLst>
        </pc:spChg>
      </pc:sldChg>
      <pc:sldChg chg="modSp mod">
        <pc:chgData name="Christiaens Lise" userId="656ba7ca-492c-494a-aa0d-47e7c7cfdf0a" providerId="ADAL" clId="{96497611-6426-4DDF-B025-BB536D6289BC}" dt="2022-01-19T09:56:14.628" v="524" actId="20577"/>
        <pc:sldMkLst>
          <pc:docMk/>
          <pc:sldMk cId="3568782487" sldId="1315"/>
        </pc:sldMkLst>
        <pc:spChg chg="mod">
          <ac:chgData name="Christiaens Lise" userId="656ba7ca-492c-494a-aa0d-47e7c7cfdf0a" providerId="ADAL" clId="{96497611-6426-4DDF-B025-BB536D6289BC}" dt="2022-01-19T09:56:14.628" v="524" actId="20577"/>
          <ac:spMkLst>
            <pc:docMk/>
            <pc:sldMk cId="3568782487" sldId="1315"/>
            <ac:spMk id="6" creationId="{F5C1298F-CF83-42D7-8D38-C7915295DD46}"/>
          </ac:spMkLst>
        </pc:spChg>
      </pc:sldChg>
      <pc:sldChg chg="modSp mod">
        <pc:chgData name="Christiaens Lise" userId="656ba7ca-492c-494a-aa0d-47e7c7cfdf0a" providerId="ADAL" clId="{96497611-6426-4DDF-B025-BB536D6289BC}" dt="2022-01-19T10:32:39.227" v="1014" actId="1076"/>
        <pc:sldMkLst>
          <pc:docMk/>
          <pc:sldMk cId="2404896527" sldId="1320"/>
        </pc:sldMkLst>
        <pc:spChg chg="mod">
          <ac:chgData name="Christiaens Lise" userId="656ba7ca-492c-494a-aa0d-47e7c7cfdf0a" providerId="ADAL" clId="{96497611-6426-4DDF-B025-BB536D6289BC}" dt="2022-01-19T10:32:39.227" v="1014" actId="1076"/>
          <ac:spMkLst>
            <pc:docMk/>
            <pc:sldMk cId="2404896527" sldId="1320"/>
            <ac:spMk id="7" creationId="{8C7FC3D8-23A7-497C-AB78-522589B7A6A7}"/>
          </ac:spMkLst>
        </pc:spChg>
        <pc:picChg chg="mod">
          <ac:chgData name="Christiaens Lise" userId="656ba7ca-492c-494a-aa0d-47e7c7cfdf0a" providerId="ADAL" clId="{96497611-6426-4DDF-B025-BB536D6289BC}" dt="2022-01-19T10:32:24.996" v="1013" actId="732"/>
          <ac:picMkLst>
            <pc:docMk/>
            <pc:sldMk cId="2404896527" sldId="1320"/>
            <ac:picMk id="12" creationId="{2BBA7C66-6BDC-4422-A54A-7FB404394089}"/>
          </ac:picMkLst>
        </pc:picChg>
      </pc:sldChg>
      <pc:sldChg chg="modSp mod">
        <pc:chgData name="Christiaens Lise" userId="656ba7ca-492c-494a-aa0d-47e7c7cfdf0a" providerId="ADAL" clId="{96497611-6426-4DDF-B025-BB536D6289BC}" dt="2022-01-19T10:46:34.452" v="1044" actId="790"/>
        <pc:sldMkLst>
          <pc:docMk/>
          <pc:sldMk cId="2523946537" sldId="1322"/>
        </pc:sldMkLst>
        <pc:spChg chg="mod">
          <ac:chgData name="Christiaens Lise" userId="656ba7ca-492c-494a-aa0d-47e7c7cfdf0a" providerId="ADAL" clId="{96497611-6426-4DDF-B025-BB536D6289BC}" dt="2022-01-19T10:46:34.452" v="1044" actId="790"/>
          <ac:spMkLst>
            <pc:docMk/>
            <pc:sldMk cId="2523946537" sldId="1322"/>
            <ac:spMk id="6" creationId="{00000000-0000-0000-0000-000000000000}"/>
          </ac:spMkLst>
        </pc:spChg>
        <pc:spChg chg="mod">
          <ac:chgData name="Christiaens Lise" userId="656ba7ca-492c-494a-aa0d-47e7c7cfdf0a" providerId="ADAL" clId="{96497611-6426-4DDF-B025-BB536D6289BC}" dt="2022-01-19T10:42:57.208" v="1035" actId="6549"/>
          <ac:spMkLst>
            <pc:docMk/>
            <pc:sldMk cId="2523946537" sldId="1322"/>
            <ac:spMk id="7" creationId="{F461413B-9ACB-47EE-82CA-0A7B35161774}"/>
          </ac:spMkLst>
        </pc:spChg>
      </pc:sldChg>
      <pc:sldChg chg="modSp mod">
        <pc:chgData name="Christiaens Lise" userId="656ba7ca-492c-494a-aa0d-47e7c7cfdf0a" providerId="ADAL" clId="{96497611-6426-4DDF-B025-BB536D6289BC}" dt="2022-01-19T10:47:22.288" v="1046" actId="790"/>
        <pc:sldMkLst>
          <pc:docMk/>
          <pc:sldMk cId="1029877898" sldId="1323"/>
        </pc:sldMkLst>
        <pc:spChg chg="mod">
          <ac:chgData name="Christiaens Lise" userId="656ba7ca-492c-494a-aa0d-47e7c7cfdf0a" providerId="ADAL" clId="{96497611-6426-4DDF-B025-BB536D6289BC}" dt="2022-01-19T10:47:22.288" v="1046" actId="790"/>
          <ac:spMkLst>
            <pc:docMk/>
            <pc:sldMk cId="1029877898" sldId="1323"/>
            <ac:spMk id="6" creationId="{00000000-0000-0000-0000-000000000000}"/>
          </ac:spMkLst>
        </pc:spChg>
        <pc:spChg chg="mod">
          <ac:chgData name="Christiaens Lise" userId="656ba7ca-492c-494a-aa0d-47e7c7cfdf0a" providerId="ADAL" clId="{96497611-6426-4DDF-B025-BB536D6289BC}" dt="2022-01-19T10:46:46.551" v="1045" actId="6549"/>
          <ac:spMkLst>
            <pc:docMk/>
            <pc:sldMk cId="1029877898" sldId="1323"/>
            <ac:spMk id="7" creationId="{F461413B-9ACB-47EE-82CA-0A7B35161774}"/>
          </ac:spMkLst>
        </pc:spChg>
      </pc:sldChg>
      <pc:sldChg chg="modSp mod">
        <pc:chgData name="Christiaens Lise" userId="656ba7ca-492c-494a-aa0d-47e7c7cfdf0a" providerId="ADAL" clId="{96497611-6426-4DDF-B025-BB536D6289BC}" dt="2022-01-19T10:50:28.524" v="1049" actId="14100"/>
        <pc:sldMkLst>
          <pc:docMk/>
          <pc:sldMk cId="445859136" sldId="1324"/>
        </pc:sldMkLst>
        <pc:spChg chg="mod">
          <ac:chgData name="Christiaens Lise" userId="656ba7ca-492c-494a-aa0d-47e7c7cfdf0a" providerId="ADAL" clId="{96497611-6426-4DDF-B025-BB536D6289BC}" dt="2022-01-19T10:47:48.584" v="1047" actId="790"/>
          <ac:spMkLst>
            <pc:docMk/>
            <pc:sldMk cId="445859136" sldId="1324"/>
            <ac:spMk id="6" creationId="{00000000-0000-0000-0000-000000000000}"/>
          </ac:spMkLst>
        </pc:spChg>
        <pc:spChg chg="mod">
          <ac:chgData name="Christiaens Lise" userId="656ba7ca-492c-494a-aa0d-47e7c7cfdf0a" providerId="ADAL" clId="{96497611-6426-4DDF-B025-BB536D6289BC}" dt="2022-01-19T10:50:28.524" v="1049" actId="14100"/>
          <ac:spMkLst>
            <pc:docMk/>
            <pc:sldMk cId="445859136" sldId="1324"/>
            <ac:spMk id="7" creationId="{F461413B-9ACB-47EE-82CA-0A7B35161774}"/>
          </ac:spMkLst>
        </pc:spChg>
      </pc:sldChg>
      <pc:sldChg chg="modSp mod">
        <pc:chgData name="Christiaens Lise" userId="656ba7ca-492c-494a-aa0d-47e7c7cfdf0a" providerId="ADAL" clId="{96497611-6426-4DDF-B025-BB536D6289BC}" dt="2022-01-19T10:51:11.567" v="1052" actId="790"/>
        <pc:sldMkLst>
          <pc:docMk/>
          <pc:sldMk cId="2649408028" sldId="1325"/>
        </pc:sldMkLst>
        <pc:spChg chg="mod">
          <ac:chgData name="Christiaens Lise" userId="656ba7ca-492c-494a-aa0d-47e7c7cfdf0a" providerId="ADAL" clId="{96497611-6426-4DDF-B025-BB536D6289BC}" dt="2022-01-19T10:51:11.567" v="1052" actId="790"/>
          <ac:spMkLst>
            <pc:docMk/>
            <pc:sldMk cId="2649408028" sldId="1325"/>
            <ac:spMk id="6" creationId="{00000000-0000-0000-0000-000000000000}"/>
          </ac:spMkLst>
        </pc:spChg>
        <pc:spChg chg="mod">
          <ac:chgData name="Christiaens Lise" userId="656ba7ca-492c-494a-aa0d-47e7c7cfdf0a" providerId="ADAL" clId="{96497611-6426-4DDF-B025-BB536D6289BC}" dt="2022-01-19T10:50:56.960" v="1051" actId="6549"/>
          <ac:spMkLst>
            <pc:docMk/>
            <pc:sldMk cId="2649408028" sldId="1325"/>
            <ac:spMk id="7" creationId="{F461413B-9ACB-47EE-82CA-0A7B35161774}"/>
          </ac:spMkLst>
        </pc:spChg>
      </pc:sldChg>
      <pc:sldChg chg="delCm">
        <pc:chgData name="Christiaens Lise" userId="656ba7ca-492c-494a-aa0d-47e7c7cfdf0a" providerId="ADAL" clId="{96497611-6426-4DDF-B025-BB536D6289BC}" dt="2022-02-03T11:48:34.139" v="2056" actId="1592"/>
        <pc:sldMkLst>
          <pc:docMk/>
          <pc:sldMk cId="3824116258" sldId="1326"/>
        </pc:sldMkLst>
      </pc:sldChg>
      <pc:sldChg chg="modSp mod">
        <pc:chgData name="Christiaens Lise" userId="656ba7ca-492c-494a-aa0d-47e7c7cfdf0a" providerId="ADAL" clId="{96497611-6426-4DDF-B025-BB536D6289BC}" dt="2022-01-19T15:01:34.016" v="2039" actId="20577"/>
        <pc:sldMkLst>
          <pc:docMk/>
          <pc:sldMk cId="1747228375" sldId="1327"/>
        </pc:sldMkLst>
        <pc:spChg chg="mod">
          <ac:chgData name="Christiaens Lise" userId="656ba7ca-492c-494a-aa0d-47e7c7cfdf0a" providerId="ADAL" clId="{96497611-6426-4DDF-B025-BB536D6289BC}" dt="2022-01-19T15:01:34.016" v="2039" actId="20577"/>
          <ac:spMkLst>
            <pc:docMk/>
            <pc:sldMk cId="1747228375" sldId="1327"/>
            <ac:spMk id="7" creationId="{00000000-0000-0000-0000-000000000000}"/>
          </ac:spMkLst>
        </pc:spChg>
      </pc:sldChg>
      <pc:sldChg chg="modSp mod">
        <pc:chgData name="Christiaens Lise" userId="656ba7ca-492c-494a-aa0d-47e7c7cfdf0a" providerId="ADAL" clId="{96497611-6426-4DDF-B025-BB536D6289BC}" dt="2022-01-19T15:01:51.932" v="2042" actId="790"/>
        <pc:sldMkLst>
          <pc:docMk/>
          <pc:sldMk cId="1067645080" sldId="1329"/>
        </pc:sldMkLst>
        <pc:spChg chg="mod">
          <ac:chgData name="Christiaens Lise" userId="656ba7ca-492c-494a-aa0d-47e7c7cfdf0a" providerId="ADAL" clId="{96497611-6426-4DDF-B025-BB536D6289BC}" dt="2022-01-19T15:01:51.932" v="2042" actId="790"/>
          <ac:spMkLst>
            <pc:docMk/>
            <pc:sldMk cId="1067645080" sldId="1329"/>
            <ac:spMk id="7" creationId="{00000000-0000-0000-0000-000000000000}"/>
          </ac:spMkLst>
        </pc:spChg>
      </pc:sldChg>
      <pc:sldChg chg="addSp delSp modSp add mod">
        <pc:chgData name="Christiaens Lise" userId="656ba7ca-492c-494a-aa0d-47e7c7cfdf0a" providerId="ADAL" clId="{96497611-6426-4DDF-B025-BB536D6289BC}" dt="2022-01-19T08:33:22.783" v="100" actId="1076"/>
        <pc:sldMkLst>
          <pc:docMk/>
          <pc:sldMk cId="3320683617" sldId="1330"/>
        </pc:sldMkLst>
        <pc:spChg chg="mod">
          <ac:chgData name="Christiaens Lise" userId="656ba7ca-492c-494a-aa0d-47e7c7cfdf0a" providerId="ADAL" clId="{96497611-6426-4DDF-B025-BB536D6289BC}" dt="2022-01-19T08:32:22.452" v="90" actId="14100"/>
          <ac:spMkLst>
            <pc:docMk/>
            <pc:sldMk cId="3320683617" sldId="1330"/>
            <ac:spMk id="2" creationId="{00000000-0000-0000-0000-000000000000}"/>
          </ac:spMkLst>
        </pc:spChg>
        <pc:spChg chg="mod">
          <ac:chgData name="Christiaens Lise" userId="656ba7ca-492c-494a-aa0d-47e7c7cfdf0a" providerId="ADAL" clId="{96497611-6426-4DDF-B025-BB536D6289BC}" dt="2022-01-19T08:32:44.418" v="94" actId="14100"/>
          <ac:spMkLst>
            <pc:docMk/>
            <pc:sldMk cId="3320683617" sldId="1330"/>
            <ac:spMk id="6" creationId="{00000000-0000-0000-0000-000000000000}"/>
          </ac:spMkLst>
        </pc:spChg>
        <pc:spChg chg="del">
          <ac:chgData name="Christiaens Lise" userId="656ba7ca-492c-494a-aa0d-47e7c7cfdf0a" providerId="ADAL" clId="{96497611-6426-4DDF-B025-BB536D6289BC}" dt="2022-01-19T08:31:50.969" v="83" actId="478"/>
          <ac:spMkLst>
            <pc:docMk/>
            <pc:sldMk cId="3320683617" sldId="1330"/>
            <ac:spMk id="7" creationId="{00000000-0000-0000-0000-000000000000}"/>
          </ac:spMkLst>
        </pc:spChg>
        <pc:spChg chg="mod">
          <ac:chgData name="Christiaens Lise" userId="656ba7ca-492c-494a-aa0d-47e7c7cfdf0a" providerId="ADAL" clId="{96497611-6426-4DDF-B025-BB536D6289BC}" dt="2022-01-19T08:32:31.459" v="92" actId="14100"/>
          <ac:spMkLst>
            <pc:docMk/>
            <pc:sldMk cId="3320683617" sldId="1330"/>
            <ac:spMk id="8" creationId="{00000000-0000-0000-0000-000000000000}"/>
          </ac:spMkLst>
        </pc:spChg>
        <pc:spChg chg="mod">
          <ac:chgData name="Christiaens Lise" userId="656ba7ca-492c-494a-aa0d-47e7c7cfdf0a" providerId="ADAL" clId="{96497611-6426-4DDF-B025-BB536D6289BC}" dt="2022-01-19T08:33:22.783" v="100" actId="1076"/>
          <ac:spMkLst>
            <pc:docMk/>
            <pc:sldMk cId="3320683617" sldId="1330"/>
            <ac:spMk id="10" creationId="{00000000-0000-0000-0000-000000000000}"/>
          </ac:spMkLst>
        </pc:spChg>
        <pc:spChg chg="mod">
          <ac:chgData name="Christiaens Lise" userId="656ba7ca-492c-494a-aa0d-47e7c7cfdf0a" providerId="ADAL" clId="{96497611-6426-4DDF-B025-BB536D6289BC}" dt="2022-01-19T08:33:22.783" v="100" actId="1076"/>
          <ac:spMkLst>
            <pc:docMk/>
            <pc:sldMk cId="3320683617" sldId="1330"/>
            <ac:spMk id="11" creationId="{00000000-0000-0000-0000-000000000000}"/>
          </ac:spMkLst>
        </pc:spChg>
        <pc:spChg chg="mod">
          <ac:chgData name="Christiaens Lise" userId="656ba7ca-492c-494a-aa0d-47e7c7cfdf0a" providerId="ADAL" clId="{96497611-6426-4DDF-B025-BB536D6289BC}" dt="2022-01-19T08:33:22.783" v="100" actId="1076"/>
          <ac:spMkLst>
            <pc:docMk/>
            <pc:sldMk cId="3320683617" sldId="1330"/>
            <ac:spMk id="12" creationId="{00000000-0000-0000-0000-000000000000}"/>
          </ac:spMkLst>
        </pc:spChg>
        <pc:spChg chg="mod">
          <ac:chgData name="Christiaens Lise" userId="656ba7ca-492c-494a-aa0d-47e7c7cfdf0a" providerId="ADAL" clId="{96497611-6426-4DDF-B025-BB536D6289BC}" dt="2022-01-19T08:33:22.783" v="100" actId="1076"/>
          <ac:spMkLst>
            <pc:docMk/>
            <pc:sldMk cId="3320683617" sldId="1330"/>
            <ac:spMk id="13" creationId="{00000000-0000-0000-0000-000000000000}"/>
          </ac:spMkLst>
        </pc:spChg>
        <pc:spChg chg="mod">
          <ac:chgData name="Christiaens Lise" userId="656ba7ca-492c-494a-aa0d-47e7c7cfdf0a" providerId="ADAL" clId="{96497611-6426-4DDF-B025-BB536D6289BC}" dt="2022-01-19T08:32:49.582" v="95" actId="1076"/>
          <ac:spMkLst>
            <pc:docMk/>
            <pc:sldMk cId="3320683617" sldId="1330"/>
            <ac:spMk id="24" creationId="{00000000-0000-0000-0000-000000000000}"/>
          </ac:spMkLst>
        </pc:spChg>
        <pc:picChg chg="del">
          <ac:chgData name="Christiaens Lise" userId="656ba7ca-492c-494a-aa0d-47e7c7cfdf0a" providerId="ADAL" clId="{96497611-6426-4DDF-B025-BB536D6289BC}" dt="2022-01-19T08:31:25.415" v="77" actId="478"/>
          <ac:picMkLst>
            <pc:docMk/>
            <pc:sldMk cId="3320683617" sldId="1330"/>
            <ac:picMk id="5" creationId="{00000000-0000-0000-0000-000000000000}"/>
          </ac:picMkLst>
        </pc:picChg>
        <pc:picChg chg="add mod ord">
          <ac:chgData name="Christiaens Lise" userId="656ba7ca-492c-494a-aa0d-47e7c7cfdf0a" providerId="ADAL" clId="{96497611-6426-4DDF-B025-BB536D6289BC}" dt="2022-01-19T08:32:01.469" v="85" actId="1076"/>
          <ac:picMkLst>
            <pc:docMk/>
            <pc:sldMk cId="3320683617" sldId="1330"/>
            <ac:picMk id="14" creationId="{4D349E9A-48D4-4D40-B4CE-D7FC1F6D6EA4}"/>
          </ac:picMkLst>
        </pc:picChg>
        <pc:cxnChg chg="del mod">
          <ac:chgData name="Christiaens Lise" userId="656ba7ca-492c-494a-aa0d-47e7c7cfdf0a" providerId="ADAL" clId="{96497611-6426-4DDF-B025-BB536D6289BC}" dt="2022-01-19T08:33:14.203" v="97" actId="478"/>
          <ac:cxnSpMkLst>
            <pc:docMk/>
            <pc:sldMk cId="3320683617" sldId="1330"/>
            <ac:cxnSpMk id="15" creationId="{00000000-0000-0000-0000-000000000000}"/>
          </ac:cxnSpMkLst>
        </pc:cxnChg>
        <pc:cxnChg chg="del mod">
          <ac:chgData name="Christiaens Lise" userId="656ba7ca-492c-494a-aa0d-47e7c7cfdf0a" providerId="ADAL" clId="{96497611-6426-4DDF-B025-BB536D6289BC}" dt="2022-01-19T08:33:13.502" v="96" actId="478"/>
          <ac:cxnSpMkLst>
            <pc:docMk/>
            <pc:sldMk cId="3320683617" sldId="1330"/>
            <ac:cxnSpMk id="16" creationId="{00000000-0000-0000-0000-000000000000}"/>
          </ac:cxnSpMkLst>
        </pc:cxnChg>
        <pc:cxnChg chg="del">
          <ac:chgData name="Christiaens Lise" userId="656ba7ca-492c-494a-aa0d-47e7c7cfdf0a" providerId="ADAL" clId="{96497611-6426-4DDF-B025-BB536D6289BC}" dt="2022-01-19T08:33:16.810" v="99" actId="478"/>
          <ac:cxnSpMkLst>
            <pc:docMk/>
            <pc:sldMk cId="3320683617" sldId="1330"/>
            <ac:cxnSpMk id="17" creationId="{00000000-0000-0000-0000-000000000000}"/>
          </ac:cxnSpMkLst>
        </pc:cxnChg>
        <pc:cxnChg chg="del mod">
          <ac:chgData name="Christiaens Lise" userId="656ba7ca-492c-494a-aa0d-47e7c7cfdf0a" providerId="ADAL" clId="{96497611-6426-4DDF-B025-BB536D6289BC}" dt="2022-01-19T08:33:15.607" v="98" actId="478"/>
          <ac:cxnSpMkLst>
            <pc:docMk/>
            <pc:sldMk cId="3320683617" sldId="1330"/>
            <ac:cxnSpMk id="18" creationId="{00000000-0000-0000-0000-000000000000}"/>
          </ac:cxnSpMkLst>
        </pc:cxnChg>
      </pc:sldChg>
      <pc:sldChg chg="addSp delSp modSp add mod ord">
        <pc:chgData name="Christiaens Lise" userId="656ba7ca-492c-494a-aa0d-47e7c7cfdf0a" providerId="ADAL" clId="{96497611-6426-4DDF-B025-BB536D6289BC}" dt="2022-01-19T09:20:21.724" v="280" actId="1076"/>
        <pc:sldMkLst>
          <pc:docMk/>
          <pc:sldMk cId="20393203" sldId="1331"/>
        </pc:sldMkLst>
        <pc:spChg chg="mod">
          <ac:chgData name="Christiaens Lise" userId="656ba7ca-492c-494a-aa0d-47e7c7cfdf0a" providerId="ADAL" clId="{96497611-6426-4DDF-B025-BB536D6289BC}" dt="2022-01-19T09:16:39.552" v="261" actId="20577"/>
          <ac:spMkLst>
            <pc:docMk/>
            <pc:sldMk cId="20393203" sldId="1331"/>
            <ac:spMk id="12" creationId="{27BDC34C-C601-4ED9-86DC-1DF1DBA608E6}"/>
          </ac:spMkLst>
        </pc:spChg>
        <pc:spChg chg="mod">
          <ac:chgData name="Christiaens Lise" userId="656ba7ca-492c-494a-aa0d-47e7c7cfdf0a" providerId="ADAL" clId="{96497611-6426-4DDF-B025-BB536D6289BC}" dt="2022-01-19T09:19:39.941" v="275" actId="207"/>
          <ac:spMkLst>
            <pc:docMk/>
            <pc:sldMk cId="20393203" sldId="1331"/>
            <ac:spMk id="14" creationId="{0513B4BC-087C-4E7E-AB8E-BFF96BCBE604}"/>
          </ac:spMkLst>
        </pc:spChg>
        <pc:grpChg chg="del">
          <ac:chgData name="Christiaens Lise" userId="656ba7ca-492c-494a-aa0d-47e7c7cfdf0a" providerId="ADAL" clId="{96497611-6426-4DDF-B025-BB536D6289BC}" dt="2022-01-19T09:19:33.378" v="272" actId="478"/>
          <ac:grpSpMkLst>
            <pc:docMk/>
            <pc:sldMk cId="20393203" sldId="1331"/>
            <ac:grpSpMk id="5" creationId="{A1D501E0-796C-4B89-B1D4-CC4E5756DB62}"/>
          </ac:grpSpMkLst>
        </pc:grpChg>
        <pc:picChg chg="add mod">
          <ac:chgData name="Christiaens Lise" userId="656ba7ca-492c-494a-aa0d-47e7c7cfdf0a" providerId="ADAL" clId="{96497611-6426-4DDF-B025-BB536D6289BC}" dt="2022-01-19T09:20:21.724" v="280" actId="1076"/>
          <ac:picMkLst>
            <pc:docMk/>
            <pc:sldMk cId="20393203" sldId="1331"/>
            <ac:picMk id="3" creationId="{F21D8937-8880-4851-A803-77B032B8441C}"/>
          </ac:picMkLst>
        </pc:picChg>
      </pc:sldChg>
      <pc:sldChg chg="delSp modSp add mod">
        <pc:chgData name="Christiaens Lise" userId="656ba7ca-492c-494a-aa0d-47e7c7cfdf0a" providerId="ADAL" clId="{96497611-6426-4DDF-B025-BB536D6289BC}" dt="2022-01-19T09:22:47.673" v="301" actId="207"/>
        <pc:sldMkLst>
          <pc:docMk/>
          <pc:sldMk cId="3895695738" sldId="1332"/>
        </pc:sldMkLst>
        <pc:spChg chg="mod">
          <ac:chgData name="Christiaens Lise" userId="656ba7ca-492c-494a-aa0d-47e7c7cfdf0a" providerId="ADAL" clId="{96497611-6426-4DDF-B025-BB536D6289BC}" dt="2022-01-19T09:22:16.080" v="284" actId="20577"/>
          <ac:spMkLst>
            <pc:docMk/>
            <pc:sldMk cId="3895695738" sldId="1332"/>
            <ac:spMk id="12" creationId="{27BDC34C-C601-4ED9-86DC-1DF1DBA608E6}"/>
          </ac:spMkLst>
        </pc:spChg>
        <pc:spChg chg="mod">
          <ac:chgData name="Christiaens Lise" userId="656ba7ca-492c-494a-aa0d-47e7c7cfdf0a" providerId="ADAL" clId="{96497611-6426-4DDF-B025-BB536D6289BC}" dt="2022-01-19T09:22:47.673" v="301" actId="207"/>
          <ac:spMkLst>
            <pc:docMk/>
            <pc:sldMk cId="3895695738" sldId="1332"/>
            <ac:spMk id="14" creationId="{0513B4BC-087C-4E7E-AB8E-BFF96BCBE604}"/>
          </ac:spMkLst>
        </pc:spChg>
        <pc:picChg chg="del">
          <ac:chgData name="Christiaens Lise" userId="656ba7ca-492c-494a-aa0d-47e7c7cfdf0a" providerId="ADAL" clId="{96497611-6426-4DDF-B025-BB536D6289BC}" dt="2022-01-19T09:22:44.710" v="300" actId="478"/>
          <ac:picMkLst>
            <pc:docMk/>
            <pc:sldMk cId="3895695738" sldId="1332"/>
            <ac:picMk id="3" creationId="{F21D8937-8880-4851-A803-77B032B8441C}"/>
          </ac:picMkLst>
        </pc:picChg>
      </pc:sldChg>
      <pc:sldChg chg="delSp modSp add mod ord">
        <pc:chgData name="Christiaens Lise" userId="656ba7ca-492c-494a-aa0d-47e7c7cfdf0a" providerId="ADAL" clId="{96497611-6426-4DDF-B025-BB536D6289BC}" dt="2022-01-19T09:44:40.980" v="501" actId="1076"/>
        <pc:sldMkLst>
          <pc:docMk/>
          <pc:sldMk cId="2744775999" sldId="1333"/>
        </pc:sldMkLst>
        <pc:spChg chg="del">
          <ac:chgData name="Christiaens Lise" userId="656ba7ca-492c-494a-aa0d-47e7c7cfdf0a" providerId="ADAL" clId="{96497611-6426-4DDF-B025-BB536D6289BC}" dt="2022-01-19T09:44:20.103" v="495" actId="478"/>
          <ac:spMkLst>
            <pc:docMk/>
            <pc:sldMk cId="2744775999" sldId="1333"/>
            <ac:spMk id="5" creationId="{A9255C9D-42B4-4585-BA2D-110B2F7A73DE}"/>
          </ac:spMkLst>
        </pc:spChg>
        <pc:spChg chg="mod">
          <ac:chgData name="Christiaens Lise" userId="656ba7ca-492c-494a-aa0d-47e7c7cfdf0a" providerId="ADAL" clId="{96497611-6426-4DDF-B025-BB536D6289BC}" dt="2022-01-19T09:44:31.705" v="500" actId="207"/>
          <ac:spMkLst>
            <pc:docMk/>
            <pc:sldMk cId="2744775999" sldId="1333"/>
            <ac:spMk id="6" creationId="{00000000-0000-0000-0000-000000000000}"/>
          </ac:spMkLst>
        </pc:spChg>
        <pc:spChg chg="del">
          <ac:chgData name="Christiaens Lise" userId="656ba7ca-492c-494a-aa0d-47e7c7cfdf0a" providerId="ADAL" clId="{96497611-6426-4DDF-B025-BB536D6289BC}" dt="2022-01-19T09:44:22.590" v="497" actId="478"/>
          <ac:spMkLst>
            <pc:docMk/>
            <pc:sldMk cId="2744775999" sldId="1333"/>
            <ac:spMk id="11" creationId="{A62ECA6E-16DB-4A75-9A96-45AC5708AD75}"/>
          </ac:spMkLst>
        </pc:spChg>
        <pc:picChg chg="del">
          <ac:chgData name="Christiaens Lise" userId="656ba7ca-492c-494a-aa0d-47e7c7cfdf0a" providerId="ADAL" clId="{96497611-6426-4DDF-B025-BB536D6289BC}" dt="2022-01-19T09:44:20.668" v="496" actId="478"/>
          <ac:picMkLst>
            <pc:docMk/>
            <pc:sldMk cId="2744775999" sldId="1333"/>
            <ac:picMk id="3" creationId="{A6E9E766-8ACC-4A73-956A-F95EA41CE187}"/>
          </ac:picMkLst>
        </pc:picChg>
        <pc:picChg chg="mod">
          <ac:chgData name="Christiaens Lise" userId="656ba7ca-492c-494a-aa0d-47e7c7cfdf0a" providerId="ADAL" clId="{96497611-6426-4DDF-B025-BB536D6289BC}" dt="2022-01-19T09:44:40.980" v="501" actId="1076"/>
          <ac:picMkLst>
            <pc:docMk/>
            <pc:sldMk cId="2744775999" sldId="1333"/>
            <ac:picMk id="7" creationId="{0702A2A4-39A4-490F-8D27-FB85D1E690DA}"/>
          </ac:picMkLst>
        </pc:picChg>
        <pc:picChg chg="del">
          <ac:chgData name="Christiaens Lise" userId="656ba7ca-492c-494a-aa0d-47e7c7cfdf0a" providerId="ADAL" clId="{96497611-6426-4DDF-B025-BB536D6289BC}" dt="2022-01-19T09:44:23.124" v="498" actId="478"/>
          <ac:picMkLst>
            <pc:docMk/>
            <pc:sldMk cId="2744775999" sldId="1333"/>
            <ac:picMk id="8" creationId="{B978C1D9-8770-46B9-95AD-C4055C0C9BA4}"/>
          </ac:picMkLst>
        </pc:picChg>
      </pc:sldChg>
      <pc:sldChg chg="modSp add mod delCm">
        <pc:chgData name="Christiaens Lise" userId="656ba7ca-492c-494a-aa0d-47e7c7cfdf0a" providerId="ADAL" clId="{96497611-6426-4DDF-B025-BB536D6289BC}" dt="2022-02-03T11:48:43.724" v="2057" actId="1592"/>
        <pc:sldMkLst>
          <pc:docMk/>
          <pc:sldMk cId="3765923314" sldId="1334"/>
        </pc:sldMkLst>
        <pc:spChg chg="mod">
          <ac:chgData name="Christiaens Lise" userId="656ba7ca-492c-494a-aa0d-47e7c7cfdf0a" providerId="ADAL" clId="{96497611-6426-4DDF-B025-BB536D6289BC}" dt="2022-01-19T10:21:41.584" v="888" actId="6549"/>
          <ac:spMkLst>
            <pc:docMk/>
            <pc:sldMk cId="3765923314" sldId="1334"/>
            <ac:spMk id="5" creationId="{800846F2-0F2A-41A6-A2C1-1DF5F1B01F56}"/>
          </ac:spMkLst>
        </pc:spChg>
        <pc:spChg chg="mod">
          <ac:chgData name="Christiaens Lise" userId="656ba7ca-492c-494a-aa0d-47e7c7cfdf0a" providerId="ADAL" clId="{96497611-6426-4DDF-B025-BB536D6289BC}" dt="2022-01-19T10:21:38.690" v="887" actId="1076"/>
          <ac:spMkLst>
            <pc:docMk/>
            <pc:sldMk cId="3765923314" sldId="1334"/>
            <ac:spMk id="7" creationId="{019503CA-810D-48E0-89F4-6C561FBC6A16}"/>
          </ac:spMkLst>
        </pc:spChg>
        <pc:picChg chg="mod">
          <ac:chgData name="Christiaens Lise" userId="656ba7ca-492c-494a-aa0d-47e7c7cfdf0a" providerId="ADAL" clId="{96497611-6426-4DDF-B025-BB536D6289BC}" dt="2022-01-19T10:21:37.326" v="885" actId="1076"/>
          <ac:picMkLst>
            <pc:docMk/>
            <pc:sldMk cId="3765923314" sldId="1334"/>
            <ac:picMk id="8" creationId="{29872D13-F0FA-43F0-98E7-D9C1535C9C58}"/>
          </ac:picMkLst>
        </pc:picChg>
      </pc:sldChg>
      <pc:sldChg chg="delSp modSp mod">
        <pc:chgData name="Christiaens Lise" userId="656ba7ca-492c-494a-aa0d-47e7c7cfdf0a" providerId="ADAL" clId="{96497611-6426-4DDF-B025-BB536D6289BC}" dt="2022-01-19T14:59:21.432" v="2028" actId="207"/>
        <pc:sldMkLst>
          <pc:docMk/>
          <pc:sldMk cId="2742146389" sldId="1335"/>
        </pc:sldMkLst>
        <pc:spChg chg="mod">
          <ac:chgData name="Christiaens Lise" userId="656ba7ca-492c-494a-aa0d-47e7c7cfdf0a" providerId="ADAL" clId="{96497611-6426-4DDF-B025-BB536D6289BC}" dt="2022-01-19T14:59:18.725" v="2027" actId="207"/>
          <ac:spMkLst>
            <pc:docMk/>
            <pc:sldMk cId="2742146389" sldId="1335"/>
            <ac:spMk id="6" creationId="{00000000-0000-0000-0000-000000000000}"/>
          </ac:spMkLst>
        </pc:spChg>
        <pc:spChg chg="mod">
          <ac:chgData name="Christiaens Lise" userId="656ba7ca-492c-494a-aa0d-47e7c7cfdf0a" providerId="ADAL" clId="{96497611-6426-4DDF-B025-BB536D6289BC}" dt="2022-01-19T14:59:21.432" v="2028" actId="207"/>
          <ac:spMkLst>
            <pc:docMk/>
            <pc:sldMk cId="2742146389" sldId="1335"/>
            <ac:spMk id="7" creationId="{E084192C-0CB5-4FD1-8C9E-4F81DB58E4E9}"/>
          </ac:spMkLst>
        </pc:spChg>
        <pc:picChg chg="del">
          <ac:chgData name="Christiaens Lise" userId="656ba7ca-492c-494a-aa0d-47e7c7cfdf0a" providerId="ADAL" clId="{96497611-6426-4DDF-B025-BB536D6289BC}" dt="2022-01-19T14:57:06.869" v="1716" actId="478"/>
          <ac:picMkLst>
            <pc:docMk/>
            <pc:sldMk cId="2742146389" sldId="1335"/>
            <ac:picMk id="9" creationId="{4549C6B5-6706-464F-8096-381213D229AB}"/>
          </ac:picMkLst>
        </pc:picChg>
      </pc:sldChg>
      <pc:sldChg chg="delCm">
        <pc:chgData name="Christiaens Lise" userId="656ba7ca-492c-494a-aa0d-47e7c7cfdf0a" providerId="ADAL" clId="{96497611-6426-4DDF-B025-BB536D6289BC}" dt="2022-02-03T11:49:48.555" v="2066" actId="1592"/>
        <pc:sldMkLst>
          <pc:docMk/>
          <pc:sldMk cId="3912079416" sldId="1336"/>
        </pc:sldMkLst>
      </pc:sldChg>
      <pc:sldChg chg="delCm">
        <pc:chgData name="Christiaens Lise" userId="656ba7ca-492c-494a-aa0d-47e7c7cfdf0a" providerId="ADAL" clId="{96497611-6426-4DDF-B025-BB536D6289BC}" dt="2022-02-03T11:50:18.756" v="2072" actId="1592"/>
        <pc:sldMkLst>
          <pc:docMk/>
          <pc:sldMk cId="1931541965" sldId="1338"/>
        </pc:sldMkLst>
      </pc:sldChg>
    </pc:docChg>
  </pc:docChgLst>
  <pc:docChgLst>
    <pc:chgData name="Van Der Linden Elke" userId="S::elke.vanderlinden@vlaanderen.be::0fc987b5-c91c-46ff-80bf-fddd2e1bfa1d" providerId="AD" clId="Web-{ED469C11-4FE4-96C3-0C1C-CD6354015064}"/>
    <pc:docChg chg="modSld">
      <pc:chgData name="Van Der Linden Elke" userId="S::elke.vanderlinden@vlaanderen.be::0fc987b5-c91c-46ff-80bf-fddd2e1bfa1d" providerId="AD" clId="Web-{ED469C11-4FE4-96C3-0C1C-CD6354015064}" dt="2024-01-30T10:09:11.221" v="0" actId="20577"/>
      <pc:docMkLst>
        <pc:docMk/>
      </pc:docMkLst>
      <pc:sldChg chg="modSp">
        <pc:chgData name="Van Der Linden Elke" userId="S::elke.vanderlinden@vlaanderen.be::0fc987b5-c91c-46ff-80bf-fddd2e1bfa1d" providerId="AD" clId="Web-{ED469C11-4FE4-96C3-0C1C-CD6354015064}" dt="2024-01-30T10:09:11.221" v="0" actId="20577"/>
        <pc:sldMkLst>
          <pc:docMk/>
          <pc:sldMk cId="4131280385" sldId="266"/>
        </pc:sldMkLst>
        <pc:spChg chg="mod">
          <ac:chgData name="Van Der Linden Elke" userId="S::elke.vanderlinden@vlaanderen.be::0fc987b5-c91c-46ff-80bf-fddd2e1bfa1d" providerId="AD" clId="Web-{ED469C11-4FE4-96C3-0C1C-CD6354015064}" dt="2024-01-30T10:09:11.221" v="0" actId="20577"/>
          <ac:spMkLst>
            <pc:docMk/>
            <pc:sldMk cId="4131280385" sldId="266"/>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 1 </a:t>
          </a:r>
        </a:p>
        <a:p>
          <a:r>
            <a:rPr lang="nl-BE" sz="1800" b="0" kern="1200">
              <a:solidFill>
                <a:srgbClr val="105269"/>
              </a:solidFill>
            </a:rPr>
            <a:t>Identificeer </a:t>
          </a:r>
          <a:r>
            <a:rPr lang="nl-BE" sz="1800" b="1" kern="1200">
              <a:solidFill>
                <a:srgbClr val="105269"/>
              </a:solidFill>
            </a:rPr>
            <a:t>types </a:t>
          </a:r>
          <a:r>
            <a:rPr lang="nl-BE" sz="1800" b="0" kern="1200">
              <a:solidFill>
                <a:srgbClr val="105269"/>
              </a:solidFill>
            </a:rPr>
            <a:t>installaties voor RV</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 2 </a:t>
          </a:r>
        </a:p>
        <a:p>
          <a:r>
            <a:rPr lang="nl-BE" sz="1800" b="0" kern="1200">
              <a:solidFill>
                <a:srgbClr val="105269"/>
              </a:solidFill>
            </a:rPr>
            <a:t>Bepaal</a:t>
          </a:r>
          <a:r>
            <a:rPr lang="nl-BE" sz="1800" b="1" kern="1200">
              <a:solidFill>
                <a:srgbClr val="105269"/>
              </a:solidFill>
            </a:rPr>
            <a:t> eigenschappen </a:t>
          </a:r>
          <a:r>
            <a:rPr lang="nl-BE" sz="1800" b="0" kern="1200">
              <a:solidFill>
                <a:srgbClr val="105269"/>
              </a:solidFill>
            </a:rPr>
            <a:t>per type RV</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dirty="0">
              <a:solidFill>
                <a:srgbClr val="105269"/>
              </a:solidFill>
            </a:rPr>
            <a:t>STAP 4 </a:t>
          </a:r>
        </a:p>
        <a:p>
          <a:r>
            <a:rPr lang="nl-BE" sz="1800" b="0" kern="1200" dirty="0">
              <a:solidFill>
                <a:srgbClr val="105269"/>
              </a:solidFill>
            </a:rPr>
            <a:t>Voer </a:t>
          </a:r>
          <a:r>
            <a:rPr lang="nl-BE" sz="1800" b="1" kern="1200" dirty="0">
              <a:solidFill>
                <a:srgbClr val="105269"/>
              </a:solidFill>
            </a:rPr>
            <a:t>alle</a:t>
          </a:r>
          <a:r>
            <a:rPr lang="nl-BE" sz="1800" b="0" kern="1200" dirty="0">
              <a:solidFill>
                <a:srgbClr val="105269"/>
              </a:solidFill>
            </a:rPr>
            <a:t> </a:t>
          </a:r>
          <a:r>
            <a:rPr lang="nl-BE" sz="1800" b="0" kern="1200" dirty="0" err="1">
              <a:solidFill>
                <a:srgbClr val="105269"/>
              </a:solidFill>
            </a:rPr>
            <a:t>verwarmings-installaties</a:t>
          </a:r>
          <a:r>
            <a:rPr lang="nl-BE" sz="1800" b="0" kern="1200" dirty="0">
              <a:solidFill>
                <a:srgbClr val="105269"/>
              </a:solidFill>
            </a:rPr>
            <a:t> in</a:t>
          </a:r>
          <a:endParaRPr lang="nl-BE" sz="1800" b="0" kern="1200" dirty="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STAPPENPLAN 2 </a:t>
          </a:r>
          <a:r>
            <a:rPr lang="nl-BE" sz="1800" b="0" kern="1200">
              <a:solidFill>
                <a:srgbClr val="105269"/>
              </a:solidFill>
            </a:rPr>
            <a:t>Bepaling  ruimtecluster(s)</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 1</a:t>
          </a:r>
        </a:p>
        <a:p>
          <a:r>
            <a:rPr lang="nl-BE" sz="1800" b="0" kern="1200">
              <a:solidFill>
                <a:srgbClr val="105269"/>
              </a:solidFill>
            </a:rPr>
            <a:t>Cluster </a:t>
          </a:r>
          <a:r>
            <a:rPr lang="nl-BE" sz="1800" b="1" kern="1200">
              <a:solidFill>
                <a:srgbClr val="105269"/>
              </a:solidFill>
            </a:rPr>
            <a:t>direct verwarmde </a:t>
          </a:r>
          <a:r>
            <a:rPr lang="nl-BE" sz="1800" b="0" kern="1200">
              <a:solidFill>
                <a:srgbClr val="105269"/>
              </a:solidFill>
            </a:rPr>
            <a:t>ruimten</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 2</a:t>
          </a:r>
        </a:p>
        <a:p>
          <a:r>
            <a:rPr lang="nl-BE" sz="1800" b="0" kern="1200">
              <a:solidFill>
                <a:srgbClr val="105269"/>
              </a:solidFill>
            </a:rPr>
            <a:t>Wijs </a:t>
          </a:r>
          <a:r>
            <a:rPr lang="nl-BE" sz="1800" b="1" kern="1200">
              <a:solidFill>
                <a:srgbClr val="105269"/>
              </a:solidFill>
            </a:rPr>
            <a:t>indirect verwarmde </a:t>
          </a:r>
          <a:r>
            <a:rPr lang="nl-BE" sz="1800" b="0" kern="1200">
              <a:solidFill>
                <a:srgbClr val="105269"/>
              </a:solidFill>
            </a:rPr>
            <a:t>ruimten toe</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 2</a:t>
          </a:r>
        </a:p>
        <a:p>
          <a:r>
            <a:rPr lang="nl-BE" sz="1800" b="0" kern="1200">
              <a:solidFill>
                <a:srgbClr val="105269"/>
              </a:solidFill>
            </a:rPr>
            <a:t>Wijs </a:t>
          </a:r>
          <a:r>
            <a:rPr lang="nl-BE" sz="1800" b="1" kern="1200">
              <a:solidFill>
                <a:srgbClr val="105269"/>
              </a:solidFill>
            </a:rPr>
            <a:t>indirect verwarmde </a:t>
          </a:r>
          <a:r>
            <a:rPr lang="nl-BE" sz="1800" b="0" kern="1200">
              <a:solidFill>
                <a:srgbClr val="105269"/>
              </a:solidFill>
            </a:rPr>
            <a:t>ruimten toe</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 3</a:t>
          </a:r>
        </a:p>
        <a:p>
          <a:r>
            <a:rPr lang="nl-BE" sz="1800" b="0" kern="1200">
              <a:solidFill>
                <a:srgbClr val="105269"/>
              </a:solidFill>
            </a:rPr>
            <a:t>Wijs </a:t>
          </a:r>
          <a:r>
            <a:rPr lang="nl-BE" sz="1800" b="1" kern="1200">
              <a:solidFill>
                <a:srgbClr val="105269"/>
              </a:solidFill>
            </a:rPr>
            <a:t>onverwarmde</a:t>
          </a:r>
          <a:r>
            <a:rPr lang="nl-BE" sz="1800" b="0" kern="1200">
              <a:solidFill>
                <a:srgbClr val="105269"/>
              </a:solidFill>
            </a:rPr>
            <a:t> ruimten toe</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 4</a:t>
          </a:r>
        </a:p>
        <a:p>
          <a:r>
            <a:rPr lang="nl-BE" sz="1800" b="0" kern="1200">
              <a:solidFill>
                <a:srgbClr val="105269"/>
              </a:solidFill>
            </a:rPr>
            <a:t>Bereken </a:t>
          </a:r>
          <a:r>
            <a:rPr lang="nl-BE" sz="1800" b="1" kern="1200">
              <a:solidFill>
                <a:srgbClr val="105269"/>
              </a:solidFill>
            </a:rPr>
            <a:t>volumes</a:t>
          </a:r>
          <a:r>
            <a:rPr lang="nl-BE" sz="1800" b="0" kern="1200">
              <a:solidFill>
                <a:srgbClr val="105269"/>
              </a:solidFill>
            </a:rPr>
            <a:t> van ruimteclusters</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 5</a:t>
          </a:r>
        </a:p>
        <a:p>
          <a:r>
            <a:rPr lang="nl-BE" sz="1800" b="1" kern="1200">
              <a:solidFill>
                <a:srgbClr val="105269"/>
              </a:solidFill>
            </a:rPr>
            <a:t>Voer</a:t>
          </a:r>
          <a:r>
            <a:rPr lang="nl-BE" sz="1800" b="0" kern="1200">
              <a:solidFill>
                <a:srgbClr val="105269"/>
              </a:solidFill>
            </a:rPr>
            <a:t> ruimteclusters </a:t>
          </a:r>
          <a:r>
            <a:rPr lang="nl-BE" sz="1800" b="1" kern="1200">
              <a:solidFill>
                <a:srgbClr val="105269"/>
              </a:solidFill>
            </a:rPr>
            <a:t>in</a:t>
          </a:r>
          <a:r>
            <a:rPr lang="nl-BE" sz="1800" b="0" kern="1200">
              <a:solidFill>
                <a:srgbClr val="105269"/>
              </a:solidFill>
            </a:rPr>
            <a:t> en </a:t>
          </a:r>
          <a:r>
            <a:rPr lang="nl-BE" sz="1800" b="1" kern="1200">
              <a:solidFill>
                <a:srgbClr val="105269"/>
              </a:solidFill>
            </a:rPr>
            <a:t>koppel aan </a:t>
          </a:r>
          <a:r>
            <a:rPr lang="nl-BE" sz="1800" b="0" kern="1200">
              <a:solidFill>
                <a:srgbClr val="105269"/>
              </a:solidFill>
            </a:rPr>
            <a:t>installaties voor RV</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D62CE43A-5532-4D4F-B200-F77AEDADE67B}" type="pres">
      <dgm:prSet presAssocID="{7FB62236-09BE-4E99-8430-2CF9692ED781}" presName="linearFlow" presStyleCnt="0">
        <dgm:presLayoutVars>
          <dgm:resizeHandles val="exact"/>
        </dgm:presLayoutVars>
      </dgm:prSet>
      <dgm:spPr/>
    </dgm:pt>
  </dgm:ptLst>
  <dgm:cxnLst>
    <dgm:cxn modelId="{3B09D71A-05A8-4267-8F9D-DA90CD0C2D80}" type="presOf" srcId="{7FB62236-09BE-4E99-8430-2CF9692ED781}" destId="{D62CE43A-5532-4D4F-B200-F77AEDADE67B}"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1800" b="1" kern="1200">
              <a:solidFill>
                <a:srgbClr val="105269"/>
              </a:solidFill>
            </a:rPr>
            <a:t>STAP 3 </a:t>
          </a:r>
        </a:p>
        <a:p>
          <a:r>
            <a:rPr lang="nl-BE" sz="1800" b="0" kern="1200">
              <a:solidFill>
                <a:srgbClr val="105269"/>
              </a:solidFill>
            </a:rPr>
            <a:t>Bepaal</a:t>
          </a:r>
          <a:r>
            <a:rPr lang="nl-BE" sz="1800" b="1" kern="1200">
              <a:solidFill>
                <a:srgbClr val="105269"/>
              </a:solidFill>
            </a:rPr>
            <a:t> eigenschappen </a:t>
          </a:r>
          <a:r>
            <a:rPr lang="nl-BE" sz="1800" b="0" kern="1200">
              <a:solidFill>
                <a:srgbClr val="105269"/>
              </a:solidFill>
            </a:rPr>
            <a:t>per soort opwekker</a:t>
          </a:r>
          <a:endParaRPr lang="nl-BE" sz="1800" b="0" kern="120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 1 </a:t>
          </a:r>
        </a:p>
        <a:p>
          <a:pPr marL="0" lvl="0" indent="0" algn="ctr" defTabSz="800100">
            <a:lnSpc>
              <a:spcPct val="90000"/>
            </a:lnSpc>
            <a:spcBef>
              <a:spcPct val="0"/>
            </a:spcBef>
            <a:spcAft>
              <a:spcPct val="35000"/>
            </a:spcAft>
            <a:buNone/>
          </a:pPr>
          <a:r>
            <a:rPr lang="nl-BE" sz="1800" b="0" kern="1200">
              <a:solidFill>
                <a:srgbClr val="105269"/>
              </a:solidFill>
            </a:rPr>
            <a:t>Identificeer </a:t>
          </a:r>
          <a:r>
            <a:rPr lang="nl-BE" sz="1800" b="1" kern="1200">
              <a:solidFill>
                <a:srgbClr val="105269"/>
              </a:solidFill>
            </a:rPr>
            <a:t>types </a:t>
          </a:r>
          <a:r>
            <a:rPr lang="nl-BE" sz="1800" b="0" kern="1200">
              <a:solidFill>
                <a:srgbClr val="105269"/>
              </a:solidFill>
            </a:rPr>
            <a:t>installaties voor RV</a:t>
          </a:r>
          <a:endParaRPr lang="nl-BE" sz="1800" b="0" kern="1200"/>
        </a:p>
      </dsp:txBody>
      <dsp:txXfrm>
        <a:off x="53378" y="53378"/>
        <a:ext cx="1765452" cy="17157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 2 </a:t>
          </a:r>
        </a:p>
        <a:p>
          <a:pPr marL="0" lvl="0" indent="0" algn="ctr" defTabSz="800100">
            <a:lnSpc>
              <a:spcPct val="90000"/>
            </a:lnSpc>
            <a:spcBef>
              <a:spcPct val="0"/>
            </a:spcBef>
            <a:spcAft>
              <a:spcPct val="35000"/>
            </a:spcAft>
            <a:buNone/>
          </a:pPr>
          <a:r>
            <a:rPr lang="nl-BE" sz="1800" b="0" kern="1200">
              <a:solidFill>
                <a:srgbClr val="105269"/>
              </a:solidFill>
            </a:rPr>
            <a:t>Bepaal</a:t>
          </a:r>
          <a:r>
            <a:rPr lang="nl-BE" sz="1800" b="1" kern="1200">
              <a:solidFill>
                <a:srgbClr val="105269"/>
              </a:solidFill>
            </a:rPr>
            <a:t> eigenschappen </a:t>
          </a:r>
          <a:r>
            <a:rPr lang="nl-BE" sz="1800" b="0" kern="1200">
              <a:solidFill>
                <a:srgbClr val="105269"/>
              </a:solidFill>
            </a:rPr>
            <a:t>per type RV</a:t>
          </a:r>
          <a:endParaRPr lang="nl-BE" sz="1800" b="0" kern="1200"/>
        </a:p>
      </dsp:txBody>
      <dsp:txXfrm>
        <a:off x="53378" y="53378"/>
        <a:ext cx="1765452" cy="17157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dirty="0">
              <a:solidFill>
                <a:srgbClr val="105269"/>
              </a:solidFill>
            </a:rPr>
            <a:t>STAP 4 </a:t>
          </a:r>
        </a:p>
        <a:p>
          <a:pPr marL="0" lvl="0" indent="0" algn="ctr" defTabSz="800100">
            <a:lnSpc>
              <a:spcPct val="90000"/>
            </a:lnSpc>
            <a:spcBef>
              <a:spcPct val="0"/>
            </a:spcBef>
            <a:spcAft>
              <a:spcPct val="35000"/>
            </a:spcAft>
            <a:buNone/>
          </a:pPr>
          <a:r>
            <a:rPr lang="nl-BE" sz="1800" b="0" kern="1200" dirty="0">
              <a:solidFill>
                <a:srgbClr val="105269"/>
              </a:solidFill>
            </a:rPr>
            <a:t>Voer </a:t>
          </a:r>
          <a:r>
            <a:rPr lang="nl-BE" sz="1800" b="1" kern="1200" dirty="0">
              <a:solidFill>
                <a:srgbClr val="105269"/>
              </a:solidFill>
            </a:rPr>
            <a:t>alle</a:t>
          </a:r>
          <a:r>
            <a:rPr lang="nl-BE" sz="1800" b="0" kern="1200" dirty="0">
              <a:solidFill>
                <a:srgbClr val="105269"/>
              </a:solidFill>
            </a:rPr>
            <a:t> </a:t>
          </a:r>
          <a:r>
            <a:rPr lang="nl-BE" sz="1800" b="0" kern="1200" dirty="0" err="1">
              <a:solidFill>
                <a:srgbClr val="105269"/>
              </a:solidFill>
            </a:rPr>
            <a:t>verwarmings-installaties</a:t>
          </a:r>
          <a:r>
            <a:rPr lang="nl-BE" sz="1800" b="0" kern="1200" dirty="0">
              <a:solidFill>
                <a:srgbClr val="105269"/>
              </a:solidFill>
            </a:rPr>
            <a:t> in</a:t>
          </a:r>
          <a:endParaRPr lang="nl-BE" sz="1800" b="0" kern="1200" dirty="0"/>
        </a:p>
      </dsp:txBody>
      <dsp:txXfrm>
        <a:off x="53378" y="53378"/>
        <a:ext cx="1765452" cy="171570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STAPPENPLAN 2 </a:t>
          </a:r>
          <a:r>
            <a:rPr lang="nl-BE" sz="1800" b="0" kern="1200">
              <a:solidFill>
                <a:srgbClr val="105269"/>
              </a:solidFill>
            </a:rPr>
            <a:t>Bepaling  ruimtecluster(s)</a:t>
          </a:r>
          <a:endParaRPr lang="nl-BE" sz="1800" b="0" kern="1200"/>
        </a:p>
      </dsp:txBody>
      <dsp:txXfrm>
        <a:off x="53378" y="53378"/>
        <a:ext cx="1765452" cy="171570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 1</a:t>
          </a:r>
        </a:p>
        <a:p>
          <a:pPr marL="0" lvl="0" indent="0" algn="ctr" defTabSz="800100">
            <a:lnSpc>
              <a:spcPct val="90000"/>
            </a:lnSpc>
            <a:spcBef>
              <a:spcPct val="0"/>
            </a:spcBef>
            <a:spcAft>
              <a:spcPct val="35000"/>
            </a:spcAft>
            <a:buNone/>
          </a:pPr>
          <a:r>
            <a:rPr lang="nl-BE" sz="1800" b="0" kern="1200">
              <a:solidFill>
                <a:srgbClr val="105269"/>
              </a:solidFill>
            </a:rPr>
            <a:t>Cluster </a:t>
          </a:r>
          <a:r>
            <a:rPr lang="nl-BE" sz="1800" b="1" kern="1200">
              <a:solidFill>
                <a:srgbClr val="105269"/>
              </a:solidFill>
            </a:rPr>
            <a:t>direct verwarmde </a:t>
          </a:r>
          <a:r>
            <a:rPr lang="nl-BE" sz="1800" b="0" kern="1200">
              <a:solidFill>
                <a:srgbClr val="105269"/>
              </a:solidFill>
            </a:rPr>
            <a:t>ruimten</a:t>
          </a:r>
          <a:endParaRPr lang="nl-BE" sz="1800" b="0" kern="1200"/>
        </a:p>
      </dsp:txBody>
      <dsp:txXfrm>
        <a:off x="53378" y="53378"/>
        <a:ext cx="1765452" cy="171570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 2</a:t>
          </a:r>
        </a:p>
        <a:p>
          <a:pPr marL="0" lvl="0" indent="0" algn="ctr" defTabSz="800100">
            <a:lnSpc>
              <a:spcPct val="90000"/>
            </a:lnSpc>
            <a:spcBef>
              <a:spcPct val="0"/>
            </a:spcBef>
            <a:spcAft>
              <a:spcPct val="35000"/>
            </a:spcAft>
            <a:buNone/>
          </a:pPr>
          <a:r>
            <a:rPr lang="nl-BE" sz="1800" b="0" kern="1200">
              <a:solidFill>
                <a:srgbClr val="105269"/>
              </a:solidFill>
            </a:rPr>
            <a:t>Wijs </a:t>
          </a:r>
          <a:r>
            <a:rPr lang="nl-BE" sz="1800" b="1" kern="1200">
              <a:solidFill>
                <a:srgbClr val="105269"/>
              </a:solidFill>
            </a:rPr>
            <a:t>indirect verwarmde </a:t>
          </a:r>
          <a:r>
            <a:rPr lang="nl-BE" sz="1800" b="0" kern="1200">
              <a:solidFill>
                <a:srgbClr val="105269"/>
              </a:solidFill>
            </a:rPr>
            <a:t>ruimten toe</a:t>
          </a:r>
          <a:endParaRPr lang="nl-BE" sz="1800" b="0" kern="1200"/>
        </a:p>
      </dsp:txBody>
      <dsp:txXfrm>
        <a:off x="53378" y="53378"/>
        <a:ext cx="1765452" cy="1715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 2</a:t>
          </a:r>
        </a:p>
        <a:p>
          <a:pPr marL="0" lvl="0" indent="0" algn="ctr" defTabSz="800100">
            <a:lnSpc>
              <a:spcPct val="90000"/>
            </a:lnSpc>
            <a:spcBef>
              <a:spcPct val="0"/>
            </a:spcBef>
            <a:spcAft>
              <a:spcPct val="35000"/>
            </a:spcAft>
            <a:buNone/>
          </a:pPr>
          <a:r>
            <a:rPr lang="nl-BE" sz="1800" b="0" kern="1200">
              <a:solidFill>
                <a:srgbClr val="105269"/>
              </a:solidFill>
            </a:rPr>
            <a:t>Wijs </a:t>
          </a:r>
          <a:r>
            <a:rPr lang="nl-BE" sz="1800" b="1" kern="1200">
              <a:solidFill>
                <a:srgbClr val="105269"/>
              </a:solidFill>
            </a:rPr>
            <a:t>indirect verwarmde </a:t>
          </a:r>
          <a:r>
            <a:rPr lang="nl-BE" sz="1800" b="0" kern="1200">
              <a:solidFill>
                <a:srgbClr val="105269"/>
              </a:solidFill>
            </a:rPr>
            <a:t>ruimten toe</a:t>
          </a:r>
          <a:endParaRPr lang="nl-BE" sz="1800" b="0" kern="1200"/>
        </a:p>
      </dsp:txBody>
      <dsp:txXfrm>
        <a:off x="53378" y="53378"/>
        <a:ext cx="1765452" cy="171570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 3</a:t>
          </a:r>
        </a:p>
        <a:p>
          <a:pPr marL="0" lvl="0" indent="0" algn="ctr" defTabSz="800100">
            <a:lnSpc>
              <a:spcPct val="90000"/>
            </a:lnSpc>
            <a:spcBef>
              <a:spcPct val="0"/>
            </a:spcBef>
            <a:spcAft>
              <a:spcPct val="35000"/>
            </a:spcAft>
            <a:buNone/>
          </a:pPr>
          <a:r>
            <a:rPr lang="nl-BE" sz="1800" b="0" kern="1200">
              <a:solidFill>
                <a:srgbClr val="105269"/>
              </a:solidFill>
            </a:rPr>
            <a:t>Wijs </a:t>
          </a:r>
          <a:r>
            <a:rPr lang="nl-BE" sz="1800" b="1" kern="1200">
              <a:solidFill>
                <a:srgbClr val="105269"/>
              </a:solidFill>
            </a:rPr>
            <a:t>onverwarmde</a:t>
          </a:r>
          <a:r>
            <a:rPr lang="nl-BE" sz="1800" b="0" kern="1200">
              <a:solidFill>
                <a:srgbClr val="105269"/>
              </a:solidFill>
            </a:rPr>
            <a:t> ruimten toe</a:t>
          </a:r>
          <a:endParaRPr lang="nl-BE" sz="1800" b="0" kern="1200"/>
        </a:p>
      </dsp:txBody>
      <dsp:txXfrm>
        <a:off x="53378" y="53378"/>
        <a:ext cx="1765452" cy="171570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 4</a:t>
          </a:r>
        </a:p>
        <a:p>
          <a:pPr marL="0" lvl="0" indent="0" algn="ctr" defTabSz="800100">
            <a:lnSpc>
              <a:spcPct val="90000"/>
            </a:lnSpc>
            <a:spcBef>
              <a:spcPct val="0"/>
            </a:spcBef>
            <a:spcAft>
              <a:spcPct val="35000"/>
            </a:spcAft>
            <a:buNone/>
          </a:pPr>
          <a:r>
            <a:rPr lang="nl-BE" sz="1800" b="0" kern="1200">
              <a:solidFill>
                <a:srgbClr val="105269"/>
              </a:solidFill>
            </a:rPr>
            <a:t>Bereken </a:t>
          </a:r>
          <a:r>
            <a:rPr lang="nl-BE" sz="1800" b="1" kern="1200">
              <a:solidFill>
                <a:srgbClr val="105269"/>
              </a:solidFill>
            </a:rPr>
            <a:t>volumes</a:t>
          </a:r>
          <a:r>
            <a:rPr lang="nl-BE" sz="1800" b="0" kern="1200">
              <a:solidFill>
                <a:srgbClr val="105269"/>
              </a:solidFill>
            </a:rPr>
            <a:t> van ruimteclusters</a:t>
          </a:r>
          <a:endParaRPr lang="nl-BE" sz="1800" b="0" kern="1200"/>
        </a:p>
      </dsp:txBody>
      <dsp:txXfrm>
        <a:off x="53378" y="53378"/>
        <a:ext cx="1765452" cy="171570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 5</a:t>
          </a:r>
        </a:p>
        <a:p>
          <a:pPr marL="0" lvl="0" indent="0" algn="ctr" defTabSz="800100">
            <a:lnSpc>
              <a:spcPct val="90000"/>
            </a:lnSpc>
            <a:spcBef>
              <a:spcPct val="0"/>
            </a:spcBef>
            <a:spcAft>
              <a:spcPct val="35000"/>
            </a:spcAft>
            <a:buNone/>
          </a:pPr>
          <a:r>
            <a:rPr lang="nl-BE" sz="1800" b="1" kern="1200">
              <a:solidFill>
                <a:srgbClr val="105269"/>
              </a:solidFill>
            </a:rPr>
            <a:t>Voer</a:t>
          </a:r>
          <a:r>
            <a:rPr lang="nl-BE" sz="1800" b="0" kern="1200">
              <a:solidFill>
                <a:srgbClr val="105269"/>
              </a:solidFill>
            </a:rPr>
            <a:t> ruimteclusters </a:t>
          </a:r>
          <a:r>
            <a:rPr lang="nl-BE" sz="1800" b="1" kern="1200">
              <a:solidFill>
                <a:srgbClr val="105269"/>
              </a:solidFill>
            </a:rPr>
            <a:t>in</a:t>
          </a:r>
          <a:r>
            <a:rPr lang="nl-BE" sz="1800" b="0" kern="1200">
              <a:solidFill>
                <a:srgbClr val="105269"/>
              </a:solidFill>
            </a:rPr>
            <a:t> en </a:t>
          </a:r>
          <a:r>
            <a:rPr lang="nl-BE" sz="1800" b="1" kern="1200">
              <a:solidFill>
                <a:srgbClr val="105269"/>
              </a:solidFill>
            </a:rPr>
            <a:t>koppel aan </a:t>
          </a:r>
          <a:r>
            <a:rPr lang="nl-BE" sz="1800" b="0" kern="1200">
              <a:solidFill>
                <a:srgbClr val="105269"/>
              </a:solidFill>
            </a:rPr>
            <a:t>installaties voor RV</a:t>
          </a:r>
          <a:endParaRPr lang="nl-BE" sz="1800" b="0" kern="1200"/>
        </a:p>
      </dsp:txBody>
      <dsp:txXfrm>
        <a:off x="53378" y="53378"/>
        <a:ext cx="1765452" cy="17157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BE" sz="1800" b="1" kern="1200">
              <a:solidFill>
                <a:srgbClr val="105269"/>
              </a:solidFill>
            </a:rPr>
            <a:t>STAP 3 </a:t>
          </a:r>
        </a:p>
        <a:p>
          <a:pPr marL="0" lvl="0" indent="0" algn="ctr" defTabSz="800100">
            <a:lnSpc>
              <a:spcPct val="90000"/>
            </a:lnSpc>
            <a:spcBef>
              <a:spcPct val="0"/>
            </a:spcBef>
            <a:spcAft>
              <a:spcPct val="35000"/>
            </a:spcAft>
            <a:buNone/>
          </a:pPr>
          <a:r>
            <a:rPr lang="nl-BE" sz="1800" b="0" kern="1200">
              <a:solidFill>
                <a:srgbClr val="105269"/>
              </a:solidFill>
            </a:rPr>
            <a:t>Bepaal</a:t>
          </a:r>
          <a:r>
            <a:rPr lang="nl-BE" sz="1800" b="1" kern="1200">
              <a:solidFill>
                <a:srgbClr val="105269"/>
              </a:solidFill>
            </a:rPr>
            <a:t> eigenschappen </a:t>
          </a:r>
          <a:r>
            <a:rPr lang="nl-BE" sz="1800" b="0" kern="1200">
              <a:solidFill>
                <a:srgbClr val="105269"/>
              </a:solidFill>
            </a:rPr>
            <a:t>per soort opwekker</a:t>
          </a:r>
          <a:endParaRPr lang="nl-BE" sz="1800" b="0" kern="1200"/>
        </a:p>
      </dsp:txBody>
      <dsp:txXfrm>
        <a:off x="53378" y="53378"/>
        <a:ext cx="1765452" cy="17157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endParaRPr lang="nl-BE"/>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785A6FEA-2027-477E-A994-97C99A320A91}" type="slidenum">
              <a:rPr lang="nl-BE" smtClean="0"/>
              <a:t>‹#›</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22D8FA8F-556B-4E54-8758-21E02D639AD8}" type="slidenum">
              <a:rPr lang="nl-BE" smtClean="0"/>
              <a:t>‹#›</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13</a:t>
            </a:fld>
            <a:endParaRPr lang="nl-BE"/>
          </a:p>
        </p:txBody>
      </p:sp>
    </p:spTree>
    <p:extLst>
      <p:ext uri="{BB962C8B-B14F-4D97-AF65-F5344CB8AC3E}">
        <p14:creationId xmlns:p14="http://schemas.microsoft.com/office/powerpoint/2010/main" val="1914320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77</a:t>
            </a:fld>
            <a:endParaRPr lang="nl-BE"/>
          </a:p>
        </p:txBody>
      </p:sp>
    </p:spTree>
    <p:extLst>
      <p:ext uri="{BB962C8B-B14F-4D97-AF65-F5344CB8AC3E}">
        <p14:creationId xmlns:p14="http://schemas.microsoft.com/office/powerpoint/2010/main" val="118827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78</a:t>
            </a:fld>
            <a:endParaRPr lang="nl-BE"/>
          </a:p>
        </p:txBody>
      </p:sp>
    </p:spTree>
    <p:extLst>
      <p:ext uri="{BB962C8B-B14F-4D97-AF65-F5344CB8AC3E}">
        <p14:creationId xmlns:p14="http://schemas.microsoft.com/office/powerpoint/2010/main" val="917785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79</a:t>
            </a:fld>
            <a:endParaRPr lang="nl-BE"/>
          </a:p>
        </p:txBody>
      </p:sp>
    </p:spTree>
    <p:extLst>
      <p:ext uri="{BB962C8B-B14F-4D97-AF65-F5344CB8AC3E}">
        <p14:creationId xmlns:p14="http://schemas.microsoft.com/office/powerpoint/2010/main" val="42847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103</a:t>
            </a:fld>
            <a:endParaRPr lang="nl-BE"/>
          </a:p>
        </p:txBody>
      </p:sp>
    </p:spTree>
    <p:extLst>
      <p:ext uri="{BB962C8B-B14F-4D97-AF65-F5344CB8AC3E}">
        <p14:creationId xmlns:p14="http://schemas.microsoft.com/office/powerpoint/2010/main" val="428059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104</a:t>
            </a:fld>
            <a:endParaRPr lang="nl-BE"/>
          </a:p>
        </p:txBody>
      </p:sp>
    </p:spTree>
    <p:extLst>
      <p:ext uri="{BB962C8B-B14F-4D97-AF65-F5344CB8AC3E}">
        <p14:creationId xmlns:p14="http://schemas.microsoft.com/office/powerpoint/2010/main" val="55584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Eigen foto.</a:t>
            </a: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106</a:t>
            </a:fld>
            <a:endParaRPr lang="nl-BE"/>
          </a:p>
        </p:txBody>
      </p:sp>
    </p:spTree>
    <p:extLst>
      <p:ext uri="{BB962C8B-B14F-4D97-AF65-F5344CB8AC3E}">
        <p14:creationId xmlns:p14="http://schemas.microsoft.com/office/powerpoint/2010/main" val="4004255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107</a:t>
            </a:fld>
            <a:endParaRPr lang="nl-BE"/>
          </a:p>
        </p:txBody>
      </p:sp>
    </p:spTree>
    <p:extLst>
      <p:ext uri="{BB962C8B-B14F-4D97-AF65-F5344CB8AC3E}">
        <p14:creationId xmlns:p14="http://schemas.microsoft.com/office/powerpoint/2010/main" val="3764019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108</a:t>
            </a:fld>
            <a:endParaRPr lang="nl-BE"/>
          </a:p>
        </p:txBody>
      </p:sp>
    </p:spTree>
    <p:extLst>
      <p:ext uri="{BB962C8B-B14F-4D97-AF65-F5344CB8AC3E}">
        <p14:creationId xmlns:p14="http://schemas.microsoft.com/office/powerpoint/2010/main" val="44192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137</a:t>
            </a:fld>
            <a:endParaRPr lang="nl-BE"/>
          </a:p>
        </p:txBody>
      </p:sp>
    </p:spTree>
    <p:extLst>
      <p:ext uri="{BB962C8B-B14F-4D97-AF65-F5344CB8AC3E}">
        <p14:creationId xmlns:p14="http://schemas.microsoft.com/office/powerpoint/2010/main" val="2735280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192</a:t>
            </a:fld>
            <a:endParaRPr lang="nl-BE"/>
          </a:p>
        </p:txBody>
      </p:sp>
    </p:spTree>
    <p:extLst>
      <p:ext uri="{BB962C8B-B14F-4D97-AF65-F5344CB8AC3E}">
        <p14:creationId xmlns:p14="http://schemas.microsoft.com/office/powerpoint/2010/main" val="3023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14</a:t>
            </a:fld>
            <a:endParaRPr lang="nl-BE"/>
          </a:p>
        </p:txBody>
      </p:sp>
    </p:spTree>
    <p:extLst>
      <p:ext uri="{BB962C8B-B14F-4D97-AF65-F5344CB8AC3E}">
        <p14:creationId xmlns:p14="http://schemas.microsoft.com/office/powerpoint/2010/main" val="1108305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221</a:t>
            </a:fld>
            <a:endParaRPr lang="nl-BE"/>
          </a:p>
        </p:txBody>
      </p:sp>
    </p:spTree>
    <p:extLst>
      <p:ext uri="{BB962C8B-B14F-4D97-AF65-F5344CB8AC3E}">
        <p14:creationId xmlns:p14="http://schemas.microsoft.com/office/powerpoint/2010/main" val="2727979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224</a:t>
            </a:fld>
            <a:endParaRPr lang="nl-BE"/>
          </a:p>
        </p:txBody>
      </p:sp>
    </p:spTree>
    <p:extLst>
      <p:ext uri="{BB962C8B-B14F-4D97-AF65-F5344CB8AC3E}">
        <p14:creationId xmlns:p14="http://schemas.microsoft.com/office/powerpoint/2010/main" val="1782912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225</a:t>
            </a:fld>
            <a:endParaRPr lang="nl-BE"/>
          </a:p>
        </p:txBody>
      </p:sp>
    </p:spTree>
    <p:extLst>
      <p:ext uri="{BB962C8B-B14F-4D97-AF65-F5344CB8AC3E}">
        <p14:creationId xmlns:p14="http://schemas.microsoft.com/office/powerpoint/2010/main" val="2123471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226</a:t>
            </a:fld>
            <a:endParaRPr lang="nl-BE"/>
          </a:p>
        </p:txBody>
      </p:sp>
    </p:spTree>
    <p:extLst>
      <p:ext uri="{BB962C8B-B14F-4D97-AF65-F5344CB8AC3E}">
        <p14:creationId xmlns:p14="http://schemas.microsoft.com/office/powerpoint/2010/main" val="1069765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227</a:t>
            </a:fld>
            <a:endParaRPr lang="nl-BE"/>
          </a:p>
        </p:txBody>
      </p:sp>
    </p:spTree>
    <p:extLst>
      <p:ext uri="{BB962C8B-B14F-4D97-AF65-F5344CB8AC3E}">
        <p14:creationId xmlns:p14="http://schemas.microsoft.com/office/powerpoint/2010/main" val="201956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229</a:t>
            </a:fld>
            <a:endParaRPr lang="nl-BE"/>
          </a:p>
        </p:txBody>
      </p:sp>
    </p:spTree>
    <p:extLst>
      <p:ext uri="{BB962C8B-B14F-4D97-AF65-F5344CB8AC3E}">
        <p14:creationId xmlns:p14="http://schemas.microsoft.com/office/powerpoint/2010/main" val="3155595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230</a:t>
            </a:fld>
            <a:endParaRPr lang="nl-BE"/>
          </a:p>
        </p:txBody>
      </p:sp>
    </p:spTree>
    <p:extLst>
      <p:ext uri="{BB962C8B-B14F-4D97-AF65-F5344CB8AC3E}">
        <p14:creationId xmlns:p14="http://schemas.microsoft.com/office/powerpoint/2010/main" val="2008276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231</a:t>
            </a:fld>
            <a:endParaRPr lang="nl-BE"/>
          </a:p>
        </p:txBody>
      </p:sp>
    </p:spTree>
    <p:extLst>
      <p:ext uri="{BB962C8B-B14F-4D97-AF65-F5344CB8AC3E}">
        <p14:creationId xmlns:p14="http://schemas.microsoft.com/office/powerpoint/2010/main" val="3211855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232</a:t>
            </a:fld>
            <a:endParaRPr lang="nl-BE"/>
          </a:p>
        </p:txBody>
      </p:sp>
    </p:spTree>
    <p:extLst>
      <p:ext uri="{BB962C8B-B14F-4D97-AF65-F5344CB8AC3E}">
        <p14:creationId xmlns:p14="http://schemas.microsoft.com/office/powerpoint/2010/main" val="2265409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233</a:t>
            </a:fld>
            <a:endParaRPr lang="nl-BE"/>
          </a:p>
        </p:txBody>
      </p:sp>
    </p:spTree>
    <p:extLst>
      <p:ext uri="{BB962C8B-B14F-4D97-AF65-F5344CB8AC3E}">
        <p14:creationId xmlns:p14="http://schemas.microsoft.com/office/powerpoint/2010/main" val="3091742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15</a:t>
            </a:fld>
            <a:endParaRPr lang="nl-BE"/>
          </a:p>
        </p:txBody>
      </p:sp>
    </p:spTree>
    <p:extLst>
      <p:ext uri="{BB962C8B-B14F-4D97-AF65-F5344CB8AC3E}">
        <p14:creationId xmlns:p14="http://schemas.microsoft.com/office/powerpoint/2010/main" val="290855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234</a:t>
            </a:fld>
            <a:endParaRPr lang="nl-BE"/>
          </a:p>
        </p:txBody>
      </p:sp>
    </p:spTree>
    <p:extLst>
      <p:ext uri="{BB962C8B-B14F-4D97-AF65-F5344CB8AC3E}">
        <p14:creationId xmlns:p14="http://schemas.microsoft.com/office/powerpoint/2010/main" val="1728622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236</a:t>
            </a:fld>
            <a:endParaRPr lang="nl-BE"/>
          </a:p>
        </p:txBody>
      </p:sp>
    </p:spTree>
    <p:extLst>
      <p:ext uri="{BB962C8B-B14F-4D97-AF65-F5344CB8AC3E}">
        <p14:creationId xmlns:p14="http://schemas.microsoft.com/office/powerpoint/2010/main" val="1452414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237</a:t>
            </a:fld>
            <a:endParaRPr lang="nl-BE"/>
          </a:p>
        </p:txBody>
      </p:sp>
    </p:spTree>
    <p:extLst>
      <p:ext uri="{BB962C8B-B14F-4D97-AF65-F5344CB8AC3E}">
        <p14:creationId xmlns:p14="http://schemas.microsoft.com/office/powerpoint/2010/main" val="4096936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238</a:t>
            </a:fld>
            <a:endParaRPr lang="nl-BE"/>
          </a:p>
        </p:txBody>
      </p:sp>
    </p:spTree>
    <p:extLst>
      <p:ext uri="{BB962C8B-B14F-4D97-AF65-F5344CB8AC3E}">
        <p14:creationId xmlns:p14="http://schemas.microsoft.com/office/powerpoint/2010/main" val="1152817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239</a:t>
            </a:fld>
            <a:endParaRPr lang="nl-BE"/>
          </a:p>
        </p:txBody>
      </p:sp>
    </p:spTree>
    <p:extLst>
      <p:ext uri="{BB962C8B-B14F-4D97-AF65-F5344CB8AC3E}">
        <p14:creationId xmlns:p14="http://schemas.microsoft.com/office/powerpoint/2010/main" val="2924028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241</a:t>
            </a:fld>
            <a:endParaRPr lang="nl-BE"/>
          </a:p>
        </p:txBody>
      </p:sp>
    </p:spTree>
    <p:extLst>
      <p:ext uri="{BB962C8B-B14F-4D97-AF65-F5344CB8AC3E}">
        <p14:creationId xmlns:p14="http://schemas.microsoft.com/office/powerpoint/2010/main" val="2138038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243</a:t>
            </a:fld>
            <a:endParaRPr lang="nl-BE"/>
          </a:p>
        </p:txBody>
      </p:sp>
    </p:spTree>
    <p:extLst>
      <p:ext uri="{BB962C8B-B14F-4D97-AF65-F5344CB8AC3E}">
        <p14:creationId xmlns:p14="http://schemas.microsoft.com/office/powerpoint/2010/main" val="278550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245</a:t>
            </a:fld>
            <a:endParaRPr lang="nl-BE"/>
          </a:p>
        </p:txBody>
      </p:sp>
    </p:spTree>
    <p:extLst>
      <p:ext uri="{BB962C8B-B14F-4D97-AF65-F5344CB8AC3E}">
        <p14:creationId xmlns:p14="http://schemas.microsoft.com/office/powerpoint/2010/main" val="4070911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316</a:t>
            </a:fld>
            <a:endParaRPr lang="nl-BE"/>
          </a:p>
        </p:txBody>
      </p:sp>
    </p:spTree>
    <p:extLst>
      <p:ext uri="{BB962C8B-B14F-4D97-AF65-F5344CB8AC3E}">
        <p14:creationId xmlns:p14="http://schemas.microsoft.com/office/powerpoint/2010/main" val="1477405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317</a:t>
            </a:fld>
            <a:endParaRPr lang="nl-BE"/>
          </a:p>
        </p:txBody>
      </p:sp>
    </p:spTree>
    <p:extLst>
      <p:ext uri="{BB962C8B-B14F-4D97-AF65-F5344CB8AC3E}">
        <p14:creationId xmlns:p14="http://schemas.microsoft.com/office/powerpoint/2010/main" val="242176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Elektrische warmtewisselaar in voorraadvat</a:t>
            </a:r>
          </a:p>
          <a:p>
            <a:r>
              <a:rPr lang="nl-BE" dirty="0"/>
              <a:t>Eigen elektrische voeding</a:t>
            </a:r>
          </a:p>
          <a:p>
            <a:r>
              <a:rPr lang="nl-BE" dirty="0"/>
              <a:t>IS GEEN WARMTEPOMP Boiler !! – elektrische weerstand is via een weerstand, </a:t>
            </a:r>
          </a:p>
          <a:p>
            <a:r>
              <a:rPr lang="nl-BE" dirty="0" err="1"/>
              <a:t>Wpboiler</a:t>
            </a:r>
            <a:r>
              <a:rPr lang="nl-BE" dirty="0"/>
              <a:t> is via een warmtepomp intern met wisselaar in het toestel (zie iets verder)</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a:t>
            </a:fld>
            <a:endParaRPr lang="nl-BE"/>
          </a:p>
        </p:txBody>
      </p:sp>
    </p:spTree>
    <p:extLst>
      <p:ext uri="{BB962C8B-B14F-4D97-AF65-F5344CB8AC3E}">
        <p14:creationId xmlns:p14="http://schemas.microsoft.com/office/powerpoint/2010/main" val="1042640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318</a:t>
            </a:fld>
            <a:endParaRPr lang="nl-BE"/>
          </a:p>
        </p:txBody>
      </p:sp>
    </p:spTree>
    <p:extLst>
      <p:ext uri="{BB962C8B-B14F-4D97-AF65-F5344CB8AC3E}">
        <p14:creationId xmlns:p14="http://schemas.microsoft.com/office/powerpoint/2010/main" val="3437597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27</a:t>
            </a:fld>
            <a:endParaRPr lang="nl-BE"/>
          </a:p>
        </p:txBody>
      </p:sp>
    </p:spTree>
    <p:extLst>
      <p:ext uri="{BB962C8B-B14F-4D97-AF65-F5344CB8AC3E}">
        <p14:creationId xmlns:p14="http://schemas.microsoft.com/office/powerpoint/2010/main" val="2198063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29</a:t>
            </a:fld>
            <a:endParaRPr lang="nl-BE"/>
          </a:p>
        </p:txBody>
      </p:sp>
    </p:spTree>
    <p:extLst>
      <p:ext uri="{BB962C8B-B14F-4D97-AF65-F5344CB8AC3E}">
        <p14:creationId xmlns:p14="http://schemas.microsoft.com/office/powerpoint/2010/main" val="603259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30</a:t>
            </a:fld>
            <a:endParaRPr lang="nl-BE"/>
          </a:p>
        </p:txBody>
      </p:sp>
    </p:spTree>
    <p:extLst>
      <p:ext uri="{BB962C8B-B14F-4D97-AF65-F5344CB8AC3E}">
        <p14:creationId xmlns:p14="http://schemas.microsoft.com/office/powerpoint/2010/main" val="417926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31</a:t>
            </a:fld>
            <a:endParaRPr lang="nl-BE"/>
          </a:p>
        </p:txBody>
      </p:sp>
    </p:spTree>
    <p:extLst>
      <p:ext uri="{BB962C8B-B14F-4D97-AF65-F5344CB8AC3E}">
        <p14:creationId xmlns:p14="http://schemas.microsoft.com/office/powerpoint/2010/main" val="299692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76</a:t>
            </a:fld>
            <a:endParaRPr lang="nl-BE"/>
          </a:p>
        </p:txBody>
      </p:sp>
    </p:spTree>
    <p:extLst>
      <p:ext uri="{BB962C8B-B14F-4D97-AF65-F5344CB8AC3E}">
        <p14:creationId xmlns:p14="http://schemas.microsoft.com/office/powerpoint/2010/main" val="2249532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spTree>
    <p:extLst>
      <p:ext uri="{BB962C8B-B14F-4D97-AF65-F5344CB8AC3E}">
        <p14:creationId xmlns:p14="http://schemas.microsoft.com/office/powerpoint/2010/main" val="406102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sslide">
    <p:spTree>
      <p:nvGrpSpPr>
        <p:cNvPr id="1" name=""/>
        <p:cNvGrpSpPr/>
        <p:nvPr/>
      </p:nvGrpSpPr>
      <p:grpSpPr>
        <a:xfrm>
          <a:off x="0" y="0"/>
          <a:ext cx="0" cy="0"/>
          <a:chOff x="0" y="0"/>
          <a:chExt cx="0" cy="0"/>
        </a:xfrm>
      </p:grpSpPr>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sslide-zonder-themalogo-blanco">
    <p:spTree>
      <p:nvGrpSpPr>
        <p:cNvPr id="1" name=""/>
        <p:cNvGrpSpPr/>
        <p:nvPr/>
      </p:nvGrpSpPr>
      <p:grpSpPr>
        <a:xfrm>
          <a:off x="0" y="0"/>
          <a:ext cx="0" cy="0"/>
          <a:chOff x="0" y="0"/>
          <a:chExt cx="0" cy="0"/>
        </a:xfrm>
      </p:grpSpPr>
      <p:sp>
        <p:nvSpPr>
          <p:cNvPr id="4" name="modelstijl"/>
          <p:cNvSpPr>
            <a:spLocks noGrp="1"/>
          </p:cNvSpPr>
          <p:nvPr>
            <p:ph sz="half" idx="2"/>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2"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Tree>
    <p:extLst>
      <p:ext uri="{BB962C8B-B14F-4D97-AF65-F5344CB8AC3E}">
        <p14:creationId xmlns:p14="http://schemas.microsoft.com/office/powerpoint/2010/main" val="76993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otslide-blanco">
    <p:spTree>
      <p:nvGrpSpPr>
        <p:cNvPr id="1" name=""/>
        <p:cNvGrpSpPr/>
        <p:nvPr/>
      </p:nvGrpSpPr>
      <p:grpSpPr>
        <a:xfrm>
          <a:off x="0" y="0"/>
          <a:ext cx="0" cy="0"/>
          <a:chOff x="0" y="0"/>
          <a:chExt cx="0" cy="0"/>
        </a:xfrm>
      </p:grpSpPr>
      <p:grpSp>
        <p:nvGrpSpPr>
          <p:cNvPr id="8" name="witte trapezium"/>
          <p:cNvGrpSpPr/>
          <p:nvPr userDrawn="1"/>
        </p:nvGrpSpPr>
        <p:grpSpPr>
          <a:xfrm>
            <a:off x="284400" y="3816000"/>
            <a:ext cx="8856000" cy="3060000"/>
            <a:chOff x="288000" y="3402000"/>
            <a:chExt cx="8856000" cy="3456000"/>
          </a:xfrm>
          <a:effectLst/>
        </p:grpSpPr>
        <p:sp>
          <p:nvSpPr>
            <p:cNvPr id="10" name="rechthoek"/>
            <p:cNvSpPr/>
            <p:nvPr userDrawn="1"/>
          </p:nvSpPr>
          <p:spPr>
            <a:xfrm>
              <a:off x="288000" y="4266000"/>
              <a:ext cx="8856000" cy="259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ige driehoek"/>
            <p:cNvSpPr/>
            <p:nvPr userDrawn="1"/>
          </p:nvSpPr>
          <p:spPr>
            <a:xfrm flipH="1">
              <a:off x="288000" y="3402000"/>
              <a:ext cx="8856000" cy="864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536396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3" name="Graphic 2" descr="Architectuur">
            <a:extLst>
              <a:ext uri="{FF2B5EF4-FFF2-40B4-BE49-F238E27FC236}">
                <a16:creationId xmlns:a16="http://schemas.microsoft.com/office/drawing/2014/main" id="{49A79C45-4433-43D6-8D5D-C4C8F306CE9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158194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1" name="Graphic 10" descr="Gloeilamp">
            <a:extLst>
              <a:ext uri="{FF2B5EF4-FFF2-40B4-BE49-F238E27FC236}">
                <a16:creationId xmlns:a16="http://schemas.microsoft.com/office/drawing/2014/main" id="{9EDDE8B1-4BB9-484A-9AA5-F4C3DE18AB6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0392" y="222919"/>
            <a:ext cx="651521" cy="651521"/>
          </a:xfrm>
          <a:prstGeom prst="rect">
            <a:avLst/>
          </a:prstGeom>
        </p:spPr>
      </p:pic>
    </p:spTree>
    <p:extLst>
      <p:ext uri="{BB962C8B-B14F-4D97-AF65-F5344CB8AC3E}">
        <p14:creationId xmlns:p14="http://schemas.microsoft.com/office/powerpoint/2010/main" val="2236528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_herkennen">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small" spc="0" normalizeH="0" baseline="0" noProof="0">
                <a:ln>
                  <a:noFill/>
                </a:ln>
                <a:solidFill>
                  <a:srgbClr val="FFFF00"/>
                </a:solidFill>
                <a:effectLst/>
                <a:uLnTx/>
                <a:uFillTx/>
                <a:latin typeface="Calibri"/>
                <a:ea typeface="+mn-ea"/>
                <a:cs typeface="+mn-cs"/>
              </a:rPr>
              <a:t>herkennen</a:t>
            </a:r>
          </a:p>
        </p:txBody>
      </p:sp>
      <p:pic>
        <p:nvPicPr>
          <p:cNvPr id="11" name="Graphic 10" descr="Oog">
            <a:extLst>
              <a:ext uri="{FF2B5EF4-FFF2-40B4-BE49-F238E27FC236}">
                <a16:creationId xmlns:a16="http://schemas.microsoft.com/office/drawing/2014/main" id="{2C8851FD-F32B-4B23-8BCA-4F00F2542E9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13162" y="84972"/>
            <a:ext cx="1033266" cy="1033266"/>
          </a:xfrm>
          <a:prstGeom prst="rect">
            <a:avLst/>
          </a:prstGeom>
        </p:spPr>
      </p:pic>
    </p:spTree>
    <p:extLst>
      <p:ext uri="{BB962C8B-B14F-4D97-AF65-F5344CB8AC3E}">
        <p14:creationId xmlns:p14="http://schemas.microsoft.com/office/powerpoint/2010/main" val="1479350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oefening</a:t>
            </a:r>
          </a:p>
        </p:txBody>
      </p:sp>
      <p:pic>
        <p:nvPicPr>
          <p:cNvPr id="7" name="Graphic 6" descr="Klembord">
            <a:extLst>
              <a:ext uri="{FF2B5EF4-FFF2-40B4-BE49-F238E27FC236}">
                <a16:creationId xmlns:a16="http://schemas.microsoft.com/office/drawing/2014/main" id="{524BFD92-F5C3-471D-BD53-843286F15B4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1860" y="160745"/>
            <a:ext cx="775869" cy="775869"/>
          </a:xfrm>
          <a:prstGeom prst="rect">
            <a:avLst/>
          </a:prstGeom>
        </p:spPr>
      </p:pic>
    </p:spTree>
    <p:extLst>
      <p:ext uri="{BB962C8B-B14F-4D97-AF65-F5344CB8AC3E}">
        <p14:creationId xmlns:p14="http://schemas.microsoft.com/office/powerpoint/2010/main" val="92220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pic>
        <p:nvPicPr>
          <p:cNvPr id="10" name="Graphic 9" descr="Huis">
            <a:extLst>
              <a:ext uri="{FF2B5EF4-FFF2-40B4-BE49-F238E27FC236}">
                <a16:creationId xmlns:a16="http://schemas.microsoft.com/office/drawing/2014/main" id="{388F03D7-ED04-4DF3-ACE6-35DB23DE5790}"/>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78080" y="91480"/>
            <a:ext cx="914400" cy="914400"/>
          </a:xfrm>
          <a:prstGeom prst="rect">
            <a:avLst/>
          </a:prstGeom>
        </p:spPr>
      </p:pic>
      <p:sp>
        <p:nvSpPr>
          <p:cNvPr id="11" name="Tekstvak 10">
            <a:extLst>
              <a:ext uri="{FF2B5EF4-FFF2-40B4-BE49-F238E27FC236}">
                <a16:creationId xmlns:a16="http://schemas.microsoft.com/office/drawing/2014/main" id="{F477942F-5594-4A87-AA75-7EEA338274B2}"/>
              </a:ext>
            </a:extLst>
          </p:cNvPr>
          <p:cNvSpPr txBox="1"/>
          <p:nvPr userDrawn="1"/>
        </p:nvSpPr>
        <p:spPr>
          <a:xfrm>
            <a:off x="7936591" y="749895"/>
            <a:ext cx="986408" cy="830997"/>
          </a:xfrm>
          <a:prstGeom prst="rect">
            <a:avLst/>
          </a:prstGeom>
          <a:noFill/>
        </p:spPr>
        <p:txBody>
          <a:bodyPr wrap="square" rtlCol="0">
            <a:spAutoFit/>
          </a:bodyPr>
          <a:lstStyle/>
          <a:p>
            <a:pPr algn="ctr"/>
            <a:r>
              <a:rPr lang="nl-BE" sz="2400" b="1" i="0" u="none" cap="small" baseline="0">
                <a:solidFill>
                  <a:srgbClr val="105269"/>
                </a:solidFill>
                <a:latin typeface="+mj-lt"/>
              </a:rPr>
              <a:t>Oefening</a:t>
            </a:r>
          </a:p>
        </p:txBody>
      </p:sp>
    </p:spTree>
    <p:extLst>
      <p:ext uri="{BB962C8B-B14F-4D97-AF65-F5344CB8AC3E}">
        <p14:creationId xmlns:p14="http://schemas.microsoft.com/office/powerpoint/2010/main" val="1237421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24" r:id="rId3"/>
    <p:sldLayoutId id="2147483726" r:id="rId4"/>
    <p:sldLayoutId id="2147483730" r:id="rId5"/>
    <p:sldLayoutId id="2147483731" r:id="rId6"/>
    <p:sldLayoutId id="2147483732" r:id="rId7"/>
    <p:sldLayoutId id="2147483733" r:id="rId8"/>
    <p:sldLayoutId id="2147483734" r:id="rId9"/>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eg"/><Relationship Id="rId7"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1.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5.xml"/><Relationship Id="rId4" Type="http://schemas.openxmlformats.org/officeDocument/2006/relationships/image" Target="../media/image14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5.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09.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emf"/><Relationship Id="rId2" Type="http://schemas.openxmlformats.org/officeDocument/2006/relationships/image" Target="../media/image152.jpeg"/><Relationship Id="rId1" Type="http://schemas.openxmlformats.org/officeDocument/2006/relationships/slideLayout" Target="../slideLayouts/slideLayout5.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0.jpe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59.jpeg"/><Relationship Id="rId5" Type="http://schemas.openxmlformats.org/officeDocument/2006/relationships/image" Target="../media/image158.wmf"/><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2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7.jpeg"/><Relationship Id="rId5" Type="http://schemas.openxmlformats.org/officeDocument/2006/relationships/image" Target="../media/image4.png"/><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2.png"/><Relationship Id="rId7" Type="http://schemas.openxmlformats.org/officeDocument/2006/relationships/image" Target="../media/image18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4.png"/><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jpeg"/><Relationship Id="rId4" Type="http://schemas.openxmlformats.org/officeDocument/2006/relationships/image" Target="../media/image184.pn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5.xml"/><Relationship Id="rId6" Type="http://schemas.openxmlformats.org/officeDocument/2006/relationships/image" Target="../media/image193.jpe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jpeg"/><Relationship Id="rId4" Type="http://schemas.openxmlformats.org/officeDocument/2006/relationships/image" Target="../media/image191.jpeg"/><Relationship Id="rId9" Type="http://schemas.openxmlformats.org/officeDocument/2006/relationships/image" Target="../media/image19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9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4.png"/><Relationship Id="rId4" Type="http://schemas.openxmlformats.org/officeDocument/2006/relationships/diagramQuickStyle" Target="../diagrams/quickStyle1.xml"/><Relationship Id="rId9" Type="http://schemas.openxmlformats.org/officeDocument/2006/relationships/image" Target="../media/image3.png"/></Relationships>
</file>

<file path=ppt/slides/_rels/slide15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5.xml"/><Relationship Id="rId4" Type="http://schemas.openxmlformats.org/officeDocument/2006/relationships/image" Target="../media/image208.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1.JPG"/><Relationship Id="rId5" Type="http://schemas.openxmlformats.org/officeDocument/2006/relationships/image" Target="../media/image4.png"/><Relationship Id="rId4" Type="http://schemas.openxmlformats.org/officeDocument/2006/relationships/image" Target="../media/image3.png"/></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4.png"/><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4.png"/><Relationship Id="rId4" Type="http://schemas.openxmlformats.org/officeDocument/2006/relationships/diagramQuickStyle" Target="../diagrams/quickStyle3.xml"/><Relationship Id="rId9" Type="http://schemas.openxmlformats.org/officeDocument/2006/relationships/image" Target="../media/image3.png"/></Relationships>
</file>

<file path=ppt/slides/_rels/slide16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14.jpeg"/></Relationships>
</file>

<file path=ppt/slides/_rels/slide17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7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4.png"/><Relationship Id="rId4" Type="http://schemas.openxmlformats.org/officeDocument/2006/relationships/diagramQuickStyle" Target="../diagrams/quickStyle4.xml"/><Relationship Id="rId9" Type="http://schemas.openxmlformats.org/officeDocument/2006/relationships/image" Target="../media/image3.png"/></Relationships>
</file>

<file path=ppt/slides/_rels/slide17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0.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4.png"/><Relationship Id="rId4" Type="http://schemas.openxmlformats.org/officeDocument/2006/relationships/diagramQuickStyle" Target="../diagrams/quickStyle5.xml"/><Relationship Id="rId9" Type="http://schemas.openxmlformats.org/officeDocument/2006/relationships/image" Target="../media/image3.png"/></Relationships>
</file>

<file path=ppt/slides/_rels/slide18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26.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4.png"/><Relationship Id="rId4" Type="http://schemas.openxmlformats.org/officeDocument/2006/relationships/diagramQuickStyle" Target="../diagrams/quickStyle6.xml"/><Relationship Id="rId9" Type="http://schemas.openxmlformats.org/officeDocument/2006/relationships/image" Target="../media/image3.png"/></Relationships>
</file>

<file path=ppt/slides/_rels/slide19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7.xml"/><Relationship Id="rId7" Type="http://schemas.openxmlformats.org/officeDocument/2006/relationships/image" Target="../media/image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4.png"/><Relationship Id="rId4" Type="http://schemas.openxmlformats.org/officeDocument/2006/relationships/diagramQuickStyle" Target="../diagrams/quickStyle7.xml"/><Relationship Id="rId9" Type="http://schemas.openxmlformats.org/officeDocument/2006/relationships/image" Target="../media/image3.png"/></Relationships>
</file>

<file path=ppt/slides/_rels/slide1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9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8.xml"/><Relationship Id="rId7" Type="http://schemas.openxmlformats.org/officeDocument/2006/relationships/image" Target="../media/image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4.png"/><Relationship Id="rId4" Type="http://schemas.openxmlformats.org/officeDocument/2006/relationships/diagramQuickStyle" Target="../diagrams/quickStyle8.xml"/><Relationship Id="rId9" Type="http://schemas.openxmlformats.org/officeDocument/2006/relationships/image" Target="../media/image3.png"/></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4.png"/><Relationship Id="rId4" Type="http://schemas.openxmlformats.org/officeDocument/2006/relationships/image" Target="../media/image3.png"/></Relationships>
</file>

<file path=ppt/slides/_rels/slide19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9.xml"/><Relationship Id="rId7" Type="http://schemas.openxmlformats.org/officeDocument/2006/relationships/image" Target="../media/image1.png"/><Relationship Id="rId12" Type="http://schemas.openxmlformats.org/officeDocument/2006/relationships/image" Target="../media/image20.sv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19.png"/><Relationship Id="rId5" Type="http://schemas.openxmlformats.org/officeDocument/2006/relationships/diagramColors" Target="../diagrams/colors9.xml"/><Relationship Id="rId10" Type="http://schemas.openxmlformats.org/officeDocument/2006/relationships/image" Target="../media/image4.png"/><Relationship Id="rId4" Type="http://schemas.openxmlformats.org/officeDocument/2006/relationships/diagramQuickStyle" Target="../diagrams/quickStyle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4.png"/><Relationship Id="rId5" Type="http://schemas.openxmlformats.org/officeDocument/2006/relationships/diagramQuickStyle" Target="../diagrams/quickStyle10.xml"/><Relationship Id="rId10" Type="http://schemas.openxmlformats.org/officeDocument/2006/relationships/image" Target="../media/image3.png"/><Relationship Id="rId4" Type="http://schemas.openxmlformats.org/officeDocument/2006/relationships/diagramLayout" Target="../diagrams/layout10.xml"/><Relationship Id="rId9" Type="http://schemas.openxmlformats.org/officeDocument/2006/relationships/image" Target="../media/image2.png"/></Relationships>
</file>

<file path=ppt/slides/_rels/slide20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1.xml"/><Relationship Id="rId7" Type="http://schemas.openxmlformats.org/officeDocument/2006/relationships/image" Target="../media/image1.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4.png"/><Relationship Id="rId4" Type="http://schemas.openxmlformats.org/officeDocument/2006/relationships/diagramQuickStyle" Target="../diagrams/quickStyle11.xml"/><Relationship Id="rId9" Type="http://schemas.openxmlformats.org/officeDocument/2006/relationships/image" Target="../media/image3.png"/></Relationships>
</file>

<file path=ppt/slides/_rels/slide2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2.xml"/><Relationship Id="rId7" Type="http://schemas.openxmlformats.org/officeDocument/2006/relationships/image" Target="../media/image1.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4.png"/><Relationship Id="rId4" Type="http://schemas.openxmlformats.org/officeDocument/2006/relationships/diagramQuickStyle" Target="../diagrams/quickStyle12.xml"/><Relationship Id="rId9" Type="http://schemas.openxmlformats.org/officeDocument/2006/relationships/image" Target="../media/image3.png"/></Relationships>
</file>

<file path=ppt/slides/_rels/slide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34.png"/></Relationships>
</file>

<file path=ppt/slides/_rels/slide20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3.xml"/><Relationship Id="rId7" Type="http://schemas.openxmlformats.org/officeDocument/2006/relationships/image" Target="../media/image1.png"/><Relationship Id="rId12" Type="http://schemas.openxmlformats.org/officeDocument/2006/relationships/image" Target="../media/image20.sv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openxmlformats.org/officeDocument/2006/relationships/image" Target="../media/image19.png"/><Relationship Id="rId5" Type="http://schemas.openxmlformats.org/officeDocument/2006/relationships/diagramColors" Target="../diagrams/colors13.xml"/><Relationship Id="rId10" Type="http://schemas.openxmlformats.org/officeDocument/2006/relationships/image" Target="../media/image4.png"/><Relationship Id="rId4" Type="http://schemas.openxmlformats.org/officeDocument/2006/relationships/diagramQuickStyle" Target="../diagrams/quickStyle13.xml"/><Relationship Id="rId9" Type="http://schemas.openxmlformats.org/officeDocument/2006/relationships/image" Target="../media/image3.png"/></Relationships>
</file>

<file path=ppt/slides/_rels/slide20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4.xml"/><Relationship Id="rId7" Type="http://schemas.openxmlformats.org/officeDocument/2006/relationships/image" Target="../media/image1.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10" Type="http://schemas.openxmlformats.org/officeDocument/2006/relationships/image" Target="../media/image4.png"/><Relationship Id="rId4" Type="http://schemas.openxmlformats.org/officeDocument/2006/relationships/diagramQuickStyle" Target="../diagrams/quickStyle14.xml"/><Relationship Id="rId9" Type="http://schemas.openxmlformats.org/officeDocument/2006/relationships/image" Target="../media/image3.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5.xml"/><Relationship Id="rId7" Type="http://schemas.openxmlformats.org/officeDocument/2006/relationships/image" Target="../media/image1.png"/><Relationship Id="rId12" Type="http://schemas.openxmlformats.org/officeDocument/2006/relationships/image" Target="../media/image20.sv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image" Target="../media/image19.png"/><Relationship Id="rId5" Type="http://schemas.openxmlformats.org/officeDocument/2006/relationships/diagramColors" Target="../diagrams/colors15.xml"/><Relationship Id="rId10" Type="http://schemas.openxmlformats.org/officeDocument/2006/relationships/image" Target="../media/image4.png"/><Relationship Id="rId4" Type="http://schemas.openxmlformats.org/officeDocument/2006/relationships/diagramQuickStyle" Target="../diagrams/quickStyle15.xml"/><Relationship Id="rId9" Type="http://schemas.openxmlformats.org/officeDocument/2006/relationships/image" Target="../media/image3.png"/></Relationships>
</file>

<file path=ppt/slides/_rels/slide2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6.xml"/><Relationship Id="rId7" Type="http://schemas.openxmlformats.org/officeDocument/2006/relationships/image" Target="../media/image1.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image" Target="../media/image4.png"/><Relationship Id="rId4" Type="http://schemas.openxmlformats.org/officeDocument/2006/relationships/diagramQuickStyle" Target="../diagrams/quickStyle16.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7.xml"/><Relationship Id="rId7" Type="http://schemas.openxmlformats.org/officeDocument/2006/relationships/image" Target="../media/image1.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10" Type="http://schemas.openxmlformats.org/officeDocument/2006/relationships/image" Target="../media/image4.png"/><Relationship Id="rId4" Type="http://schemas.openxmlformats.org/officeDocument/2006/relationships/diagramQuickStyle" Target="../diagrams/quickStyle17.xml"/><Relationship Id="rId9" Type="http://schemas.openxmlformats.org/officeDocument/2006/relationships/image" Target="../media/image3.png"/></Relationships>
</file>

<file path=ppt/slides/_rels/slide2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8.xml"/><Relationship Id="rId7" Type="http://schemas.openxmlformats.org/officeDocument/2006/relationships/image" Target="../media/image1.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10" Type="http://schemas.openxmlformats.org/officeDocument/2006/relationships/image" Target="../media/image4.png"/><Relationship Id="rId4" Type="http://schemas.openxmlformats.org/officeDocument/2006/relationships/diagramQuickStyle" Target="../diagrams/quickStyle18.xml"/><Relationship Id="rId9" Type="http://schemas.openxmlformats.org/officeDocument/2006/relationships/image" Target="../media/image3.png"/></Relationships>
</file>

<file path=ppt/slides/_rels/slide2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9.xml"/><Relationship Id="rId7" Type="http://schemas.openxmlformats.org/officeDocument/2006/relationships/image" Target="../media/image1.png"/><Relationship Id="rId12" Type="http://schemas.openxmlformats.org/officeDocument/2006/relationships/image" Target="../media/image20.sv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openxmlformats.org/officeDocument/2006/relationships/image" Target="../media/image19.png"/><Relationship Id="rId5" Type="http://schemas.openxmlformats.org/officeDocument/2006/relationships/diagramColors" Target="../diagrams/colors19.xml"/><Relationship Id="rId10" Type="http://schemas.openxmlformats.org/officeDocument/2006/relationships/image" Target="../media/image4.png"/><Relationship Id="rId4" Type="http://schemas.openxmlformats.org/officeDocument/2006/relationships/diagramQuickStyle" Target="../diagrams/quickStyle19.xml"/><Relationship Id="rId9" Type="http://schemas.openxmlformats.org/officeDocument/2006/relationships/image" Target="../media/image3.png"/></Relationships>
</file>

<file path=ppt/slides/_rels/slide2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5.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5.xml"/><Relationship Id="rId4" Type="http://schemas.openxmlformats.org/officeDocument/2006/relationships/image" Target="../media/image238.jpeg"/></Relationships>
</file>

<file path=ppt/slides/_rels/slide2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0.xml"/><Relationship Id="rId7" Type="http://schemas.openxmlformats.org/officeDocument/2006/relationships/image" Target="../media/image1.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10" Type="http://schemas.openxmlformats.org/officeDocument/2006/relationships/image" Target="../media/image4.png"/><Relationship Id="rId4" Type="http://schemas.openxmlformats.org/officeDocument/2006/relationships/diagramQuickStyle" Target="../diagrams/quickStyle20.xml"/><Relationship Id="rId9" Type="http://schemas.openxmlformats.org/officeDocument/2006/relationships/image" Target="../media/image3.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1.xml"/><Relationship Id="rId7" Type="http://schemas.openxmlformats.org/officeDocument/2006/relationships/image" Target="../media/image1.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10" Type="http://schemas.openxmlformats.org/officeDocument/2006/relationships/image" Target="../media/image4.png"/><Relationship Id="rId4" Type="http://schemas.openxmlformats.org/officeDocument/2006/relationships/diagramQuickStyle" Target="../diagrams/quickStyle21.xml"/><Relationship Id="rId9" Type="http://schemas.openxmlformats.org/officeDocument/2006/relationships/image" Target="../media/image3.png"/></Relationships>
</file>

<file path=ppt/slides/_rels/slide2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2.xml"/><Relationship Id="rId7" Type="http://schemas.openxmlformats.org/officeDocument/2006/relationships/image" Target="../media/image1.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10" Type="http://schemas.openxmlformats.org/officeDocument/2006/relationships/image" Target="../media/image4.png"/><Relationship Id="rId4" Type="http://schemas.openxmlformats.org/officeDocument/2006/relationships/diagramQuickStyle" Target="../diagrams/quickStyle22.xml"/><Relationship Id="rId9" Type="http://schemas.openxmlformats.org/officeDocument/2006/relationships/image" Target="../media/image3.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8" Type="http://schemas.microsoft.com/office/2007/relationships/diagramDrawing" Target="../diagrams/drawing23.xml"/><Relationship Id="rId13" Type="http://schemas.openxmlformats.org/officeDocument/2006/relationships/image" Target="../media/image240.png"/><Relationship Id="rId3" Type="http://schemas.openxmlformats.org/officeDocument/2006/relationships/image" Target="../media/image239.png"/><Relationship Id="rId7" Type="http://schemas.openxmlformats.org/officeDocument/2006/relationships/diagramColors" Target="../diagrams/colors23.xml"/><Relationship Id="rId12"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23.xml"/><Relationship Id="rId11" Type="http://schemas.openxmlformats.org/officeDocument/2006/relationships/image" Target="../media/image3.png"/><Relationship Id="rId5" Type="http://schemas.openxmlformats.org/officeDocument/2006/relationships/diagramLayout" Target="../diagrams/layout23.xml"/><Relationship Id="rId10" Type="http://schemas.openxmlformats.org/officeDocument/2006/relationships/image" Target="../media/image2.png"/><Relationship Id="rId4" Type="http://schemas.openxmlformats.org/officeDocument/2006/relationships/diagramData" Target="../diagrams/data23.xml"/><Relationship Id="rId9" Type="http://schemas.openxmlformats.org/officeDocument/2006/relationships/image" Target="../media/image1.png"/></Relationships>
</file>

<file path=ppt/slides/_rels/slide2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4.xml"/><Relationship Id="rId7" Type="http://schemas.openxmlformats.org/officeDocument/2006/relationships/image" Target="../media/image1.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10" Type="http://schemas.openxmlformats.org/officeDocument/2006/relationships/image" Target="../media/image4.png"/><Relationship Id="rId4" Type="http://schemas.openxmlformats.org/officeDocument/2006/relationships/diagramQuickStyle" Target="../diagrams/quickStyle24.xml"/><Relationship Id="rId9" Type="http://schemas.openxmlformats.org/officeDocument/2006/relationships/image" Target="../media/image3.png"/></Relationships>
</file>

<file path=ppt/slides/_rels/slide2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5.xml"/><Relationship Id="rId7" Type="http://schemas.openxmlformats.org/officeDocument/2006/relationships/image" Target="../media/image1.pn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10" Type="http://schemas.openxmlformats.org/officeDocument/2006/relationships/image" Target="../media/image4.png"/><Relationship Id="rId4" Type="http://schemas.openxmlformats.org/officeDocument/2006/relationships/diagramQuickStyle" Target="../diagrams/quickStyle25.xml"/><Relationship Id="rId9" Type="http://schemas.openxmlformats.org/officeDocument/2006/relationships/image" Target="../media/image3.png"/></Relationships>
</file>

<file path=ppt/slides/_rels/slide2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6.xml"/><Relationship Id="rId11" Type="http://schemas.openxmlformats.org/officeDocument/2006/relationships/image" Target="../media/image4.png"/><Relationship Id="rId5" Type="http://schemas.openxmlformats.org/officeDocument/2006/relationships/diagramQuickStyle" Target="../diagrams/quickStyle26.xml"/><Relationship Id="rId10" Type="http://schemas.openxmlformats.org/officeDocument/2006/relationships/image" Target="../media/image3.png"/><Relationship Id="rId4" Type="http://schemas.openxmlformats.org/officeDocument/2006/relationships/diagramLayout" Target="../diagrams/layout26.xml"/><Relationship Id="rId9" Type="http://schemas.openxmlformats.org/officeDocument/2006/relationships/image" Target="../media/image2.png"/></Relationships>
</file>

<file path=ppt/slides/_rels/slide2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7.xml"/><Relationship Id="rId11" Type="http://schemas.openxmlformats.org/officeDocument/2006/relationships/image" Target="../media/image4.png"/><Relationship Id="rId5" Type="http://schemas.openxmlformats.org/officeDocument/2006/relationships/diagramQuickStyle" Target="../diagrams/quickStyle27.xml"/><Relationship Id="rId10" Type="http://schemas.openxmlformats.org/officeDocument/2006/relationships/image" Target="../media/image3.png"/><Relationship Id="rId4" Type="http://schemas.openxmlformats.org/officeDocument/2006/relationships/diagramLayout" Target="../diagrams/layout27.xml"/><Relationship Id="rId9" Type="http://schemas.openxmlformats.org/officeDocument/2006/relationships/image" Target="../media/image2.png"/></Relationships>
</file>

<file path=ppt/slides/_rels/slide2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8.xml"/><Relationship Id="rId11" Type="http://schemas.openxmlformats.org/officeDocument/2006/relationships/image" Target="../media/image4.png"/><Relationship Id="rId5" Type="http://schemas.openxmlformats.org/officeDocument/2006/relationships/diagramQuickStyle" Target="../diagrams/quickStyle28.xml"/><Relationship Id="rId10" Type="http://schemas.openxmlformats.org/officeDocument/2006/relationships/image" Target="../media/image3.png"/><Relationship Id="rId4" Type="http://schemas.openxmlformats.org/officeDocument/2006/relationships/diagramLayout" Target="../diagrams/layout28.xml"/><Relationship Id="rId9" Type="http://schemas.openxmlformats.org/officeDocument/2006/relationships/image" Target="../media/image2.png"/></Relationships>
</file>

<file path=ppt/slides/_rels/slide227.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241.png"/><Relationship Id="rId7" Type="http://schemas.openxmlformats.org/officeDocument/2006/relationships/diagramColors" Target="../diagrams/colors29.xml"/><Relationship Id="rId12"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29.xml"/><Relationship Id="rId11" Type="http://schemas.openxmlformats.org/officeDocument/2006/relationships/image" Target="../media/image3.png"/><Relationship Id="rId5" Type="http://schemas.openxmlformats.org/officeDocument/2006/relationships/diagramLayout" Target="../diagrams/layout29.xml"/><Relationship Id="rId10" Type="http://schemas.openxmlformats.org/officeDocument/2006/relationships/image" Target="../media/image2.png"/><Relationship Id="rId4" Type="http://schemas.openxmlformats.org/officeDocument/2006/relationships/diagramData" Target="../diagrams/data29.xml"/><Relationship Id="rId9" Type="http://schemas.openxmlformats.org/officeDocument/2006/relationships/image" Target="../media/image1.png"/></Relationships>
</file>

<file path=ppt/slides/_rels/slide2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0.xml"/><Relationship Id="rId7" Type="http://schemas.openxmlformats.org/officeDocument/2006/relationships/image" Target="../media/image1.pn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10" Type="http://schemas.openxmlformats.org/officeDocument/2006/relationships/image" Target="../media/image4.png"/><Relationship Id="rId4" Type="http://schemas.openxmlformats.org/officeDocument/2006/relationships/diagramQuickStyle" Target="../diagrams/quickStyle30.xml"/><Relationship Id="rId9" Type="http://schemas.openxmlformats.org/officeDocument/2006/relationships/image" Target="../media/image3.png"/></Relationships>
</file>

<file path=ppt/slides/_rels/slide2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1.xml"/><Relationship Id="rId11" Type="http://schemas.openxmlformats.org/officeDocument/2006/relationships/image" Target="../media/image4.png"/><Relationship Id="rId5" Type="http://schemas.openxmlformats.org/officeDocument/2006/relationships/diagramQuickStyle" Target="../diagrams/quickStyle31.xml"/><Relationship Id="rId10" Type="http://schemas.openxmlformats.org/officeDocument/2006/relationships/image" Target="../media/image3.png"/><Relationship Id="rId4" Type="http://schemas.openxmlformats.org/officeDocument/2006/relationships/diagramLayout" Target="../diagrams/layout31.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image" Target="../media/image4.png"/><Relationship Id="rId5" Type="http://schemas.openxmlformats.org/officeDocument/2006/relationships/diagramQuickStyle" Target="../diagrams/quickStyle32.xml"/><Relationship Id="rId10" Type="http://schemas.openxmlformats.org/officeDocument/2006/relationships/image" Target="../media/image3.png"/><Relationship Id="rId4" Type="http://schemas.openxmlformats.org/officeDocument/2006/relationships/diagramLayout" Target="../diagrams/layout32.xml"/><Relationship Id="rId9" Type="http://schemas.openxmlformats.org/officeDocument/2006/relationships/image" Target="../media/image2.png"/></Relationships>
</file>

<file path=ppt/slides/_rels/slide2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3.xml"/><Relationship Id="rId11" Type="http://schemas.openxmlformats.org/officeDocument/2006/relationships/image" Target="../media/image4.png"/><Relationship Id="rId5" Type="http://schemas.openxmlformats.org/officeDocument/2006/relationships/diagramQuickStyle" Target="../diagrams/quickStyle33.xml"/><Relationship Id="rId10" Type="http://schemas.openxmlformats.org/officeDocument/2006/relationships/image" Target="../media/image3.png"/><Relationship Id="rId4" Type="http://schemas.openxmlformats.org/officeDocument/2006/relationships/diagramLayout" Target="../diagrams/layout33.xml"/><Relationship Id="rId9" Type="http://schemas.openxmlformats.org/officeDocument/2006/relationships/image" Target="../media/image2.png"/></Relationships>
</file>

<file path=ppt/slides/_rels/slide23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9.png"/><Relationship Id="rId3" Type="http://schemas.openxmlformats.org/officeDocument/2006/relationships/diagramData" Target="../diagrams/data34.xml"/><Relationship Id="rId7" Type="http://schemas.microsoft.com/office/2007/relationships/diagramDrawing" Target="../diagrams/drawing34.xml"/><Relationship Id="rId12" Type="http://schemas.openxmlformats.org/officeDocument/2006/relationships/image" Target="../media/image2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4.xml"/><Relationship Id="rId11" Type="http://schemas.openxmlformats.org/officeDocument/2006/relationships/image" Target="../media/image4.png"/><Relationship Id="rId5" Type="http://schemas.openxmlformats.org/officeDocument/2006/relationships/diagramQuickStyle" Target="../diagrams/quickStyle34.xml"/><Relationship Id="rId10" Type="http://schemas.openxmlformats.org/officeDocument/2006/relationships/image" Target="../media/image3.png"/><Relationship Id="rId4" Type="http://schemas.openxmlformats.org/officeDocument/2006/relationships/diagramLayout" Target="../diagrams/layout34.xml"/><Relationship Id="rId9" Type="http://schemas.openxmlformats.org/officeDocument/2006/relationships/image" Target="../media/image2.png"/><Relationship Id="rId14" Type="http://schemas.openxmlformats.org/officeDocument/2006/relationships/image" Target="../media/image20.svg"/></Relationships>
</file>

<file path=ppt/slides/_rels/slide2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5.xml"/><Relationship Id="rId11" Type="http://schemas.openxmlformats.org/officeDocument/2006/relationships/image" Target="../media/image4.png"/><Relationship Id="rId5" Type="http://schemas.openxmlformats.org/officeDocument/2006/relationships/diagramQuickStyle" Target="../diagrams/quickStyle35.xml"/><Relationship Id="rId10" Type="http://schemas.openxmlformats.org/officeDocument/2006/relationships/image" Target="../media/image3.png"/><Relationship Id="rId4" Type="http://schemas.openxmlformats.org/officeDocument/2006/relationships/diagramLayout" Target="../diagrams/layout35.xml"/><Relationship Id="rId9" Type="http://schemas.openxmlformats.org/officeDocument/2006/relationships/image" Target="../media/image2.png"/></Relationships>
</file>

<file path=ppt/slides/_rels/slide2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6.xml"/><Relationship Id="rId11" Type="http://schemas.openxmlformats.org/officeDocument/2006/relationships/image" Target="../media/image4.png"/><Relationship Id="rId5" Type="http://schemas.openxmlformats.org/officeDocument/2006/relationships/diagramQuickStyle" Target="../diagrams/quickStyle36.xml"/><Relationship Id="rId10" Type="http://schemas.openxmlformats.org/officeDocument/2006/relationships/image" Target="../media/image3.png"/><Relationship Id="rId4" Type="http://schemas.openxmlformats.org/officeDocument/2006/relationships/diagramLayout" Target="../diagrams/layout36.xml"/><Relationship Id="rId9" Type="http://schemas.openxmlformats.org/officeDocument/2006/relationships/image" Target="../media/image2.png"/></Relationships>
</file>

<file path=ppt/slides/_rels/slide2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7.xml"/><Relationship Id="rId7" Type="http://schemas.openxmlformats.org/officeDocument/2006/relationships/image" Target="../media/image1.pn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10" Type="http://schemas.openxmlformats.org/officeDocument/2006/relationships/image" Target="../media/image4.png"/><Relationship Id="rId4" Type="http://schemas.openxmlformats.org/officeDocument/2006/relationships/diagramQuickStyle" Target="../diagrams/quickStyle37.xml"/><Relationship Id="rId9" Type="http://schemas.openxmlformats.org/officeDocument/2006/relationships/image" Target="../media/image3.png"/></Relationships>
</file>

<file path=ppt/slides/_rels/slide236.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243.png"/><Relationship Id="rId7" Type="http://schemas.openxmlformats.org/officeDocument/2006/relationships/diagramColors" Target="../diagrams/colors38.xml"/><Relationship Id="rId12"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38.xml"/><Relationship Id="rId11" Type="http://schemas.openxmlformats.org/officeDocument/2006/relationships/image" Target="../media/image3.png"/><Relationship Id="rId5" Type="http://schemas.openxmlformats.org/officeDocument/2006/relationships/diagramLayout" Target="../diagrams/layout38.xml"/><Relationship Id="rId10" Type="http://schemas.openxmlformats.org/officeDocument/2006/relationships/image" Target="../media/image2.png"/><Relationship Id="rId4" Type="http://schemas.openxmlformats.org/officeDocument/2006/relationships/diagramData" Target="../diagrams/data38.xml"/><Relationship Id="rId9" Type="http://schemas.openxmlformats.org/officeDocument/2006/relationships/image" Target="../media/image1.png"/></Relationships>
</file>

<file path=ppt/slides/_rels/slide2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9.xml"/><Relationship Id="rId11" Type="http://schemas.openxmlformats.org/officeDocument/2006/relationships/image" Target="../media/image4.png"/><Relationship Id="rId5" Type="http://schemas.openxmlformats.org/officeDocument/2006/relationships/diagramQuickStyle" Target="../diagrams/quickStyle39.xml"/><Relationship Id="rId10" Type="http://schemas.openxmlformats.org/officeDocument/2006/relationships/image" Target="../media/image3.png"/><Relationship Id="rId4" Type="http://schemas.openxmlformats.org/officeDocument/2006/relationships/diagramLayout" Target="../diagrams/layout39.xml"/><Relationship Id="rId9" Type="http://schemas.openxmlformats.org/officeDocument/2006/relationships/image" Target="../media/image2.png"/></Relationships>
</file>

<file path=ppt/slides/_rels/slide2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0.xml"/><Relationship Id="rId11" Type="http://schemas.openxmlformats.org/officeDocument/2006/relationships/image" Target="../media/image4.png"/><Relationship Id="rId5" Type="http://schemas.openxmlformats.org/officeDocument/2006/relationships/diagramQuickStyle" Target="../diagrams/quickStyle40.xml"/><Relationship Id="rId10" Type="http://schemas.openxmlformats.org/officeDocument/2006/relationships/image" Target="../media/image3.png"/><Relationship Id="rId4" Type="http://schemas.openxmlformats.org/officeDocument/2006/relationships/diagramLayout" Target="../diagrams/layout40.xml"/><Relationship Id="rId9" Type="http://schemas.openxmlformats.org/officeDocument/2006/relationships/image" Target="../media/image2.png"/></Relationships>
</file>

<file path=ppt/slides/_rels/slide2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41.xml"/><Relationship Id="rId7" Type="http://schemas.openxmlformats.org/officeDocument/2006/relationships/image" Target="../media/image1.png"/><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10" Type="http://schemas.openxmlformats.org/officeDocument/2006/relationships/image" Target="../media/image4.png"/><Relationship Id="rId4" Type="http://schemas.openxmlformats.org/officeDocument/2006/relationships/diagramQuickStyle" Target="../diagrams/quickStyle41.xml"/><Relationship Id="rId9" Type="http://schemas.openxmlformats.org/officeDocument/2006/relationships/image" Target="../media/image3.png"/></Relationships>
</file>

<file path=ppt/slides/_rels/slide2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2.xml"/><Relationship Id="rId11" Type="http://schemas.openxmlformats.org/officeDocument/2006/relationships/image" Target="../media/image4.png"/><Relationship Id="rId5" Type="http://schemas.openxmlformats.org/officeDocument/2006/relationships/diagramQuickStyle" Target="../diagrams/quickStyle42.xml"/><Relationship Id="rId10" Type="http://schemas.openxmlformats.org/officeDocument/2006/relationships/image" Target="../media/image3.png"/><Relationship Id="rId4" Type="http://schemas.openxmlformats.org/officeDocument/2006/relationships/diagramLayout" Target="../diagrams/layout42.xml"/><Relationship Id="rId9" Type="http://schemas.openxmlformats.org/officeDocument/2006/relationships/image" Target="../media/image2.png"/></Relationships>
</file>

<file path=ppt/slides/_rels/slide2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43.xml"/><Relationship Id="rId7" Type="http://schemas.openxmlformats.org/officeDocument/2006/relationships/image" Target="../media/image1.png"/><Relationship Id="rId12" Type="http://schemas.openxmlformats.org/officeDocument/2006/relationships/image" Target="../media/image20.svg"/><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11" Type="http://schemas.openxmlformats.org/officeDocument/2006/relationships/image" Target="../media/image19.png"/><Relationship Id="rId5" Type="http://schemas.openxmlformats.org/officeDocument/2006/relationships/diagramColors" Target="../diagrams/colors43.xml"/><Relationship Id="rId10" Type="http://schemas.openxmlformats.org/officeDocument/2006/relationships/image" Target="../media/image4.png"/><Relationship Id="rId4" Type="http://schemas.openxmlformats.org/officeDocument/2006/relationships/diagramQuickStyle" Target="../diagrams/quickStyle43.xml"/><Relationship Id="rId9" Type="http://schemas.openxmlformats.org/officeDocument/2006/relationships/image" Target="../media/image3.png"/></Relationships>
</file>

<file path=ppt/slides/_rels/slide2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4.xml"/><Relationship Id="rId11" Type="http://schemas.openxmlformats.org/officeDocument/2006/relationships/image" Target="../media/image4.png"/><Relationship Id="rId5" Type="http://schemas.openxmlformats.org/officeDocument/2006/relationships/diagramQuickStyle" Target="../diagrams/quickStyle44.xml"/><Relationship Id="rId10" Type="http://schemas.openxmlformats.org/officeDocument/2006/relationships/image" Target="../media/image3.png"/><Relationship Id="rId4" Type="http://schemas.openxmlformats.org/officeDocument/2006/relationships/diagramLayout" Target="../diagrams/layout44.xml"/><Relationship Id="rId9" Type="http://schemas.openxmlformats.org/officeDocument/2006/relationships/image" Target="../media/image2.png"/></Relationships>
</file>

<file path=ppt/slides/_rels/slide2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45.xml"/><Relationship Id="rId7" Type="http://schemas.openxmlformats.org/officeDocument/2006/relationships/image" Target="../media/image1.png"/><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11" Type="http://schemas.openxmlformats.org/officeDocument/2006/relationships/image" Target="../media/image245.png"/><Relationship Id="rId5" Type="http://schemas.openxmlformats.org/officeDocument/2006/relationships/diagramColors" Target="../diagrams/colors45.xml"/><Relationship Id="rId10" Type="http://schemas.openxmlformats.org/officeDocument/2006/relationships/image" Target="../media/image4.png"/><Relationship Id="rId4" Type="http://schemas.openxmlformats.org/officeDocument/2006/relationships/diagramQuickStyle" Target="../diagrams/quickStyle45.xml"/><Relationship Id="rId9" Type="http://schemas.openxmlformats.org/officeDocument/2006/relationships/image" Target="../media/image3.png"/></Relationships>
</file>

<file path=ppt/slides/_rels/slide2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6.xml"/><Relationship Id="rId11" Type="http://schemas.openxmlformats.org/officeDocument/2006/relationships/image" Target="../media/image4.png"/><Relationship Id="rId5" Type="http://schemas.openxmlformats.org/officeDocument/2006/relationships/diagramQuickStyle" Target="../diagrams/quickStyle46.xml"/><Relationship Id="rId10" Type="http://schemas.openxmlformats.org/officeDocument/2006/relationships/image" Target="../media/image3.png"/><Relationship Id="rId4" Type="http://schemas.openxmlformats.org/officeDocument/2006/relationships/diagramLayout" Target="../diagrams/layout46.xml"/><Relationship Id="rId9" Type="http://schemas.openxmlformats.org/officeDocument/2006/relationships/image" Target="../media/image2.png"/></Relationships>
</file>

<file path=ppt/slides/_rels/slide2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6.png"/><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7.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8.xml"/></Relationships>
</file>

<file path=ppt/slides/_rels/slide248.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8.xml"/></Relationships>
</file>

<file path=ppt/slides/_rels/slide251.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png"/><Relationship Id="rId7" Type="http://schemas.openxmlformats.org/officeDocument/2006/relationships/image" Target="../media/image252.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51.jpeg"/><Relationship Id="rId5" Type="http://schemas.openxmlformats.org/officeDocument/2006/relationships/image" Target="../media/image4.png"/><Relationship Id="rId4" Type="http://schemas.openxmlformats.org/officeDocument/2006/relationships/image" Target="../media/image3.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4.png"/><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4.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4.png"/><Relationship Id="rId2" Type="http://schemas.openxmlformats.org/officeDocument/2006/relationships/image" Target="../media/image255.png"/><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47.jpeg"/></Relationships>
</file>

<file path=ppt/slides/_rels/slide26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2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48.xml"/><Relationship Id="rId7" Type="http://schemas.openxmlformats.org/officeDocument/2006/relationships/image" Target="../media/image1.png"/><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10" Type="http://schemas.openxmlformats.org/officeDocument/2006/relationships/image" Target="../media/image4.png"/><Relationship Id="rId4" Type="http://schemas.openxmlformats.org/officeDocument/2006/relationships/diagramQuickStyle" Target="../diagrams/quickStyle48.xml"/><Relationship Id="rId9" Type="http://schemas.openxmlformats.org/officeDocument/2006/relationships/image" Target="../media/image3.png"/></Relationships>
</file>

<file path=ppt/slides/_rels/slide26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4.png"/><Relationship Id="rId2" Type="http://schemas.openxmlformats.org/officeDocument/2006/relationships/image" Target="../media/image259.emf"/><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0.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49.xml"/><Relationship Id="rId7" Type="http://schemas.openxmlformats.org/officeDocument/2006/relationships/image" Target="../media/image1.png"/><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10" Type="http://schemas.openxmlformats.org/officeDocument/2006/relationships/image" Target="../media/image4.png"/><Relationship Id="rId4" Type="http://schemas.openxmlformats.org/officeDocument/2006/relationships/diagramQuickStyle" Target="../diagrams/quickStyle49.xml"/><Relationship Id="rId9" Type="http://schemas.openxmlformats.org/officeDocument/2006/relationships/image" Target="../media/image3.png"/></Relationships>
</file>

<file path=ppt/slides/_rels/slide2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0.xml"/><Relationship Id="rId7" Type="http://schemas.openxmlformats.org/officeDocument/2006/relationships/image" Target="../media/image1.png"/><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10" Type="http://schemas.openxmlformats.org/officeDocument/2006/relationships/image" Target="../media/image4.png"/><Relationship Id="rId4" Type="http://schemas.openxmlformats.org/officeDocument/2006/relationships/diagramQuickStyle" Target="../diagrams/quickStyle50.xml"/><Relationship Id="rId9" Type="http://schemas.openxmlformats.org/officeDocument/2006/relationships/image" Target="../media/image3.png"/></Relationships>
</file>

<file path=ppt/slides/_rels/slide269.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70.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5.xml"/></Relationships>
</file>

<file path=ppt/slides/_rels/slide2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1.xml"/><Relationship Id="rId7" Type="http://schemas.openxmlformats.org/officeDocument/2006/relationships/image" Target="../media/image1.png"/><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10" Type="http://schemas.openxmlformats.org/officeDocument/2006/relationships/image" Target="../media/image4.png"/><Relationship Id="rId4" Type="http://schemas.openxmlformats.org/officeDocument/2006/relationships/diagramQuickStyle" Target="../diagrams/quickStyle51.xml"/><Relationship Id="rId9" Type="http://schemas.openxmlformats.org/officeDocument/2006/relationships/image" Target="../media/image3.png"/></Relationships>
</file>

<file path=ppt/slides/_rels/slide272.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2.xml"/><Relationship Id="rId7" Type="http://schemas.openxmlformats.org/officeDocument/2006/relationships/image" Target="../media/image1.png"/><Relationship Id="rId12" Type="http://schemas.openxmlformats.org/officeDocument/2006/relationships/image" Target="../media/image20.svg"/><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11" Type="http://schemas.openxmlformats.org/officeDocument/2006/relationships/image" Target="../media/image19.png"/><Relationship Id="rId5" Type="http://schemas.openxmlformats.org/officeDocument/2006/relationships/diagramColors" Target="../diagrams/colors52.xml"/><Relationship Id="rId10" Type="http://schemas.openxmlformats.org/officeDocument/2006/relationships/image" Target="../media/image4.png"/><Relationship Id="rId4" Type="http://schemas.openxmlformats.org/officeDocument/2006/relationships/diagramQuickStyle" Target="../diagrams/quickStyle52.xml"/><Relationship Id="rId9" Type="http://schemas.openxmlformats.org/officeDocument/2006/relationships/image" Target="../media/image3.png"/></Relationships>
</file>

<file path=ppt/slides/_rels/slide2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3.xml"/><Relationship Id="rId7" Type="http://schemas.openxmlformats.org/officeDocument/2006/relationships/image" Target="../media/image1.png"/><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10" Type="http://schemas.openxmlformats.org/officeDocument/2006/relationships/image" Target="../media/image4.png"/><Relationship Id="rId4" Type="http://schemas.openxmlformats.org/officeDocument/2006/relationships/diagramQuickStyle" Target="../diagrams/quickStyle53.xml"/><Relationship Id="rId9" Type="http://schemas.openxmlformats.org/officeDocument/2006/relationships/image" Target="../media/image3.png"/></Relationships>
</file>

<file path=ppt/slides/_rels/slide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2.emf"/><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2.emf"/><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3.png"/><Relationship Id="rId2" Type="http://schemas.openxmlformats.org/officeDocument/2006/relationships/image" Target="../media/image262.emf"/><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png"/><Relationship Id="rId7" Type="http://schemas.openxmlformats.org/officeDocument/2006/relationships/image" Target="../media/image252.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51.jpeg"/><Relationship Id="rId5" Type="http://schemas.openxmlformats.org/officeDocument/2006/relationships/image" Target="../media/image4.png"/><Relationship Id="rId4" Type="http://schemas.openxmlformats.org/officeDocument/2006/relationships/image" Target="../media/image3.png"/></Relationships>
</file>

<file path=ppt/slides/_rels/slide281.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8.xml"/></Relationships>
</file>

<file path=ppt/slides/_rels/slide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65.png"/><Relationship Id="rId5" Type="http://schemas.openxmlformats.org/officeDocument/2006/relationships/image" Target="../media/image4.png"/><Relationship Id="rId4" Type="http://schemas.openxmlformats.org/officeDocument/2006/relationships/image" Target="../media/image3.png"/></Relationships>
</file>

<file path=ppt/slides/_rels/slide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65.png"/><Relationship Id="rId5" Type="http://schemas.openxmlformats.org/officeDocument/2006/relationships/image" Target="../media/image4.png"/><Relationship Id="rId4" Type="http://schemas.openxmlformats.org/officeDocument/2006/relationships/image" Target="../media/image3.png"/></Relationships>
</file>

<file path=ppt/slides/_rels/slide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65.png"/><Relationship Id="rId5" Type="http://schemas.openxmlformats.org/officeDocument/2006/relationships/image" Target="../media/image4.png"/><Relationship Id="rId4" Type="http://schemas.openxmlformats.org/officeDocument/2006/relationships/image" Target="../media/image3.png"/></Relationships>
</file>

<file path=ppt/slides/_rels/slide285.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8.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277.jpeg"/><Relationship Id="rId3" Type="http://schemas.openxmlformats.org/officeDocument/2006/relationships/image" Target="../media/image268.jpeg"/><Relationship Id="rId7" Type="http://schemas.openxmlformats.org/officeDocument/2006/relationships/image" Target="../media/image272.png"/><Relationship Id="rId12" Type="http://schemas.openxmlformats.org/officeDocument/2006/relationships/image" Target="../media/image276.jpeg"/><Relationship Id="rId2" Type="http://schemas.openxmlformats.org/officeDocument/2006/relationships/image" Target="../media/image267.emf"/><Relationship Id="rId1" Type="http://schemas.openxmlformats.org/officeDocument/2006/relationships/slideLayout" Target="../slideLayouts/slideLayout2.xml"/><Relationship Id="rId6" Type="http://schemas.openxmlformats.org/officeDocument/2006/relationships/image" Target="../media/image271.jpeg"/><Relationship Id="rId11" Type="http://schemas.openxmlformats.org/officeDocument/2006/relationships/image" Target="../media/image275.jpeg"/><Relationship Id="rId5" Type="http://schemas.openxmlformats.org/officeDocument/2006/relationships/image" Target="../media/image270.png"/><Relationship Id="rId10" Type="http://schemas.openxmlformats.org/officeDocument/2006/relationships/image" Target="../media/image274.png"/><Relationship Id="rId4" Type="http://schemas.openxmlformats.org/officeDocument/2006/relationships/image" Target="../media/image269.jpeg"/><Relationship Id="rId9" Type="http://schemas.openxmlformats.org/officeDocument/2006/relationships/image" Target="../media/image27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90.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2.xml"/><Relationship Id="rId4" Type="http://schemas.openxmlformats.org/officeDocument/2006/relationships/image" Target="../media/image285.png"/></Relationships>
</file>

<file path=ppt/slides/_rels/slide298.xml.rels><?xml version="1.0" encoding="UTF-8" standalone="yes"?>
<Relationships xmlns="http://schemas.openxmlformats.org/package/2006/relationships"><Relationship Id="rId8" Type="http://schemas.openxmlformats.org/officeDocument/2006/relationships/image" Target="../media/image290.jpeg"/><Relationship Id="rId3" Type="http://schemas.openxmlformats.org/officeDocument/2006/relationships/image" Target="../media/image2.png"/><Relationship Id="rId7" Type="http://schemas.openxmlformats.org/officeDocument/2006/relationships/image" Target="../media/image289.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88.jpeg"/><Relationship Id="rId5" Type="http://schemas.openxmlformats.org/officeDocument/2006/relationships/image" Target="../media/image287.jpeg"/><Relationship Id="rId4" Type="http://schemas.openxmlformats.org/officeDocument/2006/relationships/image" Target="../media/image286.jpe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emf"/><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image" Target="../media/image295.emf"/><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1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5.xml"/></Relationships>
</file>

<file path=ppt/slides/_rels/slide311.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5.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303.gi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7.xml.rels><?xml version="1.0" encoding="UTF-8" standalone="yes"?>
<Relationships xmlns="http://schemas.openxmlformats.org/package/2006/relationships"><Relationship Id="rId3" Type="http://schemas.openxmlformats.org/officeDocument/2006/relationships/image" Target="../media/image303.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8.xml.rels><?xml version="1.0" encoding="UTF-8" standalone="yes"?>
<Relationships xmlns="http://schemas.openxmlformats.org/package/2006/relationships"><Relationship Id="rId3" Type="http://schemas.openxmlformats.org/officeDocument/2006/relationships/image" Target="../media/image303.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306.jpeg"/><Relationship Id="rId5" Type="http://schemas.openxmlformats.org/officeDocument/2006/relationships/image" Target="../media/image305.jpeg"/><Relationship Id="rId4" Type="http://schemas.openxmlformats.org/officeDocument/2006/relationships/image" Target="../media/image304.jpeg"/></Relationships>
</file>

<file path=ppt/slides/_rels/slide322.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308.png"/></Relationships>
</file>

<file path=ppt/slides/_rels/slide323.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8.xml"/></Relationships>
</file>

<file path=ppt/slides/_rels/slide3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9.png"/><Relationship Id="rId1" Type="http://schemas.openxmlformats.org/officeDocument/2006/relationships/slideLayout" Target="../slideLayouts/slideLayout8.xml"/><Relationship Id="rId5" Type="http://schemas.openxmlformats.org/officeDocument/2006/relationships/image" Target="../media/image311.png"/><Relationship Id="rId4" Type="http://schemas.openxmlformats.org/officeDocument/2006/relationships/image" Target="../media/image310.png"/></Relationships>
</file>

<file path=ppt/slides/_rels/slide325.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4.png"/><Relationship Id="rId1" Type="http://schemas.openxmlformats.org/officeDocument/2006/relationships/slideLayout" Target="../slideLayouts/slideLayout8.xml"/></Relationships>
</file>

<file path=ppt/slides/_rels/slide32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08.png"/></Relationships>
</file>

<file path=ppt/slides/_rels/slide3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315.png"/><Relationship Id="rId4" Type="http://schemas.openxmlformats.org/officeDocument/2006/relationships/image" Target="../media/image307.png"/></Relationships>
</file>

<file path=ppt/slides/_rels/slide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315.png"/><Relationship Id="rId4" Type="http://schemas.openxmlformats.org/officeDocument/2006/relationships/image" Target="../media/image30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30.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08.png"/></Relationships>
</file>

<file path=ppt/slides/_rels/slide3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6.png"/><Relationship Id="rId1" Type="http://schemas.openxmlformats.org/officeDocument/2006/relationships/slideLayout" Target="../slideLayouts/slideLayout8.xml"/></Relationships>
</file>

<file path=ppt/slides/_rels/slide3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18.png"/><Relationship Id="rId4" Type="http://schemas.openxmlformats.org/officeDocument/2006/relationships/image" Target="../media/image317.png"/></Relationships>
</file>

<file path=ppt/slides/_rels/slide3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7.png"/><Relationship Id="rId1" Type="http://schemas.openxmlformats.org/officeDocument/2006/relationships/slideLayout" Target="../slideLayouts/slideLayout5.xml"/></Relationships>
</file>

<file path=ppt/slides/_rels/slide3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9.png"/><Relationship Id="rId1" Type="http://schemas.openxmlformats.org/officeDocument/2006/relationships/slideLayout" Target="../slideLayouts/slideLayout5.xml"/><Relationship Id="rId5" Type="http://schemas.openxmlformats.org/officeDocument/2006/relationships/image" Target="../media/image320.png"/><Relationship Id="rId4" Type="http://schemas.openxmlformats.org/officeDocument/2006/relationships/image" Target="../media/image2.png"/></Relationships>
</file>

<file path=ppt/slides/_rels/slide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1.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36.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3.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emf"/><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0.jpe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http://4.bp.blogspot.com/_Sut-tQ1TpNE/SwlV4_hN4pI/AAAAAAAAAHo/rtKbR74QQro/s1600/split+unit.jpg" TargetMode="Externa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emf"/><Relationship Id="rId2" Type="http://schemas.openxmlformats.org/officeDocument/2006/relationships/image" Target="../media/image84.emf"/><Relationship Id="rId1" Type="http://schemas.openxmlformats.org/officeDocument/2006/relationships/slideLayout" Target="../slideLayouts/slideLayout5.xml"/><Relationship Id="rId6" Type="http://schemas.openxmlformats.org/officeDocument/2006/relationships/image" Target="../media/image88.emf"/><Relationship Id="rId5" Type="http://schemas.openxmlformats.org/officeDocument/2006/relationships/image" Target="../media/image87.emf"/><Relationship Id="rId10" Type="http://schemas.openxmlformats.org/officeDocument/2006/relationships/image" Target="../media/image1.png"/><Relationship Id="rId4" Type="http://schemas.openxmlformats.org/officeDocument/2006/relationships/image" Target="../media/image86.emf"/><Relationship Id="rId9"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cid:image001.png@01D1DCEA.A136B4B0"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2.png"/><Relationship Id="rId7"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19.jpg"/><Relationship Id="rId4" Type="http://schemas.openxmlformats.org/officeDocument/2006/relationships/image" Target="../media/image118.jpg"/></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5.xml"/><Relationship Id="rId5" Type="http://schemas.openxmlformats.org/officeDocument/2006/relationships/image" Target="../media/image123.jpeg"/><Relationship Id="rId4" Type="http://schemas.openxmlformats.org/officeDocument/2006/relationships/image" Target="../media/image122.jpeg"/></Relationships>
</file>

<file path=ppt/slides/_rels/slide8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5.xml"/><Relationship Id="rId6" Type="http://schemas.openxmlformats.org/officeDocument/2006/relationships/image" Target="../media/image131.jpeg"/><Relationship Id="rId11" Type="http://schemas.openxmlformats.org/officeDocument/2006/relationships/image" Target="../media/image136.pn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827584" y="4104506"/>
            <a:ext cx="7848872" cy="1656184"/>
          </a:xfrm>
        </p:spPr>
        <p:txBody>
          <a:bodyPr lIns="91440" tIns="45720" rIns="91440" bIns="45720" anchor="t">
            <a:normAutofit/>
          </a:bodyPr>
          <a:lstStyle/>
          <a:p>
            <a:pPr algn="ctr"/>
            <a:r>
              <a:rPr lang="nl-BE" sz="2400" b="1" dirty="0">
                <a:solidFill>
                  <a:srgbClr val="105269"/>
                </a:solidFill>
              </a:rPr>
              <a:t>Jouw naam</a:t>
            </a:r>
          </a:p>
          <a:p>
            <a:pPr algn="ctr"/>
            <a:endParaRPr lang="nl-BE" sz="2400" dirty="0">
              <a:solidFill>
                <a:srgbClr val="105269"/>
              </a:solidFill>
            </a:endParaRPr>
          </a:p>
          <a:p>
            <a:pPr algn="ctr"/>
            <a:r>
              <a:rPr lang="nl-BE" sz="2000" dirty="0">
                <a:solidFill>
                  <a:srgbClr val="105269"/>
                </a:solidFill>
                <a:latin typeface="Calibri"/>
                <a:cs typeface="Calibri"/>
              </a:rPr>
              <a:t>Datum … maand … 2024</a:t>
            </a:r>
            <a:endParaRPr lang="nl-BE" sz="1400" dirty="0">
              <a:solidFill>
                <a:srgbClr val="105269"/>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a:t>
            </a:fld>
            <a:endParaRPr lang="nl-BE" sz="1100">
              <a:solidFill>
                <a:srgbClr val="105269"/>
              </a:solidFill>
            </a:endParaRPr>
          </a:p>
        </p:txBody>
      </p:sp>
      <p:sp>
        <p:nvSpPr>
          <p:cNvPr id="5" name="titel"/>
          <p:cNvSpPr>
            <a:spLocks noGrp="1"/>
          </p:cNvSpPr>
          <p:nvPr>
            <p:ph type="ctrTitle"/>
          </p:nvPr>
        </p:nvSpPr>
        <p:spPr>
          <a:xfrm>
            <a:off x="827584" y="2060848"/>
            <a:ext cx="8064896" cy="2043658"/>
          </a:xfrm>
          <a:prstGeom prst="rect">
            <a:avLst/>
          </a:prstGeom>
        </p:spPr>
        <p:txBody>
          <a:bodyPr>
            <a:normAutofit/>
          </a:bodyPr>
          <a:lstStyle>
            <a:lvl1pPr>
              <a:lnSpc>
                <a:spcPts val="5400"/>
              </a:lnSpc>
              <a:defRPr sz="5400" baseline="0">
                <a:solidFill>
                  <a:srgbClr val="105269"/>
                </a:solidFill>
              </a:defRPr>
            </a:lvl1pPr>
          </a:lstStyle>
          <a:p>
            <a:pPr algn="ctr"/>
            <a:r>
              <a:rPr lang="nl-BE" sz="3700"/>
              <a:t>DEEL  VI:</a:t>
            </a:r>
            <a:br>
              <a:rPr lang="nl-BE" sz="3700"/>
            </a:br>
            <a:r>
              <a:rPr lang="nl-BE" sz="3700"/>
              <a:t>Ruimteverwarming </a:t>
            </a:r>
          </a:p>
        </p:txBody>
      </p:sp>
    </p:spTree>
    <p:extLst>
      <p:ext uri="{BB962C8B-B14F-4D97-AF65-F5344CB8AC3E}">
        <p14:creationId xmlns:p14="http://schemas.microsoft.com/office/powerpoint/2010/main" val="413128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a:t>
            </a:fld>
            <a:endParaRPr lang="nl-BE" sz="1100">
              <a:solidFill>
                <a:srgbClr val="105269"/>
              </a:solidFill>
            </a:endParaRPr>
          </a:p>
        </p:txBody>
      </p:sp>
      <p:pic>
        <p:nvPicPr>
          <p:cNvPr id="25" name="Picture 5" descr="IMG_17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8558" y="3036775"/>
            <a:ext cx="2799682" cy="21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IMG_17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710" y="5199067"/>
            <a:ext cx="17287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IMG_16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346" y="3036775"/>
            <a:ext cx="2794696" cy="209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4248" y="3036775"/>
            <a:ext cx="2754474" cy="2096567"/>
          </a:xfrm>
          <a:prstGeom prst="rect">
            <a:avLst/>
          </a:prstGeom>
        </p:spPr>
      </p:pic>
      <p:sp>
        <p:nvSpPr>
          <p:cNvPr id="13" name="Rechthoek 12"/>
          <p:cNvSpPr/>
          <p:nvPr/>
        </p:nvSpPr>
        <p:spPr>
          <a:xfrm>
            <a:off x="813968" y="5147315"/>
            <a:ext cx="5040560" cy="646331"/>
          </a:xfrm>
          <a:prstGeom prst="rect">
            <a:avLst/>
          </a:prstGeom>
        </p:spPr>
        <p:txBody>
          <a:bodyPr wrap="square">
            <a:spAutoFit/>
          </a:bodyPr>
          <a:lstStyle/>
          <a:p>
            <a:pPr algn="r"/>
            <a:r>
              <a:rPr lang="nl-NL"/>
              <a:t>veel voorkomende gaskachels in woningen</a:t>
            </a:r>
          </a:p>
          <a:p>
            <a:pPr algn="r"/>
            <a:endParaRPr lang="nl-NL"/>
          </a:p>
        </p:txBody>
      </p:sp>
      <p:sp>
        <p:nvSpPr>
          <p:cNvPr id="11" name="Tijdelijke aanduiding voor inhoud 3">
            <a:extLst>
              <a:ext uri="{FF2B5EF4-FFF2-40B4-BE49-F238E27FC236}">
                <a16:creationId xmlns:a16="http://schemas.microsoft.com/office/drawing/2014/main" id="{C751A269-4B06-41B0-B96D-E2879E536EED}"/>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7"/>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Decentrale</a:t>
            </a:r>
            <a:r>
              <a:rPr lang="nl-BE" dirty="0"/>
              <a:t> verwarming</a:t>
            </a:r>
          </a:p>
          <a:p>
            <a:pPr lvl="1"/>
            <a:r>
              <a:rPr lang="nl-BE" dirty="0"/>
              <a:t>Gaskachel</a:t>
            </a:r>
          </a:p>
          <a:p>
            <a:pPr lvl="1"/>
            <a:r>
              <a:rPr lang="nl-BE" dirty="0"/>
              <a:t>Gebouw</a:t>
            </a:r>
            <a:r>
              <a:rPr lang="en-US" dirty="0"/>
              <a:t> </a:t>
            </a:r>
            <a:r>
              <a:rPr lang="nl-BE" dirty="0"/>
              <a:t>gebonden</a:t>
            </a:r>
            <a:r>
              <a:rPr lang="en-US" dirty="0"/>
              <a:t> </a:t>
            </a:r>
            <a:r>
              <a:rPr lang="nl-BE" dirty="0"/>
              <a:t>elektrische</a:t>
            </a:r>
            <a:r>
              <a:rPr lang="en-US" dirty="0"/>
              <a:t> radiator</a:t>
            </a:r>
            <a:endParaRPr lang="nl-BE" dirty="0"/>
          </a:p>
          <a:p>
            <a:endParaRPr lang="nl-BE" dirty="0"/>
          </a:p>
        </p:txBody>
      </p:sp>
      <p:sp>
        <p:nvSpPr>
          <p:cNvPr id="14" name="Titel 3">
            <a:extLst>
              <a:ext uri="{FF2B5EF4-FFF2-40B4-BE49-F238E27FC236}">
                <a16:creationId xmlns:a16="http://schemas.microsoft.com/office/drawing/2014/main" id="{BAA5BB81-294A-404D-9036-F206322ACA4B}"/>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RV (VI.I)</a:t>
            </a:r>
          </a:p>
        </p:txBody>
      </p:sp>
      <p:sp>
        <p:nvSpPr>
          <p:cNvPr id="4" name="Rechthoek 3">
            <a:extLst>
              <a:ext uri="{FF2B5EF4-FFF2-40B4-BE49-F238E27FC236}">
                <a16:creationId xmlns:a16="http://schemas.microsoft.com/office/drawing/2014/main" id="{2404D2B6-0C53-4BA9-AD4D-A9D771C1EAFF}"/>
              </a:ext>
            </a:extLst>
          </p:cNvPr>
          <p:cNvSpPr/>
          <p:nvPr/>
        </p:nvSpPr>
        <p:spPr>
          <a:xfrm>
            <a:off x="3315513" y="6222184"/>
            <a:ext cx="3505814" cy="646331"/>
          </a:xfrm>
          <a:prstGeom prst="rect">
            <a:avLst/>
          </a:prstGeom>
        </p:spPr>
        <p:txBody>
          <a:bodyPr wrap="square">
            <a:spAutoFit/>
          </a:bodyPr>
          <a:lstStyle/>
          <a:p>
            <a:pPr algn="r"/>
            <a:r>
              <a:rPr lang="nl-NL"/>
              <a:t>afvoer rookgassen soms door gevel (hier aan straatzijde)</a:t>
            </a:r>
            <a:endParaRPr lang="nl-BE"/>
          </a:p>
        </p:txBody>
      </p:sp>
    </p:spTree>
    <p:extLst>
      <p:ext uri="{BB962C8B-B14F-4D97-AF65-F5344CB8AC3E}">
        <p14:creationId xmlns:p14="http://schemas.microsoft.com/office/powerpoint/2010/main" val="17410076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b="1">
                <a:solidFill>
                  <a:srgbClr val="FF0000"/>
                </a:solidFill>
                <a:latin typeface="Calibri"/>
                <a:cs typeface="Calibri"/>
              </a:rPr>
              <a:t>Algemene principes ruimteverwarming</a:t>
            </a:r>
          </a:p>
          <a:p>
            <a:pPr marL="575945" lvl="1" indent="-287655"/>
            <a:r>
              <a:rPr lang="nl-NL">
                <a:latin typeface="Calibri"/>
                <a:cs typeface="Calibri"/>
              </a:rPr>
              <a:t>Opwekking</a:t>
            </a:r>
          </a:p>
          <a:p>
            <a:pPr marL="575945" lvl="1" indent="-287655"/>
            <a:r>
              <a:rPr lang="nl-NL">
                <a:latin typeface="Calibri"/>
                <a:cs typeface="Calibri"/>
              </a:rPr>
              <a:t>Distributie</a:t>
            </a:r>
          </a:p>
          <a:p>
            <a:pPr marL="575945" lvl="1" indent="-287655"/>
            <a:r>
              <a:rPr lang="nl-NL">
                <a:latin typeface="Calibri"/>
                <a:cs typeface="Calibri"/>
              </a:rPr>
              <a:t>Opslag</a:t>
            </a:r>
          </a:p>
          <a:p>
            <a:pPr marL="575945" lvl="1" indent="-287655"/>
            <a:r>
              <a:rPr lang="nl-NL" b="1">
                <a:solidFill>
                  <a:srgbClr val="FF0000"/>
                </a:solidFill>
                <a:latin typeface="Calibri"/>
                <a:cs typeface="Calibri"/>
              </a:rPr>
              <a:t>Afgifte</a:t>
            </a:r>
          </a:p>
          <a:p>
            <a:pPr marL="575945" lvl="1" indent="-287655"/>
            <a:r>
              <a:rPr lang="nl-NL">
                <a:latin typeface="Calibri"/>
                <a:cs typeface="Calibri"/>
              </a:rPr>
              <a:t>Regeling</a:t>
            </a:r>
          </a:p>
          <a:p>
            <a:pPr marL="575945" lvl="1" indent="-287655"/>
            <a:r>
              <a:rPr lang="nl-NL">
                <a:latin typeface="Calibri"/>
                <a:cs typeface="Calibri"/>
              </a:rPr>
              <a:t>Equivalente eenheden</a:t>
            </a:r>
          </a:p>
          <a:p>
            <a:pPr marL="287945" indent="-287655"/>
            <a:r>
              <a:rPr lang="nl-BE"/>
              <a:t>Specifieke verwarmingsinstallaties</a:t>
            </a:r>
            <a:endParaRPr lang="nl-NL">
              <a:latin typeface="Calibri"/>
              <a:cs typeface="Calibri"/>
            </a:endParaRP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a:latin typeface="Calibri"/>
                <a:cs typeface="Calibri"/>
              </a:rPr>
              <a:t>Ruimteverwarming in EPC</a:t>
            </a:r>
          </a:p>
          <a:p>
            <a:pPr marL="0" indent="0">
              <a:buNone/>
            </a:pPr>
            <a:endParaRPr lang="nl-BE"/>
          </a:p>
        </p:txBody>
      </p:sp>
    </p:spTree>
    <p:extLst>
      <p:ext uri="{BB962C8B-B14F-4D97-AF65-F5344CB8AC3E}">
        <p14:creationId xmlns:p14="http://schemas.microsoft.com/office/powerpoint/2010/main" val="4903878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E1266B5-346B-4ABE-911A-4018919469ED}"/>
              </a:ext>
            </a:extLst>
          </p:cNvPr>
          <p:cNvPicPr>
            <a:picLocks noChangeAspect="1"/>
          </p:cNvPicPr>
          <p:nvPr/>
        </p:nvPicPr>
        <p:blipFill rotWithShape="1">
          <a:blip r:embed="rId2"/>
          <a:srcRect l="10625" t="28999" r="27163" b="9401"/>
          <a:stretch/>
        </p:blipFill>
        <p:spPr>
          <a:xfrm>
            <a:off x="431700" y="1484784"/>
            <a:ext cx="8145087" cy="4536504"/>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101</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Afgifte RV (VI.14)</a:t>
            </a:r>
          </a:p>
        </p:txBody>
      </p:sp>
      <p:sp>
        <p:nvSpPr>
          <p:cNvPr id="4" name="Pijl: rechts 3">
            <a:extLst>
              <a:ext uri="{FF2B5EF4-FFF2-40B4-BE49-F238E27FC236}">
                <a16:creationId xmlns:a16="http://schemas.microsoft.com/office/drawing/2014/main" id="{BC213901-6060-4376-BD20-B8F6BA479AF3}"/>
              </a:ext>
            </a:extLst>
          </p:cNvPr>
          <p:cNvSpPr/>
          <p:nvPr/>
        </p:nvSpPr>
        <p:spPr>
          <a:xfrm>
            <a:off x="1979712" y="1652315"/>
            <a:ext cx="864096" cy="288032"/>
          </a:xfrm>
          <a:prstGeom prst="rightArrow">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A1AD52E4-5C8A-4AD8-BF5D-583B391698EB}"/>
              </a:ext>
            </a:extLst>
          </p:cNvPr>
          <p:cNvSpPr/>
          <p:nvPr/>
        </p:nvSpPr>
        <p:spPr>
          <a:xfrm>
            <a:off x="526163" y="4293097"/>
            <a:ext cx="7560840" cy="11521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770655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145EA02-CD71-4C3C-996C-E6AB9D3B542F}"/>
              </a:ext>
            </a:extLst>
          </p:cNvPr>
          <p:cNvSpPr/>
          <p:nvPr/>
        </p:nvSpPr>
        <p:spPr>
          <a:xfrm>
            <a:off x="323528" y="5949280"/>
            <a:ext cx="2520280" cy="77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b="1">
                <a:latin typeface="Calibri"/>
                <a:cs typeface="Calibri"/>
              </a:rPr>
              <a:t>Werkingsprincipe</a:t>
            </a:r>
          </a:p>
          <a:p>
            <a:pPr lvl="1"/>
            <a:r>
              <a:rPr lang="nl-BE"/>
              <a:t>Element dat de warmte, opgewekt door een </a:t>
            </a:r>
            <a:r>
              <a:rPr lang="nl-BE" b="1"/>
              <a:t>centrale</a:t>
            </a:r>
            <a:r>
              <a:rPr lang="nl-BE"/>
              <a:t> opwekker en verdeeld doorheen de eenheid via een distributiesysteem, afgeeft aan de ruimten</a:t>
            </a:r>
          </a:p>
          <a:p>
            <a:pPr marL="288000" lvl="1" indent="0">
              <a:buNone/>
            </a:pPr>
            <a:endParaRPr lang="nl-BE" sz="2000"/>
          </a:p>
          <a:p>
            <a:pPr marL="287655" lvl="2" indent="-287655">
              <a:buBlip>
                <a:blip r:embed="rId2"/>
              </a:buBlip>
            </a:pPr>
            <a:r>
              <a:rPr lang="nl-BE" sz="2200" b="1">
                <a:latin typeface="Calibri"/>
                <a:cs typeface="Calibri"/>
              </a:rPr>
              <a:t>Soorten</a:t>
            </a:r>
          </a:p>
          <a:p>
            <a:pPr lvl="1"/>
            <a:r>
              <a:rPr lang="nl-BE"/>
              <a:t>Oppervlakteverwarming</a:t>
            </a:r>
          </a:p>
          <a:p>
            <a:pPr lvl="2"/>
            <a:r>
              <a:rPr lang="nl-BE"/>
              <a:t>vloer-, plafond- of wandverwarming</a:t>
            </a:r>
          </a:p>
          <a:p>
            <a:pPr lvl="1"/>
            <a:r>
              <a:rPr lang="nl-BE"/>
              <a:t>Radiatoren / Convectoren</a:t>
            </a:r>
          </a:p>
          <a:p>
            <a:pPr lvl="1"/>
            <a:r>
              <a:rPr lang="nl-BE"/>
              <a:t>Luchtverwarming</a:t>
            </a:r>
          </a:p>
          <a:p>
            <a:pPr marL="287655" lvl="2" indent="-287655">
              <a:buBlip>
                <a:blip r:embed="rId2"/>
              </a:buBlip>
            </a:pPr>
            <a:endParaRPr lang="nl-BE" sz="240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a:solidFill>
                  <a:schemeClr val="accent1">
                    <a:lumMod val="75000"/>
                  </a:schemeClr>
                </a:solidFill>
                <a:latin typeface="Verdana" panose="020B0604030504040204" pitchFamily="34" charset="0"/>
                <a:ea typeface="Verdana" panose="020B0604030504040204" pitchFamily="34" charset="0"/>
              </a:rPr>
              <a:t>	</a:t>
            </a: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102</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Afgifte RV (VI.14)</a:t>
            </a:r>
          </a:p>
        </p:txBody>
      </p:sp>
    </p:spTree>
    <p:extLst>
      <p:ext uri="{BB962C8B-B14F-4D97-AF65-F5344CB8AC3E}">
        <p14:creationId xmlns:p14="http://schemas.microsoft.com/office/powerpoint/2010/main" val="9584576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145EA02-CD71-4C3C-996C-E6AB9D3B542F}"/>
              </a:ext>
            </a:extLst>
          </p:cNvPr>
          <p:cNvSpPr/>
          <p:nvPr/>
        </p:nvSpPr>
        <p:spPr>
          <a:xfrm>
            <a:off x="323528" y="5949280"/>
            <a:ext cx="2520280" cy="77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3"/>
              </a:buBlip>
            </a:pPr>
            <a:r>
              <a:rPr lang="nl-BE" sz="2200" b="1">
                <a:latin typeface="Calibri"/>
                <a:cs typeface="Calibri"/>
              </a:rPr>
              <a:t>Werkingsprincipe</a:t>
            </a:r>
          </a:p>
          <a:p>
            <a:pPr lvl="1"/>
            <a:r>
              <a:rPr lang="nl-NL"/>
              <a:t>Systeem ingewerkt in bouwconstructie </a:t>
            </a:r>
          </a:p>
          <a:p>
            <a:pPr lvl="1"/>
            <a:r>
              <a:rPr lang="nl-NL"/>
              <a:t>Warmte afgegeven via oppervlakte </a:t>
            </a:r>
            <a:r>
              <a:rPr lang="nl-NL" b="1"/>
              <a:t>vloer, wand </a:t>
            </a:r>
            <a:r>
              <a:rPr lang="nl-NL"/>
              <a:t>of</a:t>
            </a:r>
            <a:r>
              <a:rPr lang="nl-NL" b="1"/>
              <a:t> plafond</a:t>
            </a:r>
          </a:p>
          <a:p>
            <a:pPr lvl="1"/>
            <a:r>
              <a:rPr lang="nl-NL"/>
              <a:t>Werkt op </a:t>
            </a:r>
            <a:r>
              <a:rPr lang="nl-NL" b="1"/>
              <a:t>lage</a:t>
            </a:r>
            <a:r>
              <a:rPr lang="nl-NL"/>
              <a:t> temperatuur</a:t>
            </a:r>
          </a:p>
          <a:p>
            <a:pPr lvl="1"/>
            <a:endParaRPr lang="nl-NL"/>
          </a:p>
          <a:p>
            <a:pPr marL="288000" lvl="1" indent="0">
              <a:buNone/>
            </a:pPr>
            <a:endParaRPr lang="nl-BE"/>
          </a:p>
          <a:p>
            <a:endParaRPr lang="nl-BE"/>
          </a:p>
          <a:p>
            <a:pPr marL="0" indent="0">
              <a:buNone/>
            </a:pPr>
            <a:r>
              <a:rPr lang="nl-BE" sz="2000">
                <a:solidFill>
                  <a:srgbClr val="105269"/>
                </a:solidFill>
              </a:rPr>
              <a:t>	</a:t>
            </a:r>
            <a:endParaRPr lang="nl-BE" sz="200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103</a:t>
            </a:fld>
            <a:endParaRPr lang="nl-BE" sz="1100">
              <a:solidFill>
                <a:srgbClr val="105269"/>
              </a:solidFill>
            </a:endParaRPr>
          </a:p>
        </p:txBody>
      </p:sp>
      <p:sp>
        <p:nvSpPr>
          <p:cNvPr id="6" name="Titel 3">
            <a:extLst>
              <a:ext uri="{FF2B5EF4-FFF2-40B4-BE49-F238E27FC236}">
                <a16:creationId xmlns:a16="http://schemas.microsoft.com/office/drawing/2014/main" id="{F5C1298F-CF83-42D7-8D38-C7915295DD4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Oppervlakteverwarming (VI.14.1) </a:t>
            </a:r>
          </a:p>
        </p:txBody>
      </p:sp>
      <p:pic>
        <p:nvPicPr>
          <p:cNvPr id="5" name="Afbeelding 4" descr="Afbeelding met spel&#10;&#10;Automatisch gegenereerde beschrijving">
            <a:extLst>
              <a:ext uri="{FF2B5EF4-FFF2-40B4-BE49-F238E27FC236}">
                <a16:creationId xmlns:a16="http://schemas.microsoft.com/office/drawing/2014/main" id="{35787993-AD37-4D83-A789-F503E687F6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4646" y="3233894"/>
            <a:ext cx="5090954" cy="2877496"/>
          </a:xfrm>
          <a:prstGeom prst="rect">
            <a:avLst/>
          </a:prstGeom>
        </p:spPr>
      </p:pic>
    </p:spTree>
    <p:extLst>
      <p:ext uri="{BB962C8B-B14F-4D97-AF65-F5344CB8AC3E}">
        <p14:creationId xmlns:p14="http://schemas.microsoft.com/office/powerpoint/2010/main" val="17535457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145EA02-CD71-4C3C-996C-E6AB9D3B542F}"/>
              </a:ext>
            </a:extLst>
          </p:cNvPr>
          <p:cNvSpPr/>
          <p:nvPr/>
        </p:nvSpPr>
        <p:spPr>
          <a:xfrm>
            <a:off x="323528" y="5949280"/>
            <a:ext cx="2520280" cy="77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3"/>
              </a:buBlip>
            </a:pPr>
            <a:r>
              <a:rPr lang="nl-NL" sz="2200" b="1">
                <a:latin typeface="Calibri"/>
                <a:cs typeface="Calibri"/>
              </a:rPr>
              <a:t>Hoe herkennen</a:t>
            </a:r>
          </a:p>
          <a:p>
            <a:pPr lvl="1"/>
            <a:r>
              <a:rPr lang="nl-NL"/>
              <a:t>Werkt op lage temperatuur </a:t>
            </a:r>
            <a:r>
              <a:rPr lang="nl-NL">
                <a:sym typeface="Wingdings" panose="05000000000000000000" pitchFamily="2" charset="2"/>
              </a:rPr>
              <a:t></a:t>
            </a:r>
            <a:r>
              <a:rPr lang="nl-NL"/>
              <a:t> enkel in goed geïsoleerde woningen</a:t>
            </a:r>
          </a:p>
          <a:p>
            <a:pPr lvl="1"/>
            <a:r>
              <a:rPr lang="nl-NL"/>
              <a:t>Afgifte-element niet direct zichtbaar</a:t>
            </a:r>
          </a:p>
          <a:p>
            <a:pPr lvl="1"/>
            <a:r>
              <a:rPr lang="nl-BE" b="1"/>
              <a:t>In stookseizoen </a:t>
            </a:r>
            <a:r>
              <a:rPr lang="nl-BE" b="1">
                <a:solidFill>
                  <a:srgbClr val="FF0000"/>
                </a:solidFill>
              </a:rPr>
              <a:t>voelen</a:t>
            </a:r>
            <a:r>
              <a:rPr lang="nl-BE"/>
              <a:t> aan vloer, wand of plafond of warmte waarneembaar is</a:t>
            </a:r>
          </a:p>
          <a:p>
            <a:pPr lvl="2"/>
            <a:r>
              <a:rPr lang="nl-BE"/>
              <a:t>voelbare warmte </a:t>
            </a:r>
            <a:r>
              <a:rPr lang="nl-BE">
                <a:sym typeface="Wingdings" panose="05000000000000000000" pitchFamily="2" charset="2"/>
              </a:rPr>
              <a:t> aanwezigheid van oppervlakteverwarming aannemen</a:t>
            </a:r>
            <a:endParaRPr lang="nl-BE"/>
          </a:p>
          <a:p>
            <a:pPr lvl="1"/>
            <a:r>
              <a:rPr lang="nl-BE"/>
              <a:t>Naast collectoren sanitair, extra reeks collectoren aanwezig voor oppervlakteverwarming</a:t>
            </a:r>
          </a:p>
          <a:p>
            <a:pPr lvl="2"/>
            <a:r>
              <a:rPr lang="nl-BE" err="1"/>
              <a:t>inregelbaar</a:t>
            </a:r>
            <a:r>
              <a:rPr lang="nl-BE"/>
              <a:t>/circuit</a:t>
            </a:r>
          </a:p>
          <a:p>
            <a:pPr lvl="2"/>
            <a:r>
              <a:rPr lang="nl-BE"/>
              <a:t>thermische regelgroep</a:t>
            </a:r>
          </a:p>
          <a:p>
            <a:pPr marL="288000" lvl="1" indent="0">
              <a:buNone/>
            </a:pPr>
            <a:endParaRPr lang="nl-BE"/>
          </a:p>
          <a:p>
            <a:endParaRPr lang="nl-BE"/>
          </a:p>
          <a:p>
            <a:pPr marL="0" indent="0">
              <a:buNone/>
            </a:pPr>
            <a:r>
              <a:rPr lang="nl-BE" sz="2000">
                <a:solidFill>
                  <a:srgbClr val="105269"/>
                </a:solidFill>
              </a:rPr>
              <a:t>	</a:t>
            </a:r>
            <a:endParaRPr lang="nl-BE" sz="200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104</a:t>
            </a:fld>
            <a:endParaRPr lang="nl-BE" sz="1100">
              <a:solidFill>
                <a:srgbClr val="105269"/>
              </a:solidFill>
            </a:endParaRPr>
          </a:p>
        </p:txBody>
      </p:sp>
      <p:sp>
        <p:nvSpPr>
          <p:cNvPr id="6" name="Titel 3">
            <a:extLst>
              <a:ext uri="{FF2B5EF4-FFF2-40B4-BE49-F238E27FC236}">
                <a16:creationId xmlns:a16="http://schemas.microsoft.com/office/drawing/2014/main" id="{F5C1298F-CF83-42D7-8D38-C7915295DD4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Oppervlakteverwarming (VI.14.1) </a:t>
            </a:r>
          </a:p>
        </p:txBody>
      </p:sp>
      <p:pic>
        <p:nvPicPr>
          <p:cNvPr id="7" name="Graphic 6" descr="Opmerking belangrijk">
            <a:extLst>
              <a:ext uri="{FF2B5EF4-FFF2-40B4-BE49-F238E27FC236}">
                <a16:creationId xmlns:a16="http://schemas.microsoft.com/office/drawing/2014/main" id="{BDE647BA-7BD1-45A0-A22D-EE2C40C01F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9552" y="5436920"/>
            <a:ext cx="728799" cy="728799"/>
          </a:xfrm>
          <a:prstGeom prst="rect">
            <a:avLst/>
          </a:prstGeom>
        </p:spPr>
      </p:pic>
      <p:sp>
        <p:nvSpPr>
          <p:cNvPr id="3" name="Tekstvak 2">
            <a:extLst>
              <a:ext uri="{FF2B5EF4-FFF2-40B4-BE49-F238E27FC236}">
                <a16:creationId xmlns:a16="http://schemas.microsoft.com/office/drawing/2014/main" id="{91F57F75-6C5E-4E58-BD34-5E4FD51C65BA}"/>
              </a:ext>
            </a:extLst>
          </p:cNvPr>
          <p:cNvSpPr txBox="1"/>
          <p:nvPr/>
        </p:nvSpPr>
        <p:spPr>
          <a:xfrm>
            <a:off x="1329636" y="5478153"/>
            <a:ext cx="7814364" cy="646331"/>
          </a:xfrm>
          <a:prstGeom prst="rect">
            <a:avLst/>
          </a:prstGeom>
          <a:noFill/>
        </p:spPr>
        <p:txBody>
          <a:bodyPr wrap="square" rtlCol="0">
            <a:spAutoFit/>
          </a:bodyPr>
          <a:lstStyle/>
          <a:p>
            <a:r>
              <a:rPr lang="nl-BE" b="1">
                <a:solidFill>
                  <a:srgbClr val="105269"/>
                </a:solidFill>
              </a:rPr>
              <a:t>Als in stookseizoen geen warmte waarneembaar is, mag </a:t>
            </a:r>
            <a:r>
              <a:rPr lang="nl-BE" b="1" u="sng">
                <a:solidFill>
                  <a:srgbClr val="105269"/>
                </a:solidFill>
              </a:rPr>
              <a:t>niet</a:t>
            </a:r>
            <a:r>
              <a:rPr lang="nl-BE" b="1">
                <a:solidFill>
                  <a:srgbClr val="105269"/>
                </a:solidFill>
              </a:rPr>
              <a:t> automatisch aangenomen worden dat geen oppervlakteverwarming aanwezig is</a:t>
            </a:r>
          </a:p>
        </p:txBody>
      </p:sp>
    </p:spTree>
    <p:extLst>
      <p:ext uri="{BB962C8B-B14F-4D97-AF65-F5344CB8AC3E}">
        <p14:creationId xmlns:p14="http://schemas.microsoft.com/office/powerpoint/2010/main" val="35687824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105</a:t>
            </a:fld>
            <a:endParaRPr lang="nl-BE" sz="1100">
              <a:solidFill>
                <a:srgbClr val="105269"/>
              </a:solidFill>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9042" y="4478695"/>
            <a:ext cx="4542336" cy="2242779"/>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650" y="1284969"/>
            <a:ext cx="4562167" cy="3096570"/>
          </a:xfrm>
          <a:prstGeom prst="rect">
            <a:avLst/>
          </a:prstGeom>
        </p:spPr>
      </p:pic>
      <p:sp>
        <p:nvSpPr>
          <p:cNvPr id="7" name="Rechthoek 6"/>
          <p:cNvSpPr/>
          <p:nvPr/>
        </p:nvSpPr>
        <p:spPr>
          <a:xfrm>
            <a:off x="3819042" y="4155727"/>
            <a:ext cx="2148199" cy="923330"/>
          </a:xfrm>
          <a:prstGeom prst="rect">
            <a:avLst/>
          </a:prstGeom>
          <a:solidFill>
            <a:schemeClr val="bg1"/>
          </a:solidFill>
        </p:spPr>
        <p:txBody>
          <a:bodyPr wrap="square">
            <a:spAutoFit/>
          </a:bodyPr>
          <a:lstStyle/>
          <a:p>
            <a:r>
              <a:rPr lang="nl-BE">
                <a:solidFill>
                  <a:srgbClr val="38373A"/>
                </a:solidFill>
                <a:latin typeface="Calibri" panose="020F0502020204030204" pitchFamily="34" charset="0"/>
              </a:rPr>
              <a:t>vloerverwarming vóór de plaatsing van de vloer</a:t>
            </a:r>
            <a:endParaRPr lang="nl-NL">
              <a:solidFill>
                <a:srgbClr val="38373A"/>
              </a:solidFill>
              <a:latin typeface="Calibri" panose="020F0502020204030204" pitchFamily="34" charset="0"/>
            </a:endParaRP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836" y="1821492"/>
            <a:ext cx="3121637" cy="3912233"/>
          </a:xfrm>
          <a:prstGeom prst="rect">
            <a:avLst/>
          </a:prstGeom>
        </p:spPr>
      </p:pic>
      <p:sp>
        <p:nvSpPr>
          <p:cNvPr id="10" name="Rechthoek 9"/>
          <p:cNvSpPr/>
          <p:nvPr/>
        </p:nvSpPr>
        <p:spPr>
          <a:xfrm>
            <a:off x="5460517" y="2115128"/>
            <a:ext cx="2224137" cy="17025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p:nvSpPr>
        <p:spPr>
          <a:xfrm>
            <a:off x="5460518" y="2350981"/>
            <a:ext cx="617117" cy="4585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452837" y="5798145"/>
            <a:ext cx="3193997" cy="923330"/>
          </a:xfrm>
          <a:prstGeom prst="rect">
            <a:avLst/>
          </a:prstGeom>
          <a:solidFill>
            <a:schemeClr val="bg1"/>
          </a:solidFill>
        </p:spPr>
        <p:txBody>
          <a:bodyPr wrap="square">
            <a:spAutoFit/>
          </a:bodyPr>
          <a:lstStyle/>
          <a:p>
            <a:r>
              <a:rPr lang="nl-BE">
                <a:solidFill>
                  <a:srgbClr val="38373A"/>
                </a:solidFill>
                <a:latin typeface="Calibri" panose="020F0502020204030204" pitchFamily="34" charset="0"/>
              </a:rPr>
              <a:t>wandverwarming veel in badkamers </a:t>
            </a:r>
            <a:r>
              <a:rPr lang="nl-BE" err="1">
                <a:solidFill>
                  <a:srgbClr val="38373A"/>
                </a:solidFill>
                <a:latin typeface="Calibri" panose="020F0502020204030204" pitchFamily="34" charset="0"/>
              </a:rPr>
              <a:t>t.h.v</a:t>
            </a:r>
            <a:r>
              <a:rPr lang="nl-BE">
                <a:solidFill>
                  <a:srgbClr val="38373A"/>
                </a:solidFill>
                <a:latin typeface="Calibri" panose="020F0502020204030204" pitchFamily="34" charset="0"/>
              </a:rPr>
              <a:t>. douches voor comfort</a:t>
            </a:r>
            <a:endParaRPr lang="nl-NL">
              <a:solidFill>
                <a:srgbClr val="38373A"/>
              </a:solidFill>
              <a:latin typeface="Calibri" panose="020F0502020204030204" pitchFamily="34" charset="0"/>
            </a:endParaRPr>
          </a:p>
        </p:txBody>
      </p:sp>
      <p:sp>
        <p:nvSpPr>
          <p:cNvPr id="2" name="Rechthoek 1">
            <a:extLst>
              <a:ext uri="{FF2B5EF4-FFF2-40B4-BE49-F238E27FC236}">
                <a16:creationId xmlns:a16="http://schemas.microsoft.com/office/drawing/2014/main" id="{8A7CA4C9-74BA-4419-9A2B-F83E39FBF757}"/>
              </a:ext>
            </a:extLst>
          </p:cNvPr>
          <p:cNvSpPr/>
          <p:nvPr/>
        </p:nvSpPr>
        <p:spPr>
          <a:xfrm>
            <a:off x="518587" y="543894"/>
            <a:ext cx="3300455" cy="461665"/>
          </a:xfrm>
          <a:prstGeom prst="rect">
            <a:avLst/>
          </a:prstGeom>
        </p:spPr>
        <p:txBody>
          <a:bodyPr wrap="none">
            <a:spAutoFit/>
          </a:bodyPr>
          <a:lstStyle/>
          <a:p>
            <a:r>
              <a:rPr lang="nl-BE" sz="2400" b="1">
                <a:solidFill>
                  <a:srgbClr val="105269"/>
                </a:solidFill>
                <a:sym typeface="Webdings" panose="05030102010509060703" pitchFamily="18" charset="2"/>
              </a:rPr>
              <a:t>Oppervlakteverwarming</a:t>
            </a:r>
            <a:endParaRPr lang="nl-BE" sz="2400" b="1">
              <a:solidFill>
                <a:srgbClr val="105269"/>
              </a:solidFill>
            </a:endParaRPr>
          </a:p>
        </p:txBody>
      </p:sp>
    </p:spTree>
    <p:extLst>
      <p:ext uri="{BB962C8B-B14F-4D97-AF65-F5344CB8AC3E}">
        <p14:creationId xmlns:p14="http://schemas.microsoft.com/office/powerpoint/2010/main" val="4408703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ADBD60B-3A53-4B39-BD46-5F8E343BC13E}"/>
              </a:ext>
            </a:extLst>
          </p:cNvPr>
          <p:cNvSpPr>
            <a:spLocks noGrp="1"/>
          </p:cNvSpPr>
          <p:nvPr>
            <p:ph sz="half" idx="2"/>
          </p:nvPr>
        </p:nvSpPr>
        <p:spPr>
          <a:xfrm>
            <a:off x="400472" y="471054"/>
            <a:ext cx="8208912" cy="5598725"/>
          </a:xfrm>
        </p:spPr>
        <p:txBody>
          <a:bodyPr>
            <a:normAutofit/>
          </a:bodyPr>
          <a:lstStyle/>
          <a:p>
            <a:pPr marL="0" indent="0">
              <a:buNone/>
            </a:pPr>
            <a:r>
              <a:rPr lang="nl-BE" sz="2400" b="1" err="1">
                <a:solidFill>
                  <a:srgbClr val="105269"/>
                </a:solidFill>
                <a:sym typeface="Webdings" panose="05030102010509060703" pitchFamily="18" charset="2"/>
              </a:rPr>
              <a:t>Comfortlus</a:t>
            </a:r>
            <a:r>
              <a:rPr lang="nl-BE" sz="2400" b="1">
                <a:solidFill>
                  <a:srgbClr val="105269"/>
                </a:solidFill>
                <a:sym typeface="Webdings" panose="05030102010509060703" pitchFamily="18" charset="2"/>
              </a:rPr>
              <a:t> in badkamer ≠ vloerverwarming</a:t>
            </a:r>
            <a:endParaRPr lang="nl-BE" sz="2000" b="1">
              <a:solidFill>
                <a:srgbClr val="105269"/>
              </a:solidFill>
            </a:endParaRPr>
          </a:p>
        </p:txBody>
      </p:sp>
      <p:sp>
        <p:nvSpPr>
          <p:cNvPr id="7" name="Tijdelijke aanduiding voor inhoud 4">
            <a:extLst>
              <a:ext uri="{FF2B5EF4-FFF2-40B4-BE49-F238E27FC236}">
                <a16:creationId xmlns:a16="http://schemas.microsoft.com/office/drawing/2014/main" id="{2EE72487-2173-430D-AA9B-3699BE89EFF9}"/>
              </a:ext>
            </a:extLst>
          </p:cNvPr>
          <p:cNvSpPr txBox="1">
            <a:spLocks/>
          </p:cNvSpPr>
          <p:nvPr/>
        </p:nvSpPr>
        <p:spPr>
          <a:xfrm>
            <a:off x="434008" y="1287726"/>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3"/>
              </a:buBlip>
            </a:pPr>
            <a:r>
              <a:rPr lang="nl-BE" sz="2200" b="1">
                <a:latin typeface="Calibri"/>
                <a:cs typeface="Calibri"/>
              </a:rPr>
              <a:t>Werkingsprincip</a:t>
            </a:r>
            <a:r>
              <a:rPr lang="nl-BE" sz="2200">
                <a:latin typeface="Calibri"/>
                <a:cs typeface="Calibri"/>
              </a:rPr>
              <a:t>e </a:t>
            </a:r>
            <a:r>
              <a:rPr lang="nl-BE" sz="2200" err="1">
                <a:latin typeface="Calibri"/>
                <a:cs typeface="Calibri"/>
              </a:rPr>
              <a:t>comfortlus</a:t>
            </a:r>
            <a:endParaRPr lang="nl-BE" sz="2200">
              <a:latin typeface="Calibri"/>
              <a:cs typeface="Calibri"/>
            </a:endParaRPr>
          </a:p>
          <a:p>
            <a:pPr lvl="1"/>
            <a:r>
              <a:rPr lang="nl-BE" sz="2000">
                <a:solidFill>
                  <a:srgbClr val="38373A"/>
                </a:solidFill>
              </a:rPr>
              <a:t>= toevoerleiding verwarming ontdaan van zijn mantelbuis</a:t>
            </a:r>
          </a:p>
          <a:p>
            <a:pPr lvl="1"/>
            <a:r>
              <a:rPr lang="nl-BE" sz="2000">
                <a:solidFill>
                  <a:srgbClr val="38373A"/>
                </a:solidFill>
              </a:rPr>
              <a:t>geplaatst om comfort vloer te verhogen in sanitaire ruimten</a:t>
            </a:r>
          </a:p>
          <a:p>
            <a:pPr lvl="1"/>
            <a:r>
              <a:rPr lang="nl-BE" sz="2000" b="1" u="sng"/>
              <a:t>steeds</a:t>
            </a:r>
            <a:r>
              <a:rPr lang="nl-BE" sz="2000" b="1"/>
              <a:t> in combinatie met ander warmteafgiftelichaam</a:t>
            </a:r>
          </a:p>
          <a:p>
            <a:pPr marL="288000" lvl="1" indent="0">
              <a:buNone/>
            </a:pPr>
            <a:endParaRPr lang="nl-BE" sz="2000"/>
          </a:p>
          <a:p>
            <a:pPr marL="287655" lvl="2" indent="-287655">
              <a:buBlip>
                <a:blip r:embed="rId3"/>
              </a:buBlip>
            </a:pPr>
            <a:r>
              <a:rPr lang="nl-BE" sz="2200" b="1">
                <a:latin typeface="Calibri"/>
                <a:cs typeface="Calibri"/>
              </a:rPr>
              <a:t>Hoe herkennen</a:t>
            </a:r>
            <a:endParaRPr lang="nl-BE" sz="2200">
              <a:latin typeface="Calibri"/>
              <a:cs typeface="Calibri"/>
            </a:endParaRPr>
          </a:p>
          <a:p>
            <a:pPr lvl="1"/>
            <a:r>
              <a:rPr lang="nl-BE" sz="2000" err="1">
                <a:solidFill>
                  <a:srgbClr val="38373A"/>
                </a:solidFill>
              </a:rPr>
              <a:t>comfortlus</a:t>
            </a:r>
            <a:r>
              <a:rPr lang="nl-BE" sz="2000">
                <a:solidFill>
                  <a:srgbClr val="38373A"/>
                </a:solidFill>
              </a:rPr>
              <a:t> voedt terzelfdertijd radiatoren én vloer</a:t>
            </a:r>
          </a:p>
          <a:p>
            <a:pPr lvl="2"/>
            <a:r>
              <a:rPr lang="nl-BE" sz="1800">
                <a:solidFill>
                  <a:srgbClr val="38373A"/>
                </a:solidFill>
              </a:rPr>
              <a:t>vloer badkamer </a:t>
            </a:r>
            <a:r>
              <a:rPr lang="nl-BE" sz="1800" b="1">
                <a:solidFill>
                  <a:srgbClr val="38373A"/>
                </a:solidFill>
              </a:rPr>
              <a:t>én</a:t>
            </a:r>
            <a:r>
              <a:rPr lang="nl-BE" sz="1800">
                <a:solidFill>
                  <a:srgbClr val="38373A"/>
                </a:solidFill>
              </a:rPr>
              <a:t> radiatoren in zelfde ruimte voelen tegelijkertijd warm aan </a:t>
            </a:r>
          </a:p>
          <a:p>
            <a:pPr lvl="1"/>
            <a:r>
              <a:rPr lang="nl-BE" sz="2000">
                <a:solidFill>
                  <a:srgbClr val="38373A"/>
                </a:solidFill>
              </a:rPr>
              <a:t>indien geen ander afgifte-element aanwezig</a:t>
            </a:r>
          </a:p>
          <a:p>
            <a:pPr lvl="2"/>
            <a:r>
              <a:rPr lang="nl-BE" sz="1800">
                <a:solidFill>
                  <a:srgbClr val="38373A"/>
                </a:solidFill>
              </a:rPr>
              <a:t>GEEN </a:t>
            </a:r>
            <a:r>
              <a:rPr lang="nl-BE" sz="1800" err="1">
                <a:solidFill>
                  <a:srgbClr val="38373A"/>
                </a:solidFill>
              </a:rPr>
              <a:t>comfortlus</a:t>
            </a:r>
            <a:r>
              <a:rPr lang="nl-BE" sz="1800">
                <a:solidFill>
                  <a:srgbClr val="38373A"/>
                </a:solidFill>
              </a:rPr>
              <a:t>, maar gewoon oppervlakteverwarming</a:t>
            </a:r>
          </a:p>
          <a:p>
            <a:pPr marL="288000" lvl="1" indent="0">
              <a:buNone/>
            </a:pPr>
            <a:endParaRPr lang="nl-BE" sz="2000">
              <a:solidFill>
                <a:srgbClr val="38373A"/>
              </a:solidFill>
            </a:endParaRPr>
          </a:p>
        </p:txBody>
      </p:sp>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106</a:t>
            </a:fld>
            <a:endParaRPr lang="nl-BE" sz="1100">
              <a:solidFill>
                <a:srgbClr val="105269"/>
              </a:solidFill>
            </a:endParaRPr>
          </a:p>
        </p:txBody>
      </p:sp>
      <p:pic>
        <p:nvPicPr>
          <p:cNvPr id="2" name="Afbeelding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144" y="4509059"/>
            <a:ext cx="3096344" cy="2322258"/>
          </a:xfrm>
          <a:prstGeom prst="rect">
            <a:avLst/>
          </a:prstGeom>
        </p:spPr>
      </p:pic>
      <p:sp>
        <p:nvSpPr>
          <p:cNvPr id="6" name="Rechthoek 5"/>
          <p:cNvSpPr/>
          <p:nvPr/>
        </p:nvSpPr>
        <p:spPr>
          <a:xfrm>
            <a:off x="2182534" y="5433020"/>
            <a:ext cx="3500348" cy="923330"/>
          </a:xfrm>
          <a:prstGeom prst="rect">
            <a:avLst/>
          </a:prstGeom>
          <a:noFill/>
        </p:spPr>
        <p:txBody>
          <a:bodyPr wrap="square">
            <a:spAutoFit/>
          </a:bodyPr>
          <a:lstStyle/>
          <a:p>
            <a:pPr algn="r"/>
            <a:r>
              <a:rPr lang="nl-BE" err="1">
                <a:solidFill>
                  <a:srgbClr val="38373A"/>
                </a:solidFill>
                <a:latin typeface="Calibri" panose="020F0502020204030204" pitchFamily="34" charset="0"/>
              </a:rPr>
              <a:t>Comfortlus</a:t>
            </a:r>
            <a:r>
              <a:rPr lang="nl-BE">
                <a:solidFill>
                  <a:srgbClr val="38373A"/>
                </a:solidFill>
                <a:latin typeface="Calibri" panose="020F0502020204030204" pitchFamily="34" charset="0"/>
              </a:rPr>
              <a:t> waarbij toevoerleiding radiator ontdaan is van mantelbuis voor afgeven van warmte </a:t>
            </a:r>
            <a:endParaRPr lang="nl-NL">
              <a:solidFill>
                <a:srgbClr val="38373A"/>
              </a:solidFill>
              <a:latin typeface="Calibri" panose="020F0502020204030204" pitchFamily="34" charset="0"/>
            </a:endParaRPr>
          </a:p>
        </p:txBody>
      </p:sp>
    </p:spTree>
    <p:extLst>
      <p:ext uri="{BB962C8B-B14F-4D97-AF65-F5344CB8AC3E}">
        <p14:creationId xmlns:p14="http://schemas.microsoft.com/office/powerpoint/2010/main" val="2153159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107</a:t>
            </a:fld>
            <a:endParaRPr lang="nl-BE" sz="1100">
              <a:solidFill>
                <a:srgbClr val="105269"/>
              </a:solidFill>
            </a:endParaRPr>
          </a:p>
        </p:txBody>
      </p:sp>
      <p:sp>
        <p:nvSpPr>
          <p:cNvPr id="26" name="Rechthoek 25"/>
          <p:cNvSpPr/>
          <p:nvPr/>
        </p:nvSpPr>
        <p:spPr>
          <a:xfrm>
            <a:off x="3573256" y="1215639"/>
            <a:ext cx="1513649" cy="369332"/>
          </a:xfrm>
          <a:prstGeom prst="rect">
            <a:avLst/>
          </a:prstGeom>
          <a:noFill/>
        </p:spPr>
        <p:txBody>
          <a:bodyPr wrap="square">
            <a:spAutoFit/>
          </a:bodyPr>
          <a:lstStyle/>
          <a:p>
            <a:r>
              <a:rPr lang="nl-BE">
                <a:solidFill>
                  <a:schemeClr val="bg1"/>
                </a:solidFill>
                <a:latin typeface="Calibri" panose="020F0502020204030204" pitchFamily="34" charset="0"/>
              </a:rPr>
              <a:t>sierradiatoren</a:t>
            </a:r>
          </a:p>
        </p:txBody>
      </p:sp>
      <p:sp>
        <p:nvSpPr>
          <p:cNvPr id="27" name="Rechthoek 26"/>
          <p:cNvSpPr/>
          <p:nvPr/>
        </p:nvSpPr>
        <p:spPr>
          <a:xfrm>
            <a:off x="484103" y="5454496"/>
            <a:ext cx="2736304" cy="923330"/>
          </a:xfrm>
          <a:prstGeom prst="rect">
            <a:avLst/>
          </a:prstGeom>
          <a:noFill/>
        </p:spPr>
        <p:txBody>
          <a:bodyPr wrap="square">
            <a:spAutoFit/>
          </a:bodyPr>
          <a:lstStyle/>
          <a:p>
            <a:r>
              <a:rPr lang="nl-BE">
                <a:solidFill>
                  <a:schemeClr val="bg1"/>
                </a:solidFill>
                <a:latin typeface="Calibri" panose="020F0502020204030204" pitchFamily="34" charset="0"/>
              </a:rPr>
              <a:t>vlakke plaat radiatoren</a:t>
            </a:r>
          </a:p>
          <a:p>
            <a:r>
              <a:rPr lang="nl-BE">
                <a:solidFill>
                  <a:schemeClr val="bg1"/>
                </a:solidFill>
                <a:latin typeface="Calibri" panose="020F0502020204030204" pitchFamily="34" charset="0"/>
              </a:rPr>
              <a:t>tijdens plaatsbezoek achter gordijn</a:t>
            </a:r>
            <a:endParaRPr lang="nl-NL">
              <a:solidFill>
                <a:schemeClr val="bg1"/>
              </a:solidFill>
              <a:latin typeface="Calibri" panose="020F0502020204030204" pitchFamily="34" charset="0"/>
            </a:endParaRPr>
          </a:p>
        </p:txBody>
      </p:sp>
      <p:sp>
        <p:nvSpPr>
          <p:cNvPr id="13" name="Titel 3">
            <a:extLst>
              <a:ext uri="{FF2B5EF4-FFF2-40B4-BE49-F238E27FC236}">
                <a16:creationId xmlns:a16="http://schemas.microsoft.com/office/drawing/2014/main" id="{14D75DEF-D5A9-4F2C-B602-9478923276E4}"/>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Radiatoren (VI.14.2)</a:t>
            </a:r>
          </a:p>
        </p:txBody>
      </p:sp>
      <p:sp>
        <p:nvSpPr>
          <p:cNvPr id="14" name="Tijdelijke aanduiding voor inhoud 4">
            <a:extLst>
              <a:ext uri="{FF2B5EF4-FFF2-40B4-BE49-F238E27FC236}">
                <a16:creationId xmlns:a16="http://schemas.microsoft.com/office/drawing/2014/main" id="{075FA379-3C9E-493C-BA3B-10149C392B7C}"/>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3"/>
              </a:buBlip>
            </a:pPr>
            <a:r>
              <a:rPr lang="nl-NL" sz="2200" b="1">
                <a:latin typeface="Calibri"/>
                <a:cs typeface="Calibri"/>
              </a:rPr>
              <a:t>Werkingsprincipe</a:t>
            </a:r>
          </a:p>
          <a:p>
            <a:pPr lvl="1"/>
            <a:r>
              <a:rPr lang="nl-BE"/>
              <a:t>Warm water stroomt door radiatoren</a:t>
            </a:r>
          </a:p>
          <a:p>
            <a:pPr lvl="2"/>
            <a:r>
              <a:rPr lang="nl-BE"/>
              <a:t>Warmte wordt afgegeven aan metalen vinnen of buizen</a:t>
            </a:r>
          </a:p>
          <a:p>
            <a:pPr lvl="2"/>
            <a:r>
              <a:rPr lang="nl-BE"/>
              <a:t>Radiatoren zijn onderling verbonden door leidingen</a:t>
            </a:r>
          </a:p>
          <a:p>
            <a:pPr lvl="1"/>
            <a:r>
              <a:rPr lang="nl-BE"/>
              <a:t>Hoge temperatuurregime</a:t>
            </a:r>
          </a:p>
          <a:p>
            <a:pPr lvl="1"/>
            <a:r>
              <a:rPr lang="nl-BE"/>
              <a:t>Lage temperatuurregime</a:t>
            </a:r>
          </a:p>
          <a:p>
            <a:pPr lvl="2"/>
            <a:r>
              <a:rPr lang="nl-BE">
                <a:latin typeface="Calibri"/>
                <a:cs typeface="Calibri"/>
              </a:rPr>
              <a:t>Grote omvang van radiator</a:t>
            </a:r>
            <a:endParaRPr lang="nl-NL">
              <a:latin typeface="Calibri"/>
              <a:cs typeface="Calibri"/>
            </a:endParaRPr>
          </a:p>
          <a:p>
            <a:pPr marL="287655" lvl="2" indent="-287655">
              <a:buBlip>
                <a:blip r:embed="rId3"/>
              </a:buBlip>
            </a:pPr>
            <a:endParaRPr lang="nl-NL" sz="2200" b="1">
              <a:latin typeface="Calibri"/>
              <a:cs typeface="Calibri"/>
            </a:endParaRPr>
          </a:p>
          <a:p>
            <a:pPr marL="287655" lvl="2" indent="-287655">
              <a:buBlip>
                <a:blip r:embed="rId3"/>
              </a:buBlip>
            </a:pPr>
            <a:r>
              <a:rPr lang="nl-NL" sz="2200" b="1">
                <a:latin typeface="Calibri"/>
                <a:cs typeface="Calibri"/>
              </a:rPr>
              <a:t>Hoe herkennen</a:t>
            </a:r>
          </a:p>
          <a:p>
            <a:pPr lvl="1"/>
            <a:r>
              <a:rPr lang="nl-BE"/>
              <a:t>Meest gekende afgiftesysteem</a:t>
            </a:r>
          </a:p>
          <a:p>
            <a:pPr lvl="1"/>
            <a:r>
              <a:rPr lang="nl-BE"/>
              <a:t>Bevestigd aan muur, vaak onder vensters</a:t>
            </a:r>
          </a:p>
          <a:p>
            <a:pPr lvl="1"/>
            <a:r>
              <a:rPr lang="nl-BE"/>
              <a:t>Veel vormen, kleuren en modellen</a:t>
            </a:r>
          </a:p>
          <a:p>
            <a:pPr lvl="1"/>
            <a:r>
              <a:rPr lang="nl-BE"/>
              <a:t>Hebben vinnen of buizen</a:t>
            </a:r>
          </a:p>
          <a:p>
            <a:pPr lvl="1"/>
            <a:r>
              <a:rPr lang="nl-BE"/>
              <a:t>Hebben meestal regeling voor debiet </a:t>
            </a:r>
          </a:p>
          <a:p>
            <a:pPr lvl="2"/>
            <a:r>
              <a:rPr lang="nl-BE"/>
              <a:t>Radiatorknop</a:t>
            </a:r>
          </a:p>
        </p:txBody>
      </p:sp>
      <p:pic>
        <p:nvPicPr>
          <p:cNvPr id="8" name="Afbeelding 7" descr="Afbeelding met zitten, gebouw, klein, houten&#10;&#10;Automatisch gegenereerde beschrijving">
            <a:extLst>
              <a:ext uri="{FF2B5EF4-FFF2-40B4-BE49-F238E27FC236}">
                <a16:creationId xmlns:a16="http://schemas.microsoft.com/office/drawing/2014/main" id="{34A1E3CC-336F-4AD6-A6E1-D5D12607C3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5702" y="3429000"/>
            <a:ext cx="2646778" cy="2749691"/>
          </a:xfrm>
          <a:prstGeom prst="rect">
            <a:avLst/>
          </a:prstGeom>
        </p:spPr>
      </p:pic>
    </p:spTree>
    <p:extLst>
      <p:ext uri="{BB962C8B-B14F-4D97-AF65-F5344CB8AC3E}">
        <p14:creationId xmlns:p14="http://schemas.microsoft.com/office/powerpoint/2010/main" val="3185131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108</a:t>
            </a:fld>
            <a:endParaRPr lang="nl-BE" sz="1100">
              <a:solidFill>
                <a:srgbClr val="105269"/>
              </a:solidFill>
            </a:endParaRPr>
          </a:p>
        </p:txBody>
      </p:sp>
      <p:pic>
        <p:nvPicPr>
          <p:cNvPr id="15" name="Picture 5" descr="IMG_16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994" y="1680285"/>
            <a:ext cx="3353520" cy="25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hoek 16"/>
          <p:cNvSpPr/>
          <p:nvPr/>
        </p:nvSpPr>
        <p:spPr>
          <a:xfrm>
            <a:off x="5405617" y="1734901"/>
            <a:ext cx="2990237" cy="369332"/>
          </a:xfrm>
          <a:prstGeom prst="rect">
            <a:avLst/>
          </a:prstGeom>
          <a:noFill/>
        </p:spPr>
        <p:txBody>
          <a:bodyPr wrap="square">
            <a:spAutoFit/>
          </a:bodyPr>
          <a:lstStyle/>
          <a:p>
            <a:r>
              <a:rPr lang="nl-BE">
                <a:solidFill>
                  <a:schemeClr val="bg1"/>
                </a:solidFill>
                <a:latin typeface="Calibri" panose="020F0502020204030204" pitchFamily="34" charset="0"/>
              </a:rPr>
              <a:t>vlakke plaat radiatoren</a:t>
            </a:r>
            <a:endParaRPr lang="nl-NL">
              <a:solidFill>
                <a:schemeClr val="bg1"/>
              </a:solidFill>
              <a:latin typeface="Calibri" panose="020F0502020204030204" pitchFamily="34" charset="0"/>
            </a:endParaRPr>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4221089"/>
            <a:ext cx="5199634" cy="2528728"/>
          </a:xfrm>
          <a:prstGeom prst="rect">
            <a:avLst/>
          </a:prstGeom>
        </p:spPr>
      </p:pic>
      <p:pic>
        <p:nvPicPr>
          <p:cNvPr id="24" name="Afbeelding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1161679"/>
            <a:ext cx="2952327" cy="5588138"/>
          </a:xfrm>
          <a:prstGeom prst="rect">
            <a:avLst/>
          </a:prstGeom>
        </p:spPr>
      </p:pic>
      <p:pic>
        <p:nvPicPr>
          <p:cNvPr id="25" name="Afbeelding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880" y="1161679"/>
            <a:ext cx="1822233" cy="3034092"/>
          </a:xfrm>
          <a:prstGeom prst="rect">
            <a:avLst/>
          </a:prstGeom>
        </p:spPr>
      </p:pic>
      <p:sp>
        <p:nvSpPr>
          <p:cNvPr id="26" name="Rechthoek 25"/>
          <p:cNvSpPr/>
          <p:nvPr/>
        </p:nvSpPr>
        <p:spPr>
          <a:xfrm>
            <a:off x="3573256" y="1215639"/>
            <a:ext cx="1513649" cy="646331"/>
          </a:xfrm>
          <a:prstGeom prst="rect">
            <a:avLst/>
          </a:prstGeom>
          <a:noFill/>
        </p:spPr>
        <p:txBody>
          <a:bodyPr wrap="square">
            <a:spAutoFit/>
          </a:bodyPr>
          <a:lstStyle/>
          <a:p>
            <a:r>
              <a:rPr lang="nl-BE">
                <a:solidFill>
                  <a:schemeClr val="bg1"/>
                </a:solidFill>
                <a:latin typeface="Calibri" panose="020F0502020204030204" pitchFamily="34" charset="0"/>
              </a:rPr>
              <a:t>handdoek</a:t>
            </a:r>
          </a:p>
          <a:p>
            <a:r>
              <a:rPr lang="nl-BE">
                <a:solidFill>
                  <a:schemeClr val="bg1"/>
                </a:solidFill>
                <a:latin typeface="Calibri" panose="020F0502020204030204" pitchFamily="34" charset="0"/>
              </a:rPr>
              <a:t>radiatoren</a:t>
            </a:r>
          </a:p>
        </p:txBody>
      </p:sp>
      <p:sp>
        <p:nvSpPr>
          <p:cNvPr id="27" name="Rechthoek 26"/>
          <p:cNvSpPr/>
          <p:nvPr/>
        </p:nvSpPr>
        <p:spPr>
          <a:xfrm>
            <a:off x="484103" y="5454496"/>
            <a:ext cx="2736304" cy="923330"/>
          </a:xfrm>
          <a:prstGeom prst="rect">
            <a:avLst/>
          </a:prstGeom>
          <a:noFill/>
        </p:spPr>
        <p:txBody>
          <a:bodyPr wrap="square">
            <a:spAutoFit/>
          </a:bodyPr>
          <a:lstStyle/>
          <a:p>
            <a:r>
              <a:rPr lang="nl-BE">
                <a:solidFill>
                  <a:schemeClr val="bg1"/>
                </a:solidFill>
                <a:latin typeface="Calibri" panose="020F0502020204030204" pitchFamily="34" charset="0"/>
              </a:rPr>
              <a:t>vlakke plaat radiatoren</a:t>
            </a:r>
          </a:p>
          <a:p>
            <a:r>
              <a:rPr lang="nl-BE">
                <a:solidFill>
                  <a:schemeClr val="bg1"/>
                </a:solidFill>
                <a:latin typeface="Calibri" panose="020F0502020204030204" pitchFamily="34" charset="0"/>
              </a:rPr>
              <a:t>tijdens </a:t>
            </a:r>
            <a:r>
              <a:rPr lang="nl-BE" err="1">
                <a:solidFill>
                  <a:schemeClr val="bg1"/>
                </a:solidFill>
                <a:latin typeface="Calibri" panose="020F0502020204030204" pitchFamily="34" charset="0"/>
              </a:rPr>
              <a:t>plaatsbezoek</a:t>
            </a:r>
            <a:r>
              <a:rPr lang="nl-BE">
                <a:solidFill>
                  <a:schemeClr val="bg1"/>
                </a:solidFill>
                <a:latin typeface="Calibri" panose="020F0502020204030204" pitchFamily="34" charset="0"/>
              </a:rPr>
              <a:t> achter gordijn</a:t>
            </a:r>
            <a:endParaRPr lang="nl-NL">
              <a:solidFill>
                <a:schemeClr val="bg1"/>
              </a:solidFill>
              <a:latin typeface="Calibri" panose="020F0502020204030204" pitchFamily="34" charset="0"/>
            </a:endParaRPr>
          </a:p>
        </p:txBody>
      </p:sp>
      <p:sp>
        <p:nvSpPr>
          <p:cNvPr id="28" name="Rechthoek 27"/>
          <p:cNvSpPr/>
          <p:nvPr/>
        </p:nvSpPr>
        <p:spPr>
          <a:xfrm>
            <a:off x="3635896" y="6356350"/>
            <a:ext cx="2365409" cy="369332"/>
          </a:xfrm>
          <a:prstGeom prst="rect">
            <a:avLst/>
          </a:prstGeom>
          <a:noFill/>
        </p:spPr>
        <p:txBody>
          <a:bodyPr wrap="square">
            <a:spAutoFit/>
          </a:bodyPr>
          <a:lstStyle/>
          <a:p>
            <a:r>
              <a:rPr lang="nl-BE">
                <a:solidFill>
                  <a:schemeClr val="bg1"/>
                </a:solidFill>
                <a:latin typeface="Calibri" panose="020F0502020204030204" pitchFamily="34" charset="0"/>
              </a:rPr>
              <a:t>radiatoren in gietijzer</a:t>
            </a:r>
            <a:endParaRPr lang="nl-NL">
              <a:solidFill>
                <a:schemeClr val="bg1"/>
              </a:solidFill>
              <a:latin typeface="Calibri" panose="020F0502020204030204" pitchFamily="34" charset="0"/>
            </a:endParaRPr>
          </a:p>
        </p:txBody>
      </p:sp>
      <p:sp>
        <p:nvSpPr>
          <p:cNvPr id="13" name="Titel 3">
            <a:extLst>
              <a:ext uri="{FF2B5EF4-FFF2-40B4-BE49-F238E27FC236}">
                <a16:creationId xmlns:a16="http://schemas.microsoft.com/office/drawing/2014/main" id="{14D75DEF-D5A9-4F2C-B602-9478923276E4}"/>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2400"/>
              <a:t>Radiatoren</a:t>
            </a:r>
          </a:p>
        </p:txBody>
      </p:sp>
    </p:spTree>
    <p:extLst>
      <p:ext uri="{BB962C8B-B14F-4D97-AF65-F5344CB8AC3E}">
        <p14:creationId xmlns:p14="http://schemas.microsoft.com/office/powerpoint/2010/main" val="24062021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109</a:t>
            </a:fld>
            <a:endParaRPr lang="nl-BE" sz="1100">
              <a:solidFill>
                <a:srgbClr val="105269"/>
              </a:solidFill>
            </a:endParaRPr>
          </a:p>
        </p:txBody>
      </p:sp>
      <p:sp>
        <p:nvSpPr>
          <p:cNvPr id="15" name="Titel 3">
            <a:extLst>
              <a:ext uri="{FF2B5EF4-FFF2-40B4-BE49-F238E27FC236}">
                <a16:creationId xmlns:a16="http://schemas.microsoft.com/office/drawing/2014/main" id="{616FF77B-6478-49F3-9E3D-5A5F193935C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Convectoren (VI.14.2)</a:t>
            </a:r>
          </a:p>
        </p:txBody>
      </p:sp>
      <p:sp>
        <p:nvSpPr>
          <p:cNvPr id="5" name="Tijdelijke aanduiding voor inhoud 4">
            <a:extLst>
              <a:ext uri="{FF2B5EF4-FFF2-40B4-BE49-F238E27FC236}">
                <a16:creationId xmlns:a16="http://schemas.microsoft.com/office/drawing/2014/main" id="{352DC62A-6113-49E6-A79C-1B5D9CFD952F}"/>
              </a:ext>
            </a:extLst>
          </p:cNvPr>
          <p:cNvSpPr>
            <a:spLocks noGrp="1"/>
          </p:cNvSpPr>
          <p:nvPr>
            <p:ph sz="half" idx="2"/>
          </p:nvPr>
        </p:nvSpPr>
        <p:spPr/>
        <p:txBody>
          <a:bodyPr/>
          <a:lstStyle/>
          <a:p>
            <a:r>
              <a:rPr lang="nl-BE" b="1"/>
              <a:t>Convectoren</a:t>
            </a:r>
          </a:p>
          <a:p>
            <a:pPr lvl="1"/>
            <a:r>
              <a:rPr lang="nl-BE"/>
              <a:t>Opbouw of inbouw</a:t>
            </a:r>
          </a:p>
          <a:p>
            <a:pPr lvl="2"/>
            <a:r>
              <a:rPr lang="nl-BE"/>
              <a:t>Inbouw ook wel putconvectoren genoemd</a:t>
            </a:r>
          </a:p>
        </p:txBody>
      </p:sp>
      <p:pic>
        <p:nvPicPr>
          <p:cNvPr id="6" name="Afbeelding 5">
            <a:extLst>
              <a:ext uri="{FF2B5EF4-FFF2-40B4-BE49-F238E27FC236}">
                <a16:creationId xmlns:a16="http://schemas.microsoft.com/office/drawing/2014/main" id="{4D85B920-89F6-4BC2-9AE0-6B41AF63ECC1}"/>
              </a:ext>
            </a:extLst>
          </p:cNvPr>
          <p:cNvPicPr/>
          <p:nvPr/>
        </p:nvPicPr>
        <p:blipFill>
          <a:blip r:embed="rId2">
            <a:extLst>
              <a:ext uri="{28A0092B-C50C-407E-A947-70E740481C1C}">
                <a14:useLocalDpi xmlns:a14="http://schemas.microsoft.com/office/drawing/2010/main" val="0"/>
              </a:ext>
            </a:extLst>
          </a:blip>
          <a:stretch>
            <a:fillRect/>
          </a:stretch>
        </p:blipFill>
        <p:spPr>
          <a:xfrm>
            <a:off x="1295630" y="2880941"/>
            <a:ext cx="4587933" cy="3411324"/>
          </a:xfrm>
          <a:prstGeom prst="rect">
            <a:avLst/>
          </a:prstGeom>
        </p:spPr>
      </p:pic>
    </p:spTree>
    <p:extLst>
      <p:ext uri="{BB962C8B-B14F-4D97-AF65-F5344CB8AC3E}">
        <p14:creationId xmlns:p14="http://schemas.microsoft.com/office/powerpoint/2010/main" val="417258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3801762-E9B5-4CB1-ABAC-7920726D1EB2}"/>
              </a:ext>
            </a:extLst>
          </p:cNvPr>
          <p:cNvSpPr/>
          <p:nvPr/>
        </p:nvSpPr>
        <p:spPr>
          <a:xfrm>
            <a:off x="421405" y="5837701"/>
            <a:ext cx="2053378" cy="759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2312A8A2-B6F8-4009-9AD0-617275185765}"/>
              </a:ext>
            </a:extLst>
          </p:cNvPr>
          <p:cNvSpPr>
            <a:spLocks noGrp="1"/>
          </p:cNvSpPr>
          <p:nvPr>
            <p:ph sz="half" idx="2"/>
          </p:nvPr>
        </p:nvSpPr>
        <p:spPr/>
        <p:txBody>
          <a:bodyPr/>
          <a:lstStyle/>
          <a:p>
            <a:r>
              <a:rPr lang="nl-BE"/>
              <a:t>Centraal of decentraal?</a:t>
            </a:r>
          </a:p>
          <a:p>
            <a:pPr lvl="1"/>
            <a:r>
              <a:rPr lang="nl-BE"/>
              <a:t>Werkingsprincipe </a:t>
            </a:r>
            <a:r>
              <a:rPr lang="nl-BE" b="1"/>
              <a:t>centrale</a:t>
            </a:r>
            <a:r>
              <a:rPr lang="nl-BE"/>
              <a:t> verwarming (CV)</a:t>
            </a:r>
          </a:p>
          <a:p>
            <a:pPr lvl="2"/>
            <a:r>
              <a:rPr lang="nl-BE"/>
              <a:t>Warmte wordt centraal opgewekt en verdeeld over (deel van) eenheid</a:t>
            </a:r>
          </a:p>
          <a:p>
            <a:pPr lvl="3"/>
            <a:r>
              <a:rPr lang="nl-BE"/>
              <a:t>installatie is combinatie van </a:t>
            </a:r>
            <a:r>
              <a:rPr lang="nl-BE" b="1"/>
              <a:t>opwekkings- én afgiftesysteem incl. distributiesysteem</a:t>
            </a:r>
          </a:p>
          <a:p>
            <a:pPr lvl="3"/>
            <a:r>
              <a:rPr lang="nl-BE"/>
              <a:t>daarnaast kan regelsysteem aanwezig zijn</a:t>
            </a:r>
          </a:p>
          <a:p>
            <a:pPr lvl="3"/>
            <a:r>
              <a:rPr lang="nl-BE"/>
              <a:t>opwekker en afgiftesysteem functioneren samen</a:t>
            </a:r>
          </a:p>
          <a:p>
            <a:endParaRPr lang="nl-BE"/>
          </a:p>
          <a:p>
            <a:pPr lvl="1"/>
            <a:r>
              <a:rPr lang="nl-BE"/>
              <a:t>Voorbeelden:</a:t>
            </a:r>
          </a:p>
          <a:p>
            <a:pPr lvl="3"/>
            <a:r>
              <a:rPr lang="nl-BE"/>
              <a:t>Ketel wekt warm water op dat via leidingen verdeeld wordt naar de vloerverwarming en radiatoren van een woning</a:t>
            </a:r>
          </a:p>
          <a:p>
            <a:pPr lvl="3"/>
            <a:r>
              <a:rPr lang="nl-BE"/>
              <a:t>Elektrische weerstand wekt warme lucht op in die via het mechanisch ventilatiesysteem wordt verdeeld over een loft (één ruimte)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a:t>
            </a:fld>
            <a:endParaRPr lang="nl-BE" sz="1100">
              <a:solidFill>
                <a:srgbClr val="105269"/>
              </a:solidFill>
            </a:endParaRPr>
          </a:p>
        </p:txBody>
      </p:sp>
      <p:sp>
        <p:nvSpPr>
          <p:cNvPr id="9" name="Titel 3">
            <a:extLst>
              <a:ext uri="{FF2B5EF4-FFF2-40B4-BE49-F238E27FC236}">
                <a16:creationId xmlns:a16="http://schemas.microsoft.com/office/drawing/2014/main" id="{7CBD7E3D-7E68-46A6-8359-8BDC26970D84}"/>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RV (VI.I)</a:t>
            </a:r>
          </a:p>
        </p:txBody>
      </p:sp>
    </p:spTree>
    <p:extLst>
      <p:ext uri="{BB962C8B-B14F-4D97-AF65-F5344CB8AC3E}">
        <p14:creationId xmlns:p14="http://schemas.microsoft.com/office/powerpoint/2010/main" val="13973874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110</a:t>
            </a:fld>
            <a:endParaRPr lang="nl-BE" sz="1100">
              <a:solidFill>
                <a:srgbClr val="105269"/>
              </a:solidFill>
            </a:endParaRPr>
          </a:p>
        </p:txBody>
      </p:sp>
      <p:pic>
        <p:nvPicPr>
          <p:cNvPr id="18" name="Picture 5" descr="IMG_16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140968"/>
            <a:ext cx="3096344" cy="251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LI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9206"/>
            <a:ext cx="1872208"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hthoek 19"/>
          <p:cNvSpPr/>
          <p:nvPr/>
        </p:nvSpPr>
        <p:spPr>
          <a:xfrm>
            <a:off x="869394" y="2622552"/>
            <a:ext cx="1902406" cy="369332"/>
          </a:xfrm>
          <a:prstGeom prst="rect">
            <a:avLst/>
          </a:prstGeom>
          <a:noFill/>
        </p:spPr>
        <p:txBody>
          <a:bodyPr wrap="square">
            <a:spAutoFit/>
          </a:bodyPr>
          <a:lstStyle/>
          <a:p>
            <a:r>
              <a:rPr lang="nl-BE">
                <a:solidFill>
                  <a:schemeClr val="bg1"/>
                </a:solidFill>
                <a:latin typeface="Calibri" panose="020F0502020204030204" pitchFamily="34" charset="0"/>
              </a:rPr>
              <a:t>convectoren</a:t>
            </a:r>
            <a:endParaRPr lang="nl-NL">
              <a:solidFill>
                <a:schemeClr val="bg1"/>
              </a:solidFill>
              <a:latin typeface="Calibri" panose="020F0502020204030204" pitchFamily="34" charset="0"/>
            </a:endParaRPr>
          </a:p>
        </p:txBody>
      </p:sp>
      <p:pic>
        <p:nvPicPr>
          <p:cNvPr id="21" name="Picture 9" descr="IMG_18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845" y="5275190"/>
            <a:ext cx="2020166" cy="151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ribb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1089206"/>
            <a:ext cx="1626131" cy="162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hthoek 22"/>
          <p:cNvSpPr/>
          <p:nvPr/>
        </p:nvSpPr>
        <p:spPr>
          <a:xfrm>
            <a:off x="2951312" y="753020"/>
            <a:ext cx="3340217" cy="369332"/>
          </a:xfrm>
          <a:prstGeom prst="rect">
            <a:avLst/>
          </a:prstGeom>
          <a:noFill/>
        </p:spPr>
        <p:txBody>
          <a:bodyPr wrap="square">
            <a:spAutoFit/>
          </a:bodyPr>
          <a:lstStyle/>
          <a:p>
            <a:pPr algn="ctr"/>
            <a:r>
              <a:rPr lang="nl-BE">
                <a:latin typeface="Calibri" panose="020F0502020204030204" pitchFamily="34" charset="0"/>
              </a:rPr>
              <a:t>Ribbenbuizen ~convectoren</a:t>
            </a:r>
            <a:endParaRPr lang="nl-NL">
              <a:latin typeface="Calibri" panose="020F0502020204030204" pitchFamily="34" charset="0"/>
            </a:endParaRPr>
          </a:p>
        </p:txBody>
      </p:sp>
      <p:sp>
        <p:nvSpPr>
          <p:cNvPr id="13" name="Rechthoek 12"/>
          <p:cNvSpPr/>
          <p:nvPr/>
        </p:nvSpPr>
        <p:spPr>
          <a:xfrm>
            <a:off x="882781" y="5291335"/>
            <a:ext cx="1976503" cy="307777"/>
          </a:xfrm>
          <a:prstGeom prst="rect">
            <a:avLst/>
          </a:prstGeom>
          <a:noFill/>
        </p:spPr>
        <p:txBody>
          <a:bodyPr wrap="square">
            <a:spAutoFit/>
          </a:bodyPr>
          <a:lstStyle/>
          <a:p>
            <a:r>
              <a:rPr lang="nl-BE">
                <a:solidFill>
                  <a:schemeClr val="bg1"/>
                </a:solidFill>
                <a:latin typeface="Calibri" panose="020F0502020204030204" pitchFamily="34" charset="0"/>
              </a:rPr>
              <a:t>doorsnede putconvector</a:t>
            </a:r>
            <a:endParaRPr lang="nl-NL">
              <a:solidFill>
                <a:schemeClr val="bg1"/>
              </a:solidFill>
              <a:latin typeface="Calibri" panose="020F0502020204030204" pitchFamily="34"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5033" y="1340768"/>
            <a:ext cx="4128476" cy="3822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hthoek 15"/>
          <p:cNvSpPr/>
          <p:nvPr/>
        </p:nvSpPr>
        <p:spPr>
          <a:xfrm>
            <a:off x="5363180" y="5113638"/>
            <a:ext cx="2914196" cy="646331"/>
          </a:xfrm>
          <a:prstGeom prst="rect">
            <a:avLst/>
          </a:prstGeom>
          <a:noFill/>
        </p:spPr>
        <p:txBody>
          <a:bodyPr wrap="none">
            <a:spAutoFit/>
          </a:bodyPr>
          <a:lstStyle/>
          <a:p>
            <a:pPr algn="ctr"/>
            <a:r>
              <a:rPr lang="nl-BE">
                <a:solidFill>
                  <a:srgbClr val="38373A"/>
                </a:solidFill>
                <a:latin typeface="Calibri" panose="020F0502020204030204" pitchFamily="34" charset="0"/>
              </a:rPr>
              <a:t>JAGA convector</a:t>
            </a:r>
          </a:p>
          <a:p>
            <a:pPr algn="ctr"/>
            <a:r>
              <a:rPr lang="nl-BE">
                <a:solidFill>
                  <a:srgbClr val="38373A"/>
                </a:solidFill>
                <a:latin typeface="Calibri" panose="020F0502020204030204" pitchFamily="34" charset="0"/>
              </a:rPr>
              <a:t>Bron: technische data Aurora</a:t>
            </a:r>
            <a:endParaRPr lang="nl-NL">
              <a:solidFill>
                <a:srgbClr val="38373A"/>
              </a:solidFill>
              <a:latin typeface="Calibri" panose="020F0502020204030204" pitchFamily="34" charset="0"/>
            </a:endParaRPr>
          </a:p>
        </p:txBody>
      </p:sp>
      <p:pic>
        <p:nvPicPr>
          <p:cNvPr id="14" name="Afbeelding 13"/>
          <p:cNvPicPr>
            <a:picLocks noChangeAspect="1"/>
          </p:cNvPicPr>
          <p:nvPr/>
        </p:nvPicPr>
        <p:blipFill>
          <a:blip r:embed="rId7"/>
          <a:stretch>
            <a:fillRect/>
          </a:stretch>
        </p:blipFill>
        <p:spPr>
          <a:xfrm>
            <a:off x="5004048" y="5767050"/>
            <a:ext cx="1368152" cy="1023572"/>
          </a:xfrm>
          <a:prstGeom prst="rect">
            <a:avLst/>
          </a:prstGeom>
        </p:spPr>
      </p:pic>
      <p:sp>
        <p:nvSpPr>
          <p:cNvPr id="15" name="Titel 3">
            <a:extLst>
              <a:ext uri="{FF2B5EF4-FFF2-40B4-BE49-F238E27FC236}">
                <a16:creationId xmlns:a16="http://schemas.microsoft.com/office/drawing/2014/main" id="{616FF77B-6478-49F3-9E3D-5A5F193935C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2400"/>
              <a:t>Convectoren</a:t>
            </a:r>
          </a:p>
        </p:txBody>
      </p:sp>
    </p:spTree>
    <p:extLst>
      <p:ext uri="{BB962C8B-B14F-4D97-AF65-F5344CB8AC3E}">
        <p14:creationId xmlns:p14="http://schemas.microsoft.com/office/powerpoint/2010/main" val="15011375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145EA02-CD71-4C3C-996C-E6AB9D3B542F}"/>
              </a:ext>
            </a:extLst>
          </p:cNvPr>
          <p:cNvSpPr/>
          <p:nvPr/>
        </p:nvSpPr>
        <p:spPr>
          <a:xfrm>
            <a:off x="323528" y="5949280"/>
            <a:ext cx="2520280" cy="77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b="1">
                <a:latin typeface="Calibri"/>
                <a:cs typeface="Calibri"/>
              </a:rPr>
              <a:t>Soorten</a:t>
            </a:r>
          </a:p>
          <a:p>
            <a:pPr lvl="1"/>
            <a:r>
              <a:rPr lang="nl-BE" b="1">
                <a:solidFill>
                  <a:srgbClr val="FF0000"/>
                </a:solidFill>
              </a:rPr>
              <a:t>Directe luchtverwarming</a:t>
            </a:r>
          </a:p>
          <a:p>
            <a:pPr lvl="2"/>
            <a:r>
              <a:rPr lang="nl-BE"/>
              <a:t>Luchtkanalen verdelen warme lucht vanaf opwekker naar verschillende ruimtes via uitblaasroosters</a:t>
            </a:r>
          </a:p>
          <a:p>
            <a:pPr lvl="2"/>
            <a:r>
              <a:rPr lang="nl-BE"/>
              <a:t>Geen luchttransport als er niet verwarmd wordt</a:t>
            </a:r>
          </a:p>
          <a:p>
            <a:pPr lvl="1"/>
            <a:r>
              <a:rPr lang="nl-BE" b="1" err="1">
                <a:solidFill>
                  <a:srgbClr val="FF0000"/>
                </a:solidFill>
              </a:rPr>
              <a:t>Naverwarmingsbatterij</a:t>
            </a:r>
            <a:r>
              <a:rPr lang="nl-BE" b="1">
                <a:solidFill>
                  <a:srgbClr val="FF0000"/>
                </a:solidFill>
              </a:rPr>
              <a:t> in mechanisch ventilatiesysteem</a:t>
            </a:r>
          </a:p>
          <a:p>
            <a:pPr lvl="2"/>
            <a:r>
              <a:rPr lang="nl-BE"/>
              <a:t>Opwekker = (centrale) elektrische weerstandsverwarming</a:t>
            </a:r>
          </a:p>
          <a:p>
            <a:pPr lvl="2"/>
            <a:r>
              <a:rPr lang="nl-BE"/>
              <a:t>Afgifte = luchtverwarming</a:t>
            </a:r>
          </a:p>
          <a:p>
            <a:pPr lvl="1"/>
            <a:endParaRPr lang="nl-BE"/>
          </a:p>
          <a:p>
            <a:pPr marL="0" indent="0">
              <a:buNone/>
            </a:pPr>
            <a:r>
              <a:rPr lang="nl-BE" sz="2000">
                <a:solidFill>
                  <a:srgbClr val="105269"/>
                </a:solidFill>
              </a:rPr>
              <a:t>	</a:t>
            </a:r>
            <a:endParaRPr lang="nl-BE" sz="200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111</a:t>
            </a:fld>
            <a:endParaRPr lang="nl-BE" sz="1100">
              <a:solidFill>
                <a:srgbClr val="105269"/>
              </a:solidFill>
            </a:endParaRPr>
          </a:p>
        </p:txBody>
      </p:sp>
      <p:sp>
        <p:nvSpPr>
          <p:cNvPr id="6" name="Titel 3">
            <a:extLst>
              <a:ext uri="{FF2B5EF4-FFF2-40B4-BE49-F238E27FC236}">
                <a16:creationId xmlns:a16="http://schemas.microsoft.com/office/drawing/2014/main" id="{F5C1298F-CF83-42D7-8D38-C7915295DD4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Luchtverwarming (VI.14.4) </a:t>
            </a:r>
          </a:p>
        </p:txBody>
      </p:sp>
      <p:pic>
        <p:nvPicPr>
          <p:cNvPr id="7" name="Graphic 6" descr="Opmerking belangrijk">
            <a:extLst>
              <a:ext uri="{FF2B5EF4-FFF2-40B4-BE49-F238E27FC236}">
                <a16:creationId xmlns:a16="http://schemas.microsoft.com/office/drawing/2014/main" id="{F06E0066-334F-4F97-B156-57096A0B8D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072" y="4743795"/>
            <a:ext cx="728799" cy="728799"/>
          </a:xfrm>
          <a:prstGeom prst="rect">
            <a:avLst/>
          </a:prstGeom>
        </p:spPr>
      </p:pic>
      <p:sp>
        <p:nvSpPr>
          <p:cNvPr id="8" name="Tekstvak 7">
            <a:extLst>
              <a:ext uri="{FF2B5EF4-FFF2-40B4-BE49-F238E27FC236}">
                <a16:creationId xmlns:a16="http://schemas.microsoft.com/office/drawing/2014/main" id="{8CA7EE98-D9A2-4C5E-B4B6-E9E4C9736B3D}"/>
              </a:ext>
            </a:extLst>
          </p:cNvPr>
          <p:cNvSpPr txBox="1"/>
          <p:nvPr/>
        </p:nvSpPr>
        <p:spPr>
          <a:xfrm>
            <a:off x="1294140" y="4743794"/>
            <a:ext cx="7814364" cy="646331"/>
          </a:xfrm>
          <a:prstGeom prst="rect">
            <a:avLst/>
          </a:prstGeom>
          <a:noFill/>
        </p:spPr>
        <p:txBody>
          <a:bodyPr wrap="square" rtlCol="0">
            <a:spAutoFit/>
          </a:bodyPr>
          <a:lstStyle/>
          <a:p>
            <a:r>
              <a:rPr lang="nl-BE" b="1">
                <a:solidFill>
                  <a:srgbClr val="105269"/>
                </a:solidFill>
              </a:rPr>
              <a:t>Komt meestal voor in eenheden met lage energievraag voor verwarming, zoals passiefhuizen of lage energiewoningen</a:t>
            </a:r>
          </a:p>
        </p:txBody>
      </p:sp>
    </p:spTree>
    <p:extLst>
      <p:ext uri="{BB962C8B-B14F-4D97-AF65-F5344CB8AC3E}">
        <p14:creationId xmlns:p14="http://schemas.microsoft.com/office/powerpoint/2010/main" val="39696587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789347" y="6206066"/>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112</a:t>
            </a:fld>
            <a:endParaRPr lang="nl-BE" sz="1100">
              <a:solidFill>
                <a:srgbClr val="105269"/>
              </a:solidFill>
            </a:endParaRPr>
          </a:p>
        </p:txBody>
      </p:sp>
      <p:sp>
        <p:nvSpPr>
          <p:cNvPr id="3" name="Rechthoek 2"/>
          <p:cNvSpPr/>
          <p:nvPr/>
        </p:nvSpPr>
        <p:spPr>
          <a:xfrm>
            <a:off x="490040" y="1679246"/>
            <a:ext cx="7776864" cy="1648143"/>
          </a:xfrm>
          <a:prstGeom prst="rect">
            <a:avLst/>
          </a:prstGeom>
        </p:spPr>
        <p:txBody>
          <a:bodyPr wrap="square">
            <a:spAutoFit/>
          </a:bodyPr>
          <a:lstStyle/>
          <a:p>
            <a:pPr marL="288000" indent="-288000">
              <a:lnSpc>
                <a:spcPct val="90000"/>
              </a:lnSpc>
              <a:spcBef>
                <a:spcPts val="300"/>
              </a:spcBef>
              <a:buSzPct val="90000"/>
              <a:buBlip>
                <a:blip r:embed="rId2"/>
              </a:buBlip>
            </a:pPr>
            <a:r>
              <a:rPr lang="nl-BE" sz="2200" b="1">
                <a:solidFill>
                  <a:srgbClr val="38373A"/>
                </a:solidFill>
                <a:latin typeface="Calibri" panose="020F0502020204030204" pitchFamily="34" charset="0"/>
              </a:rPr>
              <a:t>Luchtverwarming</a:t>
            </a:r>
          </a:p>
          <a:p>
            <a:pPr marL="576000" lvl="1" indent="-288000">
              <a:lnSpc>
                <a:spcPct val="90000"/>
              </a:lnSpc>
              <a:spcBef>
                <a:spcPts val="300"/>
              </a:spcBef>
              <a:buSzPct val="70000"/>
              <a:buBlip>
                <a:blip r:embed="rId3"/>
              </a:buBlip>
            </a:pPr>
            <a:r>
              <a:rPr lang="nl-BE" sz="2200">
                <a:latin typeface="Calibri" panose="020F0502020204030204" pitchFamily="34" charset="0"/>
              </a:rPr>
              <a:t>Opbouw en inbouw</a:t>
            </a:r>
          </a:p>
          <a:p>
            <a:pPr marL="864000" lvl="2" indent="-288000">
              <a:lnSpc>
                <a:spcPct val="90000"/>
              </a:lnSpc>
              <a:spcBef>
                <a:spcPts val="300"/>
              </a:spcBef>
              <a:buSzPct val="90000"/>
              <a:buBlip>
                <a:blip r:embed="rId4"/>
              </a:buBlip>
            </a:pPr>
            <a:r>
              <a:rPr lang="nl-BE" sz="2000">
                <a:latin typeface="Calibri" panose="020F0502020204030204" pitchFamily="34" charset="0"/>
              </a:rPr>
              <a:t>In woningen meestal vóór vensters</a:t>
            </a:r>
          </a:p>
          <a:p>
            <a:pPr marL="864000" lvl="2" indent="-288000">
              <a:lnSpc>
                <a:spcPct val="90000"/>
              </a:lnSpc>
              <a:spcBef>
                <a:spcPts val="300"/>
              </a:spcBef>
              <a:buSzPct val="90000"/>
              <a:buBlip>
                <a:blip r:embed="rId4"/>
              </a:buBlip>
            </a:pPr>
            <a:r>
              <a:rPr lang="nl-BE" sz="2000">
                <a:latin typeface="Calibri" panose="020F0502020204030204" pitchFamily="34" charset="0"/>
              </a:rPr>
              <a:t>In </a:t>
            </a:r>
            <a:r>
              <a:rPr lang="nl-BE" sz="2000" err="1">
                <a:latin typeface="Calibri" panose="020F0502020204030204" pitchFamily="34" charset="0"/>
              </a:rPr>
              <a:t>kNR</a:t>
            </a:r>
            <a:r>
              <a:rPr lang="nl-BE" sz="2000">
                <a:latin typeface="Calibri" panose="020F0502020204030204" pitchFamily="34" charset="0"/>
              </a:rPr>
              <a:t>: indien aanwezig, vaak in plafond verwerkt, in combinatie met ventilatie</a:t>
            </a:r>
          </a:p>
        </p:txBody>
      </p:sp>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99" y="3327389"/>
            <a:ext cx="3537224" cy="327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hoek 14"/>
          <p:cNvSpPr/>
          <p:nvPr/>
        </p:nvSpPr>
        <p:spPr>
          <a:xfrm>
            <a:off x="448499" y="6108896"/>
            <a:ext cx="2033249" cy="307777"/>
          </a:xfrm>
          <a:prstGeom prst="rect">
            <a:avLst/>
          </a:prstGeom>
          <a:noFill/>
        </p:spPr>
        <p:txBody>
          <a:bodyPr wrap="none">
            <a:spAutoFit/>
          </a:bodyPr>
          <a:lstStyle/>
          <a:p>
            <a:r>
              <a:rPr lang="nl-BE" sz="1400">
                <a:solidFill>
                  <a:schemeClr val="bg1"/>
                </a:solidFill>
                <a:latin typeface="Calibri" panose="020F0502020204030204" pitchFamily="34" charset="0"/>
              </a:rPr>
              <a:t>Luchtverwarming woning</a:t>
            </a:r>
            <a:endParaRPr lang="nl-NL" sz="1400">
              <a:solidFill>
                <a:schemeClr val="bg1"/>
              </a:solidFill>
              <a:latin typeface="Calibri" panose="020F0502020204030204" pitchFamily="34" charset="0"/>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7770" y="3327389"/>
            <a:ext cx="4511082" cy="327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hthoek 19"/>
          <p:cNvSpPr/>
          <p:nvPr/>
        </p:nvSpPr>
        <p:spPr>
          <a:xfrm>
            <a:off x="4075549" y="6181550"/>
            <a:ext cx="4503477" cy="307777"/>
          </a:xfrm>
          <a:prstGeom prst="rect">
            <a:avLst/>
          </a:prstGeom>
          <a:noFill/>
        </p:spPr>
        <p:txBody>
          <a:bodyPr wrap="none">
            <a:spAutoFit/>
          </a:bodyPr>
          <a:lstStyle/>
          <a:p>
            <a:r>
              <a:rPr lang="nl-BE" sz="1400" err="1">
                <a:latin typeface="Calibri" panose="020F0502020204030204" pitchFamily="34" charset="0"/>
              </a:rPr>
              <a:t>kNR</a:t>
            </a:r>
            <a:r>
              <a:rPr lang="nl-BE" sz="1400">
                <a:latin typeface="Calibri" panose="020F0502020204030204" pitchFamily="34" charset="0"/>
              </a:rPr>
              <a:t> zicht op luchtverwarmingskanalen tijdens verbouwing </a:t>
            </a:r>
            <a:endParaRPr lang="nl-NL" sz="1400">
              <a:latin typeface="Calibri" panose="020F0502020204030204" pitchFamily="34" charset="0"/>
            </a:endParaRPr>
          </a:p>
        </p:txBody>
      </p:sp>
      <p:pic>
        <p:nvPicPr>
          <p:cNvPr id="5124" name="Picture 4" descr="metechnics | Energiezuinige techniek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8094" y="992691"/>
            <a:ext cx="2249486" cy="1656184"/>
          </a:xfrm>
          <a:prstGeom prst="rect">
            <a:avLst/>
          </a:prstGeom>
          <a:noFill/>
          <a:extLst>
            <a:ext uri="{909E8E84-426E-40DD-AFC4-6F175D3DCCD1}">
              <a14:hiddenFill xmlns:a14="http://schemas.microsoft.com/office/drawing/2010/main">
                <a:solidFill>
                  <a:srgbClr val="FFFFFF"/>
                </a:solidFill>
              </a14:hiddenFill>
            </a:ext>
          </a:extLst>
        </p:spPr>
      </p:pic>
      <p:sp>
        <p:nvSpPr>
          <p:cNvPr id="24" name="Rechthoek 23"/>
          <p:cNvSpPr/>
          <p:nvPr/>
        </p:nvSpPr>
        <p:spPr>
          <a:xfrm>
            <a:off x="5724128" y="1038623"/>
            <a:ext cx="2037417" cy="307777"/>
          </a:xfrm>
          <a:prstGeom prst="rect">
            <a:avLst/>
          </a:prstGeom>
          <a:noFill/>
        </p:spPr>
        <p:txBody>
          <a:bodyPr wrap="none">
            <a:spAutoFit/>
          </a:bodyPr>
          <a:lstStyle/>
          <a:p>
            <a:r>
              <a:rPr lang="nl-BE" sz="1400">
                <a:solidFill>
                  <a:srgbClr val="38373A"/>
                </a:solidFill>
                <a:latin typeface="Calibri" panose="020F0502020204030204" pitchFamily="34" charset="0"/>
              </a:rPr>
              <a:t>afgewerkt plafondrooster</a:t>
            </a:r>
            <a:endParaRPr lang="nl-NL" sz="1400">
              <a:solidFill>
                <a:srgbClr val="38373A"/>
              </a:solidFill>
              <a:latin typeface="Calibri" panose="020F0502020204030204" pitchFamily="34" charset="0"/>
            </a:endParaRPr>
          </a:p>
        </p:txBody>
      </p:sp>
    </p:spTree>
    <p:extLst>
      <p:ext uri="{BB962C8B-B14F-4D97-AF65-F5344CB8AC3E}">
        <p14:creationId xmlns:p14="http://schemas.microsoft.com/office/powerpoint/2010/main" val="4517076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a:latin typeface="Calibri"/>
                <a:cs typeface="Calibri"/>
              </a:rPr>
              <a:t>Algemene principes ruimteverwarming</a:t>
            </a:r>
          </a:p>
          <a:p>
            <a:pPr marL="575945" lvl="1" indent="-287655"/>
            <a:r>
              <a:rPr lang="nl-NL">
                <a:latin typeface="Calibri"/>
                <a:cs typeface="Calibri"/>
              </a:rPr>
              <a:t>Opwekking</a:t>
            </a:r>
          </a:p>
          <a:p>
            <a:pPr marL="575945" lvl="1" indent="-287655"/>
            <a:r>
              <a:rPr lang="nl-NL">
                <a:latin typeface="Calibri"/>
                <a:cs typeface="Calibri"/>
              </a:rPr>
              <a:t>Distributie</a:t>
            </a:r>
          </a:p>
          <a:p>
            <a:pPr marL="575945" lvl="1" indent="-287655"/>
            <a:r>
              <a:rPr lang="nl-NL">
                <a:latin typeface="Calibri"/>
                <a:cs typeface="Calibri"/>
              </a:rPr>
              <a:t>Opslag</a:t>
            </a:r>
          </a:p>
          <a:p>
            <a:pPr marL="575945" lvl="1" indent="-287655"/>
            <a:r>
              <a:rPr lang="nl-NL">
                <a:latin typeface="Calibri"/>
                <a:cs typeface="Calibri"/>
              </a:rPr>
              <a:t>Afgifte</a:t>
            </a:r>
          </a:p>
          <a:p>
            <a:pPr marL="575945" lvl="1" indent="-287655"/>
            <a:r>
              <a:rPr lang="nl-NL" b="1">
                <a:solidFill>
                  <a:srgbClr val="FF0000"/>
                </a:solidFill>
                <a:latin typeface="Calibri"/>
                <a:cs typeface="Calibri"/>
              </a:rPr>
              <a:t>Regeling</a:t>
            </a:r>
          </a:p>
          <a:p>
            <a:pPr marL="575945" lvl="1" indent="-287655"/>
            <a:r>
              <a:rPr lang="nl-NL">
                <a:latin typeface="Calibri"/>
                <a:cs typeface="Calibri"/>
              </a:rPr>
              <a:t>Equivalente eenheden</a:t>
            </a:r>
          </a:p>
          <a:p>
            <a:pPr marL="287945" indent="-287655"/>
            <a:r>
              <a:rPr lang="nl-BE"/>
              <a:t>Specifieke verwarmingsinstallaties</a:t>
            </a:r>
            <a:endParaRPr lang="nl-NL">
              <a:latin typeface="Calibri"/>
              <a:cs typeface="Calibri"/>
            </a:endParaRP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a:latin typeface="Calibri"/>
                <a:cs typeface="Calibri"/>
              </a:rPr>
              <a:t>Ruimteverwarming in EPC</a:t>
            </a:r>
          </a:p>
          <a:p>
            <a:pPr marL="0" indent="0">
              <a:buNone/>
            </a:pPr>
            <a:endParaRPr lang="nl-BE"/>
          </a:p>
        </p:txBody>
      </p:sp>
    </p:spTree>
    <p:extLst>
      <p:ext uri="{BB962C8B-B14F-4D97-AF65-F5344CB8AC3E}">
        <p14:creationId xmlns:p14="http://schemas.microsoft.com/office/powerpoint/2010/main" val="30389718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7DCC988-392D-4E2D-A3EB-F11F09B74206}"/>
              </a:ext>
            </a:extLst>
          </p:cNvPr>
          <p:cNvPicPr>
            <a:picLocks noChangeAspect="1"/>
          </p:cNvPicPr>
          <p:nvPr/>
        </p:nvPicPr>
        <p:blipFill rotWithShape="1">
          <a:blip r:embed="rId2"/>
          <a:srcRect r="3538"/>
          <a:stretch/>
        </p:blipFill>
        <p:spPr>
          <a:xfrm>
            <a:off x="323528" y="1310750"/>
            <a:ext cx="8820472" cy="5073901"/>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114</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Regeling RV (VI.15 en VI.16)</a:t>
            </a:r>
          </a:p>
        </p:txBody>
      </p:sp>
      <p:sp>
        <p:nvSpPr>
          <p:cNvPr id="4" name="Pijl: rechts 3">
            <a:extLst>
              <a:ext uri="{FF2B5EF4-FFF2-40B4-BE49-F238E27FC236}">
                <a16:creationId xmlns:a16="http://schemas.microsoft.com/office/drawing/2014/main" id="{BC213901-6060-4376-BD20-B8F6BA479AF3}"/>
              </a:ext>
            </a:extLst>
          </p:cNvPr>
          <p:cNvSpPr/>
          <p:nvPr/>
        </p:nvSpPr>
        <p:spPr>
          <a:xfrm>
            <a:off x="1979712" y="1652315"/>
            <a:ext cx="864096" cy="288032"/>
          </a:xfrm>
          <a:prstGeom prst="rightArrow">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A1AD52E4-5C8A-4AD8-BF5D-583B391698EB}"/>
              </a:ext>
            </a:extLst>
          </p:cNvPr>
          <p:cNvSpPr/>
          <p:nvPr/>
        </p:nvSpPr>
        <p:spPr>
          <a:xfrm>
            <a:off x="611560" y="4971186"/>
            <a:ext cx="8136904" cy="13381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994736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5061A19-9A14-4746-BD9B-2A8B14ED2A66}"/>
              </a:ext>
            </a:extLst>
          </p:cNvPr>
          <p:cNvSpPr/>
          <p:nvPr/>
        </p:nvSpPr>
        <p:spPr>
          <a:xfrm>
            <a:off x="467544" y="5661248"/>
            <a:ext cx="1728192" cy="106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115</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Regeling RV</a:t>
            </a:r>
          </a:p>
        </p:txBody>
      </p:sp>
      <p:sp>
        <p:nvSpPr>
          <p:cNvPr id="6" name="Tijdelijke aanduiding voor inhoud 5">
            <a:extLst>
              <a:ext uri="{FF2B5EF4-FFF2-40B4-BE49-F238E27FC236}">
                <a16:creationId xmlns:a16="http://schemas.microsoft.com/office/drawing/2014/main" id="{737B8060-D5D3-47F9-9D7A-DCEAA9803E50}"/>
              </a:ext>
            </a:extLst>
          </p:cNvPr>
          <p:cNvSpPr>
            <a:spLocks noGrp="1"/>
          </p:cNvSpPr>
          <p:nvPr>
            <p:ph sz="half" idx="2"/>
          </p:nvPr>
        </p:nvSpPr>
        <p:spPr/>
        <p:txBody>
          <a:bodyPr/>
          <a:lstStyle/>
          <a:p>
            <a:r>
              <a:rPr lang="nl-BE" dirty="0"/>
              <a:t>Pompregeling (VI.15)</a:t>
            </a:r>
          </a:p>
          <a:p>
            <a:r>
              <a:rPr lang="nl-BE" dirty="0"/>
              <a:t>Regeling binnentemperatuur (VI.16)</a:t>
            </a:r>
          </a:p>
          <a:p>
            <a:pPr lvl="1"/>
            <a:r>
              <a:rPr lang="nl-BE" dirty="0"/>
              <a:t>Radiatorkranen</a:t>
            </a:r>
          </a:p>
          <a:p>
            <a:pPr lvl="2"/>
            <a:r>
              <a:rPr lang="nl-NL" dirty="0"/>
              <a:t>Niet-thermostatische of manuele radiatorkranen</a:t>
            </a:r>
            <a:endParaRPr lang="nl-BE" dirty="0"/>
          </a:p>
          <a:p>
            <a:pPr lvl="2"/>
            <a:r>
              <a:rPr lang="nl-BE" dirty="0"/>
              <a:t>Thermostatische radiatorkranen</a:t>
            </a:r>
          </a:p>
          <a:p>
            <a:pPr lvl="1"/>
            <a:r>
              <a:rPr lang="nl-BE" dirty="0"/>
              <a:t>Thermostaat</a:t>
            </a:r>
          </a:p>
          <a:p>
            <a:pPr lvl="2"/>
            <a:r>
              <a:rPr lang="nl-BE" dirty="0"/>
              <a:t>Kamerthermostaat</a:t>
            </a:r>
          </a:p>
          <a:p>
            <a:pPr lvl="2"/>
            <a:r>
              <a:rPr lang="nl-NL" dirty="0"/>
              <a:t>Thermostaat voor individuele </a:t>
            </a:r>
            <a:r>
              <a:rPr lang="nl-NL" dirty="0" err="1"/>
              <a:t>temperatuurscorrectie</a:t>
            </a:r>
            <a:endParaRPr lang="nl-BE" dirty="0"/>
          </a:p>
          <a:p>
            <a:endParaRPr lang="nl-BE" dirty="0"/>
          </a:p>
          <a:p>
            <a:endParaRPr lang="nl-BE" dirty="0"/>
          </a:p>
          <a:p>
            <a:endParaRPr lang="nl-BE" dirty="0"/>
          </a:p>
          <a:p>
            <a:endParaRPr lang="nl-BE" dirty="0"/>
          </a:p>
          <a:p>
            <a:endParaRPr lang="nl-BE" dirty="0"/>
          </a:p>
          <a:p>
            <a:r>
              <a:rPr lang="nl-BE" dirty="0"/>
              <a:t>Regeling vertrektemperatuur afgiftemedium (VI.17)</a:t>
            </a:r>
          </a:p>
        </p:txBody>
      </p:sp>
      <p:pic>
        <p:nvPicPr>
          <p:cNvPr id="9" name="Afbeelding 8">
            <a:extLst>
              <a:ext uri="{FF2B5EF4-FFF2-40B4-BE49-F238E27FC236}">
                <a16:creationId xmlns:a16="http://schemas.microsoft.com/office/drawing/2014/main" id="{D2275ED2-359A-4494-9B07-850F3CDC9C38}"/>
              </a:ext>
            </a:extLst>
          </p:cNvPr>
          <p:cNvPicPr>
            <a:picLocks noChangeAspect="1"/>
          </p:cNvPicPr>
          <p:nvPr/>
        </p:nvPicPr>
        <p:blipFill>
          <a:blip r:embed="rId2"/>
          <a:stretch>
            <a:fillRect/>
          </a:stretch>
        </p:blipFill>
        <p:spPr>
          <a:xfrm>
            <a:off x="1187624" y="4304150"/>
            <a:ext cx="6301342" cy="1520594"/>
          </a:xfrm>
          <a:prstGeom prst="rect">
            <a:avLst/>
          </a:prstGeom>
        </p:spPr>
      </p:pic>
    </p:spTree>
    <p:extLst>
      <p:ext uri="{BB962C8B-B14F-4D97-AF65-F5344CB8AC3E}">
        <p14:creationId xmlns:p14="http://schemas.microsoft.com/office/powerpoint/2010/main" val="18969131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116</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Pompregeling (VI.15) </a:t>
            </a:r>
          </a:p>
        </p:txBody>
      </p:sp>
      <p:sp>
        <p:nvSpPr>
          <p:cNvPr id="6" name="Tijdelijke aanduiding voor inhoud 5">
            <a:extLst>
              <a:ext uri="{FF2B5EF4-FFF2-40B4-BE49-F238E27FC236}">
                <a16:creationId xmlns:a16="http://schemas.microsoft.com/office/drawing/2014/main" id="{737B8060-D5D3-47F9-9D7A-DCEAA9803E50}"/>
              </a:ext>
            </a:extLst>
          </p:cNvPr>
          <p:cNvSpPr>
            <a:spLocks noGrp="1"/>
          </p:cNvSpPr>
          <p:nvPr>
            <p:ph sz="half" idx="2"/>
          </p:nvPr>
        </p:nvSpPr>
        <p:spPr/>
        <p:txBody>
          <a:bodyPr/>
          <a:lstStyle/>
          <a:p>
            <a:r>
              <a:rPr lang="nl-BE" b="1" dirty="0"/>
              <a:t>Pompregeling</a:t>
            </a:r>
          </a:p>
          <a:p>
            <a:pPr lvl="1"/>
            <a:r>
              <a:rPr lang="nl-BE" dirty="0"/>
              <a:t>Enkel aanwezig bij water als </a:t>
            </a:r>
            <a:r>
              <a:rPr lang="nl-BE" dirty="0" err="1"/>
              <a:t>warmtedragend</a:t>
            </a:r>
            <a:r>
              <a:rPr lang="nl-BE" dirty="0"/>
              <a:t> medium</a:t>
            </a:r>
          </a:p>
          <a:p>
            <a:pPr lvl="1"/>
            <a:r>
              <a:rPr lang="nl-BE" dirty="0" err="1"/>
              <a:t>Warmtedragend</a:t>
            </a:r>
            <a:r>
              <a:rPr lang="nl-BE" dirty="0"/>
              <a:t> medium ofwel continu rondgepompt, ofwel geregeld door ketel- of kamerthermostaat</a:t>
            </a:r>
          </a:p>
          <a:p>
            <a:pPr lvl="1"/>
            <a:r>
              <a:rPr lang="nl-BE" dirty="0"/>
              <a:t>Dankzij pompregeling minder distributieverliezen én minder energieverbruik pomp</a:t>
            </a:r>
          </a:p>
          <a:p>
            <a:endParaRPr lang="nl-BE" dirty="0"/>
          </a:p>
        </p:txBody>
      </p:sp>
      <p:pic>
        <p:nvPicPr>
          <p:cNvPr id="5" name="Afbeelding 4">
            <a:extLst>
              <a:ext uri="{FF2B5EF4-FFF2-40B4-BE49-F238E27FC236}">
                <a16:creationId xmlns:a16="http://schemas.microsoft.com/office/drawing/2014/main" id="{D478D447-3981-416D-A605-8E7D9D394E66}"/>
              </a:ext>
            </a:extLst>
          </p:cNvPr>
          <p:cNvPicPr>
            <a:picLocks noChangeAspect="1"/>
          </p:cNvPicPr>
          <p:nvPr/>
        </p:nvPicPr>
        <p:blipFill rotWithShape="1">
          <a:blip r:embed="rId2"/>
          <a:srcRect r="3020"/>
          <a:stretch/>
        </p:blipFill>
        <p:spPr>
          <a:xfrm>
            <a:off x="3347864" y="4077072"/>
            <a:ext cx="5796136" cy="1646925"/>
          </a:xfrm>
          <a:prstGeom prst="rect">
            <a:avLst/>
          </a:prstGeom>
        </p:spPr>
      </p:pic>
      <p:pic>
        <p:nvPicPr>
          <p:cNvPr id="7" name="Afbeelding 6">
            <a:extLst>
              <a:ext uri="{FF2B5EF4-FFF2-40B4-BE49-F238E27FC236}">
                <a16:creationId xmlns:a16="http://schemas.microsoft.com/office/drawing/2014/main" id="{9C0662F9-1132-4589-BB88-29F68A05F11F}"/>
              </a:ext>
            </a:extLst>
          </p:cNvPr>
          <p:cNvPicPr>
            <a:picLocks noChangeAspect="1"/>
          </p:cNvPicPr>
          <p:nvPr/>
        </p:nvPicPr>
        <p:blipFill>
          <a:blip r:embed="rId3"/>
          <a:stretch>
            <a:fillRect/>
          </a:stretch>
        </p:blipFill>
        <p:spPr>
          <a:xfrm>
            <a:off x="529972" y="4325557"/>
            <a:ext cx="3575323" cy="1398440"/>
          </a:xfrm>
          <a:prstGeom prst="rect">
            <a:avLst/>
          </a:prstGeom>
        </p:spPr>
      </p:pic>
    </p:spTree>
    <p:extLst>
      <p:ext uri="{BB962C8B-B14F-4D97-AF65-F5344CB8AC3E}">
        <p14:creationId xmlns:p14="http://schemas.microsoft.com/office/powerpoint/2010/main" val="31362203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F6365-EE73-4CBA-BBAD-B5F51DA94B11}"/>
              </a:ext>
            </a:extLst>
          </p:cNvPr>
          <p:cNvSpPr>
            <a:spLocks noGrp="1"/>
          </p:cNvSpPr>
          <p:nvPr>
            <p:ph type="title"/>
          </p:nvPr>
        </p:nvSpPr>
        <p:spPr/>
        <p:txBody>
          <a:bodyPr/>
          <a:lstStyle/>
          <a:p>
            <a:pPr algn="l"/>
            <a:r>
              <a:rPr lang="nl-BE" sz="3100" dirty="0"/>
              <a:t>&gt; Pompregeling (VI.15) </a:t>
            </a:r>
            <a:br>
              <a:rPr lang="nl-BE" sz="3100" dirty="0"/>
            </a:br>
            <a:endParaRPr lang="nl-BE" sz="3100" dirty="0"/>
          </a:p>
        </p:txBody>
      </p:sp>
      <p:sp>
        <p:nvSpPr>
          <p:cNvPr id="5" name="Tijdelijke aanduiding voor inhoud 4">
            <a:extLst>
              <a:ext uri="{FF2B5EF4-FFF2-40B4-BE49-F238E27FC236}">
                <a16:creationId xmlns:a16="http://schemas.microsoft.com/office/drawing/2014/main" id="{800846F2-0F2A-41A6-A2C1-1DF5F1B01F56}"/>
              </a:ext>
            </a:extLst>
          </p:cNvPr>
          <p:cNvSpPr>
            <a:spLocks noGrp="1"/>
          </p:cNvSpPr>
          <p:nvPr>
            <p:ph sz="half" idx="2"/>
          </p:nvPr>
        </p:nvSpPr>
        <p:spPr/>
        <p:txBody>
          <a:bodyPr>
            <a:normAutofit lnSpcReduction="10000"/>
          </a:bodyPr>
          <a:lstStyle/>
          <a:p>
            <a:pPr marL="288000" lvl="2">
              <a:buBlip>
                <a:blip r:embed="rId2"/>
              </a:buBlip>
            </a:pPr>
            <a:r>
              <a:rPr lang="nl-BE" sz="2200" b="1" dirty="0"/>
              <a:t>Aanwezigheid pompregeling uit bewijsstukken</a:t>
            </a:r>
          </a:p>
          <a:p>
            <a:pPr lvl="1"/>
            <a:r>
              <a:rPr lang="nl-BE" sz="2200" dirty="0"/>
              <a:t>Pompregeling </a:t>
            </a:r>
            <a:r>
              <a:rPr lang="nl-BE" sz="2200" b="1" dirty="0"/>
              <a:t>‘aanwezig’</a:t>
            </a:r>
            <a:r>
              <a:rPr lang="nl-BE" sz="2200" dirty="0"/>
              <a:t> bij</a:t>
            </a:r>
          </a:p>
          <a:p>
            <a:pPr lvl="2"/>
            <a:r>
              <a:rPr lang="nl-BE" dirty="0"/>
              <a:t>individuele ketels en warmtepompen met </a:t>
            </a:r>
            <a:r>
              <a:rPr lang="nl-NL" dirty="0"/>
              <a:t>referentiejaar fabricage vanaf 2000 zonder externe circulatiepomp. Aanname geldig voor alle types afgiftesystemen</a:t>
            </a:r>
          </a:p>
          <a:p>
            <a:pPr lvl="2"/>
            <a:r>
              <a:rPr lang="nl-NL" dirty="0"/>
              <a:t>individuele ketel of warmtepomp met afgiftemedium ‘water’ volgens technische fiche uitgerust met modulerende pomp. Aanname ook geldig als visuele vaststelling niet mogelijk is</a:t>
            </a:r>
          </a:p>
          <a:p>
            <a:pPr lvl="2"/>
            <a:r>
              <a:rPr lang="nl-NL" dirty="0"/>
              <a:t>individuele ketel of warmtepomp met afgiftemedium ‘water’ volgens technische documentatie (vb. handleiding) zonder externe circulatiepomp, maar wel uitgerust met standaard pompregeling met de mogelijkheid om deze eventueel uit te zetten</a:t>
            </a:r>
            <a:endParaRPr lang="nl-BE" dirty="0"/>
          </a:p>
          <a:p>
            <a:pPr marL="0" lvl="2" indent="0">
              <a:buNone/>
            </a:pPr>
            <a:endParaRPr lang="nl-BE" dirty="0"/>
          </a:p>
          <a:p>
            <a:pPr marL="0" lvl="2" indent="0">
              <a:buNone/>
            </a:pPr>
            <a:r>
              <a:rPr lang="nl-BE" dirty="0"/>
              <a:t>Als pompregeling niet afleidbaar is op basis van bewijsstukken of aannames </a:t>
            </a:r>
            <a:r>
              <a:rPr lang="nl-BE" dirty="0">
                <a:sym typeface="Wingdings" panose="05000000000000000000" pitchFamily="2" charset="2"/>
              </a:rPr>
              <a:t></a:t>
            </a:r>
            <a:r>
              <a:rPr lang="nl-BE" dirty="0"/>
              <a:t> vaststellen </a:t>
            </a:r>
            <a:r>
              <a:rPr lang="nl-BE" dirty="0">
                <a:sym typeface="Wingdings" panose="05000000000000000000" pitchFamily="2" charset="2"/>
              </a:rPr>
              <a:t> handelingen verplicht uit te voeren</a:t>
            </a:r>
            <a:endParaRPr lang="nl-NL" dirty="0"/>
          </a:p>
        </p:txBody>
      </p:sp>
      <p:sp>
        <p:nvSpPr>
          <p:cNvPr id="4" name="Tekstvak 3">
            <a:extLst>
              <a:ext uri="{FF2B5EF4-FFF2-40B4-BE49-F238E27FC236}">
                <a16:creationId xmlns:a16="http://schemas.microsoft.com/office/drawing/2014/main" id="{6F26C81B-F4D7-4B95-B639-3C3B2931F597}"/>
              </a:ext>
            </a:extLst>
          </p:cNvPr>
          <p:cNvSpPr txBox="1"/>
          <p:nvPr/>
        </p:nvSpPr>
        <p:spPr>
          <a:xfrm>
            <a:off x="801816" y="5847655"/>
            <a:ext cx="7668359" cy="923330"/>
          </a:xfrm>
          <a:prstGeom prst="rect">
            <a:avLst/>
          </a:prstGeom>
          <a:noFill/>
        </p:spPr>
        <p:txBody>
          <a:bodyPr wrap="square" rtlCol="0">
            <a:spAutoFit/>
          </a:bodyPr>
          <a:lstStyle/>
          <a:p>
            <a:pPr lvl="1"/>
            <a:r>
              <a:rPr lang="nl-BE" b="1" dirty="0">
                <a:solidFill>
                  <a:srgbClr val="105269"/>
                </a:solidFill>
              </a:rPr>
              <a:t>Opgelet, enkel een tijdsturing van de verwarmingsinstallatie geldt </a:t>
            </a:r>
            <a:r>
              <a:rPr lang="nl-BE" b="1" u="sng" dirty="0">
                <a:solidFill>
                  <a:srgbClr val="105269"/>
                </a:solidFill>
              </a:rPr>
              <a:t>niet</a:t>
            </a:r>
            <a:r>
              <a:rPr lang="nl-BE" b="1" dirty="0">
                <a:solidFill>
                  <a:srgbClr val="105269"/>
                </a:solidFill>
              </a:rPr>
              <a:t> als een pompregeling</a:t>
            </a:r>
          </a:p>
          <a:p>
            <a:endParaRPr lang="nl-BE" dirty="0">
              <a:solidFill>
                <a:schemeClr val="tx2">
                  <a:lumMod val="50000"/>
                </a:schemeClr>
              </a:solidFill>
            </a:endParaRPr>
          </a:p>
        </p:txBody>
      </p:sp>
      <p:pic>
        <p:nvPicPr>
          <p:cNvPr id="6" name="Graphic 5" descr="Opmerking belangrijk">
            <a:extLst>
              <a:ext uri="{FF2B5EF4-FFF2-40B4-BE49-F238E27FC236}">
                <a16:creationId xmlns:a16="http://schemas.microsoft.com/office/drawing/2014/main" id="{4FFFA772-BF7C-44DF-A08A-80A721AD9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552" y="5847655"/>
            <a:ext cx="770272" cy="770272"/>
          </a:xfrm>
          <a:prstGeom prst="rect">
            <a:avLst/>
          </a:prstGeom>
        </p:spPr>
      </p:pic>
    </p:spTree>
    <p:extLst>
      <p:ext uri="{BB962C8B-B14F-4D97-AF65-F5344CB8AC3E}">
        <p14:creationId xmlns:p14="http://schemas.microsoft.com/office/powerpoint/2010/main" val="41320900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FD0B5-8456-4E2A-A45F-3C5A3421E862}"/>
              </a:ext>
            </a:extLst>
          </p:cNvPr>
          <p:cNvSpPr>
            <a:spLocks noGrp="1"/>
          </p:cNvSpPr>
          <p:nvPr>
            <p:ph type="title"/>
          </p:nvPr>
        </p:nvSpPr>
        <p:spPr/>
        <p:txBody>
          <a:bodyPr/>
          <a:lstStyle/>
          <a:p>
            <a:pPr algn="l">
              <a:lnSpc>
                <a:spcPct val="100000"/>
              </a:lnSpc>
            </a:pPr>
            <a:r>
              <a:rPr lang="nl-BE" sz="3100" dirty="0"/>
              <a:t>&gt; Pompregeling (VI.15) </a:t>
            </a:r>
          </a:p>
        </p:txBody>
      </p:sp>
      <p:sp>
        <p:nvSpPr>
          <p:cNvPr id="5" name="Tijdelijke aanduiding voor inhoud 4">
            <a:extLst>
              <a:ext uri="{FF2B5EF4-FFF2-40B4-BE49-F238E27FC236}">
                <a16:creationId xmlns:a16="http://schemas.microsoft.com/office/drawing/2014/main" id="{800846F2-0F2A-41A6-A2C1-1DF5F1B01F56}"/>
              </a:ext>
            </a:extLst>
          </p:cNvPr>
          <p:cNvSpPr>
            <a:spLocks noGrp="1"/>
          </p:cNvSpPr>
          <p:nvPr>
            <p:ph sz="half" idx="2"/>
          </p:nvPr>
        </p:nvSpPr>
        <p:spPr/>
        <p:txBody>
          <a:bodyPr/>
          <a:lstStyle/>
          <a:p>
            <a:pPr marL="288000" lvl="2">
              <a:buBlip>
                <a:blip r:embed="rId2"/>
              </a:buBlip>
            </a:pPr>
            <a:r>
              <a:rPr lang="nl-BE" b="1" dirty="0">
                <a:solidFill>
                  <a:srgbClr val="38373A"/>
                </a:solidFill>
              </a:rPr>
              <a:t>Pompregeling vaststellen</a:t>
            </a:r>
          </a:p>
          <a:p>
            <a:pPr lvl="1"/>
            <a:r>
              <a:rPr lang="nl-BE" altLang="nl-BE" dirty="0"/>
              <a:t>Als er </a:t>
            </a:r>
            <a:r>
              <a:rPr lang="nl-BE" altLang="nl-BE" b="1" dirty="0"/>
              <a:t>warmtevraag </a:t>
            </a:r>
            <a:r>
              <a:rPr lang="nl-BE" altLang="nl-BE" dirty="0"/>
              <a:t>is</a:t>
            </a:r>
          </a:p>
          <a:p>
            <a:pPr lvl="2"/>
            <a:r>
              <a:rPr lang="nl-BE" dirty="0"/>
              <a:t>Manipuleer warmtevraag (tijdelijk) en ga na of circulatiepomp stil valt</a:t>
            </a:r>
          </a:p>
          <a:p>
            <a:pPr lvl="3"/>
            <a:r>
              <a:rPr lang="nl-BE" altLang="nl-BE" dirty="0"/>
              <a:t>Kamerthermostaat verlagen </a:t>
            </a:r>
            <a:r>
              <a:rPr lang="nl-BE" altLang="nl-BE" dirty="0">
                <a:sym typeface="Wingdings" panose="05000000000000000000" pitchFamily="2" charset="2"/>
              </a:rPr>
              <a:t> </a:t>
            </a:r>
            <a:r>
              <a:rPr lang="nl-BE" altLang="nl-BE" dirty="0"/>
              <a:t>warmtevraag stoppen</a:t>
            </a:r>
          </a:p>
          <a:p>
            <a:pPr lvl="3"/>
            <a:r>
              <a:rPr lang="nl-BE" altLang="nl-BE" dirty="0"/>
              <a:t>Pomp stopt na verloop van tijd met draaien </a:t>
            </a:r>
            <a:r>
              <a:rPr lang="nl-BE" altLang="nl-BE" dirty="0">
                <a:sym typeface="Wingdings" panose="05000000000000000000" pitchFamily="2" charset="2"/>
              </a:rPr>
              <a:t> pompregeling aanwezig</a:t>
            </a:r>
          </a:p>
          <a:p>
            <a:pPr lvl="4"/>
            <a:r>
              <a:rPr lang="nl-BE" altLang="nl-BE" dirty="0">
                <a:sym typeface="Wingdings" panose="05000000000000000000" pitchFamily="2" charset="2"/>
              </a:rPr>
              <a:t>Wacht tot een half uur</a:t>
            </a:r>
          </a:p>
          <a:p>
            <a:pPr lvl="3"/>
            <a:r>
              <a:rPr lang="nl-BE" altLang="nl-BE" dirty="0">
                <a:sym typeface="Wingdings" panose="05000000000000000000" pitchFamily="2" charset="2"/>
              </a:rPr>
              <a:t>Pomp blijft draaien  geen pompregeling</a:t>
            </a:r>
          </a:p>
        </p:txBody>
      </p:sp>
      <p:sp>
        <p:nvSpPr>
          <p:cNvPr id="3" name="Tekstvak 2">
            <a:extLst>
              <a:ext uri="{FF2B5EF4-FFF2-40B4-BE49-F238E27FC236}">
                <a16:creationId xmlns:a16="http://schemas.microsoft.com/office/drawing/2014/main" id="{47B79D27-13FF-4AC9-9E35-43874E37D973}"/>
              </a:ext>
            </a:extLst>
          </p:cNvPr>
          <p:cNvSpPr txBox="1"/>
          <p:nvPr/>
        </p:nvSpPr>
        <p:spPr>
          <a:xfrm>
            <a:off x="1224121" y="4731963"/>
            <a:ext cx="7668359" cy="646331"/>
          </a:xfrm>
          <a:prstGeom prst="rect">
            <a:avLst/>
          </a:prstGeom>
          <a:noFill/>
        </p:spPr>
        <p:txBody>
          <a:bodyPr wrap="square" rtlCol="0">
            <a:spAutoFit/>
          </a:bodyPr>
          <a:lstStyle/>
          <a:p>
            <a:pPr lvl="1"/>
            <a:r>
              <a:rPr lang="nl-BE" b="1" dirty="0">
                <a:solidFill>
                  <a:srgbClr val="FF0000"/>
                </a:solidFill>
              </a:rPr>
              <a:t>VERPLICHT om deze test tijdens plaatsbezoek uit te voeren, indien pompregeling niet vastgesteld via bewijsstukken of aannames!</a:t>
            </a:r>
            <a:endParaRPr lang="nl-BE" dirty="0">
              <a:solidFill>
                <a:schemeClr val="tx2">
                  <a:lumMod val="50000"/>
                </a:schemeClr>
              </a:solidFill>
            </a:endParaRPr>
          </a:p>
        </p:txBody>
      </p:sp>
      <p:pic>
        <p:nvPicPr>
          <p:cNvPr id="4" name="Graphic 3" descr="Opmerking belangrijk">
            <a:extLst>
              <a:ext uri="{FF2B5EF4-FFF2-40B4-BE49-F238E27FC236}">
                <a16:creationId xmlns:a16="http://schemas.microsoft.com/office/drawing/2014/main" id="{9898ADE1-BB48-46A0-8227-CD587D0E2B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884" y="4608022"/>
            <a:ext cx="770272" cy="770272"/>
          </a:xfrm>
          <a:prstGeom prst="rect">
            <a:avLst/>
          </a:prstGeom>
        </p:spPr>
      </p:pic>
      <p:sp>
        <p:nvSpPr>
          <p:cNvPr id="6" name="Tekstvak 5">
            <a:extLst>
              <a:ext uri="{FF2B5EF4-FFF2-40B4-BE49-F238E27FC236}">
                <a16:creationId xmlns:a16="http://schemas.microsoft.com/office/drawing/2014/main" id="{A1DB5A93-6A46-46DC-9E67-143EE06251D5}"/>
              </a:ext>
            </a:extLst>
          </p:cNvPr>
          <p:cNvSpPr txBox="1"/>
          <p:nvPr/>
        </p:nvSpPr>
        <p:spPr>
          <a:xfrm>
            <a:off x="1270020" y="5418459"/>
            <a:ext cx="7668359" cy="923330"/>
          </a:xfrm>
          <a:prstGeom prst="rect">
            <a:avLst/>
          </a:prstGeom>
          <a:noFill/>
        </p:spPr>
        <p:txBody>
          <a:bodyPr wrap="square" rtlCol="0">
            <a:spAutoFit/>
          </a:bodyPr>
          <a:lstStyle/>
          <a:p>
            <a:pPr lvl="1"/>
            <a:r>
              <a:rPr lang="nl-BE" b="1">
                <a:solidFill>
                  <a:srgbClr val="105269"/>
                </a:solidFill>
              </a:rPr>
              <a:t>Doe test aan het begin van het </a:t>
            </a:r>
            <a:r>
              <a:rPr lang="nl-BE" b="1" err="1">
                <a:solidFill>
                  <a:srgbClr val="105269"/>
                </a:solidFill>
              </a:rPr>
              <a:t>plaatsbezoek</a:t>
            </a:r>
            <a:r>
              <a:rPr lang="nl-BE" b="1">
                <a:solidFill>
                  <a:srgbClr val="105269"/>
                </a:solidFill>
              </a:rPr>
              <a:t> en noteer de uitgangsinstellingen. Herstel de instellingen na de test.</a:t>
            </a:r>
          </a:p>
          <a:p>
            <a:endParaRPr lang="nl-BE">
              <a:solidFill>
                <a:schemeClr val="tx2">
                  <a:lumMod val="50000"/>
                </a:schemeClr>
              </a:solidFill>
            </a:endParaRPr>
          </a:p>
        </p:txBody>
      </p:sp>
      <p:pic>
        <p:nvPicPr>
          <p:cNvPr id="7" name="Graphic 6" descr="Opmerking belangrijk">
            <a:extLst>
              <a:ext uri="{FF2B5EF4-FFF2-40B4-BE49-F238E27FC236}">
                <a16:creationId xmlns:a16="http://schemas.microsoft.com/office/drawing/2014/main" id="{EDD31402-3A6D-4D7D-9FD7-9A7BE7412A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0783" y="5294518"/>
            <a:ext cx="770272" cy="770272"/>
          </a:xfrm>
          <a:prstGeom prst="rect">
            <a:avLst/>
          </a:prstGeom>
        </p:spPr>
      </p:pic>
    </p:spTree>
    <p:extLst>
      <p:ext uri="{BB962C8B-B14F-4D97-AF65-F5344CB8AC3E}">
        <p14:creationId xmlns:p14="http://schemas.microsoft.com/office/powerpoint/2010/main" val="28919449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FD0B5-8456-4E2A-A45F-3C5A3421E862}"/>
              </a:ext>
            </a:extLst>
          </p:cNvPr>
          <p:cNvSpPr>
            <a:spLocks noGrp="1"/>
          </p:cNvSpPr>
          <p:nvPr>
            <p:ph type="title"/>
          </p:nvPr>
        </p:nvSpPr>
        <p:spPr/>
        <p:txBody>
          <a:bodyPr/>
          <a:lstStyle/>
          <a:p>
            <a:pPr algn="l">
              <a:lnSpc>
                <a:spcPct val="100000"/>
              </a:lnSpc>
            </a:pPr>
            <a:r>
              <a:rPr lang="nl-BE" sz="3100" dirty="0"/>
              <a:t>&gt; Pompregeling (VI.15) </a:t>
            </a:r>
          </a:p>
        </p:txBody>
      </p:sp>
      <p:sp>
        <p:nvSpPr>
          <p:cNvPr id="5" name="Tijdelijke aanduiding voor inhoud 4">
            <a:extLst>
              <a:ext uri="{FF2B5EF4-FFF2-40B4-BE49-F238E27FC236}">
                <a16:creationId xmlns:a16="http://schemas.microsoft.com/office/drawing/2014/main" id="{800846F2-0F2A-41A6-A2C1-1DF5F1B01F56}"/>
              </a:ext>
            </a:extLst>
          </p:cNvPr>
          <p:cNvSpPr>
            <a:spLocks noGrp="1"/>
          </p:cNvSpPr>
          <p:nvPr>
            <p:ph sz="half" idx="2"/>
          </p:nvPr>
        </p:nvSpPr>
        <p:spPr/>
        <p:txBody>
          <a:bodyPr/>
          <a:lstStyle/>
          <a:p>
            <a:pPr marL="288000" lvl="2">
              <a:buBlip>
                <a:blip r:embed="rId2"/>
              </a:buBlip>
            </a:pPr>
            <a:r>
              <a:rPr lang="nl-BE" b="1" dirty="0">
                <a:solidFill>
                  <a:srgbClr val="38373A"/>
                </a:solidFill>
              </a:rPr>
              <a:t>Pompregeling vaststellen </a:t>
            </a:r>
            <a:r>
              <a:rPr lang="nl-BE" dirty="0">
                <a:solidFill>
                  <a:srgbClr val="38373A"/>
                </a:solidFill>
              </a:rPr>
              <a:t>&gt; vervolg</a:t>
            </a:r>
            <a:endParaRPr lang="nl-BE" b="1" dirty="0">
              <a:solidFill>
                <a:srgbClr val="38373A"/>
              </a:solidFill>
            </a:endParaRPr>
          </a:p>
          <a:p>
            <a:pPr lvl="1"/>
            <a:r>
              <a:rPr lang="nl-BE" altLang="nl-BE" dirty="0"/>
              <a:t>Als er </a:t>
            </a:r>
            <a:r>
              <a:rPr lang="nl-BE" altLang="nl-BE" b="1" dirty="0"/>
              <a:t>geen warmtevraag </a:t>
            </a:r>
            <a:r>
              <a:rPr lang="nl-BE" altLang="nl-BE" dirty="0"/>
              <a:t>is, maar ketel wel in waakstand (vb. in zomer) </a:t>
            </a:r>
          </a:p>
          <a:p>
            <a:pPr lvl="2"/>
            <a:r>
              <a:rPr lang="nl-BE" altLang="nl-BE" dirty="0"/>
              <a:t>De pomp draait niet </a:t>
            </a:r>
            <a:r>
              <a:rPr lang="nl-BE" altLang="nl-BE" dirty="0">
                <a:sym typeface="Wingdings" panose="05000000000000000000" pitchFamily="2" charset="2"/>
              </a:rPr>
              <a:t> pompregeling aanwezig</a:t>
            </a:r>
          </a:p>
          <a:p>
            <a:pPr lvl="3"/>
            <a:r>
              <a:rPr lang="nl-BE" altLang="nl-BE" dirty="0"/>
              <a:t>Soms draait de circulatiepomp kortstondig om vastlopen te vermijden. Als pomp op andere momenten niet actief is: </a:t>
            </a:r>
          </a:p>
          <a:p>
            <a:pPr lvl="4"/>
            <a:r>
              <a:rPr lang="nl-BE" altLang="nl-BE" dirty="0"/>
              <a:t>pomp</a:t>
            </a:r>
            <a:r>
              <a:rPr lang="nl-BE" altLang="nl-BE" dirty="0">
                <a:sym typeface="Wingdings" panose="05000000000000000000" pitchFamily="2" charset="2"/>
              </a:rPr>
              <a:t>regeling aanwezig</a:t>
            </a:r>
          </a:p>
          <a:p>
            <a:pPr marL="288000" lvl="2">
              <a:buBlip>
                <a:blip r:embed="rId2"/>
              </a:buBlip>
            </a:pPr>
            <a:endParaRPr lang="en-US" b="1" dirty="0">
              <a:solidFill>
                <a:srgbClr val="38373A"/>
              </a:solidFill>
            </a:endParaRPr>
          </a:p>
          <a:p>
            <a:pPr marL="288000" lvl="2">
              <a:buBlip>
                <a:blip r:embed="rId2"/>
              </a:buBlip>
            </a:pPr>
            <a:endParaRPr lang="en-US" b="1" dirty="0">
              <a:solidFill>
                <a:srgbClr val="38373A"/>
              </a:solidFill>
            </a:endParaRPr>
          </a:p>
          <a:p>
            <a:pPr lvl="1"/>
            <a:endParaRPr lang="en-US" altLang="nl-BE" dirty="0"/>
          </a:p>
          <a:p>
            <a:pPr lvl="1"/>
            <a:r>
              <a:rPr lang="nl-BE" altLang="nl-BE" b="1" dirty="0"/>
              <a:t>Werkwijze </a:t>
            </a:r>
            <a:r>
              <a:rPr lang="nl-BE" altLang="nl-BE" dirty="0"/>
              <a:t>als er </a:t>
            </a:r>
            <a:r>
              <a:rPr lang="nl-BE" altLang="nl-BE" b="1" dirty="0"/>
              <a:t>meerdere pompen </a:t>
            </a:r>
            <a:r>
              <a:rPr lang="nl-BE" altLang="nl-BE" dirty="0"/>
              <a:t>zijn </a:t>
            </a:r>
          </a:p>
          <a:p>
            <a:pPr lvl="2"/>
            <a:r>
              <a:rPr lang="nl-BE" altLang="nl-BE" b="1" dirty="0">
                <a:sym typeface="Wingdings" panose="05000000000000000000" pitchFamily="2" charset="2"/>
              </a:rPr>
              <a:t>slechtste</a:t>
            </a:r>
            <a:r>
              <a:rPr lang="nl-BE" altLang="nl-BE" dirty="0">
                <a:sym typeface="Wingdings" panose="05000000000000000000" pitchFamily="2" charset="2"/>
              </a:rPr>
              <a:t> situatie invoeren</a:t>
            </a:r>
          </a:p>
          <a:p>
            <a:pPr lvl="3"/>
            <a:r>
              <a:rPr lang="nl-BE" dirty="0">
                <a:sym typeface="Wingdings" panose="05000000000000000000" pitchFamily="2" charset="2"/>
              </a:rPr>
              <a:t>Vb. pomp met regeling aanwezig en pomp zonder regeling </a:t>
            </a:r>
          </a:p>
          <a:p>
            <a:pPr lvl="4"/>
            <a:r>
              <a:rPr lang="nl-BE" dirty="0">
                <a:sym typeface="Wingdings" panose="05000000000000000000" pitchFamily="2" charset="2"/>
              </a:rPr>
              <a:t>geen regeling invoeren</a:t>
            </a:r>
            <a:endParaRPr lang="nl-BE" dirty="0"/>
          </a:p>
        </p:txBody>
      </p:sp>
      <p:sp>
        <p:nvSpPr>
          <p:cNvPr id="3" name="Tekstvak 2">
            <a:extLst>
              <a:ext uri="{FF2B5EF4-FFF2-40B4-BE49-F238E27FC236}">
                <a16:creationId xmlns:a16="http://schemas.microsoft.com/office/drawing/2014/main" id="{47B79D27-13FF-4AC9-9E35-43874E37D973}"/>
              </a:ext>
            </a:extLst>
          </p:cNvPr>
          <p:cNvSpPr txBox="1"/>
          <p:nvPr/>
        </p:nvSpPr>
        <p:spPr>
          <a:xfrm>
            <a:off x="1112354" y="3956109"/>
            <a:ext cx="7668359" cy="923330"/>
          </a:xfrm>
          <a:prstGeom prst="rect">
            <a:avLst/>
          </a:prstGeom>
          <a:noFill/>
        </p:spPr>
        <p:txBody>
          <a:bodyPr wrap="square" rtlCol="0">
            <a:spAutoFit/>
          </a:bodyPr>
          <a:lstStyle/>
          <a:p>
            <a:pPr lvl="1"/>
            <a:r>
              <a:rPr lang="nl-BE" b="1" dirty="0">
                <a:solidFill>
                  <a:srgbClr val="FF0000"/>
                </a:solidFill>
              </a:rPr>
              <a:t>VERPLICHT om deze test tijdens plaatsbezoek uit te voeren, indien pompregeling niet vastgesteld via bewijsstukken of aannames!</a:t>
            </a:r>
          </a:p>
          <a:p>
            <a:endParaRPr lang="nl-BE" dirty="0">
              <a:solidFill>
                <a:schemeClr val="tx2">
                  <a:lumMod val="50000"/>
                </a:schemeClr>
              </a:solidFill>
            </a:endParaRPr>
          </a:p>
        </p:txBody>
      </p:sp>
      <p:pic>
        <p:nvPicPr>
          <p:cNvPr id="4" name="Graphic 3" descr="Opmerking belangrijk">
            <a:extLst>
              <a:ext uri="{FF2B5EF4-FFF2-40B4-BE49-F238E27FC236}">
                <a16:creationId xmlns:a16="http://schemas.microsoft.com/office/drawing/2014/main" id="{9898ADE1-BB48-46A0-8227-CD587D0E2B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939" y="3832168"/>
            <a:ext cx="770272" cy="770272"/>
          </a:xfrm>
          <a:prstGeom prst="rect">
            <a:avLst/>
          </a:prstGeom>
        </p:spPr>
      </p:pic>
    </p:spTree>
    <p:extLst>
      <p:ext uri="{BB962C8B-B14F-4D97-AF65-F5344CB8AC3E}">
        <p14:creationId xmlns:p14="http://schemas.microsoft.com/office/powerpoint/2010/main" val="3401194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3801762-E9B5-4CB1-ABAC-7920726D1EB2}"/>
              </a:ext>
            </a:extLst>
          </p:cNvPr>
          <p:cNvSpPr/>
          <p:nvPr/>
        </p:nvSpPr>
        <p:spPr>
          <a:xfrm>
            <a:off x="400438" y="5919486"/>
            <a:ext cx="2053378" cy="759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2312A8A2-B6F8-4009-9AD0-617275185765}"/>
              </a:ext>
            </a:extLst>
          </p:cNvPr>
          <p:cNvSpPr>
            <a:spLocks noGrp="1"/>
          </p:cNvSpPr>
          <p:nvPr>
            <p:ph sz="half" idx="2"/>
          </p:nvPr>
        </p:nvSpPr>
        <p:spPr/>
        <p:txBody>
          <a:bodyPr/>
          <a:lstStyle/>
          <a:p>
            <a:r>
              <a:rPr lang="nl-BE"/>
              <a:t>Centraal of decentraal?</a:t>
            </a:r>
          </a:p>
          <a:p>
            <a:pPr lvl="1"/>
            <a:r>
              <a:rPr lang="nl-BE"/>
              <a:t>Werkingsprincipe </a:t>
            </a:r>
            <a:r>
              <a:rPr lang="nl-BE" b="1"/>
              <a:t>centrale</a:t>
            </a:r>
            <a:r>
              <a:rPr lang="nl-BE"/>
              <a:t> verwarming </a:t>
            </a:r>
          </a:p>
        </p:txBody>
      </p:sp>
      <p:sp>
        <p:nvSpPr>
          <p:cNvPr id="10" name="datum en dianummer"/>
          <p:cNvSpPr txBox="1">
            <a:spLocks/>
          </p:cNvSpPr>
          <p:nvPr/>
        </p:nvSpPr>
        <p:spPr>
          <a:xfrm>
            <a:off x="6794210" y="6179897"/>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a:t>
            </a:fld>
            <a:endParaRPr lang="nl-BE" sz="1100">
              <a:solidFill>
                <a:srgbClr val="105269"/>
              </a:solidFill>
            </a:endParaRPr>
          </a:p>
        </p:txBody>
      </p:sp>
      <p:sp>
        <p:nvSpPr>
          <p:cNvPr id="9" name="Titel 3">
            <a:extLst>
              <a:ext uri="{FF2B5EF4-FFF2-40B4-BE49-F238E27FC236}">
                <a16:creationId xmlns:a16="http://schemas.microsoft.com/office/drawing/2014/main" id="{7CBD7E3D-7E68-46A6-8359-8BDC26970D84}"/>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RV (VI.I)</a:t>
            </a:r>
          </a:p>
        </p:txBody>
      </p:sp>
      <p:grpSp>
        <p:nvGrpSpPr>
          <p:cNvPr id="12" name="Organization Chart 5">
            <a:extLst>
              <a:ext uri="{FF2B5EF4-FFF2-40B4-BE49-F238E27FC236}">
                <a16:creationId xmlns:a16="http://schemas.microsoft.com/office/drawing/2014/main" id="{F94975A3-2DEF-4013-AFF3-364A77F7BBB4}"/>
              </a:ext>
            </a:extLst>
          </p:cNvPr>
          <p:cNvGrpSpPr>
            <a:grpSpLocks/>
          </p:cNvGrpSpPr>
          <p:nvPr/>
        </p:nvGrpSpPr>
        <p:grpSpPr bwMode="auto">
          <a:xfrm>
            <a:off x="1366970" y="2694714"/>
            <a:ext cx="6486210" cy="2262474"/>
            <a:chOff x="1901" y="1459"/>
            <a:chExt cx="9719" cy="1757"/>
          </a:xfrm>
        </p:grpSpPr>
        <p:cxnSp>
          <p:nvCxnSpPr>
            <p:cNvPr id="13" name="_s1028">
              <a:extLst>
                <a:ext uri="{FF2B5EF4-FFF2-40B4-BE49-F238E27FC236}">
                  <a16:creationId xmlns:a16="http://schemas.microsoft.com/office/drawing/2014/main" id="{5E0852CE-7403-49BD-9B0B-27EEA84F252D}"/>
                </a:ext>
              </a:extLst>
            </p:cNvPr>
            <p:cNvCxnSpPr>
              <a:cxnSpLocks noChangeShapeType="1"/>
              <a:stCxn id="21" idx="0"/>
              <a:endCxn id="17" idx="2"/>
            </p:cNvCxnSpPr>
            <p:nvPr/>
          </p:nvCxnSpPr>
          <p:spPr bwMode="auto">
            <a:xfrm rot="16200000" flipV="1">
              <a:off x="8562" y="467"/>
              <a:ext cx="177" cy="3779"/>
            </a:xfrm>
            <a:prstGeom prst="bentConnector3">
              <a:avLst>
                <a:gd name="adj1" fmla="val 50000"/>
              </a:avLst>
            </a:prstGeom>
            <a:noFill/>
            <a:ln w="28575">
              <a:solidFill>
                <a:srgbClr val="808080"/>
              </a:solidFill>
              <a:miter lim="800000"/>
              <a:headEnd/>
              <a:tailEnd/>
            </a:ln>
            <a:extLst>
              <a:ext uri="{909E8E84-426E-40DD-AFC4-6F175D3DCCD1}">
                <a14:hiddenFill xmlns:a14="http://schemas.microsoft.com/office/drawing/2010/main">
                  <a:noFill/>
                </a14:hiddenFill>
              </a:ext>
            </a:extLst>
          </p:spPr>
        </p:cxnSp>
        <p:cxnSp>
          <p:nvCxnSpPr>
            <p:cNvPr id="14" name="_s1029">
              <a:extLst>
                <a:ext uri="{FF2B5EF4-FFF2-40B4-BE49-F238E27FC236}">
                  <a16:creationId xmlns:a16="http://schemas.microsoft.com/office/drawing/2014/main" id="{4667F105-5304-4A23-8CD7-A84AB342EB62}"/>
                </a:ext>
              </a:extLst>
            </p:cNvPr>
            <p:cNvCxnSpPr>
              <a:cxnSpLocks noChangeShapeType="1"/>
              <a:stCxn id="20" idx="0"/>
              <a:endCxn id="17" idx="2"/>
            </p:cNvCxnSpPr>
            <p:nvPr/>
          </p:nvCxnSpPr>
          <p:spPr bwMode="auto">
            <a:xfrm rot="16200000" flipV="1">
              <a:off x="7303" y="1727"/>
              <a:ext cx="177" cy="1260"/>
            </a:xfrm>
            <a:prstGeom prst="bentConnector3">
              <a:avLst>
                <a:gd name="adj1" fmla="val 50000"/>
              </a:avLst>
            </a:prstGeom>
            <a:noFill/>
            <a:ln w="28575">
              <a:solidFill>
                <a:srgbClr val="808080"/>
              </a:solidFill>
              <a:miter lim="800000"/>
              <a:headEnd/>
              <a:tailEnd/>
            </a:ln>
            <a:extLst>
              <a:ext uri="{909E8E84-426E-40DD-AFC4-6F175D3DCCD1}">
                <a14:hiddenFill xmlns:a14="http://schemas.microsoft.com/office/drawing/2010/main">
                  <a:noFill/>
                </a14:hiddenFill>
              </a:ext>
            </a:extLst>
          </p:spPr>
        </p:cxnSp>
        <p:cxnSp>
          <p:nvCxnSpPr>
            <p:cNvPr id="15" name="_s1030">
              <a:extLst>
                <a:ext uri="{FF2B5EF4-FFF2-40B4-BE49-F238E27FC236}">
                  <a16:creationId xmlns:a16="http://schemas.microsoft.com/office/drawing/2014/main" id="{50959D4B-383D-416C-912B-F83BEBBEB3BB}"/>
                </a:ext>
              </a:extLst>
            </p:cNvPr>
            <p:cNvCxnSpPr>
              <a:cxnSpLocks noChangeShapeType="1"/>
              <a:stCxn id="19" idx="0"/>
              <a:endCxn id="17" idx="2"/>
            </p:cNvCxnSpPr>
            <p:nvPr/>
          </p:nvCxnSpPr>
          <p:spPr bwMode="auto">
            <a:xfrm rot="5400000" flipH="1" flipV="1">
              <a:off x="6043" y="1726"/>
              <a:ext cx="177" cy="1260"/>
            </a:xfrm>
            <a:prstGeom prst="bentConnector3">
              <a:avLst>
                <a:gd name="adj1" fmla="val 50000"/>
              </a:avLst>
            </a:prstGeom>
            <a:noFill/>
            <a:ln w="28575">
              <a:solidFill>
                <a:srgbClr val="808080"/>
              </a:solidFill>
              <a:miter lim="800000"/>
              <a:headEnd/>
              <a:tailEnd/>
            </a:ln>
            <a:extLst>
              <a:ext uri="{909E8E84-426E-40DD-AFC4-6F175D3DCCD1}">
                <a14:hiddenFill xmlns:a14="http://schemas.microsoft.com/office/drawing/2010/main">
                  <a:noFill/>
                </a14:hiddenFill>
              </a:ext>
            </a:extLst>
          </p:spPr>
        </p:cxnSp>
        <p:cxnSp>
          <p:nvCxnSpPr>
            <p:cNvPr id="16" name="_s1031">
              <a:extLst>
                <a:ext uri="{FF2B5EF4-FFF2-40B4-BE49-F238E27FC236}">
                  <a16:creationId xmlns:a16="http://schemas.microsoft.com/office/drawing/2014/main" id="{2FAF5923-E99A-42BA-9DBC-9C99338FB03C}"/>
                </a:ext>
              </a:extLst>
            </p:cNvPr>
            <p:cNvCxnSpPr>
              <a:cxnSpLocks noChangeShapeType="1"/>
              <a:stCxn id="18" idx="0"/>
              <a:endCxn id="17" idx="2"/>
            </p:cNvCxnSpPr>
            <p:nvPr/>
          </p:nvCxnSpPr>
          <p:spPr bwMode="auto">
            <a:xfrm rot="5400000" flipH="1" flipV="1">
              <a:off x="4783" y="466"/>
              <a:ext cx="177" cy="3780"/>
            </a:xfrm>
            <a:prstGeom prst="bentConnector3">
              <a:avLst>
                <a:gd name="adj1" fmla="val 50000"/>
              </a:avLst>
            </a:prstGeom>
            <a:noFill/>
            <a:ln w="28575">
              <a:solidFill>
                <a:srgbClr val="808080"/>
              </a:solidFill>
              <a:miter lim="800000"/>
              <a:headEnd/>
              <a:tailEnd/>
            </a:ln>
            <a:extLst>
              <a:ext uri="{909E8E84-426E-40DD-AFC4-6F175D3DCCD1}">
                <a14:hiddenFill xmlns:a14="http://schemas.microsoft.com/office/drawing/2010/main">
                  <a:noFill/>
                </a14:hiddenFill>
              </a:ext>
            </a:extLst>
          </p:spPr>
        </p:cxnSp>
        <p:sp>
          <p:nvSpPr>
            <p:cNvPr id="17" name="_s1032">
              <a:extLst>
                <a:ext uri="{FF2B5EF4-FFF2-40B4-BE49-F238E27FC236}">
                  <a16:creationId xmlns:a16="http://schemas.microsoft.com/office/drawing/2014/main" id="{5BE415FB-B0D4-4FC1-9F6A-8AE772A6B96B}"/>
                </a:ext>
              </a:extLst>
            </p:cNvPr>
            <p:cNvSpPr>
              <a:spLocks noChangeArrowheads="1"/>
            </p:cNvSpPr>
            <p:nvPr/>
          </p:nvSpPr>
          <p:spPr bwMode="auto">
            <a:xfrm>
              <a:off x="5681" y="1459"/>
              <a:ext cx="2160" cy="809"/>
            </a:xfrm>
            <a:prstGeom prst="rect">
              <a:avLst/>
            </a:prstGeom>
            <a:gradFill rotWithShape="0">
              <a:gsLst>
                <a:gs pos="0">
                  <a:srgbClr val="BBE0E3"/>
                </a:gs>
                <a:gs pos="100000">
                  <a:srgbClr val="FFFFFF"/>
                </a:gs>
              </a:gsLst>
              <a:path path="rect">
                <a:fillToRect l="100000" b="100000"/>
              </a:path>
            </a:gradFill>
            <a:ln w="9525">
              <a:solidFill>
                <a:srgbClr val="009999"/>
              </a:solidFill>
              <a:miter lim="800000"/>
              <a:headEnd/>
              <a:tailEnd/>
            </a:ln>
            <a:effectLst>
              <a:outerShdw dist="63500" dir="19387806" algn="ctr" rotWithShape="0">
                <a:srgbClr val="009999"/>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300" b="1" i="0" u="none" strike="noStrike" cap="none" normalizeH="0" baseline="0">
                  <a:ln>
                    <a:noFill/>
                  </a:ln>
                  <a:solidFill>
                    <a:srgbClr val="010103"/>
                  </a:solidFill>
                  <a:effectLst/>
                  <a:latin typeface="Arial" charset="0"/>
                </a:rPr>
                <a:t>CENTRALE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300" b="1" i="0" u="none" strike="noStrike" cap="none" normalizeH="0" baseline="0">
                  <a:ln>
                    <a:noFill/>
                  </a:ln>
                  <a:solidFill>
                    <a:srgbClr val="010103"/>
                  </a:solidFill>
                  <a:effectLst/>
                  <a:latin typeface="Arial" charset="0"/>
                </a:rPr>
                <a:t>VERWARMING</a:t>
              </a:r>
              <a:endParaRPr kumimoji="0" lang="nl-NL" altLang="nl-NL" sz="2200" b="0" i="0" u="none" strike="noStrike" cap="none" normalizeH="0" baseline="0">
                <a:ln>
                  <a:noFill/>
                </a:ln>
                <a:solidFill>
                  <a:srgbClr val="010103"/>
                </a:solidFill>
                <a:effectLst/>
                <a:latin typeface="Arial" charset="0"/>
              </a:endParaRPr>
            </a:p>
          </p:txBody>
        </p:sp>
        <p:sp>
          <p:nvSpPr>
            <p:cNvPr id="18" name="_s1033">
              <a:extLst>
                <a:ext uri="{FF2B5EF4-FFF2-40B4-BE49-F238E27FC236}">
                  <a16:creationId xmlns:a16="http://schemas.microsoft.com/office/drawing/2014/main" id="{6446EF07-A412-4A0E-A52B-872CE9EA23FB}"/>
                </a:ext>
              </a:extLst>
            </p:cNvPr>
            <p:cNvSpPr>
              <a:spLocks noChangeArrowheads="1"/>
            </p:cNvSpPr>
            <p:nvPr/>
          </p:nvSpPr>
          <p:spPr bwMode="auto">
            <a:xfrm>
              <a:off x="1901" y="2445"/>
              <a:ext cx="2160" cy="771"/>
            </a:xfrm>
            <a:prstGeom prst="rect">
              <a:avLst/>
            </a:prstGeom>
            <a:gradFill rotWithShape="0">
              <a:gsLst>
                <a:gs pos="0">
                  <a:srgbClr val="BBE0E3"/>
                </a:gs>
                <a:gs pos="100000">
                  <a:srgbClr val="FFFFFF"/>
                </a:gs>
              </a:gsLst>
              <a:path path="rect">
                <a:fillToRect l="100000" b="100000"/>
              </a:path>
            </a:gradFill>
            <a:ln w="9525">
              <a:solidFill>
                <a:srgbClr val="99CC00"/>
              </a:solidFill>
              <a:miter lim="800000"/>
              <a:headEnd/>
              <a:tailEnd/>
            </a:ln>
            <a:effectLst>
              <a:outerShdw dist="63500" dir="19387806" algn="ctr" rotWithShape="0">
                <a:srgbClr val="99CC00"/>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nl-NL" altLang="nl-NL" sz="1300" b="1"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nl-NL" altLang="nl-NL" sz="1300" b="1" dirty="0">
                  <a:solidFill>
                    <a:srgbClr val="010103"/>
                  </a:solidFill>
                  <a:latin typeface="Arial" charset="0"/>
                </a:rPr>
                <a:t>OPWEKKER</a:t>
              </a:r>
              <a:endParaRPr kumimoji="0" lang="nl-NL" altLang="nl-NL" sz="1300" b="1" i="0" u="none" strike="noStrike" cap="none" normalizeH="0" baseline="0" dirty="0">
                <a:ln>
                  <a:noFill/>
                </a:ln>
                <a:solidFill>
                  <a:srgbClr val="010103"/>
                </a:solidFill>
                <a:effectLst/>
                <a:latin typeface="Arial" charset="0"/>
              </a:endParaRPr>
            </a:p>
            <a:p>
              <a:pPr algn="ctr" fontAlgn="base">
                <a:spcBef>
                  <a:spcPct val="0"/>
                </a:spcBef>
                <a:spcAft>
                  <a:spcPct val="0"/>
                </a:spcAft>
              </a:pPr>
              <a:r>
                <a:rPr lang="nl-NL" altLang="nl-NL" sz="1000" dirty="0">
                  <a:solidFill>
                    <a:srgbClr val="010103"/>
                  </a:solidFill>
                  <a:latin typeface="Arial" charset="0"/>
                </a:rPr>
                <a:t>GAS</a:t>
              </a:r>
            </a:p>
            <a:p>
              <a:pPr algn="ctr" fontAlgn="base">
                <a:spcBef>
                  <a:spcPct val="0"/>
                </a:spcBef>
                <a:spcAft>
                  <a:spcPct val="0"/>
                </a:spcAft>
              </a:pPr>
              <a:r>
                <a:rPr lang="nl-NL" altLang="nl-NL" sz="1000" dirty="0">
                  <a:solidFill>
                    <a:srgbClr val="010103"/>
                  </a:solidFill>
                  <a:latin typeface="Arial" charset="0"/>
                </a:rPr>
                <a:t>STOOKOLIE</a:t>
              </a:r>
            </a:p>
            <a:p>
              <a:pPr algn="ctr" fontAlgn="base">
                <a:spcBef>
                  <a:spcPct val="0"/>
                </a:spcBef>
                <a:spcAft>
                  <a:spcPct val="0"/>
                </a:spcAft>
              </a:pPr>
              <a:r>
                <a:rPr lang="nl-NL" altLang="nl-NL" sz="1000" dirty="0">
                  <a:solidFill>
                    <a:srgbClr val="010103"/>
                  </a:solidFill>
                  <a:latin typeface="Arial" charset="0"/>
                </a:rPr>
                <a:t>ELEKTRCITEIT</a:t>
              </a:r>
            </a:p>
            <a:p>
              <a:pPr algn="ctr" fontAlgn="base">
                <a:spcBef>
                  <a:spcPct val="0"/>
                </a:spcBef>
                <a:spcAft>
                  <a:spcPct val="0"/>
                </a:spcAft>
              </a:pPr>
              <a:r>
                <a:rPr lang="nl-NL" altLang="nl-NL" sz="1000" dirty="0">
                  <a:solidFill>
                    <a:srgbClr val="010103"/>
                  </a:solidFill>
                  <a:latin typeface="Arial" charset="0"/>
                </a:rPr>
                <a:t>HOUT</a:t>
              </a:r>
            </a:p>
            <a:p>
              <a:pPr algn="ctr" fontAlgn="base">
                <a:spcBef>
                  <a:spcPct val="0"/>
                </a:spcBef>
                <a:spcAft>
                  <a:spcPct val="0"/>
                </a:spcAft>
              </a:pPr>
              <a:r>
                <a:rPr lang="nl-NL" altLang="nl-NL" sz="1000" dirty="0">
                  <a:solidFill>
                    <a:srgbClr val="010103"/>
                  </a:solidFill>
                  <a:latin typeface="Arial" charset="0"/>
                </a:rPr>
                <a:t>PELLETS</a:t>
              </a:r>
            </a:p>
            <a:p>
              <a:pPr algn="ctr" fontAlgn="base">
                <a:spcBef>
                  <a:spcPct val="0"/>
                </a:spcBef>
                <a:spcAft>
                  <a:spcPct val="0"/>
                </a:spcAft>
              </a:pPr>
              <a:r>
                <a:rPr lang="nl-NL" altLang="nl-NL" sz="1000" dirty="0">
                  <a:solidFill>
                    <a:srgbClr val="010103"/>
                  </a:solidFill>
                  <a:latin typeface="Arial" charset="0"/>
                </a:rPr>
                <a:t>KOLEN</a:t>
              </a:r>
            </a:p>
          </p:txBody>
        </p:sp>
        <p:sp>
          <p:nvSpPr>
            <p:cNvPr id="19" name="_s1034">
              <a:extLst>
                <a:ext uri="{FF2B5EF4-FFF2-40B4-BE49-F238E27FC236}">
                  <a16:creationId xmlns:a16="http://schemas.microsoft.com/office/drawing/2014/main" id="{C9C73C0E-75A9-41C3-A5EB-E8C676D734E5}"/>
                </a:ext>
              </a:extLst>
            </p:cNvPr>
            <p:cNvSpPr>
              <a:spLocks noChangeArrowheads="1"/>
            </p:cNvSpPr>
            <p:nvPr/>
          </p:nvSpPr>
          <p:spPr bwMode="auto">
            <a:xfrm>
              <a:off x="4421" y="2445"/>
              <a:ext cx="2160" cy="764"/>
            </a:xfrm>
            <a:prstGeom prst="rect">
              <a:avLst/>
            </a:prstGeom>
            <a:gradFill rotWithShape="0">
              <a:gsLst>
                <a:gs pos="0">
                  <a:srgbClr val="BBE0E3"/>
                </a:gs>
                <a:gs pos="100000">
                  <a:srgbClr val="FFFFFF"/>
                </a:gs>
              </a:gsLst>
              <a:path path="rect">
                <a:fillToRect l="100000" b="100000"/>
              </a:path>
            </a:gradFill>
            <a:ln w="9525">
              <a:solidFill>
                <a:srgbClr val="99CC00"/>
              </a:solidFill>
              <a:miter lim="800000"/>
              <a:headEnd/>
              <a:tailEnd/>
            </a:ln>
            <a:effectLst>
              <a:outerShdw dist="63500" dir="19387806" algn="ctr" rotWithShape="0">
                <a:srgbClr val="99CC00"/>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300" b="1" i="0" u="none" strike="noStrike" cap="none" normalizeH="0" baseline="0">
                  <a:ln>
                    <a:noFill/>
                  </a:ln>
                  <a:solidFill>
                    <a:srgbClr val="010103"/>
                  </a:solidFill>
                  <a:effectLst/>
                  <a:latin typeface="Arial" charset="0"/>
                </a:rPr>
                <a:t>DISTRIBUTIE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100" b="0" i="0" u="none" strike="noStrike" cap="none" normalizeH="0" baseline="0">
                  <a:ln>
                    <a:noFill/>
                  </a:ln>
                  <a:solidFill>
                    <a:srgbClr val="010103"/>
                  </a:solidFill>
                  <a:effectLst/>
                  <a:latin typeface="Arial" charset="0"/>
                </a:rPr>
                <a:t>LEIDINGEN</a:t>
              </a:r>
              <a:endParaRPr kumimoji="0" lang="nl-NL" altLang="nl-NL" sz="2200" b="0" i="0" u="none" strike="noStrike" cap="none" normalizeH="0" baseline="0">
                <a:ln>
                  <a:noFill/>
                </a:ln>
                <a:solidFill>
                  <a:srgbClr val="010103"/>
                </a:solidFill>
                <a:effectLst/>
                <a:latin typeface="Arial" charset="0"/>
              </a:endParaRPr>
            </a:p>
          </p:txBody>
        </p:sp>
        <p:sp>
          <p:nvSpPr>
            <p:cNvPr id="20" name="_s1035">
              <a:extLst>
                <a:ext uri="{FF2B5EF4-FFF2-40B4-BE49-F238E27FC236}">
                  <a16:creationId xmlns:a16="http://schemas.microsoft.com/office/drawing/2014/main" id="{AF0A2497-DD95-4146-B847-3CABC44BB812}"/>
                </a:ext>
              </a:extLst>
            </p:cNvPr>
            <p:cNvSpPr>
              <a:spLocks noChangeArrowheads="1"/>
            </p:cNvSpPr>
            <p:nvPr/>
          </p:nvSpPr>
          <p:spPr bwMode="auto">
            <a:xfrm>
              <a:off x="6941" y="2445"/>
              <a:ext cx="2160" cy="764"/>
            </a:xfrm>
            <a:prstGeom prst="rect">
              <a:avLst/>
            </a:prstGeom>
            <a:gradFill rotWithShape="0">
              <a:gsLst>
                <a:gs pos="0">
                  <a:srgbClr val="BBE0E3"/>
                </a:gs>
                <a:gs pos="100000">
                  <a:srgbClr val="FFFFFF"/>
                </a:gs>
              </a:gsLst>
              <a:path path="rect">
                <a:fillToRect l="100000" b="100000"/>
              </a:path>
            </a:gradFill>
            <a:ln w="9525">
              <a:solidFill>
                <a:srgbClr val="99CC00"/>
              </a:solidFill>
              <a:miter lim="800000"/>
              <a:headEnd/>
              <a:tailEnd/>
            </a:ln>
            <a:effectLst>
              <a:outerShdw dist="63500" dir="19387806" algn="ctr" rotWithShape="0">
                <a:srgbClr val="99CC00"/>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nl-NL" altLang="nl-NL" sz="1300" b="1"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300" b="1" i="0" u="none" strike="noStrike" cap="none" normalizeH="0" baseline="0">
                  <a:ln>
                    <a:noFill/>
                  </a:ln>
                  <a:solidFill>
                    <a:srgbClr val="010103"/>
                  </a:solidFill>
                  <a:effectLst/>
                  <a:latin typeface="Arial" charset="0"/>
                </a:rPr>
                <a:t>AFGIFTE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010103"/>
                  </a:solidFill>
                  <a:effectLst/>
                  <a:latin typeface="Arial" charset="0"/>
                </a:rPr>
                <a:t>RADIATOREN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010103"/>
                  </a:solidFill>
                  <a:effectLst/>
                  <a:latin typeface="Arial" charset="0"/>
                </a:rPr>
                <a:t>CONVECTOREN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010103"/>
                  </a:solidFill>
                  <a:effectLst/>
                  <a:latin typeface="Arial" charset="0"/>
                </a:rPr>
                <a:t>VLOER- WANDVERW.</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010103"/>
                  </a:solidFill>
                  <a:effectLst/>
                  <a:latin typeface="Arial" charset="0"/>
                </a:rPr>
                <a:t>LUCHTVERW</a:t>
              </a:r>
              <a:r>
                <a:rPr kumimoji="0" lang="nl-NL" altLang="nl-NL" sz="1100" b="0" i="0" u="none" strike="noStrike" cap="none" normalizeH="0" baseline="0">
                  <a:ln>
                    <a:noFill/>
                  </a:ln>
                  <a:solidFill>
                    <a:srgbClr val="010103"/>
                  </a:solidFill>
                  <a:effectLst/>
                  <a:latin typeface="Tahoma"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nl-NL" altLang="nl-NL" sz="2200" b="0" i="0" u="none" strike="noStrike" cap="none" normalizeH="0" baseline="0">
                <a:ln>
                  <a:noFill/>
                </a:ln>
                <a:solidFill>
                  <a:srgbClr val="010103"/>
                </a:solidFill>
                <a:effectLst/>
                <a:latin typeface="Arial" charset="0"/>
              </a:endParaRPr>
            </a:p>
          </p:txBody>
        </p:sp>
        <p:sp>
          <p:nvSpPr>
            <p:cNvPr id="21" name="_s1036">
              <a:extLst>
                <a:ext uri="{FF2B5EF4-FFF2-40B4-BE49-F238E27FC236}">
                  <a16:creationId xmlns:a16="http://schemas.microsoft.com/office/drawing/2014/main" id="{C5377D92-CA1A-4C26-BC25-02E70C79C28A}"/>
                </a:ext>
              </a:extLst>
            </p:cNvPr>
            <p:cNvSpPr>
              <a:spLocks noChangeArrowheads="1"/>
            </p:cNvSpPr>
            <p:nvPr/>
          </p:nvSpPr>
          <p:spPr bwMode="auto">
            <a:xfrm>
              <a:off x="9461" y="2445"/>
              <a:ext cx="2159" cy="764"/>
            </a:xfrm>
            <a:prstGeom prst="rect">
              <a:avLst/>
            </a:prstGeom>
            <a:gradFill rotWithShape="0">
              <a:gsLst>
                <a:gs pos="0">
                  <a:srgbClr val="BBE0E3"/>
                </a:gs>
                <a:gs pos="100000">
                  <a:srgbClr val="FFFFFF"/>
                </a:gs>
              </a:gsLst>
              <a:path path="rect">
                <a:fillToRect l="100000" b="100000"/>
              </a:path>
            </a:gradFill>
            <a:ln w="9525">
              <a:solidFill>
                <a:srgbClr val="99CC00"/>
              </a:solidFill>
              <a:miter lim="800000"/>
              <a:headEnd/>
              <a:tailEnd/>
            </a:ln>
            <a:effectLst>
              <a:outerShdw dist="63500" dir="19387806" algn="ctr" rotWithShape="0">
                <a:srgbClr val="99CC00"/>
              </a:outerShdw>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300" b="1" i="0" u="none" strike="noStrike" cap="none" normalizeH="0" baseline="0">
                  <a:ln>
                    <a:noFill/>
                  </a:ln>
                  <a:solidFill>
                    <a:srgbClr val="010103"/>
                  </a:solidFill>
                  <a:effectLst/>
                  <a:latin typeface="Arial" charset="0"/>
                </a:rPr>
                <a:t>REGELING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010103"/>
                  </a:solidFill>
                  <a:effectLst/>
                  <a:latin typeface="Arial" charset="0"/>
                </a:rPr>
                <a:t>THERMOSTAAT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010103"/>
                  </a:solidFill>
                  <a:effectLst/>
                  <a:latin typeface="Arial" charset="0"/>
                </a:rPr>
                <a:t>KLOKTHERMOSTAAT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010103"/>
                  </a:solidFill>
                  <a:effectLst/>
                  <a:latin typeface="Arial" charset="0"/>
                </a:rPr>
                <a:t>WEERSAFHANKELIJKE REGELING</a:t>
              </a:r>
            </a:p>
          </p:txBody>
        </p:sp>
      </p:grpSp>
      <p:pic>
        <p:nvPicPr>
          <p:cNvPr id="22" name="Picture 16" descr="IMG_1687">
            <a:extLst>
              <a:ext uri="{FF2B5EF4-FFF2-40B4-BE49-F238E27FC236}">
                <a16:creationId xmlns:a16="http://schemas.microsoft.com/office/drawing/2014/main" id="{874C8B2D-293D-4E5A-850E-1A6589A21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8065" y="5171197"/>
            <a:ext cx="1516100" cy="113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9" descr="IMG_1769">
            <a:extLst>
              <a:ext uri="{FF2B5EF4-FFF2-40B4-BE49-F238E27FC236}">
                <a16:creationId xmlns:a16="http://schemas.microsoft.com/office/drawing/2014/main" id="{A6CAF376-A8C9-4EBE-B78E-60516A00B9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3888" y="5179498"/>
            <a:ext cx="1531111" cy="114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http://www.ecofriendly.be/ckfinder/userfiles/images/PellePlus.png">
            <a:extLst>
              <a:ext uri="{FF2B5EF4-FFF2-40B4-BE49-F238E27FC236}">
                <a16:creationId xmlns:a16="http://schemas.microsoft.com/office/drawing/2014/main" id="{C5B84B8E-FB9F-4F5B-A9C5-732A93988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09" y="5115294"/>
            <a:ext cx="1292439" cy="133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descr="http://www.stefaandejonghe.be/KBC/KBC_chauffageleidingen.jpg">
            <a:extLst>
              <a:ext uri="{FF2B5EF4-FFF2-40B4-BE49-F238E27FC236}">
                <a16:creationId xmlns:a16="http://schemas.microsoft.com/office/drawing/2014/main" id="{F71D4A09-EA77-4976-9540-4794BDDCD8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753" y="5183206"/>
            <a:ext cx="1499589" cy="112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3671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F6365-EE73-4CBA-BBAD-B5F51DA94B11}"/>
              </a:ext>
            </a:extLst>
          </p:cNvPr>
          <p:cNvSpPr>
            <a:spLocks noGrp="1"/>
          </p:cNvSpPr>
          <p:nvPr>
            <p:ph type="title"/>
          </p:nvPr>
        </p:nvSpPr>
        <p:spPr/>
        <p:txBody>
          <a:bodyPr/>
          <a:lstStyle/>
          <a:p>
            <a:pPr algn="l"/>
            <a:r>
              <a:rPr lang="nl-BE" sz="3100" dirty="0"/>
              <a:t>&gt; Pompregeling (VI.15) </a:t>
            </a:r>
            <a:br>
              <a:rPr lang="nl-BE" sz="3100" dirty="0"/>
            </a:br>
            <a:endParaRPr lang="nl-BE" sz="3100" dirty="0"/>
          </a:p>
        </p:txBody>
      </p:sp>
      <p:sp>
        <p:nvSpPr>
          <p:cNvPr id="5" name="Tijdelijke aanduiding voor inhoud 4">
            <a:extLst>
              <a:ext uri="{FF2B5EF4-FFF2-40B4-BE49-F238E27FC236}">
                <a16:creationId xmlns:a16="http://schemas.microsoft.com/office/drawing/2014/main" id="{800846F2-0F2A-41A6-A2C1-1DF5F1B01F56}"/>
              </a:ext>
            </a:extLst>
          </p:cNvPr>
          <p:cNvSpPr>
            <a:spLocks noGrp="1"/>
          </p:cNvSpPr>
          <p:nvPr>
            <p:ph sz="half" idx="2"/>
          </p:nvPr>
        </p:nvSpPr>
        <p:spPr/>
        <p:txBody>
          <a:bodyPr/>
          <a:lstStyle/>
          <a:p>
            <a:pPr marL="288000" lvl="2">
              <a:buBlip>
                <a:blip r:embed="rId2"/>
              </a:buBlip>
            </a:pPr>
            <a:r>
              <a:rPr lang="nl-BE" sz="2200" b="1" dirty="0"/>
              <a:t>Pompregeling vaststellen</a:t>
            </a:r>
            <a:endParaRPr lang="nl-BE" sz="2200" dirty="0"/>
          </a:p>
          <a:p>
            <a:pPr lvl="1"/>
            <a:r>
              <a:rPr lang="nl-BE" dirty="0"/>
              <a:t>Draaien van circulatiepomp vaststellen door</a:t>
            </a:r>
          </a:p>
          <a:p>
            <a:pPr lvl="2"/>
            <a:r>
              <a:rPr lang="nl-BE" dirty="0"/>
              <a:t>te luisteren (stethoscoop</a:t>
            </a:r>
            <a:r>
              <a:rPr lang="en-US" dirty="0"/>
              <a:t>)</a:t>
            </a:r>
            <a:endParaRPr lang="nl-BE" dirty="0"/>
          </a:p>
          <a:p>
            <a:pPr lvl="2"/>
            <a:r>
              <a:rPr lang="nl-BE" dirty="0"/>
              <a:t>te voelen - </a:t>
            </a:r>
            <a:r>
              <a:rPr lang="nl-BE" i="1" dirty="0"/>
              <a:t>Pas op, de pomp kan heet zijn</a:t>
            </a:r>
            <a:r>
              <a:rPr lang="en-US" i="1" dirty="0"/>
              <a:t>!</a:t>
            </a:r>
          </a:p>
          <a:p>
            <a:pPr lvl="2"/>
            <a:r>
              <a:rPr lang="nl-BE" dirty="0"/>
              <a:t>met behulp van een specifieke magneet</a:t>
            </a:r>
          </a:p>
          <a:p>
            <a:pPr lvl="1"/>
            <a:r>
              <a:rPr lang="nl-BE" altLang="nl-BE" dirty="0"/>
              <a:t>1 afgiftesysteem: meestal 1 circulatiepomp</a:t>
            </a:r>
          </a:p>
          <a:p>
            <a:pPr lvl="1"/>
            <a:r>
              <a:rPr lang="nl-BE" altLang="nl-BE" dirty="0"/>
              <a:t>Woning met vloerverwarming en radiatoren </a:t>
            </a:r>
            <a:r>
              <a:rPr lang="nl-BE" altLang="nl-BE" dirty="0">
                <a:sym typeface="Wingdings" panose="05000000000000000000" pitchFamily="2" charset="2"/>
              </a:rPr>
              <a:t> meestal 2 circulatiepompen</a:t>
            </a:r>
            <a:endParaRPr lang="nl-BE" altLang="nl-BE" dirty="0"/>
          </a:p>
          <a:p>
            <a:pPr lvl="1"/>
            <a:r>
              <a:rPr lang="nl-BE" altLang="nl-BE" dirty="0"/>
              <a:t>Soms zit pomp in de behuizing</a:t>
            </a:r>
          </a:p>
          <a:p>
            <a:pPr lvl="2"/>
            <a:r>
              <a:rPr lang="nl-BE" altLang="nl-BE" dirty="0"/>
              <a:t>nodig voorplaat van ketel te verwijderen</a:t>
            </a:r>
          </a:p>
          <a:p>
            <a:pPr lvl="1"/>
            <a:r>
              <a:rPr lang="nl-BE" dirty="0"/>
              <a:t>Enkel manuele radiatorkranen aanwezig en geen kamerthermostaat</a:t>
            </a:r>
          </a:p>
          <a:p>
            <a:pPr lvl="2"/>
            <a:r>
              <a:rPr lang="nl-BE" dirty="0"/>
              <a:t>Waarschijnlijk geen pompregeling aanwezig </a:t>
            </a:r>
            <a:r>
              <a:rPr lang="nl-BE" dirty="0">
                <a:sym typeface="Wingdings" panose="05000000000000000000" pitchFamily="2" charset="2"/>
              </a:rPr>
              <a:t> vast te stellen</a:t>
            </a:r>
            <a:endParaRPr lang="nl-BE" dirty="0"/>
          </a:p>
          <a:p>
            <a:pPr lvl="1"/>
            <a:r>
              <a:rPr lang="nl-BE" dirty="0"/>
              <a:t>Let op bij recente ketel met kamerthermostaat</a:t>
            </a:r>
          </a:p>
          <a:p>
            <a:pPr lvl="2"/>
            <a:r>
              <a:rPr lang="nl-BE" dirty="0"/>
              <a:t>Niet altijd pompregeling aanwezig, vb. wanneer systemen niet met elkaar geconfigureerd zijn </a:t>
            </a:r>
            <a:r>
              <a:rPr lang="nl-BE" dirty="0">
                <a:sym typeface="Wingdings" panose="05000000000000000000" pitchFamily="2" charset="2"/>
              </a:rPr>
              <a:t> ga voorwaarden na</a:t>
            </a:r>
            <a:endParaRPr lang="nl-BE" dirty="0"/>
          </a:p>
        </p:txBody>
      </p:sp>
    </p:spTree>
    <p:extLst>
      <p:ext uri="{BB962C8B-B14F-4D97-AF65-F5344CB8AC3E}">
        <p14:creationId xmlns:p14="http://schemas.microsoft.com/office/powerpoint/2010/main" val="37659233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03B27665-4703-49EF-B95F-E6D57049079E}"/>
              </a:ext>
            </a:extLst>
          </p:cNvPr>
          <p:cNvSpPr/>
          <p:nvPr/>
        </p:nvSpPr>
        <p:spPr>
          <a:xfrm>
            <a:off x="467544" y="5661248"/>
            <a:ext cx="1728192" cy="106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121</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Regeling binnentemperatuur (VI.16)</a:t>
            </a:r>
          </a:p>
        </p:txBody>
      </p:sp>
      <p:sp>
        <p:nvSpPr>
          <p:cNvPr id="6" name="Tijdelijke aanduiding voor inhoud 5">
            <a:extLst>
              <a:ext uri="{FF2B5EF4-FFF2-40B4-BE49-F238E27FC236}">
                <a16:creationId xmlns:a16="http://schemas.microsoft.com/office/drawing/2014/main" id="{737B8060-D5D3-47F9-9D7A-DCEAA9803E50}"/>
              </a:ext>
            </a:extLst>
          </p:cNvPr>
          <p:cNvSpPr>
            <a:spLocks noGrp="1"/>
          </p:cNvSpPr>
          <p:nvPr>
            <p:ph sz="half" idx="2"/>
          </p:nvPr>
        </p:nvSpPr>
        <p:spPr/>
        <p:txBody>
          <a:bodyPr/>
          <a:lstStyle/>
          <a:p>
            <a:r>
              <a:rPr lang="nl-BE" b="1" dirty="0" err="1"/>
              <a:t>Radiatorenkranen</a:t>
            </a:r>
            <a:endParaRPr lang="nl-BE" b="1" dirty="0"/>
          </a:p>
          <a:p>
            <a:pPr lvl="1"/>
            <a:r>
              <a:rPr lang="nl-BE" dirty="0"/>
              <a:t>Aan toevoerleiding van radiator</a:t>
            </a:r>
          </a:p>
          <a:p>
            <a:pPr lvl="1"/>
            <a:r>
              <a:rPr lang="nl-BE" dirty="0"/>
              <a:t>Regelen waterdebiet</a:t>
            </a:r>
          </a:p>
          <a:p>
            <a:pPr lvl="1"/>
            <a:r>
              <a:rPr lang="nl-BE" sz="2000" b="1" dirty="0"/>
              <a:t>Soorten</a:t>
            </a:r>
          </a:p>
          <a:p>
            <a:pPr lvl="2"/>
            <a:r>
              <a:rPr lang="nl-BE" b="1" dirty="0"/>
              <a:t>Niet-thermostatische of manuele radiatorkranen</a:t>
            </a:r>
            <a:endParaRPr lang="nl-BE" dirty="0"/>
          </a:p>
          <a:p>
            <a:pPr lvl="2"/>
            <a:r>
              <a:rPr lang="nl-BE" b="1" dirty="0"/>
              <a:t>Thermostaatkranen</a:t>
            </a:r>
            <a:endParaRPr lang="nl-BE" dirty="0"/>
          </a:p>
          <a:p>
            <a:pPr lvl="3"/>
            <a:r>
              <a:rPr lang="nl-BE" dirty="0"/>
              <a:t>regeling van het waterdebiet volgens de gemeten binnentemperatuur en gewenste ruimtetemperatuur </a:t>
            </a:r>
          </a:p>
          <a:p>
            <a:pPr lvl="3"/>
            <a:r>
              <a:rPr lang="nl-BE" dirty="0"/>
              <a:t>4 soorten</a:t>
            </a:r>
          </a:p>
          <a:p>
            <a:pPr lvl="4"/>
            <a:r>
              <a:rPr lang="nl-BE" dirty="0"/>
              <a:t>Ingebouwde voeler / afstandsvoeler / afstandsbediening / programmeerbaar</a:t>
            </a:r>
          </a:p>
          <a:p>
            <a:pPr lvl="2"/>
            <a:r>
              <a:rPr lang="nl-BE" dirty="0"/>
              <a:t>Radiatoren zonder radiatorkranen = geen regeling</a:t>
            </a:r>
          </a:p>
          <a:p>
            <a:pPr marL="0" indent="0">
              <a:buNone/>
            </a:pPr>
            <a:endParaRPr lang="nl-BE" dirty="0"/>
          </a:p>
          <a:p>
            <a:pPr marL="0" indent="0">
              <a:buNone/>
            </a:pPr>
            <a:endParaRPr lang="nl-BE" dirty="0"/>
          </a:p>
        </p:txBody>
      </p:sp>
    </p:spTree>
    <p:extLst>
      <p:ext uri="{BB962C8B-B14F-4D97-AF65-F5344CB8AC3E}">
        <p14:creationId xmlns:p14="http://schemas.microsoft.com/office/powerpoint/2010/main" val="25867823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122</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2400"/>
              <a:t>Radiatorkranen</a:t>
            </a:r>
          </a:p>
        </p:txBody>
      </p:sp>
      <p:sp>
        <p:nvSpPr>
          <p:cNvPr id="6" name="Tijdelijke aanduiding voor inhoud 5">
            <a:extLst>
              <a:ext uri="{FF2B5EF4-FFF2-40B4-BE49-F238E27FC236}">
                <a16:creationId xmlns:a16="http://schemas.microsoft.com/office/drawing/2014/main" id="{737B8060-D5D3-47F9-9D7A-DCEAA9803E50}"/>
              </a:ext>
            </a:extLst>
          </p:cNvPr>
          <p:cNvSpPr>
            <a:spLocks noGrp="1"/>
          </p:cNvSpPr>
          <p:nvPr>
            <p:ph sz="half" idx="2"/>
          </p:nvPr>
        </p:nvSpPr>
        <p:spPr/>
        <p:txBody>
          <a:bodyPr/>
          <a:lstStyle/>
          <a:p>
            <a:r>
              <a:rPr lang="nl-BE" b="1"/>
              <a:t>Niet-thermostatische of manuele radiatorkranen </a:t>
            </a:r>
            <a:r>
              <a:rPr lang="nl-BE"/>
              <a:t>①</a:t>
            </a:r>
            <a:endParaRPr lang="nl-BE" b="1"/>
          </a:p>
          <a:p>
            <a:r>
              <a:rPr lang="nl-BE" b="1"/>
              <a:t>Thermostaatkranen</a:t>
            </a:r>
            <a:r>
              <a:rPr lang="nl-BE"/>
              <a:t> ②</a:t>
            </a:r>
          </a:p>
          <a:p>
            <a:pPr marL="0" indent="0">
              <a:buNone/>
            </a:pPr>
            <a:endParaRPr lang="nl-BE"/>
          </a:p>
          <a:p>
            <a:pPr marL="0" indent="0">
              <a:buNone/>
            </a:pPr>
            <a:endParaRPr lang="nl-BE"/>
          </a:p>
        </p:txBody>
      </p:sp>
      <p:pic>
        <p:nvPicPr>
          <p:cNvPr id="7" name="Picture 2">
            <a:extLst>
              <a:ext uri="{FF2B5EF4-FFF2-40B4-BE49-F238E27FC236}">
                <a16:creationId xmlns:a16="http://schemas.microsoft.com/office/drawing/2014/main" id="{1B3EE7F8-22D7-4512-BC53-45833DFDDA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3099" y="2857275"/>
            <a:ext cx="1763688" cy="98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11-3-6-01">
            <a:extLst>
              <a:ext uri="{FF2B5EF4-FFF2-40B4-BE49-F238E27FC236}">
                <a16:creationId xmlns:a16="http://schemas.microsoft.com/office/drawing/2014/main" id="{988A2A47-5F16-4C8A-862E-4B1A6A9047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950" t="12051" r="77614" b="23099"/>
          <a:stretch>
            <a:fillRect/>
          </a:stretch>
        </p:blipFill>
        <p:spPr bwMode="auto">
          <a:xfrm>
            <a:off x="2106686" y="2872044"/>
            <a:ext cx="10160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11-3-6-01">
            <a:extLst>
              <a:ext uri="{FF2B5EF4-FFF2-40B4-BE49-F238E27FC236}">
                <a16:creationId xmlns:a16="http://schemas.microsoft.com/office/drawing/2014/main" id="{7CD32EF5-531C-4DD0-BDB2-52EFC9A4C5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8751" t="19440" r="50075" b="15479"/>
          <a:stretch>
            <a:fillRect/>
          </a:stretch>
        </p:blipFill>
        <p:spPr bwMode="auto">
          <a:xfrm>
            <a:off x="4693801" y="2857275"/>
            <a:ext cx="1101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11-3-6-01">
            <a:extLst>
              <a:ext uri="{FF2B5EF4-FFF2-40B4-BE49-F238E27FC236}">
                <a16:creationId xmlns:a16="http://schemas.microsoft.com/office/drawing/2014/main" id="{61A20BC1-299B-4D85-BA48-FA27C026B7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2721" t="23132" r="27283" b="21461"/>
          <a:stretch>
            <a:fillRect/>
          </a:stretch>
        </p:blipFill>
        <p:spPr bwMode="auto">
          <a:xfrm>
            <a:off x="7286089" y="2858070"/>
            <a:ext cx="122396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MG_1779">
            <a:extLst>
              <a:ext uri="{FF2B5EF4-FFF2-40B4-BE49-F238E27FC236}">
                <a16:creationId xmlns:a16="http://schemas.microsoft.com/office/drawing/2014/main" id="{4D13D069-A960-4242-B37F-6B0D47EF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10" y="2919620"/>
            <a:ext cx="1437708"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hoek 12">
            <a:extLst>
              <a:ext uri="{FF2B5EF4-FFF2-40B4-BE49-F238E27FC236}">
                <a16:creationId xmlns:a16="http://schemas.microsoft.com/office/drawing/2014/main" id="{37A2B3D3-2665-47A4-8118-96474ABD1342}"/>
              </a:ext>
            </a:extLst>
          </p:cNvPr>
          <p:cNvSpPr/>
          <p:nvPr/>
        </p:nvSpPr>
        <p:spPr>
          <a:xfrm>
            <a:off x="973113" y="4709477"/>
            <a:ext cx="559769" cy="430887"/>
          </a:xfrm>
          <a:prstGeom prst="rect">
            <a:avLst/>
          </a:prstGeom>
        </p:spPr>
        <p:txBody>
          <a:bodyPr wrap="none">
            <a:spAutoFit/>
          </a:bodyPr>
          <a:lstStyle/>
          <a:p>
            <a:r>
              <a:rPr lang="nl-BE" sz="2200">
                <a:solidFill>
                  <a:srgbClr val="38373A"/>
                </a:solidFill>
                <a:latin typeface="Calibri" panose="020F0502020204030204" pitchFamily="34" charset="0"/>
              </a:rPr>
              <a:t>①</a:t>
            </a:r>
            <a:endParaRPr lang="nl-NL"/>
          </a:p>
        </p:txBody>
      </p:sp>
      <p:sp>
        <p:nvSpPr>
          <p:cNvPr id="15" name="Rechthoek 14">
            <a:extLst>
              <a:ext uri="{FF2B5EF4-FFF2-40B4-BE49-F238E27FC236}">
                <a16:creationId xmlns:a16="http://schemas.microsoft.com/office/drawing/2014/main" id="{62925A07-A9DD-4CCF-BDB2-5DB8630C7BD6}"/>
              </a:ext>
            </a:extLst>
          </p:cNvPr>
          <p:cNvSpPr/>
          <p:nvPr/>
        </p:nvSpPr>
        <p:spPr>
          <a:xfrm>
            <a:off x="6697760" y="4709478"/>
            <a:ext cx="559769" cy="430887"/>
          </a:xfrm>
          <a:prstGeom prst="rect">
            <a:avLst/>
          </a:prstGeom>
        </p:spPr>
        <p:txBody>
          <a:bodyPr wrap="none">
            <a:spAutoFit/>
          </a:bodyPr>
          <a:lstStyle/>
          <a:p>
            <a:r>
              <a:rPr lang="nl-BE" sz="2200">
                <a:solidFill>
                  <a:srgbClr val="38373A"/>
                </a:solidFill>
                <a:latin typeface="Calibri" panose="020F0502020204030204" pitchFamily="34" charset="0"/>
              </a:rPr>
              <a:t>②</a:t>
            </a:r>
            <a:endParaRPr lang="nl-NL"/>
          </a:p>
        </p:txBody>
      </p:sp>
      <p:sp>
        <p:nvSpPr>
          <p:cNvPr id="18" name="Rechthoek 17">
            <a:extLst>
              <a:ext uri="{FF2B5EF4-FFF2-40B4-BE49-F238E27FC236}">
                <a16:creationId xmlns:a16="http://schemas.microsoft.com/office/drawing/2014/main" id="{D2B385E8-275F-4337-901A-C1C08EC92024}"/>
              </a:ext>
            </a:extLst>
          </p:cNvPr>
          <p:cNvSpPr/>
          <p:nvPr/>
        </p:nvSpPr>
        <p:spPr>
          <a:xfrm>
            <a:off x="4334594" y="3951529"/>
            <a:ext cx="1665977" cy="523220"/>
          </a:xfrm>
          <a:prstGeom prst="rect">
            <a:avLst/>
          </a:prstGeom>
        </p:spPr>
        <p:txBody>
          <a:bodyPr wrap="square">
            <a:spAutoFit/>
          </a:bodyPr>
          <a:lstStyle/>
          <a:p>
            <a:pPr algn="ctr"/>
            <a:r>
              <a:rPr lang="nl-NL" sz="1400"/>
              <a:t>gewone thermostaatkraan</a:t>
            </a:r>
          </a:p>
        </p:txBody>
      </p:sp>
      <p:sp>
        <p:nvSpPr>
          <p:cNvPr id="19" name="Rechthoek 18">
            <a:extLst>
              <a:ext uri="{FF2B5EF4-FFF2-40B4-BE49-F238E27FC236}">
                <a16:creationId xmlns:a16="http://schemas.microsoft.com/office/drawing/2014/main" id="{9A6BD4FF-255C-4F39-8FFB-409BAB466A94}"/>
              </a:ext>
            </a:extLst>
          </p:cNvPr>
          <p:cNvSpPr/>
          <p:nvPr/>
        </p:nvSpPr>
        <p:spPr>
          <a:xfrm>
            <a:off x="7448234" y="3951528"/>
            <a:ext cx="1156214" cy="523220"/>
          </a:xfrm>
          <a:prstGeom prst="rect">
            <a:avLst/>
          </a:prstGeom>
        </p:spPr>
        <p:txBody>
          <a:bodyPr wrap="none">
            <a:spAutoFit/>
          </a:bodyPr>
          <a:lstStyle/>
          <a:p>
            <a:pPr algn="ctr"/>
            <a:r>
              <a:rPr lang="nl-NL" sz="1400"/>
              <a:t>thermostaat</a:t>
            </a:r>
          </a:p>
          <a:p>
            <a:pPr algn="ctr"/>
            <a:r>
              <a:rPr lang="nl-NL" sz="1400"/>
              <a:t>convectorput</a:t>
            </a:r>
          </a:p>
        </p:txBody>
      </p:sp>
      <p:sp>
        <p:nvSpPr>
          <p:cNvPr id="20" name="Rechthoek 19">
            <a:extLst>
              <a:ext uri="{FF2B5EF4-FFF2-40B4-BE49-F238E27FC236}">
                <a16:creationId xmlns:a16="http://schemas.microsoft.com/office/drawing/2014/main" id="{09AD0C93-B553-4EB2-B029-1DF552CAAC95}"/>
              </a:ext>
            </a:extLst>
          </p:cNvPr>
          <p:cNvSpPr/>
          <p:nvPr/>
        </p:nvSpPr>
        <p:spPr>
          <a:xfrm>
            <a:off x="5916626" y="3951528"/>
            <a:ext cx="1562269" cy="523220"/>
          </a:xfrm>
          <a:prstGeom prst="rect">
            <a:avLst/>
          </a:prstGeom>
        </p:spPr>
        <p:txBody>
          <a:bodyPr wrap="square">
            <a:spAutoFit/>
          </a:bodyPr>
          <a:lstStyle/>
          <a:p>
            <a:pPr algn="ctr"/>
            <a:r>
              <a:rPr lang="nl-NL" sz="1400"/>
              <a:t>programmeerbare radiatorkranen </a:t>
            </a:r>
          </a:p>
        </p:txBody>
      </p:sp>
      <p:pic>
        <p:nvPicPr>
          <p:cNvPr id="22" name="Picture 5" descr="com">
            <a:extLst>
              <a:ext uri="{FF2B5EF4-FFF2-40B4-BE49-F238E27FC236}">
                <a16:creationId xmlns:a16="http://schemas.microsoft.com/office/drawing/2014/main" id="{7AFB11DB-B914-4CC7-9F82-1A720AA191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6443" y="4204067"/>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116065_4_1">
            <a:extLst>
              <a:ext uri="{FF2B5EF4-FFF2-40B4-BE49-F238E27FC236}">
                <a16:creationId xmlns:a16="http://schemas.microsoft.com/office/drawing/2014/main" id="{B5321663-BF5C-403C-A83A-7EDD1705B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866" y="4494634"/>
            <a:ext cx="1439593" cy="143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Rechte verbindingslijn 15">
            <a:extLst>
              <a:ext uri="{FF2B5EF4-FFF2-40B4-BE49-F238E27FC236}">
                <a16:creationId xmlns:a16="http://schemas.microsoft.com/office/drawing/2014/main" id="{730FADCE-1C30-430D-9FD3-CB2A0ADD50CD}"/>
              </a:ext>
            </a:extLst>
          </p:cNvPr>
          <p:cNvCxnSpPr/>
          <p:nvPr/>
        </p:nvCxnSpPr>
        <p:spPr>
          <a:xfrm>
            <a:off x="3759200" y="2743200"/>
            <a:ext cx="0" cy="339898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692345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Regeling binnentemperatuur (VI.16)</a:t>
            </a:r>
          </a:p>
        </p:txBody>
      </p:sp>
      <p:sp>
        <p:nvSpPr>
          <p:cNvPr id="6" name="Tijdelijke aanduiding voor inhoud 5">
            <a:extLst>
              <a:ext uri="{FF2B5EF4-FFF2-40B4-BE49-F238E27FC236}">
                <a16:creationId xmlns:a16="http://schemas.microsoft.com/office/drawing/2014/main" id="{737B8060-D5D3-47F9-9D7A-DCEAA9803E50}"/>
              </a:ext>
            </a:extLst>
          </p:cNvPr>
          <p:cNvSpPr>
            <a:spLocks noGrp="1"/>
          </p:cNvSpPr>
          <p:nvPr>
            <p:ph sz="half" idx="2"/>
          </p:nvPr>
        </p:nvSpPr>
        <p:spPr/>
        <p:txBody>
          <a:bodyPr/>
          <a:lstStyle/>
          <a:p>
            <a:r>
              <a:rPr lang="nl-BE" b="1" dirty="0"/>
              <a:t>Thermostaten</a:t>
            </a:r>
          </a:p>
          <a:p>
            <a:pPr lvl="1"/>
            <a:r>
              <a:rPr lang="nl-BE" dirty="0"/>
              <a:t>Veelal opgesteld in leefruimte</a:t>
            </a:r>
          </a:p>
          <a:p>
            <a:pPr lvl="1"/>
            <a:r>
              <a:rPr lang="nl-BE" dirty="0"/>
              <a:t>Afgeschermd van direct zonlicht en hittebron (vb. radiator)</a:t>
            </a:r>
          </a:p>
          <a:p>
            <a:pPr lvl="1"/>
            <a:r>
              <a:rPr lang="nl-BE" b="1" dirty="0"/>
              <a:t>Soorten </a:t>
            </a:r>
          </a:p>
          <a:p>
            <a:pPr lvl="2"/>
            <a:r>
              <a:rPr lang="nl-BE" b="1" dirty="0"/>
              <a:t>kamerthermostaat</a:t>
            </a:r>
          </a:p>
          <a:p>
            <a:pPr lvl="3"/>
            <a:r>
              <a:rPr lang="nl-BE" dirty="0"/>
              <a:t>al dan niet met klokregeling</a:t>
            </a:r>
          </a:p>
          <a:p>
            <a:pPr lvl="2"/>
            <a:r>
              <a:rPr lang="nl-BE" b="1" dirty="0"/>
              <a:t>thermostaat voor individuele </a:t>
            </a:r>
            <a:r>
              <a:rPr lang="nl-BE" b="1" dirty="0" err="1"/>
              <a:t>temperatuurscorrectie</a:t>
            </a:r>
            <a:endParaRPr lang="nl-BE" b="1" dirty="0"/>
          </a:p>
          <a:p>
            <a:pPr lvl="3"/>
            <a:r>
              <a:rPr lang="nl-BE" dirty="0"/>
              <a:t>alleen bij collectieve centrale installaties</a:t>
            </a:r>
          </a:p>
          <a:p>
            <a:pPr lvl="3"/>
            <a:r>
              <a:rPr lang="nl-BE" dirty="0"/>
              <a:t>regelt de warmtetoevoer beperkt </a:t>
            </a:r>
          </a:p>
          <a:p>
            <a:pPr lvl="3"/>
            <a:r>
              <a:rPr lang="nl-BE" dirty="0"/>
              <a:t>laat toe om in appartement vraagtemperatuur 2°C ↗ of ↘ te zetten</a:t>
            </a:r>
          </a:p>
          <a:p>
            <a:pPr lvl="3"/>
            <a:r>
              <a:rPr lang="nl-BE" dirty="0"/>
              <a:t>heeft uitzicht van een kamerthermostaat</a:t>
            </a:r>
          </a:p>
          <a:p>
            <a:pPr marL="0" indent="0">
              <a:buNone/>
            </a:pPr>
            <a:endParaRPr lang="nl-BE" dirty="0"/>
          </a:p>
        </p:txBody>
      </p:sp>
      <p:pic>
        <p:nvPicPr>
          <p:cNvPr id="22" name="Afbeelding 21">
            <a:extLst>
              <a:ext uri="{FF2B5EF4-FFF2-40B4-BE49-F238E27FC236}">
                <a16:creationId xmlns:a16="http://schemas.microsoft.com/office/drawing/2014/main" id="{9836BB10-2E99-40FF-B8CE-34547D28E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504" y="5553587"/>
            <a:ext cx="1676065" cy="945587"/>
          </a:xfrm>
          <a:prstGeom prst="rect">
            <a:avLst/>
          </a:prstGeom>
        </p:spPr>
      </p:pic>
      <p:pic>
        <p:nvPicPr>
          <p:cNvPr id="23" name="Afbeelding 22">
            <a:extLst>
              <a:ext uri="{FF2B5EF4-FFF2-40B4-BE49-F238E27FC236}">
                <a16:creationId xmlns:a16="http://schemas.microsoft.com/office/drawing/2014/main" id="{6A27B061-BDF3-4BD2-BF7C-ABA16DCBE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0089" y="5381543"/>
            <a:ext cx="1728192" cy="1304352"/>
          </a:xfrm>
          <a:prstGeom prst="rect">
            <a:avLst/>
          </a:prstGeom>
        </p:spPr>
      </p:pic>
      <p:pic>
        <p:nvPicPr>
          <p:cNvPr id="24" name="Picture 5">
            <a:extLst>
              <a:ext uri="{FF2B5EF4-FFF2-40B4-BE49-F238E27FC236}">
                <a16:creationId xmlns:a16="http://schemas.microsoft.com/office/drawing/2014/main" id="{ED1B2218-F560-4E55-A9CC-25C025ECB28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0665" y="5312875"/>
            <a:ext cx="1368152" cy="15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4946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395536" y="114550"/>
            <a:ext cx="8352928" cy="6482802"/>
          </a:xfrm>
        </p:spPr>
        <p:txBody>
          <a:bodyPr/>
          <a:lstStyle/>
          <a:p>
            <a:endParaRPr lang="nl-BE"/>
          </a:p>
          <a:p>
            <a:pPr lvl="1"/>
            <a:endParaRPr lang="nl-BE">
              <a:cs typeface="Calibri" panose="020F0502020204030204" pitchFamily="34" charset="0"/>
            </a:endParaRPr>
          </a:p>
          <a:p>
            <a:pPr lvl="1"/>
            <a:endParaRPr lang="nl-BE">
              <a:cs typeface="Calibri" panose="020F0502020204030204" pitchFamily="34" charset="0"/>
            </a:endParaRPr>
          </a:p>
          <a:p>
            <a:pPr lvl="1"/>
            <a:endParaRPr lang="nl-BE">
              <a:cs typeface="Calibri" panose="020F0502020204030204" pitchFamily="34" charset="0"/>
            </a:endParaRPr>
          </a:p>
          <a:p>
            <a:pPr marL="288000" lvl="1" indent="0">
              <a:buNone/>
            </a:pPr>
            <a:endParaRPr lang="nl-BE">
              <a:cs typeface="Calibri" panose="020F0502020204030204" pitchFamily="34" charset="0"/>
            </a:endParaRPr>
          </a:p>
          <a:p>
            <a:pPr marL="288000" lvl="1">
              <a:buSzPct val="90000"/>
              <a:buBlip>
                <a:blip r:embed="rId2"/>
              </a:buBlip>
            </a:pPr>
            <a:r>
              <a:rPr lang="nl-BE"/>
              <a:t>Kamerthermostaat</a:t>
            </a:r>
          </a:p>
          <a:p>
            <a:pPr marL="288000" lvl="1">
              <a:buSzPct val="90000"/>
              <a:buBlip>
                <a:blip r:embed="rId2"/>
              </a:buBlip>
            </a:pPr>
            <a:endParaRPr lang="nl-BE"/>
          </a:p>
          <a:p>
            <a:pPr marL="288000" lvl="1">
              <a:buSzPct val="90000"/>
              <a:buBlip>
                <a:blip r:embed="rId2"/>
              </a:buBlip>
            </a:pPr>
            <a:endParaRPr lang="nl-BE"/>
          </a:p>
          <a:p>
            <a:pPr marL="288000" lvl="1">
              <a:buSzPct val="90000"/>
              <a:buBlip>
                <a:blip r:embed="rId2"/>
              </a:buBlip>
            </a:pPr>
            <a:endParaRPr lang="nl-BE"/>
          </a:p>
          <a:p>
            <a:pPr marL="288000" lvl="1">
              <a:buSzPct val="90000"/>
              <a:buBlip>
                <a:blip r:embed="rId2"/>
              </a:buBlip>
            </a:pPr>
            <a:endParaRPr lang="nl-BE"/>
          </a:p>
          <a:p>
            <a:pPr marL="0" lvl="1" indent="0">
              <a:buSzPct val="90000"/>
              <a:buNone/>
            </a:pPr>
            <a:endParaRPr lang="nl-BE"/>
          </a:p>
          <a:p>
            <a:pPr marL="288000" lvl="1">
              <a:buSzPct val="90000"/>
              <a:buBlip>
                <a:blip r:embed="rId2"/>
              </a:buBlip>
            </a:pPr>
            <a:r>
              <a:rPr lang="nl-BE"/>
              <a:t>Individuele temperatuurcorrectie (bij collectieve installatie)</a:t>
            </a:r>
          </a:p>
          <a:p>
            <a:endParaRPr lang="nl-BE">
              <a:cs typeface="Calibri" panose="020F0502020204030204" pitchFamily="34" charset="0"/>
            </a:endParaRPr>
          </a:p>
          <a:p>
            <a:endParaRPr lang="nl-BE"/>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124</a:t>
            </a:fld>
            <a:endParaRPr lang="nl-BE" sz="1100">
              <a:solidFill>
                <a:srgbClr val="105269"/>
              </a:solidFill>
            </a:endParaRP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924" y="2225303"/>
            <a:ext cx="2699724" cy="1523106"/>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85" y="2225303"/>
            <a:ext cx="2018030" cy="1523107"/>
          </a:xfrm>
          <a:prstGeom prst="rect">
            <a:avLst/>
          </a:prstGeom>
        </p:spPr>
      </p:pic>
      <p:pic>
        <p:nvPicPr>
          <p:cNvPr id="11" name="Picture 5" descr="1259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5465" y="2062930"/>
            <a:ext cx="2265590" cy="194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8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15" y="4257964"/>
            <a:ext cx="2538029" cy="253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3">
            <a:extLst>
              <a:ext uri="{FF2B5EF4-FFF2-40B4-BE49-F238E27FC236}">
                <a16:creationId xmlns:a16="http://schemas.microsoft.com/office/drawing/2014/main" id="{7736E15A-E220-4594-9666-EE03830C7157}"/>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2400"/>
              <a:t>Thermostaten</a:t>
            </a:r>
          </a:p>
        </p:txBody>
      </p:sp>
    </p:spTree>
    <p:extLst>
      <p:ext uri="{BB962C8B-B14F-4D97-AF65-F5344CB8AC3E}">
        <p14:creationId xmlns:p14="http://schemas.microsoft.com/office/powerpoint/2010/main" val="25208051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Regeling binnentemperatuur (VI.16)</a:t>
            </a:r>
          </a:p>
        </p:txBody>
      </p:sp>
      <p:sp>
        <p:nvSpPr>
          <p:cNvPr id="6" name="Tijdelijke aanduiding voor inhoud 5">
            <a:extLst>
              <a:ext uri="{FF2B5EF4-FFF2-40B4-BE49-F238E27FC236}">
                <a16:creationId xmlns:a16="http://schemas.microsoft.com/office/drawing/2014/main" id="{737B8060-D5D3-47F9-9D7A-DCEAA9803E50}"/>
              </a:ext>
            </a:extLst>
          </p:cNvPr>
          <p:cNvSpPr>
            <a:spLocks noGrp="1"/>
          </p:cNvSpPr>
          <p:nvPr>
            <p:ph sz="half" idx="2"/>
          </p:nvPr>
        </p:nvSpPr>
        <p:spPr/>
        <p:txBody>
          <a:bodyPr/>
          <a:lstStyle/>
          <a:p>
            <a:r>
              <a:rPr lang="nl-BE" b="1" dirty="0"/>
              <a:t>Aannamen bij bijzondere regelsystemen</a:t>
            </a:r>
          </a:p>
          <a:p>
            <a:pPr lvl="1"/>
            <a:r>
              <a:rPr lang="nl-BE" b="1" dirty="0"/>
              <a:t>Vloerverwarming met </a:t>
            </a:r>
            <a:r>
              <a:rPr lang="nl-BE" b="1" dirty="0" err="1"/>
              <a:t>domoticasysteem</a:t>
            </a:r>
            <a:endParaRPr lang="nl-BE" b="1" dirty="0"/>
          </a:p>
          <a:p>
            <a:pPr lvl="2"/>
            <a:r>
              <a:rPr lang="nl-BE" dirty="0" err="1"/>
              <a:t>Domoticasysteem</a:t>
            </a:r>
            <a:r>
              <a:rPr lang="nl-BE" dirty="0"/>
              <a:t> wordt niet in EPC ingevoerd</a:t>
            </a:r>
          </a:p>
          <a:p>
            <a:pPr lvl="1"/>
            <a:r>
              <a:rPr lang="nl-BE" b="1" dirty="0"/>
              <a:t>Slimme thermostaat </a:t>
            </a:r>
          </a:p>
          <a:p>
            <a:pPr lvl="2"/>
            <a:r>
              <a:rPr lang="nl-BE" dirty="0"/>
              <a:t>Wordt ingevoerd als kamerthermostaat</a:t>
            </a:r>
          </a:p>
          <a:p>
            <a:pPr lvl="3"/>
            <a:r>
              <a:rPr lang="nl-NL" dirty="0"/>
              <a:t>laat toe om binnentemperatuur van op afstand te regelen</a:t>
            </a:r>
          </a:p>
          <a:p>
            <a:pPr lvl="3"/>
            <a:r>
              <a:rPr lang="nl-NL" dirty="0"/>
              <a:t>maakt gebruik van applicatie en internet</a:t>
            </a:r>
          </a:p>
          <a:p>
            <a:pPr lvl="3"/>
            <a:r>
              <a:rPr lang="nl-NL" dirty="0"/>
              <a:t>moet compatibel zijn met </a:t>
            </a:r>
            <a:r>
              <a:rPr lang="nl-BE" dirty="0"/>
              <a:t>opwekker</a:t>
            </a:r>
          </a:p>
          <a:p>
            <a:pPr lvl="1"/>
            <a:r>
              <a:rPr lang="nl-BE" b="1" dirty="0"/>
              <a:t>Verplaatsbare kamerthermostaat</a:t>
            </a:r>
          </a:p>
          <a:p>
            <a:pPr lvl="2"/>
            <a:r>
              <a:rPr lang="nl-BE" dirty="0"/>
              <a:t>Wordt ingevoerd als kamerthermostaat</a:t>
            </a:r>
          </a:p>
          <a:p>
            <a:pPr lvl="1"/>
            <a:r>
              <a:rPr lang="nl-BE" b="1" dirty="0"/>
              <a:t>Progressieve of modulerende kamerthermostaat </a:t>
            </a:r>
          </a:p>
          <a:p>
            <a:pPr lvl="2"/>
            <a:r>
              <a:rPr lang="nl-BE" dirty="0"/>
              <a:t>Wordt ingevoerd als kamerthermostaat</a:t>
            </a:r>
          </a:p>
          <a:p>
            <a:pPr lvl="3"/>
            <a:r>
              <a:rPr lang="nl-BE" dirty="0"/>
              <a:t>meet evolutie binnentemperatuur door progressieve regelaar</a:t>
            </a:r>
          </a:p>
          <a:p>
            <a:pPr lvl="3"/>
            <a:r>
              <a:rPr lang="nl-BE" dirty="0"/>
              <a:t>moeilijk visueel te herkennen</a:t>
            </a:r>
          </a:p>
          <a:p>
            <a:pPr marL="0" indent="0">
              <a:buNone/>
            </a:pPr>
            <a:endParaRPr lang="nl-BE" dirty="0"/>
          </a:p>
          <a:p>
            <a:pPr marL="0" indent="0">
              <a:buNone/>
            </a:pPr>
            <a:endParaRPr lang="nl-BE" dirty="0"/>
          </a:p>
        </p:txBody>
      </p:sp>
    </p:spTree>
    <p:extLst>
      <p:ext uri="{BB962C8B-B14F-4D97-AF65-F5344CB8AC3E}">
        <p14:creationId xmlns:p14="http://schemas.microsoft.com/office/powerpoint/2010/main" val="18527223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0BA519A-3369-427C-B834-F794913D8AE9}"/>
              </a:ext>
            </a:extLst>
          </p:cNvPr>
          <p:cNvSpPr/>
          <p:nvPr/>
        </p:nvSpPr>
        <p:spPr>
          <a:xfrm>
            <a:off x="467544" y="5661248"/>
            <a:ext cx="1728192" cy="106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Weersafhankelijke regeling vertrektemperatuur afgifte-element (VI.17)</a:t>
            </a:r>
          </a:p>
        </p:txBody>
      </p:sp>
      <p:sp>
        <p:nvSpPr>
          <p:cNvPr id="6" name="Tijdelijke aanduiding voor inhoud 5">
            <a:extLst>
              <a:ext uri="{FF2B5EF4-FFF2-40B4-BE49-F238E27FC236}">
                <a16:creationId xmlns:a16="http://schemas.microsoft.com/office/drawing/2014/main" id="{737B8060-D5D3-47F9-9D7A-DCEAA9803E50}"/>
              </a:ext>
            </a:extLst>
          </p:cNvPr>
          <p:cNvSpPr>
            <a:spLocks noGrp="1"/>
          </p:cNvSpPr>
          <p:nvPr>
            <p:ph sz="half" idx="2"/>
          </p:nvPr>
        </p:nvSpPr>
        <p:spPr/>
        <p:txBody>
          <a:bodyPr/>
          <a:lstStyle/>
          <a:p>
            <a:r>
              <a:rPr lang="nl-BE" b="1" dirty="0"/>
              <a:t>Werkingsprincipe</a:t>
            </a:r>
          </a:p>
          <a:p>
            <a:pPr lvl="1"/>
            <a:r>
              <a:rPr lang="en-US" dirty="0"/>
              <a:t>=</a:t>
            </a:r>
            <a:r>
              <a:rPr lang="en-US" b="1" dirty="0"/>
              <a:t> </a:t>
            </a:r>
            <a:r>
              <a:rPr lang="nl-BE" b="1" dirty="0"/>
              <a:t>automatisch</a:t>
            </a:r>
            <a:r>
              <a:rPr lang="nl-BE" dirty="0"/>
              <a:t> regeling van vertrektemperatuur van afgiftemedium</a:t>
            </a:r>
          </a:p>
          <a:p>
            <a:pPr lvl="2"/>
            <a:r>
              <a:rPr lang="nl-BE" dirty="0"/>
              <a:t>lucht of water</a:t>
            </a:r>
          </a:p>
          <a:p>
            <a:pPr lvl="2"/>
            <a:r>
              <a:rPr lang="nl-BE" dirty="0"/>
              <a:t>i.f.v. opgemeten buitentemperatuur (buitenvoeler)</a:t>
            </a:r>
          </a:p>
          <a:p>
            <a:pPr lvl="1"/>
            <a:r>
              <a:rPr lang="nl-BE" dirty="0"/>
              <a:t>Het vermogen wordt traploos aangepast aan de vraag</a:t>
            </a:r>
            <a:endParaRPr lang="en-US" dirty="0"/>
          </a:p>
          <a:p>
            <a:pPr lvl="2"/>
            <a:r>
              <a:rPr lang="nl-BE" dirty="0"/>
              <a:t>Hoe kouder buiten = ↗ vertrektemperatuur afgiftemedium</a:t>
            </a:r>
          </a:p>
          <a:p>
            <a:pPr lvl="2"/>
            <a:r>
              <a:rPr lang="nl-BE" dirty="0"/>
              <a:t>Hoe warmer buiten = ↘ vertrektemperatuur afgiftemedium</a:t>
            </a:r>
          </a:p>
          <a:p>
            <a:pPr lvl="1"/>
            <a:r>
              <a:rPr lang="nl-BE" dirty="0"/>
              <a:t>Doel: energie besparen </a:t>
            </a:r>
          </a:p>
          <a:p>
            <a:pPr lvl="2"/>
            <a:r>
              <a:rPr lang="nl-BE" dirty="0"/>
              <a:t>hoe lager de vertrektemperatuur, hoe hoger het ketelrendement </a:t>
            </a:r>
          </a:p>
          <a:p>
            <a:pPr lvl="2"/>
            <a:r>
              <a:rPr lang="nl-BE" dirty="0">
                <a:sym typeface="Wingdings" panose="05000000000000000000" pitchFamily="2" charset="2"/>
              </a:rPr>
              <a:t>vertrektemperatuur niet hoger dan nodig</a:t>
            </a:r>
            <a:endParaRPr lang="nl-BE" dirty="0"/>
          </a:p>
          <a:p>
            <a:pPr marL="0" indent="0">
              <a:buNone/>
            </a:pPr>
            <a:endParaRPr lang="nl-BE" dirty="0"/>
          </a:p>
        </p:txBody>
      </p:sp>
      <p:sp>
        <p:nvSpPr>
          <p:cNvPr id="2" name="Rechthoek 1">
            <a:extLst>
              <a:ext uri="{FF2B5EF4-FFF2-40B4-BE49-F238E27FC236}">
                <a16:creationId xmlns:a16="http://schemas.microsoft.com/office/drawing/2014/main" id="{0526A357-AF96-40ED-9C50-E2767782053B}"/>
              </a:ext>
            </a:extLst>
          </p:cNvPr>
          <p:cNvSpPr/>
          <p:nvPr/>
        </p:nvSpPr>
        <p:spPr>
          <a:xfrm>
            <a:off x="971600" y="5169386"/>
            <a:ext cx="7920880" cy="707886"/>
          </a:xfrm>
          <a:prstGeom prst="rect">
            <a:avLst/>
          </a:prstGeom>
        </p:spPr>
        <p:txBody>
          <a:bodyPr wrap="square">
            <a:spAutoFit/>
          </a:bodyPr>
          <a:lstStyle/>
          <a:p>
            <a:pPr lvl="1"/>
            <a:r>
              <a:rPr lang="nl-BE" sz="2000" b="1">
                <a:solidFill>
                  <a:srgbClr val="105269"/>
                </a:solidFill>
              </a:rPr>
              <a:t>Goed om weten: ook zeer nuttig bij collectieve + complexere installaties </a:t>
            </a:r>
            <a:r>
              <a:rPr lang="nl-BE" sz="2000" b="1">
                <a:solidFill>
                  <a:srgbClr val="105269"/>
                </a:solidFill>
                <a:sym typeface="Wingdings" panose="05000000000000000000" pitchFamily="2" charset="2"/>
              </a:rPr>
              <a:t></a:t>
            </a:r>
            <a:r>
              <a:rPr lang="nl-BE" sz="2000" b="1">
                <a:solidFill>
                  <a:srgbClr val="105269"/>
                </a:solidFill>
              </a:rPr>
              <a:t> aandachtspunt bij inspectie collectieve installaties!</a:t>
            </a:r>
            <a:endParaRPr lang="en-US" sz="2000" b="1">
              <a:solidFill>
                <a:srgbClr val="105269"/>
              </a:solidFill>
            </a:endParaRPr>
          </a:p>
        </p:txBody>
      </p:sp>
      <p:pic>
        <p:nvPicPr>
          <p:cNvPr id="7" name="Graphic 6" descr="Opmerking belangrijk">
            <a:extLst>
              <a:ext uri="{FF2B5EF4-FFF2-40B4-BE49-F238E27FC236}">
                <a16:creationId xmlns:a16="http://schemas.microsoft.com/office/drawing/2014/main" id="{681FD3D2-3A56-4D17-8090-EA1C83C84E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55" y="5148473"/>
            <a:ext cx="728799" cy="728799"/>
          </a:xfrm>
          <a:prstGeom prst="rect">
            <a:avLst/>
          </a:prstGeom>
        </p:spPr>
      </p:pic>
    </p:spTree>
    <p:extLst>
      <p:ext uri="{BB962C8B-B14F-4D97-AF65-F5344CB8AC3E}">
        <p14:creationId xmlns:p14="http://schemas.microsoft.com/office/powerpoint/2010/main" val="6904650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127</a:t>
            </a:fld>
            <a:endParaRPr lang="nl-BE" sz="1100">
              <a:solidFill>
                <a:srgbClr val="105269"/>
              </a:solidFill>
            </a:endParaRPr>
          </a:p>
        </p:txBody>
      </p:sp>
      <p:sp>
        <p:nvSpPr>
          <p:cNvPr id="8" name="Titel 3">
            <a:extLst>
              <a:ext uri="{FF2B5EF4-FFF2-40B4-BE49-F238E27FC236}">
                <a16:creationId xmlns:a16="http://schemas.microsoft.com/office/drawing/2014/main" id="{0E5D94D7-8E55-4ED3-885F-D98F02C8B86E}"/>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2400"/>
              <a:t>Weersafhankelijke regeling vertrektemperatuur </a:t>
            </a:r>
          </a:p>
          <a:p>
            <a:pPr algn="l">
              <a:lnSpc>
                <a:spcPct val="100000"/>
              </a:lnSpc>
            </a:pPr>
            <a:r>
              <a:rPr lang="nl-BE" sz="2400"/>
              <a:t>afgifte-element</a:t>
            </a:r>
          </a:p>
        </p:txBody>
      </p:sp>
      <p:sp>
        <p:nvSpPr>
          <p:cNvPr id="9" name="Tijdelijke aanduiding voor inhoud 5">
            <a:extLst>
              <a:ext uri="{FF2B5EF4-FFF2-40B4-BE49-F238E27FC236}">
                <a16:creationId xmlns:a16="http://schemas.microsoft.com/office/drawing/2014/main" id="{0656FCBC-E67B-4287-B561-9F2FFE038E0E}"/>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Herkennen</a:t>
            </a:r>
          </a:p>
          <a:p>
            <a:pPr lvl="1"/>
            <a:r>
              <a:rPr lang="nl-BE"/>
              <a:t>Bij oude ketelinstallaties </a:t>
            </a:r>
          </a:p>
          <a:p>
            <a:pPr lvl="2"/>
            <a:r>
              <a:rPr lang="nl-BE"/>
              <a:t>primitief regelbare watertemperatuur, of</a:t>
            </a:r>
          </a:p>
          <a:p>
            <a:pPr lvl="2"/>
            <a:r>
              <a:rPr lang="nl-BE" err="1"/>
              <a:t>ketelaquastaat</a:t>
            </a:r>
            <a:r>
              <a:rPr lang="nl-BE"/>
              <a:t> </a:t>
            </a:r>
            <a:r>
              <a:rPr lang="nl-BE">
                <a:sym typeface="Wingdings" panose="05000000000000000000" pitchFamily="2" charset="2"/>
              </a:rPr>
              <a:t> temperatuur constant houden</a:t>
            </a:r>
            <a:endParaRPr lang="nl-BE"/>
          </a:p>
          <a:p>
            <a:pPr lvl="2"/>
            <a:r>
              <a:rPr lang="nl-BE"/>
              <a:t>zelden een weersafhankelijke regeling aanwezig</a:t>
            </a:r>
          </a:p>
          <a:p>
            <a:pPr lvl="2"/>
            <a:r>
              <a:rPr lang="nl-BE"/>
              <a:t>lage temperatuurketel</a:t>
            </a:r>
          </a:p>
          <a:p>
            <a:pPr lvl="2"/>
            <a:endParaRPr lang="en-US"/>
          </a:p>
          <a:p>
            <a:pPr marL="0" indent="0">
              <a:buFontTx/>
              <a:buNone/>
            </a:pPr>
            <a:endParaRPr lang="nl-BE"/>
          </a:p>
          <a:p>
            <a:pPr marL="0" indent="0">
              <a:buFontTx/>
              <a:buNone/>
            </a:pPr>
            <a:endParaRPr lang="nl-BE"/>
          </a:p>
        </p:txBody>
      </p:sp>
      <p:pic>
        <p:nvPicPr>
          <p:cNvPr id="13" name="Picture 6" descr="IMG_1719">
            <a:extLst>
              <a:ext uri="{FF2B5EF4-FFF2-40B4-BE49-F238E27FC236}">
                <a16:creationId xmlns:a16="http://schemas.microsoft.com/office/drawing/2014/main" id="{D38B9396-5350-4B0B-AEDB-8887305E80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882" y="3790811"/>
            <a:ext cx="3536109" cy="265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IMG_1777">
            <a:extLst>
              <a:ext uri="{FF2B5EF4-FFF2-40B4-BE49-F238E27FC236}">
                <a16:creationId xmlns:a16="http://schemas.microsoft.com/office/drawing/2014/main" id="{4C89273D-F5E8-461F-9322-24DBAAFF99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42989" t="33292" r="23883" b="43423"/>
          <a:stretch>
            <a:fillRect/>
          </a:stretch>
        </p:blipFill>
        <p:spPr bwMode="auto">
          <a:xfrm>
            <a:off x="4010637" y="3803395"/>
            <a:ext cx="5003235" cy="263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Rechte verbindingslijn 19">
            <a:extLst>
              <a:ext uri="{FF2B5EF4-FFF2-40B4-BE49-F238E27FC236}">
                <a16:creationId xmlns:a16="http://schemas.microsoft.com/office/drawing/2014/main" id="{84BF68A0-97AD-43AF-A85A-8420739D048A}"/>
              </a:ext>
            </a:extLst>
          </p:cNvPr>
          <p:cNvCxnSpPr/>
          <p:nvPr/>
        </p:nvCxnSpPr>
        <p:spPr>
          <a:xfrm>
            <a:off x="375882" y="3790811"/>
            <a:ext cx="3536109" cy="26515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6D8AC201-5644-434B-AA43-DE0854F7CA3D}"/>
              </a:ext>
            </a:extLst>
          </p:cNvPr>
          <p:cNvCxnSpPr>
            <a:cxnSpLocks/>
          </p:cNvCxnSpPr>
          <p:nvPr/>
        </p:nvCxnSpPr>
        <p:spPr>
          <a:xfrm>
            <a:off x="4010637" y="3803395"/>
            <a:ext cx="4980489" cy="26390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DFF0AFA8-7C1D-46DC-A6B2-BC8B280DCB80}"/>
              </a:ext>
            </a:extLst>
          </p:cNvPr>
          <p:cNvCxnSpPr>
            <a:cxnSpLocks/>
          </p:cNvCxnSpPr>
          <p:nvPr/>
        </p:nvCxnSpPr>
        <p:spPr>
          <a:xfrm flipV="1">
            <a:off x="4010637" y="3803395"/>
            <a:ext cx="4980489" cy="26390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D6EA33D8-CCA4-423B-A4E5-BC6B6480569D}"/>
              </a:ext>
            </a:extLst>
          </p:cNvPr>
          <p:cNvCxnSpPr>
            <a:cxnSpLocks/>
          </p:cNvCxnSpPr>
          <p:nvPr/>
        </p:nvCxnSpPr>
        <p:spPr>
          <a:xfrm flipV="1">
            <a:off x="375882" y="3803394"/>
            <a:ext cx="3536109" cy="26390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7858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128</a:t>
            </a:fld>
            <a:endParaRPr lang="nl-BE" sz="1100">
              <a:solidFill>
                <a:srgbClr val="105269"/>
              </a:solidFill>
            </a:endParaRPr>
          </a:p>
        </p:txBody>
      </p:sp>
      <p:sp>
        <p:nvSpPr>
          <p:cNvPr id="8" name="Titel 3">
            <a:extLst>
              <a:ext uri="{FF2B5EF4-FFF2-40B4-BE49-F238E27FC236}">
                <a16:creationId xmlns:a16="http://schemas.microsoft.com/office/drawing/2014/main" id="{0E5D94D7-8E55-4ED3-885F-D98F02C8B86E}"/>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2400"/>
              <a:t>Weersafhankelijke regeling vertrektemperatuur </a:t>
            </a:r>
          </a:p>
          <a:p>
            <a:pPr algn="l">
              <a:lnSpc>
                <a:spcPct val="100000"/>
              </a:lnSpc>
            </a:pPr>
            <a:r>
              <a:rPr lang="nl-BE" sz="2400"/>
              <a:t>afgifte-element</a:t>
            </a:r>
          </a:p>
        </p:txBody>
      </p:sp>
      <p:sp>
        <p:nvSpPr>
          <p:cNvPr id="9" name="Tijdelijke aanduiding voor inhoud 5">
            <a:extLst>
              <a:ext uri="{FF2B5EF4-FFF2-40B4-BE49-F238E27FC236}">
                <a16:creationId xmlns:a16="http://schemas.microsoft.com/office/drawing/2014/main" id="{0656FCBC-E67B-4287-B561-9F2FFE038E0E}"/>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Herkennen</a:t>
            </a:r>
          </a:p>
          <a:p>
            <a:pPr lvl="1"/>
            <a:r>
              <a:rPr lang="nl-BE"/>
              <a:t>Bij minder oude ketels</a:t>
            </a:r>
          </a:p>
          <a:p>
            <a:pPr lvl="2"/>
            <a:r>
              <a:rPr lang="nl-BE"/>
              <a:t>bedieningspaneel (soms met stookcurve) + buitenvoeler</a:t>
            </a:r>
          </a:p>
          <a:p>
            <a:pPr lvl="2"/>
            <a:endParaRPr lang="nl-BE"/>
          </a:p>
          <a:p>
            <a:pPr lvl="2"/>
            <a:endParaRPr lang="nl-BE"/>
          </a:p>
          <a:p>
            <a:pPr lvl="2"/>
            <a:endParaRPr lang="nl-BE"/>
          </a:p>
          <a:p>
            <a:pPr lvl="2"/>
            <a:endParaRPr lang="nl-BE"/>
          </a:p>
          <a:p>
            <a:pPr lvl="2"/>
            <a:endParaRPr lang="nl-BE"/>
          </a:p>
          <a:p>
            <a:pPr lvl="2"/>
            <a:endParaRPr lang="nl-BE"/>
          </a:p>
          <a:p>
            <a:pPr lvl="2"/>
            <a:endParaRPr lang="nl-BE"/>
          </a:p>
          <a:p>
            <a:pPr lvl="2"/>
            <a:endParaRPr lang="nl-BE"/>
          </a:p>
          <a:p>
            <a:pPr lvl="1"/>
            <a:r>
              <a:rPr lang="nl-BE"/>
              <a:t>Bij nieuwe ketels</a:t>
            </a:r>
          </a:p>
          <a:p>
            <a:pPr lvl="2"/>
            <a:r>
              <a:rPr lang="nl-BE"/>
              <a:t>alles geïntegreerd in ketel + buitenvoeler</a:t>
            </a:r>
          </a:p>
          <a:p>
            <a:pPr lvl="2"/>
            <a:endParaRPr lang="nl-BE"/>
          </a:p>
          <a:p>
            <a:endParaRPr lang="nl-BE"/>
          </a:p>
          <a:p>
            <a:endParaRPr lang="nl-BE"/>
          </a:p>
          <a:p>
            <a:pPr marL="0" indent="0">
              <a:buNone/>
            </a:pPr>
            <a:endParaRPr lang="nl-BE"/>
          </a:p>
          <a:p>
            <a:pPr marL="0" indent="0">
              <a:buNone/>
            </a:pPr>
            <a:endParaRPr lang="nl-BE"/>
          </a:p>
          <a:p>
            <a:pPr lvl="2"/>
            <a:endParaRPr lang="en-US"/>
          </a:p>
          <a:p>
            <a:pPr marL="0" indent="0">
              <a:buFontTx/>
              <a:buNone/>
            </a:pPr>
            <a:endParaRPr lang="nl-BE"/>
          </a:p>
          <a:p>
            <a:pPr marL="0" indent="0">
              <a:buFontTx/>
              <a:buNone/>
            </a:pPr>
            <a:endParaRPr lang="nl-BE"/>
          </a:p>
        </p:txBody>
      </p:sp>
      <p:pic>
        <p:nvPicPr>
          <p:cNvPr id="11" name="Picture 6" descr="IMG_1820">
            <a:extLst>
              <a:ext uri="{FF2B5EF4-FFF2-40B4-BE49-F238E27FC236}">
                <a16:creationId xmlns:a16="http://schemas.microsoft.com/office/drawing/2014/main" id="{2CB9A4C8-F800-42DC-81E4-634C3FDFFA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2709861"/>
            <a:ext cx="2972601" cy="222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IMG_1805">
            <a:extLst>
              <a:ext uri="{FF2B5EF4-FFF2-40B4-BE49-F238E27FC236}">
                <a16:creationId xmlns:a16="http://schemas.microsoft.com/office/drawing/2014/main" id="{20F52C54-4A3E-4260-8C28-7B228478B5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5475" y="2708920"/>
            <a:ext cx="2972601" cy="22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s3.supplyhouse.com/images/products/zoom/7747026229-4.jpg">
            <a:extLst>
              <a:ext uri="{FF2B5EF4-FFF2-40B4-BE49-F238E27FC236}">
                <a16:creationId xmlns:a16="http://schemas.microsoft.com/office/drawing/2014/main" id="{6F7C45B4-776A-4FB1-8614-6250F38922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9596" y="2702756"/>
            <a:ext cx="2276372" cy="227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202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737B8060-D5D3-47F9-9D7A-DCEAA9803E50}"/>
              </a:ext>
            </a:extLst>
          </p:cNvPr>
          <p:cNvSpPr>
            <a:spLocks noGrp="1"/>
          </p:cNvSpPr>
          <p:nvPr>
            <p:ph sz="half" idx="2"/>
          </p:nvPr>
        </p:nvSpPr>
        <p:spPr/>
        <p:txBody>
          <a:bodyPr/>
          <a:lstStyle/>
          <a:p>
            <a:r>
              <a:rPr lang="nl-BE" b="1" dirty="0"/>
              <a:t>Wanneer weersafhankelijke regeling invoeren in software</a:t>
            </a:r>
            <a:r>
              <a:rPr lang="nl-BE" dirty="0"/>
              <a:t>?</a:t>
            </a:r>
          </a:p>
          <a:p>
            <a:pPr lvl="1"/>
            <a:r>
              <a:rPr lang="nl-BE" dirty="0"/>
              <a:t>Voorwaarden nagaan!</a:t>
            </a:r>
          </a:p>
          <a:p>
            <a:pPr lvl="1"/>
            <a:r>
              <a:rPr lang="nl-BE" dirty="0"/>
              <a:t>Aanwezigheid van </a:t>
            </a:r>
          </a:p>
          <a:p>
            <a:pPr lvl="2"/>
            <a:r>
              <a:rPr lang="nl-BE" dirty="0"/>
              <a:t>Buitenvoeler of een systeem dat buitentemperatuur voor de ketel via internetverbinding ophaalt</a:t>
            </a:r>
          </a:p>
          <a:p>
            <a:pPr lvl="2"/>
            <a:r>
              <a:rPr lang="nl-BE" dirty="0"/>
              <a:t>Én een collectieve of individuele ketel waarvan vertrektemperatuur gestuurd wordt door stooklijnen</a:t>
            </a:r>
          </a:p>
          <a:p>
            <a:pPr marL="0" indent="0">
              <a:buNone/>
            </a:pPr>
            <a:r>
              <a:rPr lang="nl-BE" dirty="0"/>
              <a:t>OF</a:t>
            </a:r>
          </a:p>
          <a:p>
            <a:pPr lvl="1"/>
            <a:r>
              <a:rPr lang="nl-BE" dirty="0"/>
              <a:t>Aanwezigheid van </a:t>
            </a:r>
          </a:p>
          <a:p>
            <a:pPr lvl="2"/>
            <a:r>
              <a:rPr lang="nl-BE" dirty="0"/>
              <a:t>Collectieve ketel met driewegkraan na de ketel </a:t>
            </a:r>
          </a:p>
          <a:p>
            <a:pPr lvl="2"/>
            <a:r>
              <a:rPr lang="nl-BE" dirty="0"/>
              <a:t>Én voorzien van automatische regeling met variabele insteltemperatuur</a:t>
            </a:r>
          </a:p>
          <a:p>
            <a:pPr marL="0" indent="0">
              <a:buNone/>
            </a:pPr>
            <a:endParaRPr lang="nl-BE" dirty="0"/>
          </a:p>
        </p:txBody>
      </p:sp>
      <p:sp>
        <p:nvSpPr>
          <p:cNvPr id="5" name="Rechthoek 4">
            <a:extLst>
              <a:ext uri="{FF2B5EF4-FFF2-40B4-BE49-F238E27FC236}">
                <a16:creationId xmlns:a16="http://schemas.microsoft.com/office/drawing/2014/main" id="{C0BA519A-3369-427C-B834-F794913D8AE9}"/>
              </a:ext>
            </a:extLst>
          </p:cNvPr>
          <p:cNvSpPr/>
          <p:nvPr/>
        </p:nvSpPr>
        <p:spPr>
          <a:xfrm>
            <a:off x="467544" y="5661248"/>
            <a:ext cx="1728192" cy="106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Weersafhankelijke regeling vertrektemperatuur afgifte-element (VI.17)</a:t>
            </a:r>
          </a:p>
        </p:txBody>
      </p:sp>
      <p:sp>
        <p:nvSpPr>
          <p:cNvPr id="7" name="datum en dianummer">
            <a:extLst>
              <a:ext uri="{FF2B5EF4-FFF2-40B4-BE49-F238E27FC236}">
                <a16:creationId xmlns:a16="http://schemas.microsoft.com/office/drawing/2014/main" id="{8C7FC3D8-23A7-497C-AB78-522589B7A6A7}"/>
              </a:ext>
            </a:extLst>
          </p:cNvPr>
          <p:cNvSpPr txBox="1">
            <a:spLocks/>
          </p:cNvSpPr>
          <p:nvPr/>
        </p:nvSpPr>
        <p:spPr>
          <a:xfrm>
            <a:off x="6782811"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129</a:t>
            </a:fld>
            <a:endParaRPr lang="nl-BE" sz="1100" dirty="0">
              <a:solidFill>
                <a:srgbClr val="105269"/>
              </a:solidFill>
            </a:endParaRPr>
          </a:p>
        </p:txBody>
      </p:sp>
      <p:sp>
        <p:nvSpPr>
          <p:cNvPr id="15" name="Rechthoek 14">
            <a:extLst>
              <a:ext uri="{FF2B5EF4-FFF2-40B4-BE49-F238E27FC236}">
                <a16:creationId xmlns:a16="http://schemas.microsoft.com/office/drawing/2014/main" id="{18825220-8AF0-4417-8CBE-CA784CCD569F}"/>
              </a:ext>
            </a:extLst>
          </p:cNvPr>
          <p:cNvSpPr/>
          <p:nvPr/>
        </p:nvSpPr>
        <p:spPr>
          <a:xfrm>
            <a:off x="2234058" y="5957830"/>
            <a:ext cx="184731" cy="338554"/>
          </a:xfrm>
          <a:prstGeom prst="rect">
            <a:avLst/>
          </a:prstGeom>
          <a:solidFill>
            <a:schemeClr val="bg1"/>
          </a:solidFill>
        </p:spPr>
        <p:txBody>
          <a:bodyPr wrap="none">
            <a:spAutoFit/>
          </a:bodyPr>
          <a:lstStyle/>
          <a:p>
            <a:endParaRPr lang="nl-NL" sz="1600">
              <a:solidFill>
                <a:srgbClr val="38373A"/>
              </a:solidFill>
            </a:endParaRPr>
          </a:p>
        </p:txBody>
      </p:sp>
      <p:sp>
        <p:nvSpPr>
          <p:cNvPr id="20" name="Rechthoek 19">
            <a:extLst>
              <a:ext uri="{FF2B5EF4-FFF2-40B4-BE49-F238E27FC236}">
                <a16:creationId xmlns:a16="http://schemas.microsoft.com/office/drawing/2014/main" id="{368974C2-F32D-4FFD-B93B-811CC6231AD9}"/>
              </a:ext>
            </a:extLst>
          </p:cNvPr>
          <p:cNvSpPr/>
          <p:nvPr/>
        </p:nvSpPr>
        <p:spPr>
          <a:xfrm>
            <a:off x="8456426" y="3583759"/>
            <a:ext cx="184731" cy="338554"/>
          </a:xfrm>
          <a:prstGeom prst="rect">
            <a:avLst/>
          </a:prstGeom>
          <a:solidFill>
            <a:schemeClr val="bg1"/>
          </a:solidFill>
        </p:spPr>
        <p:txBody>
          <a:bodyPr wrap="none">
            <a:spAutoFit/>
          </a:bodyPr>
          <a:lstStyle/>
          <a:p>
            <a:endParaRPr lang="nl-NL" sz="1600">
              <a:solidFill>
                <a:srgbClr val="38373A"/>
              </a:solidFill>
            </a:endParaRPr>
          </a:p>
        </p:txBody>
      </p:sp>
    </p:spTree>
    <p:extLst>
      <p:ext uri="{BB962C8B-B14F-4D97-AF65-F5344CB8AC3E}">
        <p14:creationId xmlns:p14="http://schemas.microsoft.com/office/powerpoint/2010/main" val="529570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3801762-E9B5-4CB1-ABAC-7920726D1EB2}"/>
              </a:ext>
            </a:extLst>
          </p:cNvPr>
          <p:cNvSpPr/>
          <p:nvPr/>
        </p:nvSpPr>
        <p:spPr>
          <a:xfrm>
            <a:off x="421405" y="5837700"/>
            <a:ext cx="760526" cy="844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2312A8A2-B6F8-4009-9AD0-617275185765}"/>
              </a:ext>
            </a:extLst>
          </p:cNvPr>
          <p:cNvSpPr>
            <a:spLocks noGrp="1"/>
          </p:cNvSpPr>
          <p:nvPr>
            <p:ph sz="half" idx="2"/>
          </p:nvPr>
        </p:nvSpPr>
        <p:spPr/>
        <p:txBody>
          <a:bodyPr/>
          <a:lstStyle/>
          <a:p>
            <a:r>
              <a:rPr lang="nl-BE" dirty="0"/>
              <a:t>Types </a:t>
            </a:r>
            <a:r>
              <a:rPr lang="nl-BE" b="1" dirty="0"/>
              <a:t>centrale</a:t>
            </a:r>
            <a:r>
              <a:rPr lang="nl-BE" dirty="0"/>
              <a:t> verwarming </a:t>
            </a:r>
          </a:p>
          <a:p>
            <a:pPr lvl="1"/>
            <a:r>
              <a:rPr lang="nl-BE" dirty="0"/>
              <a:t>Individueel of collectief?</a:t>
            </a:r>
          </a:p>
          <a:p>
            <a:pPr marL="863945" lvl="2" indent="-287655"/>
            <a:r>
              <a:rPr lang="nl-BE" b="1" dirty="0"/>
              <a:t>individuele </a:t>
            </a:r>
            <a:r>
              <a:rPr lang="nl-BE" dirty="0"/>
              <a:t>installatie voor RV bedient één (equivalente) eenheid </a:t>
            </a:r>
          </a:p>
          <a:p>
            <a:pPr marL="863945" lvl="2" indent="-287655"/>
            <a:r>
              <a:rPr lang="nl-BE" b="1" dirty="0"/>
              <a:t>collectieve </a:t>
            </a:r>
            <a:r>
              <a:rPr lang="nl-BE" dirty="0"/>
              <a:t>installatie voor RV bedient meerdere (equivalente) eenheden</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a:t>
            </a:fld>
            <a:endParaRPr lang="nl-BE" sz="1100">
              <a:solidFill>
                <a:srgbClr val="105269"/>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61" y="3253525"/>
            <a:ext cx="6873457" cy="3569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hoek 5"/>
          <p:cNvSpPr/>
          <p:nvPr/>
        </p:nvSpPr>
        <p:spPr>
          <a:xfrm>
            <a:off x="539552" y="6280987"/>
            <a:ext cx="3750326" cy="400110"/>
          </a:xfrm>
          <a:prstGeom prst="rect">
            <a:avLst/>
          </a:prstGeom>
        </p:spPr>
        <p:txBody>
          <a:bodyPr wrap="square">
            <a:spAutoFit/>
          </a:bodyPr>
          <a:lstStyle/>
          <a:p>
            <a:pPr lvl="0"/>
            <a:r>
              <a:rPr lang="nl-NL" sz="2000">
                <a:solidFill>
                  <a:srgbClr val="38373A"/>
                </a:solidFill>
              </a:rPr>
              <a:t>5 individuele installaties</a:t>
            </a:r>
          </a:p>
        </p:txBody>
      </p:sp>
      <p:sp>
        <p:nvSpPr>
          <p:cNvPr id="11" name="Rechthoek 10"/>
          <p:cNvSpPr/>
          <p:nvPr/>
        </p:nvSpPr>
        <p:spPr>
          <a:xfrm>
            <a:off x="4283968" y="6306119"/>
            <a:ext cx="2952328" cy="400110"/>
          </a:xfrm>
          <a:prstGeom prst="rect">
            <a:avLst/>
          </a:prstGeom>
        </p:spPr>
        <p:txBody>
          <a:bodyPr wrap="square">
            <a:spAutoFit/>
          </a:bodyPr>
          <a:lstStyle/>
          <a:p>
            <a:pPr lvl="0"/>
            <a:r>
              <a:rPr lang="nl-NL" sz="2000">
                <a:solidFill>
                  <a:srgbClr val="38373A"/>
                </a:solidFill>
              </a:rPr>
              <a:t>één collectieve installatie</a:t>
            </a:r>
          </a:p>
        </p:txBody>
      </p:sp>
      <p:sp>
        <p:nvSpPr>
          <p:cNvPr id="9" name="Titel 3">
            <a:extLst>
              <a:ext uri="{FF2B5EF4-FFF2-40B4-BE49-F238E27FC236}">
                <a16:creationId xmlns:a16="http://schemas.microsoft.com/office/drawing/2014/main" id="{7CBD7E3D-7E68-46A6-8359-8BDC26970D84}"/>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RV (VI.I)</a:t>
            </a:r>
          </a:p>
        </p:txBody>
      </p:sp>
    </p:spTree>
    <p:extLst>
      <p:ext uri="{BB962C8B-B14F-4D97-AF65-F5344CB8AC3E}">
        <p14:creationId xmlns:p14="http://schemas.microsoft.com/office/powerpoint/2010/main" val="15039011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737B8060-D5D3-47F9-9D7A-DCEAA9803E50}"/>
              </a:ext>
            </a:extLst>
          </p:cNvPr>
          <p:cNvSpPr>
            <a:spLocks noGrp="1"/>
          </p:cNvSpPr>
          <p:nvPr>
            <p:ph sz="half" idx="2"/>
          </p:nvPr>
        </p:nvSpPr>
        <p:spPr/>
        <p:txBody>
          <a:bodyPr/>
          <a:lstStyle/>
          <a:p>
            <a:r>
              <a:rPr lang="nl-BE" b="1"/>
              <a:t>Herkennen bij </a:t>
            </a:r>
            <a:r>
              <a:rPr lang="nl-BE" b="1">
                <a:solidFill>
                  <a:srgbClr val="FF0000"/>
                </a:solidFill>
              </a:rPr>
              <a:t>individuele en collectieve </a:t>
            </a:r>
            <a:r>
              <a:rPr lang="nl-BE" b="1"/>
              <a:t>installaties</a:t>
            </a:r>
          </a:p>
          <a:p>
            <a:pPr lvl="1"/>
            <a:r>
              <a:rPr lang="nl-BE"/>
              <a:t>buitenvoeler ①</a:t>
            </a:r>
          </a:p>
          <a:p>
            <a:pPr lvl="1"/>
            <a:r>
              <a:rPr lang="nl-NL"/>
              <a:t>stooklijnen ② </a:t>
            </a:r>
          </a:p>
          <a:p>
            <a:pPr lvl="1"/>
            <a:r>
              <a:rPr lang="nl-BE"/>
              <a:t>weersafhankelijke regeling ingebouwd in bedieningspaneel ③</a:t>
            </a:r>
          </a:p>
          <a:p>
            <a:pPr lvl="1"/>
            <a:r>
              <a:rPr lang="nl-BE"/>
              <a:t>temperatuurvoeler ④ </a:t>
            </a:r>
          </a:p>
          <a:p>
            <a:pPr lvl="1"/>
            <a:endParaRPr lang="nl-BE"/>
          </a:p>
          <a:p>
            <a:pPr marL="0" indent="0">
              <a:buNone/>
            </a:pPr>
            <a:endParaRPr lang="nl-BE"/>
          </a:p>
        </p:txBody>
      </p:sp>
      <p:sp>
        <p:nvSpPr>
          <p:cNvPr id="5" name="Rechthoek 4">
            <a:extLst>
              <a:ext uri="{FF2B5EF4-FFF2-40B4-BE49-F238E27FC236}">
                <a16:creationId xmlns:a16="http://schemas.microsoft.com/office/drawing/2014/main" id="{C0BA519A-3369-427C-B834-F794913D8AE9}"/>
              </a:ext>
            </a:extLst>
          </p:cNvPr>
          <p:cNvSpPr/>
          <p:nvPr/>
        </p:nvSpPr>
        <p:spPr>
          <a:xfrm>
            <a:off x="467544" y="5661248"/>
            <a:ext cx="1728192" cy="106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53439" y="561616"/>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2400"/>
              <a:t>Weersafhankelijke regeling vertrektemperatuur </a:t>
            </a:r>
          </a:p>
          <a:p>
            <a:pPr algn="l">
              <a:lnSpc>
                <a:spcPct val="100000"/>
              </a:lnSpc>
            </a:pPr>
            <a:r>
              <a:rPr lang="nl-BE" sz="2400"/>
              <a:t>afgifte-element </a:t>
            </a:r>
          </a:p>
        </p:txBody>
      </p:sp>
      <p:sp>
        <p:nvSpPr>
          <p:cNvPr id="7" name="datum en dianummer">
            <a:extLst>
              <a:ext uri="{FF2B5EF4-FFF2-40B4-BE49-F238E27FC236}">
                <a16:creationId xmlns:a16="http://schemas.microsoft.com/office/drawing/2014/main" id="{8C7FC3D8-23A7-497C-AB78-522589B7A6A7}"/>
              </a:ext>
            </a:extLst>
          </p:cNvPr>
          <p:cNvSpPr txBox="1">
            <a:spLocks/>
          </p:cNvSpPr>
          <p:nvPr/>
        </p:nvSpPr>
        <p:spPr>
          <a:xfrm>
            <a:off x="6828790" y="649016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130</a:t>
            </a:fld>
            <a:endParaRPr lang="nl-BE" sz="1100" dirty="0">
              <a:solidFill>
                <a:srgbClr val="105269"/>
              </a:solidFill>
            </a:endParaRPr>
          </a:p>
        </p:txBody>
      </p:sp>
      <p:pic>
        <p:nvPicPr>
          <p:cNvPr id="8" name="Picture 2">
            <a:extLst>
              <a:ext uri="{FF2B5EF4-FFF2-40B4-BE49-F238E27FC236}">
                <a16:creationId xmlns:a16="http://schemas.microsoft.com/office/drawing/2014/main" id="{FEAB476E-4031-4FF6-B29A-3E0A5AA58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30" y="3453992"/>
            <a:ext cx="1846023" cy="190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74ACD0BB-8847-45CC-91A7-E85D32254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326" y="4319825"/>
            <a:ext cx="3176866" cy="240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B1577B8E-ADA1-4421-9F9C-D5521FAC7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81" y="5114886"/>
            <a:ext cx="2737341" cy="160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a:extLst>
              <a:ext uri="{FF2B5EF4-FFF2-40B4-BE49-F238E27FC236}">
                <a16:creationId xmlns:a16="http://schemas.microsoft.com/office/drawing/2014/main" id="{92ECC614-72A1-44F8-AD97-CAADD333BE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7364" y="4651826"/>
            <a:ext cx="1211786" cy="1351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a:extLst>
              <a:ext uri="{FF2B5EF4-FFF2-40B4-BE49-F238E27FC236}">
                <a16:creationId xmlns:a16="http://schemas.microsoft.com/office/drawing/2014/main" id="{2BBA7C66-6BDC-4422-A54A-7FB4043940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403"/>
          <a:stretch/>
        </p:blipFill>
        <p:spPr bwMode="auto">
          <a:xfrm>
            <a:off x="7415196" y="4611527"/>
            <a:ext cx="1648966" cy="2246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hoek 12">
            <a:extLst>
              <a:ext uri="{FF2B5EF4-FFF2-40B4-BE49-F238E27FC236}">
                <a16:creationId xmlns:a16="http://schemas.microsoft.com/office/drawing/2014/main" id="{73F16E9A-1000-4443-9470-6E1E6D7654C0}"/>
              </a:ext>
            </a:extLst>
          </p:cNvPr>
          <p:cNvSpPr/>
          <p:nvPr/>
        </p:nvSpPr>
        <p:spPr>
          <a:xfrm>
            <a:off x="578978" y="3473286"/>
            <a:ext cx="502371" cy="338554"/>
          </a:xfrm>
          <a:prstGeom prst="rect">
            <a:avLst/>
          </a:prstGeom>
          <a:solidFill>
            <a:schemeClr val="bg1"/>
          </a:solidFill>
        </p:spPr>
        <p:txBody>
          <a:bodyPr wrap="square">
            <a:spAutoFit/>
          </a:bodyPr>
          <a:lstStyle/>
          <a:p>
            <a:r>
              <a:rPr lang="nl-BE" sz="1600">
                <a:solidFill>
                  <a:srgbClr val="38373A"/>
                </a:solidFill>
              </a:rPr>
              <a:t>①</a:t>
            </a:r>
            <a:endParaRPr lang="nl-NL" sz="1600"/>
          </a:p>
        </p:txBody>
      </p:sp>
      <p:sp>
        <p:nvSpPr>
          <p:cNvPr id="15" name="Rechthoek 14">
            <a:extLst>
              <a:ext uri="{FF2B5EF4-FFF2-40B4-BE49-F238E27FC236}">
                <a16:creationId xmlns:a16="http://schemas.microsoft.com/office/drawing/2014/main" id="{18825220-8AF0-4417-8CBE-CA784CCD569F}"/>
              </a:ext>
            </a:extLst>
          </p:cNvPr>
          <p:cNvSpPr/>
          <p:nvPr/>
        </p:nvSpPr>
        <p:spPr>
          <a:xfrm>
            <a:off x="2234058" y="5957830"/>
            <a:ext cx="457176" cy="338554"/>
          </a:xfrm>
          <a:prstGeom prst="rect">
            <a:avLst/>
          </a:prstGeom>
          <a:solidFill>
            <a:schemeClr val="bg1"/>
          </a:solidFill>
        </p:spPr>
        <p:txBody>
          <a:bodyPr wrap="none">
            <a:spAutoFit/>
          </a:bodyPr>
          <a:lstStyle/>
          <a:p>
            <a:r>
              <a:rPr lang="nl-NL" sz="1600">
                <a:solidFill>
                  <a:srgbClr val="38373A"/>
                </a:solidFill>
              </a:rPr>
              <a:t>②</a:t>
            </a:r>
          </a:p>
        </p:txBody>
      </p:sp>
      <p:sp>
        <p:nvSpPr>
          <p:cNvPr id="16" name="Rechthoek 15">
            <a:extLst>
              <a:ext uri="{FF2B5EF4-FFF2-40B4-BE49-F238E27FC236}">
                <a16:creationId xmlns:a16="http://schemas.microsoft.com/office/drawing/2014/main" id="{A515BE6D-092D-46EA-908D-A01A919C4AE7}"/>
              </a:ext>
            </a:extLst>
          </p:cNvPr>
          <p:cNvSpPr/>
          <p:nvPr/>
        </p:nvSpPr>
        <p:spPr>
          <a:xfrm>
            <a:off x="3185326" y="3996629"/>
            <a:ext cx="3816424" cy="338554"/>
          </a:xfrm>
          <a:prstGeom prst="rect">
            <a:avLst/>
          </a:prstGeom>
          <a:solidFill>
            <a:schemeClr val="bg1"/>
          </a:solidFill>
        </p:spPr>
        <p:txBody>
          <a:bodyPr wrap="square">
            <a:spAutoFit/>
          </a:bodyPr>
          <a:lstStyle/>
          <a:p>
            <a:r>
              <a:rPr lang="nl-BE" sz="1600">
                <a:solidFill>
                  <a:srgbClr val="38373A"/>
                </a:solidFill>
              </a:rPr>
              <a:t>Externe weersafhankelijke regeling</a:t>
            </a:r>
            <a:endParaRPr lang="nl-NL" sz="1600">
              <a:solidFill>
                <a:srgbClr val="38373A"/>
              </a:solidFill>
            </a:endParaRPr>
          </a:p>
        </p:txBody>
      </p:sp>
      <p:sp>
        <p:nvSpPr>
          <p:cNvPr id="17" name="Rechthoek 16">
            <a:extLst>
              <a:ext uri="{FF2B5EF4-FFF2-40B4-BE49-F238E27FC236}">
                <a16:creationId xmlns:a16="http://schemas.microsoft.com/office/drawing/2014/main" id="{215B8761-A583-4890-8D89-9C91D2341A81}"/>
              </a:ext>
            </a:extLst>
          </p:cNvPr>
          <p:cNvSpPr/>
          <p:nvPr/>
        </p:nvSpPr>
        <p:spPr>
          <a:xfrm>
            <a:off x="6741844" y="4603070"/>
            <a:ext cx="457176" cy="338554"/>
          </a:xfrm>
          <a:prstGeom prst="rect">
            <a:avLst/>
          </a:prstGeom>
          <a:solidFill>
            <a:schemeClr val="bg1"/>
          </a:solidFill>
        </p:spPr>
        <p:txBody>
          <a:bodyPr wrap="none">
            <a:spAutoFit/>
          </a:bodyPr>
          <a:lstStyle/>
          <a:p>
            <a:r>
              <a:rPr lang="nl-BE" sz="1600">
                <a:solidFill>
                  <a:srgbClr val="38373A"/>
                </a:solidFill>
              </a:rPr>
              <a:t>④</a:t>
            </a:r>
            <a:endParaRPr lang="nl-NL" sz="1600">
              <a:solidFill>
                <a:srgbClr val="38373A"/>
              </a:solidFill>
            </a:endParaRPr>
          </a:p>
        </p:txBody>
      </p:sp>
      <p:sp>
        <p:nvSpPr>
          <p:cNvPr id="18" name="Rechthoek 17">
            <a:extLst>
              <a:ext uri="{FF2B5EF4-FFF2-40B4-BE49-F238E27FC236}">
                <a16:creationId xmlns:a16="http://schemas.microsoft.com/office/drawing/2014/main" id="{39C0F383-27DF-4027-BAF6-E410AFA46D30}"/>
              </a:ext>
            </a:extLst>
          </p:cNvPr>
          <p:cNvSpPr/>
          <p:nvPr/>
        </p:nvSpPr>
        <p:spPr>
          <a:xfrm>
            <a:off x="8560106" y="6078763"/>
            <a:ext cx="457176" cy="338554"/>
          </a:xfrm>
          <a:prstGeom prst="rect">
            <a:avLst/>
          </a:prstGeom>
          <a:solidFill>
            <a:schemeClr val="bg1"/>
          </a:solidFill>
        </p:spPr>
        <p:txBody>
          <a:bodyPr wrap="none">
            <a:spAutoFit/>
          </a:bodyPr>
          <a:lstStyle/>
          <a:p>
            <a:r>
              <a:rPr lang="nl-BE" sz="1600">
                <a:solidFill>
                  <a:srgbClr val="38373A"/>
                </a:solidFill>
              </a:rPr>
              <a:t>④</a:t>
            </a:r>
            <a:endParaRPr lang="nl-NL" sz="1600">
              <a:solidFill>
                <a:srgbClr val="38373A"/>
              </a:solidFill>
            </a:endParaRPr>
          </a:p>
        </p:txBody>
      </p:sp>
      <p:pic>
        <p:nvPicPr>
          <p:cNvPr id="19" name="Picture 5">
            <a:extLst>
              <a:ext uri="{FF2B5EF4-FFF2-40B4-BE49-F238E27FC236}">
                <a16:creationId xmlns:a16="http://schemas.microsoft.com/office/drawing/2014/main" id="{7C441125-015E-481A-9563-647D3030BA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4932" y="3018611"/>
            <a:ext cx="2139230" cy="158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hthoek 19">
            <a:extLst>
              <a:ext uri="{FF2B5EF4-FFF2-40B4-BE49-F238E27FC236}">
                <a16:creationId xmlns:a16="http://schemas.microsoft.com/office/drawing/2014/main" id="{368974C2-F32D-4FFD-B93B-811CC6231AD9}"/>
              </a:ext>
            </a:extLst>
          </p:cNvPr>
          <p:cNvSpPr/>
          <p:nvPr/>
        </p:nvSpPr>
        <p:spPr>
          <a:xfrm>
            <a:off x="8505214" y="3110324"/>
            <a:ext cx="457176" cy="338554"/>
          </a:xfrm>
          <a:prstGeom prst="rect">
            <a:avLst/>
          </a:prstGeom>
          <a:solidFill>
            <a:schemeClr val="bg1"/>
          </a:solidFill>
        </p:spPr>
        <p:txBody>
          <a:bodyPr wrap="none">
            <a:spAutoFit/>
          </a:bodyPr>
          <a:lstStyle/>
          <a:p>
            <a:r>
              <a:rPr lang="nl-BE" sz="1600">
                <a:solidFill>
                  <a:srgbClr val="38373A"/>
                </a:solidFill>
              </a:rPr>
              <a:t>③</a:t>
            </a:r>
            <a:endParaRPr lang="nl-NL" sz="1600">
              <a:solidFill>
                <a:srgbClr val="38373A"/>
              </a:solidFill>
            </a:endParaRPr>
          </a:p>
        </p:txBody>
      </p:sp>
    </p:spTree>
    <p:extLst>
      <p:ext uri="{BB962C8B-B14F-4D97-AF65-F5344CB8AC3E}">
        <p14:creationId xmlns:p14="http://schemas.microsoft.com/office/powerpoint/2010/main" val="24048965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FA5EF93-83F9-4C5B-A368-36504FAF5A39}"/>
              </a:ext>
            </a:extLst>
          </p:cNvPr>
          <p:cNvPicPr/>
          <p:nvPr/>
        </p:nvPicPr>
        <p:blipFill>
          <a:blip r:embed="rId2">
            <a:extLst>
              <a:ext uri="{28A0092B-C50C-407E-A947-70E740481C1C}">
                <a14:useLocalDpi xmlns:a14="http://schemas.microsoft.com/office/drawing/2010/main" val="0"/>
              </a:ext>
            </a:extLst>
          </a:blip>
          <a:stretch>
            <a:fillRect/>
          </a:stretch>
        </p:blipFill>
        <p:spPr>
          <a:xfrm>
            <a:off x="955963" y="2299855"/>
            <a:ext cx="6627092" cy="4558145"/>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131</a:t>
            </a:fld>
            <a:endParaRPr lang="nl-BE" sz="1100">
              <a:solidFill>
                <a:srgbClr val="105269"/>
              </a:solidFill>
            </a:endParaRPr>
          </a:p>
        </p:txBody>
      </p:sp>
      <p:sp>
        <p:nvSpPr>
          <p:cNvPr id="8" name="Titel 3">
            <a:extLst>
              <a:ext uri="{FF2B5EF4-FFF2-40B4-BE49-F238E27FC236}">
                <a16:creationId xmlns:a16="http://schemas.microsoft.com/office/drawing/2014/main" id="{0E5D94D7-8E55-4ED3-885F-D98F02C8B86E}"/>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2400"/>
              <a:t>Weersafhankelijke regeling vertrektemperatuur </a:t>
            </a:r>
          </a:p>
          <a:p>
            <a:pPr algn="l">
              <a:lnSpc>
                <a:spcPct val="100000"/>
              </a:lnSpc>
            </a:pPr>
            <a:r>
              <a:rPr lang="nl-BE" sz="2400"/>
              <a:t>afgifte-element</a:t>
            </a:r>
          </a:p>
        </p:txBody>
      </p:sp>
      <p:sp>
        <p:nvSpPr>
          <p:cNvPr id="9" name="Tijdelijke aanduiding voor inhoud 5">
            <a:extLst>
              <a:ext uri="{FF2B5EF4-FFF2-40B4-BE49-F238E27FC236}">
                <a16:creationId xmlns:a16="http://schemas.microsoft.com/office/drawing/2014/main" id="{0656FCBC-E67B-4287-B561-9F2FFE038E0E}"/>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Herkennen bij </a:t>
            </a:r>
            <a:r>
              <a:rPr lang="nl-BE" b="1">
                <a:solidFill>
                  <a:srgbClr val="FF0000"/>
                </a:solidFill>
              </a:rPr>
              <a:t>collectieve </a:t>
            </a:r>
            <a:r>
              <a:rPr lang="nl-BE" b="1"/>
              <a:t>installatie</a:t>
            </a:r>
          </a:p>
          <a:p>
            <a:pPr lvl="1"/>
            <a:r>
              <a:rPr lang="nl-BE"/>
              <a:t>Ketel met driewegkraan na de ketel </a:t>
            </a:r>
            <a:r>
              <a:rPr lang="nl-BE" b="1"/>
              <a:t>én </a:t>
            </a:r>
            <a:r>
              <a:rPr lang="nl-BE"/>
              <a:t>voorzien van automatische regeling met variabele insteltemperatuur</a:t>
            </a:r>
          </a:p>
          <a:p>
            <a:pPr lvl="1"/>
            <a:endParaRPr lang="en-US"/>
          </a:p>
          <a:p>
            <a:pPr marL="0" indent="0">
              <a:buFontTx/>
              <a:buNone/>
            </a:pPr>
            <a:endParaRPr lang="nl-BE"/>
          </a:p>
          <a:p>
            <a:pPr marL="0" indent="0">
              <a:buFontTx/>
              <a:buNone/>
            </a:pPr>
            <a:endParaRPr lang="nl-BE"/>
          </a:p>
        </p:txBody>
      </p:sp>
    </p:spTree>
    <p:extLst>
      <p:ext uri="{BB962C8B-B14F-4D97-AF65-F5344CB8AC3E}">
        <p14:creationId xmlns:p14="http://schemas.microsoft.com/office/powerpoint/2010/main" val="30267538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ADBD60B-3A53-4B39-BD46-5F8E343BC13E}"/>
              </a:ext>
            </a:extLst>
          </p:cNvPr>
          <p:cNvSpPr>
            <a:spLocks noGrp="1"/>
          </p:cNvSpPr>
          <p:nvPr>
            <p:ph sz="half" idx="2"/>
          </p:nvPr>
        </p:nvSpPr>
        <p:spPr>
          <a:xfrm>
            <a:off x="289004" y="336554"/>
            <a:ext cx="7235524" cy="643623"/>
          </a:xfrm>
        </p:spPr>
        <p:txBody>
          <a:bodyPr>
            <a:normAutofit/>
          </a:bodyPr>
          <a:lstStyle/>
          <a:p>
            <a:pPr marL="0" indent="0">
              <a:buNone/>
            </a:pPr>
            <a:r>
              <a:rPr lang="nl-BE" sz="4000">
                <a:solidFill>
                  <a:srgbClr val="105269"/>
                </a:solidFill>
                <a:sym typeface="Webdings" panose="05030102010509060703" pitchFamily="18" charset="2"/>
              </a:rPr>
              <a:t></a:t>
            </a:r>
            <a:r>
              <a:rPr lang="nl-BE" sz="2400">
                <a:sym typeface="Webdings" panose="05030102010509060703" pitchFamily="18" charset="2"/>
              </a:rPr>
              <a:t> </a:t>
            </a:r>
            <a:r>
              <a:rPr lang="nl-BE" sz="2400" b="1">
                <a:sym typeface="Webdings" panose="05030102010509060703" pitchFamily="18" charset="2"/>
              </a:rPr>
              <a:t>Waar kan ik een buitenvoeler vinden?</a:t>
            </a:r>
            <a:endParaRPr lang="nl-BE" sz="2400" b="1"/>
          </a:p>
        </p:txBody>
      </p:sp>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132</a:t>
            </a:fld>
            <a:endParaRPr lang="nl-BE" sz="1100">
              <a:solidFill>
                <a:srgbClr val="105269"/>
              </a:solidFill>
            </a:endParaRPr>
          </a:p>
        </p:txBody>
      </p:sp>
      <p:sp>
        <p:nvSpPr>
          <p:cNvPr id="4" name="Tijdelijke aanduiding voor inhoud 4"/>
          <p:cNvSpPr txBox="1">
            <a:spLocks/>
          </p:cNvSpPr>
          <p:nvPr/>
        </p:nvSpPr>
        <p:spPr>
          <a:xfrm>
            <a:off x="536208" y="1027758"/>
            <a:ext cx="8428280" cy="532859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2000">
                <a:latin typeface="+mn-lt"/>
              </a:rPr>
              <a:t>De plaats buitenvoeler is beschermd tegen</a:t>
            </a:r>
          </a:p>
          <a:p>
            <a:pPr lvl="1"/>
            <a:r>
              <a:rPr lang="nl-BE" sz="1800">
                <a:latin typeface="+mn-lt"/>
              </a:rPr>
              <a:t>rechtstreeks zonlicht</a:t>
            </a:r>
          </a:p>
          <a:p>
            <a:pPr lvl="1"/>
            <a:r>
              <a:rPr lang="nl-BE" sz="1800">
                <a:latin typeface="+mn-lt"/>
              </a:rPr>
              <a:t>wind</a:t>
            </a:r>
          </a:p>
          <a:p>
            <a:pPr lvl="1"/>
            <a:r>
              <a:rPr lang="nl-BE" sz="1800" err="1">
                <a:latin typeface="+mn-lt"/>
              </a:rPr>
              <a:t>warmteuitstraling</a:t>
            </a:r>
            <a:r>
              <a:rPr lang="nl-BE" sz="1800">
                <a:latin typeface="+mn-lt"/>
              </a:rPr>
              <a:t> van het gebouw zelf en andere warmte-invloeden</a:t>
            </a:r>
          </a:p>
          <a:p>
            <a:r>
              <a:rPr lang="nl-BE" sz="2000">
                <a:latin typeface="+mn-lt"/>
              </a:rPr>
              <a:t>Hij hangt dus meestal</a:t>
            </a:r>
          </a:p>
          <a:p>
            <a:pPr lvl="1"/>
            <a:r>
              <a:rPr lang="nl-BE" sz="1800">
                <a:latin typeface="+mn-lt"/>
              </a:rPr>
              <a:t>aan </a:t>
            </a:r>
            <a:r>
              <a:rPr lang="nl-BE" sz="1800" b="1">
                <a:latin typeface="+mn-lt"/>
              </a:rPr>
              <a:t>noordkant</a:t>
            </a:r>
            <a:r>
              <a:rPr lang="nl-BE" sz="1800">
                <a:latin typeface="+mn-lt"/>
              </a:rPr>
              <a:t> van het gebouw </a:t>
            </a:r>
          </a:p>
          <a:p>
            <a:pPr lvl="1"/>
            <a:r>
              <a:rPr lang="nl-BE" sz="1800">
                <a:latin typeface="+mn-lt"/>
              </a:rPr>
              <a:t>beschermd tegen de wind</a:t>
            </a:r>
          </a:p>
          <a:p>
            <a:pPr lvl="1"/>
            <a:r>
              <a:rPr lang="nl-BE" sz="1800">
                <a:latin typeface="+mn-lt"/>
              </a:rPr>
              <a:t>niet blootgesteld aan direct zonlicht</a:t>
            </a:r>
          </a:p>
          <a:p>
            <a:pPr lvl="1"/>
            <a:r>
              <a:rPr lang="nl-BE" sz="1800">
                <a:latin typeface="+mn-lt"/>
              </a:rPr>
              <a:t>verwijderd van openingen in de buitenschil BV (&gt; 1 meter)</a:t>
            </a:r>
          </a:p>
          <a:p>
            <a:pPr lvl="1"/>
            <a:r>
              <a:rPr lang="nl-BE" sz="1800">
                <a:latin typeface="+mn-lt"/>
              </a:rPr>
              <a:t>verwijderd van warme luchtstromen (ventilatieroosters, rookgasafvoer, …)</a:t>
            </a:r>
          </a:p>
          <a:p>
            <a:pPr lvl="1"/>
            <a:r>
              <a:rPr lang="nl-BE" sz="1800">
                <a:latin typeface="+mn-lt"/>
              </a:rPr>
              <a:t>bij gebouwen tot 3 verdiepingen op ongeveer 2/3 gebouwhoogte</a:t>
            </a:r>
          </a:p>
          <a:p>
            <a:pPr lvl="1"/>
            <a:r>
              <a:rPr lang="nl-BE" sz="1800">
                <a:latin typeface="+mn-lt"/>
              </a:rPr>
              <a:t>bij hogere gebouwen: meestal tussen 2</a:t>
            </a:r>
            <a:r>
              <a:rPr lang="nl-BE" sz="1800" baseline="30000">
                <a:latin typeface="+mn-lt"/>
              </a:rPr>
              <a:t>e</a:t>
            </a:r>
            <a:r>
              <a:rPr lang="nl-BE" sz="1800">
                <a:latin typeface="+mn-lt"/>
              </a:rPr>
              <a:t> en 3</a:t>
            </a:r>
            <a:r>
              <a:rPr lang="nl-BE" sz="1800" baseline="30000">
                <a:latin typeface="+mn-lt"/>
              </a:rPr>
              <a:t>e</a:t>
            </a:r>
            <a:r>
              <a:rPr lang="nl-BE" sz="1800">
                <a:latin typeface="+mn-lt"/>
              </a:rPr>
              <a:t> verdieping</a:t>
            </a:r>
          </a:p>
          <a:p>
            <a:pPr lvl="1"/>
            <a:r>
              <a:rPr lang="nl-BE" sz="1800">
                <a:latin typeface="+mn-lt"/>
              </a:rPr>
              <a:t>Meestal muuropbouw, maar kan ook </a:t>
            </a:r>
            <a:r>
              <a:rPr lang="nl-BE" sz="1800" err="1">
                <a:latin typeface="+mn-lt"/>
              </a:rPr>
              <a:t>muurinbouwuitvoering</a:t>
            </a:r>
            <a:r>
              <a:rPr lang="nl-BE" sz="1800">
                <a:latin typeface="+mn-lt"/>
              </a:rPr>
              <a:t> zijn</a:t>
            </a:r>
          </a:p>
          <a:p>
            <a:pPr lvl="1"/>
            <a:r>
              <a:rPr lang="nl-BE" sz="1800">
                <a:latin typeface="+mn-lt"/>
              </a:rPr>
              <a:t>Kan ook draadloos zijn (recentere modellen)!</a:t>
            </a:r>
          </a:p>
          <a:p>
            <a:r>
              <a:rPr lang="nl-BE" sz="2000"/>
              <a:t>! Verwar hem niet met andere sensoren op het gebouw zoals</a:t>
            </a:r>
          </a:p>
          <a:p>
            <a:pPr lvl="1"/>
            <a:r>
              <a:rPr lang="nl-BE" sz="1800"/>
              <a:t>lichtsensor / schemerschakelaar / …</a:t>
            </a:r>
          </a:p>
          <a:p>
            <a:pPr lvl="1"/>
            <a:r>
              <a:rPr lang="nl-BE" sz="1800"/>
              <a:t>bewegingsmelder</a:t>
            </a:r>
            <a:endParaRPr lang="nl-BE" sz="1800">
              <a:latin typeface="+mn-lt"/>
            </a:endParaRPr>
          </a:p>
          <a:p>
            <a:pPr marL="0" indent="0">
              <a:buNone/>
            </a:pPr>
            <a:endParaRPr lang="nl-BE" sz="2000"/>
          </a:p>
        </p:txBody>
      </p:sp>
    </p:spTree>
    <p:extLst>
      <p:ext uri="{BB962C8B-B14F-4D97-AF65-F5344CB8AC3E}">
        <p14:creationId xmlns:p14="http://schemas.microsoft.com/office/powerpoint/2010/main" val="3338890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einel schemerschakelaar Nightmatic 2000 w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319512"/>
            <a:ext cx="2515415" cy="2515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2 Stks IR Infrarood Bespaar Energie Moving Sensor Automatisch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379160"/>
            <a:ext cx="237626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utomatische Lichtschakelaar wit met afdekaam E3 Gira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322742"/>
            <a:ext cx="2232248" cy="223224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539552" y="116632"/>
            <a:ext cx="8352928" cy="5400600"/>
          </a:xfrm>
        </p:spPr>
        <p:txBody>
          <a:bodyPr/>
          <a:lstStyle/>
          <a:p>
            <a:r>
              <a:rPr lang="nl-BE" b="1">
                <a:solidFill>
                  <a:srgbClr val="FF0000"/>
                </a:solidFill>
              </a:rPr>
              <a:t>WEL</a:t>
            </a:r>
            <a:r>
              <a:rPr lang="nl-BE" b="1">
                <a:solidFill>
                  <a:srgbClr val="C00000"/>
                </a:solidFill>
              </a:rPr>
              <a:t> </a:t>
            </a:r>
            <a:r>
              <a:rPr lang="nl-BE" b="1"/>
              <a:t>een buitenvoeler</a:t>
            </a:r>
          </a:p>
          <a:p>
            <a:pPr marL="0" indent="0">
              <a:buNone/>
            </a:pPr>
            <a:endParaRPr lang="nl-BE"/>
          </a:p>
          <a:p>
            <a:endParaRPr lang="nl-BE"/>
          </a:p>
          <a:p>
            <a:endParaRPr lang="nl-BE"/>
          </a:p>
          <a:p>
            <a:endParaRPr lang="nl-BE"/>
          </a:p>
          <a:p>
            <a:endParaRPr lang="nl-BE"/>
          </a:p>
          <a:p>
            <a:endParaRPr lang="nl-BE"/>
          </a:p>
          <a:p>
            <a:endParaRPr lang="nl-BE"/>
          </a:p>
          <a:p>
            <a:endParaRPr lang="nl-BE"/>
          </a:p>
          <a:p>
            <a:pPr marL="0" indent="0">
              <a:buNone/>
            </a:pPr>
            <a:endParaRPr lang="nl-BE"/>
          </a:p>
          <a:p>
            <a:pPr marL="0" indent="0">
              <a:buNone/>
            </a:pPr>
            <a:endParaRPr lang="nl-BE"/>
          </a:p>
          <a:p>
            <a:pPr marL="0" indent="0">
              <a:buNone/>
            </a:pPr>
            <a:endParaRPr lang="nl-BE"/>
          </a:p>
          <a:p>
            <a:r>
              <a:rPr lang="nl-BE" b="1">
                <a:solidFill>
                  <a:srgbClr val="FF0000"/>
                </a:solidFill>
              </a:rPr>
              <a:t>Geen </a:t>
            </a:r>
            <a:r>
              <a:rPr lang="nl-BE" b="1"/>
              <a:t>buitenvoeler</a:t>
            </a:r>
            <a:endParaRPr lang="nl-BE" b="1">
              <a:solidFill>
                <a:srgbClr val="C00000"/>
              </a:solidFill>
            </a:endParaRP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133</a:t>
            </a:fld>
            <a:endParaRPr lang="nl-BE" sz="1100">
              <a:solidFill>
                <a:srgbClr val="105269"/>
              </a:solidFill>
            </a:endParaRPr>
          </a:p>
        </p:txBody>
      </p:sp>
      <p:sp>
        <p:nvSpPr>
          <p:cNvPr id="2" name="AutoShape 4" descr="Lichtsensor 0-10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6" descr="https://garagetools.nl/wp-content/uploads/2018/01/helligkeitssensor_0-10v.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6" name="Picture 8" descr="https://spluss.de/fileadmin/_processed_/6/8/csm_ABWF-LF__tyr1_maxi-mL_4c_ae8ecab17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2896" y="4524659"/>
            <a:ext cx="16002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661" y="476672"/>
            <a:ext cx="2706206" cy="1671082"/>
          </a:xfrm>
          <a:prstGeom prst="rect">
            <a:avLst/>
          </a:prstGeom>
        </p:spPr>
      </p:pic>
      <p:pic>
        <p:nvPicPr>
          <p:cNvPr id="13" name="Afbeelding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992" y="476672"/>
            <a:ext cx="1985876" cy="1671082"/>
          </a:xfrm>
          <a:prstGeom prst="rect">
            <a:avLst/>
          </a:prstGeom>
        </p:spPr>
      </p:pic>
      <p:pic>
        <p:nvPicPr>
          <p:cNvPr id="14" name="Afbeelding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661" y="2252393"/>
            <a:ext cx="2706206" cy="1813158"/>
          </a:xfrm>
          <a:prstGeom prst="rect">
            <a:avLst/>
          </a:prstGeom>
        </p:spPr>
      </p:pic>
      <p:pic>
        <p:nvPicPr>
          <p:cNvPr id="15" name="Picture 8" descr="IMG_18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3992" y="2252393"/>
            <a:ext cx="1985876" cy="180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echte verbindingslijn 8"/>
          <p:cNvCxnSpPr/>
          <p:nvPr/>
        </p:nvCxnSpPr>
        <p:spPr>
          <a:xfrm>
            <a:off x="481661" y="4581128"/>
            <a:ext cx="2002107" cy="197386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flipH="1">
            <a:off x="539552" y="4581128"/>
            <a:ext cx="1944216" cy="197386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2678976" y="4519542"/>
            <a:ext cx="2002107" cy="197386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a:xfrm flipH="1">
            <a:off x="2736867" y="4519542"/>
            <a:ext cx="1944216" cy="197386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a:xfrm>
            <a:off x="4730133" y="4519542"/>
            <a:ext cx="2002107" cy="197386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flipH="1">
            <a:off x="4788024" y="4519542"/>
            <a:ext cx="1944216" cy="197386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a:off x="6939697" y="4580361"/>
            <a:ext cx="1664751" cy="165695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a:xfrm flipH="1">
            <a:off x="6997588" y="4580361"/>
            <a:ext cx="1944216" cy="197386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Group 5"/>
          <p:cNvGrpSpPr>
            <a:grpSpLocks/>
          </p:cNvGrpSpPr>
          <p:nvPr/>
        </p:nvGrpSpPr>
        <p:grpSpPr bwMode="auto">
          <a:xfrm>
            <a:off x="5292080" y="1312214"/>
            <a:ext cx="3600747" cy="2750034"/>
            <a:chOff x="4241" y="1842"/>
            <a:chExt cx="1361" cy="1022"/>
          </a:xfrm>
        </p:grpSpPr>
        <p:pic>
          <p:nvPicPr>
            <p:cNvPr id="28" name="Picture 6" descr="IMG_17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1" y="1842"/>
              <a:ext cx="1361" cy="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7"/>
            <p:cNvSpPr>
              <a:spLocks noChangeArrowheads="1"/>
            </p:cNvSpPr>
            <p:nvPr/>
          </p:nvSpPr>
          <p:spPr bwMode="auto">
            <a:xfrm>
              <a:off x="4838" y="2193"/>
              <a:ext cx="136" cy="137"/>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nl-BE" altLang="nl-NL" sz="1800" b="0" i="0" u="none" strike="noStrike" kern="0" cap="none" spc="0" normalizeH="0" baseline="0" noProof="0">
                <a:ln>
                  <a:noFill/>
                </a:ln>
                <a:solidFill>
                  <a:srgbClr val="FFFFFF"/>
                </a:solidFill>
                <a:effectLst/>
                <a:uLnTx/>
                <a:uFillTx/>
                <a:latin typeface="Arial" charset="0"/>
              </a:endParaRPr>
            </a:p>
          </p:txBody>
        </p:sp>
      </p:grpSp>
      <p:pic>
        <p:nvPicPr>
          <p:cNvPr id="30" name="Picture 11" descr="http://www.ruijten.nl/regeltechniek/buitenvoeler.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6591" y="476672"/>
            <a:ext cx="1312499" cy="167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37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a:latin typeface="Calibri"/>
                <a:cs typeface="Calibri"/>
              </a:rPr>
              <a:t>Algemene principes ruimteverwarming</a:t>
            </a:r>
          </a:p>
          <a:p>
            <a:pPr marL="575945" lvl="1" indent="-287655"/>
            <a:r>
              <a:rPr lang="nl-NL">
                <a:latin typeface="Calibri"/>
                <a:cs typeface="Calibri"/>
              </a:rPr>
              <a:t>Opwekking</a:t>
            </a:r>
          </a:p>
          <a:p>
            <a:pPr marL="575945" lvl="1" indent="-287655"/>
            <a:r>
              <a:rPr lang="nl-NL">
                <a:latin typeface="Calibri"/>
                <a:cs typeface="Calibri"/>
              </a:rPr>
              <a:t>Distributie</a:t>
            </a:r>
          </a:p>
          <a:p>
            <a:pPr marL="575945" lvl="1" indent="-287655"/>
            <a:r>
              <a:rPr lang="nl-NL">
                <a:latin typeface="Calibri"/>
                <a:cs typeface="Calibri"/>
              </a:rPr>
              <a:t>Opslag</a:t>
            </a:r>
          </a:p>
          <a:p>
            <a:pPr marL="575945" lvl="1" indent="-287655"/>
            <a:r>
              <a:rPr lang="nl-NL">
                <a:latin typeface="Calibri"/>
                <a:cs typeface="Calibri"/>
              </a:rPr>
              <a:t>Afgifte</a:t>
            </a:r>
          </a:p>
          <a:p>
            <a:pPr marL="575945" lvl="1" indent="-287655"/>
            <a:r>
              <a:rPr lang="nl-NL">
                <a:latin typeface="Calibri"/>
                <a:cs typeface="Calibri"/>
              </a:rPr>
              <a:t>Regeling</a:t>
            </a:r>
          </a:p>
          <a:p>
            <a:pPr marL="575945" lvl="1" indent="-287655"/>
            <a:r>
              <a:rPr lang="nl-NL" b="1">
                <a:solidFill>
                  <a:srgbClr val="FF0000"/>
                </a:solidFill>
                <a:latin typeface="Calibri"/>
                <a:cs typeface="Calibri"/>
              </a:rPr>
              <a:t>Equivalente eenheden</a:t>
            </a:r>
          </a:p>
          <a:p>
            <a:pPr marL="287945" indent="-287655"/>
            <a:r>
              <a:rPr lang="nl-NL">
                <a:latin typeface="Calibri"/>
                <a:cs typeface="Calibri"/>
              </a:rPr>
              <a:t>Specifieke verwarmingsinstallaties</a:t>
            </a: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a:latin typeface="Calibri"/>
                <a:cs typeface="Calibri"/>
              </a:rPr>
              <a:t>Ruimteverwarming in EPC</a:t>
            </a:r>
          </a:p>
          <a:p>
            <a:pPr marL="0" indent="0">
              <a:buNone/>
            </a:pPr>
            <a:endParaRPr lang="nl-BE"/>
          </a:p>
        </p:txBody>
      </p:sp>
    </p:spTree>
    <p:extLst>
      <p:ext uri="{BB962C8B-B14F-4D97-AF65-F5344CB8AC3E}">
        <p14:creationId xmlns:p14="http://schemas.microsoft.com/office/powerpoint/2010/main" val="89209821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135</a:t>
            </a:fld>
            <a:endParaRPr lang="nl-BE" sz="1100">
              <a:solidFill>
                <a:srgbClr val="105269"/>
              </a:solidFill>
            </a:endParaRPr>
          </a:p>
        </p:txBody>
      </p:sp>
      <p:sp>
        <p:nvSpPr>
          <p:cNvPr id="8" name="Titel 3">
            <a:extLst>
              <a:ext uri="{FF2B5EF4-FFF2-40B4-BE49-F238E27FC236}">
                <a16:creationId xmlns:a16="http://schemas.microsoft.com/office/drawing/2014/main" id="{0E5D94D7-8E55-4ED3-885F-D98F02C8B86E}"/>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(Equivalente) eenheden (VI.5.2)</a:t>
            </a:r>
          </a:p>
        </p:txBody>
      </p:sp>
      <p:sp>
        <p:nvSpPr>
          <p:cNvPr id="9" name="Tijdelijke aanduiding voor inhoud 5">
            <a:extLst>
              <a:ext uri="{FF2B5EF4-FFF2-40B4-BE49-F238E27FC236}">
                <a16:creationId xmlns:a16="http://schemas.microsoft.com/office/drawing/2014/main" id="{0656FCBC-E67B-4287-B561-9F2FFE038E0E}"/>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Eenheden (E) en equivalente eenheden (EQ E)</a:t>
            </a:r>
          </a:p>
          <a:p>
            <a:pPr lvl="1"/>
            <a:r>
              <a:rPr lang="nl-BE" dirty="0">
                <a:cs typeface="Calibri" panose="020F0502020204030204" pitchFamily="34" charset="0"/>
              </a:rPr>
              <a:t>= </a:t>
            </a:r>
            <a:r>
              <a:rPr lang="nl-BE" b="1" dirty="0">
                <a:cs typeface="Calibri" panose="020F0502020204030204" pitchFamily="34" charset="0"/>
              </a:rPr>
              <a:t>totaal aantal </a:t>
            </a:r>
            <a:r>
              <a:rPr lang="nl-BE" dirty="0">
                <a:cs typeface="Calibri" panose="020F0502020204030204" pitchFamily="34" charset="0"/>
              </a:rPr>
              <a:t>eenheden (of gelijkgesteld) aangesloten op de collectieve centrale installatie</a:t>
            </a:r>
          </a:p>
          <a:p>
            <a:pPr lvl="2"/>
            <a:r>
              <a:rPr lang="nl-BE" dirty="0">
                <a:cs typeface="Calibri" panose="020F0502020204030204" pitchFamily="34" charset="0"/>
              </a:rPr>
              <a:t>Wooneenheden</a:t>
            </a:r>
          </a:p>
          <a:p>
            <a:pPr lvl="2"/>
            <a:r>
              <a:rPr lang="nl-BE" dirty="0" err="1">
                <a:cs typeface="Calibri" panose="020F0502020204030204" pitchFamily="34" charset="0"/>
              </a:rPr>
              <a:t>kNR</a:t>
            </a:r>
            <a:r>
              <a:rPr lang="nl-BE" dirty="0">
                <a:cs typeface="Calibri" panose="020F0502020204030204" pitchFamily="34" charset="0"/>
              </a:rPr>
              <a:t>-eenheden  </a:t>
            </a:r>
          </a:p>
          <a:p>
            <a:pPr lvl="2"/>
            <a:r>
              <a:rPr lang="nl-BE" dirty="0">
                <a:cs typeface="Calibri" panose="020F0502020204030204" pitchFamily="34" charset="0"/>
              </a:rPr>
              <a:t>Grote NR-eenheden</a:t>
            </a:r>
          </a:p>
          <a:p>
            <a:pPr lvl="2"/>
            <a:r>
              <a:rPr lang="nl-BE" dirty="0">
                <a:cs typeface="Calibri" panose="020F0502020204030204" pitchFamily="34" charset="0"/>
              </a:rPr>
              <a:t>Studentenkamers</a:t>
            </a:r>
          </a:p>
          <a:p>
            <a:pPr lvl="2"/>
            <a:r>
              <a:rPr lang="nl-BE" dirty="0">
                <a:cs typeface="Calibri" panose="020F0502020204030204" pitchFamily="34" charset="0"/>
              </a:rPr>
              <a:t>Gebouwen en eenheden die niet onder EPC toepassingsgebied vallen</a:t>
            </a:r>
          </a:p>
          <a:p>
            <a:pPr lvl="1"/>
            <a:endParaRPr lang="en-US" dirty="0"/>
          </a:p>
          <a:p>
            <a:pPr lvl="1"/>
            <a:endParaRPr lang="en-US" dirty="0"/>
          </a:p>
          <a:p>
            <a:pPr lvl="1"/>
            <a:endParaRPr lang="en-US" dirty="0"/>
          </a:p>
          <a:p>
            <a:pPr marL="0" indent="0">
              <a:buFontTx/>
              <a:buNone/>
            </a:pPr>
            <a:endParaRPr lang="nl-BE" dirty="0"/>
          </a:p>
          <a:p>
            <a:pPr marL="0" indent="0">
              <a:buFontTx/>
              <a:buNone/>
            </a:pPr>
            <a:endParaRPr lang="nl-BE" dirty="0"/>
          </a:p>
        </p:txBody>
      </p:sp>
      <p:pic>
        <p:nvPicPr>
          <p:cNvPr id="5" name="Graphic 4" descr="Opmerking belangrijk">
            <a:extLst>
              <a:ext uri="{FF2B5EF4-FFF2-40B4-BE49-F238E27FC236}">
                <a16:creationId xmlns:a16="http://schemas.microsoft.com/office/drawing/2014/main" id="{D7C22951-1CA0-4747-946E-40E67D7B40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7544" y="4417818"/>
            <a:ext cx="720080" cy="720080"/>
          </a:xfrm>
          <a:prstGeom prst="rect">
            <a:avLst/>
          </a:prstGeom>
        </p:spPr>
      </p:pic>
      <p:sp>
        <p:nvSpPr>
          <p:cNvPr id="6" name="Rechthoek 5">
            <a:extLst>
              <a:ext uri="{FF2B5EF4-FFF2-40B4-BE49-F238E27FC236}">
                <a16:creationId xmlns:a16="http://schemas.microsoft.com/office/drawing/2014/main" id="{2A8E7082-6B82-4054-B503-BFDF080C2929}"/>
              </a:ext>
            </a:extLst>
          </p:cNvPr>
          <p:cNvSpPr/>
          <p:nvPr/>
        </p:nvSpPr>
        <p:spPr>
          <a:xfrm>
            <a:off x="1187624" y="4418006"/>
            <a:ext cx="7416824" cy="1015663"/>
          </a:xfrm>
          <a:prstGeom prst="rect">
            <a:avLst/>
          </a:prstGeom>
        </p:spPr>
        <p:txBody>
          <a:bodyPr wrap="square">
            <a:spAutoFit/>
          </a:bodyPr>
          <a:lstStyle/>
          <a:p>
            <a:pPr marL="92075" lvl="1"/>
            <a:r>
              <a:rPr lang="nl-BE" sz="2000" b="1" dirty="0">
                <a:solidFill>
                  <a:srgbClr val="105269"/>
                </a:solidFill>
              </a:rPr>
              <a:t>Gemeenschappelijke ruimten appartementsgebouw aangesloten</a:t>
            </a:r>
            <a:r>
              <a:rPr lang="en-US" sz="2000" b="1" dirty="0">
                <a:solidFill>
                  <a:srgbClr val="105269"/>
                </a:solidFill>
              </a:rPr>
              <a:t> </a:t>
            </a:r>
            <a:r>
              <a:rPr lang="nl-BE" sz="2000" b="1" dirty="0">
                <a:solidFill>
                  <a:srgbClr val="105269"/>
                </a:solidFill>
              </a:rPr>
              <a:t>op</a:t>
            </a:r>
            <a:r>
              <a:rPr lang="en-US" sz="2000" b="1" dirty="0">
                <a:solidFill>
                  <a:srgbClr val="105269"/>
                </a:solidFill>
              </a:rPr>
              <a:t> </a:t>
            </a:r>
            <a:r>
              <a:rPr lang="nl-BE" sz="2000" b="1" dirty="0">
                <a:solidFill>
                  <a:srgbClr val="105269"/>
                </a:solidFill>
              </a:rPr>
              <a:t>collectieve installatie zijn GEEN EQ E en worden NIET meegeteld </a:t>
            </a:r>
            <a:r>
              <a:rPr lang="en-US" sz="2000" b="1" dirty="0">
                <a:solidFill>
                  <a:srgbClr val="105269"/>
                </a:solidFill>
                <a:sym typeface="Wingdings" panose="05000000000000000000" pitchFamily="2" charset="2"/>
              </a:rPr>
              <a:t> 0</a:t>
            </a:r>
            <a:endParaRPr lang="nl-BE" b="1" dirty="0">
              <a:solidFill>
                <a:srgbClr val="105269"/>
              </a:solidFill>
            </a:endParaRPr>
          </a:p>
        </p:txBody>
      </p:sp>
    </p:spTree>
    <p:extLst>
      <p:ext uri="{BB962C8B-B14F-4D97-AF65-F5344CB8AC3E}">
        <p14:creationId xmlns:p14="http://schemas.microsoft.com/office/powerpoint/2010/main" val="36990558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136</a:t>
            </a:fld>
            <a:endParaRPr lang="nl-BE" sz="1100">
              <a:solidFill>
                <a:srgbClr val="105269"/>
              </a:solidFill>
            </a:endParaRPr>
          </a:p>
        </p:txBody>
      </p:sp>
      <p:sp>
        <p:nvSpPr>
          <p:cNvPr id="8" name="Titel 3">
            <a:extLst>
              <a:ext uri="{FF2B5EF4-FFF2-40B4-BE49-F238E27FC236}">
                <a16:creationId xmlns:a16="http://schemas.microsoft.com/office/drawing/2014/main" id="{0E5D94D7-8E55-4ED3-885F-D98F02C8B86E}"/>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(Equivalente) eenheden (VI.6.2)</a:t>
            </a:r>
          </a:p>
        </p:txBody>
      </p:sp>
      <p:sp>
        <p:nvSpPr>
          <p:cNvPr id="9" name="Tijdelijke aanduiding voor inhoud 5">
            <a:extLst>
              <a:ext uri="{FF2B5EF4-FFF2-40B4-BE49-F238E27FC236}">
                <a16:creationId xmlns:a16="http://schemas.microsoft.com/office/drawing/2014/main" id="{0656FCBC-E67B-4287-B561-9F2FFE038E0E}"/>
              </a:ext>
            </a:extLst>
          </p:cNvPr>
          <p:cNvSpPr txBox="1">
            <a:spLocks/>
          </p:cNvSpPr>
          <p:nvPr/>
        </p:nvSpPr>
        <p:spPr>
          <a:xfrm>
            <a:off x="539552" y="1628800"/>
            <a:ext cx="8352928" cy="4248472"/>
          </a:xfrm>
          <a:prstGeom prst="rect">
            <a:avLst/>
          </a:prstGeom>
        </p:spPr>
        <p:txBody>
          <a:bodyPr lIns="91440" tIns="45720" rIns="91440" bIns="45720"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b="1" dirty="0"/>
              <a:t>Eenheid </a:t>
            </a:r>
            <a:endParaRPr lang="en-US"/>
          </a:p>
          <a:p>
            <a:pPr marL="863600" lvl="2" indent="-287655"/>
            <a:r>
              <a:rPr lang="nl-BE" dirty="0"/>
              <a:t>1 wooneenheid = 1 E</a:t>
            </a:r>
            <a:endParaRPr lang="nl-BE">
              <a:ea typeface="Calibri" panose="020F0502020204030204" pitchFamily="34" charset="0"/>
              <a:cs typeface="Calibri" panose="020F0502020204030204" pitchFamily="34" charset="0"/>
            </a:endParaRPr>
          </a:p>
          <a:p>
            <a:pPr marL="863600" lvl="2" indent="-287655"/>
            <a:r>
              <a:rPr lang="nl-BE" dirty="0"/>
              <a:t>1 kleine niet-residentiële eenheid = 1 E</a:t>
            </a:r>
            <a:endParaRPr lang="nl-BE">
              <a:ea typeface="Calibri" panose="020F0502020204030204" pitchFamily="34" charset="0"/>
              <a:cs typeface="Calibri" panose="020F0502020204030204" pitchFamily="34" charset="0"/>
            </a:endParaRPr>
          </a:p>
          <a:p>
            <a:pPr marL="287655" indent="-287655"/>
            <a:r>
              <a:rPr lang="nl-BE" b="1" dirty="0"/>
              <a:t>Equivalente eenheid</a:t>
            </a:r>
            <a:endParaRPr lang="nl-BE" b="1">
              <a:ea typeface="Calibri" panose="020F0502020204030204" pitchFamily="34" charset="0"/>
              <a:cs typeface="Calibri" panose="020F0502020204030204" pitchFamily="34" charset="0"/>
            </a:endParaRPr>
          </a:p>
          <a:p>
            <a:pPr marL="863600" lvl="2" indent="-287655"/>
            <a:r>
              <a:rPr lang="nl-BE" dirty="0"/>
              <a:t>3 studentenkamers (geen autonome eenheden) = 1 EQ E</a:t>
            </a:r>
            <a:endParaRPr lang="nl-BE">
              <a:ea typeface="Calibri" panose="020F0502020204030204" pitchFamily="34" charset="0"/>
              <a:cs typeface="Calibri" panose="020F0502020204030204" pitchFamily="34" charset="0"/>
            </a:endParaRPr>
          </a:p>
          <a:p>
            <a:pPr marL="863600" lvl="2" indent="-287655"/>
            <a:r>
              <a:rPr lang="nl-BE">
                <a:latin typeface="Calibri"/>
                <a:ea typeface="Calibri"/>
                <a:cs typeface="Calibri"/>
              </a:rPr>
              <a:t>Niet-residentiële </a:t>
            </a:r>
            <a:r>
              <a:rPr lang="nl-BE">
                <a:solidFill>
                  <a:schemeClr val="accent4"/>
                </a:solidFill>
                <a:latin typeface="Calibri"/>
                <a:ea typeface="Calibri"/>
                <a:cs typeface="Calibri"/>
              </a:rPr>
              <a:t>eenheden worden per gebouweenheid geteld</a:t>
            </a:r>
            <a:r>
              <a:rPr lang="nl-BE">
                <a:latin typeface="Calibri"/>
                <a:ea typeface="Calibri"/>
                <a:cs typeface="Calibri"/>
              </a:rPr>
              <a:t>, ongeacht hun grootte = 1 EQ E per niet-residentiële gebouweenheid</a:t>
            </a:r>
            <a:endParaRPr lang="nl-BE">
              <a:ea typeface="Calibri"/>
              <a:cs typeface="Calibri"/>
            </a:endParaRPr>
          </a:p>
          <a:p>
            <a:pPr marL="863600" lvl="2" indent="-287655"/>
            <a:r>
              <a:rPr lang="nl-BE">
                <a:latin typeface="Calibri"/>
                <a:ea typeface="Calibri"/>
                <a:cs typeface="Calibri"/>
              </a:rPr>
              <a:t>Gebouwen die niet onder EPC toepassingsgebied vallen of waarvan bestemming onbekend is = 1 EQ E per eenheid</a:t>
            </a:r>
          </a:p>
          <a:p>
            <a:pPr marL="863600" lvl="3" indent="0">
              <a:buNone/>
            </a:pPr>
            <a:endParaRPr lang="nl-BE">
              <a:ea typeface="Calibri" panose="020F0502020204030204" pitchFamily="34" charset="0"/>
              <a:cs typeface="Calibri" panose="020F0502020204030204" pitchFamily="34" charset="0"/>
            </a:endParaRPr>
          </a:p>
          <a:p>
            <a:pPr marL="863600" lvl="2" indent="-287655"/>
            <a:r>
              <a:rPr lang="nl-BE" dirty="0"/>
              <a:t>Gemeenschappelijke ruimten van een appartementsgebouw </a:t>
            </a:r>
            <a:r>
              <a:rPr lang="en-US" dirty="0"/>
              <a:t>= </a:t>
            </a:r>
            <a:r>
              <a:rPr lang="nl-BE" dirty="0"/>
              <a:t>0 EQ E</a:t>
            </a:r>
            <a:endParaRPr lang="nl-BE">
              <a:ea typeface="Calibri" panose="020F0502020204030204" pitchFamily="34" charset="0"/>
              <a:cs typeface="Calibri" panose="020F0502020204030204" pitchFamily="34" charset="0"/>
            </a:endParaRPr>
          </a:p>
          <a:p>
            <a:pPr marL="1151890" lvl="3" indent="-287655"/>
            <a:endParaRPr lang="en-US">
              <a:ea typeface="Calibri" panose="020F0502020204030204" pitchFamily="34" charset="0"/>
              <a:cs typeface="Calibri" panose="020F0502020204030204" pitchFamily="34" charset="0"/>
            </a:endParaRPr>
          </a:p>
          <a:p>
            <a:pPr marL="575945" lvl="1" indent="-287655"/>
            <a:endParaRPr lang="en-US">
              <a:ea typeface="Calibri" panose="020F0502020204030204" pitchFamily="34" charset="0"/>
              <a:cs typeface="Calibri" panose="020F0502020204030204" pitchFamily="34" charset="0"/>
            </a:endParaRPr>
          </a:p>
          <a:p>
            <a:pPr marL="575945" lvl="1" indent="-287655"/>
            <a:endParaRPr lang="en-US">
              <a:ea typeface="Calibri" panose="020F0502020204030204" pitchFamily="34" charset="0"/>
              <a:cs typeface="Calibri" panose="020F0502020204030204" pitchFamily="34" charset="0"/>
            </a:endParaRPr>
          </a:p>
          <a:p>
            <a:pPr marL="0" indent="0">
              <a:buFontTx/>
              <a:buNone/>
            </a:pPr>
            <a:endParaRPr lang="nl-BE" dirty="0"/>
          </a:p>
          <a:p>
            <a:pPr marL="0" indent="0">
              <a:buFontTx/>
              <a:buNone/>
            </a:pPr>
            <a:endParaRPr lang="nl-BE" dirty="0"/>
          </a:p>
        </p:txBody>
      </p:sp>
    </p:spTree>
    <p:extLst>
      <p:ext uri="{BB962C8B-B14F-4D97-AF65-F5344CB8AC3E}">
        <p14:creationId xmlns:p14="http://schemas.microsoft.com/office/powerpoint/2010/main" val="34147822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137</a:t>
            </a:fld>
            <a:endParaRPr lang="nl-BE" sz="1100">
              <a:solidFill>
                <a:srgbClr val="105269"/>
              </a:solidFill>
            </a:endParaRPr>
          </a:p>
        </p:txBody>
      </p:sp>
      <p:sp>
        <p:nvSpPr>
          <p:cNvPr id="7" name="Tijdelijke aanduiding voor inhoud 4"/>
          <p:cNvSpPr>
            <a:spLocks noGrp="1"/>
          </p:cNvSpPr>
          <p:nvPr>
            <p:ph sz="half" idx="2"/>
          </p:nvPr>
        </p:nvSpPr>
        <p:spPr>
          <a:xfrm>
            <a:off x="539552" y="1185969"/>
            <a:ext cx="8352928" cy="4248472"/>
          </a:xfrm>
        </p:spPr>
        <p:txBody>
          <a:bodyPr/>
          <a:lstStyle/>
          <a:p>
            <a:r>
              <a:rPr lang="nl-BE" dirty="0"/>
              <a:t>Aantal (equivalente) eenheden in blok met studentenkamers</a:t>
            </a:r>
          </a:p>
          <a:p>
            <a:pPr lvl="1"/>
            <a:r>
              <a:rPr lang="nl-BE" sz="2000" dirty="0"/>
              <a:t>autonoom functionerend </a:t>
            </a:r>
          </a:p>
          <a:p>
            <a:pPr lvl="2"/>
            <a:r>
              <a:rPr lang="nl-BE" sz="1800" dirty="0"/>
              <a:t>1 studentenkamer = 1 eenheid</a:t>
            </a:r>
          </a:p>
          <a:p>
            <a:pPr lvl="1"/>
            <a:r>
              <a:rPr lang="nl-BE" sz="2000" dirty="0"/>
              <a:t>niet autonoom functionerend (bv. geen eigen toilet, douche of kitchenette) </a:t>
            </a:r>
          </a:p>
          <a:p>
            <a:pPr lvl="2"/>
            <a:r>
              <a:rPr lang="nl-BE" sz="1800" dirty="0"/>
              <a:t>per 3 studentenkamers = één equivalente wooneenheid</a:t>
            </a:r>
          </a:p>
          <a:p>
            <a:pPr lvl="2"/>
            <a:r>
              <a:rPr lang="nl-BE" sz="1800" dirty="0"/>
              <a:t>afronden naar dichtstbijzijnde gehele getal</a:t>
            </a:r>
          </a:p>
          <a:p>
            <a:pPr marL="288000" lvl="1">
              <a:buSzPct val="90000"/>
              <a:buBlip>
                <a:blip r:embed="rId3"/>
              </a:buBlip>
            </a:pPr>
            <a:r>
              <a:rPr lang="nl-BE" dirty="0"/>
              <a:t>Voorbeeld studentenkamers zonder eigen keuken</a:t>
            </a:r>
          </a:p>
          <a:p>
            <a:pPr lvl="1"/>
            <a:r>
              <a:rPr lang="nl-BE" dirty="0"/>
              <a:t>4 </a:t>
            </a:r>
            <a:r>
              <a:rPr lang="nl-BE" dirty="0" err="1"/>
              <a:t>eq</a:t>
            </a:r>
            <a:r>
              <a:rPr lang="nl-BE" dirty="0"/>
              <a:t>. eenheden </a:t>
            </a:r>
            <a:r>
              <a:rPr lang="en-US" dirty="0"/>
              <a:t>(12/3)</a:t>
            </a:r>
            <a:endParaRPr lang="nl-BE" dirty="0"/>
          </a:p>
          <a:p>
            <a:pPr marL="0" indent="0">
              <a:buNone/>
            </a:pPr>
            <a:endParaRPr lang="nl-BE" sz="1700" dirty="0">
              <a:solidFill>
                <a:srgbClr val="105269"/>
              </a:solidFill>
              <a:latin typeface="Verdana" panose="020B0604030504040204" pitchFamily="34" charset="0"/>
              <a:ea typeface="Verdana" panose="020B0604030504040204" pitchFamily="34" charset="0"/>
            </a:endParaRPr>
          </a:p>
        </p:txBody>
      </p:sp>
      <p:sp>
        <p:nvSpPr>
          <p:cNvPr id="6" name="Rechthoek 5">
            <a:extLst>
              <a:ext uri="{FF2B5EF4-FFF2-40B4-BE49-F238E27FC236}">
                <a16:creationId xmlns:a16="http://schemas.microsoft.com/office/drawing/2014/main" id="{FF8AFE43-CE27-46DA-9F37-A69E031C2FB9}"/>
              </a:ext>
            </a:extLst>
          </p:cNvPr>
          <p:cNvSpPr/>
          <p:nvPr/>
        </p:nvSpPr>
        <p:spPr>
          <a:xfrm>
            <a:off x="539552" y="5877272"/>
            <a:ext cx="201622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76DDE7D2-8287-41E5-93D6-095B06E97DB6}"/>
              </a:ext>
            </a:extLst>
          </p:cNvPr>
          <p:cNvPicPr>
            <a:picLocks noChangeAspect="1"/>
          </p:cNvPicPr>
          <p:nvPr/>
        </p:nvPicPr>
        <p:blipFill>
          <a:blip r:embed="rId4"/>
          <a:stretch>
            <a:fillRect/>
          </a:stretch>
        </p:blipFill>
        <p:spPr>
          <a:xfrm>
            <a:off x="1824794" y="4074167"/>
            <a:ext cx="5494412" cy="2647308"/>
          </a:xfrm>
          <a:prstGeom prst="rect">
            <a:avLst/>
          </a:prstGeom>
        </p:spPr>
      </p:pic>
    </p:spTree>
    <p:extLst>
      <p:ext uri="{BB962C8B-B14F-4D97-AF65-F5344CB8AC3E}">
        <p14:creationId xmlns:p14="http://schemas.microsoft.com/office/powerpoint/2010/main" val="33076764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530674" y="1397981"/>
            <a:ext cx="8352928" cy="4248472"/>
          </a:xfrm>
        </p:spPr>
        <p:txBody>
          <a:bodyPr/>
          <a:lstStyle/>
          <a:p>
            <a:r>
              <a:rPr lang="nl-BE" b="1" dirty="0"/>
              <a:t>Situatie 1</a:t>
            </a:r>
          </a:p>
          <a:p>
            <a:pPr lvl="1">
              <a:buFont typeface="Wingdings" panose="05000000000000000000" pitchFamily="2" charset="2"/>
              <a:buChar char="ü"/>
            </a:pPr>
            <a:r>
              <a:rPr lang="nl-BE" dirty="0"/>
              <a:t>Alleenstaande garage: enkel gebruikt voor stallen auto + fietsen</a:t>
            </a:r>
          </a:p>
          <a:p>
            <a:pPr lvl="1">
              <a:buFont typeface="Wingdings" panose="05000000000000000000" pitchFamily="2" charset="2"/>
              <a:buChar char="ü"/>
            </a:pPr>
            <a:r>
              <a:rPr lang="nl-BE" dirty="0"/>
              <a:t>In deze garage is een radiator aangesloten op de ketel die woning verwarmd</a:t>
            </a:r>
          </a:p>
          <a:p>
            <a:pPr marL="288000" lvl="1" indent="0">
              <a:buNone/>
            </a:pPr>
            <a:r>
              <a:rPr lang="nl-BE" b="1" dirty="0">
                <a:cs typeface="Calibri" panose="020F0502020204030204" pitchFamily="34" charset="0"/>
              </a:rPr>
              <a:t>Hoeveel equivalente eenheden geef ik in?</a:t>
            </a:r>
          </a:p>
          <a:p>
            <a:pPr lvl="2"/>
            <a:r>
              <a:rPr lang="nl-BE" dirty="0">
                <a:cs typeface="Calibri" panose="020F0502020204030204" pitchFamily="34" charset="0"/>
              </a:rPr>
              <a:t>voor garage, die buiten EPC toepassingsgebied valt, telt men 1 equivalente eenheid</a:t>
            </a:r>
          </a:p>
          <a:p>
            <a:pPr lvl="2"/>
            <a:r>
              <a:rPr lang="nl-BE" dirty="0">
                <a:cs typeface="Calibri" panose="020F0502020204030204" pitchFamily="34" charset="0"/>
                <a:sym typeface="Wingdings" panose="05000000000000000000" pitchFamily="2" charset="2"/>
              </a:rPr>
              <a:t> </a:t>
            </a:r>
            <a:r>
              <a:rPr lang="nl-BE" dirty="0">
                <a:cs typeface="Calibri" panose="020F0502020204030204" pitchFamily="34" charset="0"/>
              </a:rPr>
              <a:t> </a:t>
            </a:r>
            <a:r>
              <a:rPr lang="nl-BE" b="1" dirty="0">
                <a:cs typeface="Calibri" panose="020F0502020204030204" pitchFamily="34" charset="0"/>
              </a:rPr>
              <a:t>collectieve installatie </a:t>
            </a:r>
            <a:r>
              <a:rPr lang="nl-BE" dirty="0">
                <a:cs typeface="Calibri" panose="020F0502020204030204" pitchFamily="34" charset="0"/>
              </a:rPr>
              <a:t>met </a:t>
            </a:r>
            <a:r>
              <a:rPr lang="nl-BE" b="1" dirty="0">
                <a:cs typeface="Calibri" panose="020F0502020204030204" pitchFamily="34" charset="0"/>
              </a:rPr>
              <a:t>2 EQ E</a:t>
            </a:r>
          </a:p>
          <a:p>
            <a:endParaRPr lang="nl-BE" b="1" dirty="0"/>
          </a:p>
          <a:p>
            <a:pPr lvl="1">
              <a:buFont typeface="Wingdings" panose="05000000000000000000" pitchFamily="2" charset="2"/>
              <a:buChar char="ü"/>
            </a:pPr>
            <a:r>
              <a:rPr lang="nl-BE" dirty="0"/>
              <a:t>Stel dat de bestemming van het alleenstaande gebouw niet gekend is</a:t>
            </a:r>
          </a:p>
          <a:p>
            <a:pPr lvl="2"/>
            <a:r>
              <a:rPr lang="nl-BE" dirty="0">
                <a:cs typeface="Calibri" panose="020F0502020204030204" pitchFamily="34" charset="0"/>
              </a:rPr>
              <a:t>Er moet dan volgens ‘Wegwijs in het EPC per gebouw(eenheid)’ worden aangenomen dat het een niet-residentieel gebouw betreft </a:t>
            </a:r>
            <a:r>
              <a:rPr lang="nl-BE" dirty="0">
                <a:cs typeface="Calibri" panose="020F0502020204030204" pitchFamily="34" charset="0"/>
                <a:sym typeface="Wingdings" panose="05000000000000000000" pitchFamily="2" charset="2"/>
              </a:rPr>
              <a:t> </a:t>
            </a:r>
            <a:r>
              <a:rPr lang="nl-BE" dirty="0">
                <a:cs typeface="Calibri" panose="020F0502020204030204" pitchFamily="34" charset="0"/>
              </a:rPr>
              <a:t>1 equivalente eenheid</a:t>
            </a:r>
          </a:p>
          <a:p>
            <a:pPr lvl="2"/>
            <a:r>
              <a:rPr lang="nl-BE" dirty="0">
                <a:cs typeface="Calibri" panose="020F0502020204030204" pitchFamily="34" charset="0"/>
                <a:sym typeface="Wingdings" panose="05000000000000000000" pitchFamily="2" charset="2"/>
              </a:rPr>
              <a:t> </a:t>
            </a:r>
            <a:r>
              <a:rPr lang="nl-BE" dirty="0">
                <a:cs typeface="Calibri" panose="020F0502020204030204" pitchFamily="34" charset="0"/>
              </a:rPr>
              <a:t> </a:t>
            </a:r>
            <a:r>
              <a:rPr lang="nl-BE" b="1" dirty="0">
                <a:cs typeface="Calibri" panose="020F0502020204030204" pitchFamily="34" charset="0"/>
              </a:rPr>
              <a:t>collectieve installatie </a:t>
            </a:r>
            <a:r>
              <a:rPr lang="nl-BE" dirty="0">
                <a:cs typeface="Calibri" panose="020F0502020204030204" pitchFamily="34" charset="0"/>
              </a:rPr>
              <a:t>met </a:t>
            </a:r>
            <a:r>
              <a:rPr lang="nl-BE" b="1" dirty="0">
                <a:cs typeface="Calibri" panose="020F0502020204030204" pitchFamily="34" charset="0"/>
              </a:rPr>
              <a:t>2 EQ E</a:t>
            </a:r>
          </a:p>
          <a:p>
            <a:pPr lvl="2">
              <a:buFont typeface="Wingdings" panose="05000000000000000000" pitchFamily="2" charset="2"/>
              <a:buChar char="ü"/>
            </a:pPr>
            <a:endParaRPr lang="nl-BE" sz="1400" b="1" dirty="0">
              <a:cs typeface="Calibri" panose="020F0502020204030204" pitchFamily="34" charset="0"/>
            </a:endParaRPr>
          </a:p>
          <a:p>
            <a:pPr lvl="1"/>
            <a:endParaRPr lang="nl-BE" sz="1800" dirty="0">
              <a:cs typeface="Calibri" panose="020F0502020204030204" pitchFamily="34" charset="0"/>
            </a:endParaRP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138</a:t>
            </a:fld>
            <a:endParaRPr lang="nl-BE" sz="1100">
              <a:solidFill>
                <a:srgbClr val="105269"/>
              </a:solidFill>
            </a:endParaRPr>
          </a:p>
        </p:txBody>
      </p:sp>
    </p:spTree>
    <p:extLst>
      <p:ext uri="{BB962C8B-B14F-4D97-AF65-F5344CB8AC3E}">
        <p14:creationId xmlns:p14="http://schemas.microsoft.com/office/powerpoint/2010/main" val="395261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530674" y="1397981"/>
            <a:ext cx="8352928" cy="4248472"/>
          </a:xfrm>
        </p:spPr>
        <p:txBody>
          <a:bodyPr/>
          <a:lstStyle/>
          <a:p>
            <a:pPr marL="288000" lvl="2">
              <a:buBlip>
                <a:blip r:embed="rId2"/>
              </a:buBlip>
            </a:pPr>
            <a:r>
              <a:rPr lang="nl-BE" sz="2200" b="1"/>
              <a:t>Situatie 2</a:t>
            </a:r>
          </a:p>
          <a:p>
            <a:pPr lvl="1">
              <a:buFont typeface="Wingdings" panose="05000000000000000000" pitchFamily="2" charset="2"/>
              <a:buChar char="ü"/>
            </a:pPr>
            <a:r>
              <a:rPr lang="nl-BE"/>
              <a:t>Naast woning staat alleenstaand kantoor dat onder definitie van een </a:t>
            </a:r>
            <a:r>
              <a:rPr lang="nl-BE" err="1"/>
              <a:t>kNR</a:t>
            </a:r>
            <a:r>
              <a:rPr lang="nl-BE"/>
              <a:t> gebouw valt</a:t>
            </a:r>
          </a:p>
          <a:p>
            <a:pPr lvl="1">
              <a:buFont typeface="Wingdings" panose="05000000000000000000" pitchFamily="2" charset="2"/>
              <a:buChar char="ü"/>
            </a:pPr>
            <a:r>
              <a:rPr lang="nl-BE"/>
              <a:t>Verwarming van kantoor is aangesloten op ketel van woning</a:t>
            </a:r>
          </a:p>
          <a:p>
            <a:pPr marL="288000" lvl="1" indent="0">
              <a:buNone/>
            </a:pPr>
            <a:r>
              <a:rPr lang="nl-BE" b="1">
                <a:cs typeface="Calibri" panose="020F0502020204030204" pitchFamily="34" charset="0"/>
              </a:rPr>
              <a:t>Hoeveel (equivalente) eenheden geef ik in?</a:t>
            </a:r>
          </a:p>
          <a:p>
            <a:pPr lvl="2"/>
            <a:r>
              <a:rPr lang="nl-BE">
                <a:cs typeface="Calibri" panose="020F0502020204030204" pitchFamily="34" charset="0"/>
              </a:rPr>
              <a:t>Voor het kantoor telt men 1 eenheid</a:t>
            </a:r>
          </a:p>
          <a:p>
            <a:pPr marL="576000" lvl="2" indent="0">
              <a:buNone/>
            </a:pPr>
            <a:r>
              <a:rPr lang="nl-BE">
                <a:cs typeface="Calibri" panose="020F0502020204030204" pitchFamily="34" charset="0"/>
              </a:rPr>
              <a:t>   </a:t>
            </a:r>
            <a:r>
              <a:rPr lang="nl-BE">
                <a:cs typeface="Calibri" panose="020F0502020204030204" pitchFamily="34" charset="0"/>
                <a:sym typeface="Wingdings" panose="05000000000000000000" pitchFamily="2" charset="2"/>
              </a:rPr>
              <a:t> </a:t>
            </a:r>
            <a:r>
              <a:rPr lang="nl-BE">
                <a:cs typeface="Calibri" panose="020F0502020204030204" pitchFamily="34" charset="0"/>
              </a:rPr>
              <a:t> </a:t>
            </a:r>
            <a:r>
              <a:rPr lang="nl-BE" b="1">
                <a:cs typeface="Calibri" panose="020F0502020204030204" pitchFamily="34" charset="0"/>
              </a:rPr>
              <a:t>collectieve installatie </a:t>
            </a:r>
            <a:r>
              <a:rPr lang="nl-BE">
                <a:cs typeface="Calibri" panose="020F0502020204030204" pitchFamily="34" charset="0"/>
              </a:rPr>
              <a:t>met </a:t>
            </a:r>
            <a:r>
              <a:rPr lang="nl-BE" b="1">
                <a:cs typeface="Calibri" panose="020F0502020204030204" pitchFamily="34" charset="0"/>
              </a:rPr>
              <a:t>2 EQ E</a:t>
            </a:r>
          </a:p>
          <a:p>
            <a:pPr marL="576000" lvl="2" indent="0">
              <a:buNone/>
            </a:pPr>
            <a:endParaRPr lang="nl-BE" sz="1600" b="1">
              <a:cs typeface="Calibri" panose="020F0502020204030204" pitchFamily="34" charset="0"/>
            </a:endParaRPr>
          </a:p>
          <a:p>
            <a:pPr lvl="1"/>
            <a:endParaRPr lang="nl-BE" sz="1800">
              <a:cs typeface="Calibri" panose="020F0502020204030204" pitchFamily="34" charset="0"/>
            </a:endParaRP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139</a:t>
            </a:fld>
            <a:endParaRPr lang="nl-BE" sz="1100">
              <a:solidFill>
                <a:srgbClr val="105269"/>
              </a:solidFill>
            </a:endParaRPr>
          </a:p>
        </p:txBody>
      </p:sp>
    </p:spTree>
    <p:extLst>
      <p:ext uri="{BB962C8B-B14F-4D97-AF65-F5344CB8AC3E}">
        <p14:creationId xmlns:p14="http://schemas.microsoft.com/office/powerpoint/2010/main" val="306288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ADBD60B-3A53-4B39-BD46-5F8E343BC13E}"/>
              </a:ext>
            </a:extLst>
          </p:cNvPr>
          <p:cNvSpPr>
            <a:spLocks noGrp="1"/>
          </p:cNvSpPr>
          <p:nvPr>
            <p:ph sz="half" idx="2"/>
          </p:nvPr>
        </p:nvSpPr>
        <p:spPr>
          <a:xfrm>
            <a:off x="395536" y="332656"/>
            <a:ext cx="7344816" cy="1080120"/>
          </a:xfrm>
        </p:spPr>
        <p:txBody>
          <a:bodyPr>
            <a:normAutofit/>
          </a:bodyPr>
          <a:lstStyle/>
          <a:p>
            <a:pPr lvl="0"/>
            <a:r>
              <a:rPr lang="nl-BE" err="1">
                <a:solidFill>
                  <a:srgbClr val="38373A"/>
                </a:solidFill>
              </a:rPr>
              <a:t>Tellerlokaal</a:t>
            </a:r>
            <a:r>
              <a:rPr lang="nl-BE">
                <a:solidFill>
                  <a:srgbClr val="38373A"/>
                </a:solidFill>
              </a:rPr>
              <a:t> appartementsgebouw:</a:t>
            </a:r>
          </a:p>
          <a:p>
            <a:pPr lvl="1"/>
            <a:r>
              <a:rPr lang="nl-BE" sz="2000">
                <a:solidFill>
                  <a:srgbClr val="38373A"/>
                </a:solidFill>
                <a:cs typeface="Calibri" panose="020F0502020204030204" pitchFamily="34" charset="0"/>
              </a:rPr>
              <a:t>meerdere gastellers duiden meestal op individuele installaties in het appartementsgebouw</a:t>
            </a:r>
            <a:endParaRPr lang="nl-BE" sz="2000">
              <a:sym typeface="Wingdings" panose="05000000000000000000" pitchFamily="2" charset="2"/>
            </a:endParaRPr>
          </a:p>
        </p:txBody>
      </p:sp>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a:t>
            </a:fld>
            <a:endParaRPr lang="nl-BE" sz="1100">
              <a:solidFill>
                <a:srgbClr val="105269"/>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25389"/>
            <a:ext cx="3888432" cy="533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391083"/>
            <a:ext cx="3481071" cy="533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p:cNvSpPr/>
          <p:nvPr/>
        </p:nvSpPr>
        <p:spPr>
          <a:xfrm>
            <a:off x="515367" y="6075141"/>
            <a:ext cx="2952328" cy="646331"/>
          </a:xfrm>
          <a:prstGeom prst="rect">
            <a:avLst/>
          </a:prstGeom>
          <a:noFill/>
        </p:spPr>
        <p:txBody>
          <a:bodyPr wrap="square">
            <a:spAutoFit/>
          </a:bodyPr>
          <a:lstStyle/>
          <a:p>
            <a:r>
              <a:rPr lang="nl-BE">
                <a:solidFill>
                  <a:schemeClr val="bg1"/>
                </a:solidFill>
                <a:latin typeface="Calibri" panose="020F0502020204030204" pitchFamily="34" charset="0"/>
              </a:rPr>
              <a:t>watertellers</a:t>
            </a:r>
          </a:p>
          <a:p>
            <a:r>
              <a:rPr lang="nl-BE">
                <a:solidFill>
                  <a:schemeClr val="bg1"/>
                </a:solidFill>
                <a:latin typeface="Calibri" panose="020F0502020204030204" pitchFamily="34" charset="0"/>
              </a:rPr>
              <a:t>appartementsgebouw</a:t>
            </a:r>
            <a:endParaRPr lang="nl-NL">
              <a:solidFill>
                <a:schemeClr val="bg1"/>
              </a:solidFill>
              <a:latin typeface="Calibri" panose="020F0502020204030204" pitchFamily="34" charset="0"/>
            </a:endParaRPr>
          </a:p>
        </p:txBody>
      </p:sp>
      <p:sp>
        <p:nvSpPr>
          <p:cNvPr id="9" name="Rechthoek 8"/>
          <p:cNvSpPr/>
          <p:nvPr/>
        </p:nvSpPr>
        <p:spPr>
          <a:xfrm>
            <a:off x="4164639" y="6109448"/>
            <a:ext cx="4069313" cy="646331"/>
          </a:xfrm>
          <a:prstGeom prst="rect">
            <a:avLst/>
          </a:prstGeom>
          <a:noFill/>
        </p:spPr>
        <p:txBody>
          <a:bodyPr wrap="square">
            <a:spAutoFit/>
          </a:bodyPr>
          <a:lstStyle/>
          <a:p>
            <a:r>
              <a:rPr lang="nl-BE">
                <a:solidFill>
                  <a:schemeClr val="bg1"/>
                </a:solidFill>
                <a:latin typeface="Calibri" panose="020F0502020204030204" pitchFamily="34" charset="0"/>
              </a:rPr>
              <a:t>gele buizen = gastoevoerbuizen</a:t>
            </a:r>
          </a:p>
          <a:p>
            <a:r>
              <a:rPr lang="nl-BE">
                <a:solidFill>
                  <a:schemeClr val="bg1"/>
                </a:solidFill>
                <a:latin typeface="Calibri" panose="020F0502020204030204" pitchFamily="34" charset="0"/>
              </a:rPr>
              <a:t>serie gastellers appartementsgebouw</a:t>
            </a:r>
            <a:endParaRPr lang="nl-NL">
              <a:solidFill>
                <a:schemeClr val="bg1"/>
              </a:solidFill>
              <a:latin typeface="Calibri" panose="020F0502020204030204" pitchFamily="34" charset="0"/>
            </a:endParaRPr>
          </a:p>
        </p:txBody>
      </p:sp>
    </p:spTree>
    <p:extLst>
      <p:ext uri="{BB962C8B-B14F-4D97-AF65-F5344CB8AC3E}">
        <p14:creationId xmlns:p14="http://schemas.microsoft.com/office/powerpoint/2010/main" val="21268486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539552" y="1628800"/>
            <a:ext cx="8352928" cy="4873600"/>
          </a:xfrm>
        </p:spPr>
        <p:txBody>
          <a:bodyPr/>
          <a:lstStyle/>
          <a:p>
            <a:r>
              <a:rPr lang="nl-BE" b="1" dirty="0"/>
              <a:t>Situatie 3</a:t>
            </a:r>
          </a:p>
          <a:p>
            <a:pPr lvl="1">
              <a:buFont typeface="Wingdings" panose="05000000000000000000" pitchFamily="2" charset="2"/>
              <a:buChar char="ü"/>
            </a:pPr>
            <a:r>
              <a:rPr lang="nl-BE" sz="2000" dirty="0"/>
              <a:t>Opmaak EPC van een appartement in appartementsgebouw met 50 appartementen</a:t>
            </a:r>
          </a:p>
          <a:p>
            <a:pPr lvl="1">
              <a:buFont typeface="Wingdings" panose="05000000000000000000" pitchFamily="2" charset="2"/>
              <a:buChar char="ü"/>
            </a:pPr>
            <a:r>
              <a:rPr lang="nl-BE" sz="2000" dirty="0"/>
              <a:t>Op gelijkvloers van dit gebouw: café, kinesitherapiepraktijk en winkel. Er zijn geen andere eenheden op het gelijkvloers.</a:t>
            </a:r>
          </a:p>
          <a:p>
            <a:pPr lvl="1">
              <a:buFont typeface="Wingdings" panose="05000000000000000000" pitchFamily="2" charset="2"/>
              <a:buChar char="ü"/>
            </a:pPr>
            <a:r>
              <a:rPr lang="nl-BE" sz="2000" dirty="0"/>
              <a:t>Alle eenheden binnen gebouw zijn aangesloten op dezelfde RV-installatie RV</a:t>
            </a:r>
          </a:p>
          <a:p>
            <a:pPr marL="288000" lvl="1" indent="0">
              <a:buNone/>
            </a:pPr>
            <a:r>
              <a:rPr lang="nl-BE" b="1" dirty="0">
                <a:cs typeface="Calibri" panose="020F0502020204030204" pitchFamily="34" charset="0"/>
              </a:rPr>
              <a:t>Hoeveel equivalente eenheden geef ik in ?</a:t>
            </a:r>
          </a:p>
          <a:p>
            <a:pPr lvl="2"/>
            <a:r>
              <a:rPr lang="nl-BE" dirty="0">
                <a:cs typeface="Calibri" panose="020F0502020204030204" pitchFamily="34" charset="0"/>
              </a:rPr>
              <a:t>Eerst nagaan of de eenheden op gelijkvloers onder definitie vallen van </a:t>
            </a:r>
            <a:r>
              <a:rPr lang="nl-BE" dirty="0" err="1">
                <a:cs typeface="Calibri" panose="020F0502020204030204" pitchFamily="34" charset="0"/>
              </a:rPr>
              <a:t>kNR</a:t>
            </a:r>
            <a:endParaRPr lang="nl-BE" dirty="0">
              <a:cs typeface="Calibri" panose="020F0502020204030204" pitchFamily="34" charset="0"/>
            </a:endParaRPr>
          </a:p>
          <a:p>
            <a:pPr lvl="3"/>
            <a:r>
              <a:rPr lang="nl-BE" dirty="0">
                <a:cs typeface="Calibri" panose="020F0502020204030204" pitchFamily="34" charset="0"/>
              </a:rPr>
              <a:t>de oppervlaktes van niet-residentiële eenheden zijn gekend</a:t>
            </a:r>
          </a:p>
          <a:p>
            <a:pPr lvl="4"/>
            <a:r>
              <a:rPr lang="nl-BE" dirty="0">
                <a:cs typeface="Calibri" panose="020F0502020204030204" pitchFamily="34" charset="0"/>
              </a:rPr>
              <a:t>BVO winkel = 200 m²; café = 140 m²; praktijk = 60 m²</a:t>
            </a:r>
          </a:p>
          <a:p>
            <a:pPr lvl="3"/>
            <a:r>
              <a:rPr lang="nl-BE" dirty="0">
                <a:cs typeface="Calibri" panose="020F0502020204030204" pitchFamily="34" charset="0"/>
              </a:rPr>
              <a:t>aaneengesloten geheel &lt; 1000 m² én bevat geen eenheid met BVO &gt; 500 m² </a:t>
            </a:r>
            <a:r>
              <a:rPr lang="nl-BE" dirty="0">
                <a:cs typeface="Calibri" panose="020F0502020204030204" pitchFamily="34" charset="0"/>
                <a:sym typeface="Wingdings" panose="05000000000000000000" pitchFamily="2" charset="2"/>
              </a:rPr>
              <a:t> </a:t>
            </a:r>
            <a:r>
              <a:rPr lang="nl-BE" dirty="0">
                <a:cs typeface="Calibri" panose="020F0502020204030204" pitchFamily="34" charset="0"/>
              </a:rPr>
              <a:t>alle eenheden zijn dus </a:t>
            </a:r>
            <a:r>
              <a:rPr lang="nl-BE" dirty="0" err="1">
                <a:cs typeface="Calibri" panose="020F0502020204030204" pitchFamily="34" charset="0"/>
              </a:rPr>
              <a:t>kNR</a:t>
            </a:r>
            <a:r>
              <a:rPr lang="nl-BE" dirty="0">
                <a:cs typeface="Calibri" panose="020F0502020204030204" pitchFamily="34" charset="0"/>
              </a:rPr>
              <a:t>-eenheden</a:t>
            </a:r>
          </a:p>
          <a:p>
            <a:pPr lvl="2"/>
            <a:r>
              <a:rPr lang="nl-BE" dirty="0">
                <a:cs typeface="Calibri" panose="020F0502020204030204" pitchFamily="34" charset="0"/>
              </a:rPr>
              <a:t>De gemeenschappelijke delen tellen </a:t>
            </a:r>
            <a:r>
              <a:rPr lang="nl-BE" b="1" dirty="0">
                <a:cs typeface="Calibri" panose="020F0502020204030204" pitchFamily="34" charset="0"/>
              </a:rPr>
              <a:t>niet</a:t>
            </a:r>
            <a:r>
              <a:rPr lang="nl-BE" dirty="0">
                <a:cs typeface="Calibri" panose="020F0502020204030204" pitchFamily="34" charset="0"/>
              </a:rPr>
              <a:t> mee als eenheid </a:t>
            </a:r>
          </a:p>
          <a:p>
            <a:pPr lvl="2"/>
            <a:r>
              <a:rPr lang="nl-BE" dirty="0">
                <a:cs typeface="Calibri" panose="020F0502020204030204" pitchFamily="34" charset="0"/>
              </a:rPr>
              <a:t>In totaal zijn er </a:t>
            </a:r>
            <a:r>
              <a:rPr lang="nl-BE" b="1" dirty="0">
                <a:cs typeface="Calibri" panose="020F0502020204030204" pitchFamily="34" charset="0"/>
              </a:rPr>
              <a:t>50 + 3 = 53 EQ E </a:t>
            </a:r>
            <a:r>
              <a:rPr lang="nl-BE" dirty="0">
                <a:cs typeface="Calibri" panose="020F0502020204030204" pitchFamily="34" charset="0"/>
              </a:rPr>
              <a:t>op installatie aangesloten</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140</a:t>
            </a:fld>
            <a:endParaRPr lang="nl-BE" sz="1100">
              <a:solidFill>
                <a:srgbClr val="105269"/>
              </a:solidFill>
            </a:endParaRPr>
          </a:p>
        </p:txBody>
      </p:sp>
    </p:spTree>
    <p:extLst>
      <p:ext uri="{BB962C8B-B14F-4D97-AF65-F5344CB8AC3E}">
        <p14:creationId xmlns:p14="http://schemas.microsoft.com/office/powerpoint/2010/main" val="402951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a:latin typeface="Calibri"/>
                <a:cs typeface="Calibri"/>
              </a:rPr>
              <a:t>Algemene principes ruimteverwarming</a:t>
            </a:r>
          </a:p>
          <a:p>
            <a:pPr marL="575945" lvl="1" indent="-287655"/>
            <a:r>
              <a:rPr lang="nl-NL">
                <a:latin typeface="Calibri"/>
                <a:cs typeface="Calibri"/>
              </a:rPr>
              <a:t>Opwekking</a:t>
            </a:r>
          </a:p>
          <a:p>
            <a:pPr marL="575945" lvl="1" indent="-287655"/>
            <a:r>
              <a:rPr lang="nl-NL">
                <a:latin typeface="Calibri"/>
                <a:cs typeface="Calibri"/>
              </a:rPr>
              <a:t>Distributie</a:t>
            </a:r>
          </a:p>
          <a:p>
            <a:pPr marL="575945" lvl="1" indent="-287655"/>
            <a:r>
              <a:rPr lang="nl-NL">
                <a:latin typeface="Calibri"/>
                <a:cs typeface="Calibri"/>
              </a:rPr>
              <a:t>Opslag</a:t>
            </a:r>
          </a:p>
          <a:p>
            <a:pPr marL="575945" lvl="1" indent="-287655"/>
            <a:r>
              <a:rPr lang="nl-NL">
                <a:latin typeface="Calibri"/>
                <a:cs typeface="Calibri"/>
              </a:rPr>
              <a:t>Afgifte</a:t>
            </a:r>
          </a:p>
          <a:p>
            <a:pPr marL="575945" lvl="1" indent="-287655"/>
            <a:r>
              <a:rPr lang="nl-NL">
                <a:latin typeface="Calibri"/>
                <a:cs typeface="Calibri"/>
              </a:rPr>
              <a:t>Regeling</a:t>
            </a:r>
          </a:p>
          <a:p>
            <a:pPr marL="575945" lvl="1" indent="-287655"/>
            <a:r>
              <a:rPr lang="nl-NL">
                <a:latin typeface="Calibri"/>
                <a:cs typeface="Calibri"/>
              </a:rPr>
              <a:t>Equivalente eenheden</a:t>
            </a:r>
          </a:p>
          <a:p>
            <a:pPr marL="287945" indent="-287655"/>
            <a:r>
              <a:rPr lang="nl-BE" b="1">
                <a:solidFill>
                  <a:srgbClr val="FF0000"/>
                </a:solidFill>
              </a:rPr>
              <a:t>Specifieke verwarmingsinstallaties</a:t>
            </a:r>
            <a:endParaRPr lang="nl-NL" b="1">
              <a:solidFill>
                <a:srgbClr val="FF0000"/>
              </a:solidFill>
              <a:latin typeface="Calibri"/>
              <a:cs typeface="Calibri"/>
            </a:endParaRP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a:latin typeface="Calibri"/>
                <a:cs typeface="Calibri"/>
              </a:rPr>
              <a:t>Ruimteverwarming in EPC</a:t>
            </a:r>
          </a:p>
          <a:p>
            <a:pPr marL="287945" indent="-287655"/>
            <a:r>
              <a:rPr lang="nl-NL">
                <a:latin typeface="Calibri"/>
                <a:cs typeface="Calibri"/>
              </a:rPr>
              <a:t>Oefening</a:t>
            </a:r>
          </a:p>
          <a:p>
            <a:pPr marL="0" indent="0">
              <a:buNone/>
            </a:pPr>
            <a:endParaRPr lang="nl-BE"/>
          </a:p>
        </p:txBody>
      </p:sp>
    </p:spTree>
    <p:extLst>
      <p:ext uri="{BB962C8B-B14F-4D97-AF65-F5344CB8AC3E}">
        <p14:creationId xmlns:p14="http://schemas.microsoft.com/office/powerpoint/2010/main" val="32342323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142</a:t>
            </a:fld>
            <a:endParaRPr lang="nl-BE" sz="1100">
              <a:solidFill>
                <a:srgbClr val="105269"/>
              </a:solidFill>
            </a:endParaRPr>
          </a:p>
        </p:txBody>
      </p:sp>
      <p:sp>
        <p:nvSpPr>
          <p:cNvPr id="6" name="Tijdelijke aanduiding voor inhoud 4"/>
          <p:cNvSpPr>
            <a:spLocks noGrp="1"/>
          </p:cNvSpPr>
          <p:nvPr>
            <p:ph sz="half" idx="2"/>
          </p:nvPr>
        </p:nvSpPr>
        <p:spPr>
          <a:xfrm>
            <a:off x="288032" y="1628800"/>
            <a:ext cx="8604448" cy="4248472"/>
          </a:xfrm>
        </p:spPr>
        <p:txBody>
          <a:bodyPr/>
          <a:lstStyle/>
          <a:p>
            <a:r>
              <a:rPr lang="nl-BE" b="1" dirty="0">
                <a:solidFill>
                  <a:srgbClr val="FF0000"/>
                </a:solidFill>
              </a:rPr>
              <a:t>Watervoerende kachel </a:t>
            </a:r>
            <a:r>
              <a:rPr lang="nl-BE" dirty="0"/>
              <a:t>(VI.12.2.2)</a:t>
            </a:r>
          </a:p>
          <a:p>
            <a:pPr lvl="1"/>
            <a:r>
              <a:rPr lang="nl-BE" b="1" dirty="0"/>
              <a:t>Werkingsprincipe</a:t>
            </a:r>
          </a:p>
          <a:p>
            <a:pPr lvl="2"/>
            <a:r>
              <a:rPr lang="nl-NL" dirty="0"/>
              <a:t>Kachel geeft warmte af aan water dat via warm waterleidingen naar diverse ruimten wordt verspreid (zie geval 1)</a:t>
            </a:r>
          </a:p>
          <a:p>
            <a:pPr lvl="2"/>
            <a:r>
              <a:rPr lang="nl-NL" dirty="0"/>
              <a:t>Soms heeft kachel bijkomende aansluitingen met luchtkanalen om ruimten te verwarmen (zie geval 2)</a:t>
            </a:r>
          </a:p>
          <a:p>
            <a:pPr lvl="1"/>
            <a:r>
              <a:rPr lang="en-US" b="1" dirty="0"/>
              <a:t>3 </a:t>
            </a:r>
            <a:r>
              <a:rPr lang="nl-BE" b="1" dirty="0"/>
              <a:t>mogelijke situaties</a:t>
            </a:r>
          </a:p>
          <a:p>
            <a:pPr lvl="2"/>
            <a:r>
              <a:rPr lang="en-US" dirty="0"/>
              <a:t>De </a:t>
            </a:r>
            <a:r>
              <a:rPr lang="nl-BE" dirty="0" err="1"/>
              <a:t>watervoerendekachel</a:t>
            </a:r>
            <a:r>
              <a:rPr lang="nl-BE" dirty="0"/>
              <a:t> is de enige opwekker </a:t>
            </a:r>
          </a:p>
          <a:p>
            <a:pPr lvl="3"/>
            <a:r>
              <a:rPr lang="nl-BE" dirty="0"/>
              <a:t>decentrale opwekking + centrale distributie via </a:t>
            </a:r>
            <a:r>
              <a:rPr lang="nl-BE" b="1" dirty="0"/>
              <a:t>water</a:t>
            </a:r>
          </a:p>
          <a:p>
            <a:pPr lvl="3"/>
            <a:r>
              <a:rPr lang="nl-BE" dirty="0"/>
              <a:t>decentrale opwekker + centrale distributie via</a:t>
            </a:r>
            <a:r>
              <a:rPr lang="en-US" dirty="0"/>
              <a:t> </a:t>
            </a:r>
            <a:r>
              <a:rPr lang="nl-BE" b="1" dirty="0"/>
              <a:t>lucht</a:t>
            </a:r>
          </a:p>
          <a:p>
            <a:pPr lvl="2"/>
            <a:r>
              <a:rPr lang="nl-BE" dirty="0"/>
              <a:t>Er zijn twee opwekkers waarvan één de watervoerende kachel </a:t>
            </a:r>
          </a:p>
          <a:p>
            <a:pPr lvl="3"/>
            <a:r>
              <a:rPr lang="nl-BE" dirty="0"/>
              <a:t>er is één distributiesysteem</a:t>
            </a:r>
          </a:p>
        </p:txBody>
      </p:sp>
      <p:sp>
        <p:nvSpPr>
          <p:cNvPr id="7" name="Titel 3">
            <a:extLst>
              <a:ext uri="{FF2B5EF4-FFF2-40B4-BE49-F238E27FC236}">
                <a16:creationId xmlns:a16="http://schemas.microsoft.com/office/drawing/2014/main" id="{F461413B-9ACB-47EE-82CA-0A7B35161774}"/>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Specifieke verwarmingsinstallaties</a:t>
            </a:r>
          </a:p>
        </p:txBody>
      </p:sp>
      <p:sp>
        <p:nvSpPr>
          <p:cNvPr id="5" name="Rechthoek 4">
            <a:extLst>
              <a:ext uri="{FF2B5EF4-FFF2-40B4-BE49-F238E27FC236}">
                <a16:creationId xmlns:a16="http://schemas.microsoft.com/office/drawing/2014/main" id="{BC4E4AF8-4995-492C-8DE0-E9BF46957F51}"/>
              </a:ext>
            </a:extLst>
          </p:cNvPr>
          <p:cNvSpPr/>
          <p:nvPr/>
        </p:nvSpPr>
        <p:spPr>
          <a:xfrm>
            <a:off x="258061" y="6033172"/>
            <a:ext cx="2020580" cy="7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239465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143</a:t>
            </a:fld>
            <a:endParaRPr lang="nl-BE" sz="1100">
              <a:solidFill>
                <a:srgbClr val="105269"/>
              </a:solidFill>
            </a:endParaRPr>
          </a:p>
        </p:txBody>
      </p:sp>
      <p:sp>
        <p:nvSpPr>
          <p:cNvPr id="6" name="Tijdelijke aanduiding voor inhoud 4"/>
          <p:cNvSpPr>
            <a:spLocks noGrp="1"/>
          </p:cNvSpPr>
          <p:nvPr>
            <p:ph sz="half" idx="2"/>
          </p:nvPr>
        </p:nvSpPr>
        <p:spPr>
          <a:xfrm>
            <a:off x="288032" y="1357745"/>
            <a:ext cx="8604448" cy="4519527"/>
          </a:xfrm>
        </p:spPr>
        <p:txBody>
          <a:bodyPr/>
          <a:lstStyle/>
          <a:p>
            <a:r>
              <a:rPr lang="nl-BE" b="1" dirty="0">
                <a:solidFill>
                  <a:srgbClr val="FF0000"/>
                </a:solidFill>
              </a:rPr>
              <a:t>Watervoerende kachel </a:t>
            </a:r>
            <a:r>
              <a:rPr lang="nl-BE" dirty="0"/>
              <a:t>&gt; vervolg</a:t>
            </a:r>
          </a:p>
          <a:p>
            <a:pPr lvl="1"/>
            <a:r>
              <a:rPr lang="nl-BE" b="1" dirty="0"/>
              <a:t>Geval 1: decentrale opwekking via de kachel + centrale distributie </a:t>
            </a:r>
            <a:r>
              <a:rPr lang="en-US" b="1" dirty="0"/>
              <a:t>via water</a:t>
            </a:r>
          </a:p>
          <a:p>
            <a:pPr lvl="2"/>
            <a:r>
              <a:rPr lang="nl-BE" b="1" dirty="0"/>
              <a:t>Hoe invoeren in EPC?</a:t>
            </a:r>
          </a:p>
          <a:p>
            <a:pPr lvl="3"/>
            <a:r>
              <a:rPr lang="nl-NL" dirty="0"/>
              <a:t>Decentrale RV-installatie (kachel) voor ruimte met kachel</a:t>
            </a:r>
          </a:p>
          <a:p>
            <a:pPr lvl="4"/>
            <a:r>
              <a:rPr lang="nl-NL" dirty="0"/>
              <a:t>Bepaal energiedrager, referentiejaar fabricage en labels</a:t>
            </a:r>
          </a:p>
          <a:p>
            <a:pPr lvl="4"/>
            <a:r>
              <a:rPr lang="nl-NL" dirty="0"/>
              <a:t>Zijn er nog afgiftetoestellen aanwezig in ruimte met kachel die warmte uitsluitend krijgen van kachel </a:t>
            </a:r>
            <a:r>
              <a:rPr lang="nl-NL" dirty="0">
                <a:sym typeface="Wingdings" panose="05000000000000000000" pitchFamily="2" charset="2"/>
              </a:rPr>
              <a:t> negeren</a:t>
            </a:r>
            <a:endParaRPr lang="nl-NL" dirty="0"/>
          </a:p>
          <a:p>
            <a:pPr lvl="3"/>
            <a:r>
              <a:rPr lang="nl-NL" dirty="0"/>
              <a:t>Centrale RV-installatie voor elke ruimte die direct wordt verwarmd via het distributie- en afgiftesysteem waarvan het water door de kachel verwarmd wordt</a:t>
            </a:r>
          </a:p>
          <a:p>
            <a:pPr lvl="4"/>
            <a:r>
              <a:rPr lang="nl-NL" dirty="0"/>
              <a:t>Als opwekker </a:t>
            </a:r>
            <a:r>
              <a:rPr lang="nl-NL" dirty="0">
                <a:sym typeface="Wingdings" panose="05000000000000000000" pitchFamily="2" charset="2"/>
              </a:rPr>
              <a:t></a:t>
            </a:r>
            <a:r>
              <a:rPr lang="nl-NL" dirty="0"/>
              <a:t>  niet-condenserende ketel invoeren</a:t>
            </a:r>
          </a:p>
          <a:p>
            <a:pPr lvl="5"/>
            <a:r>
              <a:rPr lang="nl-NL" dirty="0"/>
              <a:t>Bij gas </a:t>
            </a:r>
            <a:r>
              <a:rPr lang="nl-NL" dirty="0">
                <a:sym typeface="Wingdings" panose="05000000000000000000" pitchFamily="2" charset="2"/>
              </a:rPr>
              <a:t> ‘open niet-condenserende ketel’ invoeren</a:t>
            </a:r>
            <a:endParaRPr lang="nl-NL" dirty="0"/>
          </a:p>
          <a:p>
            <a:pPr lvl="4"/>
            <a:r>
              <a:rPr lang="nl-NL" dirty="0"/>
              <a:t>Energiedrager en referentiejaar fabricage overnemen van kachel</a:t>
            </a:r>
          </a:p>
          <a:p>
            <a:pPr lvl="4"/>
            <a:r>
              <a:rPr lang="nl-NL" dirty="0"/>
              <a:t>Bepaal verdeel-, afgifte- en </a:t>
            </a:r>
            <a:r>
              <a:rPr lang="nl-NL" dirty="0" err="1"/>
              <a:t>regelstysteem</a:t>
            </a:r>
            <a:endParaRPr lang="nl-NL" dirty="0"/>
          </a:p>
          <a:p>
            <a:pPr lvl="3"/>
            <a:r>
              <a:rPr lang="nl-NL" dirty="0"/>
              <a:t>Fictieve aanname in tabblad ‘Aanbevelingen’ bij invoerveld voor energiedeskundige vermelden</a:t>
            </a:r>
            <a:endParaRPr lang="en-US" dirty="0"/>
          </a:p>
          <a:p>
            <a:pPr marL="576000" lvl="2" indent="0">
              <a:buNone/>
            </a:pPr>
            <a:endParaRPr lang="en-US" dirty="0"/>
          </a:p>
        </p:txBody>
      </p:sp>
      <p:sp>
        <p:nvSpPr>
          <p:cNvPr id="7" name="Titel 3">
            <a:extLst>
              <a:ext uri="{FF2B5EF4-FFF2-40B4-BE49-F238E27FC236}">
                <a16:creationId xmlns:a16="http://schemas.microsoft.com/office/drawing/2014/main" id="{F461413B-9ACB-47EE-82CA-0A7B35161774}"/>
              </a:ext>
            </a:extLst>
          </p:cNvPr>
          <p:cNvSpPr txBox="1">
            <a:spLocks/>
          </p:cNvSpPr>
          <p:nvPr/>
        </p:nvSpPr>
        <p:spPr>
          <a:xfrm>
            <a:off x="576064" y="548680"/>
            <a:ext cx="8604448" cy="550447"/>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Specifieke verwarmingsinstallaties</a:t>
            </a:r>
          </a:p>
        </p:txBody>
      </p:sp>
    </p:spTree>
    <p:extLst>
      <p:ext uri="{BB962C8B-B14F-4D97-AF65-F5344CB8AC3E}">
        <p14:creationId xmlns:p14="http://schemas.microsoft.com/office/powerpoint/2010/main" val="10298778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144</a:t>
            </a:fld>
            <a:endParaRPr lang="nl-BE" sz="1100">
              <a:solidFill>
                <a:srgbClr val="105269"/>
              </a:solidFill>
            </a:endParaRPr>
          </a:p>
        </p:txBody>
      </p:sp>
      <p:sp>
        <p:nvSpPr>
          <p:cNvPr id="6" name="Tijdelijke aanduiding voor inhoud 4"/>
          <p:cNvSpPr>
            <a:spLocks noGrp="1"/>
          </p:cNvSpPr>
          <p:nvPr>
            <p:ph sz="half" idx="2"/>
          </p:nvPr>
        </p:nvSpPr>
        <p:spPr>
          <a:xfrm>
            <a:off x="387927" y="1628800"/>
            <a:ext cx="8504553" cy="4248472"/>
          </a:xfrm>
        </p:spPr>
        <p:txBody>
          <a:bodyPr/>
          <a:lstStyle/>
          <a:p>
            <a:r>
              <a:rPr lang="nl-BE" b="1" dirty="0">
                <a:solidFill>
                  <a:srgbClr val="FF0000"/>
                </a:solidFill>
              </a:rPr>
              <a:t>(Water)voerende kachel </a:t>
            </a:r>
            <a:r>
              <a:rPr lang="nl-BE" dirty="0"/>
              <a:t>&gt; vervolg</a:t>
            </a:r>
          </a:p>
          <a:p>
            <a:pPr lvl="1"/>
            <a:r>
              <a:rPr lang="nl-BE" b="1" dirty="0"/>
              <a:t>Geval 2: decentrale opwekking via de kachel + (bijkomende) centrale warmtedistributie via lucht</a:t>
            </a:r>
          </a:p>
          <a:p>
            <a:pPr lvl="2"/>
            <a:r>
              <a:rPr lang="nl-BE" b="1" dirty="0"/>
              <a:t>Hoe invoeren in EPC?</a:t>
            </a:r>
          </a:p>
          <a:p>
            <a:pPr lvl="3"/>
            <a:r>
              <a:rPr lang="nl-NL" dirty="0"/>
              <a:t>Decentrale RV-installatie voor ruimte met kachel</a:t>
            </a:r>
          </a:p>
          <a:p>
            <a:pPr lvl="3"/>
            <a:r>
              <a:rPr lang="nl-NL" dirty="0"/>
              <a:t>Decentrale RV-installatie voor elke ruimte die direct wordt verwarmd via de uitblaasmonden aangesloten op de luchtkanalen waarvan de lucht door de kachel verwarmd wordt</a:t>
            </a:r>
          </a:p>
          <a:p>
            <a:pPr lvl="3"/>
            <a:r>
              <a:rPr lang="nl-NL" dirty="0"/>
              <a:t>Nog andere installaties in de ruimte aanwezig</a:t>
            </a:r>
          </a:p>
          <a:p>
            <a:pPr lvl="4"/>
            <a:r>
              <a:rPr lang="nl-NL" dirty="0"/>
              <a:t>Alle installaties invoeren</a:t>
            </a:r>
          </a:p>
          <a:p>
            <a:pPr lvl="4"/>
            <a:r>
              <a:rPr lang="nl-NL" dirty="0"/>
              <a:t>Volg stappenplan 2 voor bepaling van ruimteclusters</a:t>
            </a:r>
            <a:endParaRPr lang="en-US" dirty="0"/>
          </a:p>
          <a:p>
            <a:pPr lvl="3"/>
            <a:r>
              <a:rPr lang="nl-BE" dirty="0"/>
              <a:t>Werkwijze </a:t>
            </a:r>
            <a:r>
              <a:rPr lang="nl-BE" b="1" dirty="0"/>
              <a:t>ook geldig voor kachels gekoppeld aan luchtverwarming</a:t>
            </a:r>
          </a:p>
          <a:p>
            <a:pPr lvl="4"/>
            <a:r>
              <a:rPr lang="nl-NL" dirty="0"/>
              <a:t>Via een kanalenstelsel wordt de warme lucht naar diverse ruimten verspreid, soms met behulp van een ventilator</a:t>
            </a:r>
          </a:p>
          <a:p>
            <a:pPr marL="576000" lvl="2" indent="0">
              <a:buNone/>
            </a:pPr>
            <a:endParaRPr lang="en-US" dirty="0"/>
          </a:p>
        </p:txBody>
      </p:sp>
      <p:sp>
        <p:nvSpPr>
          <p:cNvPr id="7" name="Titel 3">
            <a:extLst>
              <a:ext uri="{FF2B5EF4-FFF2-40B4-BE49-F238E27FC236}">
                <a16:creationId xmlns:a16="http://schemas.microsoft.com/office/drawing/2014/main" id="{F461413B-9ACB-47EE-82CA-0A7B35161774}"/>
              </a:ext>
            </a:extLst>
          </p:cNvPr>
          <p:cNvSpPr txBox="1">
            <a:spLocks/>
          </p:cNvSpPr>
          <p:nvPr/>
        </p:nvSpPr>
        <p:spPr>
          <a:xfrm>
            <a:off x="576064" y="548680"/>
            <a:ext cx="8567936" cy="725938"/>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Specifieke verwarmingsinstallaties</a:t>
            </a:r>
          </a:p>
        </p:txBody>
      </p:sp>
    </p:spTree>
    <p:extLst>
      <p:ext uri="{BB962C8B-B14F-4D97-AF65-F5344CB8AC3E}">
        <p14:creationId xmlns:p14="http://schemas.microsoft.com/office/powerpoint/2010/main" val="4458591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145</a:t>
            </a:fld>
            <a:endParaRPr lang="nl-BE" sz="1100">
              <a:solidFill>
                <a:srgbClr val="105269"/>
              </a:solidFill>
            </a:endParaRPr>
          </a:p>
        </p:txBody>
      </p:sp>
      <p:sp>
        <p:nvSpPr>
          <p:cNvPr id="6" name="Tijdelijke aanduiding voor inhoud 4"/>
          <p:cNvSpPr>
            <a:spLocks noGrp="1"/>
          </p:cNvSpPr>
          <p:nvPr>
            <p:ph sz="half" idx="2"/>
          </p:nvPr>
        </p:nvSpPr>
        <p:spPr/>
        <p:txBody>
          <a:bodyPr/>
          <a:lstStyle/>
          <a:p>
            <a:r>
              <a:rPr lang="nl-BE"/>
              <a:t>Kachel </a:t>
            </a:r>
            <a:r>
              <a:rPr lang="nl-NL"/>
              <a:t>die instaat voor luchtverwarming via luchtkanalen (geval 2)</a:t>
            </a:r>
            <a:endParaRPr lang="nl-BE"/>
          </a:p>
          <a:p>
            <a:pPr marL="288000" lvl="1" indent="0">
              <a:buNone/>
            </a:pPr>
            <a:r>
              <a:rPr lang="en-US" b="1"/>
              <a:t>	</a:t>
            </a:r>
            <a:endParaRPr lang="en-US"/>
          </a:p>
          <a:p>
            <a:pPr marL="576000" lvl="2" indent="0">
              <a:buNone/>
            </a:pPr>
            <a:endParaRPr lang="nl-NL" sz="2200"/>
          </a:p>
          <a:p>
            <a:pPr lvl="2"/>
            <a:endParaRPr lang="en-US"/>
          </a:p>
          <a:p>
            <a:pPr marL="576000" lvl="2" indent="0">
              <a:buNone/>
            </a:pPr>
            <a:endParaRPr lang="en-US"/>
          </a:p>
        </p:txBody>
      </p:sp>
      <p:pic>
        <p:nvPicPr>
          <p:cNvPr id="8" name="Afbeelding 7">
            <a:extLst>
              <a:ext uri="{FF2B5EF4-FFF2-40B4-BE49-F238E27FC236}">
                <a16:creationId xmlns:a16="http://schemas.microsoft.com/office/drawing/2014/main" id="{56079452-3F0F-4C9D-9565-9AC429AB9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861" y="2327564"/>
            <a:ext cx="3531566" cy="3549708"/>
          </a:xfrm>
          <a:prstGeom prst="rect">
            <a:avLst/>
          </a:prstGeom>
        </p:spPr>
      </p:pic>
      <p:sp>
        <p:nvSpPr>
          <p:cNvPr id="9" name="Rechthoek 8">
            <a:extLst>
              <a:ext uri="{FF2B5EF4-FFF2-40B4-BE49-F238E27FC236}">
                <a16:creationId xmlns:a16="http://schemas.microsoft.com/office/drawing/2014/main" id="{DD7317D0-B245-401C-A54C-161C1E01B986}"/>
              </a:ext>
            </a:extLst>
          </p:cNvPr>
          <p:cNvSpPr/>
          <p:nvPr/>
        </p:nvSpPr>
        <p:spPr>
          <a:xfrm>
            <a:off x="717739" y="5849241"/>
            <a:ext cx="7708521" cy="738664"/>
          </a:xfrm>
          <a:prstGeom prst="rect">
            <a:avLst/>
          </a:prstGeom>
          <a:solidFill>
            <a:schemeClr val="bg1"/>
          </a:solidFill>
        </p:spPr>
        <p:txBody>
          <a:bodyPr wrap="square">
            <a:spAutoFit/>
          </a:bodyPr>
          <a:lstStyle/>
          <a:p>
            <a:r>
              <a:rPr lang="nl-BE" sz="1400"/>
              <a:t>Recuperatie warmte van verbrandingstoestel door aangekoppeld systemen </a:t>
            </a:r>
            <a:r>
              <a:rPr lang="nl-BE" sz="1400" err="1"/>
              <a:t>Poujoulat</a:t>
            </a:r>
            <a:endParaRPr lang="nl-BE" sz="1400"/>
          </a:p>
          <a:p>
            <a:r>
              <a:rPr lang="nl-BE" sz="1400">
                <a:sym typeface="Wingdings" panose="05000000000000000000" pitchFamily="2" charset="2"/>
              </a:rPr>
              <a:t></a:t>
            </a:r>
            <a:r>
              <a:rPr lang="nl-BE" sz="1400"/>
              <a:t>luchtverwarmingssysteem Comfort+ en </a:t>
            </a:r>
            <a:r>
              <a:rPr lang="nl-NL" sz="1400"/>
              <a:t>AIRWOOD Alliance</a:t>
            </a:r>
            <a:endParaRPr lang="nl-BE" sz="1400"/>
          </a:p>
          <a:p>
            <a:r>
              <a:rPr lang="nl-BE" sz="1400"/>
              <a:t>Bron: </a:t>
            </a:r>
            <a:r>
              <a:rPr lang="nl-BE" sz="1400" err="1"/>
              <a:t>Poujoulat</a:t>
            </a:r>
            <a:endParaRPr lang="nl-NL" sz="1400"/>
          </a:p>
        </p:txBody>
      </p:sp>
      <p:pic>
        <p:nvPicPr>
          <p:cNvPr id="11" name="Picture 2" descr="conduit échangeur triple paroi">
            <a:extLst>
              <a:ext uri="{FF2B5EF4-FFF2-40B4-BE49-F238E27FC236}">
                <a16:creationId xmlns:a16="http://schemas.microsoft.com/office/drawing/2014/main" id="{228A9708-F5F6-47B4-A825-5ED5333D5E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573" y="2380102"/>
            <a:ext cx="3458678" cy="349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6956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146</a:t>
            </a:fld>
            <a:endParaRPr lang="nl-BE" sz="1100">
              <a:solidFill>
                <a:srgbClr val="105269"/>
              </a:solidFill>
            </a:endParaRPr>
          </a:p>
        </p:txBody>
      </p:sp>
      <p:sp>
        <p:nvSpPr>
          <p:cNvPr id="6" name="Tijdelijke aanduiding voor inhoud 4"/>
          <p:cNvSpPr>
            <a:spLocks noGrp="1"/>
          </p:cNvSpPr>
          <p:nvPr>
            <p:ph sz="half" idx="2"/>
          </p:nvPr>
        </p:nvSpPr>
        <p:spPr>
          <a:xfrm>
            <a:off x="288032" y="1628800"/>
            <a:ext cx="8604448" cy="4248472"/>
          </a:xfrm>
        </p:spPr>
        <p:txBody>
          <a:bodyPr/>
          <a:lstStyle/>
          <a:p>
            <a:r>
              <a:rPr lang="nl-BE" b="1" dirty="0">
                <a:solidFill>
                  <a:srgbClr val="FF0000"/>
                </a:solidFill>
              </a:rPr>
              <a:t>Watervoerende kachel </a:t>
            </a:r>
            <a:r>
              <a:rPr lang="nl-BE" dirty="0"/>
              <a:t>&gt; vervolg</a:t>
            </a:r>
          </a:p>
          <a:p>
            <a:pPr lvl="1"/>
            <a:r>
              <a:rPr lang="nl-BE" b="1" dirty="0"/>
              <a:t>Geval 3: kachel + bijkomende opwekker maar slechts één distributiesysteem</a:t>
            </a:r>
          </a:p>
          <a:p>
            <a:pPr lvl="2"/>
            <a:r>
              <a:rPr lang="nl-BE" sz="1800" dirty="0"/>
              <a:t>Vb. radiatoren gevoed door </a:t>
            </a:r>
            <a:r>
              <a:rPr lang="nl-BE" sz="1800" dirty="0" err="1"/>
              <a:t>CV-ketel</a:t>
            </a:r>
            <a:r>
              <a:rPr lang="nl-BE" sz="1800" dirty="0"/>
              <a:t> op gas en watervoerende houtkachel</a:t>
            </a:r>
          </a:p>
          <a:p>
            <a:pPr lvl="2"/>
            <a:r>
              <a:rPr lang="nl-BE" b="1" dirty="0"/>
              <a:t>Hoe invoeren in EPC?</a:t>
            </a:r>
          </a:p>
          <a:p>
            <a:pPr lvl="3"/>
            <a:r>
              <a:rPr lang="nl-BE" dirty="0"/>
              <a:t>2 installaties invoeren</a:t>
            </a:r>
          </a:p>
          <a:p>
            <a:pPr lvl="4"/>
            <a:r>
              <a:rPr lang="nl-BE" dirty="0"/>
              <a:t>RV1: één centrale installatie met 2 opwekkers: gasketel en </a:t>
            </a:r>
            <a:r>
              <a:rPr lang="nl-BE" u="sng" dirty="0">
                <a:solidFill>
                  <a:srgbClr val="FF0000"/>
                </a:solidFill>
              </a:rPr>
              <a:t>fictieve</a:t>
            </a:r>
            <a:r>
              <a:rPr lang="nl-BE" dirty="0">
                <a:solidFill>
                  <a:srgbClr val="FF0000"/>
                </a:solidFill>
              </a:rPr>
              <a:t> houtketel</a:t>
            </a:r>
          </a:p>
          <a:p>
            <a:pPr lvl="4"/>
            <a:r>
              <a:rPr lang="nl-BE" dirty="0"/>
              <a:t>RV2: één decentrale installatie: houtkachel RV2</a:t>
            </a:r>
          </a:p>
          <a:p>
            <a:pPr lvl="3"/>
            <a:r>
              <a:rPr lang="nl-BE" dirty="0"/>
              <a:t>Ruimten clusteren die door de twee installaties bediend worden</a:t>
            </a:r>
          </a:p>
          <a:p>
            <a:pPr lvl="3"/>
            <a:r>
              <a:rPr lang="nl-BE" dirty="0"/>
              <a:t>Cluster koppelen aan beide installaties Rv1 en RV2</a:t>
            </a:r>
          </a:p>
          <a:p>
            <a:pPr lvl="4"/>
            <a:r>
              <a:rPr lang="nl-BE" sz="1800" dirty="0"/>
              <a:t>Stel: de watervoerende kachel staat in de leefruimte</a:t>
            </a:r>
          </a:p>
          <a:p>
            <a:pPr marL="1792288" lvl="5"/>
            <a:r>
              <a:rPr lang="nl-BE" sz="1600" dirty="0"/>
              <a:t> </a:t>
            </a:r>
            <a:r>
              <a:rPr lang="nl-BE" dirty="0"/>
              <a:t>Ruimteverwarmingscluster leefruimte: te koppelen aan RV1 en RV2</a:t>
            </a:r>
          </a:p>
          <a:p>
            <a:pPr marL="1792288" lvl="5"/>
            <a:r>
              <a:rPr lang="nl-BE" sz="1800" dirty="0"/>
              <a:t>Ruimteverwarmingscluster overige ruimten: te koppelen aan RV1</a:t>
            </a:r>
          </a:p>
          <a:p>
            <a:pPr lvl="3"/>
            <a:r>
              <a:rPr lang="nl-NL" dirty="0"/>
              <a:t>De energiedeskundige vermeldt de fictieve aanname in het invoerveld bij de aanbeveling die over de installatie verschijnt</a:t>
            </a:r>
            <a:endParaRPr lang="nl-BE" dirty="0"/>
          </a:p>
          <a:p>
            <a:pPr lvl="2"/>
            <a:endParaRPr lang="nl-BE" b="1" dirty="0"/>
          </a:p>
          <a:p>
            <a:pPr marL="576000" lvl="2" indent="0">
              <a:buNone/>
            </a:pPr>
            <a:endParaRPr lang="en-US" dirty="0"/>
          </a:p>
        </p:txBody>
      </p:sp>
      <p:sp>
        <p:nvSpPr>
          <p:cNvPr id="7" name="Titel 3">
            <a:extLst>
              <a:ext uri="{FF2B5EF4-FFF2-40B4-BE49-F238E27FC236}">
                <a16:creationId xmlns:a16="http://schemas.microsoft.com/office/drawing/2014/main" id="{F461413B-9ACB-47EE-82CA-0A7B35161774}"/>
              </a:ext>
            </a:extLst>
          </p:cNvPr>
          <p:cNvSpPr txBox="1">
            <a:spLocks/>
          </p:cNvSpPr>
          <p:nvPr/>
        </p:nvSpPr>
        <p:spPr>
          <a:xfrm>
            <a:off x="576064" y="548680"/>
            <a:ext cx="8567936"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Specifieke verwarmingsinstallaties</a:t>
            </a:r>
          </a:p>
        </p:txBody>
      </p:sp>
    </p:spTree>
    <p:extLst>
      <p:ext uri="{BB962C8B-B14F-4D97-AF65-F5344CB8AC3E}">
        <p14:creationId xmlns:p14="http://schemas.microsoft.com/office/powerpoint/2010/main" val="26494080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147</a:t>
            </a:fld>
            <a:endParaRPr lang="nl-BE" sz="1100">
              <a:solidFill>
                <a:srgbClr val="105269"/>
              </a:solidFill>
            </a:endParaRPr>
          </a:p>
        </p:txBody>
      </p:sp>
      <p:sp>
        <p:nvSpPr>
          <p:cNvPr id="6" name="Tijdelijke aanduiding voor inhoud 4"/>
          <p:cNvSpPr>
            <a:spLocks noGrp="1"/>
          </p:cNvSpPr>
          <p:nvPr>
            <p:ph sz="half" idx="2"/>
          </p:nvPr>
        </p:nvSpPr>
        <p:spPr/>
        <p:txBody>
          <a:bodyPr/>
          <a:lstStyle/>
          <a:p>
            <a:pPr marL="288000" lvl="2">
              <a:buBlip>
                <a:blip r:embed="rId2"/>
              </a:buBlip>
            </a:pPr>
            <a:r>
              <a:rPr lang="nl-BE" sz="2200" dirty="0"/>
              <a:t>Twee opwekkers waarvan één de watervoerende kachel en slechts één distributiesysteem (geval 3</a:t>
            </a:r>
            <a:r>
              <a:rPr lang="en-US" sz="2200" dirty="0"/>
              <a:t>)</a:t>
            </a:r>
          </a:p>
          <a:p>
            <a:pPr marL="864000" lvl="3" indent="0">
              <a:buNone/>
            </a:pPr>
            <a:endParaRPr lang="nl-NL" sz="2200" dirty="0"/>
          </a:p>
          <a:p>
            <a:pPr lvl="2"/>
            <a:endParaRPr lang="en-US" dirty="0"/>
          </a:p>
          <a:p>
            <a:pPr marL="576000" lvl="2" indent="0">
              <a:buNone/>
            </a:pPr>
            <a:endParaRPr lang="en-US" dirty="0"/>
          </a:p>
        </p:txBody>
      </p:sp>
      <p:pic>
        <p:nvPicPr>
          <p:cNvPr id="5" name="Afbeelding 4">
            <a:extLst>
              <a:ext uri="{FF2B5EF4-FFF2-40B4-BE49-F238E27FC236}">
                <a16:creationId xmlns:a16="http://schemas.microsoft.com/office/drawing/2014/main" id="{389E6F8D-9B5E-41C7-ACC7-95B361C75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773" y="2366627"/>
            <a:ext cx="4248472" cy="4248472"/>
          </a:xfrm>
          <a:prstGeom prst="rect">
            <a:avLst/>
          </a:prstGeom>
        </p:spPr>
      </p:pic>
      <p:sp>
        <p:nvSpPr>
          <p:cNvPr id="8" name="Rechthoek 7">
            <a:extLst>
              <a:ext uri="{FF2B5EF4-FFF2-40B4-BE49-F238E27FC236}">
                <a16:creationId xmlns:a16="http://schemas.microsoft.com/office/drawing/2014/main" id="{4DA78833-A48A-497A-83E0-D06957A96D45}"/>
              </a:ext>
            </a:extLst>
          </p:cNvPr>
          <p:cNvSpPr/>
          <p:nvPr/>
        </p:nvSpPr>
        <p:spPr>
          <a:xfrm>
            <a:off x="2167962" y="3596080"/>
            <a:ext cx="1603120" cy="369332"/>
          </a:xfrm>
          <a:prstGeom prst="rect">
            <a:avLst/>
          </a:prstGeom>
          <a:solidFill>
            <a:schemeClr val="bg1"/>
          </a:solidFill>
          <a:ln>
            <a:solidFill>
              <a:srgbClr val="C00000"/>
            </a:solidFill>
          </a:ln>
        </p:spPr>
        <p:txBody>
          <a:bodyPr wrap="square">
            <a:spAutoFit/>
          </a:bodyPr>
          <a:lstStyle/>
          <a:p>
            <a:r>
              <a:rPr lang="nl-BE">
                <a:solidFill>
                  <a:srgbClr val="38373A"/>
                </a:solidFill>
                <a:latin typeface="Calibri" panose="020F0502020204030204" pitchFamily="34" charset="0"/>
              </a:rPr>
              <a:t>opwekker 1 </a:t>
            </a:r>
            <a:r>
              <a:rPr lang="nl-BE">
                <a:solidFill>
                  <a:srgbClr val="38373A"/>
                </a:solidFill>
                <a:latin typeface="Calibri" panose="020F0502020204030204" pitchFamily="34" charset="0"/>
                <a:sym typeface="Wingdings" panose="05000000000000000000" pitchFamily="2" charset="2"/>
              </a:rPr>
              <a:t></a:t>
            </a:r>
            <a:endParaRPr lang="nl-BE">
              <a:solidFill>
                <a:srgbClr val="38373A"/>
              </a:solidFill>
              <a:latin typeface="Calibri" panose="020F0502020204030204" pitchFamily="34" charset="0"/>
            </a:endParaRPr>
          </a:p>
        </p:txBody>
      </p:sp>
      <p:sp>
        <p:nvSpPr>
          <p:cNvPr id="9" name="Rechthoek 8">
            <a:extLst>
              <a:ext uri="{FF2B5EF4-FFF2-40B4-BE49-F238E27FC236}">
                <a16:creationId xmlns:a16="http://schemas.microsoft.com/office/drawing/2014/main" id="{C55C6973-B0D0-4028-8516-4B4C3C2128B1}"/>
              </a:ext>
            </a:extLst>
          </p:cNvPr>
          <p:cNvSpPr/>
          <p:nvPr/>
        </p:nvSpPr>
        <p:spPr>
          <a:xfrm>
            <a:off x="4564898" y="5476743"/>
            <a:ext cx="1551002" cy="369332"/>
          </a:xfrm>
          <a:prstGeom prst="rect">
            <a:avLst/>
          </a:prstGeom>
          <a:solidFill>
            <a:schemeClr val="bg1"/>
          </a:solidFill>
          <a:ln>
            <a:solidFill>
              <a:srgbClr val="C00000"/>
            </a:solidFill>
          </a:ln>
        </p:spPr>
        <p:txBody>
          <a:bodyPr wrap="square">
            <a:spAutoFit/>
          </a:bodyPr>
          <a:lstStyle/>
          <a:p>
            <a:r>
              <a:rPr lang="nl-BE">
                <a:solidFill>
                  <a:srgbClr val="38373A"/>
                </a:solidFill>
                <a:latin typeface="Calibri" panose="020F0502020204030204" pitchFamily="34" charset="0"/>
              </a:rPr>
              <a:t>opwekker 2 </a:t>
            </a:r>
            <a:r>
              <a:rPr lang="nl-BE">
                <a:solidFill>
                  <a:srgbClr val="38373A"/>
                </a:solidFill>
                <a:latin typeface="Calibri" panose="020F0502020204030204" pitchFamily="34" charset="0"/>
                <a:sym typeface="Wingdings" panose="05000000000000000000" pitchFamily="2" charset="2"/>
              </a:rPr>
              <a:t></a:t>
            </a:r>
            <a:endParaRPr lang="nl-BE">
              <a:solidFill>
                <a:srgbClr val="38373A"/>
              </a:solidFill>
              <a:latin typeface="Calibri" panose="020F0502020204030204" pitchFamily="34" charset="0"/>
            </a:endParaRPr>
          </a:p>
        </p:txBody>
      </p:sp>
      <p:sp>
        <p:nvSpPr>
          <p:cNvPr id="11" name="Rechthoek 10">
            <a:extLst>
              <a:ext uri="{FF2B5EF4-FFF2-40B4-BE49-F238E27FC236}">
                <a16:creationId xmlns:a16="http://schemas.microsoft.com/office/drawing/2014/main" id="{EC77A98A-D8B3-4A8A-9CE9-5AD87E28A4EA}"/>
              </a:ext>
            </a:extLst>
          </p:cNvPr>
          <p:cNvSpPr/>
          <p:nvPr/>
        </p:nvSpPr>
        <p:spPr>
          <a:xfrm>
            <a:off x="251520" y="5076634"/>
            <a:ext cx="3591857" cy="1169551"/>
          </a:xfrm>
          <a:prstGeom prst="rect">
            <a:avLst/>
          </a:prstGeom>
          <a:solidFill>
            <a:schemeClr val="bg1"/>
          </a:solidFill>
        </p:spPr>
        <p:txBody>
          <a:bodyPr wrap="square">
            <a:spAutoFit/>
          </a:bodyPr>
          <a:lstStyle/>
          <a:p>
            <a:pPr algn="r"/>
            <a:r>
              <a:rPr lang="nl-BE" sz="1400"/>
              <a:t>Recuperatie warmte van verbrandingstoestel door koppeling aan warmtewisselaar in haard met water</a:t>
            </a:r>
          </a:p>
          <a:p>
            <a:pPr algn="r"/>
            <a:r>
              <a:rPr lang="nl-BE" sz="1400">
                <a:sym typeface="Wingdings" panose="05000000000000000000" pitchFamily="2" charset="2"/>
              </a:rPr>
              <a:t>koppeling aan </a:t>
            </a:r>
            <a:r>
              <a:rPr lang="nl-BE" sz="1400" err="1">
                <a:sym typeface="Wingdings" panose="05000000000000000000" pitchFamily="2" charset="2"/>
              </a:rPr>
              <a:t>CV-installatie</a:t>
            </a:r>
            <a:endParaRPr lang="nl-BE" sz="1400"/>
          </a:p>
          <a:p>
            <a:pPr algn="r"/>
            <a:r>
              <a:rPr lang="nl-BE" sz="1400"/>
              <a:t>Bron: DDG CV-kachels</a:t>
            </a:r>
            <a:endParaRPr lang="nl-NL" sz="1400"/>
          </a:p>
        </p:txBody>
      </p:sp>
    </p:spTree>
    <p:extLst>
      <p:ext uri="{BB962C8B-B14F-4D97-AF65-F5344CB8AC3E}">
        <p14:creationId xmlns:p14="http://schemas.microsoft.com/office/powerpoint/2010/main" val="37093069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DE242E3-CDF4-4B2C-9E6C-3A690F241A86}"/>
              </a:ext>
            </a:extLst>
          </p:cNvPr>
          <p:cNvSpPr/>
          <p:nvPr/>
        </p:nvSpPr>
        <p:spPr>
          <a:xfrm>
            <a:off x="461639" y="5743852"/>
            <a:ext cx="1944210" cy="977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148</a:t>
            </a:fld>
            <a:endParaRPr lang="nl-BE" sz="1100">
              <a:solidFill>
                <a:srgbClr val="105269"/>
              </a:solidFill>
            </a:endParaRPr>
          </a:p>
        </p:txBody>
      </p:sp>
      <p:sp>
        <p:nvSpPr>
          <p:cNvPr id="6" name="Tijdelijke aanduiding voor inhoud 4"/>
          <p:cNvSpPr>
            <a:spLocks noGrp="1"/>
          </p:cNvSpPr>
          <p:nvPr>
            <p:ph sz="half" idx="2"/>
          </p:nvPr>
        </p:nvSpPr>
        <p:spPr>
          <a:xfrm>
            <a:off x="539552" y="1628799"/>
            <a:ext cx="8352928" cy="5092675"/>
          </a:xfrm>
        </p:spPr>
        <p:txBody>
          <a:bodyPr/>
          <a:lstStyle/>
          <a:p>
            <a:r>
              <a:rPr lang="nl-BE" b="1" dirty="0"/>
              <a:t>Verwarming gesteund of enkel gevoed door </a:t>
            </a:r>
            <a:r>
              <a:rPr lang="nl-BE" b="1" dirty="0">
                <a:solidFill>
                  <a:srgbClr val="FF0000"/>
                </a:solidFill>
              </a:rPr>
              <a:t>zonneboiler </a:t>
            </a:r>
            <a:r>
              <a:rPr lang="nl-BE" b="1" dirty="0"/>
              <a:t>(VI.6.2)</a:t>
            </a:r>
            <a:endParaRPr lang="nl-BE" b="1" dirty="0">
              <a:solidFill>
                <a:srgbClr val="FF0000"/>
              </a:solidFill>
            </a:endParaRPr>
          </a:p>
          <a:p>
            <a:pPr lvl="1"/>
            <a:r>
              <a:rPr lang="nl-BE" sz="2000" dirty="0"/>
              <a:t>zonneboiler kan voorkomen als</a:t>
            </a:r>
          </a:p>
          <a:p>
            <a:pPr lvl="2"/>
            <a:r>
              <a:rPr lang="nl-BE" b="1" dirty="0"/>
              <a:t>hoofdverwarming</a:t>
            </a:r>
          </a:p>
          <a:p>
            <a:pPr lvl="3"/>
            <a:r>
              <a:rPr lang="nl-BE" dirty="0"/>
              <a:t>zonneboiler staat in voor verwarming</a:t>
            </a:r>
          </a:p>
          <a:p>
            <a:pPr lvl="3"/>
            <a:r>
              <a:rPr lang="nl-BE" dirty="0"/>
              <a:t>elektrische weerstand als back-up </a:t>
            </a:r>
            <a:r>
              <a:rPr lang="nl-BE" dirty="0" err="1"/>
              <a:t>heater</a:t>
            </a:r>
            <a:endParaRPr lang="nl-BE" dirty="0"/>
          </a:p>
          <a:p>
            <a:pPr lvl="2"/>
            <a:r>
              <a:rPr lang="nl-BE" b="1" dirty="0"/>
              <a:t>ondersteunde verwarming</a:t>
            </a:r>
          </a:p>
          <a:p>
            <a:pPr lvl="3"/>
            <a:r>
              <a:rPr lang="nl-BE" dirty="0"/>
              <a:t>naast zonneboiler nog ander systeem (ketel) aanwezig dat instaat voor ruimteverwarming van eenheid</a:t>
            </a:r>
          </a:p>
          <a:p>
            <a:pPr lvl="1"/>
            <a:r>
              <a:rPr lang="nl-BE" sz="2000" b="1" dirty="0"/>
              <a:t>Hoe invoeren in EPC?</a:t>
            </a:r>
          </a:p>
          <a:p>
            <a:pPr lvl="2"/>
            <a:r>
              <a:rPr lang="nl-BE" dirty="0"/>
              <a:t>Zonneboiler voor verwarming kan </a:t>
            </a:r>
            <a:r>
              <a:rPr lang="nl-BE" b="1" dirty="0">
                <a:solidFill>
                  <a:srgbClr val="FF0000"/>
                </a:solidFill>
              </a:rPr>
              <a:t>NIET</a:t>
            </a:r>
            <a:r>
              <a:rPr lang="nl-BE" dirty="0"/>
              <a:t> ingevoerd worden in EPC</a:t>
            </a:r>
          </a:p>
          <a:p>
            <a:pPr lvl="3"/>
            <a:r>
              <a:rPr lang="nl-BE" dirty="0"/>
              <a:t>Indien zonneboiler als hoofdverwarming aanwezig is </a:t>
            </a:r>
          </a:p>
          <a:p>
            <a:pPr lvl="4"/>
            <a:r>
              <a:rPr lang="nl-BE" dirty="0"/>
              <a:t>Invoeren als RV-installatie van het type ‘</a:t>
            </a:r>
            <a:r>
              <a:rPr lang="nl-BE" b="1" dirty="0"/>
              <a:t>elektrische verwarming</a:t>
            </a:r>
            <a:r>
              <a:rPr lang="nl-BE" dirty="0"/>
              <a:t>’</a:t>
            </a:r>
          </a:p>
          <a:p>
            <a:pPr lvl="3"/>
            <a:r>
              <a:rPr lang="nl-BE" dirty="0"/>
              <a:t>Indien zonneboiler als ondersteunende verwarming aanwezig is</a:t>
            </a:r>
          </a:p>
          <a:p>
            <a:pPr lvl="4"/>
            <a:r>
              <a:rPr lang="nl-BE" dirty="0"/>
              <a:t>Alleen de hoofdverwarming invoeren en zonneboiler negeren</a:t>
            </a:r>
          </a:p>
          <a:p>
            <a:pPr lvl="2"/>
            <a:r>
              <a:rPr lang="nl-BE" dirty="0"/>
              <a:t>ED maakt melding in opmerkingenveld van de aanwezigheid van zonneboiler voor RV</a:t>
            </a:r>
          </a:p>
          <a:p>
            <a:pPr>
              <a:buFont typeface="Arial" panose="020B0604020202020204" pitchFamily="34" charset="0"/>
              <a:buChar char="•"/>
            </a:pPr>
            <a:endParaRPr lang="nl-BE" sz="1700" dirty="0">
              <a:solidFill>
                <a:srgbClr val="105269"/>
              </a:solidFill>
              <a:latin typeface="Verdana" panose="020B0604030504040204" pitchFamily="34" charset="0"/>
              <a:ea typeface="Verdana" panose="020B0604030504040204" pitchFamily="34" charset="0"/>
            </a:endParaRPr>
          </a:p>
          <a:p>
            <a:pPr lvl="1"/>
            <a:endParaRPr lang="nl-BE" sz="2000" dirty="0"/>
          </a:p>
        </p:txBody>
      </p:sp>
      <p:sp>
        <p:nvSpPr>
          <p:cNvPr id="7" name="Titel 3">
            <a:extLst>
              <a:ext uri="{FF2B5EF4-FFF2-40B4-BE49-F238E27FC236}">
                <a16:creationId xmlns:a16="http://schemas.microsoft.com/office/drawing/2014/main" id="{252BA0F7-DFC3-4629-A48E-A301E70AB3C3}"/>
              </a:ext>
            </a:extLst>
          </p:cNvPr>
          <p:cNvSpPr txBox="1">
            <a:spLocks/>
          </p:cNvSpPr>
          <p:nvPr/>
        </p:nvSpPr>
        <p:spPr>
          <a:xfrm>
            <a:off x="576064" y="548680"/>
            <a:ext cx="8567936"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Specifieke verwarmingsinstallaties </a:t>
            </a:r>
          </a:p>
        </p:txBody>
      </p:sp>
    </p:spTree>
    <p:extLst>
      <p:ext uri="{BB962C8B-B14F-4D97-AF65-F5344CB8AC3E}">
        <p14:creationId xmlns:p14="http://schemas.microsoft.com/office/powerpoint/2010/main" val="12879722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a:latin typeface="Calibri"/>
                <a:cs typeface="Calibri"/>
              </a:rPr>
              <a:t>Algemene principes ruimteverwarming</a:t>
            </a:r>
          </a:p>
          <a:p>
            <a:pPr marL="287945" indent="-287655"/>
            <a:r>
              <a:rPr lang="nl-NL" b="1">
                <a:solidFill>
                  <a:srgbClr val="FF0000"/>
                </a:solidFill>
                <a:latin typeface="Calibri"/>
                <a:cs typeface="Calibri"/>
              </a:rPr>
              <a:t>Stappenplan </a:t>
            </a:r>
          </a:p>
          <a:p>
            <a:pPr lvl="1"/>
            <a:r>
              <a:rPr lang="nl-BE" b="1"/>
              <a:t>Stappenplan 1: bepaling eigenschappen RV</a:t>
            </a:r>
          </a:p>
          <a:p>
            <a:pPr lvl="1"/>
            <a:r>
              <a:rPr lang="nl-BE" b="1"/>
              <a:t>Stappenplan 2: bepaling ruimteverwarmingscluster (RV-cluster)</a:t>
            </a:r>
          </a:p>
          <a:p>
            <a:pPr marL="287945" indent="-287655"/>
            <a:r>
              <a:rPr lang="nl-NL">
                <a:latin typeface="Calibri"/>
                <a:cs typeface="Calibri"/>
              </a:rPr>
              <a:t>Specifieke bewijsstukken</a:t>
            </a:r>
          </a:p>
          <a:p>
            <a:pPr marL="287945" indent="-287655"/>
            <a:r>
              <a:rPr lang="nl-NL">
                <a:latin typeface="Calibri"/>
                <a:cs typeface="Calibri"/>
              </a:rPr>
              <a:t>Ruimteverwarming in EPC</a:t>
            </a:r>
          </a:p>
          <a:p>
            <a:pPr marL="287945" indent="-287655"/>
            <a:r>
              <a:rPr lang="nl-NL">
                <a:latin typeface="Calibri"/>
                <a:cs typeface="Calibri"/>
              </a:rPr>
              <a:t>Oefening</a:t>
            </a:r>
          </a:p>
          <a:p>
            <a:pPr marL="0" indent="0">
              <a:buNone/>
            </a:pPr>
            <a:endParaRPr lang="nl-BE"/>
          </a:p>
        </p:txBody>
      </p:sp>
    </p:spTree>
    <p:extLst>
      <p:ext uri="{BB962C8B-B14F-4D97-AF65-F5344CB8AC3E}">
        <p14:creationId xmlns:p14="http://schemas.microsoft.com/office/powerpoint/2010/main" val="24004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a:t>
            </a:fld>
            <a:endParaRPr lang="nl-BE" sz="1100">
              <a:solidFill>
                <a:srgbClr val="105269"/>
              </a:solidFill>
            </a:endParaRPr>
          </a:p>
        </p:txBody>
      </p:sp>
      <p:sp>
        <p:nvSpPr>
          <p:cNvPr id="18" name="Titel 3">
            <a:extLst>
              <a:ext uri="{FF2B5EF4-FFF2-40B4-BE49-F238E27FC236}">
                <a16:creationId xmlns:a16="http://schemas.microsoft.com/office/drawing/2014/main" id="{C0277891-96A6-40C8-85CE-CDD32ABDBF6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RV (VI.I)</a:t>
            </a:r>
          </a:p>
        </p:txBody>
      </p:sp>
      <p:sp>
        <p:nvSpPr>
          <p:cNvPr id="19" name="Tijdelijke aanduiding voor inhoud 2">
            <a:extLst>
              <a:ext uri="{FF2B5EF4-FFF2-40B4-BE49-F238E27FC236}">
                <a16:creationId xmlns:a16="http://schemas.microsoft.com/office/drawing/2014/main" id="{808068CE-01DE-4C54-A131-C37D719B8CAC}"/>
              </a:ext>
            </a:extLst>
          </p:cNvPr>
          <p:cNvSpPr>
            <a:spLocks noGrp="1"/>
          </p:cNvSpPr>
          <p:nvPr>
            <p:ph sz="half" idx="2"/>
          </p:nvPr>
        </p:nvSpPr>
        <p:spPr/>
        <p:txBody>
          <a:bodyPr/>
          <a:lstStyle/>
          <a:p>
            <a:r>
              <a:rPr lang="nl-BE" b="1" dirty="0"/>
              <a:t>Sfeerverwarming</a:t>
            </a:r>
          </a:p>
          <a:p>
            <a:pPr lvl="1"/>
            <a:r>
              <a:rPr lang="nl-BE" dirty="0"/>
              <a:t>Hoe herkennen?</a:t>
            </a:r>
          </a:p>
          <a:p>
            <a:pPr lvl="2"/>
            <a:r>
              <a:rPr lang="nl-BE" b="1" dirty="0"/>
              <a:t>niet volledig afgeschermd door glas</a:t>
            </a:r>
          </a:p>
          <a:p>
            <a:pPr lvl="2"/>
            <a:r>
              <a:rPr lang="nl-BE" dirty="0"/>
              <a:t>focus ligt op opwekken van gezelligheid door zichtbare vlammen </a:t>
            </a:r>
          </a:p>
          <a:p>
            <a:pPr lvl="2"/>
            <a:r>
              <a:rPr lang="nl-BE" dirty="0"/>
              <a:t>warmteopwekking eerder bijzaak</a:t>
            </a:r>
          </a:p>
          <a:p>
            <a:pPr lvl="2"/>
            <a:r>
              <a:rPr lang="nl-BE" dirty="0"/>
              <a:t>Aanwezigheid van open haard op stukhout aanduiden (tabblad ‘algemeen’)</a:t>
            </a:r>
          </a:p>
          <a:p>
            <a:pPr marL="576000" lvl="2" indent="0">
              <a:buNone/>
            </a:pPr>
            <a:endParaRPr lang="en-US" dirty="0"/>
          </a:p>
        </p:txBody>
      </p:sp>
      <p:pic>
        <p:nvPicPr>
          <p:cNvPr id="21" name="image402.jpeg">
            <a:extLst>
              <a:ext uri="{FF2B5EF4-FFF2-40B4-BE49-F238E27FC236}">
                <a16:creationId xmlns:a16="http://schemas.microsoft.com/office/drawing/2014/main" id="{872D0A7D-BFC3-4AEE-8966-9E132D0D848A}"/>
              </a:ext>
            </a:extLst>
          </p:cNvPr>
          <p:cNvPicPr>
            <a:picLocks noChangeAspect="1"/>
          </p:cNvPicPr>
          <p:nvPr/>
        </p:nvPicPr>
        <p:blipFill>
          <a:blip r:embed="rId3" cstate="print"/>
          <a:stretch>
            <a:fillRect/>
          </a:stretch>
        </p:blipFill>
        <p:spPr>
          <a:xfrm>
            <a:off x="5220072" y="3972720"/>
            <a:ext cx="2232248" cy="2384216"/>
          </a:xfrm>
          <a:prstGeom prst="rect">
            <a:avLst/>
          </a:prstGeom>
        </p:spPr>
      </p:pic>
      <p:pic>
        <p:nvPicPr>
          <p:cNvPr id="22" name="Afbeelding 21">
            <a:extLst>
              <a:ext uri="{FF2B5EF4-FFF2-40B4-BE49-F238E27FC236}">
                <a16:creationId xmlns:a16="http://schemas.microsoft.com/office/drawing/2014/main" id="{2955A97B-263D-404D-8B5E-0C542507B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3960617"/>
            <a:ext cx="2880320" cy="2348703"/>
          </a:xfrm>
          <a:prstGeom prst="rect">
            <a:avLst/>
          </a:prstGeom>
        </p:spPr>
      </p:pic>
      <p:sp>
        <p:nvSpPr>
          <p:cNvPr id="23" name="Rechthoek 22">
            <a:extLst>
              <a:ext uri="{FF2B5EF4-FFF2-40B4-BE49-F238E27FC236}">
                <a16:creationId xmlns:a16="http://schemas.microsoft.com/office/drawing/2014/main" id="{D8CC20E4-66F7-4FC7-8190-2018EAB7EEB4}"/>
              </a:ext>
            </a:extLst>
          </p:cNvPr>
          <p:cNvSpPr/>
          <p:nvPr/>
        </p:nvSpPr>
        <p:spPr>
          <a:xfrm>
            <a:off x="1391452" y="6296052"/>
            <a:ext cx="3505814" cy="369332"/>
          </a:xfrm>
          <a:prstGeom prst="rect">
            <a:avLst/>
          </a:prstGeom>
        </p:spPr>
        <p:txBody>
          <a:bodyPr wrap="square">
            <a:spAutoFit/>
          </a:bodyPr>
          <a:lstStyle/>
          <a:p>
            <a:pPr algn="ctr"/>
            <a:r>
              <a:rPr lang="nl-NL"/>
              <a:t>open haard</a:t>
            </a:r>
            <a:endParaRPr lang="nl-BE"/>
          </a:p>
        </p:txBody>
      </p:sp>
      <p:sp>
        <p:nvSpPr>
          <p:cNvPr id="24" name="Rechthoek 23">
            <a:extLst>
              <a:ext uri="{FF2B5EF4-FFF2-40B4-BE49-F238E27FC236}">
                <a16:creationId xmlns:a16="http://schemas.microsoft.com/office/drawing/2014/main" id="{2108C33C-2D59-4FC5-A124-B852F0B6EA29}"/>
              </a:ext>
            </a:extLst>
          </p:cNvPr>
          <p:cNvSpPr/>
          <p:nvPr/>
        </p:nvSpPr>
        <p:spPr>
          <a:xfrm>
            <a:off x="4534766" y="6238919"/>
            <a:ext cx="3505814" cy="369332"/>
          </a:xfrm>
          <a:prstGeom prst="rect">
            <a:avLst/>
          </a:prstGeom>
        </p:spPr>
        <p:txBody>
          <a:bodyPr wrap="square">
            <a:spAutoFit/>
          </a:bodyPr>
          <a:lstStyle/>
          <a:p>
            <a:pPr algn="ctr"/>
            <a:r>
              <a:rPr lang="nl-NL"/>
              <a:t>haard op bio-ethanol</a:t>
            </a:r>
            <a:endParaRPr lang="nl-BE"/>
          </a:p>
        </p:txBody>
      </p:sp>
    </p:spTree>
    <p:extLst>
      <p:ext uri="{BB962C8B-B14F-4D97-AF65-F5344CB8AC3E}">
        <p14:creationId xmlns:p14="http://schemas.microsoft.com/office/powerpoint/2010/main" val="36976787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071B4-C773-4974-9632-60555B2465C1}"/>
              </a:ext>
            </a:extLst>
          </p:cNvPr>
          <p:cNvSpPr>
            <a:spLocks noGrp="1"/>
          </p:cNvSpPr>
          <p:nvPr>
            <p:ph type="title"/>
          </p:nvPr>
        </p:nvSpPr>
        <p:spPr>
          <a:xfrm>
            <a:off x="539552" y="548680"/>
            <a:ext cx="8352928" cy="576064"/>
          </a:xfrm>
        </p:spPr>
        <p:txBody>
          <a:bodyPr/>
          <a:lstStyle/>
          <a:p>
            <a:pPr algn="l"/>
            <a:r>
              <a:rPr lang="nl-BE"/>
              <a:t>Stappenplannen ruimteverwarming</a:t>
            </a:r>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pPr marL="288000" lvl="1">
              <a:buSzPct val="90000"/>
              <a:buBlip>
                <a:blip r:embed="rId2"/>
              </a:buBlip>
            </a:pPr>
            <a:r>
              <a:rPr lang="nl-BE"/>
              <a:t>Stappenplan 1: bepaling eigenschappen RV</a:t>
            </a:r>
          </a:p>
          <a:p>
            <a:pPr lvl="1"/>
            <a:r>
              <a:rPr lang="nl-BE"/>
              <a:t>Aanwezige installaties + eigenschappen invoeren</a:t>
            </a:r>
          </a:p>
          <a:p>
            <a:pPr lvl="1"/>
            <a:r>
              <a:rPr lang="nl-BE"/>
              <a:t>Opwekking, distributie, afgifte én regeling</a:t>
            </a:r>
          </a:p>
          <a:p>
            <a:pPr marL="288000" lvl="1" indent="0">
              <a:buNone/>
            </a:pPr>
            <a:endParaRPr lang="nl-BE"/>
          </a:p>
          <a:p>
            <a:pPr marL="288000" lvl="1">
              <a:buSzPct val="90000"/>
              <a:buBlip>
                <a:blip r:embed="rId2"/>
              </a:buBlip>
            </a:pPr>
            <a:r>
              <a:rPr lang="nl-BE"/>
              <a:t>Stappenplan 2: bepaling ruimteverwarmingscluster (RV-cluster)</a:t>
            </a:r>
          </a:p>
          <a:p>
            <a:pPr lvl="1"/>
            <a:r>
              <a:rPr lang="nl-BE"/>
              <a:t>Ruimtecluster = groep van ruimtes die bediend worden door dezelfde unieke combinatie van opwekkers </a:t>
            </a:r>
          </a:p>
          <a:p>
            <a:pPr lvl="2"/>
            <a:r>
              <a:rPr lang="nl-BE"/>
              <a:t>toekennen installaties aan de verwarmde ruimten</a:t>
            </a:r>
          </a:p>
          <a:p>
            <a:pPr lvl="2"/>
            <a:r>
              <a:rPr lang="nl-BE"/>
              <a:t>welke deel binnen BV wordt door welke installatie verwarmd?</a:t>
            </a:r>
          </a:p>
          <a:p>
            <a:pPr lvl="1"/>
            <a:r>
              <a:rPr lang="nl-BE"/>
              <a:t>Toepassingsgebied</a:t>
            </a:r>
          </a:p>
          <a:p>
            <a:pPr lvl="2"/>
            <a:r>
              <a:rPr lang="nl-BE"/>
              <a:t>enkel bij EPC eenheden (</a:t>
            </a:r>
            <a:r>
              <a:rPr lang="nl-BE" err="1"/>
              <a:t>W+kNR</a:t>
            </a:r>
            <a:r>
              <a:rPr lang="nl-BE"/>
              <a:t>)</a:t>
            </a:r>
          </a:p>
          <a:p>
            <a:pPr lvl="2"/>
            <a:r>
              <a:rPr lang="nl-BE"/>
              <a:t>niet bij EPC GD</a:t>
            </a:r>
          </a:p>
          <a:p>
            <a:pPr marL="864000" lvl="3" indent="0">
              <a:buNone/>
            </a:pPr>
            <a:endParaRPr lang="nl-BE"/>
          </a:p>
        </p:txBody>
      </p:sp>
    </p:spTree>
    <p:extLst>
      <p:ext uri="{BB962C8B-B14F-4D97-AF65-F5344CB8AC3E}">
        <p14:creationId xmlns:p14="http://schemas.microsoft.com/office/powerpoint/2010/main" val="18623942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314958" y="1041542"/>
            <a:ext cx="7416824" cy="1368152"/>
          </a:xfrm>
        </p:spPr>
        <p:txBody>
          <a:bodyPr/>
          <a:lstStyle/>
          <a:p>
            <a:pPr lvl="0"/>
            <a:r>
              <a:rPr lang="nl-BE">
                <a:solidFill>
                  <a:srgbClr val="38373A"/>
                </a:solidFill>
              </a:rPr>
              <a:t>2 stappenplannen in schermen software (wooneenheid):</a:t>
            </a:r>
          </a:p>
          <a:p>
            <a:pPr marL="0" indent="0">
              <a:buNone/>
            </a:pPr>
            <a:endParaRPr lang="nl-BE"/>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151</a:t>
            </a:fld>
            <a:endParaRPr lang="nl-BE" sz="1100">
              <a:solidFill>
                <a:srgbClr val="105269"/>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12" y="1484785"/>
            <a:ext cx="8833088" cy="3096344"/>
          </a:xfrm>
          <a:prstGeom prst="rect">
            <a:avLst/>
          </a:prstGeom>
        </p:spPr>
      </p:pic>
      <p:sp>
        <p:nvSpPr>
          <p:cNvPr id="6" name="Rechthoek 5"/>
          <p:cNvSpPr/>
          <p:nvPr/>
        </p:nvSpPr>
        <p:spPr>
          <a:xfrm>
            <a:off x="2915816" y="4497210"/>
            <a:ext cx="2440155" cy="523220"/>
          </a:xfrm>
          <a:prstGeom prst="rect">
            <a:avLst/>
          </a:prstGeom>
          <a:solidFill>
            <a:schemeClr val="bg1"/>
          </a:solidFill>
          <a:ln>
            <a:solidFill>
              <a:srgbClr val="C00000"/>
            </a:solidFill>
          </a:ln>
        </p:spPr>
        <p:txBody>
          <a:bodyPr wrap="none">
            <a:spAutoFit/>
          </a:bodyPr>
          <a:lstStyle/>
          <a:p>
            <a:r>
              <a:rPr lang="nl-NL" sz="1400"/>
              <a:t>RC1: ruimtecluster bediend dr. </a:t>
            </a:r>
          </a:p>
          <a:p>
            <a:r>
              <a:rPr lang="nl-NL" sz="1400"/>
              <a:t>opwekkers RV1 + RV2</a:t>
            </a:r>
          </a:p>
        </p:txBody>
      </p:sp>
      <p:sp>
        <p:nvSpPr>
          <p:cNvPr id="7" name="Rechthoek 6"/>
          <p:cNvSpPr/>
          <p:nvPr/>
        </p:nvSpPr>
        <p:spPr>
          <a:xfrm>
            <a:off x="2915815" y="5350174"/>
            <a:ext cx="2440155" cy="523220"/>
          </a:xfrm>
          <a:prstGeom prst="rect">
            <a:avLst/>
          </a:prstGeom>
          <a:solidFill>
            <a:schemeClr val="bg1"/>
          </a:solidFill>
          <a:ln>
            <a:solidFill>
              <a:srgbClr val="C00000"/>
            </a:solidFill>
          </a:ln>
        </p:spPr>
        <p:txBody>
          <a:bodyPr wrap="square">
            <a:spAutoFit/>
          </a:bodyPr>
          <a:lstStyle/>
          <a:p>
            <a:r>
              <a:rPr lang="nl-NL" sz="1400"/>
              <a:t>RC2: ruimtecluster enkel</a:t>
            </a:r>
          </a:p>
          <a:p>
            <a:r>
              <a:rPr lang="nl-NL" sz="1400"/>
              <a:t>bediend dr. opwekker RV1</a:t>
            </a:r>
          </a:p>
        </p:txBody>
      </p:sp>
      <p:sp>
        <p:nvSpPr>
          <p:cNvPr id="3" name="Rechthoek 2"/>
          <p:cNvSpPr/>
          <p:nvPr/>
        </p:nvSpPr>
        <p:spPr>
          <a:xfrm>
            <a:off x="2195736" y="1844822"/>
            <a:ext cx="423514" cy="307777"/>
          </a:xfrm>
          <a:prstGeom prst="rect">
            <a:avLst/>
          </a:prstGeom>
          <a:solidFill>
            <a:schemeClr val="bg1"/>
          </a:solidFill>
        </p:spPr>
        <p:txBody>
          <a:bodyPr wrap="none">
            <a:spAutoFit/>
          </a:bodyPr>
          <a:lstStyle/>
          <a:p>
            <a:r>
              <a:rPr lang="nl-BE" sz="1400">
                <a:solidFill>
                  <a:srgbClr val="38373A"/>
                </a:solidFill>
                <a:latin typeface="Calibri" panose="020F0502020204030204" pitchFamily="34" charset="0"/>
              </a:rPr>
              <a:t>①</a:t>
            </a:r>
            <a:endParaRPr lang="nl-NL" sz="1400"/>
          </a:p>
        </p:txBody>
      </p:sp>
      <p:sp>
        <p:nvSpPr>
          <p:cNvPr id="8" name="Rechthoek 7"/>
          <p:cNvSpPr/>
          <p:nvPr/>
        </p:nvSpPr>
        <p:spPr>
          <a:xfrm>
            <a:off x="1187624" y="3032957"/>
            <a:ext cx="423514" cy="307777"/>
          </a:xfrm>
          <a:prstGeom prst="rect">
            <a:avLst/>
          </a:prstGeom>
          <a:solidFill>
            <a:schemeClr val="bg1"/>
          </a:solidFill>
        </p:spPr>
        <p:txBody>
          <a:bodyPr wrap="none">
            <a:spAutoFit/>
          </a:bodyPr>
          <a:lstStyle/>
          <a:p>
            <a:r>
              <a:rPr lang="nl-BE" sz="1400">
                <a:solidFill>
                  <a:srgbClr val="38373A"/>
                </a:solidFill>
                <a:latin typeface="Calibri" panose="020F0502020204030204" pitchFamily="34" charset="0"/>
              </a:rPr>
              <a:t>②</a:t>
            </a:r>
            <a:endParaRPr lang="nl-NL" sz="1400">
              <a:solidFill>
                <a:srgbClr val="38373A"/>
              </a:solidFill>
              <a:latin typeface="Calibri" panose="020F0502020204030204" pitchFamily="34" charset="0"/>
            </a:endParaRPr>
          </a:p>
        </p:txBody>
      </p:sp>
      <p:sp>
        <p:nvSpPr>
          <p:cNvPr id="9" name="Rechthoek 8"/>
          <p:cNvSpPr/>
          <p:nvPr/>
        </p:nvSpPr>
        <p:spPr>
          <a:xfrm>
            <a:off x="395536" y="1844822"/>
            <a:ext cx="8640960" cy="108012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395536" y="3046573"/>
            <a:ext cx="8640960" cy="108012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187629" y="4888324"/>
            <a:ext cx="2440155" cy="523220"/>
          </a:xfrm>
          <a:prstGeom prst="rect">
            <a:avLst/>
          </a:prstGeom>
          <a:solidFill>
            <a:schemeClr val="bg1"/>
          </a:solidFill>
          <a:ln>
            <a:solidFill>
              <a:srgbClr val="C00000"/>
            </a:solidFill>
          </a:ln>
        </p:spPr>
        <p:txBody>
          <a:bodyPr wrap="square">
            <a:spAutoFit/>
          </a:bodyPr>
          <a:lstStyle/>
          <a:p>
            <a:r>
              <a:rPr lang="nl-NL" sz="1400"/>
              <a:t>totaal BV (= 591 m³) met </a:t>
            </a:r>
            <a:r>
              <a:rPr lang="nl-NL" sz="1400" b="1"/>
              <a:t>alle</a:t>
            </a:r>
          </a:p>
          <a:p>
            <a:r>
              <a:rPr lang="nl-NL" sz="1400"/>
              <a:t>verwarmde ruimten</a:t>
            </a:r>
          </a:p>
        </p:txBody>
      </p:sp>
      <p:cxnSp>
        <p:nvCxnSpPr>
          <p:cNvPr id="14" name="Rechte verbindingslijn met pijl 13">
            <a:extLst>
              <a:ext uri="{FF2B5EF4-FFF2-40B4-BE49-F238E27FC236}">
                <a16:creationId xmlns:a16="http://schemas.microsoft.com/office/drawing/2014/main" id="{9AF40D80-8347-43B7-AFD2-B4B772BE3BBD}"/>
              </a:ext>
            </a:extLst>
          </p:cNvPr>
          <p:cNvCxnSpPr>
            <a:cxnSpLocks/>
            <a:stCxn id="13" idx="3"/>
            <a:endCxn id="6" idx="1"/>
          </p:cNvCxnSpPr>
          <p:nvPr/>
        </p:nvCxnSpPr>
        <p:spPr>
          <a:xfrm flipV="1">
            <a:off x="2627784" y="4758820"/>
            <a:ext cx="288032" cy="391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37714F0F-040F-4F8E-8B8F-2AA32DE39B2F}"/>
              </a:ext>
            </a:extLst>
          </p:cNvPr>
          <p:cNvCxnSpPr>
            <a:cxnSpLocks/>
          </p:cNvCxnSpPr>
          <p:nvPr/>
        </p:nvCxnSpPr>
        <p:spPr>
          <a:xfrm>
            <a:off x="2627784" y="5149934"/>
            <a:ext cx="288032" cy="391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8101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071B4-C773-4974-9632-60555B2465C1}"/>
              </a:ext>
            </a:extLst>
          </p:cNvPr>
          <p:cNvSpPr>
            <a:spLocks noGrp="1"/>
          </p:cNvSpPr>
          <p:nvPr>
            <p:ph type="title"/>
          </p:nvPr>
        </p:nvSpPr>
        <p:spPr>
          <a:xfrm>
            <a:off x="510310" y="2204864"/>
            <a:ext cx="8352928" cy="504056"/>
          </a:xfrm>
        </p:spPr>
        <p:txBody>
          <a:bodyPr/>
          <a:lstStyle/>
          <a:p>
            <a:r>
              <a:rPr lang="nl-BE"/>
              <a:t>Stappenplan 1</a:t>
            </a:r>
          </a:p>
        </p:txBody>
      </p:sp>
      <p:sp>
        <p:nvSpPr>
          <p:cNvPr id="5"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152</a:t>
            </a:fld>
            <a:endParaRPr lang="nl-BE" sz="1100">
              <a:solidFill>
                <a:srgbClr val="105269"/>
              </a:solidFill>
            </a:endParaRPr>
          </a:p>
        </p:txBody>
      </p:sp>
      <p:sp>
        <p:nvSpPr>
          <p:cNvPr id="7" name="Titel 1">
            <a:extLst>
              <a:ext uri="{FF2B5EF4-FFF2-40B4-BE49-F238E27FC236}">
                <a16:creationId xmlns:a16="http://schemas.microsoft.com/office/drawing/2014/main" id="{F01071B4-C773-4974-9632-60555B2465C1}"/>
              </a:ext>
            </a:extLst>
          </p:cNvPr>
          <p:cNvSpPr txBox="1">
            <a:spLocks/>
          </p:cNvSpPr>
          <p:nvPr/>
        </p:nvSpPr>
        <p:spPr>
          <a:xfrm>
            <a:off x="510310" y="2924944"/>
            <a:ext cx="8352928" cy="504056"/>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Eigenschappen installaties voor RV bepalen </a:t>
            </a:r>
          </a:p>
        </p:txBody>
      </p:sp>
    </p:spTree>
    <p:extLst>
      <p:ext uri="{BB962C8B-B14F-4D97-AF65-F5344CB8AC3E}">
        <p14:creationId xmlns:p14="http://schemas.microsoft.com/office/powerpoint/2010/main" val="14536246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0DBD2-680F-4A6A-AE98-35188454322D}"/>
              </a:ext>
            </a:extLst>
          </p:cNvPr>
          <p:cNvSpPr>
            <a:spLocks noGrp="1"/>
          </p:cNvSpPr>
          <p:nvPr>
            <p:ph type="title"/>
          </p:nvPr>
        </p:nvSpPr>
        <p:spPr/>
        <p:txBody>
          <a:bodyPr/>
          <a:lstStyle/>
          <a:p>
            <a:pPr algn="l"/>
            <a:r>
              <a:rPr lang="nl-BE" sz="3100"/>
              <a:t>&gt; Stappenplan 1 – eigenschappen installatie RV (VI.3.1)</a:t>
            </a:r>
            <a:br>
              <a:rPr lang="nl-BE"/>
            </a:br>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153</a:t>
            </a:fld>
            <a:endParaRPr lang="nl-BE" sz="1100">
              <a:solidFill>
                <a:srgbClr val="105269"/>
              </a:solidFill>
            </a:endParaRPr>
          </a:p>
        </p:txBody>
      </p:sp>
      <p:pic>
        <p:nvPicPr>
          <p:cNvPr id="16" name="Afbeelding 15">
            <a:extLst>
              <a:ext uri="{FF2B5EF4-FFF2-40B4-BE49-F238E27FC236}">
                <a16:creationId xmlns:a16="http://schemas.microsoft.com/office/drawing/2014/main" id="{3C24E94F-83DF-4530-9072-53700E1ACF53}"/>
              </a:ext>
            </a:extLst>
          </p:cNvPr>
          <p:cNvPicPr/>
          <p:nvPr/>
        </p:nvPicPr>
        <p:blipFill rotWithShape="1">
          <a:blip r:embed="rId2">
            <a:extLst>
              <a:ext uri="{28A0092B-C50C-407E-A947-70E740481C1C}">
                <a14:useLocalDpi xmlns:a14="http://schemas.microsoft.com/office/drawing/2010/main" val="0"/>
              </a:ext>
            </a:extLst>
          </a:blip>
          <a:srcRect l="990"/>
          <a:stretch/>
        </p:blipFill>
        <p:spPr bwMode="auto">
          <a:xfrm>
            <a:off x="1567408" y="1624594"/>
            <a:ext cx="6402288" cy="50968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0724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154</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3913203210"/>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a:xfrm>
            <a:off x="539552" y="548680"/>
            <a:ext cx="8352928" cy="1080120"/>
          </a:xfrm>
        </p:spPr>
        <p:txBody>
          <a:bodyPr/>
          <a:lstStyle/>
          <a:p>
            <a:pPr algn="l"/>
            <a:r>
              <a:rPr lang="nl-BE" sz="3100"/>
              <a:t>&gt; Stappenplan 1 - stap 1: Type installatie voor RV</a:t>
            </a:r>
            <a:endParaRPr lang="nl-BE"/>
          </a:p>
        </p:txBody>
      </p:sp>
      <p:sp>
        <p:nvSpPr>
          <p:cNvPr id="8" name="Tijdelijke aanduiding voor inhoud 4">
            <a:extLst>
              <a:ext uri="{FF2B5EF4-FFF2-40B4-BE49-F238E27FC236}">
                <a16:creationId xmlns:a16="http://schemas.microsoft.com/office/drawing/2014/main" id="{BAF3DCCC-DC0E-4CE7-A0D6-7B3AC6CCBEBA}"/>
              </a:ext>
            </a:extLst>
          </p:cNvPr>
          <p:cNvSpPr txBox="1">
            <a:spLocks/>
          </p:cNvSpPr>
          <p:nvPr/>
        </p:nvSpPr>
        <p:spPr>
          <a:xfrm>
            <a:off x="2805194" y="1868339"/>
            <a:ext cx="6417568" cy="4248472"/>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Identificeer van elke installaties voor RV het </a:t>
            </a:r>
            <a:r>
              <a:rPr lang="nl-BE" b="1" dirty="0"/>
              <a:t>TYPE</a:t>
            </a:r>
          </a:p>
          <a:p>
            <a:pPr lvl="1"/>
            <a:r>
              <a:rPr lang="nl-BE" dirty="0"/>
              <a:t>Centraal</a:t>
            </a:r>
          </a:p>
          <a:p>
            <a:pPr lvl="1"/>
            <a:r>
              <a:rPr lang="nl-BE" dirty="0"/>
              <a:t>Decentraal</a:t>
            </a:r>
          </a:p>
          <a:p>
            <a:pPr lvl="1"/>
            <a:r>
              <a:rPr lang="nl-BE" dirty="0"/>
              <a:t>Onvolledig, enkel opwekker</a:t>
            </a:r>
          </a:p>
          <a:p>
            <a:pPr lvl="1"/>
            <a:r>
              <a:rPr lang="nl-BE" dirty="0"/>
              <a:t>Onvolledig, enkel afgifte</a:t>
            </a:r>
          </a:p>
          <a:p>
            <a:pPr lvl="1"/>
            <a:r>
              <a:rPr lang="nl-BE" dirty="0"/>
              <a:t>Geen</a:t>
            </a:r>
          </a:p>
          <a:p>
            <a:pPr marL="288000" lvl="1">
              <a:buSzPct val="90000"/>
              <a:buBlip>
                <a:blip r:embed="rId7"/>
              </a:buBlip>
            </a:pPr>
            <a:endParaRPr lang="nl-BE" dirty="0"/>
          </a:p>
          <a:p>
            <a:pPr marL="288000" lvl="1">
              <a:buSzPct val="90000"/>
              <a:buBlip>
                <a:blip r:embed="rId7"/>
              </a:buBlip>
            </a:pPr>
            <a:r>
              <a:rPr lang="nl-BE" dirty="0"/>
              <a:t>Let op: Verschillende werkwijze voor</a:t>
            </a:r>
          </a:p>
          <a:p>
            <a:pPr lvl="1"/>
            <a:r>
              <a:rPr lang="nl-BE" dirty="0"/>
              <a:t>Eenheid</a:t>
            </a:r>
          </a:p>
          <a:p>
            <a:pPr lvl="1"/>
            <a:r>
              <a:rPr lang="nl-BE" dirty="0"/>
              <a:t>Gemeenschappelijke delen appartementsgebouw</a:t>
            </a:r>
          </a:p>
          <a:p>
            <a:pPr marL="0" indent="0">
              <a:lnSpc>
                <a:spcPct val="110000"/>
              </a:lnSpc>
              <a:buFontTx/>
              <a:buNone/>
            </a:pP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Pijl: rechts 6">
            <a:extLst>
              <a:ext uri="{FF2B5EF4-FFF2-40B4-BE49-F238E27FC236}">
                <a16:creationId xmlns:a16="http://schemas.microsoft.com/office/drawing/2014/main" id="{309BC1F7-1EEE-4760-9ECA-99332F1A5C2E}"/>
              </a:ext>
            </a:extLst>
          </p:cNvPr>
          <p:cNvSpPr/>
          <p:nvPr/>
        </p:nvSpPr>
        <p:spPr>
          <a:xfrm>
            <a:off x="2267744" y="2899693"/>
            <a:ext cx="86773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773026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008C9-BD02-42C7-9CFA-745BEBCEEC9A}"/>
              </a:ext>
            </a:extLst>
          </p:cNvPr>
          <p:cNvSpPr>
            <a:spLocks noGrp="1"/>
          </p:cNvSpPr>
          <p:nvPr>
            <p:ph type="title"/>
          </p:nvPr>
        </p:nvSpPr>
        <p:spPr/>
        <p:txBody>
          <a:bodyPr/>
          <a:lstStyle/>
          <a:p>
            <a:pPr algn="l"/>
            <a:r>
              <a:rPr lang="nl-BE"/>
              <a:t>Aannames bij stap 1</a:t>
            </a:r>
          </a:p>
        </p:txBody>
      </p:sp>
      <p:sp>
        <p:nvSpPr>
          <p:cNvPr id="10" name="Tijdelijke aanduiding voor inhoud 4">
            <a:extLst>
              <a:ext uri="{FF2B5EF4-FFF2-40B4-BE49-F238E27FC236}">
                <a16:creationId xmlns:a16="http://schemas.microsoft.com/office/drawing/2014/main" id="{40657445-ECE5-4795-B9FA-38AC370194C4}"/>
              </a:ext>
            </a:extLst>
          </p:cNvPr>
          <p:cNvSpPr>
            <a:spLocks noGrp="1"/>
          </p:cNvSpPr>
          <p:nvPr>
            <p:ph sz="half" idx="2"/>
          </p:nvPr>
        </p:nvSpPr>
        <p:spPr/>
        <p:txBody>
          <a:bodyPr anchor="t"/>
          <a:lstStyle/>
          <a:p>
            <a:r>
              <a:rPr lang="nl-BE"/>
              <a:t>Enkel </a:t>
            </a:r>
            <a:r>
              <a:rPr lang="nl-BE" b="1"/>
              <a:t>gebouw gebonden </a:t>
            </a:r>
            <a:r>
              <a:rPr lang="nl-BE"/>
              <a:t>installaties invoeren</a:t>
            </a:r>
          </a:p>
          <a:p>
            <a:r>
              <a:rPr lang="nl-BE"/>
              <a:t>Bij een tijdelijk defect of buitengebruikstelling neemt ED aan dat installatie </a:t>
            </a:r>
            <a:r>
              <a:rPr lang="nl-BE" b="1"/>
              <a:t>correct </a:t>
            </a:r>
            <a:r>
              <a:rPr lang="nl-BE"/>
              <a:t>functioneert!</a:t>
            </a:r>
          </a:p>
          <a:p>
            <a:pPr lvl="1"/>
            <a:r>
              <a:rPr lang="nl-BE"/>
              <a:t>Enkel de </a:t>
            </a:r>
            <a:r>
              <a:rPr lang="nl-BE" b="1"/>
              <a:t>aanwezigheid</a:t>
            </a:r>
            <a:r>
              <a:rPr lang="nl-BE"/>
              <a:t> van de installaties inspecteren, </a:t>
            </a:r>
            <a:r>
              <a:rPr lang="nl-BE" b="1"/>
              <a:t>niet</a:t>
            </a:r>
            <a:r>
              <a:rPr lang="nl-BE"/>
              <a:t> de goede werking of aansluiting</a:t>
            </a:r>
          </a:p>
          <a:p>
            <a:pPr lvl="2"/>
            <a:r>
              <a:rPr lang="nl-BE"/>
              <a:t>Voorbeelden:</a:t>
            </a:r>
          </a:p>
          <a:p>
            <a:pPr lvl="3"/>
            <a:r>
              <a:rPr lang="nl-BE"/>
              <a:t>Leidingen tussen ketel en radiatoren zijn lek </a:t>
            </a:r>
            <a:r>
              <a:rPr lang="nl-BE">
                <a:sym typeface="Wingdings" panose="05000000000000000000" pitchFamily="2" charset="2"/>
              </a:rPr>
              <a:t> invoeren</a:t>
            </a:r>
          </a:p>
          <a:p>
            <a:pPr lvl="3"/>
            <a:r>
              <a:rPr lang="nl-BE">
                <a:sym typeface="Wingdings" panose="05000000000000000000" pitchFamily="2" charset="2"/>
              </a:rPr>
              <a:t>De ketel kan niet werken, want de stookolietank is leeg of de gas- of elektriciteitstoevoer is afgesloten  invoeren</a:t>
            </a:r>
          </a:p>
          <a:p>
            <a:pPr lvl="3"/>
            <a:r>
              <a:rPr lang="nl-BE">
                <a:sym typeface="Wingdings" panose="05000000000000000000" pitchFamily="2" charset="2"/>
              </a:rPr>
              <a:t>Sierkachel  invoeren</a:t>
            </a:r>
          </a:p>
          <a:p>
            <a:pPr lvl="3"/>
            <a:r>
              <a:rPr lang="nl-BE">
                <a:sym typeface="Wingdings" panose="05000000000000000000" pitchFamily="2" charset="2"/>
              </a:rPr>
              <a:t>(Elektrische) gebouw gebonden installaties waarvan eigenaar verklaart dat ze niet gebruikt worden  invoeren</a:t>
            </a:r>
          </a:p>
          <a:p>
            <a:pPr lvl="3"/>
            <a:endParaRPr lang="nl-BE"/>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155</a:t>
            </a:fld>
            <a:endParaRPr lang="nl-BE" sz="1100">
              <a:solidFill>
                <a:srgbClr val="105269"/>
              </a:solidFill>
            </a:endParaRPr>
          </a:p>
        </p:txBody>
      </p:sp>
      <p:pic>
        <p:nvPicPr>
          <p:cNvPr id="11" name="Graphic 10" descr="Opmerking belangrijk">
            <a:extLst>
              <a:ext uri="{FF2B5EF4-FFF2-40B4-BE49-F238E27FC236}">
                <a16:creationId xmlns:a16="http://schemas.microsoft.com/office/drawing/2014/main" id="{A16A63B6-E6D3-4B03-9D77-463BA24553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02896" y="136525"/>
            <a:ext cx="1544624" cy="1544624"/>
          </a:xfrm>
          <a:prstGeom prst="rect">
            <a:avLst/>
          </a:prstGeom>
        </p:spPr>
      </p:pic>
    </p:spTree>
    <p:extLst>
      <p:ext uri="{BB962C8B-B14F-4D97-AF65-F5344CB8AC3E}">
        <p14:creationId xmlns:p14="http://schemas.microsoft.com/office/powerpoint/2010/main" val="5710653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30544303-C910-43A9-9292-5D421E65C437}"/>
              </a:ext>
            </a:extLst>
          </p:cNvPr>
          <p:cNvSpPr/>
          <p:nvPr/>
        </p:nvSpPr>
        <p:spPr>
          <a:xfrm>
            <a:off x="467544" y="5661248"/>
            <a:ext cx="1728192" cy="106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inhoud 4"/>
          <p:cNvSpPr>
            <a:spLocks noGrp="1"/>
          </p:cNvSpPr>
          <p:nvPr>
            <p:ph sz="half" idx="2"/>
          </p:nvPr>
        </p:nvSpPr>
        <p:spPr/>
        <p:txBody>
          <a:bodyPr anchor="t"/>
          <a:lstStyle/>
          <a:p>
            <a:r>
              <a:rPr lang="nl-BE"/>
              <a:t>Welke verschillende </a:t>
            </a:r>
            <a:r>
              <a:rPr lang="nl-BE" b="1"/>
              <a:t>types</a:t>
            </a:r>
            <a:r>
              <a:rPr lang="nl-BE"/>
              <a:t> RV-installatie mogelijk? </a:t>
            </a:r>
          </a:p>
          <a:p>
            <a:pPr lvl="1"/>
            <a:r>
              <a:rPr lang="nl-BE" b="1">
                <a:solidFill>
                  <a:srgbClr val="FF0000"/>
                </a:solidFill>
              </a:rPr>
              <a:t>‘Centraal’ </a:t>
            </a:r>
            <a:r>
              <a:rPr lang="nl-BE"/>
              <a:t>of</a:t>
            </a:r>
            <a:r>
              <a:rPr lang="nl-BE" b="1"/>
              <a:t> </a:t>
            </a:r>
            <a:r>
              <a:rPr lang="nl-BE" b="1">
                <a:solidFill>
                  <a:srgbClr val="FF0000"/>
                </a:solidFill>
              </a:rPr>
              <a:t>‘decentraal’</a:t>
            </a:r>
            <a:endParaRPr lang="nl-BE">
              <a:solidFill>
                <a:srgbClr val="FF0000"/>
              </a:solidFill>
            </a:endParaRPr>
          </a:p>
          <a:p>
            <a:pPr lvl="2"/>
            <a:r>
              <a:rPr lang="nl-BE"/>
              <a:t>installaties waarvan </a:t>
            </a:r>
            <a:r>
              <a:rPr lang="nl-BE" b="1" u="sng"/>
              <a:t>alle</a:t>
            </a:r>
            <a:r>
              <a:rPr lang="nl-BE"/>
              <a:t> componenten </a:t>
            </a:r>
            <a:r>
              <a:rPr lang="nl-BE" b="1"/>
              <a:t>aanwezig</a:t>
            </a:r>
            <a:r>
              <a:rPr lang="nl-BE"/>
              <a:t> zijn</a:t>
            </a:r>
          </a:p>
          <a:p>
            <a:pPr lvl="3"/>
            <a:r>
              <a:rPr lang="nl-BE"/>
              <a:t>eigenschappen kunnen (eventueel) worden vastgesteld</a:t>
            </a: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156</a:t>
            </a:fld>
            <a:endParaRPr lang="nl-BE" sz="1100">
              <a:solidFill>
                <a:srgbClr val="105269"/>
              </a:solidFill>
            </a:endParaRPr>
          </a:p>
        </p:txBody>
      </p:sp>
      <p:sp>
        <p:nvSpPr>
          <p:cNvPr id="15" name="Titel 1">
            <a:extLst>
              <a:ext uri="{FF2B5EF4-FFF2-40B4-BE49-F238E27FC236}">
                <a16:creationId xmlns:a16="http://schemas.microsoft.com/office/drawing/2014/main" id="{8DA089B0-5A58-4AAD-B9EF-31EFD27AE887}"/>
              </a:ext>
            </a:extLst>
          </p:cNvPr>
          <p:cNvSpPr>
            <a:spLocks noGrp="1"/>
          </p:cNvSpPr>
          <p:nvPr>
            <p:ph type="title"/>
          </p:nvPr>
        </p:nvSpPr>
        <p:spPr>
          <a:xfrm>
            <a:off x="539552" y="548680"/>
            <a:ext cx="8352928" cy="1080120"/>
          </a:xfrm>
        </p:spPr>
        <p:txBody>
          <a:bodyPr/>
          <a:lstStyle/>
          <a:p>
            <a:pPr algn="l"/>
            <a:r>
              <a:rPr lang="nl-BE" sz="3100"/>
              <a:t>&gt; Stappenplan 1 - stap 1: Type installatie voor RV</a:t>
            </a:r>
            <a:endParaRPr lang="nl-BE"/>
          </a:p>
        </p:txBody>
      </p:sp>
      <p:pic>
        <p:nvPicPr>
          <p:cNvPr id="16" name="Afbeelding 15">
            <a:extLst>
              <a:ext uri="{FF2B5EF4-FFF2-40B4-BE49-F238E27FC236}">
                <a16:creationId xmlns:a16="http://schemas.microsoft.com/office/drawing/2014/main" id="{26FCA9E0-2FBD-4192-9064-DF0DF1197EEA}"/>
              </a:ext>
            </a:extLst>
          </p:cNvPr>
          <p:cNvPicPr>
            <a:picLocks noChangeAspect="1"/>
          </p:cNvPicPr>
          <p:nvPr/>
        </p:nvPicPr>
        <p:blipFill rotWithShape="1">
          <a:blip r:embed="rId2"/>
          <a:srcRect l="10883" t="29000" r="23226" b="54200"/>
          <a:stretch/>
        </p:blipFill>
        <p:spPr>
          <a:xfrm>
            <a:off x="539552" y="3129593"/>
            <a:ext cx="8243371" cy="1182225"/>
          </a:xfrm>
          <a:prstGeom prst="rect">
            <a:avLst/>
          </a:prstGeom>
          <a:noFill/>
          <a:ln>
            <a:solidFill>
              <a:srgbClr val="C00000"/>
            </a:solidFill>
          </a:ln>
        </p:spPr>
      </p:pic>
      <p:sp>
        <p:nvSpPr>
          <p:cNvPr id="2" name="Rechthoek 1">
            <a:extLst>
              <a:ext uri="{FF2B5EF4-FFF2-40B4-BE49-F238E27FC236}">
                <a16:creationId xmlns:a16="http://schemas.microsoft.com/office/drawing/2014/main" id="{419F2026-1834-40E5-B2ED-A05E12D62EC0}"/>
              </a:ext>
            </a:extLst>
          </p:cNvPr>
          <p:cNvSpPr/>
          <p:nvPr/>
        </p:nvSpPr>
        <p:spPr>
          <a:xfrm>
            <a:off x="3666478" y="3931102"/>
            <a:ext cx="2503503" cy="3580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146838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008C9-BD02-42C7-9CFA-745BEBCEEC9A}"/>
              </a:ext>
            </a:extLst>
          </p:cNvPr>
          <p:cNvSpPr>
            <a:spLocks noGrp="1"/>
          </p:cNvSpPr>
          <p:nvPr>
            <p:ph type="title"/>
          </p:nvPr>
        </p:nvSpPr>
        <p:spPr/>
        <p:txBody>
          <a:bodyPr/>
          <a:lstStyle/>
          <a:p>
            <a:pPr algn="l"/>
            <a:r>
              <a:rPr lang="nl-BE"/>
              <a:t>Volledige centrale RV installatie</a:t>
            </a:r>
          </a:p>
        </p:txBody>
      </p:sp>
      <p:sp>
        <p:nvSpPr>
          <p:cNvPr id="10" name="Tijdelijke aanduiding voor inhoud 4">
            <a:extLst>
              <a:ext uri="{FF2B5EF4-FFF2-40B4-BE49-F238E27FC236}">
                <a16:creationId xmlns:a16="http://schemas.microsoft.com/office/drawing/2014/main" id="{40657445-ECE5-4795-B9FA-38AC370194C4}"/>
              </a:ext>
            </a:extLst>
          </p:cNvPr>
          <p:cNvSpPr>
            <a:spLocks noGrp="1"/>
          </p:cNvSpPr>
          <p:nvPr>
            <p:ph sz="half" idx="2"/>
          </p:nvPr>
        </p:nvSpPr>
        <p:spPr/>
        <p:txBody>
          <a:bodyPr anchor="t"/>
          <a:lstStyle/>
          <a:p>
            <a:r>
              <a:rPr lang="nl-BE" dirty="0"/>
              <a:t>Wat wordt in EPC als een </a:t>
            </a:r>
            <a:r>
              <a:rPr lang="nl-BE" b="1" i="1" dirty="0"/>
              <a:t>volledige</a:t>
            </a:r>
            <a:r>
              <a:rPr lang="nl-BE" i="1" dirty="0"/>
              <a:t> </a:t>
            </a:r>
            <a:r>
              <a:rPr lang="nl-BE" b="1" dirty="0"/>
              <a:t>centrale</a:t>
            </a:r>
            <a:r>
              <a:rPr lang="nl-BE" dirty="0"/>
              <a:t> installatie beschouwd</a:t>
            </a:r>
          </a:p>
          <a:p>
            <a:pPr lvl="1"/>
            <a:r>
              <a:rPr lang="nl-BE" dirty="0"/>
              <a:t>Eén van de radiatoren is nog niet aangesloten op de centrale verwarmingsinstallatie</a:t>
            </a:r>
          </a:p>
          <a:p>
            <a:pPr lvl="1"/>
            <a:r>
              <a:rPr lang="nl-BE" dirty="0"/>
              <a:t>Centrale verwarmingsinstallatie waarvan onderdelen niet correct zijn geïnstalleerd</a:t>
            </a:r>
          </a:p>
          <a:p>
            <a:pPr lvl="1"/>
            <a:r>
              <a:rPr lang="nl-BE" dirty="0"/>
              <a:t>Ketels waarvan pijp voor aanvoer van verse lucht of afvoer van rookgassen niet werd(en) geïnstalleerd volgens van kracht zijnde normen</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157</a:t>
            </a:fld>
            <a:endParaRPr lang="nl-BE" sz="1100">
              <a:solidFill>
                <a:srgbClr val="105269"/>
              </a:solidFill>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369801"/>
            <a:ext cx="3156609" cy="2351674"/>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803" y="4633762"/>
            <a:ext cx="2675861" cy="1722587"/>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4644" y="4633763"/>
            <a:ext cx="2509676" cy="1722587"/>
          </a:xfrm>
          <a:prstGeom prst="rect">
            <a:avLst/>
          </a:prstGeom>
        </p:spPr>
      </p:pic>
    </p:spTree>
    <p:extLst>
      <p:ext uri="{BB962C8B-B14F-4D97-AF65-F5344CB8AC3E}">
        <p14:creationId xmlns:p14="http://schemas.microsoft.com/office/powerpoint/2010/main" val="10999804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30544303-C910-43A9-9292-5D421E65C437}"/>
              </a:ext>
            </a:extLst>
          </p:cNvPr>
          <p:cNvSpPr/>
          <p:nvPr/>
        </p:nvSpPr>
        <p:spPr>
          <a:xfrm>
            <a:off x="467544" y="5661248"/>
            <a:ext cx="1728192" cy="106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inhoud 4"/>
          <p:cNvSpPr>
            <a:spLocks noGrp="1"/>
          </p:cNvSpPr>
          <p:nvPr>
            <p:ph sz="half" idx="2"/>
          </p:nvPr>
        </p:nvSpPr>
        <p:spPr/>
        <p:txBody>
          <a:bodyPr anchor="t"/>
          <a:lstStyle/>
          <a:p>
            <a:r>
              <a:rPr lang="nl-BE"/>
              <a:t>Welke verschillende </a:t>
            </a:r>
            <a:r>
              <a:rPr lang="nl-BE" b="1"/>
              <a:t>types</a:t>
            </a:r>
            <a:r>
              <a:rPr lang="nl-BE"/>
              <a:t> RV-installatie mogelijk? &gt; vervolg</a:t>
            </a:r>
          </a:p>
          <a:p>
            <a:pPr lvl="1"/>
            <a:r>
              <a:rPr lang="nl-BE" b="1">
                <a:solidFill>
                  <a:srgbClr val="FF0000"/>
                </a:solidFill>
              </a:rPr>
              <a:t>‘Onvolledige’ </a:t>
            </a:r>
            <a:r>
              <a:rPr lang="nl-BE"/>
              <a:t>installatie</a:t>
            </a:r>
          </a:p>
          <a:p>
            <a:pPr lvl="2"/>
            <a:r>
              <a:rPr lang="nl-BE"/>
              <a:t>installaties waarvan bepaalde componenten ontbreken</a:t>
            </a:r>
          </a:p>
          <a:p>
            <a:pPr lvl="3"/>
            <a:r>
              <a:rPr lang="nl-BE"/>
              <a:t>enkel opwekker aanwezig</a:t>
            </a:r>
          </a:p>
          <a:p>
            <a:pPr lvl="3"/>
            <a:r>
              <a:rPr lang="nl-BE"/>
              <a:t>enkel afgifte aanwezig</a:t>
            </a:r>
          </a:p>
          <a:p>
            <a:pPr lvl="2"/>
            <a:r>
              <a:rPr lang="nl-BE"/>
              <a:t>eigenschappen aanwezige delen worden ingevoerd indien gekend</a:t>
            </a:r>
          </a:p>
          <a:p>
            <a:endParaRPr lang="nl-BE"/>
          </a:p>
          <a:p>
            <a:pPr lvl="1"/>
            <a:r>
              <a:rPr lang="nl-BE"/>
              <a:t>Voorbeelden</a:t>
            </a:r>
          </a:p>
          <a:p>
            <a:pPr lvl="2"/>
            <a:r>
              <a:rPr lang="nl-BE"/>
              <a:t>Ketel is geïnstalleerd, maar radiatoren (nog) niet</a:t>
            </a:r>
          </a:p>
          <a:p>
            <a:pPr lvl="2"/>
            <a:r>
              <a:rPr lang="nl-BE"/>
              <a:t>Radiatoren zijn aanwezig, maar ketel werd afgevoerd </a:t>
            </a:r>
          </a:p>
          <a:p>
            <a:pPr lvl="2"/>
            <a:endParaRPr lang="nl-BE" sz="15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158</a:t>
            </a:fld>
            <a:endParaRPr lang="nl-BE" sz="1100">
              <a:solidFill>
                <a:srgbClr val="105269"/>
              </a:solidFill>
            </a:endParaRPr>
          </a:p>
        </p:txBody>
      </p:sp>
      <p:sp>
        <p:nvSpPr>
          <p:cNvPr id="15" name="Titel 1">
            <a:extLst>
              <a:ext uri="{FF2B5EF4-FFF2-40B4-BE49-F238E27FC236}">
                <a16:creationId xmlns:a16="http://schemas.microsoft.com/office/drawing/2014/main" id="{8DA089B0-5A58-4AAD-B9EF-31EFD27AE887}"/>
              </a:ext>
            </a:extLst>
          </p:cNvPr>
          <p:cNvSpPr>
            <a:spLocks noGrp="1"/>
          </p:cNvSpPr>
          <p:nvPr>
            <p:ph type="title"/>
          </p:nvPr>
        </p:nvSpPr>
        <p:spPr>
          <a:xfrm>
            <a:off x="539552" y="548680"/>
            <a:ext cx="8352928" cy="1080120"/>
          </a:xfrm>
        </p:spPr>
        <p:txBody>
          <a:bodyPr/>
          <a:lstStyle/>
          <a:p>
            <a:pPr algn="l"/>
            <a:r>
              <a:rPr lang="nl-BE" sz="3100"/>
              <a:t>&gt; Stappenplan 1 - stap 1: Type installatie voor RV</a:t>
            </a:r>
            <a:endParaRPr lang="nl-BE"/>
          </a:p>
        </p:txBody>
      </p:sp>
    </p:spTree>
    <p:extLst>
      <p:ext uri="{BB962C8B-B14F-4D97-AF65-F5344CB8AC3E}">
        <p14:creationId xmlns:p14="http://schemas.microsoft.com/office/powerpoint/2010/main" val="8328463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30544303-C910-43A9-9292-5D421E65C437}"/>
              </a:ext>
            </a:extLst>
          </p:cNvPr>
          <p:cNvSpPr/>
          <p:nvPr/>
        </p:nvSpPr>
        <p:spPr>
          <a:xfrm>
            <a:off x="467544" y="5661248"/>
            <a:ext cx="1728192" cy="106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inhoud 4"/>
          <p:cNvSpPr>
            <a:spLocks noGrp="1"/>
          </p:cNvSpPr>
          <p:nvPr>
            <p:ph sz="half" idx="2"/>
          </p:nvPr>
        </p:nvSpPr>
        <p:spPr/>
        <p:txBody>
          <a:bodyPr anchor="t"/>
          <a:lstStyle/>
          <a:p>
            <a:r>
              <a:rPr lang="nl-BE"/>
              <a:t>Welke verschillende </a:t>
            </a:r>
            <a:r>
              <a:rPr lang="nl-BE" b="1"/>
              <a:t>types</a:t>
            </a:r>
            <a:r>
              <a:rPr lang="nl-BE"/>
              <a:t> RV-installatie mogelijk? &gt; vervolg</a:t>
            </a:r>
          </a:p>
          <a:p>
            <a:pPr lvl="1"/>
            <a:r>
              <a:rPr lang="nl-BE" b="1">
                <a:solidFill>
                  <a:srgbClr val="FF0000"/>
                </a:solidFill>
              </a:rPr>
              <a:t>‘Geen’ </a:t>
            </a:r>
          </a:p>
          <a:p>
            <a:pPr lvl="2"/>
            <a:r>
              <a:rPr lang="nl-BE"/>
              <a:t>in een deel van de eenheid is geen verwarmingsinstallatie aanwezig</a:t>
            </a: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159</a:t>
            </a:fld>
            <a:endParaRPr lang="nl-BE" sz="1100">
              <a:solidFill>
                <a:srgbClr val="105269"/>
              </a:solidFill>
            </a:endParaRPr>
          </a:p>
        </p:txBody>
      </p:sp>
      <p:sp>
        <p:nvSpPr>
          <p:cNvPr id="15" name="Titel 1">
            <a:extLst>
              <a:ext uri="{FF2B5EF4-FFF2-40B4-BE49-F238E27FC236}">
                <a16:creationId xmlns:a16="http://schemas.microsoft.com/office/drawing/2014/main" id="{8DA089B0-5A58-4AAD-B9EF-31EFD27AE887}"/>
              </a:ext>
            </a:extLst>
          </p:cNvPr>
          <p:cNvSpPr>
            <a:spLocks noGrp="1"/>
          </p:cNvSpPr>
          <p:nvPr>
            <p:ph type="title"/>
          </p:nvPr>
        </p:nvSpPr>
        <p:spPr>
          <a:xfrm>
            <a:off x="539552" y="548680"/>
            <a:ext cx="8352928" cy="1080120"/>
          </a:xfrm>
        </p:spPr>
        <p:txBody>
          <a:bodyPr/>
          <a:lstStyle/>
          <a:p>
            <a:pPr algn="l"/>
            <a:r>
              <a:rPr lang="nl-BE" sz="3100"/>
              <a:t>&gt; Stappenplan 1 - stap 1: Type installatie voor RV</a:t>
            </a:r>
            <a:endParaRPr lang="nl-BE"/>
          </a:p>
        </p:txBody>
      </p:sp>
      <p:sp>
        <p:nvSpPr>
          <p:cNvPr id="7" name="Rechthoek 6">
            <a:extLst>
              <a:ext uri="{FF2B5EF4-FFF2-40B4-BE49-F238E27FC236}">
                <a16:creationId xmlns:a16="http://schemas.microsoft.com/office/drawing/2014/main" id="{CA208E14-A62F-4371-898F-5F507E832D40}"/>
              </a:ext>
            </a:extLst>
          </p:cNvPr>
          <p:cNvSpPr/>
          <p:nvPr/>
        </p:nvSpPr>
        <p:spPr>
          <a:xfrm>
            <a:off x="785091" y="3710683"/>
            <a:ext cx="8208912" cy="923330"/>
          </a:xfrm>
          <a:prstGeom prst="rect">
            <a:avLst/>
          </a:prstGeom>
        </p:spPr>
        <p:txBody>
          <a:bodyPr wrap="square">
            <a:spAutoFit/>
          </a:bodyPr>
          <a:lstStyle/>
          <a:p>
            <a:pPr lvl="1"/>
            <a:r>
              <a:rPr lang="nl-BE" b="1">
                <a:solidFill>
                  <a:srgbClr val="105269"/>
                </a:solidFill>
              </a:rPr>
              <a:t>Als u geen opwekkingssysteem in de eenheid kan detecteren, ga dan na of er een collectief opwekkingssysteem is, of de eenheid door een warmtenet wordt verwarmd, of de verwarming via het ventilatiesysteem gebeurt.</a:t>
            </a:r>
          </a:p>
        </p:txBody>
      </p:sp>
      <p:pic>
        <p:nvPicPr>
          <p:cNvPr id="8" name="Graphic 7" descr="Opmerking belangrijk">
            <a:extLst>
              <a:ext uri="{FF2B5EF4-FFF2-40B4-BE49-F238E27FC236}">
                <a16:creationId xmlns:a16="http://schemas.microsoft.com/office/drawing/2014/main" id="{878C1755-7F91-4C12-A33C-1724C3B055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029" y="3753036"/>
            <a:ext cx="728799" cy="728799"/>
          </a:xfrm>
          <a:prstGeom prst="rect">
            <a:avLst/>
          </a:prstGeom>
        </p:spPr>
      </p:pic>
    </p:spTree>
    <p:extLst>
      <p:ext uri="{BB962C8B-B14F-4D97-AF65-F5344CB8AC3E}">
        <p14:creationId xmlns:p14="http://schemas.microsoft.com/office/powerpoint/2010/main" val="222928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a:t>
            </a:fld>
            <a:endParaRPr lang="nl-BE" sz="1100">
              <a:solidFill>
                <a:srgbClr val="105269"/>
              </a:solidFill>
            </a:endParaRPr>
          </a:p>
        </p:txBody>
      </p:sp>
      <p:sp>
        <p:nvSpPr>
          <p:cNvPr id="18" name="Titel 3">
            <a:extLst>
              <a:ext uri="{FF2B5EF4-FFF2-40B4-BE49-F238E27FC236}">
                <a16:creationId xmlns:a16="http://schemas.microsoft.com/office/drawing/2014/main" id="{C0277891-96A6-40C8-85CE-CDD32ABDBF6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RV (VI.I)</a:t>
            </a:r>
          </a:p>
        </p:txBody>
      </p:sp>
      <p:sp>
        <p:nvSpPr>
          <p:cNvPr id="19" name="Tijdelijke aanduiding voor inhoud 2">
            <a:extLst>
              <a:ext uri="{FF2B5EF4-FFF2-40B4-BE49-F238E27FC236}">
                <a16:creationId xmlns:a16="http://schemas.microsoft.com/office/drawing/2014/main" id="{808068CE-01DE-4C54-A131-C37D719B8CAC}"/>
              </a:ext>
            </a:extLst>
          </p:cNvPr>
          <p:cNvSpPr>
            <a:spLocks noGrp="1"/>
          </p:cNvSpPr>
          <p:nvPr>
            <p:ph sz="half" idx="2"/>
          </p:nvPr>
        </p:nvSpPr>
        <p:spPr/>
        <p:txBody>
          <a:bodyPr/>
          <a:lstStyle/>
          <a:p>
            <a:r>
              <a:rPr lang="nl-BE" dirty="0"/>
              <a:t>Worden </a:t>
            </a:r>
            <a:r>
              <a:rPr lang="nl-BE" b="1" u="sng" dirty="0"/>
              <a:t>niet</a:t>
            </a:r>
            <a:r>
              <a:rPr lang="nl-BE" dirty="0"/>
              <a:t> beschouwd als sfeerverwarming in EPC</a:t>
            </a:r>
          </a:p>
          <a:p>
            <a:pPr lvl="1"/>
            <a:r>
              <a:rPr lang="nl-BE" dirty="0"/>
              <a:t>Systemen voorzien van liftdeur </a:t>
            </a:r>
            <a:r>
              <a:rPr lang="nl-BE" dirty="0">
                <a:sym typeface="Wingdings" panose="05000000000000000000" pitchFamily="2" charset="2"/>
              </a:rPr>
              <a:t></a:t>
            </a:r>
            <a:r>
              <a:rPr lang="nl-BE" dirty="0"/>
              <a:t> zowel werkbaar in open als gesloten toestand</a:t>
            </a:r>
          </a:p>
          <a:p>
            <a:pPr lvl="1"/>
            <a:r>
              <a:rPr lang="nl-BE" dirty="0"/>
              <a:t>Gashaarden die niet volledig afgeschermd zijn door glas</a:t>
            </a:r>
          </a:p>
          <a:p>
            <a:pPr lvl="1"/>
            <a:r>
              <a:rPr lang="nl-NL" dirty="0"/>
              <a:t>Liftdeurhaarden op hout (deze worden als houtkachel ‘overig’ ingevoerd)</a:t>
            </a:r>
            <a:endParaRPr lang="nl-BE" dirty="0"/>
          </a:p>
          <a:p>
            <a:pPr lvl="1"/>
            <a:r>
              <a:rPr lang="nl-BE" dirty="0"/>
              <a:t>Hout</a:t>
            </a:r>
            <a:r>
              <a:rPr lang="nl-BE" b="1" dirty="0"/>
              <a:t>kachels</a:t>
            </a:r>
          </a:p>
          <a:p>
            <a:pPr lvl="1"/>
            <a:r>
              <a:rPr lang="nl-BE" dirty="0"/>
              <a:t>Pellet</a:t>
            </a:r>
            <a:r>
              <a:rPr lang="nl-BE" b="1" dirty="0"/>
              <a:t>kachels</a:t>
            </a:r>
          </a:p>
          <a:p>
            <a:pPr marL="288000" lvl="1" indent="0">
              <a:buNone/>
            </a:pPr>
            <a:endParaRPr lang="en-US" dirty="0"/>
          </a:p>
          <a:p>
            <a:endParaRPr lang="nl-BE" dirty="0"/>
          </a:p>
        </p:txBody>
      </p:sp>
      <p:pic>
        <p:nvPicPr>
          <p:cNvPr id="9" name="image403.jpeg">
            <a:extLst>
              <a:ext uri="{FF2B5EF4-FFF2-40B4-BE49-F238E27FC236}">
                <a16:creationId xmlns:a16="http://schemas.microsoft.com/office/drawing/2014/main" id="{86BD8D9F-6FDC-463B-BC54-0CB6BB06DB38}"/>
              </a:ext>
            </a:extLst>
          </p:cNvPr>
          <p:cNvPicPr>
            <a:picLocks noChangeAspect="1"/>
          </p:cNvPicPr>
          <p:nvPr/>
        </p:nvPicPr>
        <p:blipFill>
          <a:blip r:embed="rId2" cstate="print"/>
          <a:stretch>
            <a:fillRect/>
          </a:stretch>
        </p:blipFill>
        <p:spPr>
          <a:xfrm>
            <a:off x="1264277" y="4376482"/>
            <a:ext cx="2087561" cy="2088232"/>
          </a:xfrm>
          <a:prstGeom prst="rect">
            <a:avLst/>
          </a:prstGeom>
        </p:spPr>
      </p:pic>
      <p:pic>
        <p:nvPicPr>
          <p:cNvPr id="10" name="image404.jpeg">
            <a:extLst>
              <a:ext uri="{FF2B5EF4-FFF2-40B4-BE49-F238E27FC236}">
                <a16:creationId xmlns:a16="http://schemas.microsoft.com/office/drawing/2014/main" id="{4B381CEF-51A9-4BAE-B2DD-4D3EC4B92C3C}"/>
              </a:ext>
            </a:extLst>
          </p:cNvPr>
          <p:cNvPicPr>
            <a:picLocks noChangeAspect="1"/>
          </p:cNvPicPr>
          <p:nvPr/>
        </p:nvPicPr>
        <p:blipFill>
          <a:blip r:embed="rId3" cstate="print"/>
          <a:stretch>
            <a:fillRect/>
          </a:stretch>
        </p:blipFill>
        <p:spPr>
          <a:xfrm>
            <a:off x="3603358" y="4352997"/>
            <a:ext cx="2099299" cy="2099975"/>
          </a:xfrm>
          <a:prstGeom prst="rect">
            <a:avLst/>
          </a:prstGeom>
        </p:spPr>
      </p:pic>
      <p:pic>
        <p:nvPicPr>
          <p:cNvPr id="11" name="Afbeelding 10">
            <a:extLst>
              <a:ext uri="{FF2B5EF4-FFF2-40B4-BE49-F238E27FC236}">
                <a16:creationId xmlns:a16="http://schemas.microsoft.com/office/drawing/2014/main" id="{C79ADE08-6143-4F12-A61D-EC8C097E2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2962" y="4181737"/>
            <a:ext cx="1831872" cy="2442496"/>
          </a:xfrm>
          <a:prstGeom prst="rect">
            <a:avLst/>
          </a:prstGeom>
        </p:spPr>
      </p:pic>
    </p:spTree>
    <p:extLst>
      <p:ext uri="{BB962C8B-B14F-4D97-AF65-F5344CB8AC3E}">
        <p14:creationId xmlns:p14="http://schemas.microsoft.com/office/powerpoint/2010/main" val="33477211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descr="Afbeelding met schermafbeelding&#10;&#10;Automatisch gegenereerde beschrijving">
            <a:extLst>
              <a:ext uri="{FF2B5EF4-FFF2-40B4-BE49-F238E27FC236}">
                <a16:creationId xmlns:a16="http://schemas.microsoft.com/office/drawing/2014/main" id="{926FAEBA-B8E3-407D-9953-526F152B2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08" y="4500770"/>
            <a:ext cx="8617450" cy="2459056"/>
          </a:xfrm>
          <a:prstGeom prst="rect">
            <a:avLst/>
          </a:prstGeom>
        </p:spPr>
      </p:pic>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39552" y="1674174"/>
            <a:ext cx="8352928" cy="4248472"/>
          </a:xfrm>
        </p:spPr>
        <p:txBody>
          <a:bodyPr/>
          <a:lstStyle/>
          <a:p>
            <a:pPr marL="288000" lvl="1">
              <a:buSzPct val="90000"/>
              <a:buBlip>
                <a:blip r:embed="rId3"/>
              </a:buBlip>
            </a:pPr>
            <a:r>
              <a:rPr lang="nl-BE" dirty="0"/>
              <a:t>Werkwijze bij </a:t>
            </a:r>
            <a:r>
              <a:rPr lang="nl-BE" b="1" dirty="0">
                <a:solidFill>
                  <a:srgbClr val="FF0000"/>
                </a:solidFill>
              </a:rPr>
              <a:t>eenheden</a:t>
            </a:r>
          </a:p>
          <a:p>
            <a:pPr lvl="1"/>
            <a:r>
              <a:rPr lang="nl-BE" dirty="0"/>
              <a:t>Bepaal eigenschappen alle aanwezige installaties voor RV</a:t>
            </a:r>
          </a:p>
          <a:p>
            <a:pPr lvl="1"/>
            <a:r>
              <a:rPr lang="nl-BE" dirty="0"/>
              <a:t>Stel:</a:t>
            </a:r>
          </a:p>
          <a:p>
            <a:pPr lvl="2"/>
            <a:r>
              <a:rPr lang="nl-BE" b="1" dirty="0"/>
              <a:t>geen enkele </a:t>
            </a:r>
            <a:r>
              <a:rPr lang="nl-BE" dirty="0"/>
              <a:t>gebouw gebonden installatie aanwezig in de eenheid: ‘geen RV aanwezig’ aanvinken</a:t>
            </a:r>
          </a:p>
          <a:p>
            <a:pPr lvl="2"/>
            <a:r>
              <a:rPr lang="nl-BE" b="1" dirty="0"/>
              <a:t>enkel</a:t>
            </a:r>
            <a:r>
              <a:rPr lang="nl-BE" dirty="0"/>
              <a:t> sfeerverwarming aanwezig: ‘geen RV aanwezig’ aanvinken</a:t>
            </a:r>
          </a:p>
          <a:p>
            <a:pPr marL="576000" lvl="2" indent="0">
              <a:buNone/>
            </a:pPr>
            <a:endParaRPr lang="nl-BE" dirty="0"/>
          </a:p>
          <a:p>
            <a:pPr marL="864000" lvl="3" indent="0">
              <a:buNone/>
            </a:pPr>
            <a:endParaRPr lang="nl-BE" dirty="0"/>
          </a:p>
        </p:txBody>
      </p:sp>
      <p:sp>
        <p:nvSpPr>
          <p:cNvPr id="6" name="Titel 1">
            <a:extLst>
              <a:ext uri="{FF2B5EF4-FFF2-40B4-BE49-F238E27FC236}">
                <a16:creationId xmlns:a16="http://schemas.microsoft.com/office/drawing/2014/main" id="{FB2D020A-C108-442E-8F27-C5E7A0E8CEF3}"/>
              </a:ext>
            </a:extLst>
          </p:cNvPr>
          <p:cNvSpPr>
            <a:spLocks noGrp="1"/>
          </p:cNvSpPr>
          <p:nvPr>
            <p:ph type="title"/>
          </p:nvPr>
        </p:nvSpPr>
        <p:spPr>
          <a:xfrm>
            <a:off x="539552" y="548680"/>
            <a:ext cx="8352928" cy="1080120"/>
          </a:xfrm>
        </p:spPr>
        <p:txBody>
          <a:bodyPr/>
          <a:lstStyle/>
          <a:p>
            <a:pPr algn="l"/>
            <a:r>
              <a:rPr lang="nl-BE" sz="3100"/>
              <a:t>&gt; Stappenplan 1 - stap 1: Type installatie voor RV</a:t>
            </a:r>
            <a:endParaRPr lang="nl-BE"/>
          </a:p>
        </p:txBody>
      </p:sp>
      <p:sp>
        <p:nvSpPr>
          <p:cNvPr id="5" name="Pijl: rechts 4">
            <a:extLst>
              <a:ext uri="{FF2B5EF4-FFF2-40B4-BE49-F238E27FC236}">
                <a16:creationId xmlns:a16="http://schemas.microsoft.com/office/drawing/2014/main" id="{349A7B20-D7F1-419C-A77C-D44BD25138D4}"/>
              </a:ext>
            </a:extLst>
          </p:cNvPr>
          <p:cNvSpPr/>
          <p:nvPr/>
        </p:nvSpPr>
        <p:spPr>
          <a:xfrm>
            <a:off x="33605" y="4934992"/>
            <a:ext cx="376674" cy="377236"/>
          </a:xfrm>
          <a:prstGeom prst="rightArrow">
            <a:avLst/>
          </a:prstGeom>
          <a:solidFill>
            <a:schemeClr val="accent6">
              <a:lumMod val="5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7" name="Ovaal 6">
            <a:extLst>
              <a:ext uri="{FF2B5EF4-FFF2-40B4-BE49-F238E27FC236}">
                <a16:creationId xmlns:a16="http://schemas.microsoft.com/office/drawing/2014/main" id="{507BBFF8-6A34-4611-A776-F90DF5FBF04A}"/>
              </a:ext>
            </a:extLst>
          </p:cNvPr>
          <p:cNvSpPr/>
          <p:nvPr/>
        </p:nvSpPr>
        <p:spPr>
          <a:xfrm>
            <a:off x="7728972" y="4686976"/>
            <a:ext cx="1241363" cy="6252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4B64AA97-4CC9-4E6E-8153-7FD364E583B3}"/>
              </a:ext>
            </a:extLst>
          </p:cNvPr>
          <p:cNvSpPr txBox="1"/>
          <p:nvPr/>
        </p:nvSpPr>
        <p:spPr>
          <a:xfrm>
            <a:off x="2873830" y="3798410"/>
            <a:ext cx="4825564" cy="646331"/>
          </a:xfrm>
          <a:prstGeom prst="rect">
            <a:avLst/>
          </a:prstGeom>
          <a:noFill/>
        </p:spPr>
        <p:txBody>
          <a:bodyPr wrap="square" rtlCol="0">
            <a:spAutoFit/>
          </a:bodyPr>
          <a:lstStyle/>
          <a:p>
            <a:r>
              <a:rPr lang="nl-BE"/>
              <a:t>Indien </a:t>
            </a:r>
            <a:r>
              <a:rPr lang="nl-BE" b="1"/>
              <a:t>geen enkele </a:t>
            </a:r>
            <a:r>
              <a:rPr lang="nl-BE"/>
              <a:t>gebouw gebonden installatie of enkel sfeerverwarming aanwezig in de eenheid</a:t>
            </a:r>
          </a:p>
        </p:txBody>
      </p:sp>
      <p:sp>
        <p:nvSpPr>
          <p:cNvPr id="9" name="Pijl: rechts 8">
            <a:extLst>
              <a:ext uri="{FF2B5EF4-FFF2-40B4-BE49-F238E27FC236}">
                <a16:creationId xmlns:a16="http://schemas.microsoft.com/office/drawing/2014/main" id="{96EA7435-469E-424E-AB97-C5F0CE3144B7}"/>
              </a:ext>
            </a:extLst>
          </p:cNvPr>
          <p:cNvSpPr/>
          <p:nvPr/>
        </p:nvSpPr>
        <p:spPr>
          <a:xfrm rot="2492275">
            <a:off x="7741294" y="4314612"/>
            <a:ext cx="428412" cy="199637"/>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CF9C7241-2D94-4534-A40C-749D052200AF}"/>
              </a:ext>
            </a:extLst>
          </p:cNvPr>
          <p:cNvSpPr/>
          <p:nvPr/>
        </p:nvSpPr>
        <p:spPr>
          <a:xfrm>
            <a:off x="422471" y="5011581"/>
            <a:ext cx="1787329" cy="3006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137304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3377635-F265-4A5E-900B-664C5F1E39E0}"/>
              </a:ext>
            </a:extLst>
          </p:cNvPr>
          <p:cNvSpPr/>
          <p:nvPr/>
        </p:nvSpPr>
        <p:spPr>
          <a:xfrm>
            <a:off x="221942" y="5949280"/>
            <a:ext cx="1644172" cy="71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39552" y="1674174"/>
            <a:ext cx="8352928" cy="4248472"/>
          </a:xfrm>
        </p:spPr>
        <p:txBody>
          <a:bodyPr/>
          <a:lstStyle/>
          <a:p>
            <a:pPr marL="288000" lvl="1">
              <a:buSzPct val="90000"/>
              <a:buBlip>
                <a:blip r:embed="rId2"/>
              </a:buBlip>
            </a:pPr>
            <a:r>
              <a:rPr lang="nl-BE" dirty="0"/>
              <a:t>Werkwijze bij </a:t>
            </a:r>
            <a:r>
              <a:rPr lang="nl-BE" b="1" dirty="0"/>
              <a:t>eenheden</a:t>
            </a:r>
            <a:r>
              <a:rPr lang="nl-BE" dirty="0"/>
              <a:t> &gt; vervolg</a:t>
            </a:r>
          </a:p>
          <a:p>
            <a:pPr lvl="1"/>
            <a:r>
              <a:rPr lang="nl-BE" dirty="0"/>
              <a:t>Bepaal</a:t>
            </a:r>
            <a:r>
              <a:rPr lang="en-US" dirty="0"/>
              <a:t> </a:t>
            </a:r>
            <a:r>
              <a:rPr lang="nl-BE" dirty="0"/>
              <a:t>eigenschappen alle aanwezige installaties voor RV</a:t>
            </a:r>
          </a:p>
          <a:p>
            <a:pPr lvl="1"/>
            <a:r>
              <a:rPr lang="nl-BE" dirty="0"/>
              <a:t>Stel: </a:t>
            </a:r>
          </a:p>
          <a:p>
            <a:pPr lvl="2"/>
            <a:r>
              <a:rPr lang="nl-BE" b="1" dirty="0"/>
              <a:t>zowel</a:t>
            </a:r>
            <a:r>
              <a:rPr lang="nl-BE" dirty="0"/>
              <a:t> volledige als onvolledige installaties voor RV aanwezig: enkel volledige installaties voor RV in rekening brengen</a:t>
            </a:r>
          </a:p>
          <a:p>
            <a:pPr marL="576000" lvl="2" indent="0">
              <a:buNone/>
            </a:pPr>
            <a:endParaRPr lang="nl-BE" dirty="0"/>
          </a:p>
          <a:p>
            <a:pPr marL="864000" lvl="3" indent="0">
              <a:buNone/>
            </a:pPr>
            <a:endParaRPr lang="nl-BE" dirty="0"/>
          </a:p>
        </p:txBody>
      </p:sp>
      <p:sp>
        <p:nvSpPr>
          <p:cNvPr id="6" name="Titel 1">
            <a:extLst>
              <a:ext uri="{FF2B5EF4-FFF2-40B4-BE49-F238E27FC236}">
                <a16:creationId xmlns:a16="http://schemas.microsoft.com/office/drawing/2014/main" id="{FB2D020A-C108-442E-8F27-C5E7A0E8CEF3}"/>
              </a:ext>
            </a:extLst>
          </p:cNvPr>
          <p:cNvSpPr>
            <a:spLocks noGrp="1"/>
          </p:cNvSpPr>
          <p:nvPr>
            <p:ph type="title"/>
          </p:nvPr>
        </p:nvSpPr>
        <p:spPr>
          <a:xfrm>
            <a:off x="539552" y="548680"/>
            <a:ext cx="8352928" cy="1080120"/>
          </a:xfrm>
        </p:spPr>
        <p:txBody>
          <a:bodyPr/>
          <a:lstStyle/>
          <a:p>
            <a:pPr algn="l"/>
            <a:r>
              <a:rPr lang="nl-BE" sz="3100"/>
              <a:t>&gt; Stappenplan 1 - stap 1: Type installatie voor RV</a:t>
            </a:r>
            <a:endParaRPr lang="nl-BE"/>
          </a:p>
        </p:txBody>
      </p:sp>
      <p:pic>
        <p:nvPicPr>
          <p:cNvPr id="4" name="Afbeelding 3">
            <a:extLst>
              <a:ext uri="{FF2B5EF4-FFF2-40B4-BE49-F238E27FC236}">
                <a16:creationId xmlns:a16="http://schemas.microsoft.com/office/drawing/2014/main" id="{F80A3732-7DB9-4FE4-83E5-51BF53B78069}"/>
              </a:ext>
            </a:extLst>
          </p:cNvPr>
          <p:cNvPicPr>
            <a:picLocks noChangeAspect="1"/>
          </p:cNvPicPr>
          <p:nvPr/>
        </p:nvPicPr>
        <p:blipFill rotWithShape="1">
          <a:blip r:embed="rId3"/>
          <a:srcRect l="11223" t="41158" r="10626" b="10801"/>
          <a:stretch/>
        </p:blipFill>
        <p:spPr>
          <a:xfrm>
            <a:off x="319336" y="3626568"/>
            <a:ext cx="8793359" cy="3040562"/>
          </a:xfrm>
          <a:prstGeom prst="rect">
            <a:avLst/>
          </a:prstGeom>
        </p:spPr>
      </p:pic>
      <p:sp>
        <p:nvSpPr>
          <p:cNvPr id="5" name="Pijl: rechts 4">
            <a:extLst>
              <a:ext uri="{FF2B5EF4-FFF2-40B4-BE49-F238E27FC236}">
                <a16:creationId xmlns:a16="http://schemas.microsoft.com/office/drawing/2014/main" id="{349A7B20-D7F1-419C-A77C-D44BD25138D4}"/>
              </a:ext>
            </a:extLst>
          </p:cNvPr>
          <p:cNvSpPr/>
          <p:nvPr/>
        </p:nvSpPr>
        <p:spPr>
          <a:xfrm>
            <a:off x="19546" y="4101389"/>
            <a:ext cx="376674" cy="377236"/>
          </a:xfrm>
          <a:prstGeom prst="rightArrow">
            <a:avLst/>
          </a:prstGeom>
          <a:solidFill>
            <a:schemeClr val="accent6">
              <a:lumMod val="5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10" name="Tekstvak 9">
            <a:extLst>
              <a:ext uri="{FF2B5EF4-FFF2-40B4-BE49-F238E27FC236}">
                <a16:creationId xmlns:a16="http://schemas.microsoft.com/office/drawing/2014/main" id="{BA02EC02-4239-4C9F-B0B8-239DBF7778DE}"/>
              </a:ext>
            </a:extLst>
          </p:cNvPr>
          <p:cNvSpPr txBox="1"/>
          <p:nvPr/>
        </p:nvSpPr>
        <p:spPr>
          <a:xfrm>
            <a:off x="5110093" y="4923760"/>
            <a:ext cx="2932618" cy="369332"/>
          </a:xfrm>
          <a:prstGeom prst="rect">
            <a:avLst/>
          </a:prstGeom>
          <a:noFill/>
        </p:spPr>
        <p:txBody>
          <a:bodyPr wrap="square" rtlCol="0">
            <a:spAutoFit/>
          </a:bodyPr>
          <a:lstStyle/>
          <a:p>
            <a:r>
              <a:rPr lang="nl-BE"/>
              <a:t>Opwekker(s) toevoegen</a:t>
            </a:r>
          </a:p>
        </p:txBody>
      </p:sp>
      <p:sp>
        <p:nvSpPr>
          <p:cNvPr id="11" name="Pijl: rechts 10">
            <a:extLst>
              <a:ext uri="{FF2B5EF4-FFF2-40B4-BE49-F238E27FC236}">
                <a16:creationId xmlns:a16="http://schemas.microsoft.com/office/drawing/2014/main" id="{45F2C23B-763A-4602-840A-C39A9FB0D772}"/>
              </a:ext>
            </a:extLst>
          </p:cNvPr>
          <p:cNvSpPr/>
          <p:nvPr/>
        </p:nvSpPr>
        <p:spPr>
          <a:xfrm flipV="1">
            <a:off x="7527640" y="5008607"/>
            <a:ext cx="428412" cy="199637"/>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D740DCE2-0A0A-4CC2-8F51-BD65C4479400}"/>
              </a:ext>
            </a:extLst>
          </p:cNvPr>
          <p:cNvSpPr/>
          <p:nvPr/>
        </p:nvSpPr>
        <p:spPr>
          <a:xfrm>
            <a:off x="8042711" y="4821369"/>
            <a:ext cx="1069984" cy="4584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51113348-C891-48DD-9AEB-CC723E5B7C15}"/>
              </a:ext>
            </a:extLst>
          </p:cNvPr>
          <p:cNvSpPr/>
          <p:nvPr/>
        </p:nvSpPr>
        <p:spPr>
          <a:xfrm>
            <a:off x="455834" y="4170589"/>
            <a:ext cx="1871194" cy="2388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867101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6DA18CDF-1152-4379-A0BB-37D31F56794D}"/>
              </a:ext>
            </a:extLst>
          </p:cNvPr>
          <p:cNvSpPr>
            <a:spLocks noGrp="1"/>
          </p:cNvSpPr>
          <p:nvPr>
            <p:ph type="title"/>
          </p:nvPr>
        </p:nvSpPr>
        <p:spPr>
          <a:xfrm>
            <a:off x="539552" y="548680"/>
            <a:ext cx="8352928" cy="1080120"/>
          </a:xfrm>
        </p:spPr>
        <p:txBody>
          <a:bodyPr/>
          <a:lstStyle/>
          <a:p>
            <a:pPr algn="l"/>
            <a:r>
              <a:rPr lang="nl-BE" sz="3100"/>
              <a:t>&gt; Stappenplan 1 - stap 1: Type installatie voor RV</a:t>
            </a:r>
            <a:endParaRPr lang="nl-BE"/>
          </a:p>
        </p:txBody>
      </p:sp>
      <p:sp>
        <p:nvSpPr>
          <p:cNvPr id="7" name="Tijdelijke aanduiding voor inhoud 2">
            <a:extLst>
              <a:ext uri="{FF2B5EF4-FFF2-40B4-BE49-F238E27FC236}">
                <a16:creationId xmlns:a16="http://schemas.microsoft.com/office/drawing/2014/main" id="{1389D9D0-5448-4912-A9AE-80BAA4163716}"/>
              </a:ext>
            </a:extLst>
          </p:cNvPr>
          <p:cNvSpPr txBox="1">
            <a:spLocks/>
          </p:cNvSpPr>
          <p:nvPr/>
        </p:nvSpPr>
        <p:spPr>
          <a:xfrm>
            <a:off x="539552" y="170080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2"/>
              </a:buBlip>
            </a:pPr>
            <a:r>
              <a:rPr lang="nl-BE" dirty="0"/>
              <a:t>Werkwijze bij de </a:t>
            </a:r>
            <a:r>
              <a:rPr lang="nl-BE" b="1" dirty="0">
                <a:solidFill>
                  <a:srgbClr val="FF0000"/>
                </a:solidFill>
              </a:rPr>
              <a:t>gemeenschappelijke delen van een appartementsgebouw</a:t>
            </a:r>
          </a:p>
          <a:p>
            <a:pPr lvl="1"/>
            <a:r>
              <a:rPr lang="nl-BE" dirty="0"/>
              <a:t>Bepaal</a:t>
            </a:r>
            <a:r>
              <a:rPr lang="en-US" dirty="0"/>
              <a:t> </a:t>
            </a:r>
            <a:r>
              <a:rPr lang="nl-BE" dirty="0"/>
              <a:t>eigenschappen</a:t>
            </a:r>
            <a:r>
              <a:rPr lang="en-US" dirty="0"/>
              <a:t> </a:t>
            </a:r>
            <a:r>
              <a:rPr lang="nl-BE" dirty="0"/>
              <a:t>alle aanwezige </a:t>
            </a:r>
            <a:r>
              <a:rPr lang="nl-BE" b="1" dirty="0"/>
              <a:t>collectieve </a:t>
            </a:r>
            <a:r>
              <a:rPr lang="nl-BE" dirty="0"/>
              <a:t>installaties voor RV</a:t>
            </a:r>
          </a:p>
          <a:p>
            <a:pPr lvl="1"/>
            <a:r>
              <a:rPr lang="nl-BE" dirty="0"/>
              <a:t>Enkel types </a:t>
            </a:r>
            <a:r>
              <a:rPr lang="nl-BE" b="1" dirty="0"/>
              <a:t>‘centraal’ </a:t>
            </a:r>
            <a:r>
              <a:rPr lang="nl-BE" dirty="0"/>
              <a:t>of </a:t>
            </a:r>
            <a:r>
              <a:rPr lang="nl-BE" b="1" dirty="0"/>
              <a:t>‘onvolledig (enkel opwekker)’ </a:t>
            </a:r>
            <a:r>
              <a:rPr lang="nl-BE" dirty="0"/>
              <a:t>kunnen ingegeven worden</a:t>
            </a:r>
          </a:p>
          <a:p>
            <a:pPr marL="864000" lvl="3" indent="0">
              <a:buFontTx/>
              <a:buNone/>
            </a:pPr>
            <a:endParaRPr lang="nl-BE" dirty="0"/>
          </a:p>
        </p:txBody>
      </p:sp>
      <p:sp>
        <p:nvSpPr>
          <p:cNvPr id="18" name="Rechthoek 17">
            <a:extLst>
              <a:ext uri="{FF2B5EF4-FFF2-40B4-BE49-F238E27FC236}">
                <a16:creationId xmlns:a16="http://schemas.microsoft.com/office/drawing/2014/main" id="{9D12AF4A-0A9A-4E4A-ABDC-BE8E7BCC1732}"/>
              </a:ext>
            </a:extLst>
          </p:cNvPr>
          <p:cNvSpPr/>
          <p:nvPr/>
        </p:nvSpPr>
        <p:spPr>
          <a:xfrm>
            <a:off x="818692" y="4503435"/>
            <a:ext cx="8208912" cy="923330"/>
          </a:xfrm>
          <a:prstGeom prst="rect">
            <a:avLst/>
          </a:prstGeom>
        </p:spPr>
        <p:txBody>
          <a:bodyPr wrap="square">
            <a:spAutoFit/>
          </a:bodyPr>
          <a:lstStyle/>
          <a:p>
            <a:pPr lvl="1"/>
            <a:r>
              <a:rPr lang="nl-BE" b="1">
                <a:solidFill>
                  <a:srgbClr val="105269"/>
                </a:solidFill>
              </a:rPr>
              <a:t>Voer enkel collectieve installaties in die meerdere eenheden bedienen. Installaties die enkel instaan voor verwarming van de gemeenschappelijke ruimten worden </a:t>
            </a:r>
            <a:r>
              <a:rPr lang="nl-BE" b="1" u="sng">
                <a:solidFill>
                  <a:srgbClr val="105269"/>
                </a:solidFill>
              </a:rPr>
              <a:t>niet</a:t>
            </a:r>
            <a:r>
              <a:rPr lang="nl-BE" b="1">
                <a:solidFill>
                  <a:srgbClr val="105269"/>
                </a:solidFill>
              </a:rPr>
              <a:t> beschouwd!</a:t>
            </a:r>
          </a:p>
        </p:txBody>
      </p:sp>
      <p:pic>
        <p:nvPicPr>
          <p:cNvPr id="19" name="Graphic 18" descr="Opmerking belangrijk">
            <a:extLst>
              <a:ext uri="{FF2B5EF4-FFF2-40B4-BE49-F238E27FC236}">
                <a16:creationId xmlns:a16="http://schemas.microsoft.com/office/drawing/2014/main" id="{8D0A3A1C-A88F-4B68-9A86-564D263562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552" y="4503435"/>
            <a:ext cx="728799" cy="728799"/>
          </a:xfrm>
          <a:prstGeom prst="rect">
            <a:avLst/>
          </a:prstGeom>
        </p:spPr>
      </p:pic>
    </p:spTree>
    <p:extLst>
      <p:ext uri="{BB962C8B-B14F-4D97-AF65-F5344CB8AC3E}">
        <p14:creationId xmlns:p14="http://schemas.microsoft.com/office/powerpoint/2010/main" val="28754687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6DA18CDF-1152-4379-A0BB-37D31F56794D}"/>
              </a:ext>
            </a:extLst>
          </p:cNvPr>
          <p:cNvSpPr>
            <a:spLocks noGrp="1"/>
          </p:cNvSpPr>
          <p:nvPr>
            <p:ph type="title"/>
          </p:nvPr>
        </p:nvSpPr>
        <p:spPr>
          <a:xfrm>
            <a:off x="539552" y="548680"/>
            <a:ext cx="8352928" cy="1080120"/>
          </a:xfrm>
        </p:spPr>
        <p:txBody>
          <a:bodyPr/>
          <a:lstStyle/>
          <a:p>
            <a:pPr algn="l"/>
            <a:r>
              <a:rPr lang="nl-BE" sz="3100"/>
              <a:t>&gt; Stappenplan 1 - stap 1: Type installatie voor RV</a:t>
            </a:r>
            <a:endParaRPr lang="nl-BE"/>
          </a:p>
        </p:txBody>
      </p:sp>
      <p:sp>
        <p:nvSpPr>
          <p:cNvPr id="7" name="Tijdelijke aanduiding voor inhoud 2">
            <a:extLst>
              <a:ext uri="{FF2B5EF4-FFF2-40B4-BE49-F238E27FC236}">
                <a16:creationId xmlns:a16="http://schemas.microsoft.com/office/drawing/2014/main" id="{1389D9D0-5448-4912-A9AE-80BAA4163716}"/>
              </a:ext>
            </a:extLst>
          </p:cNvPr>
          <p:cNvSpPr txBox="1">
            <a:spLocks/>
          </p:cNvSpPr>
          <p:nvPr/>
        </p:nvSpPr>
        <p:spPr>
          <a:xfrm>
            <a:off x="539552" y="170080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2"/>
              </a:buBlip>
            </a:pPr>
            <a:r>
              <a:rPr lang="nl-BE" dirty="0"/>
              <a:t>Werkwijze bij de </a:t>
            </a:r>
            <a:r>
              <a:rPr lang="nl-BE" b="1" dirty="0"/>
              <a:t>gemeenschappelijke delen van een appartementsgebouw </a:t>
            </a:r>
            <a:r>
              <a:rPr lang="nl-BE" dirty="0"/>
              <a:t>&gt; vervolg</a:t>
            </a:r>
            <a:endParaRPr lang="nl-BE" b="1" dirty="0"/>
          </a:p>
          <a:p>
            <a:pPr lvl="1"/>
            <a:r>
              <a:rPr lang="nl-BE" dirty="0"/>
              <a:t>Bepaal</a:t>
            </a:r>
            <a:r>
              <a:rPr lang="en-US" dirty="0"/>
              <a:t> </a:t>
            </a:r>
            <a:r>
              <a:rPr lang="nl-BE" dirty="0"/>
              <a:t>eigenschappen</a:t>
            </a:r>
            <a:r>
              <a:rPr lang="en-US" dirty="0"/>
              <a:t> </a:t>
            </a:r>
            <a:r>
              <a:rPr lang="nl-BE" dirty="0"/>
              <a:t>alle</a:t>
            </a:r>
            <a:r>
              <a:rPr lang="en-US" dirty="0"/>
              <a:t> </a:t>
            </a:r>
            <a:r>
              <a:rPr lang="nl-BE" dirty="0"/>
              <a:t>aanwezige</a:t>
            </a:r>
            <a:r>
              <a:rPr lang="en-US" dirty="0"/>
              <a:t> </a:t>
            </a:r>
            <a:r>
              <a:rPr lang="nl-BE" b="1" dirty="0"/>
              <a:t>collectieve </a:t>
            </a:r>
            <a:r>
              <a:rPr lang="nl-BE" dirty="0"/>
              <a:t>installaties voor RV</a:t>
            </a:r>
          </a:p>
          <a:p>
            <a:pPr lvl="1"/>
            <a:r>
              <a:rPr lang="nl-BE" dirty="0"/>
              <a:t>Stel:</a:t>
            </a:r>
          </a:p>
          <a:p>
            <a:pPr lvl="2"/>
            <a:r>
              <a:rPr lang="nl-BE" dirty="0"/>
              <a:t>Indien geen gebouw gebonden collectieve verwarmingsinstallaties: ‘geen collectieve RV aanwezig’ aanvinken</a:t>
            </a:r>
          </a:p>
        </p:txBody>
      </p:sp>
      <p:pic>
        <p:nvPicPr>
          <p:cNvPr id="8" name="Afbeelding 7" descr="Afbeelding met schermafbeelding&#10;&#10;Automatisch gegenereerde beschrijving">
            <a:extLst>
              <a:ext uri="{FF2B5EF4-FFF2-40B4-BE49-F238E27FC236}">
                <a16:creationId xmlns:a16="http://schemas.microsoft.com/office/drawing/2014/main" id="{3F820A28-E30E-4655-A9B3-3D01F48727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97964"/>
            <a:ext cx="9144000" cy="2180026"/>
          </a:xfrm>
          <a:prstGeom prst="rect">
            <a:avLst/>
          </a:prstGeom>
        </p:spPr>
      </p:pic>
      <p:sp>
        <p:nvSpPr>
          <p:cNvPr id="13" name="Pijl: rechts 12">
            <a:extLst>
              <a:ext uri="{FF2B5EF4-FFF2-40B4-BE49-F238E27FC236}">
                <a16:creationId xmlns:a16="http://schemas.microsoft.com/office/drawing/2014/main" id="{8B98E38B-5806-496B-9AEF-9899EDE7C426}"/>
              </a:ext>
            </a:extLst>
          </p:cNvPr>
          <p:cNvSpPr/>
          <p:nvPr/>
        </p:nvSpPr>
        <p:spPr>
          <a:xfrm rot="3037215">
            <a:off x="197091" y="4912530"/>
            <a:ext cx="514322" cy="377236"/>
          </a:xfrm>
          <a:prstGeom prst="rightArrow">
            <a:avLst/>
          </a:prstGeom>
          <a:solidFill>
            <a:schemeClr val="accent6">
              <a:lumMod val="5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14" name="Ovaal 13">
            <a:extLst>
              <a:ext uri="{FF2B5EF4-FFF2-40B4-BE49-F238E27FC236}">
                <a16:creationId xmlns:a16="http://schemas.microsoft.com/office/drawing/2014/main" id="{59B75232-6362-4B88-B6C6-77BCC32AA45A}"/>
              </a:ext>
            </a:extLst>
          </p:cNvPr>
          <p:cNvSpPr/>
          <p:nvPr/>
        </p:nvSpPr>
        <p:spPr>
          <a:xfrm>
            <a:off x="7435266" y="5029234"/>
            <a:ext cx="1694994" cy="6252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Pijl: rechts 14">
            <a:extLst>
              <a:ext uri="{FF2B5EF4-FFF2-40B4-BE49-F238E27FC236}">
                <a16:creationId xmlns:a16="http://schemas.microsoft.com/office/drawing/2014/main" id="{7538BA6F-CAC0-4E20-8B10-9ED9C8179A69}"/>
              </a:ext>
            </a:extLst>
          </p:cNvPr>
          <p:cNvSpPr/>
          <p:nvPr/>
        </p:nvSpPr>
        <p:spPr>
          <a:xfrm rot="2492275">
            <a:off x="7427902" y="4708776"/>
            <a:ext cx="584965" cy="199637"/>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602D8AB0-02E4-47BE-8DFA-AE3C7D9CF1D0}"/>
              </a:ext>
            </a:extLst>
          </p:cNvPr>
          <p:cNvSpPr/>
          <p:nvPr/>
        </p:nvSpPr>
        <p:spPr>
          <a:xfrm>
            <a:off x="120820" y="5353840"/>
            <a:ext cx="2440472" cy="3006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946A2AFF-A11E-4388-B2AE-583A9D873B26}"/>
              </a:ext>
            </a:extLst>
          </p:cNvPr>
          <p:cNvSpPr txBox="1"/>
          <p:nvPr/>
        </p:nvSpPr>
        <p:spPr>
          <a:xfrm>
            <a:off x="2609701" y="4115629"/>
            <a:ext cx="4825564" cy="646331"/>
          </a:xfrm>
          <a:prstGeom prst="rect">
            <a:avLst/>
          </a:prstGeom>
          <a:noFill/>
        </p:spPr>
        <p:txBody>
          <a:bodyPr wrap="square" rtlCol="0">
            <a:spAutoFit/>
          </a:bodyPr>
          <a:lstStyle/>
          <a:p>
            <a:r>
              <a:rPr lang="nl-BE"/>
              <a:t>Indien </a:t>
            </a:r>
            <a:r>
              <a:rPr lang="nl-BE" b="1"/>
              <a:t>geen enkele </a:t>
            </a:r>
            <a:r>
              <a:rPr lang="nl-BE"/>
              <a:t>gebouw gebonden collectieve installatie aanwezig in het gebouw</a:t>
            </a:r>
          </a:p>
        </p:txBody>
      </p:sp>
    </p:spTree>
    <p:extLst>
      <p:ext uri="{BB962C8B-B14F-4D97-AF65-F5344CB8AC3E}">
        <p14:creationId xmlns:p14="http://schemas.microsoft.com/office/powerpoint/2010/main" val="4083287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6DA18CDF-1152-4379-A0BB-37D31F56794D}"/>
              </a:ext>
            </a:extLst>
          </p:cNvPr>
          <p:cNvSpPr>
            <a:spLocks noGrp="1"/>
          </p:cNvSpPr>
          <p:nvPr>
            <p:ph type="title"/>
          </p:nvPr>
        </p:nvSpPr>
        <p:spPr>
          <a:xfrm>
            <a:off x="539552" y="548680"/>
            <a:ext cx="8352928" cy="1080120"/>
          </a:xfrm>
        </p:spPr>
        <p:txBody>
          <a:bodyPr/>
          <a:lstStyle/>
          <a:p>
            <a:pPr algn="l"/>
            <a:r>
              <a:rPr lang="nl-BE" sz="3100"/>
              <a:t>&gt; Stappenplan 1 - stap 1: Type installatie voor RV</a:t>
            </a:r>
            <a:endParaRPr lang="nl-BE"/>
          </a:p>
        </p:txBody>
      </p:sp>
      <p:sp>
        <p:nvSpPr>
          <p:cNvPr id="7" name="Tijdelijke aanduiding voor inhoud 2">
            <a:extLst>
              <a:ext uri="{FF2B5EF4-FFF2-40B4-BE49-F238E27FC236}">
                <a16:creationId xmlns:a16="http://schemas.microsoft.com/office/drawing/2014/main" id="{1389D9D0-5448-4912-A9AE-80BAA4163716}"/>
              </a:ext>
            </a:extLst>
          </p:cNvPr>
          <p:cNvSpPr txBox="1">
            <a:spLocks/>
          </p:cNvSpPr>
          <p:nvPr/>
        </p:nvSpPr>
        <p:spPr>
          <a:xfrm>
            <a:off x="539552" y="170080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2"/>
              </a:buBlip>
            </a:pPr>
            <a:r>
              <a:rPr lang="nl-BE" dirty="0"/>
              <a:t>Werkwijze bij de </a:t>
            </a:r>
            <a:r>
              <a:rPr lang="nl-BE" b="1" dirty="0"/>
              <a:t>gemeenschappelijke delen van een appartementsgebouw </a:t>
            </a:r>
            <a:r>
              <a:rPr lang="nl-BE" dirty="0"/>
              <a:t>&gt; vervolg</a:t>
            </a:r>
          </a:p>
          <a:p>
            <a:pPr lvl="1"/>
            <a:r>
              <a:rPr lang="nl-BE" dirty="0"/>
              <a:t>Bepaal eigenschappen alle aanwezige </a:t>
            </a:r>
            <a:r>
              <a:rPr lang="nl-BE" b="1" dirty="0"/>
              <a:t>collectieve </a:t>
            </a:r>
            <a:r>
              <a:rPr lang="nl-BE" dirty="0"/>
              <a:t>installaties voor RV</a:t>
            </a:r>
          </a:p>
          <a:p>
            <a:pPr lvl="1"/>
            <a:r>
              <a:rPr lang="nl-BE" dirty="0"/>
              <a:t>Stel:</a:t>
            </a:r>
          </a:p>
          <a:p>
            <a:pPr lvl="2"/>
            <a:r>
              <a:rPr lang="nl-BE" b="1" dirty="0"/>
              <a:t>zowel </a:t>
            </a:r>
            <a:r>
              <a:rPr lang="nl-BE" dirty="0"/>
              <a:t>volledige én onvolledige (enkel opwekker) collectieve installatie voor RV aanwezig: enkel volledige installaties in rekening brengen</a:t>
            </a:r>
          </a:p>
          <a:p>
            <a:pPr lvl="2"/>
            <a:endParaRPr lang="nl-BE" dirty="0"/>
          </a:p>
          <a:p>
            <a:pPr lvl="2"/>
            <a:r>
              <a:rPr lang="nl-BE" dirty="0"/>
              <a:t>Voorbeeld:</a:t>
            </a:r>
          </a:p>
          <a:p>
            <a:pPr lvl="3"/>
            <a:r>
              <a:rPr lang="nl-BE" dirty="0"/>
              <a:t>In het stooklokaal van een appartementsgebouw staat een recente condenserende ketel aangesloten op de distributieleidingen. De oude niet-condenserende ketel is niet meer aangesloten, maar werd nog niet verwijderd </a:t>
            </a:r>
            <a:r>
              <a:rPr lang="nl-BE" dirty="0">
                <a:sym typeface="Wingdings" panose="05000000000000000000" pitchFamily="2" charset="2"/>
              </a:rPr>
              <a:t> enkel volledige installatie in rekening brengen  oude ketel (type ‘onvolledig, enkel opwekker’) niet invoeren</a:t>
            </a:r>
            <a:endParaRPr lang="nl-BE" dirty="0"/>
          </a:p>
          <a:p>
            <a:pPr marL="576000" lvl="2" indent="0">
              <a:buFontTx/>
              <a:buNone/>
            </a:pPr>
            <a:endParaRPr lang="nl-BE" dirty="0"/>
          </a:p>
          <a:p>
            <a:pPr marL="864000" lvl="3" indent="0">
              <a:buFontTx/>
              <a:buNone/>
            </a:pPr>
            <a:endParaRPr lang="nl-BE" dirty="0"/>
          </a:p>
        </p:txBody>
      </p:sp>
    </p:spTree>
    <p:extLst>
      <p:ext uri="{BB962C8B-B14F-4D97-AF65-F5344CB8AC3E}">
        <p14:creationId xmlns:p14="http://schemas.microsoft.com/office/powerpoint/2010/main" val="38382829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165</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1815340057"/>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a:xfrm>
            <a:off x="539552" y="548680"/>
            <a:ext cx="8352928" cy="1080120"/>
          </a:xfrm>
        </p:spPr>
        <p:txBody>
          <a:bodyPr/>
          <a:lstStyle/>
          <a:p>
            <a:pPr algn="l"/>
            <a:r>
              <a:rPr lang="nl-BE" sz="2900"/>
              <a:t>&gt; Stappenplan 1 - stap 2: Eigenschappen per type RV</a:t>
            </a:r>
          </a:p>
        </p:txBody>
      </p:sp>
      <p:sp>
        <p:nvSpPr>
          <p:cNvPr id="8" name="Tijdelijke aanduiding voor inhoud 2">
            <a:extLst>
              <a:ext uri="{FF2B5EF4-FFF2-40B4-BE49-F238E27FC236}">
                <a16:creationId xmlns:a16="http://schemas.microsoft.com/office/drawing/2014/main" id="{47423983-9D7E-4341-A5B3-9EFA4E95D464}"/>
              </a:ext>
            </a:extLst>
          </p:cNvPr>
          <p:cNvSpPr txBox="1">
            <a:spLocks/>
          </p:cNvSpPr>
          <p:nvPr/>
        </p:nvSpPr>
        <p:spPr>
          <a:xfrm>
            <a:off x="3203848" y="1700808"/>
            <a:ext cx="5757004"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7"/>
              </a:buBlip>
            </a:pPr>
            <a:r>
              <a:rPr lang="nl-BE"/>
              <a:t>Bepaal </a:t>
            </a:r>
            <a:r>
              <a:rPr lang="nl-BE" b="1"/>
              <a:t>de parameters per type installatie </a:t>
            </a:r>
            <a:r>
              <a:rPr lang="nl-BE"/>
              <a:t>voor</a:t>
            </a:r>
          </a:p>
          <a:p>
            <a:pPr lvl="1"/>
            <a:r>
              <a:rPr lang="nl-BE"/>
              <a:t>Opwekking</a:t>
            </a:r>
          </a:p>
          <a:p>
            <a:pPr lvl="1"/>
            <a:r>
              <a:rPr lang="nl-BE"/>
              <a:t>Distributie</a:t>
            </a:r>
          </a:p>
          <a:p>
            <a:pPr lvl="1"/>
            <a:r>
              <a:rPr lang="nl-BE"/>
              <a:t>Afgifte</a:t>
            </a:r>
          </a:p>
          <a:p>
            <a:pPr lvl="1"/>
            <a:r>
              <a:rPr lang="nl-BE"/>
              <a:t>Regeling</a:t>
            </a:r>
          </a:p>
          <a:p>
            <a:pPr marL="288000" lvl="1">
              <a:buSzPct val="90000"/>
              <a:buBlip>
                <a:blip r:embed="rId7"/>
              </a:buBlip>
            </a:pPr>
            <a:endParaRPr lang="nl-BE"/>
          </a:p>
          <a:p>
            <a:pPr marL="288000" lvl="1">
              <a:buSzPct val="90000"/>
              <a:buBlip>
                <a:blip r:embed="rId7"/>
              </a:buBlip>
            </a:pPr>
            <a:r>
              <a:rPr lang="nl-BE"/>
              <a:t>Let op: Verschillende werkwijze voor</a:t>
            </a:r>
          </a:p>
          <a:p>
            <a:pPr lvl="1"/>
            <a:r>
              <a:rPr lang="nl-BE"/>
              <a:t>Eenheid</a:t>
            </a:r>
          </a:p>
          <a:p>
            <a:pPr lvl="1"/>
            <a:r>
              <a:rPr lang="nl-BE"/>
              <a:t>Gemeenschappelijke delen van een appartementsgebouw</a:t>
            </a:r>
          </a:p>
          <a:p>
            <a:pPr marL="864000" lvl="3" indent="0">
              <a:buNone/>
            </a:pPr>
            <a:endParaRPr lang="en-US"/>
          </a:p>
          <a:p>
            <a:pPr marL="864000" lvl="3" indent="0">
              <a:buNone/>
            </a:pPr>
            <a:endParaRPr lang="en-US"/>
          </a:p>
          <a:p>
            <a:pPr marL="576000" lvl="2" indent="0">
              <a:buFontTx/>
              <a:buNone/>
            </a:pPr>
            <a:endParaRPr lang="nl-BE"/>
          </a:p>
          <a:p>
            <a:pPr marL="864000" lvl="3" indent="0">
              <a:buFontTx/>
              <a:buNone/>
            </a:pPr>
            <a:endParaRPr lang="nl-BE"/>
          </a:p>
        </p:txBody>
      </p:sp>
      <p:sp>
        <p:nvSpPr>
          <p:cNvPr id="2" name="Pijl: rechts 1">
            <a:extLst>
              <a:ext uri="{FF2B5EF4-FFF2-40B4-BE49-F238E27FC236}">
                <a16:creationId xmlns:a16="http://schemas.microsoft.com/office/drawing/2014/main" id="{FDA7DCA0-4F4F-457A-83A1-3D2CE474F435}"/>
              </a:ext>
            </a:extLst>
          </p:cNvPr>
          <p:cNvSpPr/>
          <p:nvPr/>
        </p:nvSpPr>
        <p:spPr>
          <a:xfrm>
            <a:off x="2267744" y="2899693"/>
            <a:ext cx="86773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682525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39552" y="1700808"/>
            <a:ext cx="8352928" cy="3816424"/>
          </a:xfrm>
        </p:spPr>
        <p:txBody>
          <a:bodyPr/>
          <a:lstStyle/>
          <a:p>
            <a:r>
              <a:rPr lang="nl-BE" dirty="0"/>
              <a:t>Werkwijze bij </a:t>
            </a:r>
            <a:r>
              <a:rPr lang="nl-BE" b="1" dirty="0">
                <a:solidFill>
                  <a:srgbClr val="FF0000"/>
                </a:solidFill>
              </a:rPr>
              <a:t>eenheden</a:t>
            </a:r>
          </a:p>
          <a:p>
            <a:pPr lvl="1"/>
            <a:r>
              <a:rPr lang="nl-BE" dirty="0"/>
              <a:t>Noteer </a:t>
            </a:r>
            <a:r>
              <a:rPr lang="nl-BE" b="1" dirty="0"/>
              <a:t>alle</a:t>
            </a:r>
            <a:r>
              <a:rPr lang="nl-BE" dirty="0"/>
              <a:t> eigenschappen </a:t>
            </a:r>
            <a:r>
              <a:rPr lang="nl-BE" b="1" dirty="0"/>
              <a:t>per type </a:t>
            </a:r>
            <a:r>
              <a:rPr lang="nl-BE" dirty="0"/>
              <a:t>installatie, ook van de onvolledige installaties</a:t>
            </a:r>
          </a:p>
          <a:p>
            <a:pPr lvl="1"/>
            <a:r>
              <a:rPr lang="nl-BE" dirty="0"/>
              <a:t>In het geval EPC GD beschikbaar</a:t>
            </a:r>
          </a:p>
          <a:p>
            <a:pPr lvl="2"/>
            <a:r>
              <a:rPr lang="nl-BE" dirty="0"/>
              <a:t>Gegevens worden automatisch overgenomen</a:t>
            </a:r>
          </a:p>
          <a:p>
            <a:pPr lvl="2"/>
            <a:r>
              <a:rPr lang="nl-BE" dirty="0"/>
              <a:t>Aan te vullen met specifieke parameters op basis van inspectie van de eenheid</a:t>
            </a:r>
          </a:p>
          <a:p>
            <a:pPr lvl="3"/>
            <a:r>
              <a:rPr lang="nl-BE" dirty="0"/>
              <a:t>afgiftesysteem</a:t>
            </a:r>
          </a:p>
          <a:p>
            <a:pPr lvl="3"/>
            <a:r>
              <a:rPr lang="nl-BE" dirty="0"/>
              <a:t>regeling </a:t>
            </a:r>
          </a:p>
          <a:p>
            <a:pPr lvl="2"/>
            <a:r>
              <a:rPr lang="nl-BE" dirty="0"/>
              <a:t>Enkel nog toevoeging van individuele opwekkers (enkel voor eenheid) mogelijk</a:t>
            </a:r>
          </a:p>
          <a:p>
            <a:pPr lvl="3"/>
            <a:endParaRPr lang="en-US" dirty="0"/>
          </a:p>
        </p:txBody>
      </p:sp>
      <p:sp>
        <p:nvSpPr>
          <p:cNvPr id="6" name="Titel 1">
            <a:extLst>
              <a:ext uri="{FF2B5EF4-FFF2-40B4-BE49-F238E27FC236}">
                <a16:creationId xmlns:a16="http://schemas.microsoft.com/office/drawing/2014/main" id="{8323AB82-3D7E-424F-880D-A38066D052A4}"/>
              </a:ext>
            </a:extLst>
          </p:cNvPr>
          <p:cNvSpPr>
            <a:spLocks noGrp="1"/>
          </p:cNvSpPr>
          <p:nvPr>
            <p:ph type="title"/>
          </p:nvPr>
        </p:nvSpPr>
        <p:spPr>
          <a:xfrm>
            <a:off x="539552" y="548680"/>
            <a:ext cx="8352928" cy="1080120"/>
          </a:xfrm>
        </p:spPr>
        <p:txBody>
          <a:bodyPr/>
          <a:lstStyle/>
          <a:p>
            <a:pPr algn="l"/>
            <a:r>
              <a:rPr lang="nl-BE" sz="2900"/>
              <a:t>&gt; Stappenplan 1 - stap 2: Eigenschappen per type RV</a:t>
            </a:r>
          </a:p>
        </p:txBody>
      </p:sp>
    </p:spTree>
    <p:extLst>
      <p:ext uri="{BB962C8B-B14F-4D97-AF65-F5344CB8AC3E}">
        <p14:creationId xmlns:p14="http://schemas.microsoft.com/office/powerpoint/2010/main" val="15381463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39552" y="1700808"/>
            <a:ext cx="8352928" cy="3816424"/>
          </a:xfrm>
        </p:spPr>
        <p:txBody>
          <a:bodyPr/>
          <a:lstStyle/>
          <a:p>
            <a:r>
              <a:rPr lang="nl-BE" dirty="0"/>
              <a:t>Werkwijze bij de </a:t>
            </a:r>
            <a:r>
              <a:rPr lang="nl-BE" b="1" dirty="0">
                <a:solidFill>
                  <a:srgbClr val="FF0000"/>
                </a:solidFill>
              </a:rPr>
              <a:t>gemeenschappelijke delen van een appartementsgebouw</a:t>
            </a:r>
            <a:endParaRPr lang="nl-BE" dirty="0">
              <a:solidFill>
                <a:srgbClr val="FF0000"/>
              </a:solidFill>
            </a:endParaRPr>
          </a:p>
          <a:p>
            <a:pPr lvl="1"/>
            <a:r>
              <a:rPr lang="nl-BE" dirty="0"/>
              <a:t>Noteer </a:t>
            </a:r>
            <a:r>
              <a:rPr lang="nl-BE" b="1" dirty="0"/>
              <a:t>alle</a:t>
            </a:r>
            <a:r>
              <a:rPr lang="nl-BE" dirty="0"/>
              <a:t> eigenschappen </a:t>
            </a:r>
            <a:r>
              <a:rPr lang="nl-BE" b="1" dirty="0"/>
              <a:t>per type collectieve </a:t>
            </a:r>
            <a:r>
              <a:rPr lang="nl-BE" dirty="0"/>
              <a:t>installatie</a:t>
            </a:r>
          </a:p>
          <a:p>
            <a:pPr lvl="3"/>
            <a:endParaRPr lang="en-US" dirty="0"/>
          </a:p>
        </p:txBody>
      </p:sp>
      <p:sp>
        <p:nvSpPr>
          <p:cNvPr id="6" name="Titel 1">
            <a:extLst>
              <a:ext uri="{FF2B5EF4-FFF2-40B4-BE49-F238E27FC236}">
                <a16:creationId xmlns:a16="http://schemas.microsoft.com/office/drawing/2014/main" id="{8323AB82-3D7E-424F-880D-A38066D052A4}"/>
              </a:ext>
            </a:extLst>
          </p:cNvPr>
          <p:cNvSpPr>
            <a:spLocks noGrp="1"/>
          </p:cNvSpPr>
          <p:nvPr>
            <p:ph type="title"/>
          </p:nvPr>
        </p:nvSpPr>
        <p:spPr>
          <a:xfrm>
            <a:off x="539552" y="548680"/>
            <a:ext cx="8352928" cy="1080120"/>
          </a:xfrm>
        </p:spPr>
        <p:txBody>
          <a:bodyPr/>
          <a:lstStyle/>
          <a:p>
            <a:pPr algn="l"/>
            <a:r>
              <a:rPr lang="nl-BE" sz="2900"/>
              <a:t>&gt; Stappenplan 1 - stap 2: Eigenschappen per type RV</a:t>
            </a:r>
          </a:p>
        </p:txBody>
      </p:sp>
    </p:spTree>
    <p:extLst>
      <p:ext uri="{BB962C8B-B14F-4D97-AF65-F5344CB8AC3E}">
        <p14:creationId xmlns:p14="http://schemas.microsoft.com/office/powerpoint/2010/main" val="12026341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168</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1513355261"/>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jdelijke aanduiding voor inhoud 2">
            <a:extLst>
              <a:ext uri="{FF2B5EF4-FFF2-40B4-BE49-F238E27FC236}">
                <a16:creationId xmlns:a16="http://schemas.microsoft.com/office/drawing/2014/main" id="{356A6B9A-EE85-4F03-94ED-FB37CD212EDF}"/>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In het geval (volledige) </a:t>
            </a:r>
            <a:r>
              <a:rPr lang="nl-BE" b="1">
                <a:solidFill>
                  <a:srgbClr val="FF0000"/>
                </a:solidFill>
              </a:rPr>
              <a:t>centrale</a:t>
            </a:r>
            <a:r>
              <a:rPr lang="nl-BE"/>
              <a:t> installatie, bepaal parameters voor</a:t>
            </a:r>
          </a:p>
          <a:p>
            <a:pPr lvl="1"/>
            <a:r>
              <a:rPr lang="nl-BE" b="1">
                <a:solidFill>
                  <a:srgbClr val="38373A"/>
                </a:solidFill>
              </a:rPr>
              <a:t>Opwekking</a:t>
            </a:r>
          </a:p>
          <a:p>
            <a:pPr lvl="1"/>
            <a:r>
              <a:rPr lang="nl-BE">
                <a:solidFill>
                  <a:srgbClr val="38373A"/>
                </a:solidFill>
              </a:rPr>
              <a:t>Distributie</a:t>
            </a:r>
          </a:p>
          <a:p>
            <a:pPr lvl="1"/>
            <a:r>
              <a:rPr lang="nl-BE">
                <a:solidFill>
                  <a:srgbClr val="38373A"/>
                </a:solidFill>
              </a:rPr>
              <a:t>Afgifte</a:t>
            </a:r>
          </a:p>
          <a:p>
            <a:pPr lvl="1"/>
            <a:r>
              <a:rPr lang="nl-BE">
                <a:solidFill>
                  <a:srgbClr val="38373A"/>
                </a:solidFill>
              </a:rPr>
              <a:t>Regeling</a:t>
            </a:r>
          </a:p>
          <a:p>
            <a:pPr marL="288000" lvl="1"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p:txBody>
      </p:sp>
      <p:sp>
        <p:nvSpPr>
          <p:cNvPr id="15" name="Titel 1">
            <a:extLst>
              <a:ext uri="{FF2B5EF4-FFF2-40B4-BE49-F238E27FC236}">
                <a16:creationId xmlns:a16="http://schemas.microsoft.com/office/drawing/2014/main" id="{73E19FC8-742E-4741-9140-ACE5264D1BA5}"/>
              </a:ext>
            </a:extLst>
          </p:cNvPr>
          <p:cNvSpPr>
            <a:spLocks noGrp="1"/>
          </p:cNvSpPr>
          <p:nvPr>
            <p:ph type="title"/>
          </p:nvPr>
        </p:nvSpPr>
        <p:spPr>
          <a:xfrm>
            <a:off x="539552" y="548680"/>
            <a:ext cx="8352928" cy="1080120"/>
          </a:xfrm>
        </p:spPr>
        <p:txBody>
          <a:bodyPr/>
          <a:lstStyle/>
          <a:p>
            <a:pPr algn="l"/>
            <a:r>
              <a:rPr lang="nl-BE" sz="2900"/>
              <a:t>&gt; Stappenplan 1 - stap 2: Eigenschappen per type RV</a:t>
            </a:r>
          </a:p>
        </p:txBody>
      </p:sp>
    </p:spTree>
    <p:extLst>
      <p:ext uri="{BB962C8B-B14F-4D97-AF65-F5344CB8AC3E}">
        <p14:creationId xmlns:p14="http://schemas.microsoft.com/office/powerpoint/2010/main" val="196356394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dirty="0">
                <a:solidFill>
                  <a:srgbClr val="38373A"/>
                </a:solidFill>
              </a:rPr>
              <a:t>Parameters </a:t>
            </a:r>
            <a:r>
              <a:rPr lang="nl-BE" dirty="0">
                <a:solidFill>
                  <a:srgbClr val="38373A"/>
                </a:solidFill>
              </a:rPr>
              <a:t>van </a:t>
            </a:r>
            <a:r>
              <a:rPr lang="nl-BE" b="1" dirty="0">
                <a:solidFill>
                  <a:srgbClr val="38373A"/>
                </a:solidFill>
              </a:rPr>
              <a:t>opwekkingsysteem </a:t>
            </a:r>
            <a:r>
              <a:rPr lang="nl-BE" dirty="0">
                <a:solidFill>
                  <a:srgbClr val="38373A"/>
                </a:solidFill>
              </a:rPr>
              <a:t>van centrale installatie voor RV</a:t>
            </a:r>
          </a:p>
          <a:p>
            <a:pPr lvl="1"/>
            <a:r>
              <a:rPr lang="nl-BE" dirty="0">
                <a:solidFill>
                  <a:srgbClr val="38373A"/>
                </a:solidFill>
              </a:rPr>
              <a:t>Meerdere opwekkers mogelijk </a:t>
            </a:r>
            <a:r>
              <a:rPr lang="nl-BE" b="1" dirty="0">
                <a:solidFill>
                  <a:srgbClr val="38373A"/>
                </a:solidFill>
              </a:rPr>
              <a:t>per</a:t>
            </a:r>
            <a:r>
              <a:rPr lang="nl-BE" dirty="0">
                <a:solidFill>
                  <a:srgbClr val="38373A"/>
                </a:solidFill>
              </a:rPr>
              <a:t> installatie </a:t>
            </a:r>
          </a:p>
          <a:p>
            <a:pPr lvl="2"/>
            <a:r>
              <a:rPr lang="nl-BE" dirty="0">
                <a:solidFill>
                  <a:srgbClr val="38373A"/>
                </a:solidFill>
              </a:rPr>
              <a:t>opwekkers zijn onderling </a:t>
            </a:r>
            <a:r>
              <a:rPr lang="nl-BE" b="1" dirty="0">
                <a:solidFill>
                  <a:srgbClr val="38373A"/>
                </a:solidFill>
              </a:rPr>
              <a:t>geschakeld</a:t>
            </a:r>
          </a:p>
          <a:p>
            <a:pPr lvl="2"/>
            <a:r>
              <a:rPr lang="nl-BE" dirty="0">
                <a:solidFill>
                  <a:srgbClr val="38373A"/>
                </a:solidFill>
              </a:rPr>
              <a:t>niet noodzakelijk dezelfde eigenschappen</a:t>
            </a:r>
          </a:p>
          <a:p>
            <a:pPr lvl="3"/>
            <a:r>
              <a:rPr lang="nl-BE" dirty="0">
                <a:solidFill>
                  <a:srgbClr val="38373A"/>
                </a:solidFill>
              </a:rPr>
              <a:t>Per opwekker alle eigenschappen bepalen</a:t>
            </a:r>
          </a:p>
          <a:p>
            <a:pPr lvl="3"/>
            <a:r>
              <a:rPr lang="nl-BE" dirty="0"/>
              <a:t>Software bepaald dan welke opwekker preferent is</a:t>
            </a:r>
          </a:p>
          <a:p>
            <a:pPr marL="864000" lvl="3" indent="0">
              <a:buNone/>
            </a:pPr>
            <a:endParaRPr lang="en-US" dirty="0">
              <a:solidFill>
                <a:srgbClr val="38373A"/>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169</a:t>
            </a:fld>
            <a:endParaRPr lang="nl-BE" sz="1100">
              <a:solidFill>
                <a:srgbClr val="105269"/>
              </a:solidFill>
            </a:endParaRPr>
          </a:p>
        </p:txBody>
      </p:sp>
      <p:pic>
        <p:nvPicPr>
          <p:cNvPr id="2" name="Afbeelding 1">
            <a:extLst>
              <a:ext uri="{FF2B5EF4-FFF2-40B4-BE49-F238E27FC236}">
                <a16:creationId xmlns:a16="http://schemas.microsoft.com/office/drawing/2014/main" id="{36BC3AAF-CF16-4B0D-936A-DAD7AFE103E5}"/>
              </a:ext>
            </a:extLst>
          </p:cNvPr>
          <p:cNvPicPr>
            <a:picLocks noChangeAspect="1"/>
          </p:cNvPicPr>
          <p:nvPr/>
        </p:nvPicPr>
        <p:blipFill rotWithShape="1">
          <a:blip r:embed="rId2"/>
          <a:srcRect l="9884" t="30072" r="6156" b="40643"/>
          <a:stretch/>
        </p:blipFill>
        <p:spPr>
          <a:xfrm>
            <a:off x="211107" y="4166101"/>
            <a:ext cx="8721786" cy="1711171"/>
          </a:xfrm>
          <a:prstGeom prst="rect">
            <a:avLst/>
          </a:prstGeom>
        </p:spPr>
      </p:pic>
      <p:sp>
        <p:nvSpPr>
          <p:cNvPr id="4" name="Pijl: rechts 3">
            <a:extLst>
              <a:ext uri="{FF2B5EF4-FFF2-40B4-BE49-F238E27FC236}">
                <a16:creationId xmlns:a16="http://schemas.microsoft.com/office/drawing/2014/main" id="{883A8CE9-ABF8-499A-9C4F-BAFDBB174BD9}"/>
              </a:ext>
            </a:extLst>
          </p:cNvPr>
          <p:cNvSpPr/>
          <p:nvPr/>
        </p:nvSpPr>
        <p:spPr>
          <a:xfrm>
            <a:off x="7290524" y="5700860"/>
            <a:ext cx="310719" cy="176412"/>
          </a:xfrm>
          <a:prstGeom prst="rightArrow">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1">
            <a:extLst>
              <a:ext uri="{FF2B5EF4-FFF2-40B4-BE49-F238E27FC236}">
                <a16:creationId xmlns:a16="http://schemas.microsoft.com/office/drawing/2014/main" id="{E3EA0F23-D04A-476E-8588-680797586C10}"/>
              </a:ext>
            </a:extLst>
          </p:cNvPr>
          <p:cNvSpPr>
            <a:spLocks noGrp="1"/>
          </p:cNvSpPr>
          <p:nvPr>
            <p:ph type="title"/>
          </p:nvPr>
        </p:nvSpPr>
        <p:spPr>
          <a:xfrm>
            <a:off x="539552" y="548680"/>
            <a:ext cx="8352928" cy="1080120"/>
          </a:xfrm>
        </p:spPr>
        <p:txBody>
          <a:bodyPr/>
          <a:lstStyle/>
          <a:p>
            <a:pPr algn="l"/>
            <a:r>
              <a:rPr lang="nl-BE" sz="2600"/>
              <a:t>&gt; Stappenplan 1 - stap 2: Opwekker(s) centrale installaties</a:t>
            </a:r>
          </a:p>
        </p:txBody>
      </p:sp>
    </p:spTree>
    <p:extLst>
      <p:ext uri="{BB962C8B-B14F-4D97-AF65-F5344CB8AC3E}">
        <p14:creationId xmlns:p14="http://schemas.microsoft.com/office/powerpoint/2010/main" val="4485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b="1">
                <a:solidFill>
                  <a:srgbClr val="FF0000"/>
                </a:solidFill>
                <a:latin typeface="Calibri"/>
                <a:cs typeface="Calibri"/>
              </a:rPr>
              <a:t>Algemene principes ruimteverwarming</a:t>
            </a:r>
          </a:p>
          <a:p>
            <a:pPr marL="575945" lvl="1" indent="-287655"/>
            <a:r>
              <a:rPr lang="nl-NL" b="1">
                <a:solidFill>
                  <a:srgbClr val="FF0000"/>
                </a:solidFill>
                <a:latin typeface="Calibri"/>
                <a:cs typeface="Calibri"/>
              </a:rPr>
              <a:t>Opwekking</a:t>
            </a:r>
          </a:p>
          <a:p>
            <a:pPr marL="575945" lvl="1" indent="-287655"/>
            <a:r>
              <a:rPr lang="nl-NL">
                <a:latin typeface="Calibri"/>
                <a:cs typeface="Calibri"/>
              </a:rPr>
              <a:t>Distributie</a:t>
            </a:r>
          </a:p>
          <a:p>
            <a:pPr marL="575945" lvl="1" indent="-287655"/>
            <a:r>
              <a:rPr lang="nl-NL">
                <a:latin typeface="Calibri"/>
                <a:cs typeface="Calibri"/>
              </a:rPr>
              <a:t>Opslag</a:t>
            </a:r>
          </a:p>
          <a:p>
            <a:pPr marL="575945" lvl="1" indent="-287655"/>
            <a:r>
              <a:rPr lang="nl-NL">
                <a:latin typeface="Calibri"/>
                <a:cs typeface="Calibri"/>
              </a:rPr>
              <a:t>Afgifte</a:t>
            </a:r>
          </a:p>
          <a:p>
            <a:pPr marL="575945" lvl="1" indent="-287655"/>
            <a:r>
              <a:rPr lang="nl-NL">
                <a:latin typeface="Calibri"/>
                <a:cs typeface="Calibri"/>
              </a:rPr>
              <a:t>Regeling</a:t>
            </a:r>
          </a:p>
          <a:p>
            <a:pPr marL="575945" lvl="1" indent="-287655"/>
            <a:r>
              <a:rPr lang="nl-NL">
                <a:latin typeface="Calibri"/>
                <a:cs typeface="Calibri"/>
              </a:rPr>
              <a:t>Equivalente eenheden</a:t>
            </a:r>
          </a:p>
          <a:p>
            <a:pPr marL="287945" indent="-287655"/>
            <a:r>
              <a:rPr lang="nl-NL">
                <a:latin typeface="Calibri"/>
                <a:cs typeface="Calibri"/>
              </a:rPr>
              <a:t>Specifieke verwarmingsinstallaties</a:t>
            </a: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a:latin typeface="Calibri"/>
                <a:cs typeface="Calibri"/>
              </a:rPr>
              <a:t>Ruimteverwarming in EPC</a:t>
            </a:r>
          </a:p>
          <a:p>
            <a:pPr marL="287945" indent="-287655"/>
            <a:r>
              <a:rPr lang="nl-NL">
                <a:latin typeface="Calibri"/>
                <a:cs typeface="Calibri"/>
              </a:rPr>
              <a:t>Oefening</a:t>
            </a:r>
          </a:p>
          <a:p>
            <a:pPr marL="0" indent="0">
              <a:buNone/>
            </a:pPr>
            <a:endParaRPr lang="nl-BE"/>
          </a:p>
        </p:txBody>
      </p:sp>
    </p:spTree>
    <p:extLst>
      <p:ext uri="{BB962C8B-B14F-4D97-AF65-F5344CB8AC3E}">
        <p14:creationId xmlns:p14="http://schemas.microsoft.com/office/powerpoint/2010/main" val="6582744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545BC9D1-69FF-49CE-BB0B-1F280F9AD9D6}"/>
              </a:ext>
            </a:extLst>
          </p:cNvPr>
          <p:cNvSpPr/>
          <p:nvPr/>
        </p:nvSpPr>
        <p:spPr>
          <a:xfrm>
            <a:off x="530764" y="5761732"/>
            <a:ext cx="172819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530764" y="1628800"/>
            <a:ext cx="8352928" cy="4248472"/>
          </a:xfrm>
        </p:spPr>
        <p:txBody>
          <a:bodyPr/>
          <a:lstStyle/>
          <a:p>
            <a:pPr marL="288000" lvl="1">
              <a:buSzPct val="90000"/>
              <a:buBlip>
                <a:blip r:embed="rId2"/>
              </a:buBlip>
            </a:pPr>
            <a:r>
              <a:rPr lang="nl-BE" b="1" dirty="0"/>
              <a:t>Geschakelde </a:t>
            </a:r>
            <a:r>
              <a:rPr lang="nl-BE" dirty="0"/>
              <a:t>opwekkers:</a:t>
            </a:r>
            <a:endParaRPr lang="nl-BE" sz="2000" dirty="0"/>
          </a:p>
          <a:p>
            <a:pPr lvl="1"/>
            <a:r>
              <a:rPr lang="nl-BE" dirty="0">
                <a:solidFill>
                  <a:srgbClr val="38373A"/>
                </a:solidFill>
              </a:rPr>
              <a:t>Hybride warmtepomp in een individuele centrale installatie</a:t>
            </a:r>
          </a:p>
          <a:p>
            <a:pPr lvl="1"/>
            <a:r>
              <a:rPr lang="nl-BE" dirty="0">
                <a:solidFill>
                  <a:srgbClr val="38373A"/>
                </a:solidFill>
              </a:rPr>
              <a:t>Meerdere (in cascade) geschakelde gasketels met dezelfde invoergegevens in een collectieve centrale installatie</a:t>
            </a:r>
          </a:p>
          <a:p>
            <a:pPr lvl="2"/>
            <a:r>
              <a:rPr lang="nl-BE" dirty="0">
                <a:solidFill>
                  <a:srgbClr val="38373A"/>
                </a:solidFill>
              </a:rPr>
              <a:t>Wanneer er moet worden tegemoet gekomen aan grote warmtevraag</a:t>
            </a:r>
          </a:p>
          <a:p>
            <a:pPr lvl="1"/>
            <a:r>
              <a:rPr lang="nl-BE" dirty="0">
                <a:solidFill>
                  <a:srgbClr val="38373A"/>
                </a:solidFill>
              </a:rPr>
              <a:t>Combinatie collectieve </a:t>
            </a:r>
            <a:r>
              <a:rPr lang="nl-BE" dirty="0" err="1">
                <a:solidFill>
                  <a:srgbClr val="38373A"/>
                </a:solidFill>
              </a:rPr>
              <a:t>CV-installatie</a:t>
            </a:r>
            <a:r>
              <a:rPr lang="nl-BE" dirty="0">
                <a:solidFill>
                  <a:srgbClr val="38373A"/>
                </a:solidFill>
              </a:rPr>
              <a:t> (vb. condenserende gasketel) met naverwarming via individuele centrale installatie (vb. lucht/water (booster) warmtepomp)</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170</a:t>
            </a:fld>
            <a:endParaRPr lang="nl-BE" sz="1100">
              <a:solidFill>
                <a:srgbClr val="105269"/>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341" y="4302758"/>
            <a:ext cx="2940245" cy="213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134" y="4262546"/>
            <a:ext cx="2940246" cy="2182215"/>
          </a:xfrm>
          <a:prstGeom prst="rect">
            <a:avLst/>
          </a:prstGeom>
        </p:spPr>
      </p:pic>
      <p:sp>
        <p:nvSpPr>
          <p:cNvPr id="9" name="Rechthoek 8"/>
          <p:cNvSpPr/>
          <p:nvPr/>
        </p:nvSpPr>
        <p:spPr>
          <a:xfrm>
            <a:off x="3635896" y="6065044"/>
            <a:ext cx="756555" cy="307777"/>
          </a:xfrm>
          <a:prstGeom prst="rect">
            <a:avLst/>
          </a:prstGeom>
          <a:noFill/>
        </p:spPr>
        <p:txBody>
          <a:bodyPr wrap="square">
            <a:spAutoFit/>
          </a:bodyPr>
          <a:lstStyle/>
          <a:p>
            <a:r>
              <a:rPr lang="nl-NL" sz="1400">
                <a:solidFill>
                  <a:schemeClr val="bg1"/>
                </a:solidFill>
              </a:rPr>
              <a:t>2 ketels</a:t>
            </a:r>
          </a:p>
        </p:txBody>
      </p:sp>
      <p:sp>
        <p:nvSpPr>
          <p:cNvPr id="10" name="Rechthoek 9"/>
          <p:cNvSpPr/>
          <p:nvPr/>
        </p:nvSpPr>
        <p:spPr>
          <a:xfrm>
            <a:off x="5770139" y="6048573"/>
            <a:ext cx="1802241" cy="307777"/>
          </a:xfrm>
          <a:prstGeom prst="rect">
            <a:avLst/>
          </a:prstGeom>
          <a:noFill/>
        </p:spPr>
        <p:txBody>
          <a:bodyPr wrap="square">
            <a:spAutoFit/>
          </a:bodyPr>
          <a:lstStyle/>
          <a:p>
            <a:r>
              <a:rPr lang="nl-NL" sz="1400">
                <a:solidFill>
                  <a:schemeClr val="bg1"/>
                </a:solidFill>
              </a:rPr>
              <a:t>4 ketels: 2 rug aan rug</a:t>
            </a:r>
          </a:p>
        </p:txBody>
      </p:sp>
      <p:sp>
        <p:nvSpPr>
          <p:cNvPr id="13" name="Titel 1">
            <a:extLst>
              <a:ext uri="{FF2B5EF4-FFF2-40B4-BE49-F238E27FC236}">
                <a16:creationId xmlns:a16="http://schemas.microsoft.com/office/drawing/2014/main" id="{BFD38FE8-C7F8-43A0-913F-B912BFF91695}"/>
              </a:ext>
            </a:extLst>
          </p:cNvPr>
          <p:cNvSpPr>
            <a:spLocks noGrp="1"/>
          </p:cNvSpPr>
          <p:nvPr>
            <p:ph type="title"/>
          </p:nvPr>
        </p:nvSpPr>
        <p:spPr>
          <a:xfrm>
            <a:off x="539552" y="548680"/>
            <a:ext cx="8352928" cy="1080120"/>
          </a:xfrm>
        </p:spPr>
        <p:txBody>
          <a:bodyPr/>
          <a:lstStyle/>
          <a:p>
            <a:pPr algn="l"/>
            <a:r>
              <a:rPr lang="nl-BE" sz="2600"/>
              <a:t>Voorbeelden van geschakelde opwekkers</a:t>
            </a:r>
          </a:p>
        </p:txBody>
      </p:sp>
    </p:spTree>
    <p:extLst>
      <p:ext uri="{BB962C8B-B14F-4D97-AF65-F5344CB8AC3E}">
        <p14:creationId xmlns:p14="http://schemas.microsoft.com/office/powerpoint/2010/main" val="6251897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948" y="4222232"/>
            <a:ext cx="6310311" cy="167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39552" y="1628800"/>
            <a:ext cx="8352928" cy="4248472"/>
          </a:xfrm>
        </p:spPr>
        <p:txBody>
          <a:bodyPr/>
          <a:lstStyle/>
          <a:p>
            <a:r>
              <a:rPr lang="nl-BE" b="1" dirty="0">
                <a:solidFill>
                  <a:srgbClr val="38373A"/>
                </a:solidFill>
              </a:rPr>
              <a:t>Parameters </a:t>
            </a:r>
            <a:r>
              <a:rPr lang="nl-BE" dirty="0">
                <a:solidFill>
                  <a:srgbClr val="38373A"/>
                </a:solidFill>
              </a:rPr>
              <a:t>van </a:t>
            </a:r>
            <a:r>
              <a:rPr lang="nl-BE" b="1" dirty="0">
                <a:solidFill>
                  <a:srgbClr val="38373A"/>
                </a:solidFill>
              </a:rPr>
              <a:t>opwekkingsysteem </a:t>
            </a:r>
            <a:r>
              <a:rPr lang="nl-BE" dirty="0">
                <a:solidFill>
                  <a:srgbClr val="38373A"/>
                </a:solidFill>
              </a:rPr>
              <a:t>van centrale installatie voor RV</a:t>
            </a:r>
          </a:p>
          <a:p>
            <a:pPr lvl="1"/>
            <a:r>
              <a:rPr lang="nl-BE" dirty="0">
                <a:solidFill>
                  <a:srgbClr val="38373A"/>
                </a:solidFill>
              </a:rPr>
              <a:t>Per opwekker te bepalen:</a:t>
            </a:r>
          </a:p>
          <a:p>
            <a:pPr lvl="2"/>
            <a:r>
              <a:rPr lang="nl-BE" dirty="0">
                <a:solidFill>
                  <a:srgbClr val="38373A"/>
                </a:solidFill>
              </a:rPr>
              <a:t>type opwekker: individueel of collectief</a:t>
            </a:r>
          </a:p>
          <a:p>
            <a:pPr lvl="2"/>
            <a:endParaRPr lang="en-US" dirty="0">
              <a:solidFill>
                <a:srgbClr val="38373A"/>
              </a:solidFill>
            </a:endParaRPr>
          </a:p>
          <a:p>
            <a:pPr lvl="2"/>
            <a:endParaRPr lang="en-US" dirty="0">
              <a:solidFill>
                <a:srgbClr val="38373A"/>
              </a:solidFill>
            </a:endParaRPr>
          </a:p>
          <a:p>
            <a:pPr lvl="2"/>
            <a:endParaRPr lang="en-US" dirty="0">
              <a:solidFill>
                <a:srgbClr val="38373A"/>
              </a:solidFill>
            </a:endParaRPr>
          </a:p>
          <a:p>
            <a:pPr lvl="2"/>
            <a:endParaRPr lang="en-US" dirty="0">
              <a:solidFill>
                <a:srgbClr val="38373A"/>
              </a:solidFill>
            </a:endParaRPr>
          </a:p>
          <a:p>
            <a:pPr lvl="2"/>
            <a:r>
              <a:rPr lang="nl-BE" dirty="0">
                <a:solidFill>
                  <a:srgbClr val="38373A"/>
                </a:solidFill>
              </a:rPr>
              <a:t>type energiedrager</a:t>
            </a:r>
          </a:p>
          <a:p>
            <a:pPr lvl="2"/>
            <a:endParaRPr lang="nl-BE" dirty="0">
              <a:solidFill>
                <a:srgbClr val="38373A"/>
              </a:solidFill>
            </a:endParaRPr>
          </a:p>
          <a:p>
            <a:pPr lvl="2"/>
            <a:endParaRPr lang="nl-BE" dirty="0">
              <a:solidFill>
                <a:srgbClr val="38373A"/>
              </a:solidFill>
            </a:endParaRPr>
          </a:p>
          <a:p>
            <a:pPr lvl="2"/>
            <a:endParaRPr lang="nl-BE" dirty="0">
              <a:solidFill>
                <a:srgbClr val="38373A"/>
              </a:solidFill>
            </a:endParaRPr>
          </a:p>
          <a:p>
            <a:pPr lvl="2"/>
            <a:endParaRPr lang="nl-BE" dirty="0">
              <a:solidFill>
                <a:srgbClr val="38373A"/>
              </a:solidFill>
            </a:endParaRPr>
          </a:p>
          <a:p>
            <a:pPr lvl="2"/>
            <a:r>
              <a:rPr lang="nl-BE" dirty="0"/>
              <a:t>soort opwekker</a:t>
            </a:r>
          </a:p>
          <a:p>
            <a:pPr marL="576000" lvl="2" indent="0">
              <a:buNone/>
            </a:pP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844" y="2739390"/>
            <a:ext cx="63103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um en dianummer"/>
          <p:cNvSpPr txBox="1">
            <a:spLocks/>
          </p:cNvSpPr>
          <p:nvPr/>
        </p:nvSpPr>
        <p:spPr>
          <a:xfrm>
            <a:off x="6766470" y="6023961"/>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171</a:t>
            </a:fld>
            <a:endParaRPr lang="nl-BE" sz="1100">
              <a:solidFill>
                <a:srgbClr val="105269"/>
              </a:solidFill>
            </a:endParaRPr>
          </a:p>
        </p:txBody>
      </p:sp>
      <p:sp>
        <p:nvSpPr>
          <p:cNvPr id="7" name="Rechthoek 6"/>
          <p:cNvSpPr/>
          <p:nvPr/>
        </p:nvSpPr>
        <p:spPr>
          <a:xfrm>
            <a:off x="4081140" y="2883406"/>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3990243" y="4682389"/>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el 1">
            <a:extLst>
              <a:ext uri="{FF2B5EF4-FFF2-40B4-BE49-F238E27FC236}">
                <a16:creationId xmlns:a16="http://schemas.microsoft.com/office/drawing/2014/main" id="{DE281B39-5510-4B4A-B699-DA1D19093452}"/>
              </a:ext>
            </a:extLst>
          </p:cNvPr>
          <p:cNvSpPr>
            <a:spLocks noGrp="1"/>
          </p:cNvSpPr>
          <p:nvPr>
            <p:ph type="title"/>
          </p:nvPr>
        </p:nvSpPr>
        <p:spPr>
          <a:xfrm>
            <a:off x="539552" y="548680"/>
            <a:ext cx="8352928" cy="1080120"/>
          </a:xfrm>
        </p:spPr>
        <p:txBody>
          <a:bodyPr/>
          <a:lstStyle/>
          <a:p>
            <a:pPr algn="l"/>
            <a:r>
              <a:rPr lang="nl-BE" sz="2600"/>
              <a:t>&gt; Stappenplan 1 - stap 2: Opwekker(s) centrale installaties</a:t>
            </a:r>
          </a:p>
        </p:txBody>
      </p:sp>
      <p:sp>
        <p:nvSpPr>
          <p:cNvPr id="11" name="Rechthoek 10">
            <a:extLst>
              <a:ext uri="{FF2B5EF4-FFF2-40B4-BE49-F238E27FC236}">
                <a16:creationId xmlns:a16="http://schemas.microsoft.com/office/drawing/2014/main" id="{95A94366-33C7-47D4-9E9F-0DB3E03D9DDB}"/>
              </a:ext>
            </a:extLst>
          </p:cNvPr>
          <p:cNvSpPr/>
          <p:nvPr/>
        </p:nvSpPr>
        <p:spPr>
          <a:xfrm>
            <a:off x="1325948" y="6065920"/>
            <a:ext cx="8208912" cy="646331"/>
          </a:xfrm>
          <a:prstGeom prst="rect">
            <a:avLst/>
          </a:prstGeom>
        </p:spPr>
        <p:txBody>
          <a:bodyPr wrap="square">
            <a:spAutoFit/>
          </a:bodyPr>
          <a:lstStyle/>
          <a:p>
            <a:pPr lvl="1"/>
            <a:r>
              <a:rPr lang="nl-BE" b="1">
                <a:solidFill>
                  <a:srgbClr val="105269"/>
                </a:solidFill>
              </a:rPr>
              <a:t>Herinner de aannames bij de opwekkers!</a:t>
            </a:r>
          </a:p>
          <a:p>
            <a:pPr lvl="1"/>
            <a:endParaRPr lang="nl-BE">
              <a:solidFill>
                <a:srgbClr val="105269"/>
              </a:solidFill>
            </a:endParaRPr>
          </a:p>
        </p:txBody>
      </p:sp>
      <p:pic>
        <p:nvPicPr>
          <p:cNvPr id="13" name="Graphic 12" descr="Opmerking belangrijk">
            <a:extLst>
              <a:ext uri="{FF2B5EF4-FFF2-40B4-BE49-F238E27FC236}">
                <a16:creationId xmlns:a16="http://schemas.microsoft.com/office/drawing/2014/main" id="{22E560CD-ADF4-4D7A-9DDC-1A155947CD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521" y="5951564"/>
            <a:ext cx="728799" cy="728799"/>
          </a:xfrm>
          <a:prstGeom prst="rect">
            <a:avLst/>
          </a:prstGeom>
        </p:spPr>
      </p:pic>
    </p:spTree>
    <p:extLst>
      <p:ext uri="{BB962C8B-B14F-4D97-AF65-F5344CB8AC3E}">
        <p14:creationId xmlns:p14="http://schemas.microsoft.com/office/powerpoint/2010/main" val="12880066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dirty="0">
                <a:solidFill>
                  <a:srgbClr val="38373A"/>
                </a:solidFill>
              </a:rPr>
              <a:t>Parameters </a:t>
            </a:r>
            <a:r>
              <a:rPr lang="nl-BE" dirty="0">
                <a:solidFill>
                  <a:srgbClr val="38373A"/>
                </a:solidFill>
              </a:rPr>
              <a:t>van </a:t>
            </a:r>
            <a:r>
              <a:rPr lang="nl-BE" b="1" dirty="0">
                <a:solidFill>
                  <a:srgbClr val="38373A"/>
                </a:solidFill>
              </a:rPr>
              <a:t>opwekkingsysteem </a:t>
            </a:r>
            <a:r>
              <a:rPr lang="nl-BE" dirty="0">
                <a:solidFill>
                  <a:srgbClr val="38373A"/>
                </a:solidFill>
              </a:rPr>
              <a:t>van centrale installatie voor RV</a:t>
            </a:r>
          </a:p>
          <a:p>
            <a:pPr lvl="1"/>
            <a:r>
              <a:rPr lang="nl-BE" dirty="0">
                <a:solidFill>
                  <a:schemeClr val="tx2">
                    <a:lumMod val="50000"/>
                  </a:schemeClr>
                </a:solidFill>
              </a:rPr>
              <a:t>soort opwekker is afhankelijk van geselecteerde energiedrager</a:t>
            </a: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172</a:t>
            </a:fld>
            <a:endParaRPr lang="nl-BE" sz="1100">
              <a:solidFill>
                <a:srgbClr val="105269"/>
              </a:solidFill>
            </a:endParaRPr>
          </a:p>
        </p:txBody>
      </p:sp>
      <p:sp>
        <p:nvSpPr>
          <p:cNvPr id="8" name="Titel 1">
            <a:extLst>
              <a:ext uri="{FF2B5EF4-FFF2-40B4-BE49-F238E27FC236}">
                <a16:creationId xmlns:a16="http://schemas.microsoft.com/office/drawing/2014/main" id="{B80581A3-0736-457D-A0C6-DBF83B3110A3}"/>
              </a:ext>
            </a:extLst>
          </p:cNvPr>
          <p:cNvSpPr>
            <a:spLocks noGrp="1"/>
          </p:cNvSpPr>
          <p:nvPr>
            <p:ph type="title"/>
          </p:nvPr>
        </p:nvSpPr>
        <p:spPr>
          <a:xfrm>
            <a:off x="539552" y="548680"/>
            <a:ext cx="8352928" cy="1080120"/>
          </a:xfrm>
        </p:spPr>
        <p:txBody>
          <a:bodyPr/>
          <a:lstStyle/>
          <a:p>
            <a:pPr algn="l"/>
            <a:r>
              <a:rPr lang="nl-BE" sz="2600"/>
              <a:t>&gt; Stappenplan 1 - stap 2: Opwekker(s) centrale installaties</a:t>
            </a:r>
          </a:p>
        </p:txBody>
      </p:sp>
      <p:pic>
        <p:nvPicPr>
          <p:cNvPr id="4" name="Afbeelding 3">
            <a:extLst>
              <a:ext uri="{FF2B5EF4-FFF2-40B4-BE49-F238E27FC236}">
                <a16:creationId xmlns:a16="http://schemas.microsoft.com/office/drawing/2014/main" id="{4A88118F-C06B-4D5E-B6AB-B322C9D288D3}"/>
              </a:ext>
            </a:extLst>
          </p:cNvPr>
          <p:cNvPicPr>
            <a:picLocks noChangeAspect="1"/>
          </p:cNvPicPr>
          <p:nvPr/>
        </p:nvPicPr>
        <p:blipFill>
          <a:blip r:embed="rId2"/>
          <a:stretch>
            <a:fillRect/>
          </a:stretch>
        </p:blipFill>
        <p:spPr>
          <a:xfrm>
            <a:off x="1041331" y="2368352"/>
            <a:ext cx="7061338" cy="4293831"/>
          </a:xfrm>
          <a:prstGeom prst="rect">
            <a:avLst/>
          </a:prstGeom>
        </p:spPr>
      </p:pic>
    </p:spTree>
    <p:extLst>
      <p:ext uri="{BB962C8B-B14F-4D97-AF65-F5344CB8AC3E}">
        <p14:creationId xmlns:p14="http://schemas.microsoft.com/office/powerpoint/2010/main" val="32073186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173</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jdelijke aanduiding voor inhoud 2">
            <a:extLst>
              <a:ext uri="{FF2B5EF4-FFF2-40B4-BE49-F238E27FC236}">
                <a16:creationId xmlns:a16="http://schemas.microsoft.com/office/drawing/2014/main" id="{356A6B9A-EE85-4F03-94ED-FB37CD212EDF}"/>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In het geval (volledige) </a:t>
            </a:r>
            <a:r>
              <a:rPr lang="nl-BE" b="1">
                <a:solidFill>
                  <a:srgbClr val="FF0000"/>
                </a:solidFill>
              </a:rPr>
              <a:t>centrale</a:t>
            </a:r>
            <a:r>
              <a:rPr lang="nl-BE"/>
              <a:t> installatie, bepaal parameters voor</a:t>
            </a:r>
          </a:p>
          <a:p>
            <a:pPr lvl="1"/>
            <a:r>
              <a:rPr lang="nl-BE">
                <a:solidFill>
                  <a:srgbClr val="38373A"/>
                </a:solidFill>
              </a:rPr>
              <a:t>Opwekking</a:t>
            </a:r>
          </a:p>
          <a:p>
            <a:pPr lvl="1"/>
            <a:r>
              <a:rPr lang="nl-BE" b="1">
                <a:solidFill>
                  <a:srgbClr val="38373A"/>
                </a:solidFill>
              </a:rPr>
              <a:t>Distributie</a:t>
            </a:r>
          </a:p>
          <a:p>
            <a:pPr lvl="2"/>
            <a:r>
              <a:rPr lang="nl-BE" b="1">
                <a:solidFill>
                  <a:srgbClr val="38373A"/>
                </a:solidFill>
              </a:rPr>
              <a:t>externe stookplaats</a:t>
            </a:r>
          </a:p>
          <a:p>
            <a:pPr lvl="2"/>
            <a:r>
              <a:rPr lang="nl-BE" b="1">
                <a:solidFill>
                  <a:srgbClr val="38373A"/>
                </a:solidFill>
              </a:rPr>
              <a:t>distributieleiding/</a:t>
            </a:r>
            <a:r>
              <a:rPr lang="nl-BE" b="1" err="1">
                <a:solidFill>
                  <a:srgbClr val="38373A"/>
                </a:solidFill>
              </a:rPr>
              <a:t>combilus</a:t>
            </a:r>
            <a:endParaRPr lang="nl-BE" b="1">
              <a:solidFill>
                <a:srgbClr val="38373A"/>
              </a:solidFill>
            </a:endParaRPr>
          </a:p>
          <a:p>
            <a:pPr lvl="1"/>
            <a:r>
              <a:rPr lang="nl-BE">
                <a:solidFill>
                  <a:srgbClr val="38373A"/>
                </a:solidFill>
              </a:rPr>
              <a:t>Afgifte</a:t>
            </a:r>
          </a:p>
          <a:p>
            <a:pPr lvl="1"/>
            <a:r>
              <a:rPr lang="nl-BE">
                <a:solidFill>
                  <a:srgbClr val="38373A"/>
                </a:solidFill>
              </a:rPr>
              <a:t>Regeling</a:t>
            </a:r>
          </a:p>
          <a:p>
            <a:pPr marL="288000" lvl="1"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p:txBody>
      </p:sp>
      <p:sp>
        <p:nvSpPr>
          <p:cNvPr id="15" name="Titel 1">
            <a:extLst>
              <a:ext uri="{FF2B5EF4-FFF2-40B4-BE49-F238E27FC236}">
                <a16:creationId xmlns:a16="http://schemas.microsoft.com/office/drawing/2014/main" id="{73E19FC8-742E-4741-9140-ACE5264D1BA5}"/>
              </a:ext>
            </a:extLst>
          </p:cNvPr>
          <p:cNvSpPr>
            <a:spLocks noGrp="1"/>
          </p:cNvSpPr>
          <p:nvPr>
            <p:ph type="title"/>
          </p:nvPr>
        </p:nvSpPr>
        <p:spPr>
          <a:xfrm>
            <a:off x="539552" y="548680"/>
            <a:ext cx="8352928" cy="1080120"/>
          </a:xfrm>
        </p:spPr>
        <p:txBody>
          <a:bodyPr/>
          <a:lstStyle/>
          <a:p>
            <a:pPr algn="l"/>
            <a:r>
              <a:rPr lang="nl-BE" sz="2900"/>
              <a:t>&gt; Stappenplan 1 - stap 2: Eigenschappen per type RV</a:t>
            </a:r>
          </a:p>
        </p:txBody>
      </p:sp>
    </p:spTree>
    <p:extLst>
      <p:ext uri="{BB962C8B-B14F-4D97-AF65-F5344CB8AC3E}">
        <p14:creationId xmlns:p14="http://schemas.microsoft.com/office/powerpoint/2010/main" val="368556337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F9C44D1-2B29-4ACE-A1D7-61C751DA4806}"/>
              </a:ext>
            </a:extLst>
          </p:cNvPr>
          <p:cNvPicPr>
            <a:picLocks noChangeAspect="1"/>
          </p:cNvPicPr>
          <p:nvPr/>
        </p:nvPicPr>
        <p:blipFill rotWithShape="1">
          <a:blip r:embed="rId2"/>
          <a:srcRect l="9189" t="31800" r="12200" b="19200"/>
          <a:stretch/>
        </p:blipFill>
        <p:spPr>
          <a:xfrm>
            <a:off x="0" y="2168860"/>
            <a:ext cx="9036496" cy="3168352"/>
          </a:xfrm>
          <a:prstGeom prst="rect">
            <a:avLst/>
          </a:prstGeom>
        </p:spPr>
      </p:pic>
      <p:sp>
        <p:nvSpPr>
          <p:cNvPr id="4" name="Rechthoek 3">
            <a:extLst>
              <a:ext uri="{FF2B5EF4-FFF2-40B4-BE49-F238E27FC236}">
                <a16:creationId xmlns:a16="http://schemas.microsoft.com/office/drawing/2014/main" id="{58F07420-C33E-4A9D-9929-4FEBB4C6D0DE}"/>
              </a:ext>
            </a:extLst>
          </p:cNvPr>
          <p:cNvSpPr/>
          <p:nvPr/>
        </p:nvSpPr>
        <p:spPr>
          <a:xfrm>
            <a:off x="251520" y="3722914"/>
            <a:ext cx="4320480" cy="1506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a:extLst>
              <a:ext uri="{FF2B5EF4-FFF2-40B4-BE49-F238E27FC236}">
                <a16:creationId xmlns:a16="http://schemas.microsoft.com/office/drawing/2014/main" id="{E9D1AE3B-B8B7-4763-BCE9-59BF320C534F}"/>
              </a:ext>
            </a:extLst>
          </p:cNvPr>
          <p:cNvSpPr>
            <a:spLocks noGrp="1"/>
          </p:cNvSpPr>
          <p:nvPr>
            <p:ph type="title"/>
          </p:nvPr>
        </p:nvSpPr>
        <p:spPr/>
        <p:txBody>
          <a:bodyPr/>
          <a:lstStyle/>
          <a:p>
            <a:pPr algn="l"/>
            <a:r>
              <a:rPr lang="nl-BE" sz="2900"/>
              <a:t>&gt; Stappenplan 1 - stap 2: Eigenschappen per Type RV</a:t>
            </a:r>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solidFill>
                  <a:srgbClr val="38373A"/>
                </a:solidFill>
              </a:rPr>
              <a:t>Parameters </a:t>
            </a:r>
            <a:r>
              <a:rPr lang="nl-BE">
                <a:solidFill>
                  <a:srgbClr val="38373A"/>
                </a:solidFill>
              </a:rPr>
              <a:t>van </a:t>
            </a:r>
            <a:r>
              <a:rPr lang="nl-BE" b="1">
                <a:solidFill>
                  <a:srgbClr val="38373A"/>
                </a:solidFill>
              </a:rPr>
              <a:t>distributiesysteem </a:t>
            </a:r>
            <a:r>
              <a:rPr lang="nl-BE">
                <a:solidFill>
                  <a:srgbClr val="38373A"/>
                </a:solidFill>
              </a:rPr>
              <a:t>van centrale installatie voor RV</a:t>
            </a: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174</a:t>
            </a:fld>
            <a:endParaRPr lang="nl-BE" sz="1100">
              <a:solidFill>
                <a:srgbClr val="105269"/>
              </a:solidFill>
            </a:endParaRPr>
          </a:p>
        </p:txBody>
      </p:sp>
    </p:spTree>
    <p:extLst>
      <p:ext uri="{BB962C8B-B14F-4D97-AF65-F5344CB8AC3E}">
        <p14:creationId xmlns:p14="http://schemas.microsoft.com/office/powerpoint/2010/main" val="42107814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solidFill>
                  <a:srgbClr val="38373A"/>
                </a:solidFill>
              </a:rPr>
              <a:t>Parameters </a:t>
            </a:r>
            <a:r>
              <a:rPr lang="nl-BE">
                <a:solidFill>
                  <a:srgbClr val="38373A"/>
                </a:solidFill>
              </a:rPr>
              <a:t>van </a:t>
            </a:r>
            <a:r>
              <a:rPr lang="nl-BE" b="1">
                <a:solidFill>
                  <a:srgbClr val="38373A"/>
                </a:solidFill>
              </a:rPr>
              <a:t>distributiesysteem </a:t>
            </a:r>
            <a:r>
              <a:rPr lang="nl-BE">
                <a:solidFill>
                  <a:srgbClr val="38373A"/>
                </a:solidFill>
              </a:rPr>
              <a:t>van centrale installatie voor RV</a:t>
            </a:r>
          </a:p>
          <a:p>
            <a:pPr lvl="1"/>
            <a:r>
              <a:rPr lang="nl-BE"/>
              <a:t>Wanneer </a:t>
            </a:r>
            <a:r>
              <a:rPr lang="nl-BE" b="1"/>
              <a:t>externe stookplaats </a:t>
            </a:r>
            <a:r>
              <a:rPr lang="nl-BE"/>
              <a:t>aanvinken (VI.1.6)?</a:t>
            </a:r>
          </a:p>
          <a:p>
            <a:pPr lvl="2"/>
            <a:r>
              <a:rPr lang="nl-BE"/>
              <a:t>warmte wordt geproduceerd </a:t>
            </a:r>
            <a:r>
              <a:rPr lang="nl-BE" b="1"/>
              <a:t>op de eigen site </a:t>
            </a:r>
            <a:r>
              <a:rPr lang="nl-BE"/>
              <a:t>(= aansluitende percelen van eenzelfde eigenaar) </a:t>
            </a:r>
            <a:r>
              <a:rPr lang="nl-BE" u="sng"/>
              <a:t>én</a:t>
            </a:r>
          </a:p>
          <a:p>
            <a:pPr lvl="2"/>
            <a:r>
              <a:rPr lang="nl-BE"/>
              <a:t>warmte wordt geproduceerd </a:t>
            </a:r>
            <a:r>
              <a:rPr lang="nl-BE" b="1"/>
              <a:t>buiten het gebouw </a:t>
            </a:r>
            <a:r>
              <a:rPr lang="nl-BE"/>
              <a:t>waarin de eenheid/eenheden zich bevinden</a:t>
            </a:r>
          </a:p>
          <a:p>
            <a:pPr lvl="1"/>
            <a:r>
              <a:rPr lang="nl-BE"/>
              <a:t>Let op: externe stookplaats ≠ warmtenet</a:t>
            </a:r>
          </a:p>
          <a:p>
            <a:pPr lvl="2"/>
            <a:r>
              <a:rPr lang="nl-BE"/>
              <a:t>externe stookplaats kan geïnspecteerd worden!</a:t>
            </a:r>
          </a:p>
          <a:p>
            <a:pPr lvl="2"/>
            <a:r>
              <a:rPr lang="nl-BE"/>
              <a:t>eigenschappen warmteopwekker(s) kunnen worden vastgesteld</a:t>
            </a:r>
          </a:p>
          <a:p>
            <a:pPr marL="0" indent="0">
              <a:lnSpc>
                <a:spcPct val="110000"/>
              </a:lnSpc>
              <a:buNone/>
            </a:pPr>
            <a:r>
              <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576000" lvl="2" indent="0">
              <a:buNone/>
            </a:pPr>
            <a:endParaRPr lang="nl-BE">
              <a:solidFill>
                <a:srgbClr val="38373A"/>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175</a:t>
            </a:fld>
            <a:endParaRPr lang="nl-BE" sz="1100">
              <a:solidFill>
                <a:srgbClr val="105269"/>
              </a:solidFill>
            </a:endParaRPr>
          </a:p>
        </p:txBody>
      </p:sp>
      <p:sp>
        <p:nvSpPr>
          <p:cNvPr id="10" name="Titel 1">
            <a:extLst>
              <a:ext uri="{FF2B5EF4-FFF2-40B4-BE49-F238E27FC236}">
                <a16:creationId xmlns:a16="http://schemas.microsoft.com/office/drawing/2014/main" id="{947287C6-C9F3-44D1-BD42-239A4709A78D}"/>
              </a:ext>
            </a:extLst>
          </p:cNvPr>
          <p:cNvSpPr>
            <a:spLocks noGrp="1"/>
          </p:cNvSpPr>
          <p:nvPr>
            <p:ph type="title"/>
          </p:nvPr>
        </p:nvSpPr>
        <p:spPr>
          <a:xfrm>
            <a:off x="539552" y="548680"/>
            <a:ext cx="8352928" cy="1080120"/>
          </a:xfrm>
        </p:spPr>
        <p:txBody>
          <a:bodyPr/>
          <a:lstStyle/>
          <a:p>
            <a:pPr algn="l"/>
            <a:r>
              <a:rPr lang="nl-BE" sz="2600"/>
              <a:t>&gt; Stappenplan 1 - stap 2: Distributie in centrale installaties</a:t>
            </a:r>
          </a:p>
        </p:txBody>
      </p:sp>
    </p:spTree>
    <p:extLst>
      <p:ext uri="{BB962C8B-B14F-4D97-AF65-F5344CB8AC3E}">
        <p14:creationId xmlns:p14="http://schemas.microsoft.com/office/powerpoint/2010/main" val="29363487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176</a:t>
            </a:fld>
            <a:endParaRPr lang="nl-BE" sz="1100">
              <a:solidFill>
                <a:srgbClr val="105269"/>
              </a:solidFill>
            </a:endParaRPr>
          </a:p>
        </p:txBody>
      </p:sp>
      <p:sp>
        <p:nvSpPr>
          <p:cNvPr id="3" name="Tijdelijke aanduiding voor inhoud 4"/>
          <p:cNvSpPr>
            <a:spLocks noGrp="1"/>
          </p:cNvSpPr>
          <p:nvPr>
            <p:ph sz="half" idx="2"/>
          </p:nvPr>
        </p:nvSpPr>
        <p:spPr>
          <a:xfrm>
            <a:off x="431540" y="1483148"/>
            <a:ext cx="8280920" cy="1728192"/>
          </a:xfrm>
        </p:spPr>
        <p:txBody>
          <a:bodyPr/>
          <a:lstStyle/>
          <a:p>
            <a:r>
              <a:rPr lang="nl-BE" b="1" dirty="0"/>
              <a:t>Installatie voor RV met opwekker in externe stookplaats</a:t>
            </a:r>
          </a:p>
          <a:p>
            <a:pPr lvl="1"/>
            <a:r>
              <a:rPr lang="nl-BE" sz="2000" dirty="0"/>
              <a:t>Woning met opwekker opgesteld in alleenstaande garage naast een vrijstaande woning</a:t>
            </a:r>
          </a:p>
          <a:p>
            <a:pPr marL="0" indent="0">
              <a:buNone/>
            </a:pPr>
            <a:endParaRPr lang="en-US" sz="1900" dirty="0">
              <a:solidFill>
                <a:schemeClr val="accent1">
                  <a:lumMod val="75000"/>
                </a:schemeClr>
              </a:solidFill>
              <a:latin typeface="Verdana" panose="020B0604030504040204" pitchFamily="34" charset="0"/>
              <a:ea typeface="Verdana" panose="020B0604030504040204" pitchFamily="34" charset="0"/>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3523" y="2835516"/>
            <a:ext cx="4824536" cy="2942967"/>
          </a:xfrm>
          <a:prstGeom prst="rect">
            <a:avLst/>
          </a:prstGeom>
        </p:spPr>
      </p:pic>
      <p:sp>
        <p:nvSpPr>
          <p:cNvPr id="5" name="Titel 1">
            <a:extLst>
              <a:ext uri="{FF2B5EF4-FFF2-40B4-BE49-F238E27FC236}">
                <a16:creationId xmlns:a16="http://schemas.microsoft.com/office/drawing/2014/main" id="{7698965A-DC6B-45AF-8F33-ED5F390070D8}"/>
              </a:ext>
            </a:extLst>
          </p:cNvPr>
          <p:cNvSpPr>
            <a:spLocks noGrp="1"/>
          </p:cNvSpPr>
          <p:nvPr>
            <p:ph type="title"/>
          </p:nvPr>
        </p:nvSpPr>
        <p:spPr>
          <a:xfrm>
            <a:off x="539552" y="548680"/>
            <a:ext cx="8352928" cy="1080120"/>
          </a:xfrm>
        </p:spPr>
        <p:txBody>
          <a:bodyPr/>
          <a:lstStyle/>
          <a:p>
            <a:pPr algn="l"/>
            <a:r>
              <a:rPr lang="nl-BE" sz="2600" dirty="0"/>
              <a:t>Voorbeeld externe stookplaats</a:t>
            </a:r>
          </a:p>
        </p:txBody>
      </p:sp>
    </p:spTree>
    <p:extLst>
      <p:ext uri="{BB962C8B-B14F-4D97-AF65-F5344CB8AC3E}">
        <p14:creationId xmlns:p14="http://schemas.microsoft.com/office/powerpoint/2010/main" val="19126789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177</a:t>
            </a:fld>
            <a:endParaRPr lang="nl-BE" sz="1100">
              <a:solidFill>
                <a:srgbClr val="105269"/>
              </a:solidFill>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177" y="2924944"/>
            <a:ext cx="6425185" cy="3652515"/>
          </a:xfrm>
          <a:prstGeom prst="rect">
            <a:avLst/>
          </a:prstGeom>
        </p:spPr>
      </p:pic>
      <p:sp>
        <p:nvSpPr>
          <p:cNvPr id="4" name="Rechthoek 3"/>
          <p:cNvSpPr/>
          <p:nvPr/>
        </p:nvSpPr>
        <p:spPr>
          <a:xfrm>
            <a:off x="467544" y="188640"/>
            <a:ext cx="8359484" cy="2528384"/>
          </a:xfrm>
          <a:prstGeom prst="rect">
            <a:avLst/>
          </a:prstGeom>
        </p:spPr>
        <p:txBody>
          <a:bodyPr wrap="square">
            <a:spAutoFit/>
          </a:bodyPr>
          <a:lstStyle/>
          <a:p>
            <a:pPr marL="288000" lvl="0" indent="-288000">
              <a:lnSpc>
                <a:spcPct val="90000"/>
              </a:lnSpc>
              <a:spcBef>
                <a:spcPts val="300"/>
              </a:spcBef>
              <a:buSzPct val="90000"/>
              <a:buBlip>
                <a:blip r:embed="rId3"/>
              </a:buBlip>
            </a:pPr>
            <a:r>
              <a:rPr lang="nl-BE" sz="2200" b="1">
                <a:latin typeface="Calibri" panose="020F0502020204030204" pitchFamily="34" charset="0"/>
              </a:rPr>
              <a:t>VOORBEELD</a:t>
            </a:r>
          </a:p>
          <a:p>
            <a:pPr marL="576000" lvl="1" indent="-288000">
              <a:lnSpc>
                <a:spcPct val="90000"/>
              </a:lnSpc>
              <a:spcBef>
                <a:spcPts val="300"/>
              </a:spcBef>
              <a:buSzPct val="70000"/>
              <a:buFontTx/>
              <a:buBlip>
                <a:blip r:embed="rId4"/>
              </a:buBlip>
            </a:pPr>
            <a:r>
              <a:rPr lang="nl-BE" sz="2000">
                <a:latin typeface="Calibri" panose="020F0502020204030204" pitchFamily="34" charset="0"/>
              </a:rPr>
              <a:t>Stooklokaal levert warmte aan 3 woontorens A, B en C.  </a:t>
            </a:r>
          </a:p>
          <a:p>
            <a:pPr marL="576000" lvl="1" indent="-288000">
              <a:lnSpc>
                <a:spcPct val="90000"/>
              </a:lnSpc>
              <a:spcBef>
                <a:spcPts val="300"/>
              </a:spcBef>
              <a:buSzPct val="70000"/>
              <a:buFontTx/>
              <a:buBlip>
                <a:blip r:embed="rId4"/>
              </a:buBlip>
            </a:pPr>
            <a:r>
              <a:rPr lang="nl-BE" sz="2000">
                <a:latin typeface="Calibri" panose="020F0502020204030204" pitchFamily="34" charset="0"/>
              </a:rPr>
              <a:t>Woontoren C is op een aparte site gesitueerd.</a:t>
            </a:r>
          </a:p>
          <a:p>
            <a:pPr marL="576000" lvl="1" indent="-288000">
              <a:lnSpc>
                <a:spcPct val="90000"/>
              </a:lnSpc>
              <a:spcBef>
                <a:spcPts val="300"/>
              </a:spcBef>
              <a:buSzPct val="70000"/>
              <a:buFontTx/>
              <a:buBlip>
                <a:blip r:embed="rId4"/>
              </a:buBlip>
            </a:pPr>
            <a:r>
              <a:rPr lang="nl-BE" sz="2000">
                <a:latin typeface="Calibri" panose="020F0502020204030204" pitchFamily="34" charset="0"/>
              </a:rPr>
              <a:t>Het stooklokaal is geïntegreerd in woontoren A.</a:t>
            </a:r>
          </a:p>
          <a:p>
            <a:pPr marL="864000" lvl="2" indent="-288000">
              <a:lnSpc>
                <a:spcPct val="90000"/>
              </a:lnSpc>
              <a:spcBef>
                <a:spcPts val="300"/>
              </a:spcBef>
              <a:buSzPct val="90000"/>
              <a:buBlip>
                <a:blip r:embed="rId5"/>
              </a:buBlip>
            </a:pPr>
            <a:r>
              <a:rPr lang="nl-BE" sz="2000">
                <a:latin typeface="Calibri" panose="020F0502020204030204" pitchFamily="34" charset="0"/>
              </a:rPr>
              <a:t>Woontorens A en B: collectieve centrale verwarming, voor B met </a:t>
            </a:r>
            <a:r>
              <a:rPr lang="nl-BE" sz="2000" b="1">
                <a:latin typeface="Calibri" panose="020F0502020204030204" pitchFamily="34" charset="0"/>
              </a:rPr>
              <a:t>externe stookplaats</a:t>
            </a:r>
          </a:p>
          <a:p>
            <a:pPr marL="864000" lvl="2" indent="-288000">
              <a:lnSpc>
                <a:spcPct val="90000"/>
              </a:lnSpc>
              <a:spcBef>
                <a:spcPts val="300"/>
              </a:spcBef>
              <a:buSzPct val="90000"/>
              <a:buBlip>
                <a:blip r:embed="rId5"/>
              </a:buBlip>
            </a:pPr>
            <a:r>
              <a:rPr lang="nl-BE" sz="2000">
                <a:latin typeface="Calibri" panose="020F0502020204030204" pitchFamily="34" charset="0"/>
              </a:rPr>
              <a:t>Bij woontoren C wordt de warmte geleverd vanop een andere site en is er dus sprake van </a:t>
            </a:r>
            <a:r>
              <a:rPr lang="nl-BE" sz="2000" b="1">
                <a:latin typeface="Calibri" panose="020F0502020204030204" pitchFamily="34" charset="0"/>
              </a:rPr>
              <a:t>een warmtenet</a:t>
            </a:r>
            <a:r>
              <a:rPr lang="nl-BE" sz="2000">
                <a:latin typeface="Calibri" panose="020F0502020204030204" pitchFamily="34" charset="0"/>
              </a:rPr>
              <a:t>.</a:t>
            </a:r>
          </a:p>
        </p:txBody>
      </p:sp>
      <p:cxnSp>
        <p:nvCxnSpPr>
          <p:cNvPr id="5" name="Rechte verbindingslijn met pijl 4"/>
          <p:cNvCxnSpPr/>
          <p:nvPr/>
        </p:nvCxnSpPr>
        <p:spPr>
          <a:xfrm>
            <a:off x="3779911" y="5373216"/>
            <a:ext cx="2808312" cy="72008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Rechte verbindingslijn met pijl 5"/>
          <p:cNvCxnSpPr/>
          <p:nvPr/>
        </p:nvCxnSpPr>
        <p:spPr>
          <a:xfrm flipV="1">
            <a:off x="3923927" y="4941168"/>
            <a:ext cx="432048" cy="21602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a:xfrm>
            <a:off x="2339752" y="5157192"/>
            <a:ext cx="3067017" cy="1008112"/>
          </a:xfrm>
          <a:prstGeom prst="line">
            <a:avLst/>
          </a:prstGeom>
          <a:ln w="38100">
            <a:solidFill>
              <a:srgbClr val="C00000"/>
            </a:solidFill>
            <a:prstDash val="lgDashDot"/>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flipH="1">
            <a:off x="5406769" y="5013176"/>
            <a:ext cx="1181454" cy="1152128"/>
          </a:xfrm>
          <a:prstGeom prst="line">
            <a:avLst/>
          </a:prstGeom>
          <a:ln w="38100">
            <a:solidFill>
              <a:srgbClr val="C0000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5076056" y="4653136"/>
            <a:ext cx="1512167" cy="288032"/>
          </a:xfrm>
          <a:prstGeom prst="line">
            <a:avLst/>
          </a:prstGeom>
          <a:ln w="38100">
            <a:solidFill>
              <a:srgbClr val="C00000"/>
            </a:solidFill>
            <a:prstDash val="lgDashDot"/>
          </a:ln>
        </p:spPr>
        <p:style>
          <a:lnRef idx="1">
            <a:schemeClr val="accent1"/>
          </a:lnRef>
          <a:fillRef idx="0">
            <a:schemeClr val="accent1"/>
          </a:fillRef>
          <a:effectRef idx="0">
            <a:schemeClr val="accent1"/>
          </a:effectRef>
          <a:fontRef idx="minor">
            <a:schemeClr val="tx1"/>
          </a:fontRef>
        </p:style>
      </p:cxnSp>
      <p:sp>
        <p:nvSpPr>
          <p:cNvPr id="16" name="Rechthoek 15"/>
          <p:cNvSpPr/>
          <p:nvPr/>
        </p:nvSpPr>
        <p:spPr>
          <a:xfrm>
            <a:off x="4633234" y="5219327"/>
            <a:ext cx="628377" cy="307777"/>
          </a:xfrm>
          <a:prstGeom prst="rect">
            <a:avLst/>
          </a:prstGeom>
          <a:solidFill>
            <a:schemeClr val="bg1"/>
          </a:solidFill>
        </p:spPr>
        <p:txBody>
          <a:bodyPr wrap="none">
            <a:spAutoFit/>
          </a:bodyPr>
          <a:lstStyle/>
          <a:p>
            <a:r>
              <a:rPr lang="nl-NL" sz="1400"/>
              <a:t>Site 1 </a:t>
            </a:r>
          </a:p>
        </p:txBody>
      </p:sp>
      <p:sp>
        <p:nvSpPr>
          <p:cNvPr id="17" name="Rechthoek 16"/>
          <p:cNvSpPr/>
          <p:nvPr/>
        </p:nvSpPr>
        <p:spPr>
          <a:xfrm>
            <a:off x="7969696" y="6165304"/>
            <a:ext cx="628377" cy="307777"/>
          </a:xfrm>
          <a:prstGeom prst="rect">
            <a:avLst/>
          </a:prstGeom>
          <a:solidFill>
            <a:schemeClr val="bg1"/>
          </a:solidFill>
        </p:spPr>
        <p:txBody>
          <a:bodyPr wrap="none">
            <a:spAutoFit/>
          </a:bodyPr>
          <a:lstStyle/>
          <a:p>
            <a:r>
              <a:rPr lang="nl-NL" sz="1400"/>
              <a:t>Site 2 </a:t>
            </a:r>
          </a:p>
        </p:txBody>
      </p:sp>
    </p:spTree>
    <p:extLst>
      <p:ext uri="{BB962C8B-B14F-4D97-AF65-F5344CB8AC3E}">
        <p14:creationId xmlns:p14="http://schemas.microsoft.com/office/powerpoint/2010/main" val="25645274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430C9AA-22F8-4DBC-98C1-E1B22CAB6A9F}"/>
              </a:ext>
            </a:extLst>
          </p:cNvPr>
          <p:cNvSpPr/>
          <p:nvPr/>
        </p:nvSpPr>
        <p:spPr>
          <a:xfrm>
            <a:off x="539552" y="5733256"/>
            <a:ext cx="172819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solidFill>
                  <a:srgbClr val="38373A"/>
                </a:solidFill>
              </a:rPr>
              <a:t>Parameters </a:t>
            </a:r>
            <a:r>
              <a:rPr lang="nl-BE">
                <a:solidFill>
                  <a:srgbClr val="38373A"/>
                </a:solidFill>
              </a:rPr>
              <a:t>van </a:t>
            </a:r>
            <a:r>
              <a:rPr lang="nl-BE" b="1">
                <a:solidFill>
                  <a:srgbClr val="38373A"/>
                </a:solidFill>
              </a:rPr>
              <a:t>distributiesysteem </a:t>
            </a:r>
            <a:r>
              <a:rPr lang="nl-BE">
                <a:solidFill>
                  <a:srgbClr val="38373A"/>
                </a:solidFill>
              </a:rPr>
              <a:t>van centrale installatie voor RV </a:t>
            </a:r>
          </a:p>
          <a:p>
            <a:pPr marL="0" indent="0">
              <a:buNone/>
            </a:pPr>
            <a:r>
              <a:rPr lang="nl-BE">
                <a:solidFill>
                  <a:srgbClr val="38373A"/>
                </a:solidFill>
              </a:rPr>
              <a:t>     &gt; vervolg</a:t>
            </a:r>
          </a:p>
          <a:p>
            <a:pPr lvl="1"/>
            <a:r>
              <a:rPr lang="nl-BE" b="1">
                <a:solidFill>
                  <a:srgbClr val="38373A"/>
                </a:solidFill>
              </a:rPr>
              <a:t>Distributieleiding/</a:t>
            </a:r>
            <a:r>
              <a:rPr lang="nl-BE" b="1" err="1">
                <a:solidFill>
                  <a:srgbClr val="38373A"/>
                </a:solidFill>
              </a:rPr>
              <a:t>combilus</a:t>
            </a:r>
            <a:endParaRPr lang="nl-BE" b="1">
              <a:solidFill>
                <a:srgbClr val="38373A"/>
              </a:solidFill>
            </a:endParaRPr>
          </a:p>
          <a:p>
            <a:pPr lvl="2"/>
            <a:r>
              <a:rPr lang="nl-BE">
                <a:solidFill>
                  <a:srgbClr val="38373A"/>
                </a:solidFill>
              </a:rPr>
              <a:t>verliezen RV binnen BV ≠ verliezen</a:t>
            </a:r>
          </a:p>
          <a:p>
            <a:pPr lvl="3"/>
            <a:r>
              <a:rPr lang="nl-BE">
                <a:solidFill>
                  <a:srgbClr val="38373A"/>
                </a:solidFill>
              </a:rPr>
              <a:t>aanzien als nuttige winsten</a:t>
            </a:r>
          </a:p>
          <a:p>
            <a:pPr lvl="2"/>
            <a:r>
              <a:rPr lang="nl-BE">
                <a:solidFill>
                  <a:srgbClr val="38373A"/>
                </a:solidFill>
              </a:rPr>
              <a:t>dus ENKEL de </a:t>
            </a:r>
            <a:r>
              <a:rPr lang="nl-BE" b="1" err="1">
                <a:solidFill>
                  <a:srgbClr val="38373A"/>
                </a:solidFill>
              </a:rPr>
              <a:t>ongeïsoleerde</a:t>
            </a:r>
            <a:r>
              <a:rPr lang="nl-BE" b="1">
                <a:solidFill>
                  <a:srgbClr val="38373A"/>
                </a:solidFill>
              </a:rPr>
              <a:t> leidingen BUITEN het BV </a:t>
            </a:r>
            <a:r>
              <a:rPr lang="nl-BE">
                <a:solidFill>
                  <a:srgbClr val="38373A"/>
                </a:solidFill>
              </a:rPr>
              <a:t>ingeven</a:t>
            </a: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178</a:t>
            </a:fld>
            <a:endParaRPr lang="nl-BE" sz="1100">
              <a:solidFill>
                <a:srgbClr val="105269"/>
              </a:solidFill>
            </a:endParaRPr>
          </a:p>
        </p:txBody>
      </p:sp>
      <p:sp>
        <p:nvSpPr>
          <p:cNvPr id="8" name="Titel 1">
            <a:extLst>
              <a:ext uri="{FF2B5EF4-FFF2-40B4-BE49-F238E27FC236}">
                <a16:creationId xmlns:a16="http://schemas.microsoft.com/office/drawing/2014/main" id="{9AB9F2A5-6583-4755-9A0A-5CE6CDBC90AB}"/>
              </a:ext>
            </a:extLst>
          </p:cNvPr>
          <p:cNvSpPr>
            <a:spLocks noGrp="1"/>
          </p:cNvSpPr>
          <p:nvPr>
            <p:ph type="title"/>
          </p:nvPr>
        </p:nvSpPr>
        <p:spPr>
          <a:xfrm>
            <a:off x="539552" y="548680"/>
            <a:ext cx="8352928" cy="1080120"/>
          </a:xfrm>
        </p:spPr>
        <p:txBody>
          <a:bodyPr/>
          <a:lstStyle/>
          <a:p>
            <a:pPr algn="l"/>
            <a:r>
              <a:rPr lang="nl-BE" sz="2600"/>
              <a:t>&gt; Stappenplan 1 - stap 2: Distributie in centrale installaties</a:t>
            </a:r>
          </a:p>
        </p:txBody>
      </p:sp>
    </p:spTree>
    <p:extLst>
      <p:ext uri="{BB962C8B-B14F-4D97-AF65-F5344CB8AC3E}">
        <p14:creationId xmlns:p14="http://schemas.microsoft.com/office/powerpoint/2010/main" val="167778261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179</a:t>
            </a:fld>
            <a:endParaRPr lang="nl-BE" sz="1100">
              <a:solidFill>
                <a:srgbClr val="105269"/>
              </a:solidFill>
            </a:endParaRPr>
          </a:p>
        </p:txBody>
      </p:sp>
      <p:sp>
        <p:nvSpPr>
          <p:cNvPr id="8" name="Titel 1">
            <a:extLst>
              <a:ext uri="{FF2B5EF4-FFF2-40B4-BE49-F238E27FC236}">
                <a16:creationId xmlns:a16="http://schemas.microsoft.com/office/drawing/2014/main" id="{338DBE08-0376-4260-9D4F-D980957EC569}"/>
              </a:ext>
            </a:extLst>
          </p:cNvPr>
          <p:cNvSpPr>
            <a:spLocks noGrp="1"/>
          </p:cNvSpPr>
          <p:nvPr>
            <p:ph type="title"/>
          </p:nvPr>
        </p:nvSpPr>
        <p:spPr/>
        <p:txBody>
          <a:bodyPr/>
          <a:lstStyle/>
          <a:p>
            <a:pPr algn="l"/>
            <a:r>
              <a:rPr lang="nl-BE" sz="2600"/>
              <a:t>&gt; Stappenplan 1 - stap 2: Distributie in centrale </a:t>
            </a:r>
            <a:br>
              <a:rPr lang="nl-BE" sz="2600"/>
            </a:br>
            <a:r>
              <a:rPr lang="nl-BE" sz="2600"/>
              <a:t>installaties</a:t>
            </a:r>
          </a:p>
        </p:txBody>
      </p:sp>
      <p:sp>
        <p:nvSpPr>
          <p:cNvPr id="6" name="Tijdelijke aanduiding voor inhoud 4"/>
          <p:cNvSpPr>
            <a:spLocks noGrp="1"/>
          </p:cNvSpPr>
          <p:nvPr>
            <p:ph sz="half" idx="2"/>
          </p:nvPr>
        </p:nvSpPr>
        <p:spPr/>
        <p:txBody>
          <a:bodyPr/>
          <a:lstStyle/>
          <a:p>
            <a:r>
              <a:rPr lang="nl-BE" b="1" dirty="0"/>
              <a:t>Distributieleiding/combilus  </a:t>
            </a:r>
            <a:r>
              <a:rPr lang="nl-BE" dirty="0"/>
              <a:t>&gt; vervolg</a:t>
            </a:r>
          </a:p>
          <a:p>
            <a:pPr lvl="1"/>
            <a:r>
              <a:rPr lang="nl-BE" dirty="0"/>
              <a:t>Zowel leidingen met water of luchtkanalen als distributiemedium</a:t>
            </a:r>
          </a:p>
          <a:p>
            <a:pPr lvl="1"/>
            <a:r>
              <a:rPr lang="nl-BE" b="1" dirty="0"/>
              <a:t>Ongeïsoleerd</a:t>
            </a:r>
          </a:p>
          <a:p>
            <a:pPr lvl="2"/>
            <a:r>
              <a:rPr lang="nl-BE" dirty="0"/>
              <a:t>aanwezigheid isolatie is voldoende, geen eis voor de minimale  isolatiedikte</a:t>
            </a:r>
          </a:p>
          <a:p>
            <a:pPr lvl="2"/>
            <a:r>
              <a:rPr lang="nl-BE" dirty="0"/>
              <a:t>asbestpleister is te beschouwen als isolatie</a:t>
            </a:r>
          </a:p>
          <a:p>
            <a:pPr lvl="2"/>
            <a:r>
              <a:rPr lang="nl-BE" dirty="0"/>
              <a:t>in geval twijfel </a:t>
            </a:r>
            <a:r>
              <a:rPr lang="nl-BE" dirty="0">
                <a:sym typeface="Wingdings" panose="05000000000000000000" pitchFamily="2" charset="2"/>
              </a:rPr>
              <a:t></a:t>
            </a:r>
            <a:r>
              <a:rPr lang="nl-BE" dirty="0"/>
              <a:t> niet geïsoleerd</a:t>
            </a:r>
          </a:p>
          <a:p>
            <a:pPr marL="576000" lvl="2" indent="0">
              <a:buNone/>
            </a:pPr>
            <a:endParaRPr lang="en-US" b="1" dirty="0"/>
          </a:p>
          <a:p>
            <a:pPr marL="576000" lvl="2" indent="0">
              <a:buNone/>
            </a:pPr>
            <a:endParaRPr lang="nl-BE" dirty="0"/>
          </a:p>
        </p:txBody>
      </p:sp>
      <p:pic>
        <p:nvPicPr>
          <p:cNvPr id="5" name="Afbeelding 4">
            <a:extLst>
              <a:ext uri="{FF2B5EF4-FFF2-40B4-BE49-F238E27FC236}">
                <a16:creationId xmlns:a16="http://schemas.microsoft.com/office/drawing/2014/main" id="{04DE15AD-5137-4832-8077-86BD7E709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6917" y="4097780"/>
            <a:ext cx="4422626" cy="2487726"/>
          </a:xfrm>
          <a:prstGeom prst="rect">
            <a:avLst/>
          </a:prstGeom>
        </p:spPr>
      </p:pic>
    </p:spTree>
    <p:extLst>
      <p:ext uri="{BB962C8B-B14F-4D97-AF65-F5344CB8AC3E}">
        <p14:creationId xmlns:p14="http://schemas.microsoft.com/office/powerpoint/2010/main" val="3914289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In geval </a:t>
            </a:r>
            <a:r>
              <a:rPr lang="nl-BE" sz="2200" b="1" dirty="0">
                <a:solidFill>
                  <a:srgbClr val="FF0000"/>
                </a:solidFill>
                <a:latin typeface="Calibri"/>
                <a:cs typeface="Calibri"/>
              </a:rPr>
              <a:t>centrale installatie </a:t>
            </a:r>
            <a:r>
              <a:rPr lang="nl-BE" sz="2200" dirty="0">
                <a:latin typeface="Calibri"/>
                <a:cs typeface="Calibri"/>
              </a:rPr>
              <a:t>voor RV</a:t>
            </a:r>
          </a:p>
          <a:p>
            <a:pPr marL="575655" lvl="1" indent="-287655"/>
            <a:r>
              <a:rPr lang="nl-BE" dirty="0">
                <a:latin typeface="Calibri"/>
                <a:cs typeface="Calibri"/>
              </a:rPr>
              <a:t>Type toestellen</a:t>
            </a:r>
          </a:p>
          <a:p>
            <a:pPr marL="863655" lvl="2" indent="-287655"/>
            <a:r>
              <a:rPr lang="nl-BE" dirty="0">
                <a:latin typeface="Calibri"/>
                <a:cs typeface="Calibri"/>
              </a:rPr>
              <a:t>ketel</a:t>
            </a:r>
          </a:p>
          <a:p>
            <a:pPr marL="863655" lvl="2" indent="-287655"/>
            <a:r>
              <a:rPr lang="nl-BE" dirty="0">
                <a:latin typeface="Calibri"/>
                <a:cs typeface="Calibri"/>
              </a:rPr>
              <a:t>warmtepomp</a:t>
            </a:r>
          </a:p>
          <a:p>
            <a:pPr marL="863655" lvl="2" indent="-287655"/>
            <a:r>
              <a:rPr lang="nl-BE" dirty="0">
                <a:latin typeface="Calibri"/>
                <a:cs typeface="Calibri"/>
              </a:rPr>
              <a:t>WKK</a:t>
            </a:r>
          </a:p>
          <a:p>
            <a:pPr marL="863655" lvl="2" indent="-287655"/>
            <a:r>
              <a:rPr lang="nl-BE" dirty="0">
                <a:latin typeface="Calibri"/>
                <a:cs typeface="Calibri"/>
              </a:rPr>
              <a:t>elektrische verwarming</a:t>
            </a:r>
          </a:p>
          <a:p>
            <a:pPr marL="575655" lvl="1" indent="-287655"/>
            <a:r>
              <a:rPr lang="nl-BE" dirty="0">
                <a:latin typeface="Calibri"/>
                <a:cs typeface="Calibri"/>
              </a:rPr>
              <a:t>Warmtenet</a:t>
            </a:r>
          </a:p>
          <a:p>
            <a:pPr marL="576000" lvl="2"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spTree>
    <p:extLst>
      <p:ext uri="{BB962C8B-B14F-4D97-AF65-F5344CB8AC3E}">
        <p14:creationId xmlns:p14="http://schemas.microsoft.com/office/powerpoint/2010/main" val="27853217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180</a:t>
            </a:fld>
            <a:endParaRPr lang="nl-BE" sz="1100">
              <a:solidFill>
                <a:srgbClr val="105269"/>
              </a:solidFill>
            </a:endParaRPr>
          </a:p>
        </p:txBody>
      </p:sp>
      <p:sp>
        <p:nvSpPr>
          <p:cNvPr id="8" name="Titel 1">
            <a:extLst>
              <a:ext uri="{FF2B5EF4-FFF2-40B4-BE49-F238E27FC236}">
                <a16:creationId xmlns:a16="http://schemas.microsoft.com/office/drawing/2014/main" id="{338DBE08-0376-4260-9D4F-D980957EC569}"/>
              </a:ext>
            </a:extLst>
          </p:cNvPr>
          <p:cNvSpPr>
            <a:spLocks noGrp="1"/>
          </p:cNvSpPr>
          <p:nvPr>
            <p:ph type="title"/>
          </p:nvPr>
        </p:nvSpPr>
        <p:spPr/>
        <p:txBody>
          <a:bodyPr/>
          <a:lstStyle/>
          <a:p>
            <a:pPr algn="l"/>
            <a:r>
              <a:rPr lang="nl-BE" sz="2600"/>
              <a:t>&gt; Stappenplan 1 - stap 2: Distributie in centrale </a:t>
            </a:r>
            <a:br>
              <a:rPr lang="nl-BE" sz="2600"/>
            </a:br>
            <a:r>
              <a:rPr lang="nl-BE" sz="2600"/>
              <a:t>installaties</a:t>
            </a:r>
          </a:p>
        </p:txBody>
      </p:sp>
      <p:sp>
        <p:nvSpPr>
          <p:cNvPr id="6" name="Tijdelijke aanduiding voor inhoud 4"/>
          <p:cNvSpPr>
            <a:spLocks noGrp="1"/>
          </p:cNvSpPr>
          <p:nvPr>
            <p:ph sz="half" idx="2"/>
          </p:nvPr>
        </p:nvSpPr>
        <p:spPr/>
        <p:txBody>
          <a:bodyPr/>
          <a:lstStyle/>
          <a:p>
            <a:r>
              <a:rPr lang="nl-BE" b="1" dirty="0"/>
              <a:t>Distributieleiding/combilus  </a:t>
            </a:r>
            <a:r>
              <a:rPr lang="nl-BE" dirty="0"/>
              <a:t>&gt; vervolg</a:t>
            </a:r>
          </a:p>
          <a:p>
            <a:pPr lvl="1"/>
            <a:r>
              <a:rPr lang="nl-BE" dirty="0"/>
              <a:t>Zowel leidingen met water of luchtkanalen als distributiemedium</a:t>
            </a:r>
          </a:p>
          <a:p>
            <a:pPr lvl="1"/>
            <a:r>
              <a:rPr lang="en-US" dirty="0"/>
              <a:t>Ongeïsoleerd</a:t>
            </a:r>
            <a:endParaRPr lang="nl-BE" b="1" dirty="0"/>
          </a:p>
          <a:p>
            <a:pPr lvl="1"/>
            <a:r>
              <a:rPr lang="nl-BE" b="1" dirty="0"/>
              <a:t>Buiten het BV</a:t>
            </a:r>
          </a:p>
          <a:p>
            <a:pPr lvl="2"/>
            <a:r>
              <a:rPr lang="nl-BE" dirty="0"/>
              <a:t>Buiten het BV van de eenheid bij individuele installatie</a:t>
            </a:r>
          </a:p>
          <a:p>
            <a:pPr lvl="2"/>
            <a:r>
              <a:rPr lang="nl-BE" dirty="0"/>
              <a:t>Buiten het BV van het volledige gebouw bij collectieve installatie</a:t>
            </a:r>
          </a:p>
          <a:p>
            <a:pPr lvl="2"/>
            <a:r>
              <a:rPr lang="nl-BE" dirty="0"/>
              <a:t>Leidingen in muur, vloer, plafond of dak dat BV begrenst </a:t>
            </a:r>
            <a:r>
              <a:rPr lang="nl-BE" dirty="0">
                <a:sym typeface="Wingdings" panose="05000000000000000000" pitchFamily="2" charset="2"/>
              </a:rPr>
              <a:t> in BV</a:t>
            </a:r>
            <a:endParaRPr lang="nl-BE" dirty="0"/>
          </a:p>
          <a:p>
            <a:pPr lvl="2"/>
            <a:r>
              <a:rPr lang="nl-BE" dirty="0"/>
              <a:t>Leidingen in sterk geventileerde koker of schacht </a:t>
            </a:r>
            <a:r>
              <a:rPr lang="nl-BE" dirty="0">
                <a:sym typeface="Wingdings" panose="05000000000000000000" pitchFamily="2" charset="2"/>
              </a:rPr>
              <a:t> buiten BV</a:t>
            </a:r>
            <a:endParaRPr lang="nl-BE" dirty="0"/>
          </a:p>
          <a:p>
            <a:pPr lvl="3"/>
            <a:r>
              <a:rPr lang="nl-BE" dirty="0"/>
              <a:t>Hebben aan boven- en/of onderzijde een opening naar buitenomgeving of AOR</a:t>
            </a:r>
          </a:p>
          <a:p>
            <a:pPr lvl="3"/>
            <a:r>
              <a:rPr lang="nl-BE" dirty="0"/>
              <a:t>Er loopt een gasleiding door</a:t>
            </a:r>
          </a:p>
          <a:p>
            <a:pPr lvl="3"/>
            <a:r>
              <a:rPr lang="nl-BE" dirty="0"/>
              <a:t>Bij twijfel </a:t>
            </a:r>
            <a:r>
              <a:rPr lang="nl-BE" dirty="0">
                <a:sym typeface="Wingdings" panose="05000000000000000000" pitchFamily="2" charset="2"/>
              </a:rPr>
              <a:t> aannemen dat koker/schacht </a:t>
            </a:r>
            <a:r>
              <a:rPr lang="nl-BE" b="1" dirty="0">
                <a:sym typeface="Wingdings" panose="05000000000000000000" pitchFamily="2" charset="2"/>
              </a:rPr>
              <a:t>niet</a:t>
            </a:r>
            <a:r>
              <a:rPr lang="nl-BE" dirty="0">
                <a:sym typeface="Wingdings" panose="05000000000000000000" pitchFamily="2" charset="2"/>
              </a:rPr>
              <a:t> geventileerd is</a:t>
            </a:r>
            <a:endParaRPr lang="nl-BE" dirty="0"/>
          </a:p>
          <a:p>
            <a:pPr lvl="2"/>
            <a:endParaRPr lang="en-US" dirty="0"/>
          </a:p>
          <a:p>
            <a:pPr marL="576000" lvl="2" indent="0">
              <a:buNone/>
            </a:pPr>
            <a:endParaRPr lang="nl-BE" dirty="0"/>
          </a:p>
        </p:txBody>
      </p:sp>
    </p:spTree>
    <p:extLst>
      <p:ext uri="{BB962C8B-B14F-4D97-AF65-F5344CB8AC3E}">
        <p14:creationId xmlns:p14="http://schemas.microsoft.com/office/powerpoint/2010/main" val="39494550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430C9AA-22F8-4DBC-98C1-E1B22CAB6A9F}"/>
              </a:ext>
            </a:extLst>
          </p:cNvPr>
          <p:cNvSpPr/>
          <p:nvPr/>
        </p:nvSpPr>
        <p:spPr>
          <a:xfrm>
            <a:off x="539552" y="5733256"/>
            <a:ext cx="172819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dirty="0">
                <a:solidFill>
                  <a:srgbClr val="38373A"/>
                </a:solidFill>
              </a:rPr>
              <a:t>Parameters </a:t>
            </a:r>
            <a:r>
              <a:rPr lang="nl-BE" dirty="0">
                <a:solidFill>
                  <a:srgbClr val="38373A"/>
                </a:solidFill>
              </a:rPr>
              <a:t>van </a:t>
            </a:r>
            <a:r>
              <a:rPr lang="nl-BE" b="1" dirty="0">
                <a:solidFill>
                  <a:srgbClr val="38373A"/>
                </a:solidFill>
              </a:rPr>
              <a:t>distributiesysteem </a:t>
            </a:r>
            <a:r>
              <a:rPr lang="nl-BE" dirty="0">
                <a:solidFill>
                  <a:srgbClr val="38373A"/>
                </a:solidFill>
              </a:rPr>
              <a:t>van centrale installatie voor RV</a:t>
            </a:r>
          </a:p>
          <a:p>
            <a:pPr lvl="1"/>
            <a:r>
              <a:rPr lang="nl-BE" b="1" dirty="0">
                <a:solidFill>
                  <a:srgbClr val="38373A"/>
                </a:solidFill>
              </a:rPr>
              <a:t>Distributieleiding/combilus </a:t>
            </a:r>
            <a:r>
              <a:rPr lang="nl-BE" dirty="0">
                <a:solidFill>
                  <a:srgbClr val="38373A"/>
                </a:solidFill>
              </a:rPr>
              <a:t>&gt; vervolg</a:t>
            </a:r>
          </a:p>
          <a:p>
            <a:pPr lvl="2"/>
            <a:r>
              <a:rPr lang="nl-BE" b="1" dirty="0">
                <a:solidFill>
                  <a:srgbClr val="38373A"/>
                </a:solidFill>
              </a:rPr>
              <a:t>Lengte</a:t>
            </a:r>
          </a:p>
          <a:p>
            <a:pPr lvl="2"/>
            <a:endParaRPr lang="nl-BE" dirty="0">
              <a:solidFill>
                <a:srgbClr val="38373A"/>
              </a:solidFill>
            </a:endParaRPr>
          </a:p>
          <a:p>
            <a:pPr lvl="2"/>
            <a:endParaRPr lang="nl-BE" dirty="0">
              <a:solidFill>
                <a:srgbClr val="38373A"/>
              </a:solidFill>
            </a:endParaRPr>
          </a:p>
          <a:p>
            <a:pPr lvl="2"/>
            <a:endParaRPr lang="nl-BE" dirty="0">
              <a:solidFill>
                <a:srgbClr val="38373A"/>
              </a:solidFill>
            </a:endParaRPr>
          </a:p>
          <a:p>
            <a:pPr lvl="2"/>
            <a:endParaRPr lang="nl-BE" dirty="0">
              <a:solidFill>
                <a:srgbClr val="38373A"/>
              </a:solidFill>
            </a:endParaRPr>
          </a:p>
          <a:p>
            <a:pPr lvl="2"/>
            <a:endParaRPr lang="nl-BE" dirty="0">
              <a:solidFill>
                <a:srgbClr val="38373A"/>
              </a:solidFill>
            </a:endParaRPr>
          </a:p>
          <a:p>
            <a:pPr lvl="2"/>
            <a:endParaRPr lang="nl-BE" dirty="0">
              <a:solidFill>
                <a:srgbClr val="38373A"/>
              </a:solidFill>
            </a:endParaRPr>
          </a:p>
          <a:p>
            <a:pPr lvl="2"/>
            <a:endParaRPr lang="nl-BE" dirty="0">
              <a:solidFill>
                <a:srgbClr val="38373A"/>
              </a:solidFill>
            </a:endParaRPr>
          </a:p>
          <a:p>
            <a:pPr lvl="2"/>
            <a:r>
              <a:rPr lang="nl-BE" dirty="0">
                <a:solidFill>
                  <a:srgbClr val="38373A"/>
                </a:solidFill>
              </a:rPr>
              <a:t>Bij collectieve installaties met combilus moet ook het </a:t>
            </a:r>
            <a:r>
              <a:rPr lang="nl-BE" b="1" dirty="0">
                <a:solidFill>
                  <a:srgbClr val="38373A"/>
                </a:solidFill>
              </a:rPr>
              <a:t>aantal equivalente eenheden</a:t>
            </a:r>
            <a:r>
              <a:rPr lang="nl-BE" dirty="0">
                <a:solidFill>
                  <a:srgbClr val="38373A"/>
                </a:solidFill>
              </a:rPr>
              <a:t> bepaald worden die zijn aangesloten op de combilus</a:t>
            </a: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181</a:t>
            </a:fld>
            <a:endParaRPr lang="nl-BE" sz="1100">
              <a:solidFill>
                <a:srgbClr val="105269"/>
              </a:solidFill>
            </a:endParaRPr>
          </a:p>
        </p:txBody>
      </p:sp>
      <p:sp>
        <p:nvSpPr>
          <p:cNvPr id="8" name="Titel 1">
            <a:extLst>
              <a:ext uri="{FF2B5EF4-FFF2-40B4-BE49-F238E27FC236}">
                <a16:creationId xmlns:a16="http://schemas.microsoft.com/office/drawing/2014/main" id="{9AB9F2A5-6583-4755-9A0A-5CE6CDBC90AB}"/>
              </a:ext>
            </a:extLst>
          </p:cNvPr>
          <p:cNvSpPr>
            <a:spLocks noGrp="1"/>
          </p:cNvSpPr>
          <p:nvPr>
            <p:ph type="title"/>
          </p:nvPr>
        </p:nvSpPr>
        <p:spPr>
          <a:xfrm>
            <a:off x="539552" y="548680"/>
            <a:ext cx="8352928" cy="1080120"/>
          </a:xfrm>
        </p:spPr>
        <p:txBody>
          <a:bodyPr/>
          <a:lstStyle/>
          <a:p>
            <a:pPr algn="l"/>
            <a:r>
              <a:rPr lang="nl-BE" sz="2600"/>
              <a:t>&gt; Stappenplan 1 - stap 2: Distributie in centrale installaties</a:t>
            </a:r>
          </a:p>
        </p:txBody>
      </p:sp>
      <p:pic>
        <p:nvPicPr>
          <p:cNvPr id="10" name="Afbeelding 9" descr="Afbeelding met schermafbeelding&#10;&#10;Automatisch gegenereerde beschrijving">
            <a:extLst>
              <a:ext uri="{FF2B5EF4-FFF2-40B4-BE49-F238E27FC236}">
                <a16:creationId xmlns:a16="http://schemas.microsoft.com/office/drawing/2014/main" id="{AD950917-B8C6-43C6-AD2C-CF9C62422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707170"/>
            <a:ext cx="8766840" cy="1864829"/>
          </a:xfrm>
          <a:prstGeom prst="rect">
            <a:avLst/>
          </a:prstGeom>
        </p:spPr>
      </p:pic>
    </p:spTree>
    <p:extLst>
      <p:ext uri="{BB962C8B-B14F-4D97-AF65-F5344CB8AC3E}">
        <p14:creationId xmlns:p14="http://schemas.microsoft.com/office/powerpoint/2010/main" val="11650372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182</a:t>
            </a:fld>
            <a:endParaRPr lang="nl-BE" sz="1100">
              <a:solidFill>
                <a:srgbClr val="105269"/>
              </a:solidFill>
            </a:endParaRPr>
          </a:p>
        </p:txBody>
      </p:sp>
      <p:sp>
        <p:nvSpPr>
          <p:cNvPr id="11" name="Titel 1">
            <a:extLst>
              <a:ext uri="{FF2B5EF4-FFF2-40B4-BE49-F238E27FC236}">
                <a16:creationId xmlns:a16="http://schemas.microsoft.com/office/drawing/2014/main" id="{EEF57210-E993-4337-A968-8E9B5A7B1E01}"/>
              </a:ext>
            </a:extLst>
          </p:cNvPr>
          <p:cNvSpPr>
            <a:spLocks noGrp="1"/>
          </p:cNvSpPr>
          <p:nvPr>
            <p:ph type="title"/>
          </p:nvPr>
        </p:nvSpPr>
        <p:spPr/>
        <p:txBody>
          <a:bodyPr/>
          <a:lstStyle/>
          <a:p>
            <a:pPr algn="l"/>
            <a:r>
              <a:rPr lang="nl-BE" sz="2600"/>
              <a:t>&gt; Stappenplan 1 - stap 2: Distributie in centrale installaties</a:t>
            </a:r>
          </a:p>
        </p:txBody>
      </p:sp>
      <p:sp>
        <p:nvSpPr>
          <p:cNvPr id="6" name="Tijdelijke aanduiding voor inhoud 4"/>
          <p:cNvSpPr>
            <a:spLocks noGrp="1"/>
          </p:cNvSpPr>
          <p:nvPr>
            <p:ph sz="half" idx="2"/>
          </p:nvPr>
        </p:nvSpPr>
        <p:spPr/>
        <p:txBody>
          <a:bodyPr>
            <a:normAutofit/>
          </a:bodyPr>
          <a:lstStyle/>
          <a:p>
            <a:r>
              <a:rPr lang="nl-BE" b="1" dirty="0"/>
              <a:t>Lengte distributieleiding/combilus bepalen</a:t>
            </a:r>
          </a:p>
          <a:p>
            <a:pPr lvl="1"/>
            <a:r>
              <a:rPr lang="nl-BE" dirty="0"/>
              <a:t>Afstand </a:t>
            </a:r>
            <a:r>
              <a:rPr lang="nl-BE" b="1" dirty="0"/>
              <a:t>tussen opwekker en afgiftesystemen</a:t>
            </a:r>
          </a:p>
          <a:p>
            <a:pPr lvl="1"/>
            <a:r>
              <a:rPr lang="nl-BE" dirty="0"/>
              <a:t>Som van aanvoer + retourlengte + koppelingen</a:t>
            </a:r>
          </a:p>
          <a:p>
            <a:pPr lvl="2"/>
            <a:r>
              <a:rPr lang="nl-BE" dirty="0"/>
              <a:t>verticaal: werkelijke afstand</a:t>
            </a:r>
          </a:p>
          <a:p>
            <a:pPr lvl="2"/>
            <a:r>
              <a:rPr lang="nl-BE" dirty="0"/>
              <a:t>horizontaal: vogelvlucht</a:t>
            </a:r>
          </a:p>
          <a:p>
            <a:pPr marL="0" indent="0">
              <a:buNone/>
            </a:pPr>
            <a:endParaRPr lang="en-US" sz="800" dirty="0"/>
          </a:p>
          <a:p>
            <a:pPr marL="0" indent="0">
              <a:buNone/>
            </a:pPr>
            <a:endParaRPr lang="nl-BE" dirty="0"/>
          </a:p>
        </p:txBody>
      </p:sp>
      <p:pic>
        <p:nvPicPr>
          <p:cNvPr id="8" name="Picture 5" descr="IMG_1676">
            <a:extLst>
              <a:ext uri="{FF2B5EF4-FFF2-40B4-BE49-F238E27FC236}">
                <a16:creationId xmlns:a16="http://schemas.microsoft.com/office/drawing/2014/main" id="{47C21D4F-2947-4B91-82C1-347CB028F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786" y="3613903"/>
            <a:ext cx="3902807" cy="292500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 name="Picture 26" descr="http://www.stefaandejonghe.be/KBC/KBC_chauffageleidingen.jpg">
            <a:extLst>
              <a:ext uri="{FF2B5EF4-FFF2-40B4-BE49-F238E27FC236}">
                <a16:creationId xmlns:a16="http://schemas.microsoft.com/office/drawing/2014/main" id="{58E24B10-557D-4386-B04C-2AB1EF378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731" y="3636247"/>
            <a:ext cx="3896109" cy="292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73456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183</a:t>
            </a:fld>
            <a:endParaRPr lang="nl-BE" sz="1100">
              <a:solidFill>
                <a:srgbClr val="105269"/>
              </a:solidFill>
            </a:endParaRPr>
          </a:p>
        </p:txBody>
      </p:sp>
      <p:sp>
        <p:nvSpPr>
          <p:cNvPr id="11" name="Titel 1">
            <a:extLst>
              <a:ext uri="{FF2B5EF4-FFF2-40B4-BE49-F238E27FC236}">
                <a16:creationId xmlns:a16="http://schemas.microsoft.com/office/drawing/2014/main" id="{EEF57210-E993-4337-A968-8E9B5A7B1E01}"/>
              </a:ext>
            </a:extLst>
          </p:cNvPr>
          <p:cNvSpPr>
            <a:spLocks noGrp="1"/>
          </p:cNvSpPr>
          <p:nvPr>
            <p:ph type="title"/>
          </p:nvPr>
        </p:nvSpPr>
        <p:spPr/>
        <p:txBody>
          <a:bodyPr/>
          <a:lstStyle/>
          <a:p>
            <a:pPr algn="l"/>
            <a:r>
              <a:rPr lang="nl-BE" sz="2600"/>
              <a:t>&gt; Stappenplan 1 - stap 2: Distributie in centrale installaties</a:t>
            </a:r>
          </a:p>
        </p:txBody>
      </p:sp>
      <p:sp>
        <p:nvSpPr>
          <p:cNvPr id="6" name="Tijdelijke aanduiding voor inhoud 4"/>
          <p:cNvSpPr>
            <a:spLocks noGrp="1"/>
          </p:cNvSpPr>
          <p:nvPr>
            <p:ph sz="half" idx="2"/>
          </p:nvPr>
        </p:nvSpPr>
        <p:spPr/>
        <p:txBody>
          <a:bodyPr>
            <a:normAutofit/>
          </a:bodyPr>
          <a:lstStyle/>
          <a:p>
            <a:r>
              <a:rPr lang="nl-BE" dirty="0"/>
              <a:t>Lengte distributieleiding/combilus bepalen</a:t>
            </a:r>
            <a:r>
              <a:rPr lang="en-US" dirty="0"/>
              <a:t> </a:t>
            </a:r>
            <a:r>
              <a:rPr lang="nl-BE" dirty="0"/>
              <a:t>bij de </a:t>
            </a:r>
            <a:r>
              <a:rPr lang="nl-BE" b="1" dirty="0"/>
              <a:t>gemeenschappelijke delen van een  appartementsgebouw</a:t>
            </a:r>
          </a:p>
          <a:p>
            <a:pPr lvl="1"/>
            <a:r>
              <a:rPr lang="nl-BE" b="1" dirty="0"/>
              <a:t>Gemiddelde afstand </a:t>
            </a:r>
            <a:r>
              <a:rPr lang="nl-BE" dirty="0"/>
              <a:t>ongeïsoleerde leidingen buiten BV over </a:t>
            </a:r>
            <a:r>
              <a:rPr lang="nl-BE" b="1" dirty="0"/>
              <a:t>alle eenheden </a:t>
            </a:r>
            <a:r>
              <a:rPr lang="nl-BE" dirty="0"/>
              <a:t>heen</a:t>
            </a:r>
          </a:p>
          <a:p>
            <a:pPr lvl="2"/>
            <a:r>
              <a:rPr lang="nl-BE" dirty="0"/>
              <a:t>Zelfde gemiddelde leidinglengte voor alle eenheden</a:t>
            </a:r>
          </a:p>
          <a:p>
            <a:pPr lvl="2"/>
            <a:r>
              <a:rPr lang="nl-BE" dirty="0"/>
              <a:t>Vb. bij een sterk geventileerde verticale schacht</a:t>
            </a:r>
          </a:p>
          <a:p>
            <a:pPr lvl="3"/>
            <a:r>
              <a:rPr lang="nl-BE" dirty="0"/>
              <a:t>Neem als gemiddelde afstand = helft van de hoogte van het appartementsgebouw</a:t>
            </a:r>
          </a:p>
          <a:p>
            <a:pPr lvl="3"/>
            <a:r>
              <a:rPr lang="nl-BE" dirty="0"/>
              <a:t>Vermenigvuldig deze afstand nog met 2 (aanvoer + retour</a:t>
            </a:r>
            <a:r>
              <a:rPr lang="en-US" dirty="0"/>
              <a:t>)</a:t>
            </a:r>
          </a:p>
          <a:p>
            <a:pPr marL="0" indent="0">
              <a:buNone/>
            </a:pPr>
            <a:endParaRPr lang="nl-BE" dirty="0"/>
          </a:p>
        </p:txBody>
      </p:sp>
    </p:spTree>
    <p:extLst>
      <p:ext uri="{BB962C8B-B14F-4D97-AF65-F5344CB8AC3E}">
        <p14:creationId xmlns:p14="http://schemas.microsoft.com/office/powerpoint/2010/main" val="271220851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184</a:t>
            </a:fld>
            <a:endParaRPr lang="nl-BE" sz="1100">
              <a:solidFill>
                <a:srgbClr val="105269"/>
              </a:solidFill>
            </a:endParaRPr>
          </a:p>
        </p:txBody>
      </p:sp>
      <p:sp>
        <p:nvSpPr>
          <p:cNvPr id="11" name="Titel 1">
            <a:extLst>
              <a:ext uri="{FF2B5EF4-FFF2-40B4-BE49-F238E27FC236}">
                <a16:creationId xmlns:a16="http://schemas.microsoft.com/office/drawing/2014/main" id="{EEF57210-E993-4337-A968-8E9B5A7B1E01}"/>
              </a:ext>
            </a:extLst>
          </p:cNvPr>
          <p:cNvSpPr>
            <a:spLocks noGrp="1"/>
          </p:cNvSpPr>
          <p:nvPr>
            <p:ph type="title"/>
          </p:nvPr>
        </p:nvSpPr>
        <p:spPr/>
        <p:txBody>
          <a:bodyPr/>
          <a:lstStyle/>
          <a:p>
            <a:pPr algn="l"/>
            <a:r>
              <a:rPr lang="nl-BE" sz="2600"/>
              <a:t>&gt; Stappenplan 1 - stap 2: Distributie in centrale installaties</a:t>
            </a:r>
          </a:p>
        </p:txBody>
      </p:sp>
      <p:sp>
        <p:nvSpPr>
          <p:cNvPr id="6" name="Tijdelijke aanduiding voor inhoud 4"/>
          <p:cNvSpPr>
            <a:spLocks noGrp="1"/>
          </p:cNvSpPr>
          <p:nvPr>
            <p:ph sz="half" idx="2"/>
          </p:nvPr>
        </p:nvSpPr>
        <p:spPr/>
        <p:txBody>
          <a:bodyPr>
            <a:normAutofit/>
          </a:bodyPr>
          <a:lstStyle/>
          <a:p>
            <a:r>
              <a:rPr lang="nl-BE" b="1" dirty="0"/>
              <a:t>Lengte distributieleiding/combilus bepalen </a:t>
            </a:r>
            <a:r>
              <a:rPr lang="nl-BE" dirty="0"/>
              <a:t>wanneer opwekker zich bevindt in </a:t>
            </a:r>
            <a:r>
              <a:rPr lang="nl-BE" b="1" dirty="0"/>
              <a:t>externe stookplaats</a:t>
            </a:r>
          </a:p>
          <a:p>
            <a:pPr lvl="1"/>
            <a:r>
              <a:rPr lang="nl-NL" dirty="0"/>
              <a:t>De lengte van de </a:t>
            </a:r>
            <a:r>
              <a:rPr lang="nl-NL" dirty="0" err="1"/>
              <a:t>ongeïsoleerde</a:t>
            </a:r>
            <a:r>
              <a:rPr lang="nl-NL" dirty="0"/>
              <a:t> leidingen in de externe stookplaats wordt </a:t>
            </a:r>
            <a:r>
              <a:rPr lang="nl-NL" b="1" dirty="0"/>
              <a:t>niet</a:t>
            </a:r>
            <a:r>
              <a:rPr lang="nl-NL" dirty="0"/>
              <a:t> bepaald</a:t>
            </a:r>
          </a:p>
          <a:p>
            <a:pPr lvl="1"/>
            <a:r>
              <a:rPr lang="nl-NL" dirty="0">
                <a:sym typeface="Wingdings" panose="05000000000000000000" pitchFamily="2" charset="2"/>
              </a:rPr>
              <a:t>Ook de lengte tussen de externe stookplaats en de eenheid of het gebouw wordt </a:t>
            </a:r>
            <a:r>
              <a:rPr lang="nl-NL" b="1" dirty="0">
                <a:sym typeface="Wingdings" panose="05000000000000000000" pitchFamily="2" charset="2"/>
              </a:rPr>
              <a:t>niet</a:t>
            </a:r>
            <a:r>
              <a:rPr lang="nl-NL" dirty="0">
                <a:sym typeface="Wingdings" panose="05000000000000000000" pitchFamily="2" charset="2"/>
              </a:rPr>
              <a:t> bepaald</a:t>
            </a:r>
          </a:p>
          <a:p>
            <a:pPr lvl="1"/>
            <a:r>
              <a:rPr lang="nl-NL" dirty="0">
                <a:sym typeface="Wingdings" panose="05000000000000000000" pitchFamily="2" charset="2"/>
              </a:rPr>
              <a:t>De software rekent al met een aanname voor deze leidinglengte</a:t>
            </a:r>
            <a:endParaRPr lang="nl-BE" dirty="0">
              <a:sym typeface="Wingdings" panose="05000000000000000000" pitchFamily="2" charset="2"/>
            </a:endParaRPr>
          </a:p>
          <a:p>
            <a:pPr lvl="1"/>
            <a:r>
              <a:rPr lang="nl-BE" dirty="0"/>
              <a:t>Enkel de lengte van de </a:t>
            </a:r>
            <a:r>
              <a:rPr lang="nl-BE" dirty="0" err="1"/>
              <a:t>ongeïsoleerde</a:t>
            </a:r>
            <a:r>
              <a:rPr lang="nl-BE" dirty="0"/>
              <a:t> leidingen in de eenheid of het gebouw waarheidsgetrouw bepalen</a:t>
            </a:r>
          </a:p>
          <a:p>
            <a:pPr marL="0" indent="0">
              <a:buNone/>
            </a:pPr>
            <a:endParaRPr lang="en-US" sz="800" dirty="0"/>
          </a:p>
          <a:p>
            <a:pPr marL="0" indent="0">
              <a:buNone/>
            </a:pPr>
            <a:endParaRPr lang="nl-BE" dirty="0"/>
          </a:p>
        </p:txBody>
      </p:sp>
    </p:spTree>
    <p:extLst>
      <p:ext uri="{BB962C8B-B14F-4D97-AF65-F5344CB8AC3E}">
        <p14:creationId xmlns:p14="http://schemas.microsoft.com/office/powerpoint/2010/main" val="3037457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430C9AA-22F8-4DBC-98C1-E1B22CAB6A9F}"/>
              </a:ext>
            </a:extLst>
          </p:cNvPr>
          <p:cNvSpPr/>
          <p:nvPr/>
        </p:nvSpPr>
        <p:spPr>
          <a:xfrm>
            <a:off x="539552" y="5733256"/>
            <a:ext cx="172819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dirty="0">
                <a:solidFill>
                  <a:srgbClr val="38373A"/>
                </a:solidFill>
              </a:rPr>
              <a:t>Parameters </a:t>
            </a:r>
            <a:r>
              <a:rPr lang="nl-BE" dirty="0">
                <a:solidFill>
                  <a:srgbClr val="38373A"/>
                </a:solidFill>
              </a:rPr>
              <a:t>van </a:t>
            </a:r>
            <a:r>
              <a:rPr lang="nl-BE" b="1" dirty="0">
                <a:solidFill>
                  <a:srgbClr val="38373A"/>
                </a:solidFill>
              </a:rPr>
              <a:t>distributiesysteem </a:t>
            </a:r>
            <a:r>
              <a:rPr lang="nl-BE" dirty="0">
                <a:solidFill>
                  <a:srgbClr val="38373A"/>
                </a:solidFill>
              </a:rPr>
              <a:t>van centrale installatie voor RV</a:t>
            </a:r>
          </a:p>
          <a:p>
            <a:pPr lvl="1"/>
            <a:r>
              <a:rPr lang="nl-BE" b="1" dirty="0">
                <a:solidFill>
                  <a:srgbClr val="38373A"/>
                </a:solidFill>
              </a:rPr>
              <a:t>Distributieleiding/combilus </a:t>
            </a:r>
            <a:r>
              <a:rPr lang="nl-BE" dirty="0">
                <a:solidFill>
                  <a:srgbClr val="38373A"/>
                </a:solidFill>
              </a:rPr>
              <a:t>&gt; vervolg</a:t>
            </a:r>
          </a:p>
          <a:p>
            <a:pPr lvl="2"/>
            <a:r>
              <a:rPr lang="nl-BE" dirty="0">
                <a:solidFill>
                  <a:srgbClr val="38373A"/>
                </a:solidFill>
              </a:rPr>
              <a:t>Bij collectieve installaties met combilus moet ook het </a:t>
            </a:r>
            <a:r>
              <a:rPr lang="nl-BE" b="1" dirty="0">
                <a:solidFill>
                  <a:srgbClr val="38373A"/>
                </a:solidFill>
              </a:rPr>
              <a:t>aantal equivalente eenheden</a:t>
            </a:r>
            <a:r>
              <a:rPr lang="nl-BE" dirty="0">
                <a:solidFill>
                  <a:srgbClr val="38373A"/>
                </a:solidFill>
              </a:rPr>
              <a:t> bepaald worden die zijn aangesloten op de combilus (zie eerder en IP VI.5.2)</a:t>
            </a: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185</a:t>
            </a:fld>
            <a:endParaRPr lang="nl-BE" sz="1100">
              <a:solidFill>
                <a:srgbClr val="105269"/>
              </a:solidFill>
            </a:endParaRPr>
          </a:p>
        </p:txBody>
      </p:sp>
      <p:sp>
        <p:nvSpPr>
          <p:cNvPr id="8" name="Titel 1">
            <a:extLst>
              <a:ext uri="{FF2B5EF4-FFF2-40B4-BE49-F238E27FC236}">
                <a16:creationId xmlns:a16="http://schemas.microsoft.com/office/drawing/2014/main" id="{9AB9F2A5-6583-4755-9A0A-5CE6CDBC90AB}"/>
              </a:ext>
            </a:extLst>
          </p:cNvPr>
          <p:cNvSpPr>
            <a:spLocks noGrp="1"/>
          </p:cNvSpPr>
          <p:nvPr>
            <p:ph type="title"/>
          </p:nvPr>
        </p:nvSpPr>
        <p:spPr>
          <a:xfrm>
            <a:off x="539552" y="548680"/>
            <a:ext cx="8352928" cy="1080120"/>
          </a:xfrm>
        </p:spPr>
        <p:txBody>
          <a:bodyPr/>
          <a:lstStyle/>
          <a:p>
            <a:pPr algn="l"/>
            <a:r>
              <a:rPr lang="nl-BE" sz="2600"/>
              <a:t>&gt; Stappenplan 1 - stap 2: Distributie in centrale installaties</a:t>
            </a:r>
          </a:p>
        </p:txBody>
      </p:sp>
    </p:spTree>
    <p:extLst>
      <p:ext uri="{BB962C8B-B14F-4D97-AF65-F5344CB8AC3E}">
        <p14:creationId xmlns:p14="http://schemas.microsoft.com/office/powerpoint/2010/main" val="96060795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186</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jdelijke aanduiding voor inhoud 2">
            <a:extLst>
              <a:ext uri="{FF2B5EF4-FFF2-40B4-BE49-F238E27FC236}">
                <a16:creationId xmlns:a16="http://schemas.microsoft.com/office/drawing/2014/main" id="{356A6B9A-EE85-4F03-94ED-FB37CD212EDF}"/>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In het geval (volledige) </a:t>
            </a:r>
            <a:r>
              <a:rPr lang="nl-BE" b="1">
                <a:solidFill>
                  <a:srgbClr val="FF0000"/>
                </a:solidFill>
              </a:rPr>
              <a:t>centrale</a:t>
            </a:r>
            <a:r>
              <a:rPr lang="nl-BE"/>
              <a:t> installatie, bepaal parameters voor</a:t>
            </a:r>
          </a:p>
          <a:p>
            <a:pPr lvl="1"/>
            <a:r>
              <a:rPr lang="nl-BE">
                <a:solidFill>
                  <a:srgbClr val="38373A"/>
                </a:solidFill>
              </a:rPr>
              <a:t>Opwekking</a:t>
            </a:r>
          </a:p>
          <a:p>
            <a:pPr lvl="1"/>
            <a:r>
              <a:rPr lang="nl-BE">
                <a:solidFill>
                  <a:srgbClr val="38373A"/>
                </a:solidFill>
              </a:rPr>
              <a:t>Distributie</a:t>
            </a:r>
          </a:p>
          <a:p>
            <a:pPr lvl="1"/>
            <a:r>
              <a:rPr lang="nl-BE" b="1">
                <a:solidFill>
                  <a:srgbClr val="38373A"/>
                </a:solidFill>
              </a:rPr>
              <a:t>Afgifte</a:t>
            </a:r>
          </a:p>
          <a:p>
            <a:pPr lvl="1"/>
            <a:r>
              <a:rPr lang="nl-BE">
                <a:solidFill>
                  <a:srgbClr val="38373A"/>
                </a:solidFill>
              </a:rPr>
              <a:t>Regeling</a:t>
            </a:r>
          </a:p>
          <a:p>
            <a:pPr marL="288000" lvl="1"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p:txBody>
      </p:sp>
      <p:sp>
        <p:nvSpPr>
          <p:cNvPr id="15" name="Titel 1">
            <a:extLst>
              <a:ext uri="{FF2B5EF4-FFF2-40B4-BE49-F238E27FC236}">
                <a16:creationId xmlns:a16="http://schemas.microsoft.com/office/drawing/2014/main" id="{73E19FC8-742E-4741-9140-ACE5264D1BA5}"/>
              </a:ext>
            </a:extLst>
          </p:cNvPr>
          <p:cNvSpPr>
            <a:spLocks noGrp="1"/>
          </p:cNvSpPr>
          <p:nvPr>
            <p:ph type="title"/>
          </p:nvPr>
        </p:nvSpPr>
        <p:spPr>
          <a:xfrm>
            <a:off x="539552" y="548680"/>
            <a:ext cx="8352928" cy="1080120"/>
          </a:xfrm>
        </p:spPr>
        <p:txBody>
          <a:bodyPr/>
          <a:lstStyle/>
          <a:p>
            <a:pPr algn="l"/>
            <a:r>
              <a:rPr lang="nl-BE" sz="2900"/>
              <a:t>&gt; Stappenplan 1 - stap 2: Eigenschappen per type RV</a:t>
            </a:r>
          </a:p>
        </p:txBody>
      </p:sp>
    </p:spTree>
    <p:extLst>
      <p:ext uri="{BB962C8B-B14F-4D97-AF65-F5344CB8AC3E}">
        <p14:creationId xmlns:p14="http://schemas.microsoft.com/office/powerpoint/2010/main" val="40962514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solidFill>
                  <a:srgbClr val="38373A"/>
                </a:solidFill>
              </a:rPr>
              <a:t>Parameters </a:t>
            </a:r>
            <a:r>
              <a:rPr lang="nl-BE">
                <a:solidFill>
                  <a:srgbClr val="38373A"/>
                </a:solidFill>
              </a:rPr>
              <a:t>van </a:t>
            </a:r>
            <a:r>
              <a:rPr lang="nl-BE" b="1">
                <a:solidFill>
                  <a:srgbClr val="38373A"/>
                </a:solidFill>
              </a:rPr>
              <a:t>afgiftesysteem </a:t>
            </a:r>
            <a:r>
              <a:rPr lang="nl-BE">
                <a:solidFill>
                  <a:srgbClr val="38373A"/>
                </a:solidFill>
              </a:rPr>
              <a:t>van centrale installatie voor RV</a:t>
            </a: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187</a:t>
            </a:fld>
            <a:endParaRPr lang="nl-BE" sz="1100">
              <a:solidFill>
                <a:srgbClr val="105269"/>
              </a:solidFill>
            </a:endParaRPr>
          </a:p>
        </p:txBody>
      </p:sp>
      <p:sp>
        <p:nvSpPr>
          <p:cNvPr id="9" name="Titel 1">
            <a:extLst>
              <a:ext uri="{FF2B5EF4-FFF2-40B4-BE49-F238E27FC236}">
                <a16:creationId xmlns:a16="http://schemas.microsoft.com/office/drawing/2014/main" id="{1087FDF6-C206-43C4-B674-0A355CDEFA71}"/>
              </a:ext>
            </a:extLst>
          </p:cNvPr>
          <p:cNvSpPr>
            <a:spLocks noGrp="1"/>
          </p:cNvSpPr>
          <p:nvPr>
            <p:ph type="title"/>
          </p:nvPr>
        </p:nvSpPr>
        <p:spPr>
          <a:xfrm>
            <a:off x="539552" y="548680"/>
            <a:ext cx="8352928" cy="1080120"/>
          </a:xfrm>
        </p:spPr>
        <p:txBody>
          <a:bodyPr/>
          <a:lstStyle/>
          <a:p>
            <a:pPr algn="l"/>
            <a:r>
              <a:rPr lang="nl-BE" sz="2600"/>
              <a:t>&gt; Stappenplan 1 - stap 2: Afgifte in centrale installaties</a:t>
            </a:r>
          </a:p>
        </p:txBody>
      </p:sp>
      <p:pic>
        <p:nvPicPr>
          <p:cNvPr id="7" name="Tijdelijke aanduiding voor inhoud 3">
            <a:extLst>
              <a:ext uri="{FF2B5EF4-FFF2-40B4-BE49-F238E27FC236}">
                <a16:creationId xmlns:a16="http://schemas.microsoft.com/office/drawing/2014/main" id="{B79A707E-DF83-4CFF-9616-E69DBEA503F8}"/>
              </a:ext>
            </a:extLst>
          </p:cNvPr>
          <p:cNvPicPr>
            <a:picLocks noChangeAspect="1"/>
          </p:cNvPicPr>
          <p:nvPr/>
        </p:nvPicPr>
        <p:blipFill rotWithShape="1">
          <a:blip r:embed="rId2"/>
          <a:srcRect l="10237" t="29159" r="11475" b="9193"/>
          <a:stretch/>
        </p:blipFill>
        <p:spPr>
          <a:xfrm>
            <a:off x="406098" y="2107878"/>
            <a:ext cx="8038690" cy="3560681"/>
          </a:xfrm>
          <a:prstGeom prst="rect">
            <a:avLst/>
          </a:prstGeom>
        </p:spPr>
      </p:pic>
      <p:sp>
        <p:nvSpPr>
          <p:cNvPr id="2" name="Rechthoek 1">
            <a:extLst>
              <a:ext uri="{FF2B5EF4-FFF2-40B4-BE49-F238E27FC236}">
                <a16:creationId xmlns:a16="http://schemas.microsoft.com/office/drawing/2014/main" id="{38C02515-139E-40DC-BCB9-DBAD43886302}"/>
              </a:ext>
            </a:extLst>
          </p:cNvPr>
          <p:cNvSpPr/>
          <p:nvPr/>
        </p:nvSpPr>
        <p:spPr>
          <a:xfrm>
            <a:off x="539552" y="4296792"/>
            <a:ext cx="6038801" cy="10209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975882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39552" y="1628800"/>
            <a:ext cx="8352928" cy="4248472"/>
          </a:xfrm>
        </p:spPr>
        <p:txBody>
          <a:bodyPr/>
          <a:lstStyle/>
          <a:p>
            <a:r>
              <a:rPr lang="nl-BE" b="1" dirty="0">
                <a:solidFill>
                  <a:srgbClr val="38373A"/>
                </a:solidFill>
              </a:rPr>
              <a:t>Parameters </a:t>
            </a:r>
            <a:r>
              <a:rPr lang="nl-BE" dirty="0">
                <a:solidFill>
                  <a:srgbClr val="38373A"/>
                </a:solidFill>
              </a:rPr>
              <a:t>van </a:t>
            </a:r>
            <a:r>
              <a:rPr lang="nl-BE" b="1" dirty="0">
                <a:solidFill>
                  <a:srgbClr val="38373A"/>
                </a:solidFill>
              </a:rPr>
              <a:t>afgiftesysteem </a:t>
            </a:r>
            <a:r>
              <a:rPr lang="nl-BE" dirty="0">
                <a:solidFill>
                  <a:srgbClr val="38373A"/>
                </a:solidFill>
              </a:rPr>
              <a:t>van centrale installatie voor RV</a:t>
            </a:r>
          </a:p>
          <a:p>
            <a:pPr lvl="1"/>
            <a:r>
              <a:rPr lang="nl-BE" dirty="0">
                <a:solidFill>
                  <a:srgbClr val="38373A"/>
                </a:solidFill>
              </a:rPr>
              <a:t>Noteer </a:t>
            </a:r>
            <a:r>
              <a:rPr lang="nl-BE" b="1" dirty="0">
                <a:solidFill>
                  <a:srgbClr val="38373A"/>
                </a:solidFill>
              </a:rPr>
              <a:t>alle</a:t>
            </a:r>
            <a:r>
              <a:rPr lang="nl-BE" dirty="0">
                <a:solidFill>
                  <a:srgbClr val="38373A"/>
                </a:solidFill>
              </a:rPr>
              <a:t> afgiftesystemen gekoppeld aan een </a:t>
            </a:r>
            <a:r>
              <a:rPr lang="nl-BE" b="1" dirty="0">
                <a:solidFill>
                  <a:srgbClr val="38373A"/>
                </a:solidFill>
              </a:rPr>
              <a:t>unieke (combinatie van) opwekker(s)</a:t>
            </a:r>
          </a:p>
          <a:p>
            <a:pPr lvl="1"/>
            <a:r>
              <a:rPr lang="nl-BE" dirty="0">
                <a:solidFill>
                  <a:srgbClr val="38373A"/>
                </a:solidFill>
              </a:rPr>
              <a:t>Mogelijke types afgiftesystemen i.f.v. geselecteerde opwekker</a:t>
            </a:r>
          </a:p>
          <a:p>
            <a:pPr lvl="2"/>
            <a:r>
              <a:rPr lang="nl-BE" dirty="0">
                <a:solidFill>
                  <a:srgbClr val="38373A"/>
                </a:solidFill>
              </a:rPr>
              <a:t>oppervlakteverwarming</a:t>
            </a:r>
          </a:p>
          <a:p>
            <a:pPr lvl="2"/>
            <a:r>
              <a:rPr lang="nl-BE" dirty="0">
                <a:solidFill>
                  <a:srgbClr val="38373A"/>
                </a:solidFill>
              </a:rPr>
              <a:t>radiatoren/convectoren</a:t>
            </a:r>
          </a:p>
          <a:p>
            <a:pPr lvl="2"/>
            <a:r>
              <a:rPr lang="nl-BE" dirty="0">
                <a:solidFill>
                  <a:srgbClr val="38373A"/>
                </a:solidFill>
              </a:rPr>
              <a:t>combinatie radiatoren/convectoren én oppervlakteverwarming</a:t>
            </a:r>
          </a:p>
          <a:p>
            <a:pPr lvl="3"/>
            <a:r>
              <a:rPr lang="nl-BE" dirty="0">
                <a:solidFill>
                  <a:srgbClr val="38373A"/>
                </a:solidFill>
              </a:rPr>
              <a:t>opwekker(s) bedient zowel radiatoren/convectoren als vloer</a:t>
            </a:r>
            <a:r>
              <a:rPr lang="en-US" dirty="0">
                <a:solidFill>
                  <a:srgbClr val="38373A"/>
                </a:solidFill>
              </a:rPr>
              <a:t>-, plafond- of </a:t>
            </a:r>
            <a:r>
              <a:rPr lang="nl-BE" dirty="0">
                <a:solidFill>
                  <a:srgbClr val="38373A"/>
                </a:solidFill>
              </a:rPr>
              <a:t>muurverwarming</a:t>
            </a:r>
          </a:p>
          <a:p>
            <a:pPr lvl="3"/>
            <a:r>
              <a:rPr lang="nl-BE" dirty="0">
                <a:solidFill>
                  <a:srgbClr val="38373A"/>
                </a:solidFill>
              </a:rPr>
              <a:t>niet noodzakelijk in dezelfde ruimte</a:t>
            </a:r>
          </a:p>
          <a:p>
            <a:pPr lvl="2"/>
            <a:r>
              <a:rPr lang="nl-BE" dirty="0">
                <a:solidFill>
                  <a:srgbClr val="38373A"/>
                </a:solidFill>
              </a:rPr>
              <a:t>luchtverwarming</a:t>
            </a:r>
          </a:p>
          <a:p>
            <a:pPr lvl="2"/>
            <a:r>
              <a:rPr lang="nl-BE" dirty="0">
                <a:solidFill>
                  <a:srgbClr val="38373A"/>
                </a:solidFill>
              </a:rPr>
              <a:t>onbekend</a:t>
            </a:r>
          </a:p>
          <a:p>
            <a:pPr marL="288000" lvl="1" indent="0">
              <a:buNone/>
            </a:pPr>
            <a:endParaRPr lang="nl-BE" b="1" dirty="0">
              <a:solidFill>
                <a:srgbClr val="38373A"/>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188</a:t>
            </a:fld>
            <a:endParaRPr lang="nl-BE" sz="1100">
              <a:solidFill>
                <a:srgbClr val="105269"/>
              </a:solidFill>
            </a:endParaRPr>
          </a:p>
        </p:txBody>
      </p:sp>
      <p:sp>
        <p:nvSpPr>
          <p:cNvPr id="10" name="Titel 1">
            <a:extLst>
              <a:ext uri="{FF2B5EF4-FFF2-40B4-BE49-F238E27FC236}">
                <a16:creationId xmlns:a16="http://schemas.microsoft.com/office/drawing/2014/main" id="{45357056-0374-4901-8965-4EA8F1CE384E}"/>
              </a:ext>
            </a:extLst>
          </p:cNvPr>
          <p:cNvSpPr>
            <a:spLocks noGrp="1"/>
          </p:cNvSpPr>
          <p:nvPr>
            <p:ph type="title"/>
          </p:nvPr>
        </p:nvSpPr>
        <p:spPr>
          <a:xfrm>
            <a:off x="539552" y="548680"/>
            <a:ext cx="8352928" cy="1080120"/>
          </a:xfrm>
        </p:spPr>
        <p:txBody>
          <a:bodyPr/>
          <a:lstStyle/>
          <a:p>
            <a:pPr algn="l"/>
            <a:r>
              <a:rPr lang="nl-BE" sz="2600"/>
              <a:t>&gt; Stappenplan 1 - stap 2: Afgifte in centrale installaties</a:t>
            </a:r>
          </a:p>
        </p:txBody>
      </p:sp>
    </p:spTree>
    <p:extLst>
      <p:ext uri="{BB962C8B-B14F-4D97-AF65-F5344CB8AC3E}">
        <p14:creationId xmlns:p14="http://schemas.microsoft.com/office/powerpoint/2010/main" val="246934817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E7498B6-0C17-4E6E-B98E-C54E13860A08}"/>
              </a:ext>
            </a:extLst>
          </p:cNvPr>
          <p:cNvSpPr/>
          <p:nvPr/>
        </p:nvSpPr>
        <p:spPr>
          <a:xfrm>
            <a:off x="467544" y="5827576"/>
            <a:ext cx="280831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inhoud 6">
            <a:extLst>
              <a:ext uri="{FF2B5EF4-FFF2-40B4-BE49-F238E27FC236}">
                <a16:creationId xmlns:a16="http://schemas.microsoft.com/office/drawing/2014/main" id="{B9E58C83-91FE-44DC-AB36-010CD9B302F6}"/>
              </a:ext>
            </a:extLst>
          </p:cNvPr>
          <p:cNvSpPr txBox="1">
            <a:spLocks/>
          </p:cNvSpPr>
          <p:nvPr/>
        </p:nvSpPr>
        <p:spPr>
          <a:xfrm>
            <a:off x="611560" y="904818"/>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sz="2000"/>
              <a:t>De energiedeskundige stelt het volgende vast:</a:t>
            </a:r>
          </a:p>
          <a:p>
            <a:pPr lvl="1">
              <a:buFont typeface="Wingdings" panose="05000000000000000000" pitchFamily="2" charset="2"/>
              <a:buChar char="ü"/>
            </a:pPr>
            <a:r>
              <a:rPr lang="nl-BE" sz="1800"/>
              <a:t>De woning wordt verwarmd met een condenserende ketel die de vloerverwarming op het gelijkvloers en radiatoren op de verdieping bedient.</a:t>
            </a:r>
          </a:p>
          <a:p>
            <a:pPr lvl="1">
              <a:buFont typeface="Wingdings" panose="05000000000000000000" pitchFamily="2" charset="2"/>
              <a:buChar char="ü"/>
            </a:pPr>
            <a:r>
              <a:rPr lang="nl-BE" sz="1800"/>
              <a:t>De opwekker bevindt zich in de bergruimte (binnen het BV).</a:t>
            </a:r>
          </a:p>
          <a:p>
            <a:pPr marL="288000" lvl="1" indent="0">
              <a:buNone/>
            </a:pPr>
            <a:r>
              <a:rPr lang="nl-BE" sz="2000"/>
              <a:t>Welke installatie(s) voor RV voert energiedeskundige in de software in?</a:t>
            </a:r>
          </a:p>
          <a:p>
            <a:pPr marL="57150" indent="0">
              <a:buFontTx/>
              <a:buNone/>
            </a:pPr>
            <a:endParaRPr lang="nl-BE" sz="2000"/>
          </a:p>
          <a:p>
            <a:pPr marL="57150" indent="0">
              <a:buFontTx/>
              <a:buNone/>
            </a:pPr>
            <a:r>
              <a:rPr lang="nl-BE" sz="2400" b="1">
                <a:solidFill>
                  <a:srgbClr val="FF0000"/>
                </a:solidFill>
              </a:rPr>
              <a:t>Oplossing:</a:t>
            </a:r>
          </a:p>
          <a:p>
            <a:pPr marL="57150" indent="0">
              <a:buNone/>
            </a:pPr>
            <a:r>
              <a:rPr lang="nl-BE" sz="1800"/>
              <a:t>De energiedeskundig stelt één </a:t>
            </a:r>
            <a:r>
              <a:rPr lang="nl-BE" sz="1800" b="1"/>
              <a:t>individuele centrale </a:t>
            </a:r>
            <a:r>
              <a:rPr lang="nl-BE" sz="1800"/>
              <a:t>installatie voor RV vast met één opwekker. Als opwekker wordt een </a:t>
            </a:r>
            <a:r>
              <a:rPr lang="nl-BE" sz="1800" b="1"/>
              <a:t>condenserende ketel </a:t>
            </a:r>
            <a:r>
              <a:rPr lang="nl-BE" sz="1800"/>
              <a:t>ingevoerd. Het afgiftesysteem is een </a:t>
            </a:r>
            <a:r>
              <a:rPr lang="nl-BE" sz="1800" b="1"/>
              <a:t>combinatie van radiatoren/convectoren en vloerverwarming</a:t>
            </a:r>
            <a:r>
              <a:rPr lang="nl-BE" sz="1800"/>
              <a:t>. Alle distributieleidingen bevinden zich binnen het BV. De lengte van de </a:t>
            </a:r>
            <a:r>
              <a:rPr lang="nl-BE" sz="1800" err="1"/>
              <a:t>ongeïsoleerde</a:t>
            </a:r>
            <a:r>
              <a:rPr lang="nl-BE" sz="1800"/>
              <a:t> leidingen buiten het BV is dus 0 m.</a:t>
            </a:r>
          </a:p>
          <a:p>
            <a:pPr marL="57150" indent="0">
              <a:buFontTx/>
              <a:buNone/>
            </a:pPr>
            <a:endParaRPr lang="nl-BE" sz="1800"/>
          </a:p>
          <a:p>
            <a:pPr marL="57150" indent="0">
              <a:buFontTx/>
              <a:buNone/>
            </a:pPr>
            <a:endParaRPr lang="nl-BE" sz="2000"/>
          </a:p>
        </p:txBody>
      </p:sp>
      <p:pic>
        <p:nvPicPr>
          <p:cNvPr id="9" name="Picture 3">
            <a:extLst>
              <a:ext uri="{FF2B5EF4-FFF2-40B4-BE49-F238E27FC236}">
                <a16:creationId xmlns:a16="http://schemas.microsoft.com/office/drawing/2014/main" id="{B5FB62C2-F01D-4354-95F3-A5BCED1B2D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1740" y="4317206"/>
            <a:ext cx="6099460" cy="242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al 9">
            <a:extLst>
              <a:ext uri="{FF2B5EF4-FFF2-40B4-BE49-F238E27FC236}">
                <a16:creationId xmlns:a16="http://schemas.microsoft.com/office/drawing/2014/main" id="{F6D45F28-6D8F-4E53-9504-64DE00DE9502}"/>
              </a:ext>
            </a:extLst>
          </p:cNvPr>
          <p:cNvSpPr/>
          <p:nvPr/>
        </p:nvSpPr>
        <p:spPr>
          <a:xfrm>
            <a:off x="1931514" y="5737158"/>
            <a:ext cx="936104"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956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pic>
        <p:nvPicPr>
          <p:cNvPr id="2" name="Afbeelding 1">
            <a:extLst>
              <a:ext uri="{FF2B5EF4-FFF2-40B4-BE49-F238E27FC236}">
                <a16:creationId xmlns:a16="http://schemas.microsoft.com/office/drawing/2014/main" id="{99E052C9-17FA-486C-8DA3-C89C118BBCFE}"/>
              </a:ext>
            </a:extLst>
          </p:cNvPr>
          <p:cNvPicPr>
            <a:picLocks noChangeAspect="1"/>
          </p:cNvPicPr>
          <p:nvPr/>
        </p:nvPicPr>
        <p:blipFill>
          <a:blip r:embed="rId2"/>
          <a:stretch>
            <a:fillRect/>
          </a:stretch>
        </p:blipFill>
        <p:spPr>
          <a:xfrm>
            <a:off x="395536" y="1700808"/>
            <a:ext cx="8604448" cy="3371631"/>
          </a:xfrm>
          <a:prstGeom prst="rect">
            <a:avLst/>
          </a:prstGeom>
        </p:spPr>
      </p:pic>
      <p:sp>
        <p:nvSpPr>
          <p:cNvPr id="3" name="Rechthoek 2">
            <a:extLst>
              <a:ext uri="{FF2B5EF4-FFF2-40B4-BE49-F238E27FC236}">
                <a16:creationId xmlns:a16="http://schemas.microsoft.com/office/drawing/2014/main" id="{74048E90-0C49-4024-A9D2-7E326E3CDB29}"/>
              </a:ext>
            </a:extLst>
          </p:cNvPr>
          <p:cNvSpPr/>
          <p:nvPr/>
        </p:nvSpPr>
        <p:spPr>
          <a:xfrm>
            <a:off x="395536" y="2276872"/>
            <a:ext cx="8604448" cy="8640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8955315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190</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jdelijke aanduiding voor inhoud 2">
            <a:extLst>
              <a:ext uri="{FF2B5EF4-FFF2-40B4-BE49-F238E27FC236}">
                <a16:creationId xmlns:a16="http://schemas.microsoft.com/office/drawing/2014/main" id="{356A6B9A-EE85-4F03-94ED-FB37CD212EDF}"/>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In het geval (volledige) </a:t>
            </a:r>
            <a:r>
              <a:rPr lang="nl-BE" b="1">
                <a:solidFill>
                  <a:srgbClr val="FF0000"/>
                </a:solidFill>
              </a:rPr>
              <a:t>centrale</a:t>
            </a:r>
            <a:r>
              <a:rPr lang="nl-BE"/>
              <a:t> installatie, bepaal parameters voor</a:t>
            </a:r>
          </a:p>
          <a:p>
            <a:pPr lvl="1"/>
            <a:r>
              <a:rPr lang="nl-BE">
                <a:solidFill>
                  <a:srgbClr val="38373A"/>
                </a:solidFill>
              </a:rPr>
              <a:t>Opwekking</a:t>
            </a:r>
          </a:p>
          <a:p>
            <a:pPr lvl="1"/>
            <a:r>
              <a:rPr lang="nl-BE">
                <a:solidFill>
                  <a:srgbClr val="38373A"/>
                </a:solidFill>
              </a:rPr>
              <a:t>Distributie</a:t>
            </a:r>
          </a:p>
          <a:p>
            <a:pPr lvl="1"/>
            <a:r>
              <a:rPr lang="nl-BE">
                <a:solidFill>
                  <a:srgbClr val="38373A"/>
                </a:solidFill>
              </a:rPr>
              <a:t>Afgifte</a:t>
            </a:r>
          </a:p>
          <a:p>
            <a:pPr lvl="1"/>
            <a:r>
              <a:rPr lang="nl-BE" b="1">
                <a:solidFill>
                  <a:srgbClr val="38373A"/>
                </a:solidFill>
              </a:rPr>
              <a:t>Regeling</a:t>
            </a:r>
          </a:p>
          <a:p>
            <a:pPr lvl="2"/>
            <a:r>
              <a:rPr lang="nl-BE">
                <a:solidFill>
                  <a:srgbClr val="38373A"/>
                </a:solidFill>
              </a:rPr>
              <a:t>Aanwezigheid pompregeling</a:t>
            </a:r>
          </a:p>
          <a:p>
            <a:pPr lvl="2"/>
            <a:r>
              <a:rPr lang="nl-BE">
                <a:solidFill>
                  <a:srgbClr val="38373A"/>
                </a:solidFill>
              </a:rPr>
              <a:t>Regeling binnentemperatuur</a:t>
            </a:r>
          </a:p>
          <a:p>
            <a:pPr lvl="2"/>
            <a:r>
              <a:rPr lang="nl-BE">
                <a:solidFill>
                  <a:srgbClr val="38373A"/>
                </a:solidFill>
              </a:rPr>
              <a:t>Regeling vertrektemperatuur van het afgiftemedium</a:t>
            </a:r>
          </a:p>
          <a:p>
            <a:pPr marL="288000" lvl="1"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p:txBody>
      </p:sp>
      <p:sp>
        <p:nvSpPr>
          <p:cNvPr id="15" name="Titel 1">
            <a:extLst>
              <a:ext uri="{FF2B5EF4-FFF2-40B4-BE49-F238E27FC236}">
                <a16:creationId xmlns:a16="http://schemas.microsoft.com/office/drawing/2014/main" id="{73E19FC8-742E-4741-9140-ACE5264D1BA5}"/>
              </a:ext>
            </a:extLst>
          </p:cNvPr>
          <p:cNvSpPr>
            <a:spLocks noGrp="1"/>
          </p:cNvSpPr>
          <p:nvPr>
            <p:ph type="title"/>
          </p:nvPr>
        </p:nvSpPr>
        <p:spPr>
          <a:xfrm>
            <a:off x="539552" y="548680"/>
            <a:ext cx="8352928" cy="1080120"/>
          </a:xfrm>
        </p:spPr>
        <p:txBody>
          <a:bodyPr/>
          <a:lstStyle/>
          <a:p>
            <a:pPr algn="l"/>
            <a:r>
              <a:rPr lang="nl-BE" sz="2900"/>
              <a:t>&gt; Stappenplan 1 - stap 2: Eigenschappen per type RV</a:t>
            </a:r>
          </a:p>
        </p:txBody>
      </p:sp>
    </p:spTree>
    <p:extLst>
      <p:ext uri="{BB962C8B-B14F-4D97-AF65-F5344CB8AC3E}">
        <p14:creationId xmlns:p14="http://schemas.microsoft.com/office/powerpoint/2010/main" val="162335233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solidFill>
                  <a:srgbClr val="38373A"/>
                </a:solidFill>
              </a:rPr>
              <a:t>Parameters </a:t>
            </a:r>
            <a:r>
              <a:rPr lang="nl-BE">
                <a:solidFill>
                  <a:srgbClr val="38373A"/>
                </a:solidFill>
              </a:rPr>
              <a:t>van </a:t>
            </a:r>
            <a:r>
              <a:rPr lang="nl-BE" b="1">
                <a:solidFill>
                  <a:srgbClr val="38373A"/>
                </a:solidFill>
              </a:rPr>
              <a:t>regelsysteem </a:t>
            </a:r>
            <a:r>
              <a:rPr lang="nl-BE">
                <a:solidFill>
                  <a:srgbClr val="38373A"/>
                </a:solidFill>
              </a:rPr>
              <a:t>van centrale installatie voor RV</a:t>
            </a: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191</a:t>
            </a:fld>
            <a:endParaRPr lang="nl-BE" sz="1100">
              <a:solidFill>
                <a:srgbClr val="105269"/>
              </a:solidFill>
            </a:endParaRPr>
          </a:p>
        </p:txBody>
      </p:sp>
      <p:sp>
        <p:nvSpPr>
          <p:cNvPr id="9" name="Titel 1">
            <a:extLst>
              <a:ext uri="{FF2B5EF4-FFF2-40B4-BE49-F238E27FC236}">
                <a16:creationId xmlns:a16="http://schemas.microsoft.com/office/drawing/2014/main" id="{1087FDF6-C206-43C4-B674-0A355CDEFA71}"/>
              </a:ext>
            </a:extLst>
          </p:cNvPr>
          <p:cNvSpPr>
            <a:spLocks noGrp="1"/>
          </p:cNvSpPr>
          <p:nvPr>
            <p:ph type="title"/>
          </p:nvPr>
        </p:nvSpPr>
        <p:spPr>
          <a:xfrm>
            <a:off x="539552" y="548680"/>
            <a:ext cx="8352928" cy="1080120"/>
          </a:xfrm>
        </p:spPr>
        <p:txBody>
          <a:bodyPr/>
          <a:lstStyle/>
          <a:p>
            <a:pPr algn="l"/>
            <a:r>
              <a:rPr lang="nl-BE" sz="2600"/>
              <a:t>&gt; Stappenplan 1 - stap 2: Regeling in centrale installaties</a:t>
            </a:r>
          </a:p>
        </p:txBody>
      </p:sp>
      <p:pic>
        <p:nvPicPr>
          <p:cNvPr id="10" name="Afbeelding 9">
            <a:extLst>
              <a:ext uri="{FF2B5EF4-FFF2-40B4-BE49-F238E27FC236}">
                <a16:creationId xmlns:a16="http://schemas.microsoft.com/office/drawing/2014/main" id="{C2EF6F75-702F-4DEA-8549-36D55BB9B9C7}"/>
              </a:ext>
            </a:extLst>
          </p:cNvPr>
          <p:cNvPicPr>
            <a:picLocks noChangeAspect="1"/>
          </p:cNvPicPr>
          <p:nvPr/>
        </p:nvPicPr>
        <p:blipFill rotWithShape="1">
          <a:blip r:embed="rId2"/>
          <a:srcRect l="5113" t="24801" r="64963" b="10800"/>
          <a:stretch/>
        </p:blipFill>
        <p:spPr>
          <a:xfrm>
            <a:off x="959879" y="2166343"/>
            <a:ext cx="7224241" cy="4372569"/>
          </a:xfrm>
          <a:prstGeom prst="rect">
            <a:avLst/>
          </a:prstGeom>
        </p:spPr>
      </p:pic>
      <p:sp>
        <p:nvSpPr>
          <p:cNvPr id="12" name="Rechthoek 11">
            <a:extLst>
              <a:ext uri="{FF2B5EF4-FFF2-40B4-BE49-F238E27FC236}">
                <a16:creationId xmlns:a16="http://schemas.microsoft.com/office/drawing/2014/main" id="{0470CD32-90AB-4014-9BD2-2402B05938BE}"/>
              </a:ext>
            </a:extLst>
          </p:cNvPr>
          <p:cNvSpPr/>
          <p:nvPr/>
        </p:nvSpPr>
        <p:spPr>
          <a:xfrm>
            <a:off x="2987646" y="5406270"/>
            <a:ext cx="4854680" cy="112456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1054696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4D74076-012D-478A-9F9F-8CA9CF3E0B08}"/>
              </a:ext>
            </a:extLst>
          </p:cNvPr>
          <p:cNvSpPr/>
          <p:nvPr/>
        </p:nvSpPr>
        <p:spPr>
          <a:xfrm>
            <a:off x="435006" y="5814874"/>
            <a:ext cx="2133600" cy="781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dirty="0">
                <a:solidFill>
                  <a:srgbClr val="38373A"/>
                </a:solidFill>
              </a:rPr>
              <a:t>Parameters </a:t>
            </a:r>
            <a:r>
              <a:rPr lang="nl-BE" dirty="0">
                <a:solidFill>
                  <a:srgbClr val="38373A"/>
                </a:solidFill>
              </a:rPr>
              <a:t>van </a:t>
            </a:r>
            <a:r>
              <a:rPr lang="nl-BE" b="1" dirty="0">
                <a:solidFill>
                  <a:srgbClr val="38373A"/>
                </a:solidFill>
              </a:rPr>
              <a:t>regelsysteem </a:t>
            </a:r>
            <a:r>
              <a:rPr lang="nl-BE" dirty="0">
                <a:solidFill>
                  <a:srgbClr val="38373A"/>
                </a:solidFill>
              </a:rPr>
              <a:t>van centrale installatie voor RV</a:t>
            </a:r>
          </a:p>
          <a:p>
            <a:pPr lvl="1"/>
            <a:r>
              <a:rPr lang="nl-BE" b="1" dirty="0">
                <a:solidFill>
                  <a:srgbClr val="38373A"/>
                </a:solidFill>
              </a:rPr>
              <a:t>Parameters </a:t>
            </a:r>
            <a:r>
              <a:rPr lang="nl-BE" dirty="0">
                <a:solidFill>
                  <a:srgbClr val="38373A"/>
                </a:solidFill>
              </a:rPr>
              <a:t>van </a:t>
            </a:r>
            <a:r>
              <a:rPr lang="nl-BE" b="1" dirty="0">
                <a:solidFill>
                  <a:srgbClr val="38373A"/>
                </a:solidFill>
              </a:rPr>
              <a:t>pompregeling</a:t>
            </a:r>
            <a:endParaRPr lang="nl-BE" b="1" dirty="0"/>
          </a:p>
          <a:p>
            <a:pPr lvl="2"/>
            <a:r>
              <a:rPr lang="nl-BE" dirty="0"/>
              <a:t>automatische regeling voor de circulatiepomp aanwezig</a:t>
            </a:r>
            <a:r>
              <a:rPr lang="en-US" dirty="0"/>
              <a:t>?</a:t>
            </a:r>
            <a:endParaRPr lang="en-US" sz="1700" dirty="0">
              <a:solidFill>
                <a:srgbClr val="105269"/>
              </a:solidFill>
              <a:latin typeface="Verdana" panose="020B0604030504040204" pitchFamily="34" charset="0"/>
              <a:ea typeface="Verdana" panose="020B0604030504040204" pitchFamily="34" charset="0"/>
            </a:endParaRPr>
          </a:p>
          <a:p>
            <a:pPr lvl="1"/>
            <a:r>
              <a:rPr lang="nl-BE" b="1" dirty="0">
                <a:solidFill>
                  <a:srgbClr val="38373A"/>
                </a:solidFill>
              </a:rPr>
              <a:t>Parameters </a:t>
            </a:r>
            <a:r>
              <a:rPr lang="nl-BE" dirty="0">
                <a:solidFill>
                  <a:srgbClr val="38373A"/>
                </a:solidFill>
              </a:rPr>
              <a:t>van het </a:t>
            </a:r>
            <a:r>
              <a:rPr lang="nl-BE" b="1" dirty="0"/>
              <a:t>regelsysteem </a:t>
            </a:r>
            <a:r>
              <a:rPr lang="nl-BE" dirty="0"/>
              <a:t>voor de </a:t>
            </a:r>
            <a:r>
              <a:rPr lang="nl-BE" b="1" dirty="0"/>
              <a:t>binnentemperatuur</a:t>
            </a:r>
          </a:p>
          <a:p>
            <a:pPr lvl="2"/>
            <a:r>
              <a:rPr lang="nl-BE" dirty="0">
                <a:solidFill>
                  <a:srgbClr val="38373A"/>
                </a:solidFill>
              </a:rPr>
              <a:t>Regeling binnentemperatuur</a:t>
            </a:r>
          </a:p>
          <a:p>
            <a:pPr lvl="3"/>
            <a:r>
              <a:rPr lang="nl-BE" dirty="0">
                <a:solidFill>
                  <a:srgbClr val="38373A"/>
                </a:solidFill>
              </a:rPr>
              <a:t>Radiatorkranen:</a:t>
            </a:r>
          </a:p>
          <a:p>
            <a:pPr lvl="4"/>
            <a:r>
              <a:rPr lang="nl-BE" dirty="0">
                <a:solidFill>
                  <a:srgbClr val="38373A"/>
                </a:solidFill>
              </a:rPr>
              <a:t>geen</a:t>
            </a:r>
          </a:p>
          <a:p>
            <a:pPr lvl="4"/>
            <a:r>
              <a:rPr lang="nl-BE" dirty="0">
                <a:solidFill>
                  <a:srgbClr val="38373A"/>
                </a:solidFill>
              </a:rPr>
              <a:t>manueel</a:t>
            </a:r>
          </a:p>
          <a:p>
            <a:pPr lvl="4"/>
            <a:r>
              <a:rPr lang="nl-BE" dirty="0">
                <a:solidFill>
                  <a:srgbClr val="38373A"/>
                </a:solidFill>
              </a:rPr>
              <a:t>thermostatische</a:t>
            </a:r>
          </a:p>
          <a:p>
            <a:pPr lvl="3"/>
            <a:r>
              <a:rPr lang="nl-BE" dirty="0">
                <a:solidFill>
                  <a:srgbClr val="38373A"/>
                </a:solidFill>
              </a:rPr>
              <a:t>Kamerthermostaat of individuele temperatuurcorrectie (bij collectieve)</a:t>
            </a:r>
          </a:p>
          <a:p>
            <a:pPr lvl="2"/>
            <a:r>
              <a:rPr lang="nl-BE" dirty="0">
                <a:solidFill>
                  <a:srgbClr val="38373A"/>
                </a:solidFill>
              </a:rPr>
              <a:t>Regeling vertrektemperatuur</a:t>
            </a:r>
          </a:p>
          <a:p>
            <a:pPr lvl="3"/>
            <a:r>
              <a:rPr lang="nl-BE" dirty="0">
                <a:solidFill>
                  <a:srgbClr val="38373A"/>
                </a:solidFill>
              </a:rPr>
              <a:t>Aanwezigheid buitenvoeler</a:t>
            </a:r>
            <a:endParaRPr lang="nl-BE" b="1" dirty="0">
              <a:solidFill>
                <a:srgbClr val="38373A"/>
              </a:solidFill>
            </a:endParaRPr>
          </a:p>
          <a:p>
            <a:pPr marL="288000" lvl="1" indent="0">
              <a:buNone/>
            </a:pPr>
            <a:endParaRPr lang="en-US" dirty="0">
              <a:solidFill>
                <a:srgbClr val="38373A"/>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192</a:t>
            </a:fld>
            <a:endParaRPr lang="nl-BE" sz="1100">
              <a:solidFill>
                <a:srgbClr val="105269"/>
              </a:solidFill>
            </a:endParaRPr>
          </a:p>
        </p:txBody>
      </p:sp>
      <p:sp>
        <p:nvSpPr>
          <p:cNvPr id="7" name="Titel 1">
            <a:extLst>
              <a:ext uri="{FF2B5EF4-FFF2-40B4-BE49-F238E27FC236}">
                <a16:creationId xmlns:a16="http://schemas.microsoft.com/office/drawing/2014/main" id="{CC86075A-430A-47C3-B994-8CAA983F2376}"/>
              </a:ext>
            </a:extLst>
          </p:cNvPr>
          <p:cNvSpPr>
            <a:spLocks noGrp="1"/>
          </p:cNvSpPr>
          <p:nvPr>
            <p:ph type="title"/>
          </p:nvPr>
        </p:nvSpPr>
        <p:spPr>
          <a:xfrm>
            <a:off x="539552" y="548680"/>
            <a:ext cx="8352928" cy="1080120"/>
          </a:xfrm>
        </p:spPr>
        <p:txBody>
          <a:bodyPr/>
          <a:lstStyle/>
          <a:p>
            <a:pPr algn="l"/>
            <a:r>
              <a:rPr lang="nl-BE" sz="2600"/>
              <a:t>&gt; Stappenplan 1 - stap 2: Regeling in centrale installaties</a:t>
            </a:r>
          </a:p>
        </p:txBody>
      </p:sp>
      <p:sp>
        <p:nvSpPr>
          <p:cNvPr id="8" name="Rechthoek 7">
            <a:extLst>
              <a:ext uri="{FF2B5EF4-FFF2-40B4-BE49-F238E27FC236}">
                <a16:creationId xmlns:a16="http://schemas.microsoft.com/office/drawing/2014/main" id="{7E94BCB6-7E9C-410E-AA11-6C9FC8E121D5}"/>
              </a:ext>
            </a:extLst>
          </p:cNvPr>
          <p:cNvSpPr/>
          <p:nvPr/>
        </p:nvSpPr>
        <p:spPr>
          <a:xfrm>
            <a:off x="1390206" y="5827055"/>
            <a:ext cx="6903640" cy="646331"/>
          </a:xfrm>
          <a:prstGeom prst="rect">
            <a:avLst/>
          </a:prstGeom>
        </p:spPr>
        <p:txBody>
          <a:bodyPr wrap="square">
            <a:spAutoFit/>
          </a:bodyPr>
          <a:lstStyle/>
          <a:p>
            <a:r>
              <a:rPr lang="nl-BE" b="1">
                <a:solidFill>
                  <a:srgbClr val="4B7284"/>
                </a:solidFill>
              </a:rPr>
              <a:t>Indien meerdere regelsystemen aanwezig zijn, worden parameters van alle aanwezige regelsystemen ingegeven!</a:t>
            </a:r>
          </a:p>
        </p:txBody>
      </p:sp>
      <p:pic>
        <p:nvPicPr>
          <p:cNvPr id="9" name="Graphic 8" descr="Opmerking belangrijk">
            <a:extLst>
              <a:ext uri="{FF2B5EF4-FFF2-40B4-BE49-F238E27FC236}">
                <a16:creationId xmlns:a16="http://schemas.microsoft.com/office/drawing/2014/main" id="{0458721E-81B2-4EEB-AB39-57853BEA35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445" y="5877272"/>
            <a:ext cx="579761" cy="482240"/>
          </a:xfrm>
          <a:prstGeom prst="rect">
            <a:avLst/>
          </a:prstGeom>
        </p:spPr>
      </p:pic>
    </p:spTree>
    <p:extLst>
      <p:ext uri="{BB962C8B-B14F-4D97-AF65-F5344CB8AC3E}">
        <p14:creationId xmlns:p14="http://schemas.microsoft.com/office/powerpoint/2010/main" val="76182763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193</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jdelijke aanduiding voor inhoud 2">
            <a:extLst>
              <a:ext uri="{FF2B5EF4-FFF2-40B4-BE49-F238E27FC236}">
                <a16:creationId xmlns:a16="http://schemas.microsoft.com/office/drawing/2014/main" id="{356A6B9A-EE85-4F03-94ED-FB37CD212EDF}"/>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In het geval </a:t>
            </a:r>
            <a:r>
              <a:rPr lang="nl-BE" b="1">
                <a:solidFill>
                  <a:srgbClr val="FF0000"/>
                </a:solidFill>
              </a:rPr>
              <a:t>decentrale</a:t>
            </a:r>
            <a:r>
              <a:rPr lang="nl-BE"/>
              <a:t> installatie, bepaal parameters voor </a:t>
            </a:r>
          </a:p>
          <a:p>
            <a:pPr lvl="1"/>
            <a:r>
              <a:rPr lang="nl-BE">
                <a:solidFill>
                  <a:srgbClr val="38373A"/>
                </a:solidFill>
              </a:rPr>
              <a:t>Opwekking</a:t>
            </a:r>
          </a:p>
          <a:p>
            <a:pPr lvl="1"/>
            <a:endParaRPr lang="nl-BE">
              <a:solidFill>
                <a:srgbClr val="38373A"/>
              </a:solidFill>
            </a:endParaRPr>
          </a:p>
          <a:p>
            <a:pPr marL="288000" lvl="1"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p:txBody>
      </p:sp>
      <p:sp>
        <p:nvSpPr>
          <p:cNvPr id="15" name="Titel 1">
            <a:extLst>
              <a:ext uri="{FF2B5EF4-FFF2-40B4-BE49-F238E27FC236}">
                <a16:creationId xmlns:a16="http://schemas.microsoft.com/office/drawing/2014/main" id="{73E19FC8-742E-4741-9140-ACE5264D1BA5}"/>
              </a:ext>
            </a:extLst>
          </p:cNvPr>
          <p:cNvSpPr>
            <a:spLocks noGrp="1"/>
          </p:cNvSpPr>
          <p:nvPr>
            <p:ph type="title"/>
          </p:nvPr>
        </p:nvSpPr>
        <p:spPr>
          <a:xfrm>
            <a:off x="539552" y="548680"/>
            <a:ext cx="8352928" cy="1080120"/>
          </a:xfrm>
        </p:spPr>
        <p:txBody>
          <a:bodyPr/>
          <a:lstStyle/>
          <a:p>
            <a:pPr algn="l"/>
            <a:r>
              <a:rPr lang="nl-BE" sz="2900"/>
              <a:t>&gt; Stappenplan 1 - stap 2: Eigenschappen per type RV</a:t>
            </a:r>
          </a:p>
        </p:txBody>
      </p:sp>
    </p:spTree>
    <p:extLst>
      <p:ext uri="{BB962C8B-B14F-4D97-AF65-F5344CB8AC3E}">
        <p14:creationId xmlns:p14="http://schemas.microsoft.com/office/powerpoint/2010/main" val="221708329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solidFill>
                  <a:srgbClr val="38373A"/>
                </a:solidFill>
              </a:rPr>
              <a:t>Parameters </a:t>
            </a:r>
            <a:r>
              <a:rPr lang="nl-BE">
                <a:solidFill>
                  <a:srgbClr val="38373A"/>
                </a:solidFill>
              </a:rPr>
              <a:t>van het </a:t>
            </a:r>
            <a:r>
              <a:rPr lang="nl-BE" b="1">
                <a:solidFill>
                  <a:srgbClr val="38373A"/>
                </a:solidFill>
              </a:rPr>
              <a:t>opwekkingssysteem </a:t>
            </a:r>
            <a:r>
              <a:rPr lang="nl-BE">
                <a:solidFill>
                  <a:srgbClr val="38373A"/>
                </a:solidFill>
              </a:rPr>
              <a:t>van </a:t>
            </a:r>
            <a:r>
              <a:rPr lang="nl-BE" b="1">
                <a:solidFill>
                  <a:srgbClr val="38373A"/>
                </a:solidFill>
              </a:rPr>
              <a:t>decentrale</a:t>
            </a:r>
            <a:r>
              <a:rPr lang="nl-BE">
                <a:solidFill>
                  <a:srgbClr val="38373A"/>
                </a:solidFill>
              </a:rPr>
              <a:t> installatie RV</a:t>
            </a:r>
          </a:p>
          <a:p>
            <a:pPr lvl="1"/>
            <a:r>
              <a:rPr lang="nl-BE">
                <a:solidFill>
                  <a:srgbClr val="38373A"/>
                </a:solidFill>
              </a:rPr>
              <a:t>In functie van energiedrager</a:t>
            </a: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194</a:t>
            </a:fld>
            <a:endParaRPr lang="nl-BE" sz="1100">
              <a:solidFill>
                <a:srgbClr val="105269"/>
              </a:solidFill>
            </a:endParaRPr>
          </a:p>
        </p:txBody>
      </p:sp>
      <p:pic>
        <p:nvPicPr>
          <p:cNvPr id="2" name="Afbeelding 1">
            <a:extLst>
              <a:ext uri="{FF2B5EF4-FFF2-40B4-BE49-F238E27FC236}">
                <a16:creationId xmlns:a16="http://schemas.microsoft.com/office/drawing/2014/main" id="{4D0DEBE7-B432-459C-9353-277318167ABA}"/>
              </a:ext>
            </a:extLst>
          </p:cNvPr>
          <p:cNvPicPr>
            <a:picLocks noChangeAspect="1"/>
          </p:cNvPicPr>
          <p:nvPr/>
        </p:nvPicPr>
        <p:blipFill rotWithShape="1">
          <a:blip r:embed="rId2"/>
          <a:srcRect l="11413" t="24315" r="42125" b="44400"/>
          <a:stretch/>
        </p:blipFill>
        <p:spPr>
          <a:xfrm>
            <a:off x="969409" y="2769044"/>
            <a:ext cx="6552051" cy="2481659"/>
          </a:xfrm>
          <a:prstGeom prst="rect">
            <a:avLst/>
          </a:prstGeom>
        </p:spPr>
      </p:pic>
      <p:sp>
        <p:nvSpPr>
          <p:cNvPr id="10" name="Rechthoek 9">
            <a:extLst>
              <a:ext uri="{FF2B5EF4-FFF2-40B4-BE49-F238E27FC236}">
                <a16:creationId xmlns:a16="http://schemas.microsoft.com/office/drawing/2014/main" id="{CA1610C4-5A8C-4FCF-ABAD-67019425453C}"/>
              </a:ext>
            </a:extLst>
          </p:cNvPr>
          <p:cNvSpPr/>
          <p:nvPr/>
        </p:nvSpPr>
        <p:spPr>
          <a:xfrm>
            <a:off x="3459457" y="3341641"/>
            <a:ext cx="3833971" cy="2680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3D791AA0-0B7A-4C07-93B8-D317EEFEB0DB}"/>
              </a:ext>
            </a:extLst>
          </p:cNvPr>
          <p:cNvSpPr txBox="1"/>
          <p:nvPr/>
        </p:nvSpPr>
        <p:spPr>
          <a:xfrm>
            <a:off x="2247174" y="5710019"/>
            <a:ext cx="7488832" cy="646331"/>
          </a:xfrm>
          <a:prstGeom prst="rect">
            <a:avLst/>
          </a:prstGeom>
          <a:noFill/>
        </p:spPr>
        <p:txBody>
          <a:bodyPr wrap="square" rtlCol="0">
            <a:spAutoFit/>
          </a:bodyPr>
          <a:lstStyle/>
          <a:p>
            <a:r>
              <a:rPr lang="nl-BE" b="1">
                <a:solidFill>
                  <a:schemeClr val="tx2">
                    <a:lumMod val="50000"/>
                  </a:schemeClr>
                </a:solidFill>
              </a:rPr>
              <a:t>Herinner aannames bij opwekkers!</a:t>
            </a:r>
          </a:p>
          <a:p>
            <a:endParaRPr lang="nl-BE">
              <a:solidFill>
                <a:schemeClr val="tx2">
                  <a:lumMod val="50000"/>
                </a:schemeClr>
              </a:solidFill>
            </a:endParaRPr>
          </a:p>
        </p:txBody>
      </p:sp>
      <p:pic>
        <p:nvPicPr>
          <p:cNvPr id="12" name="Graphic 11" descr="Opmerking belangrijk">
            <a:extLst>
              <a:ext uri="{FF2B5EF4-FFF2-40B4-BE49-F238E27FC236}">
                <a16:creationId xmlns:a16="http://schemas.microsoft.com/office/drawing/2014/main" id="{4586608C-2925-4CB4-8A3F-E71DAEB144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6902" y="5562025"/>
            <a:ext cx="770272" cy="770272"/>
          </a:xfrm>
          <a:prstGeom prst="rect">
            <a:avLst/>
          </a:prstGeom>
        </p:spPr>
      </p:pic>
      <p:sp>
        <p:nvSpPr>
          <p:cNvPr id="14" name="Titel 1">
            <a:extLst>
              <a:ext uri="{FF2B5EF4-FFF2-40B4-BE49-F238E27FC236}">
                <a16:creationId xmlns:a16="http://schemas.microsoft.com/office/drawing/2014/main" id="{8278671B-4134-4EE4-9855-330440DDB98D}"/>
              </a:ext>
            </a:extLst>
          </p:cNvPr>
          <p:cNvSpPr>
            <a:spLocks noGrp="1"/>
          </p:cNvSpPr>
          <p:nvPr>
            <p:ph type="title"/>
          </p:nvPr>
        </p:nvSpPr>
        <p:spPr>
          <a:xfrm>
            <a:off x="539552" y="548680"/>
            <a:ext cx="8352928" cy="1080120"/>
          </a:xfrm>
        </p:spPr>
        <p:txBody>
          <a:bodyPr/>
          <a:lstStyle/>
          <a:p>
            <a:pPr algn="l"/>
            <a:r>
              <a:rPr lang="nl-BE" sz="2500"/>
              <a:t>&gt; Stappenplan 1 - stap 2: Opwekking in decentrale installaties</a:t>
            </a:r>
          </a:p>
        </p:txBody>
      </p:sp>
    </p:spTree>
    <p:extLst>
      <p:ext uri="{BB962C8B-B14F-4D97-AF65-F5344CB8AC3E}">
        <p14:creationId xmlns:p14="http://schemas.microsoft.com/office/powerpoint/2010/main" val="22083772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A56B048-6FEE-46BC-B9CC-3DC808D1DBC1}"/>
              </a:ext>
            </a:extLst>
          </p:cNvPr>
          <p:cNvPicPr>
            <a:picLocks noChangeAspect="1"/>
          </p:cNvPicPr>
          <p:nvPr/>
        </p:nvPicPr>
        <p:blipFill rotWithShape="1">
          <a:blip r:embed="rId2"/>
          <a:srcRect l="11413" t="24315" r="40550" b="43000"/>
          <a:stretch/>
        </p:blipFill>
        <p:spPr>
          <a:xfrm>
            <a:off x="1115616" y="2996952"/>
            <a:ext cx="6552728" cy="2507963"/>
          </a:xfrm>
          <a:prstGeom prst="rect">
            <a:avLst/>
          </a:prstGeom>
        </p:spPr>
      </p:pic>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solidFill>
                  <a:srgbClr val="38373A"/>
                </a:solidFill>
              </a:rPr>
              <a:t>Parameters </a:t>
            </a:r>
            <a:r>
              <a:rPr lang="nl-BE">
                <a:solidFill>
                  <a:srgbClr val="38373A"/>
                </a:solidFill>
              </a:rPr>
              <a:t>van het </a:t>
            </a:r>
            <a:r>
              <a:rPr lang="nl-BE" b="1">
                <a:solidFill>
                  <a:srgbClr val="38373A"/>
                </a:solidFill>
              </a:rPr>
              <a:t>opwekkingssysteem </a:t>
            </a:r>
            <a:r>
              <a:rPr lang="nl-BE">
                <a:solidFill>
                  <a:srgbClr val="38373A"/>
                </a:solidFill>
              </a:rPr>
              <a:t>van decentrale installatie RV</a:t>
            </a:r>
          </a:p>
          <a:p>
            <a:pPr lvl="1"/>
            <a:r>
              <a:rPr lang="nl-BE"/>
              <a:t>Enkel</a:t>
            </a:r>
            <a:r>
              <a:rPr lang="nl-BE">
                <a:solidFill>
                  <a:srgbClr val="38373A"/>
                </a:solidFill>
              </a:rPr>
              <a:t> in het geval energiedrager = ‘hout (overig)’</a:t>
            </a:r>
          </a:p>
          <a:p>
            <a:pPr lvl="2"/>
            <a:r>
              <a:rPr lang="nl-BE">
                <a:solidFill>
                  <a:srgbClr val="38373A"/>
                </a:solidFill>
              </a:rPr>
              <a:t>soort opwekker</a:t>
            </a: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195</a:t>
            </a:fld>
            <a:endParaRPr lang="nl-BE" sz="1100">
              <a:solidFill>
                <a:srgbClr val="105269"/>
              </a:solidFill>
            </a:endParaRPr>
          </a:p>
        </p:txBody>
      </p:sp>
      <p:sp>
        <p:nvSpPr>
          <p:cNvPr id="10" name="Rechthoek 9">
            <a:extLst>
              <a:ext uri="{FF2B5EF4-FFF2-40B4-BE49-F238E27FC236}">
                <a16:creationId xmlns:a16="http://schemas.microsoft.com/office/drawing/2014/main" id="{CA1610C4-5A8C-4FCF-ABAD-67019425453C}"/>
              </a:ext>
            </a:extLst>
          </p:cNvPr>
          <p:cNvSpPr/>
          <p:nvPr/>
        </p:nvSpPr>
        <p:spPr>
          <a:xfrm>
            <a:off x="3995936" y="4509120"/>
            <a:ext cx="3240360" cy="5760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 rechts 4">
            <a:extLst>
              <a:ext uri="{FF2B5EF4-FFF2-40B4-BE49-F238E27FC236}">
                <a16:creationId xmlns:a16="http://schemas.microsoft.com/office/drawing/2014/main" id="{BF86C1AE-32D5-45CE-B756-278E42888F16}"/>
              </a:ext>
            </a:extLst>
          </p:cNvPr>
          <p:cNvSpPr/>
          <p:nvPr/>
        </p:nvSpPr>
        <p:spPr>
          <a:xfrm>
            <a:off x="3491880" y="4219679"/>
            <a:ext cx="360040" cy="288032"/>
          </a:xfrm>
          <a:prstGeom prst="rightArrow">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a:extLst>
              <a:ext uri="{FF2B5EF4-FFF2-40B4-BE49-F238E27FC236}">
                <a16:creationId xmlns:a16="http://schemas.microsoft.com/office/drawing/2014/main" id="{18A8F8F6-5D4F-4F4A-8471-1A663A4C3E9C}"/>
              </a:ext>
            </a:extLst>
          </p:cNvPr>
          <p:cNvSpPr>
            <a:spLocks noGrp="1"/>
          </p:cNvSpPr>
          <p:nvPr>
            <p:ph type="title"/>
          </p:nvPr>
        </p:nvSpPr>
        <p:spPr>
          <a:xfrm>
            <a:off x="539552" y="548680"/>
            <a:ext cx="8352928" cy="1080120"/>
          </a:xfrm>
        </p:spPr>
        <p:txBody>
          <a:bodyPr/>
          <a:lstStyle/>
          <a:p>
            <a:pPr algn="l"/>
            <a:r>
              <a:rPr lang="nl-BE" sz="2500"/>
              <a:t>&gt; Stappenplan 1 - stap 2: Opwekking in decentrale installaties</a:t>
            </a:r>
          </a:p>
        </p:txBody>
      </p:sp>
    </p:spTree>
    <p:extLst>
      <p:ext uri="{BB962C8B-B14F-4D97-AF65-F5344CB8AC3E}">
        <p14:creationId xmlns:p14="http://schemas.microsoft.com/office/powerpoint/2010/main" val="14464951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196</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jdelijke aanduiding voor inhoud 2">
            <a:extLst>
              <a:ext uri="{FF2B5EF4-FFF2-40B4-BE49-F238E27FC236}">
                <a16:creationId xmlns:a16="http://schemas.microsoft.com/office/drawing/2014/main" id="{356A6B9A-EE85-4F03-94ED-FB37CD212EDF}"/>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In het geval </a:t>
            </a:r>
            <a:r>
              <a:rPr lang="nl-BE" b="1">
                <a:solidFill>
                  <a:srgbClr val="FF0000"/>
                </a:solidFill>
              </a:rPr>
              <a:t>onvolledige</a:t>
            </a:r>
            <a:r>
              <a:rPr lang="nl-BE"/>
              <a:t> installatie</a:t>
            </a:r>
          </a:p>
          <a:p>
            <a:pPr lvl="1"/>
            <a:r>
              <a:rPr lang="nl-BE">
                <a:solidFill>
                  <a:srgbClr val="38373A"/>
                </a:solidFill>
              </a:rPr>
              <a:t>Met enkel een afgiftesysteem</a:t>
            </a:r>
          </a:p>
          <a:p>
            <a:pPr lvl="1"/>
            <a:r>
              <a:rPr lang="nl-BE">
                <a:solidFill>
                  <a:srgbClr val="38373A"/>
                </a:solidFill>
              </a:rPr>
              <a:t>Met enkel een opwekker</a:t>
            </a:r>
          </a:p>
          <a:p>
            <a:pPr lvl="1"/>
            <a:endParaRPr lang="nl-BE">
              <a:solidFill>
                <a:srgbClr val="38373A"/>
              </a:solidFill>
            </a:endParaRPr>
          </a:p>
          <a:p>
            <a:pPr marL="288000" lvl="1"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lvl="3"/>
            <a:endParaRPr lang="en-US">
              <a:solidFill>
                <a:srgbClr val="38373A"/>
              </a:solidFill>
            </a:endParaRPr>
          </a:p>
          <a:p>
            <a:pPr marL="864000" lvl="3" indent="0">
              <a:buNone/>
            </a:pPr>
            <a:endParaRPr lang="en-US">
              <a:solidFill>
                <a:srgbClr val="38373A"/>
              </a:solidFill>
            </a:endParaRPr>
          </a:p>
        </p:txBody>
      </p:sp>
      <p:sp>
        <p:nvSpPr>
          <p:cNvPr id="15" name="Titel 1">
            <a:extLst>
              <a:ext uri="{FF2B5EF4-FFF2-40B4-BE49-F238E27FC236}">
                <a16:creationId xmlns:a16="http://schemas.microsoft.com/office/drawing/2014/main" id="{73E19FC8-742E-4741-9140-ACE5264D1BA5}"/>
              </a:ext>
            </a:extLst>
          </p:cNvPr>
          <p:cNvSpPr>
            <a:spLocks noGrp="1"/>
          </p:cNvSpPr>
          <p:nvPr>
            <p:ph type="title"/>
          </p:nvPr>
        </p:nvSpPr>
        <p:spPr>
          <a:xfrm>
            <a:off x="539552" y="548680"/>
            <a:ext cx="8352928" cy="1080120"/>
          </a:xfrm>
        </p:spPr>
        <p:txBody>
          <a:bodyPr/>
          <a:lstStyle/>
          <a:p>
            <a:pPr algn="l"/>
            <a:r>
              <a:rPr lang="nl-BE" sz="2900"/>
              <a:t>&gt; Stappenplan 1 - stap 2: Eigenschappen per type RV</a:t>
            </a:r>
          </a:p>
        </p:txBody>
      </p:sp>
    </p:spTree>
    <p:extLst>
      <p:ext uri="{BB962C8B-B14F-4D97-AF65-F5344CB8AC3E}">
        <p14:creationId xmlns:p14="http://schemas.microsoft.com/office/powerpoint/2010/main" val="16935611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3A20EAD-A7E4-484F-BA17-21743306465B}"/>
              </a:ext>
            </a:extLst>
          </p:cNvPr>
          <p:cNvPicPr>
            <a:picLocks noChangeAspect="1"/>
          </p:cNvPicPr>
          <p:nvPr/>
        </p:nvPicPr>
        <p:blipFill rotWithShape="1">
          <a:blip r:embed="rId2"/>
          <a:srcRect l="11580" t="29399" r="29359" b="42601"/>
          <a:stretch/>
        </p:blipFill>
        <p:spPr>
          <a:xfrm>
            <a:off x="654961" y="2579768"/>
            <a:ext cx="7704856" cy="2054628"/>
          </a:xfrm>
          <a:prstGeom prst="rect">
            <a:avLst/>
          </a:prstGeom>
        </p:spPr>
      </p:pic>
      <p:sp>
        <p:nvSpPr>
          <p:cNvPr id="9" name="Tijdelijke aanduiding voor inhoud 2">
            <a:extLst>
              <a:ext uri="{FF2B5EF4-FFF2-40B4-BE49-F238E27FC236}">
                <a16:creationId xmlns:a16="http://schemas.microsoft.com/office/drawing/2014/main" id="{F2B30585-EC1B-45E2-90AE-2F40C368ED5F}"/>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Parameters onvolledige</a:t>
            </a:r>
            <a:r>
              <a:rPr lang="nl-BE" dirty="0">
                <a:solidFill>
                  <a:srgbClr val="38373A"/>
                </a:solidFill>
              </a:rPr>
              <a:t> installatie met </a:t>
            </a:r>
            <a:r>
              <a:rPr lang="nl-BE" b="1" dirty="0">
                <a:solidFill>
                  <a:srgbClr val="38373A"/>
                </a:solidFill>
              </a:rPr>
              <a:t>enkel</a:t>
            </a:r>
            <a:r>
              <a:rPr lang="nl-BE" dirty="0">
                <a:solidFill>
                  <a:srgbClr val="38373A"/>
                </a:solidFill>
              </a:rPr>
              <a:t> </a:t>
            </a:r>
            <a:r>
              <a:rPr lang="nl-BE" b="1" dirty="0">
                <a:solidFill>
                  <a:srgbClr val="38373A"/>
                </a:solidFill>
              </a:rPr>
              <a:t>een afgiftesysteem</a:t>
            </a:r>
          </a:p>
          <a:p>
            <a:pPr lvl="1"/>
            <a:r>
              <a:rPr lang="nl-BE" dirty="0">
                <a:solidFill>
                  <a:srgbClr val="38373A"/>
                </a:solidFill>
              </a:rPr>
              <a:t>In</a:t>
            </a:r>
            <a:r>
              <a:rPr lang="en-US" dirty="0">
                <a:solidFill>
                  <a:srgbClr val="38373A"/>
                </a:solidFill>
              </a:rPr>
              <a:t> </a:t>
            </a:r>
            <a:r>
              <a:rPr lang="nl-BE" dirty="0">
                <a:solidFill>
                  <a:srgbClr val="38373A"/>
                </a:solidFill>
              </a:rPr>
              <a:t>geval kenmerken afgiftesysteem gekend, bepaal de parameters</a:t>
            </a:r>
          </a:p>
        </p:txBody>
      </p:sp>
      <p:sp>
        <p:nvSpPr>
          <p:cNvPr id="7" name="Titel 1">
            <a:extLst>
              <a:ext uri="{FF2B5EF4-FFF2-40B4-BE49-F238E27FC236}">
                <a16:creationId xmlns:a16="http://schemas.microsoft.com/office/drawing/2014/main" id="{7B989402-B62C-47D0-8C8C-3456138A98B0}"/>
              </a:ext>
            </a:extLst>
          </p:cNvPr>
          <p:cNvSpPr>
            <a:spLocks noGrp="1"/>
          </p:cNvSpPr>
          <p:nvPr>
            <p:ph type="title"/>
          </p:nvPr>
        </p:nvSpPr>
        <p:spPr>
          <a:xfrm>
            <a:off x="539552" y="548680"/>
            <a:ext cx="8352928" cy="1080120"/>
          </a:xfrm>
        </p:spPr>
        <p:txBody>
          <a:bodyPr/>
          <a:lstStyle/>
          <a:p>
            <a:pPr algn="l"/>
            <a:r>
              <a:rPr lang="nl-BE" sz="2500"/>
              <a:t>&gt; Stappenplan 1 - stap 2: Onvolledige installatie</a:t>
            </a:r>
          </a:p>
        </p:txBody>
      </p:sp>
    </p:spTree>
    <p:extLst>
      <p:ext uri="{BB962C8B-B14F-4D97-AF65-F5344CB8AC3E}">
        <p14:creationId xmlns:p14="http://schemas.microsoft.com/office/powerpoint/2010/main" val="16775945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F2B30585-EC1B-45E2-90AE-2F40C368ED5F}"/>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Parameters onvolledige</a:t>
            </a:r>
            <a:r>
              <a:rPr lang="nl-BE" dirty="0">
                <a:solidFill>
                  <a:srgbClr val="38373A"/>
                </a:solidFill>
              </a:rPr>
              <a:t> installatie met </a:t>
            </a:r>
            <a:r>
              <a:rPr lang="nl-BE" b="1" dirty="0">
                <a:solidFill>
                  <a:srgbClr val="38373A"/>
                </a:solidFill>
              </a:rPr>
              <a:t>enkel</a:t>
            </a:r>
            <a:r>
              <a:rPr lang="nl-BE" dirty="0">
                <a:solidFill>
                  <a:srgbClr val="38373A"/>
                </a:solidFill>
              </a:rPr>
              <a:t> </a:t>
            </a:r>
            <a:r>
              <a:rPr lang="nl-BE" b="1" dirty="0">
                <a:solidFill>
                  <a:srgbClr val="38373A"/>
                </a:solidFill>
              </a:rPr>
              <a:t>een opwekker</a:t>
            </a:r>
          </a:p>
          <a:p>
            <a:pPr lvl="1"/>
            <a:r>
              <a:rPr lang="nl-BE" dirty="0">
                <a:solidFill>
                  <a:srgbClr val="38373A"/>
                </a:solidFill>
              </a:rPr>
              <a:t>In geval kenmerken opwekker(s) gekend, bepaal de parameters van alle opwekker</a:t>
            </a:r>
            <a:r>
              <a:rPr lang="en-US" dirty="0">
                <a:solidFill>
                  <a:srgbClr val="38373A"/>
                </a:solidFill>
              </a:rPr>
              <a:t>(s)</a:t>
            </a:r>
            <a:endParaRPr lang="en-US" strike="sngStrike" dirty="0">
              <a:solidFill>
                <a:srgbClr val="38373A"/>
              </a:solidFill>
              <a:highlight>
                <a:srgbClr val="FFFF00"/>
              </a:highlight>
            </a:endParaRPr>
          </a:p>
        </p:txBody>
      </p:sp>
      <p:sp>
        <p:nvSpPr>
          <p:cNvPr id="7" name="Titel 1">
            <a:extLst>
              <a:ext uri="{FF2B5EF4-FFF2-40B4-BE49-F238E27FC236}">
                <a16:creationId xmlns:a16="http://schemas.microsoft.com/office/drawing/2014/main" id="{7B989402-B62C-47D0-8C8C-3456138A98B0}"/>
              </a:ext>
            </a:extLst>
          </p:cNvPr>
          <p:cNvSpPr>
            <a:spLocks noGrp="1"/>
          </p:cNvSpPr>
          <p:nvPr>
            <p:ph type="title"/>
          </p:nvPr>
        </p:nvSpPr>
        <p:spPr>
          <a:xfrm>
            <a:off x="539552" y="548680"/>
            <a:ext cx="8352928" cy="1080120"/>
          </a:xfrm>
        </p:spPr>
        <p:txBody>
          <a:bodyPr/>
          <a:lstStyle/>
          <a:p>
            <a:pPr algn="l"/>
            <a:r>
              <a:rPr lang="nl-BE" sz="2500"/>
              <a:t>&gt; Stappenplan 1 - stap 2: Onvolledige installatie</a:t>
            </a:r>
          </a:p>
        </p:txBody>
      </p:sp>
      <p:pic>
        <p:nvPicPr>
          <p:cNvPr id="5" name="Afbeelding 4">
            <a:extLst>
              <a:ext uri="{FF2B5EF4-FFF2-40B4-BE49-F238E27FC236}">
                <a16:creationId xmlns:a16="http://schemas.microsoft.com/office/drawing/2014/main" id="{85F8EC41-C1FE-49BF-B604-F136DEDBDB89}"/>
              </a:ext>
            </a:extLst>
          </p:cNvPr>
          <p:cNvPicPr>
            <a:picLocks noChangeAspect="1"/>
          </p:cNvPicPr>
          <p:nvPr/>
        </p:nvPicPr>
        <p:blipFill>
          <a:blip r:embed="rId6"/>
          <a:stretch>
            <a:fillRect/>
          </a:stretch>
        </p:blipFill>
        <p:spPr>
          <a:xfrm>
            <a:off x="0" y="2896340"/>
            <a:ext cx="9144000" cy="2102631"/>
          </a:xfrm>
          <a:prstGeom prst="rect">
            <a:avLst/>
          </a:prstGeom>
        </p:spPr>
      </p:pic>
    </p:spTree>
    <p:extLst>
      <p:ext uri="{BB962C8B-B14F-4D97-AF65-F5344CB8AC3E}">
        <p14:creationId xmlns:p14="http://schemas.microsoft.com/office/powerpoint/2010/main" val="266507598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199</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2226451343"/>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a:xfrm>
            <a:off x="539552" y="548680"/>
            <a:ext cx="8352928" cy="1080120"/>
          </a:xfrm>
        </p:spPr>
        <p:txBody>
          <a:bodyPr/>
          <a:lstStyle/>
          <a:p>
            <a:pPr algn="l"/>
            <a:r>
              <a:rPr lang="nl-BE" sz="3100"/>
              <a:t>&gt; Stappenplan 1 - </a:t>
            </a:r>
            <a:r>
              <a:rPr lang="nl-BE" sz="3100">
                <a:solidFill>
                  <a:schemeClr val="tx1"/>
                </a:solidFill>
              </a:rPr>
              <a:t>stap 3</a:t>
            </a:r>
            <a:r>
              <a:rPr lang="nl-BE" sz="3100"/>
              <a:t>: Eigenschappen per soort opwekker</a:t>
            </a:r>
            <a:endParaRPr lang="nl-BE"/>
          </a:p>
        </p:txBody>
      </p:sp>
      <p:sp>
        <p:nvSpPr>
          <p:cNvPr id="8" name="Tijdelijke aanduiding voor inhoud 2">
            <a:extLst>
              <a:ext uri="{FF2B5EF4-FFF2-40B4-BE49-F238E27FC236}">
                <a16:creationId xmlns:a16="http://schemas.microsoft.com/office/drawing/2014/main" id="{47423983-9D7E-4341-A5B3-9EFA4E95D464}"/>
              </a:ext>
            </a:extLst>
          </p:cNvPr>
          <p:cNvSpPr txBox="1">
            <a:spLocks/>
          </p:cNvSpPr>
          <p:nvPr/>
        </p:nvSpPr>
        <p:spPr>
          <a:xfrm>
            <a:off x="3352459" y="2332366"/>
            <a:ext cx="5757004"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7"/>
              </a:buBlip>
            </a:pPr>
            <a:r>
              <a:rPr lang="nl-BE"/>
              <a:t>Per opwekker, bepaal </a:t>
            </a:r>
            <a:r>
              <a:rPr lang="nl-BE" b="1" u="sng">
                <a:solidFill>
                  <a:srgbClr val="FF0000"/>
                </a:solidFill>
              </a:rPr>
              <a:t>alle</a:t>
            </a:r>
            <a:r>
              <a:rPr lang="nl-BE" b="1">
                <a:solidFill>
                  <a:srgbClr val="FF0000"/>
                </a:solidFill>
              </a:rPr>
              <a:t> gekende eigenschappen</a:t>
            </a:r>
          </a:p>
          <a:p>
            <a:pPr marL="576000" lvl="2">
              <a:buBlip>
                <a:blip r:embed="rId7"/>
              </a:buBlip>
            </a:pPr>
            <a:r>
              <a:rPr lang="nl-BE" b="1"/>
              <a:t>Eigenschappen </a:t>
            </a:r>
            <a:r>
              <a:rPr lang="nl-BE" b="1" err="1"/>
              <a:t>i.f.v</a:t>
            </a:r>
            <a:r>
              <a:rPr lang="nl-BE" b="1"/>
              <a:t>. soort opwekker</a:t>
            </a:r>
          </a:p>
          <a:p>
            <a:pPr lvl="1"/>
            <a:r>
              <a:rPr lang="nl-BE">
                <a:solidFill>
                  <a:srgbClr val="38373A"/>
                </a:solidFill>
              </a:rPr>
              <a:t>vermogen</a:t>
            </a:r>
          </a:p>
          <a:p>
            <a:pPr lvl="1"/>
            <a:r>
              <a:rPr lang="nl-BE">
                <a:solidFill>
                  <a:srgbClr val="38373A"/>
                </a:solidFill>
              </a:rPr>
              <a:t>rendement of efficiëntie</a:t>
            </a:r>
          </a:p>
          <a:p>
            <a:pPr lvl="1"/>
            <a:r>
              <a:rPr lang="nl-BE">
                <a:solidFill>
                  <a:srgbClr val="38373A"/>
                </a:solidFill>
              </a:rPr>
              <a:t>referentiejaar fabricage</a:t>
            </a:r>
          </a:p>
          <a:p>
            <a:pPr lvl="1"/>
            <a:r>
              <a:rPr lang="nl-BE">
                <a:solidFill>
                  <a:srgbClr val="38373A"/>
                </a:solidFill>
              </a:rPr>
              <a:t>labels</a:t>
            </a:r>
            <a:endParaRPr lang="en-US">
              <a:solidFill>
                <a:srgbClr val="38373A"/>
              </a:solidFill>
            </a:endParaRPr>
          </a:p>
          <a:p>
            <a:pPr lvl="1"/>
            <a:r>
              <a:rPr lang="nl-BE">
                <a:solidFill>
                  <a:srgbClr val="38373A"/>
                </a:solidFill>
              </a:rPr>
              <a:t>ligging </a:t>
            </a:r>
          </a:p>
          <a:p>
            <a:pPr marL="288000" lvl="2" indent="0">
              <a:buNone/>
            </a:pPr>
            <a:endParaRPr lang="en-US"/>
          </a:p>
          <a:p>
            <a:pPr lvl="3"/>
            <a:endParaRPr lang="en-US"/>
          </a:p>
          <a:p>
            <a:pPr marL="576000" lvl="2" indent="0">
              <a:buFontTx/>
              <a:buNone/>
            </a:pPr>
            <a:endParaRPr lang="nl-BE"/>
          </a:p>
          <a:p>
            <a:pPr marL="864000" lvl="3" indent="0">
              <a:buFontTx/>
              <a:buNone/>
            </a:pPr>
            <a:endParaRPr lang="nl-BE"/>
          </a:p>
        </p:txBody>
      </p:sp>
      <p:sp>
        <p:nvSpPr>
          <p:cNvPr id="2" name="Pijl: rechts 1">
            <a:extLst>
              <a:ext uri="{FF2B5EF4-FFF2-40B4-BE49-F238E27FC236}">
                <a16:creationId xmlns:a16="http://schemas.microsoft.com/office/drawing/2014/main" id="{FDA7DCA0-4F4F-457A-83A1-3D2CE474F435}"/>
              </a:ext>
            </a:extLst>
          </p:cNvPr>
          <p:cNvSpPr/>
          <p:nvPr/>
        </p:nvSpPr>
        <p:spPr>
          <a:xfrm>
            <a:off x="2267744" y="2899693"/>
            <a:ext cx="86773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8" descr="Opmerking belangrijk">
            <a:extLst>
              <a:ext uri="{FF2B5EF4-FFF2-40B4-BE49-F238E27FC236}">
                <a16:creationId xmlns:a16="http://schemas.microsoft.com/office/drawing/2014/main" id="{DD3C5441-D9B5-4168-9AB3-45E7AF209E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5372" y="5444638"/>
            <a:ext cx="672173" cy="672173"/>
          </a:xfrm>
          <a:prstGeom prst="rect">
            <a:avLst/>
          </a:prstGeom>
        </p:spPr>
      </p:pic>
      <p:sp>
        <p:nvSpPr>
          <p:cNvPr id="10" name="Tekstvak 9">
            <a:extLst>
              <a:ext uri="{FF2B5EF4-FFF2-40B4-BE49-F238E27FC236}">
                <a16:creationId xmlns:a16="http://schemas.microsoft.com/office/drawing/2014/main" id="{09213D80-635A-498E-8270-B2705AD5D56D}"/>
              </a:ext>
            </a:extLst>
          </p:cNvPr>
          <p:cNvSpPr txBox="1"/>
          <p:nvPr/>
        </p:nvSpPr>
        <p:spPr>
          <a:xfrm>
            <a:off x="1237545" y="5452029"/>
            <a:ext cx="7906455" cy="923330"/>
          </a:xfrm>
          <a:prstGeom prst="rect">
            <a:avLst/>
          </a:prstGeom>
          <a:noFill/>
        </p:spPr>
        <p:txBody>
          <a:bodyPr wrap="square" rtlCol="0">
            <a:spAutoFit/>
          </a:bodyPr>
          <a:lstStyle/>
          <a:p>
            <a:r>
              <a:rPr lang="nl-BE" b="1">
                <a:solidFill>
                  <a:srgbClr val="105269"/>
                </a:solidFill>
                <a:latin typeface="Calibri" panose="020F0502020204030204" pitchFamily="34" charset="0"/>
                <a:ea typeface="Times New Roman" panose="02020603050405020304" pitchFamily="18" charset="0"/>
                <a:cs typeface="Times New Roman" panose="02020603050405020304" pitchFamily="18" charset="0"/>
              </a:rPr>
              <a:t>Gekende gegevens moeten ingevoerd worden, ook al is eerst opzoeking bij de fabrikant nodig!</a:t>
            </a:r>
          </a:p>
          <a:p>
            <a:endParaRPr lang="nl-BE"/>
          </a:p>
        </p:txBody>
      </p:sp>
      <p:sp>
        <p:nvSpPr>
          <p:cNvPr id="4" name="Rechthoek 3">
            <a:extLst>
              <a:ext uri="{FF2B5EF4-FFF2-40B4-BE49-F238E27FC236}">
                <a16:creationId xmlns:a16="http://schemas.microsoft.com/office/drawing/2014/main" id="{3A5B5AE5-20AC-422B-A153-78BCAA97D7F4}"/>
              </a:ext>
            </a:extLst>
          </p:cNvPr>
          <p:cNvSpPr/>
          <p:nvPr/>
        </p:nvSpPr>
        <p:spPr>
          <a:xfrm>
            <a:off x="471180" y="5323114"/>
            <a:ext cx="8352928" cy="9862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80092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a:t>
            </a:fld>
            <a:endParaRPr lang="nl-BE" sz="1100">
              <a:solidFill>
                <a:srgbClr val="105269"/>
              </a:solidFill>
            </a:endParaRPr>
          </a:p>
        </p:txBody>
      </p:sp>
      <p:sp>
        <p:nvSpPr>
          <p:cNvPr id="5" name="titel"/>
          <p:cNvSpPr>
            <a:spLocks noGrp="1"/>
          </p:cNvSpPr>
          <p:nvPr>
            <p:ph type="ctrTitle"/>
          </p:nvPr>
        </p:nvSpPr>
        <p:spPr>
          <a:xfrm>
            <a:off x="467544" y="1124744"/>
            <a:ext cx="8496944" cy="4968552"/>
          </a:xfrm>
          <a:prstGeom prst="rect">
            <a:avLst/>
          </a:prstGeom>
        </p:spPr>
        <p:txBody>
          <a:bodyPr>
            <a:normAutofit/>
          </a:bodyPr>
          <a:lstStyle>
            <a:lvl1pPr>
              <a:lnSpc>
                <a:spcPts val="5400"/>
              </a:lnSpc>
              <a:defRPr sz="5400" baseline="0">
                <a:solidFill>
                  <a:srgbClr val="105269"/>
                </a:solidFill>
              </a:defRPr>
            </a:lvl1pPr>
          </a:lstStyle>
          <a:p>
            <a:pPr>
              <a:lnSpc>
                <a:spcPct val="90000"/>
              </a:lnSpc>
              <a:spcBef>
                <a:spcPts val="300"/>
              </a:spcBef>
              <a:buSzPct val="90000"/>
            </a:pPr>
            <a:r>
              <a:rPr lang="nl-BE" sz="2800" dirty="0"/>
              <a:t>INHOUD INSPECTIEPROTOCOL</a:t>
            </a:r>
            <a:br>
              <a:rPr lang="nl-BE" sz="2000" b="0" dirty="0"/>
            </a:br>
            <a:br>
              <a:rPr lang="nl-BE" sz="2200" b="0" dirty="0">
                <a:solidFill>
                  <a:schemeClr val="tx1"/>
                </a:solidFill>
                <a:ea typeface="+mn-ea"/>
                <a:cs typeface="+mn-cs"/>
              </a:rPr>
            </a:br>
            <a:r>
              <a:rPr lang="nl-BE" sz="2200" b="0" dirty="0">
                <a:solidFill>
                  <a:schemeClr val="tx1"/>
                </a:solidFill>
                <a:ea typeface="+mn-ea"/>
                <a:cs typeface="+mn-cs"/>
              </a:rPr>
              <a:t>DEEL I	: Inleiding</a:t>
            </a:r>
            <a:br>
              <a:rPr lang="nl-BE" sz="2200" b="0" dirty="0">
                <a:solidFill>
                  <a:schemeClr val="tx1"/>
                </a:solidFill>
                <a:ea typeface="+mn-ea"/>
                <a:cs typeface="+mn-cs"/>
              </a:rPr>
            </a:br>
            <a:r>
              <a:rPr lang="nl-BE" sz="2200" b="0" dirty="0">
                <a:solidFill>
                  <a:schemeClr val="tx1"/>
                </a:solidFill>
                <a:ea typeface="+mn-ea"/>
                <a:cs typeface="+mn-cs"/>
              </a:rPr>
              <a:t>Deel II	: Invoergegevens</a:t>
            </a:r>
            <a:br>
              <a:rPr lang="nl-BE" sz="2200" b="0" dirty="0">
                <a:solidFill>
                  <a:schemeClr val="tx1"/>
                </a:solidFill>
                <a:ea typeface="+mn-ea"/>
                <a:cs typeface="+mn-cs"/>
              </a:rPr>
            </a:br>
            <a:r>
              <a:rPr lang="nl-BE" sz="2200" b="0" dirty="0">
                <a:solidFill>
                  <a:schemeClr val="tx1"/>
                </a:solidFill>
                <a:ea typeface="+mn-ea"/>
                <a:cs typeface="+mn-cs"/>
              </a:rPr>
              <a:t>DEEL III	: Gegevens over de eenheid, het project en de eigenaar</a:t>
            </a:r>
            <a:br>
              <a:rPr lang="nl-BE" sz="2200" b="0" dirty="0">
                <a:solidFill>
                  <a:schemeClr val="tx1"/>
                </a:solidFill>
                <a:ea typeface="+mn-ea"/>
                <a:cs typeface="+mn-cs"/>
              </a:rPr>
            </a:br>
            <a:r>
              <a:rPr lang="nl-BE" sz="2200" b="0" dirty="0">
                <a:solidFill>
                  <a:schemeClr val="tx1"/>
                </a:solidFill>
                <a:ea typeface="+mn-ea"/>
                <a:cs typeface="+mn-cs"/>
              </a:rPr>
              <a:t>DEEL IV	: BV, bruikbare vloeroppervlakte, gebouwschil en begrenzingen</a:t>
            </a:r>
            <a:br>
              <a:rPr lang="nl-BE" sz="2200" b="0" dirty="0">
                <a:solidFill>
                  <a:schemeClr val="tx1"/>
                </a:solidFill>
                <a:ea typeface="+mn-ea"/>
                <a:cs typeface="+mn-cs"/>
              </a:rPr>
            </a:br>
            <a:r>
              <a:rPr lang="nl-NL" sz="2200" b="0" dirty="0">
                <a:solidFill>
                  <a:schemeClr val="tx1"/>
                </a:solidFill>
                <a:ea typeface="+mn-ea"/>
                <a:cs typeface="+mn-cs"/>
              </a:rPr>
              <a:t>Deel V	: Eigenschappen gebouwschil</a:t>
            </a:r>
            <a:br>
              <a:rPr lang="nl-NL" sz="2200" b="0" dirty="0">
                <a:solidFill>
                  <a:schemeClr val="tx1"/>
                </a:solidFill>
                <a:ea typeface="+mn-ea"/>
                <a:cs typeface="+mn-cs"/>
              </a:rPr>
            </a:br>
            <a:r>
              <a:rPr lang="nl-NL" sz="2200" b="0" dirty="0">
                <a:solidFill>
                  <a:srgbClr val="C00000"/>
                </a:solidFill>
                <a:ea typeface="+mn-ea"/>
                <a:cs typeface="+mn-cs"/>
              </a:rPr>
              <a:t>Deel VI	: Ruimteverwarming</a:t>
            </a:r>
            <a:br>
              <a:rPr lang="nl-NL" sz="2200" b="0" dirty="0">
                <a:solidFill>
                  <a:schemeClr val="tx1"/>
                </a:solidFill>
                <a:ea typeface="+mn-ea"/>
                <a:cs typeface="+mn-cs"/>
              </a:rPr>
            </a:br>
            <a:r>
              <a:rPr lang="nl-NL" sz="2200" b="0" dirty="0">
                <a:solidFill>
                  <a:schemeClr val="tx1"/>
                </a:solidFill>
                <a:ea typeface="+mn-ea"/>
                <a:cs typeface="+mn-cs"/>
              </a:rPr>
              <a:t>Deel VII	: Koeling</a:t>
            </a:r>
            <a:br>
              <a:rPr lang="nl-NL" sz="2200" b="0" dirty="0">
                <a:solidFill>
                  <a:schemeClr val="tx1"/>
                </a:solidFill>
                <a:ea typeface="+mn-ea"/>
                <a:cs typeface="+mn-cs"/>
              </a:rPr>
            </a:br>
            <a:r>
              <a:rPr lang="nl-BE" sz="2200" b="0" dirty="0">
                <a:solidFill>
                  <a:schemeClr val="tx1"/>
                </a:solidFill>
                <a:ea typeface="+mn-ea"/>
                <a:cs typeface="+mn-cs"/>
              </a:rPr>
              <a:t>Deel VIII: Sanitair warm water</a:t>
            </a:r>
            <a:br>
              <a:rPr lang="nl-BE" sz="2200" b="0" dirty="0">
                <a:solidFill>
                  <a:schemeClr val="tx1"/>
                </a:solidFill>
                <a:ea typeface="+mn-ea"/>
                <a:cs typeface="+mn-cs"/>
              </a:rPr>
            </a:br>
            <a:r>
              <a:rPr lang="nl-NL" sz="2200" b="0" dirty="0">
                <a:solidFill>
                  <a:schemeClr val="tx1"/>
                </a:solidFill>
                <a:ea typeface="+mn-ea"/>
                <a:cs typeface="+mn-cs"/>
              </a:rPr>
              <a:t>Deel IX	: Ventilatie</a:t>
            </a:r>
            <a:br>
              <a:rPr lang="nl-NL" sz="2200" b="0" dirty="0">
                <a:solidFill>
                  <a:schemeClr val="tx1"/>
                </a:solidFill>
                <a:ea typeface="+mn-ea"/>
                <a:cs typeface="+mn-cs"/>
              </a:rPr>
            </a:br>
            <a:r>
              <a:rPr lang="nl-NL" sz="2200" b="0" dirty="0">
                <a:solidFill>
                  <a:schemeClr val="tx1"/>
                </a:solidFill>
                <a:ea typeface="+mn-ea"/>
                <a:cs typeface="+mn-cs"/>
              </a:rPr>
              <a:t>Deel X	: Zonne-energie</a:t>
            </a:r>
            <a:br>
              <a:rPr lang="nl-NL" sz="2200" b="0" dirty="0">
                <a:solidFill>
                  <a:schemeClr val="tx1"/>
                </a:solidFill>
                <a:ea typeface="+mn-ea"/>
                <a:cs typeface="+mn-cs"/>
              </a:rPr>
            </a:br>
            <a:r>
              <a:rPr lang="nl-NL" sz="2200" b="0" dirty="0">
                <a:solidFill>
                  <a:schemeClr val="tx1"/>
                </a:solidFill>
                <a:ea typeface="+mn-ea"/>
                <a:cs typeface="+mn-cs"/>
              </a:rPr>
              <a:t>Deel VI	: Verlichting</a:t>
            </a:r>
            <a:endParaRPr lang="nl-BE" sz="2200" b="0" dirty="0">
              <a:solidFill>
                <a:schemeClr val="tx1"/>
              </a:solidFill>
              <a:ea typeface="+mn-ea"/>
              <a:cs typeface="+mn-cs"/>
            </a:endParaRPr>
          </a:p>
        </p:txBody>
      </p:sp>
    </p:spTree>
    <p:extLst>
      <p:ext uri="{BB962C8B-B14F-4D97-AF65-F5344CB8AC3E}">
        <p14:creationId xmlns:p14="http://schemas.microsoft.com/office/powerpoint/2010/main" val="134966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In geval </a:t>
            </a:r>
            <a:r>
              <a:rPr lang="nl-BE" sz="2200" b="1" dirty="0">
                <a:latin typeface="Calibri"/>
                <a:cs typeface="Calibri"/>
              </a:rPr>
              <a:t>centrale</a:t>
            </a:r>
            <a:r>
              <a:rPr lang="nl-BE" sz="2200" dirty="0">
                <a:latin typeface="Calibri"/>
                <a:cs typeface="Calibri"/>
              </a:rPr>
              <a:t> installatie voor RV</a:t>
            </a:r>
          </a:p>
          <a:p>
            <a:pPr marL="575655" lvl="1" indent="-287655"/>
            <a:r>
              <a:rPr lang="nl-BE" dirty="0">
                <a:latin typeface="Calibri"/>
                <a:cs typeface="Calibri"/>
              </a:rPr>
              <a:t>Type toestellen</a:t>
            </a:r>
          </a:p>
          <a:p>
            <a:pPr marL="863655" lvl="2" indent="-287655"/>
            <a:r>
              <a:rPr lang="nl-BE" b="1" dirty="0">
                <a:solidFill>
                  <a:srgbClr val="FF0000"/>
                </a:solidFill>
                <a:latin typeface="Calibri"/>
                <a:cs typeface="Calibri"/>
              </a:rPr>
              <a:t>ketel</a:t>
            </a:r>
          </a:p>
          <a:p>
            <a:pPr marL="863655" lvl="2" indent="-287655"/>
            <a:r>
              <a:rPr lang="nl-BE" dirty="0">
                <a:latin typeface="Calibri"/>
                <a:cs typeface="Calibri"/>
              </a:rPr>
              <a:t>warmtepomp</a:t>
            </a:r>
          </a:p>
          <a:p>
            <a:pPr marL="863655" lvl="2" indent="-287655"/>
            <a:r>
              <a:rPr lang="nl-BE" dirty="0">
                <a:latin typeface="Calibri"/>
                <a:cs typeface="Calibri"/>
              </a:rPr>
              <a:t>WKK</a:t>
            </a:r>
          </a:p>
          <a:p>
            <a:pPr marL="863655" lvl="2" indent="-287655"/>
            <a:r>
              <a:rPr lang="nl-BE" dirty="0">
                <a:latin typeface="Calibri"/>
                <a:cs typeface="Calibri"/>
              </a:rPr>
              <a:t>elektrische verwarming</a:t>
            </a:r>
          </a:p>
          <a:p>
            <a:pPr marL="575655" lvl="1" indent="-287655"/>
            <a:r>
              <a:rPr lang="nl-BE" dirty="0">
                <a:latin typeface="Calibri"/>
                <a:cs typeface="Calibri"/>
              </a:rPr>
              <a:t>Warmtenet</a:t>
            </a:r>
          </a:p>
          <a:p>
            <a:pPr marL="576000" lvl="2"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spTree>
    <p:extLst>
      <p:ext uri="{BB962C8B-B14F-4D97-AF65-F5344CB8AC3E}">
        <p14:creationId xmlns:p14="http://schemas.microsoft.com/office/powerpoint/2010/main" val="87704758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A66B2D6-F48A-43BD-B5A9-C4D1A350165F}"/>
              </a:ext>
            </a:extLst>
          </p:cNvPr>
          <p:cNvPicPr>
            <a:picLocks noChangeAspect="1"/>
          </p:cNvPicPr>
          <p:nvPr/>
        </p:nvPicPr>
        <p:blipFill rotWithShape="1">
          <a:blip r:embed="rId2"/>
          <a:srcRect l="5900" t="28997" r="70475" b="36000"/>
          <a:stretch/>
        </p:blipFill>
        <p:spPr>
          <a:xfrm>
            <a:off x="861809" y="2306123"/>
            <a:ext cx="7107887" cy="2961906"/>
          </a:xfrm>
          <a:prstGeom prst="rect">
            <a:avLst/>
          </a:prstGeom>
        </p:spPr>
      </p:pic>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200</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Condenserende </a:t>
            </a:r>
            <a:r>
              <a:rPr lang="nl-BE">
                <a:solidFill>
                  <a:srgbClr val="FF0000"/>
                </a:solidFill>
              </a:rPr>
              <a:t>en</a:t>
            </a:r>
            <a:r>
              <a:rPr lang="nl-BE" b="1">
                <a:solidFill>
                  <a:srgbClr val="FF0000"/>
                </a:solidFill>
              </a:rPr>
              <a:t> niet-condenserend ketels</a:t>
            </a:r>
          </a:p>
          <a:p>
            <a:pPr marL="288000" lvl="1" indent="0">
              <a:buNone/>
            </a:pPr>
            <a:endParaRPr lang="en-US">
              <a:solidFill>
                <a:srgbClr val="38373A"/>
              </a:solidFill>
            </a:endParaRPr>
          </a:p>
        </p:txBody>
      </p:sp>
      <p:sp>
        <p:nvSpPr>
          <p:cNvPr id="9" name="Rechthoek 8">
            <a:extLst>
              <a:ext uri="{FF2B5EF4-FFF2-40B4-BE49-F238E27FC236}">
                <a16:creationId xmlns:a16="http://schemas.microsoft.com/office/drawing/2014/main" id="{756CC2AB-3558-4291-8C18-2446F91171CD}"/>
              </a:ext>
            </a:extLst>
          </p:cNvPr>
          <p:cNvSpPr/>
          <p:nvPr/>
        </p:nvSpPr>
        <p:spPr>
          <a:xfrm>
            <a:off x="2928256" y="3347414"/>
            <a:ext cx="5109812" cy="18260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1189268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201</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Condenserende </a:t>
            </a:r>
            <a:r>
              <a:rPr lang="nl-BE" dirty="0">
                <a:solidFill>
                  <a:srgbClr val="38373A"/>
                </a:solidFill>
              </a:rPr>
              <a:t>en</a:t>
            </a:r>
            <a:r>
              <a:rPr lang="nl-BE" b="1" dirty="0">
                <a:solidFill>
                  <a:srgbClr val="38373A"/>
                </a:solidFill>
              </a:rPr>
              <a:t> niet-condenserend ketels</a:t>
            </a:r>
          </a:p>
          <a:p>
            <a:pPr lvl="1"/>
            <a:r>
              <a:rPr lang="nl-BE" dirty="0"/>
              <a:t>Te bepalen eigenschappen</a:t>
            </a:r>
          </a:p>
          <a:p>
            <a:pPr lvl="2"/>
            <a:r>
              <a:rPr lang="nl-BE" dirty="0"/>
              <a:t>Nominaal vermogen bij meerdere (geschakelde) opwekkers </a:t>
            </a:r>
          </a:p>
          <a:p>
            <a:pPr lvl="2"/>
            <a:r>
              <a:rPr lang="nl-BE" dirty="0"/>
              <a:t>Aantal EQ E bij collectieve installaties</a:t>
            </a:r>
          </a:p>
          <a:p>
            <a:pPr lvl="2"/>
            <a:r>
              <a:rPr lang="nl-BE" dirty="0"/>
              <a:t>Testrendement bij 30% deellast</a:t>
            </a:r>
          </a:p>
          <a:p>
            <a:pPr lvl="3"/>
            <a:r>
              <a:rPr lang="nl-BE" dirty="0"/>
              <a:t>Onderste of bovenste verbrandingswaarde</a:t>
            </a:r>
          </a:p>
          <a:p>
            <a:pPr lvl="2"/>
            <a:r>
              <a:rPr lang="nl-BE" dirty="0"/>
              <a:t>Referentiejaar fabricage</a:t>
            </a:r>
          </a:p>
          <a:p>
            <a:pPr lvl="2"/>
            <a:r>
              <a:rPr lang="nl-BE" dirty="0"/>
              <a:t>Labels</a:t>
            </a:r>
          </a:p>
          <a:p>
            <a:pPr lvl="2"/>
            <a:r>
              <a:rPr lang="nl-BE" dirty="0"/>
              <a:t>Plaats van de ketel t.a.v. beschermde volume</a:t>
            </a:r>
          </a:p>
          <a:p>
            <a:pPr lvl="2"/>
            <a:endParaRPr lang="nl-BE" dirty="0"/>
          </a:p>
          <a:p>
            <a:pPr lvl="2"/>
            <a:endParaRPr lang="nl-BE" dirty="0"/>
          </a:p>
          <a:p>
            <a:pPr lvl="1"/>
            <a:endParaRPr lang="nl-BE" dirty="0"/>
          </a:p>
        </p:txBody>
      </p:sp>
    </p:spTree>
    <p:extLst>
      <p:ext uri="{BB962C8B-B14F-4D97-AF65-F5344CB8AC3E}">
        <p14:creationId xmlns:p14="http://schemas.microsoft.com/office/powerpoint/2010/main" val="4289987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202</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1847237967"/>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Condenserende </a:t>
            </a:r>
            <a:r>
              <a:rPr lang="nl-BE" dirty="0">
                <a:solidFill>
                  <a:srgbClr val="38373A"/>
                </a:solidFill>
              </a:rPr>
              <a:t>en</a:t>
            </a:r>
            <a:r>
              <a:rPr lang="nl-BE" b="1" dirty="0">
                <a:solidFill>
                  <a:srgbClr val="38373A"/>
                </a:solidFill>
              </a:rPr>
              <a:t> niet-condenserend ketels</a:t>
            </a:r>
          </a:p>
          <a:p>
            <a:pPr lvl="1"/>
            <a:r>
              <a:rPr lang="nl-BE" dirty="0">
                <a:solidFill>
                  <a:srgbClr val="FF0000"/>
                </a:solidFill>
              </a:rPr>
              <a:t>Nominaal vermogen </a:t>
            </a:r>
            <a:r>
              <a:rPr lang="nl-BE" dirty="0"/>
              <a:t>in kW (IV.8.4)</a:t>
            </a:r>
          </a:p>
          <a:p>
            <a:pPr lvl="2"/>
            <a:r>
              <a:rPr lang="nl-BE" dirty="0"/>
              <a:t>P of </a:t>
            </a:r>
            <a:r>
              <a:rPr lang="nl-BE" dirty="0" err="1"/>
              <a:t>P</a:t>
            </a:r>
            <a:r>
              <a:rPr lang="nl-BE" baseline="-25000" dirty="0" err="1"/>
              <a:t>rated</a:t>
            </a:r>
            <a:endParaRPr lang="nl-BE" baseline="-25000" dirty="0"/>
          </a:p>
          <a:p>
            <a:pPr lvl="2"/>
            <a:r>
              <a:rPr lang="en-US" dirty="0"/>
              <a:t>= </a:t>
            </a:r>
            <a:r>
              <a:rPr lang="nl-BE" dirty="0"/>
              <a:t>productgegeven bepaald in onafhankelijk labo d.m.v. vollastproef</a:t>
            </a:r>
          </a:p>
          <a:p>
            <a:pPr lvl="2"/>
            <a:r>
              <a:rPr lang="nl-BE" dirty="0"/>
              <a:t>Enkel ingeven bij installaties met </a:t>
            </a:r>
            <a:r>
              <a:rPr lang="nl-BE" b="1" dirty="0"/>
              <a:t>meerdere</a:t>
            </a:r>
            <a:r>
              <a:rPr lang="nl-BE" dirty="0"/>
              <a:t> (geschakelde) opwekkers</a:t>
            </a:r>
          </a:p>
          <a:p>
            <a:pPr lvl="3"/>
            <a:r>
              <a:rPr lang="nl-BE" dirty="0"/>
              <a:t>software bepaalt automatisch preferente/niet-preferente opwekker</a:t>
            </a:r>
          </a:p>
          <a:p>
            <a:pPr lvl="3"/>
            <a:r>
              <a:rPr lang="nl-BE" dirty="0"/>
              <a:t>automatische verdeling van aandeel van warmteopwekking over de geschakelde opwekkers</a:t>
            </a:r>
            <a:endParaRPr lang="en-US" dirty="0"/>
          </a:p>
          <a:p>
            <a:pPr lvl="2"/>
            <a:r>
              <a:rPr lang="en-US" b="1" dirty="0"/>
              <a:t>= </a:t>
            </a:r>
            <a:r>
              <a:rPr lang="nl-BE" b="1" dirty="0"/>
              <a:t>thermisch vermogen</a:t>
            </a:r>
            <a:r>
              <a:rPr lang="nl-BE" dirty="0"/>
              <a:t>, niet het elektrisch (opgenomen) vermogen</a:t>
            </a:r>
            <a:r>
              <a:rPr lang="en-US" dirty="0"/>
              <a:t>!</a:t>
            </a:r>
            <a:endParaRPr lang="en-US" dirty="0">
              <a:solidFill>
                <a:srgbClr val="38373A"/>
              </a:solidFill>
            </a:endParaRPr>
          </a:p>
        </p:txBody>
      </p:sp>
    </p:spTree>
    <p:extLst>
      <p:ext uri="{BB962C8B-B14F-4D97-AF65-F5344CB8AC3E}">
        <p14:creationId xmlns:p14="http://schemas.microsoft.com/office/powerpoint/2010/main" val="41664121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BB302A3-9B81-4217-8C7F-75188F8AFA5C}"/>
              </a:ext>
            </a:extLst>
          </p:cNvPr>
          <p:cNvSpPr>
            <a:spLocks noGrp="1"/>
          </p:cNvSpPr>
          <p:nvPr>
            <p:ph type="title"/>
          </p:nvPr>
        </p:nvSpPr>
        <p:spPr/>
        <p:txBody>
          <a:bodyPr/>
          <a:lstStyle/>
          <a:p>
            <a:pPr algn="l"/>
            <a:r>
              <a:rPr lang="nl-BE" sz="3100"/>
              <a:t>&gt; Stappenplan 1 - stap 3: Eigenschappen per soort opwekker</a:t>
            </a:r>
          </a:p>
        </p:txBody>
      </p:sp>
      <p:sp>
        <p:nvSpPr>
          <p:cNvPr id="5" name="Tijdelijke aanduiding voor inhoud 4">
            <a:extLst>
              <a:ext uri="{FF2B5EF4-FFF2-40B4-BE49-F238E27FC236}">
                <a16:creationId xmlns:a16="http://schemas.microsoft.com/office/drawing/2014/main" id="{7C302300-809F-4EF7-AEEE-496B95734C68}"/>
              </a:ext>
            </a:extLst>
          </p:cNvPr>
          <p:cNvSpPr>
            <a:spLocks noGrp="1"/>
          </p:cNvSpPr>
          <p:nvPr>
            <p:ph sz="half" idx="2"/>
          </p:nvPr>
        </p:nvSpPr>
        <p:spPr/>
        <p:txBody>
          <a:bodyPr/>
          <a:lstStyle/>
          <a:p>
            <a:pPr marL="288000" lvl="1">
              <a:buSzPct val="90000"/>
              <a:buBlip>
                <a:blip r:embed="rId2"/>
              </a:buBlip>
            </a:pPr>
            <a:r>
              <a:rPr lang="nl-BE" dirty="0">
                <a:solidFill>
                  <a:srgbClr val="FF0000"/>
                </a:solidFill>
              </a:rPr>
              <a:t>Nominaal vermogen </a:t>
            </a:r>
            <a:r>
              <a:rPr lang="nl-BE" dirty="0"/>
              <a:t>bij </a:t>
            </a:r>
            <a:r>
              <a:rPr lang="nl-BE" dirty="0">
                <a:solidFill>
                  <a:srgbClr val="38373A"/>
                </a:solidFill>
              </a:rPr>
              <a:t>condenserende en niet-condenserend </a:t>
            </a:r>
            <a:r>
              <a:rPr lang="nl-BE" b="1" dirty="0">
                <a:solidFill>
                  <a:srgbClr val="38373A"/>
                </a:solidFill>
              </a:rPr>
              <a:t>ketels </a:t>
            </a:r>
          </a:p>
          <a:p>
            <a:pPr lvl="1"/>
            <a:r>
              <a:rPr lang="nl-BE" sz="2000" dirty="0"/>
              <a:t>Verplicht invoeren indien gekend</a:t>
            </a:r>
          </a:p>
          <a:p>
            <a:pPr lvl="1"/>
            <a:r>
              <a:rPr lang="nl-BE" sz="2000" dirty="0"/>
              <a:t>Op basis van visuele inspectie of bewijsstuk</a:t>
            </a:r>
          </a:p>
          <a:p>
            <a:pPr lvl="2"/>
            <a:r>
              <a:rPr lang="nl-BE" sz="1800" dirty="0"/>
              <a:t>Vb. Technische fiche fabrikant</a:t>
            </a:r>
          </a:p>
          <a:p>
            <a:pPr lvl="3"/>
            <a:r>
              <a:rPr lang="nl-BE" dirty="0"/>
              <a:t>in geval meerdere nominale vermogens op technische fiche</a:t>
            </a:r>
          </a:p>
          <a:p>
            <a:pPr lvl="4"/>
            <a:r>
              <a:rPr lang="nl-BE" sz="1800" dirty="0"/>
              <a:t>vermogen bij het </a:t>
            </a:r>
            <a:r>
              <a:rPr lang="nl-BE" sz="1800" b="1" dirty="0"/>
              <a:t>hoogste</a:t>
            </a:r>
            <a:r>
              <a:rPr lang="nl-BE" sz="1800" dirty="0"/>
              <a:t> </a:t>
            </a:r>
            <a:r>
              <a:rPr lang="nl-BE" sz="1800" dirty="0" err="1"/>
              <a:t>temperatuursregime</a:t>
            </a:r>
            <a:r>
              <a:rPr lang="nl-BE" sz="1800" dirty="0"/>
              <a:t> invoeren (zie vb.1)</a:t>
            </a:r>
          </a:p>
          <a:p>
            <a:pPr lvl="3"/>
            <a:r>
              <a:rPr lang="nl-BE" dirty="0"/>
              <a:t>meerdere nominale vermogens bij hoogste </a:t>
            </a:r>
            <a:r>
              <a:rPr lang="nl-BE" dirty="0" err="1"/>
              <a:t>temperatuursregime</a:t>
            </a:r>
            <a:r>
              <a:rPr lang="nl-BE" dirty="0"/>
              <a:t> op technische fiche</a:t>
            </a:r>
          </a:p>
          <a:p>
            <a:pPr lvl="4"/>
            <a:r>
              <a:rPr lang="nl-BE" sz="1800" dirty="0"/>
              <a:t>vermogen bij hoogcalorisch gas </a:t>
            </a:r>
            <a:r>
              <a:rPr lang="nl-BE" sz="1800" b="1" dirty="0"/>
              <a:t>G20 (H-gas) </a:t>
            </a:r>
            <a:r>
              <a:rPr lang="nl-BE" sz="1800" dirty="0"/>
              <a:t>invoeren  (zie vb.2)</a:t>
            </a:r>
          </a:p>
          <a:p>
            <a:pPr lvl="3"/>
            <a:r>
              <a:rPr lang="nl-BE" sz="1800" dirty="0"/>
              <a:t>In geval nominaal vermogen weergegeven in vorm van bereik (vb. bij modulerende ketels</a:t>
            </a:r>
          </a:p>
          <a:p>
            <a:pPr lvl="4"/>
            <a:r>
              <a:rPr lang="nl-BE" dirty="0"/>
              <a:t>hoogste vermogen invoeren</a:t>
            </a:r>
            <a:endParaRPr lang="en-US" dirty="0">
              <a:solidFill>
                <a:srgbClr val="105269"/>
              </a:solidFill>
              <a:latin typeface="Verdana" panose="020B0604030504040204" pitchFamily="34" charset="0"/>
              <a:ea typeface="Verdana" panose="020B0604030504040204" pitchFamily="34" charset="0"/>
            </a:endParaRPr>
          </a:p>
          <a:p>
            <a:endParaRPr lang="nl-BE" dirty="0"/>
          </a:p>
        </p:txBody>
      </p:sp>
    </p:spTree>
    <p:extLst>
      <p:ext uri="{BB962C8B-B14F-4D97-AF65-F5344CB8AC3E}">
        <p14:creationId xmlns:p14="http://schemas.microsoft.com/office/powerpoint/2010/main" val="411595246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7C302300-809F-4EF7-AEEE-496B95734C68}"/>
              </a:ext>
            </a:extLst>
          </p:cNvPr>
          <p:cNvSpPr>
            <a:spLocks noGrp="1"/>
          </p:cNvSpPr>
          <p:nvPr>
            <p:ph sz="half" idx="2"/>
          </p:nvPr>
        </p:nvSpPr>
        <p:spPr/>
        <p:txBody>
          <a:bodyPr/>
          <a:lstStyle/>
          <a:p>
            <a:pPr marL="288000" lvl="1">
              <a:buSzPct val="90000"/>
              <a:buBlip>
                <a:blip r:embed="rId2"/>
              </a:buBlip>
            </a:pPr>
            <a:r>
              <a:rPr lang="nl-BE" dirty="0">
                <a:solidFill>
                  <a:srgbClr val="FF0000"/>
                </a:solidFill>
              </a:rPr>
              <a:t>Nominaal vermogen bij </a:t>
            </a:r>
            <a:r>
              <a:rPr lang="nl-BE" dirty="0">
                <a:solidFill>
                  <a:srgbClr val="38373A"/>
                </a:solidFill>
              </a:rPr>
              <a:t>condenserende en niet-condenserend ketels </a:t>
            </a:r>
          </a:p>
          <a:p>
            <a:pPr lvl="1"/>
            <a:r>
              <a:rPr lang="nl-BE" dirty="0"/>
              <a:t>Vb. 1</a:t>
            </a:r>
          </a:p>
          <a:p>
            <a:pPr lvl="1"/>
            <a:endParaRPr lang="nl-BE" dirty="0"/>
          </a:p>
          <a:p>
            <a:pPr lvl="1"/>
            <a:endParaRPr lang="nl-BE" dirty="0"/>
          </a:p>
          <a:p>
            <a:pPr lvl="1"/>
            <a:endParaRPr lang="nl-BE" dirty="0"/>
          </a:p>
          <a:p>
            <a:pPr lvl="1"/>
            <a:endParaRPr lang="nl-BE" dirty="0"/>
          </a:p>
          <a:p>
            <a:pPr lvl="1"/>
            <a:endParaRPr lang="nl-BE" dirty="0"/>
          </a:p>
          <a:p>
            <a:pPr lvl="1"/>
            <a:endParaRPr lang="nl-BE" dirty="0"/>
          </a:p>
          <a:p>
            <a:pPr lvl="1"/>
            <a:r>
              <a:rPr lang="nl-BE" dirty="0"/>
              <a:t>Vb. 2</a:t>
            </a:r>
          </a:p>
        </p:txBody>
      </p:sp>
      <p:pic>
        <p:nvPicPr>
          <p:cNvPr id="3" name="Afbeelding 2" descr="Afbeelding met schermafbeelding&#10;&#10;Automatisch gegenereerde beschrijving">
            <a:extLst>
              <a:ext uri="{FF2B5EF4-FFF2-40B4-BE49-F238E27FC236}">
                <a16:creationId xmlns:a16="http://schemas.microsoft.com/office/drawing/2014/main" id="{37E58E60-0006-49DC-8B88-3B4733576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317155"/>
            <a:ext cx="7807710" cy="1814585"/>
          </a:xfrm>
          <a:prstGeom prst="rect">
            <a:avLst/>
          </a:prstGeom>
        </p:spPr>
      </p:pic>
      <p:pic>
        <p:nvPicPr>
          <p:cNvPr id="4" name="Afbeelding 3" descr="Afbeelding met kamer&#10;&#10;Automatisch gegenereerde beschrijving">
            <a:extLst>
              <a:ext uri="{FF2B5EF4-FFF2-40B4-BE49-F238E27FC236}">
                <a16:creationId xmlns:a16="http://schemas.microsoft.com/office/drawing/2014/main" id="{5142868A-43EB-44D8-B187-69939BD6D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4820095"/>
            <a:ext cx="7987764" cy="1863237"/>
          </a:xfrm>
          <a:prstGeom prst="rect">
            <a:avLst/>
          </a:prstGeom>
        </p:spPr>
      </p:pic>
    </p:spTree>
    <p:extLst>
      <p:ext uri="{BB962C8B-B14F-4D97-AF65-F5344CB8AC3E}">
        <p14:creationId xmlns:p14="http://schemas.microsoft.com/office/powerpoint/2010/main" val="39744563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205</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Condenserende </a:t>
            </a:r>
            <a:r>
              <a:rPr lang="nl-BE" dirty="0">
                <a:solidFill>
                  <a:srgbClr val="38373A"/>
                </a:solidFill>
              </a:rPr>
              <a:t>en</a:t>
            </a:r>
            <a:r>
              <a:rPr lang="nl-BE" b="1" dirty="0">
                <a:solidFill>
                  <a:srgbClr val="38373A"/>
                </a:solidFill>
              </a:rPr>
              <a:t> niet-condenserend ketels</a:t>
            </a:r>
          </a:p>
          <a:p>
            <a:pPr lvl="1"/>
            <a:r>
              <a:rPr lang="nl-BE" dirty="0">
                <a:solidFill>
                  <a:srgbClr val="FF0000"/>
                </a:solidFill>
              </a:rPr>
              <a:t>Aantal aangesloten equivalente eenheden</a:t>
            </a:r>
          </a:p>
          <a:p>
            <a:pPr lvl="2"/>
            <a:r>
              <a:rPr lang="nl-BE" dirty="0"/>
              <a:t>Enkel bij </a:t>
            </a:r>
            <a:r>
              <a:rPr lang="nl-BE" b="1" dirty="0"/>
              <a:t>collectieve</a:t>
            </a:r>
            <a:r>
              <a:rPr lang="nl-BE" dirty="0"/>
              <a:t> installaties te bepalen</a:t>
            </a:r>
          </a:p>
          <a:p>
            <a:pPr lvl="3"/>
            <a:r>
              <a:rPr lang="nl-BE" dirty="0"/>
              <a:t>in geval aantal onbekend </a:t>
            </a:r>
            <a:r>
              <a:rPr lang="nl-BE" dirty="0">
                <a:sym typeface="Wingdings" panose="05000000000000000000" pitchFamily="2" charset="2"/>
              </a:rPr>
              <a:t></a:t>
            </a:r>
            <a:r>
              <a:rPr lang="nl-BE" dirty="0"/>
              <a:t> schatting</a:t>
            </a:r>
          </a:p>
          <a:p>
            <a:pPr lvl="3"/>
            <a:r>
              <a:rPr lang="nl-BE" dirty="0"/>
              <a:t>bij twijfel </a:t>
            </a:r>
            <a:r>
              <a:rPr lang="nl-BE" dirty="0">
                <a:sym typeface="Wingdings" panose="05000000000000000000" pitchFamily="2" charset="2"/>
              </a:rPr>
              <a:t></a:t>
            </a:r>
            <a:r>
              <a:rPr lang="nl-BE" dirty="0"/>
              <a:t> naar onder afronden</a:t>
            </a:r>
          </a:p>
          <a:p>
            <a:pPr marL="288000" lvl="1" indent="0">
              <a:buNone/>
            </a:pPr>
            <a:endParaRPr lang="en-US" dirty="0">
              <a:solidFill>
                <a:srgbClr val="38373A"/>
              </a:solidFill>
            </a:endParaRPr>
          </a:p>
        </p:txBody>
      </p:sp>
      <p:pic>
        <p:nvPicPr>
          <p:cNvPr id="10" name="Graphic 9" descr="Opmerking belangrijk">
            <a:extLst>
              <a:ext uri="{FF2B5EF4-FFF2-40B4-BE49-F238E27FC236}">
                <a16:creationId xmlns:a16="http://schemas.microsoft.com/office/drawing/2014/main" id="{577DC74B-F5C6-4027-9254-5C2F99A04E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9666" y="4473380"/>
            <a:ext cx="672173" cy="672173"/>
          </a:xfrm>
          <a:prstGeom prst="rect">
            <a:avLst/>
          </a:prstGeom>
        </p:spPr>
      </p:pic>
      <p:sp>
        <p:nvSpPr>
          <p:cNvPr id="4" name="Tekstvak 3">
            <a:extLst>
              <a:ext uri="{FF2B5EF4-FFF2-40B4-BE49-F238E27FC236}">
                <a16:creationId xmlns:a16="http://schemas.microsoft.com/office/drawing/2014/main" id="{C79E6336-9C55-4084-8C69-8602950E8832}"/>
              </a:ext>
            </a:extLst>
          </p:cNvPr>
          <p:cNvSpPr txBox="1"/>
          <p:nvPr/>
        </p:nvSpPr>
        <p:spPr>
          <a:xfrm>
            <a:off x="968932" y="4458822"/>
            <a:ext cx="7906455" cy="1200329"/>
          </a:xfrm>
          <a:prstGeom prst="rect">
            <a:avLst/>
          </a:prstGeom>
          <a:noFill/>
        </p:spPr>
        <p:txBody>
          <a:bodyPr wrap="square" rtlCol="0">
            <a:spAutoFit/>
          </a:bodyPr>
          <a:lstStyle/>
          <a:p>
            <a:r>
              <a:rPr lang="nl-BE" b="1">
                <a:solidFill>
                  <a:srgbClr val="105269"/>
                </a:solidFill>
                <a:latin typeface="Calibri" panose="020F0502020204030204" pitchFamily="34" charset="0"/>
                <a:ea typeface="Times New Roman" panose="02020603050405020304" pitchFamily="18" charset="0"/>
                <a:cs typeface="Times New Roman" panose="02020603050405020304" pitchFamily="18" charset="0"/>
              </a:rPr>
              <a:t>In geval van geschakelde ketels in een collectieve installatie, wordt het totaal aantal equivalente eenheden aangesloten op de collectieve installatie bij elke geschakelde ketel ingevoerd!</a:t>
            </a:r>
          </a:p>
          <a:p>
            <a:endParaRPr lang="nl-BE"/>
          </a:p>
        </p:txBody>
      </p:sp>
    </p:spTree>
    <p:extLst>
      <p:ext uri="{BB962C8B-B14F-4D97-AF65-F5344CB8AC3E}">
        <p14:creationId xmlns:p14="http://schemas.microsoft.com/office/powerpoint/2010/main" val="121253133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206</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Condenserende </a:t>
            </a:r>
            <a:r>
              <a:rPr lang="nl-BE" dirty="0">
                <a:solidFill>
                  <a:srgbClr val="38373A"/>
                </a:solidFill>
              </a:rPr>
              <a:t>en</a:t>
            </a:r>
            <a:r>
              <a:rPr lang="nl-BE" b="1" dirty="0">
                <a:solidFill>
                  <a:srgbClr val="38373A"/>
                </a:solidFill>
              </a:rPr>
              <a:t> niet-condenserend ketels</a:t>
            </a:r>
          </a:p>
          <a:p>
            <a:pPr lvl="1"/>
            <a:r>
              <a:rPr lang="nl-BE" dirty="0">
                <a:solidFill>
                  <a:srgbClr val="FF0000"/>
                </a:solidFill>
              </a:rPr>
              <a:t>Testrendement bij 30% deellast bepaald bij onderste of bovenste verbrandingswaarde</a:t>
            </a:r>
          </a:p>
          <a:p>
            <a:pPr lvl="2"/>
            <a:r>
              <a:rPr lang="nl-BE" dirty="0"/>
              <a:t>Onderste verbrandingswaarde OVW</a:t>
            </a:r>
          </a:p>
          <a:p>
            <a:pPr lvl="3"/>
            <a:r>
              <a:rPr lang="nl-BE" dirty="0"/>
              <a:t>= warmte door volledige verbranding van een eenheid brandstof</a:t>
            </a:r>
          </a:p>
          <a:p>
            <a:pPr lvl="3"/>
            <a:r>
              <a:rPr lang="nl-BE" dirty="0"/>
              <a:t>waterdamp condenseert niet + bijhorende warmte niet gerecupereerd</a:t>
            </a:r>
          </a:p>
          <a:p>
            <a:pPr lvl="2"/>
            <a:r>
              <a:rPr lang="nl-BE" dirty="0"/>
              <a:t>Bovenste verbrandingswaarde BVW</a:t>
            </a:r>
          </a:p>
          <a:p>
            <a:pPr lvl="3"/>
            <a:r>
              <a:rPr lang="nl-BE" dirty="0"/>
              <a:t>waterdamp condenseert wel + bijhorende warmte wel gerecupereerd</a:t>
            </a:r>
          </a:p>
          <a:p>
            <a:pPr lvl="2"/>
            <a:r>
              <a:rPr lang="en-US" dirty="0"/>
              <a:t>B</a:t>
            </a:r>
            <a:r>
              <a:rPr lang="nl-NL" dirty="0"/>
              <a:t>ij twijfel aannemen dat rendement uitgedrukt is t.o.v. </a:t>
            </a:r>
            <a:r>
              <a:rPr lang="nl-NL" u="sng" dirty="0"/>
              <a:t>onderste</a:t>
            </a:r>
            <a:r>
              <a:rPr lang="nl-NL" dirty="0"/>
              <a:t> verbrandingswaarde</a:t>
            </a:r>
            <a:endParaRPr lang="nl-BE" dirty="0"/>
          </a:p>
          <a:p>
            <a:pPr marL="864000" lvl="3" indent="0">
              <a:buNone/>
            </a:pPr>
            <a:endParaRPr lang="nl-BE" dirty="0"/>
          </a:p>
          <a:p>
            <a:pPr marL="864000" lvl="3" indent="0">
              <a:buNone/>
            </a:pPr>
            <a:endParaRPr lang="nl-BE" dirty="0"/>
          </a:p>
          <a:p>
            <a:pPr marL="288000" lvl="1" indent="0">
              <a:buNone/>
            </a:pPr>
            <a:endParaRPr lang="en-US" dirty="0">
              <a:solidFill>
                <a:srgbClr val="38373A"/>
              </a:solidFill>
            </a:endParaRPr>
          </a:p>
        </p:txBody>
      </p:sp>
    </p:spTree>
    <p:extLst>
      <p:ext uri="{BB962C8B-B14F-4D97-AF65-F5344CB8AC3E}">
        <p14:creationId xmlns:p14="http://schemas.microsoft.com/office/powerpoint/2010/main" val="3027748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73DE21D9-E593-42B1-A571-E30D2D31CDA5}"/>
              </a:ext>
            </a:extLst>
          </p:cNvPr>
          <p:cNvSpPr>
            <a:spLocks noGrp="1"/>
          </p:cNvSpPr>
          <p:nvPr>
            <p:ph sz="half" idx="2"/>
          </p:nvPr>
        </p:nvSpPr>
        <p:spPr/>
        <p:txBody>
          <a:bodyPr/>
          <a:lstStyle/>
          <a:p>
            <a:r>
              <a:rPr lang="nl-BE" dirty="0"/>
              <a:t>ED geeft in software aan of testrendement bij 30% deellast uitgedrukt is t.o.v. onderste of bovenste verbrandingswaarde</a:t>
            </a:r>
          </a:p>
          <a:p>
            <a:pPr lvl="1"/>
            <a:r>
              <a:rPr lang="nl-BE" dirty="0"/>
              <a:t>Testrendement t.o.v. onderste verbrandingswaarde te herkennen aan inscriptie OV, </a:t>
            </a:r>
            <a:r>
              <a:rPr lang="nl-BE" dirty="0" err="1"/>
              <a:t>pci</a:t>
            </a:r>
            <a:r>
              <a:rPr lang="nl-BE" dirty="0"/>
              <a:t>, Hi of </a:t>
            </a:r>
            <a:r>
              <a:rPr lang="nl-BE" dirty="0" err="1"/>
              <a:t>ovw</a:t>
            </a:r>
            <a:r>
              <a:rPr lang="nl-BE" dirty="0"/>
              <a:t> </a:t>
            </a:r>
          </a:p>
          <a:p>
            <a:pPr lvl="1"/>
            <a:r>
              <a:rPr lang="nl-BE" dirty="0"/>
              <a:t>Testrendement 30% deellast &gt; 100% is </a:t>
            </a:r>
            <a:r>
              <a:rPr lang="nl-BE" u="sng" dirty="0"/>
              <a:t>altijd</a:t>
            </a:r>
            <a:r>
              <a:rPr lang="nl-BE" dirty="0"/>
              <a:t> uitgedrukt t.o.v. </a:t>
            </a:r>
            <a:r>
              <a:rPr lang="nl-BE" u="sng" dirty="0"/>
              <a:t>onderste</a:t>
            </a:r>
            <a:r>
              <a:rPr lang="nl-BE" dirty="0"/>
              <a:t> verbrandingswaarde</a:t>
            </a:r>
          </a:p>
          <a:p>
            <a:pPr lvl="1"/>
            <a:r>
              <a:rPr lang="nl-NL" dirty="0"/>
              <a:t>Op productinformatie opgesteld volgens EU-verordening Nr. 813/2013 (</a:t>
            </a:r>
            <a:r>
              <a:rPr lang="nl-NL" dirty="0" err="1"/>
              <a:t>Ecodesign</a:t>
            </a:r>
            <a:r>
              <a:rPr lang="nl-NL" dirty="0"/>
              <a:t>) wordt het rendement bij 30%-deellast en laagtemperatuurregime standaard uitgedrukt t.o.v. de bovenste verbrandingswaarde</a:t>
            </a:r>
            <a:endParaRPr lang="nl-BE" dirty="0"/>
          </a:p>
          <a:p>
            <a:pPr lvl="1"/>
            <a:r>
              <a:rPr lang="en-US" dirty="0"/>
              <a:t>B</a:t>
            </a:r>
            <a:r>
              <a:rPr lang="nl-NL" dirty="0"/>
              <a:t>ij twijfel aannemen dat rendement uitgedrukt is t.o.v. </a:t>
            </a:r>
            <a:r>
              <a:rPr lang="nl-NL" u="sng" dirty="0"/>
              <a:t>onderste</a:t>
            </a:r>
            <a:r>
              <a:rPr lang="nl-NL" dirty="0"/>
              <a:t> verbrandingswaarde</a:t>
            </a:r>
            <a:endParaRPr lang="nl-BE" dirty="0"/>
          </a:p>
          <a:p>
            <a:pPr lvl="1"/>
            <a:endParaRPr lang="nl-BE" dirty="0"/>
          </a:p>
          <a:p>
            <a:pPr marL="0" indent="0">
              <a:buNone/>
            </a:pPr>
            <a:br>
              <a:rPr lang="nl-NL" dirty="0"/>
            </a:br>
            <a:r>
              <a:rPr lang="nl-NL" cap="all" dirty="0"/>
              <a:t> </a:t>
            </a:r>
            <a:endParaRPr lang="nl-BE" dirty="0"/>
          </a:p>
          <a:p>
            <a:endParaRPr lang="nl-BE" dirty="0"/>
          </a:p>
        </p:txBody>
      </p:sp>
    </p:spTree>
    <p:extLst>
      <p:ext uri="{BB962C8B-B14F-4D97-AF65-F5344CB8AC3E}">
        <p14:creationId xmlns:p14="http://schemas.microsoft.com/office/powerpoint/2010/main" val="174881354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208</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Condenserende </a:t>
            </a:r>
            <a:r>
              <a:rPr lang="nl-BE" dirty="0">
                <a:solidFill>
                  <a:srgbClr val="38373A"/>
                </a:solidFill>
              </a:rPr>
              <a:t>en</a:t>
            </a:r>
            <a:r>
              <a:rPr lang="nl-BE" b="1" dirty="0">
                <a:solidFill>
                  <a:srgbClr val="38373A"/>
                </a:solidFill>
              </a:rPr>
              <a:t> niet-condenserend ketels</a:t>
            </a:r>
          </a:p>
          <a:p>
            <a:pPr lvl="1"/>
            <a:r>
              <a:rPr lang="nl-BE" dirty="0">
                <a:solidFill>
                  <a:srgbClr val="FF0000"/>
                </a:solidFill>
              </a:rPr>
              <a:t>Testrendement bij 30% deellast bij onderste of bovenste verbrandingswaarde</a:t>
            </a:r>
          </a:p>
          <a:p>
            <a:pPr lvl="2"/>
            <a:r>
              <a:rPr lang="nl-BE" dirty="0"/>
              <a:t>Testrendement bij 30% deellast</a:t>
            </a:r>
          </a:p>
          <a:p>
            <a:pPr lvl="3"/>
            <a:r>
              <a:rPr lang="nl-BE" dirty="0"/>
              <a:t>= gedeclareerde waarde ketelfabrikant ≡ normcondities</a:t>
            </a:r>
          </a:p>
          <a:p>
            <a:pPr lvl="2"/>
            <a:r>
              <a:rPr lang="nl-BE" dirty="0"/>
              <a:t>Verplicht in te voeren indien gekend of opgezocht kan worden</a:t>
            </a:r>
          </a:p>
          <a:p>
            <a:pPr lvl="2"/>
            <a:r>
              <a:rPr lang="nl-BE" dirty="0"/>
              <a:t>Opzoeken in technische documentatie van fabrikant</a:t>
            </a:r>
          </a:p>
          <a:p>
            <a:pPr lvl="3"/>
            <a:r>
              <a:rPr lang="nl-BE" dirty="0"/>
              <a:t>Op basis van merk en type</a:t>
            </a:r>
          </a:p>
          <a:p>
            <a:pPr lvl="3"/>
            <a:r>
              <a:rPr lang="nl-BE" dirty="0"/>
              <a:t>Testrendement overnemen, ook al zijn gegevens afkomstig van recentere ketel van </a:t>
            </a:r>
            <a:r>
              <a:rPr lang="nl-BE" b="1" dirty="0"/>
              <a:t>zelfde merk en type</a:t>
            </a:r>
          </a:p>
          <a:p>
            <a:pPr lvl="3"/>
            <a:r>
              <a:rPr lang="nl-NL" dirty="0"/>
              <a:t>Technische fiches en productinformatie opgesteld volgens EU-verordening nr. 813/2013 (</a:t>
            </a:r>
            <a:r>
              <a:rPr lang="nl-NL" dirty="0" err="1"/>
              <a:t>Ecodesign</a:t>
            </a:r>
            <a:r>
              <a:rPr lang="nl-NL" dirty="0"/>
              <a:t>)</a:t>
            </a:r>
            <a:endParaRPr lang="nl-BE" b="1" dirty="0"/>
          </a:p>
          <a:p>
            <a:pPr lvl="2"/>
            <a:endParaRPr lang="en-US" dirty="0"/>
          </a:p>
          <a:p>
            <a:pPr marL="288000" lvl="1" indent="0">
              <a:buNone/>
            </a:pPr>
            <a:endParaRPr lang="en-US" dirty="0">
              <a:solidFill>
                <a:srgbClr val="38373A"/>
              </a:solidFill>
            </a:endParaRPr>
          </a:p>
        </p:txBody>
      </p:sp>
      <p:sp>
        <p:nvSpPr>
          <p:cNvPr id="10" name="Rechthoek 9">
            <a:extLst>
              <a:ext uri="{FF2B5EF4-FFF2-40B4-BE49-F238E27FC236}">
                <a16:creationId xmlns:a16="http://schemas.microsoft.com/office/drawing/2014/main" id="{BC505582-1C3E-47C6-9287-049952E02599}"/>
              </a:ext>
            </a:extLst>
          </p:cNvPr>
          <p:cNvSpPr/>
          <p:nvPr/>
        </p:nvSpPr>
        <p:spPr>
          <a:xfrm>
            <a:off x="539552" y="5543991"/>
            <a:ext cx="8083557" cy="923330"/>
          </a:xfrm>
          <a:prstGeom prst="rect">
            <a:avLst/>
          </a:prstGeom>
        </p:spPr>
        <p:txBody>
          <a:bodyPr wrap="square">
            <a:spAutoFit/>
          </a:bodyPr>
          <a:lstStyle/>
          <a:p>
            <a:pPr marL="864000" lvl="3" indent="0">
              <a:buNone/>
            </a:pPr>
            <a:r>
              <a:rPr lang="nl-NL" b="1">
                <a:solidFill>
                  <a:schemeClr val="tx2">
                    <a:lumMod val="75000"/>
                  </a:schemeClr>
                </a:solidFill>
              </a:rPr>
              <a:t>Rendementen afkomstig van een verbrandingsattest, keuringsrapport of verwarmingsaudit mogen </a:t>
            </a:r>
            <a:r>
              <a:rPr lang="nl-NL" b="1" u="sng">
                <a:solidFill>
                  <a:schemeClr val="tx2">
                    <a:lumMod val="75000"/>
                  </a:schemeClr>
                </a:solidFill>
              </a:rPr>
              <a:t>niet</a:t>
            </a:r>
            <a:r>
              <a:rPr lang="nl-NL" b="1">
                <a:solidFill>
                  <a:schemeClr val="tx2">
                    <a:lumMod val="75000"/>
                  </a:schemeClr>
                </a:solidFill>
              </a:rPr>
              <a:t> ingevoerd worden!</a:t>
            </a:r>
            <a:endParaRPr lang="nl-BE" b="1">
              <a:solidFill>
                <a:schemeClr val="tx2">
                  <a:lumMod val="75000"/>
                </a:schemeClr>
              </a:solidFill>
            </a:endParaRPr>
          </a:p>
          <a:p>
            <a:pPr marL="864000" lvl="3" indent="0">
              <a:buNone/>
            </a:pPr>
            <a:endParaRPr lang="nl-BE" b="1"/>
          </a:p>
        </p:txBody>
      </p:sp>
      <p:pic>
        <p:nvPicPr>
          <p:cNvPr id="11" name="Graphic 10" descr="Opmerking belangrijk">
            <a:extLst>
              <a:ext uri="{FF2B5EF4-FFF2-40B4-BE49-F238E27FC236}">
                <a16:creationId xmlns:a16="http://schemas.microsoft.com/office/drawing/2014/main" id="{279B2565-B96F-4821-A9A3-E8ED1213E1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1287" y="5536027"/>
            <a:ext cx="672173" cy="672173"/>
          </a:xfrm>
          <a:prstGeom prst="rect">
            <a:avLst/>
          </a:prstGeom>
        </p:spPr>
      </p:pic>
    </p:spTree>
    <p:extLst>
      <p:ext uri="{BB962C8B-B14F-4D97-AF65-F5344CB8AC3E}">
        <p14:creationId xmlns:p14="http://schemas.microsoft.com/office/powerpoint/2010/main" val="30795553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209</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38373A"/>
                </a:solidFill>
              </a:rPr>
              <a:t>Condenserende </a:t>
            </a:r>
            <a:r>
              <a:rPr lang="nl-BE">
                <a:solidFill>
                  <a:srgbClr val="38373A"/>
                </a:solidFill>
              </a:rPr>
              <a:t>en</a:t>
            </a:r>
            <a:r>
              <a:rPr lang="nl-BE" b="1">
                <a:solidFill>
                  <a:srgbClr val="38373A"/>
                </a:solidFill>
              </a:rPr>
              <a:t> niet-condenserend ketels</a:t>
            </a:r>
          </a:p>
          <a:p>
            <a:pPr lvl="1"/>
            <a:r>
              <a:rPr lang="nl-BE">
                <a:solidFill>
                  <a:srgbClr val="FF0000"/>
                </a:solidFill>
              </a:rPr>
              <a:t>Testrendement bij 30% deellast bij onderste of bovenste verbrandingswaarde uit een bewijsstuk halen</a:t>
            </a:r>
          </a:p>
          <a:p>
            <a:pPr lvl="2"/>
            <a:r>
              <a:rPr lang="nl-BE"/>
              <a:t>Deellastrendementen met verschillende temperatuurregimes</a:t>
            </a:r>
          </a:p>
          <a:p>
            <a:pPr lvl="3"/>
            <a:r>
              <a:rPr lang="nl-BE"/>
              <a:t>Rendement bij retourtemperatuur 30°C invoeren</a:t>
            </a:r>
          </a:p>
          <a:p>
            <a:pPr lvl="2"/>
            <a:r>
              <a:rPr lang="nl-BE"/>
              <a:t>Indien meerdere rendementen zijn vermeld en retourtemperatuur niet gekend</a:t>
            </a:r>
          </a:p>
          <a:p>
            <a:pPr lvl="4"/>
            <a:r>
              <a:rPr lang="nl-BE"/>
              <a:t>Laagste rendement invoeren bij condenserende ketels en niet-condenserende ketels op gas en stookolie</a:t>
            </a:r>
          </a:p>
          <a:p>
            <a:pPr lvl="4"/>
            <a:r>
              <a:rPr lang="nl-BE"/>
              <a:t>Nominale opwekkingsrendement invoeren bij niet-condenserende ketels op vaste brandstoffen </a:t>
            </a:r>
          </a:p>
          <a:p>
            <a:pPr marL="1698625" lvl="5"/>
            <a:r>
              <a:rPr lang="nl-BE"/>
              <a:t>ook al zijn er meerdere deellastrendementen gekend</a:t>
            </a:r>
          </a:p>
          <a:p>
            <a:pPr lvl="5"/>
            <a:r>
              <a:rPr lang="nl-BE"/>
              <a:t>Als nominale opwekkingsrendement niet kan bepaald worden</a:t>
            </a:r>
          </a:p>
          <a:p>
            <a:pPr lvl="6"/>
            <a:r>
              <a:rPr lang="nl-BE"/>
              <a:t>slechtste deellastrendement invoeren</a:t>
            </a:r>
            <a:endParaRPr lang="en-US"/>
          </a:p>
          <a:p>
            <a:pPr marL="1698625" lvl="5"/>
            <a:endParaRPr lang="nl-BE"/>
          </a:p>
          <a:p>
            <a:pPr lvl="4"/>
            <a:endParaRPr lang="nl-BE"/>
          </a:p>
          <a:p>
            <a:pPr marL="864000" lvl="3" indent="0">
              <a:buNone/>
            </a:pPr>
            <a:endParaRPr lang="nl-BE"/>
          </a:p>
          <a:p>
            <a:pPr marL="288000" lvl="1" indent="0">
              <a:buNone/>
            </a:pPr>
            <a:endParaRPr lang="en-US">
              <a:solidFill>
                <a:srgbClr val="38373A"/>
              </a:solidFill>
            </a:endParaRPr>
          </a:p>
        </p:txBody>
      </p:sp>
    </p:spTree>
    <p:extLst>
      <p:ext uri="{BB962C8B-B14F-4D97-AF65-F5344CB8AC3E}">
        <p14:creationId xmlns:p14="http://schemas.microsoft.com/office/powerpoint/2010/main" val="2415556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a:t>
            </a:fld>
            <a:endParaRPr lang="nl-BE" sz="1100">
              <a:solidFill>
                <a:srgbClr val="105269"/>
              </a:solidFill>
            </a:endParaRPr>
          </a:p>
        </p:txBody>
      </p:sp>
      <p:sp>
        <p:nvSpPr>
          <p:cNvPr id="9" name="Tijdelijke aanduiding voor inhoud 4">
            <a:extLst>
              <a:ext uri="{FF2B5EF4-FFF2-40B4-BE49-F238E27FC236}">
                <a16:creationId xmlns:a16="http://schemas.microsoft.com/office/drawing/2014/main" id="{69E83798-9567-47DD-B17E-11D45286F5AD}"/>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Soorten ketels</a:t>
            </a:r>
          </a:p>
          <a:p>
            <a:pPr marL="575655" lvl="1" indent="-287655"/>
            <a:r>
              <a:rPr lang="nl-BE" b="1" dirty="0">
                <a:solidFill>
                  <a:srgbClr val="FF0000"/>
                </a:solidFill>
                <a:latin typeface="Calibri"/>
                <a:cs typeface="Calibri"/>
              </a:rPr>
              <a:t>Verschillende soorten in functie van gebruikte energiedragers</a:t>
            </a:r>
          </a:p>
          <a:p>
            <a:pPr marL="575655" lvl="1" indent="-287655"/>
            <a:r>
              <a:rPr lang="nl-BE" dirty="0">
                <a:latin typeface="Calibri"/>
                <a:cs typeface="Calibri"/>
              </a:rPr>
              <a:t>Open of gesloten ketels</a:t>
            </a:r>
          </a:p>
          <a:p>
            <a:pPr marL="575655" lvl="1" indent="-287655"/>
            <a:r>
              <a:rPr lang="nl-BE" dirty="0">
                <a:latin typeface="Calibri"/>
                <a:cs typeface="Calibri"/>
              </a:rPr>
              <a:t>Condenserende of niet-condenserende ketels</a:t>
            </a:r>
          </a:p>
          <a:p>
            <a:pPr marL="576000" lvl="4"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itel 3">
            <a:extLst>
              <a:ext uri="{FF2B5EF4-FFF2-40B4-BE49-F238E27FC236}">
                <a16:creationId xmlns:a16="http://schemas.microsoft.com/office/drawing/2014/main" id="{E5C7C571-8080-4A53-A095-0B9EA6B7DF3E}"/>
              </a:ext>
            </a:extLst>
          </p:cNvPr>
          <p:cNvSpPr txBox="1">
            <a:spLocks/>
          </p:cNvSpPr>
          <p:nvPr/>
        </p:nvSpPr>
        <p:spPr>
          <a:xfrm>
            <a:off x="576064" y="548680"/>
            <a:ext cx="8567936"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Ketels (VI.8)</a:t>
            </a:r>
          </a:p>
        </p:txBody>
      </p:sp>
    </p:spTree>
    <p:extLst>
      <p:ext uri="{BB962C8B-B14F-4D97-AF65-F5344CB8AC3E}">
        <p14:creationId xmlns:p14="http://schemas.microsoft.com/office/powerpoint/2010/main" val="399946384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210</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38373A"/>
                </a:solidFill>
              </a:rPr>
              <a:t>Condenserende </a:t>
            </a:r>
            <a:r>
              <a:rPr lang="nl-BE">
                <a:solidFill>
                  <a:srgbClr val="38373A"/>
                </a:solidFill>
              </a:rPr>
              <a:t>en</a:t>
            </a:r>
            <a:r>
              <a:rPr lang="nl-BE" b="1">
                <a:solidFill>
                  <a:srgbClr val="38373A"/>
                </a:solidFill>
              </a:rPr>
              <a:t> niet-condenserend ketels</a:t>
            </a:r>
          </a:p>
          <a:p>
            <a:pPr lvl="1"/>
            <a:r>
              <a:rPr lang="nl-BE">
                <a:solidFill>
                  <a:srgbClr val="FF0000"/>
                </a:solidFill>
              </a:rPr>
              <a:t>Testrendement bij 30% deellast bij onderste of bovenste verbrandingswaarde uit een bewijsstuk halen </a:t>
            </a:r>
            <a:r>
              <a:rPr lang="nl-BE"/>
              <a:t>&gt; vervolg</a:t>
            </a:r>
          </a:p>
          <a:p>
            <a:pPr lvl="2"/>
            <a:r>
              <a:rPr lang="nl-BE"/>
              <a:t>Als niet vermeld is dat testrendement bij 30% deellast werd bepaald</a:t>
            </a:r>
          </a:p>
          <a:p>
            <a:pPr lvl="3"/>
            <a:r>
              <a:rPr lang="nl-BE"/>
              <a:t>Aannemen dat dit zo is bij condenserende ketels en niet-condenserende ketels op gas en stookolie</a:t>
            </a:r>
          </a:p>
          <a:p>
            <a:pPr lvl="3"/>
            <a:r>
              <a:rPr lang="nl-BE"/>
              <a:t>Maar niet bij niet-condenserende ketels op vaste brandstoffen </a:t>
            </a:r>
          </a:p>
          <a:p>
            <a:pPr lvl="4"/>
            <a:r>
              <a:rPr lang="nl-BE"/>
              <a:t>nominale opwekkingsrendement invoeren</a:t>
            </a:r>
          </a:p>
          <a:p>
            <a:pPr marL="1698625" lvl="5" indent="-261938"/>
            <a:r>
              <a:rPr lang="nl-BE"/>
              <a:t>ook al zijn er meerdere deellastrendementen gekend</a:t>
            </a:r>
          </a:p>
          <a:p>
            <a:pPr lvl="4"/>
            <a:r>
              <a:rPr lang="nl-BE"/>
              <a:t>als er geen nominaal opwekkingsrendement kan bepaald worden</a:t>
            </a:r>
          </a:p>
          <a:p>
            <a:pPr marL="1698625" lvl="5"/>
            <a:r>
              <a:rPr lang="nl-BE"/>
              <a:t>slechtste deellastrendement invoeren</a:t>
            </a:r>
          </a:p>
          <a:p>
            <a:pPr marL="864000" lvl="3" indent="0">
              <a:buNone/>
            </a:pPr>
            <a:endParaRPr lang="nl-BE"/>
          </a:p>
          <a:p>
            <a:pPr marL="288000" lvl="1" indent="0">
              <a:buNone/>
            </a:pPr>
            <a:endParaRPr lang="en-US">
              <a:solidFill>
                <a:srgbClr val="38373A"/>
              </a:solidFill>
            </a:endParaRPr>
          </a:p>
        </p:txBody>
      </p:sp>
    </p:spTree>
    <p:extLst>
      <p:ext uri="{BB962C8B-B14F-4D97-AF65-F5344CB8AC3E}">
        <p14:creationId xmlns:p14="http://schemas.microsoft.com/office/powerpoint/2010/main" val="376266497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211</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38373A"/>
                </a:solidFill>
              </a:rPr>
              <a:t>Condenserende </a:t>
            </a:r>
            <a:r>
              <a:rPr lang="nl-BE">
                <a:solidFill>
                  <a:srgbClr val="38373A"/>
                </a:solidFill>
              </a:rPr>
              <a:t>en</a:t>
            </a:r>
            <a:r>
              <a:rPr lang="nl-BE" b="1">
                <a:solidFill>
                  <a:srgbClr val="38373A"/>
                </a:solidFill>
              </a:rPr>
              <a:t> niet-condenserend ketels</a:t>
            </a:r>
          </a:p>
          <a:p>
            <a:pPr lvl="1"/>
            <a:r>
              <a:rPr lang="nl-BE">
                <a:solidFill>
                  <a:srgbClr val="FF0000"/>
                </a:solidFill>
              </a:rPr>
              <a:t>Testrendement bij 30% deellast bij onderste of bovenste verbrandingswaarde uit een bewijsstuk halen </a:t>
            </a:r>
            <a:r>
              <a:rPr lang="nl-BE"/>
              <a:t>&gt; vervolg</a:t>
            </a:r>
          </a:p>
          <a:p>
            <a:pPr lvl="2"/>
            <a:r>
              <a:rPr lang="nl-BE"/>
              <a:t>Als testrendement bij niet-condenserende ketels niet eenduidig kan bepaald worden na alle vorige stappen</a:t>
            </a:r>
          </a:p>
          <a:p>
            <a:pPr lvl="3"/>
            <a:r>
              <a:rPr lang="nl-BE"/>
              <a:t>Nominale opwekkingsrendement (bij 100% belasting) invoeren</a:t>
            </a:r>
          </a:p>
          <a:p>
            <a:pPr lvl="3"/>
            <a:r>
              <a:rPr lang="nl-BE"/>
              <a:t>Als nominale opwekkingsrendement niet kan bepaald worden</a:t>
            </a:r>
          </a:p>
          <a:p>
            <a:pPr lvl="4"/>
            <a:r>
              <a:rPr lang="nl-BE"/>
              <a:t>slechtste deellastrendement invoeren</a:t>
            </a:r>
            <a:endParaRPr lang="en-US"/>
          </a:p>
          <a:p>
            <a:pPr marL="864000" lvl="3" indent="0">
              <a:buNone/>
            </a:pPr>
            <a:endParaRPr lang="nl-BE"/>
          </a:p>
          <a:p>
            <a:pPr marL="288000" lvl="1" indent="0">
              <a:buNone/>
            </a:pPr>
            <a:endParaRPr lang="en-US">
              <a:solidFill>
                <a:srgbClr val="38373A"/>
              </a:solidFill>
            </a:endParaRPr>
          </a:p>
        </p:txBody>
      </p:sp>
    </p:spTree>
    <p:extLst>
      <p:ext uri="{BB962C8B-B14F-4D97-AF65-F5344CB8AC3E}">
        <p14:creationId xmlns:p14="http://schemas.microsoft.com/office/powerpoint/2010/main" val="244106286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sz="200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212</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Condenserende </a:t>
            </a:r>
            <a:r>
              <a:rPr lang="nl-BE" dirty="0">
                <a:solidFill>
                  <a:srgbClr val="38373A"/>
                </a:solidFill>
              </a:rPr>
              <a:t>en</a:t>
            </a:r>
            <a:r>
              <a:rPr lang="nl-BE" b="1" dirty="0">
                <a:solidFill>
                  <a:srgbClr val="38373A"/>
                </a:solidFill>
              </a:rPr>
              <a:t> niet-condenserend ketels</a:t>
            </a:r>
          </a:p>
          <a:p>
            <a:pPr lvl="1"/>
            <a:r>
              <a:rPr lang="nl-BE" dirty="0">
                <a:solidFill>
                  <a:srgbClr val="FF0000"/>
                </a:solidFill>
              </a:rPr>
              <a:t>Referentiejaar fabricage </a:t>
            </a:r>
            <a:r>
              <a:rPr lang="nl-BE" dirty="0"/>
              <a:t>(IV.5.1)</a:t>
            </a:r>
            <a:endParaRPr lang="nl-BE" dirty="0">
              <a:solidFill>
                <a:srgbClr val="FF0000"/>
              </a:solidFill>
            </a:endParaRPr>
          </a:p>
          <a:p>
            <a:pPr lvl="2"/>
            <a:r>
              <a:rPr lang="nl-BE" dirty="0"/>
              <a:t>= productiejaar van de opwekker</a:t>
            </a:r>
          </a:p>
          <a:p>
            <a:pPr lvl="2"/>
            <a:r>
              <a:rPr lang="nl-BE" dirty="0"/>
              <a:t>van belang voor bepaling van rendement indien niet gekend</a:t>
            </a:r>
          </a:p>
          <a:p>
            <a:pPr lvl="3"/>
            <a:r>
              <a:rPr lang="nl-BE" dirty="0"/>
              <a:t>automatisch door software</a:t>
            </a:r>
          </a:p>
          <a:p>
            <a:pPr lvl="3"/>
            <a:r>
              <a:rPr lang="nl-BE" dirty="0"/>
              <a:t>opdeling in </a:t>
            </a:r>
            <a:r>
              <a:rPr lang="nl-BE" dirty="0" err="1"/>
              <a:t>leeftijdsklasses</a:t>
            </a:r>
            <a:endParaRPr lang="nl-BE" dirty="0"/>
          </a:p>
          <a:p>
            <a:pPr lvl="2"/>
            <a:r>
              <a:rPr lang="nl-BE" dirty="0"/>
              <a:t>verplicht invoeren indien gekend </a:t>
            </a:r>
          </a:p>
          <a:p>
            <a:pPr lvl="3"/>
            <a:r>
              <a:rPr lang="nl-BE" dirty="0"/>
              <a:t>opzoeken op basis van productiecode of op kenplaat</a:t>
            </a:r>
            <a:endParaRPr lang="nl-BE" dirty="0">
              <a:sym typeface="Wingdings" panose="05000000000000000000" pitchFamily="2" charset="2"/>
            </a:endParaRPr>
          </a:p>
          <a:p>
            <a:pPr lvl="2"/>
            <a:r>
              <a:rPr lang="nl-BE" dirty="0">
                <a:sym typeface="Wingdings" panose="05000000000000000000" pitchFamily="2" charset="2"/>
              </a:rPr>
              <a:t>o</a:t>
            </a:r>
            <a:r>
              <a:rPr lang="en-US" dirty="0"/>
              <a:t>p basis van </a:t>
            </a:r>
            <a:r>
              <a:rPr lang="en-US" dirty="0" err="1"/>
              <a:t>visuele</a:t>
            </a:r>
            <a:r>
              <a:rPr lang="en-US" dirty="0"/>
              <a:t> </a:t>
            </a:r>
            <a:r>
              <a:rPr lang="en-US" dirty="0" err="1"/>
              <a:t>inspectie</a:t>
            </a:r>
            <a:r>
              <a:rPr lang="en-US" dirty="0"/>
              <a:t> of </a:t>
            </a:r>
            <a:r>
              <a:rPr lang="en-US" dirty="0" err="1"/>
              <a:t>bewijsstuk</a:t>
            </a:r>
            <a:endParaRPr lang="en-US" dirty="0"/>
          </a:p>
          <a:p>
            <a:pPr lvl="3"/>
            <a:r>
              <a:rPr lang="nl-BE" dirty="0"/>
              <a:t>vb. kenplaat op opwekker, technische documentatie, keuringsrapport, verwarmingsaudit</a:t>
            </a:r>
          </a:p>
          <a:p>
            <a:pPr marL="288000" lvl="1" indent="0">
              <a:buNone/>
            </a:pPr>
            <a:endParaRPr lang="en-US" dirty="0">
              <a:solidFill>
                <a:srgbClr val="38373A"/>
              </a:solidFill>
            </a:endParaRPr>
          </a:p>
        </p:txBody>
      </p:sp>
      <p:pic>
        <p:nvPicPr>
          <p:cNvPr id="8" name="Graphic 7" descr="Opmerking belangrijk">
            <a:extLst>
              <a:ext uri="{FF2B5EF4-FFF2-40B4-BE49-F238E27FC236}">
                <a16:creationId xmlns:a16="http://schemas.microsoft.com/office/drawing/2014/main" id="{6850EC5F-C11A-4DDE-9DE8-47BA1C13AF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1197" y="5764161"/>
            <a:ext cx="672173" cy="672173"/>
          </a:xfrm>
          <a:prstGeom prst="rect">
            <a:avLst/>
          </a:prstGeom>
        </p:spPr>
      </p:pic>
      <p:sp>
        <p:nvSpPr>
          <p:cNvPr id="10" name="Rechthoek 9">
            <a:extLst>
              <a:ext uri="{FF2B5EF4-FFF2-40B4-BE49-F238E27FC236}">
                <a16:creationId xmlns:a16="http://schemas.microsoft.com/office/drawing/2014/main" id="{5BF1C974-6E57-496C-80E7-408131E014BB}"/>
              </a:ext>
            </a:extLst>
          </p:cNvPr>
          <p:cNvSpPr/>
          <p:nvPr/>
        </p:nvSpPr>
        <p:spPr>
          <a:xfrm>
            <a:off x="885123" y="5733102"/>
            <a:ext cx="8083557" cy="646331"/>
          </a:xfrm>
          <a:prstGeom prst="rect">
            <a:avLst/>
          </a:prstGeom>
        </p:spPr>
        <p:txBody>
          <a:bodyPr wrap="square">
            <a:spAutoFit/>
          </a:bodyPr>
          <a:lstStyle/>
          <a:p>
            <a:pPr marL="864000" lvl="3" indent="0">
              <a:buNone/>
            </a:pPr>
            <a:r>
              <a:rPr lang="nl-NL" b="1">
                <a:solidFill>
                  <a:schemeClr val="tx2">
                    <a:lumMod val="75000"/>
                  </a:schemeClr>
                </a:solidFill>
              </a:rPr>
              <a:t>Referentiejaar afkomstig uit bewijsstuk </a:t>
            </a:r>
            <a:r>
              <a:rPr lang="nl-NL" b="1">
                <a:solidFill>
                  <a:schemeClr val="tx2">
                    <a:lumMod val="75000"/>
                  </a:schemeClr>
                </a:solidFill>
                <a:sym typeface="Wingdings" panose="05000000000000000000" pitchFamily="2" charset="2"/>
              </a:rPr>
              <a:t> terugrekenen volgens tabel 1 uit deel III</a:t>
            </a:r>
            <a:endParaRPr lang="nl-BE" b="1"/>
          </a:p>
        </p:txBody>
      </p:sp>
    </p:spTree>
    <p:extLst>
      <p:ext uri="{BB962C8B-B14F-4D97-AF65-F5344CB8AC3E}">
        <p14:creationId xmlns:p14="http://schemas.microsoft.com/office/powerpoint/2010/main" val="372559987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39552" y="1628800"/>
            <a:ext cx="8496944" cy="4248472"/>
          </a:xfrm>
        </p:spPr>
        <p:txBody>
          <a:bodyPr/>
          <a:lstStyle/>
          <a:p>
            <a:r>
              <a:rPr lang="nl-BE" b="1"/>
              <a:t>Referentiejaar fabricage ketel</a:t>
            </a:r>
          </a:p>
          <a:p>
            <a:pPr lvl="1"/>
            <a:r>
              <a:rPr lang="nl-BE">
                <a:sym typeface="Wingdings" panose="05000000000000000000" pitchFamily="2" charset="2"/>
              </a:rPr>
              <a:t>Fabricagejaar ketel </a:t>
            </a:r>
            <a:r>
              <a:rPr lang="nl-BE" b="1">
                <a:cs typeface="Calibri" panose="020F0502020204030204" pitchFamily="34" charset="0"/>
                <a:sym typeface="Wingdings" panose="05000000000000000000" pitchFamily="2" charset="2"/>
              </a:rPr>
              <a:t>≠</a:t>
            </a:r>
            <a:r>
              <a:rPr lang="nl-BE">
                <a:cs typeface="Calibri" panose="020F0502020204030204" pitchFamily="34" charset="0"/>
                <a:sym typeface="Wingdings" panose="05000000000000000000" pitchFamily="2" charset="2"/>
              </a:rPr>
              <a:t> fabricagejaar brander</a:t>
            </a:r>
          </a:p>
          <a:p>
            <a:pPr lvl="1"/>
            <a:r>
              <a:rPr lang="nl-BE">
                <a:cs typeface="Calibri" panose="020F0502020204030204" pitchFamily="34" charset="0"/>
                <a:sym typeface="Wingdings" panose="05000000000000000000" pitchFamily="2" charset="2"/>
              </a:rPr>
              <a:t>Stel kenplaat op bran</a:t>
            </a:r>
            <a:r>
              <a:rPr lang="nl-BE">
                <a:sym typeface="Wingdings" panose="05000000000000000000" pitchFamily="2" charset="2"/>
              </a:rPr>
              <a:t>der, informatie overnemen op voorwaarde dat</a:t>
            </a:r>
          </a:p>
          <a:p>
            <a:pPr lvl="2"/>
            <a:r>
              <a:rPr lang="nl-BE">
                <a:sym typeface="Wingdings" panose="05000000000000000000" pitchFamily="2" charset="2"/>
              </a:rPr>
              <a:t>als brander nooit vervangen werd </a:t>
            </a:r>
            <a:r>
              <a:rPr lang="nl-BE" b="1" u="sng">
                <a:sym typeface="Wingdings" panose="05000000000000000000" pitchFamily="2" charset="2"/>
              </a:rPr>
              <a:t>én</a:t>
            </a:r>
          </a:p>
          <a:p>
            <a:pPr lvl="2"/>
            <a:r>
              <a:rPr lang="nl-BE">
                <a:sym typeface="Wingdings" panose="05000000000000000000" pitchFamily="2" charset="2"/>
              </a:rPr>
              <a:t>geen kenplaat op ketel aanwezig is</a:t>
            </a:r>
          </a:p>
          <a:p>
            <a:pPr marL="288000" lvl="1" indent="0">
              <a:buNone/>
            </a:pPr>
            <a:endParaRPr lang="nl-BE"/>
          </a:p>
          <a:p>
            <a:pPr marL="576000" lvl="2" indent="0">
              <a:buNone/>
            </a:pPr>
            <a:endParaRPr lang="nl-BE"/>
          </a:p>
          <a:p>
            <a:pPr marL="864000" lvl="3" indent="0">
              <a:buNone/>
            </a:pPr>
            <a:endParaRPr lang="nl-BE"/>
          </a:p>
        </p:txBody>
      </p:sp>
      <p:pic>
        <p:nvPicPr>
          <p:cNvPr id="5" name="Afbeelding 4" descr="Afbeelding met wit, zitten, tafel, zwart&#10;&#10;Automatisch gegenereerde beschrijving">
            <a:extLst>
              <a:ext uri="{FF2B5EF4-FFF2-40B4-BE49-F238E27FC236}">
                <a16:creationId xmlns:a16="http://schemas.microsoft.com/office/drawing/2014/main" id="{78875EA1-3D01-44CF-AB45-30192390B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3257961"/>
            <a:ext cx="3284984" cy="3284984"/>
          </a:xfrm>
          <a:prstGeom prst="rect">
            <a:avLst/>
          </a:prstGeom>
        </p:spPr>
      </p:pic>
      <p:sp>
        <p:nvSpPr>
          <p:cNvPr id="6" name="Tijdelijke aanduiding voor inhoud 2">
            <a:extLst>
              <a:ext uri="{FF2B5EF4-FFF2-40B4-BE49-F238E27FC236}">
                <a16:creationId xmlns:a16="http://schemas.microsoft.com/office/drawing/2014/main" id="{8330FEEA-6C4B-4013-985D-9917E1C3619B}"/>
              </a:ext>
            </a:extLst>
          </p:cNvPr>
          <p:cNvSpPr txBox="1">
            <a:spLocks/>
          </p:cNvSpPr>
          <p:nvPr/>
        </p:nvSpPr>
        <p:spPr>
          <a:xfrm>
            <a:off x="5574126" y="4892675"/>
            <a:ext cx="2888704" cy="122413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pPr>
            <a:r>
              <a:rPr lang="nl-BE" sz="1800">
                <a:solidFill>
                  <a:schemeClr val="tx2"/>
                </a:solidFill>
              </a:rPr>
              <a:t>Ketel met externe brander</a:t>
            </a:r>
          </a:p>
          <a:p>
            <a:pPr marL="288000" lvl="1" indent="0">
              <a:buNone/>
            </a:pPr>
            <a:r>
              <a:rPr lang="nl-BE" sz="1600"/>
              <a:t>Bron: ©ACV</a:t>
            </a:r>
          </a:p>
          <a:p>
            <a:pPr marL="576000" lvl="2" indent="0">
              <a:buFontTx/>
              <a:buNone/>
            </a:pPr>
            <a:endParaRPr lang="nl-BE"/>
          </a:p>
          <a:p>
            <a:pPr marL="864000" lvl="3" indent="0">
              <a:buFontTx/>
              <a:buNone/>
            </a:pPr>
            <a:endParaRPr lang="nl-BE"/>
          </a:p>
        </p:txBody>
      </p:sp>
      <p:sp>
        <p:nvSpPr>
          <p:cNvPr id="7"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213</a:t>
            </a:fld>
            <a:endParaRPr lang="nl-BE" sz="1100">
              <a:solidFill>
                <a:srgbClr val="105269"/>
              </a:solidFill>
            </a:endParaRPr>
          </a:p>
        </p:txBody>
      </p:sp>
    </p:spTree>
    <p:extLst>
      <p:ext uri="{BB962C8B-B14F-4D97-AF65-F5344CB8AC3E}">
        <p14:creationId xmlns:p14="http://schemas.microsoft.com/office/powerpoint/2010/main" val="71189900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a:t>Referentiejaar fabricage opwekker</a:t>
            </a:r>
          </a:p>
          <a:p>
            <a:pPr lvl="1"/>
            <a:r>
              <a:rPr lang="nl-BE">
                <a:sym typeface="Wingdings" panose="05000000000000000000" pitchFamily="2" charset="2"/>
              </a:rPr>
              <a:t>Ketelplaat</a:t>
            </a:r>
          </a:p>
          <a:p>
            <a:pPr lvl="2"/>
            <a:r>
              <a:rPr lang="nl-BE">
                <a:sym typeface="Wingdings" panose="05000000000000000000" pitchFamily="2" charset="2"/>
              </a:rPr>
              <a:t>1987</a:t>
            </a:r>
          </a:p>
          <a:p>
            <a:pPr lvl="2"/>
            <a:endParaRPr lang="nl-BE">
              <a:sym typeface="Wingdings" panose="05000000000000000000" pitchFamily="2" charset="2"/>
            </a:endParaRPr>
          </a:p>
          <a:p>
            <a:pPr marL="864000" lvl="3" indent="0">
              <a:buNone/>
            </a:pPr>
            <a:endParaRPr lang="nl-BE"/>
          </a:p>
        </p:txBody>
      </p:sp>
      <p:pic>
        <p:nvPicPr>
          <p:cNvPr id="5" name="Afbeelding 4" descr="Afbeelding met binnen, zitten, tafel, klein&#10;&#10;Automatisch gegenereerde beschrijving">
            <a:extLst>
              <a:ext uri="{FF2B5EF4-FFF2-40B4-BE49-F238E27FC236}">
                <a16:creationId xmlns:a16="http://schemas.microsoft.com/office/drawing/2014/main" id="{2E5D28EA-015E-4BC0-88CE-AE5982DCC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635" y="3266567"/>
            <a:ext cx="3552394" cy="2664296"/>
          </a:xfrm>
          <a:prstGeom prst="rect">
            <a:avLst/>
          </a:prstGeom>
        </p:spPr>
      </p:pic>
      <p:pic>
        <p:nvPicPr>
          <p:cNvPr id="7" name="Afbeelding 6" descr="Afbeelding met circuit&#10;&#10;Automatisch gegenereerde beschrijving">
            <a:extLst>
              <a:ext uri="{FF2B5EF4-FFF2-40B4-BE49-F238E27FC236}">
                <a16:creationId xmlns:a16="http://schemas.microsoft.com/office/drawing/2014/main" id="{745A25FC-890A-40D3-A52C-DF0F1C8CC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19498" y="3646573"/>
            <a:ext cx="3012949" cy="2259712"/>
          </a:xfrm>
          <a:prstGeom prst="rect">
            <a:avLst/>
          </a:prstGeom>
        </p:spPr>
      </p:pic>
      <p:pic>
        <p:nvPicPr>
          <p:cNvPr id="9" name="Afbeelding 8" descr="Afbeelding met tekst, ontvangstbewijs&#10;&#10;Automatisch gegenereerde beschrijving">
            <a:extLst>
              <a:ext uri="{FF2B5EF4-FFF2-40B4-BE49-F238E27FC236}">
                <a16:creationId xmlns:a16="http://schemas.microsoft.com/office/drawing/2014/main" id="{D3D39FFE-300C-4D28-A860-8853F6A60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88080" y="3710652"/>
            <a:ext cx="3552676" cy="2664507"/>
          </a:xfrm>
          <a:prstGeom prst="rect">
            <a:avLst/>
          </a:prstGeom>
        </p:spPr>
      </p:pic>
      <p:sp>
        <p:nvSpPr>
          <p:cNvPr id="10" name="Rechthoek 9">
            <a:extLst>
              <a:ext uri="{FF2B5EF4-FFF2-40B4-BE49-F238E27FC236}">
                <a16:creationId xmlns:a16="http://schemas.microsoft.com/office/drawing/2014/main" id="{DFAB8EB8-01B7-4B25-9D28-EA4F86B52B1E}"/>
              </a:ext>
            </a:extLst>
          </p:cNvPr>
          <p:cNvSpPr/>
          <p:nvPr/>
        </p:nvSpPr>
        <p:spPr>
          <a:xfrm>
            <a:off x="6948264" y="2996952"/>
            <a:ext cx="1224136" cy="864096"/>
          </a:xfrm>
          <a:prstGeom prst="rect">
            <a:avLst/>
          </a:prstGeom>
          <a:no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12"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214</a:t>
            </a:fld>
            <a:endParaRPr lang="nl-BE" sz="1100">
              <a:solidFill>
                <a:srgbClr val="105269"/>
              </a:solidFill>
            </a:endParaRPr>
          </a:p>
        </p:txBody>
      </p:sp>
    </p:spTree>
    <p:extLst>
      <p:ext uri="{BB962C8B-B14F-4D97-AF65-F5344CB8AC3E}">
        <p14:creationId xmlns:p14="http://schemas.microsoft.com/office/powerpoint/2010/main" val="40607780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sz="200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215</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38373A"/>
                </a:solidFill>
              </a:rPr>
              <a:t>Condenserende </a:t>
            </a:r>
            <a:r>
              <a:rPr lang="nl-BE">
                <a:solidFill>
                  <a:srgbClr val="38373A"/>
                </a:solidFill>
              </a:rPr>
              <a:t>en</a:t>
            </a:r>
            <a:r>
              <a:rPr lang="nl-BE" b="1">
                <a:solidFill>
                  <a:srgbClr val="38373A"/>
                </a:solidFill>
              </a:rPr>
              <a:t> niet-condenserend ketels</a:t>
            </a:r>
          </a:p>
          <a:p>
            <a:pPr lvl="1"/>
            <a:r>
              <a:rPr lang="nl-BE">
                <a:solidFill>
                  <a:srgbClr val="FF0000"/>
                </a:solidFill>
              </a:rPr>
              <a:t>Referentiejaar fabricage </a:t>
            </a:r>
            <a:r>
              <a:rPr lang="nl-BE"/>
              <a:t>&gt; vervolg</a:t>
            </a:r>
            <a:endParaRPr lang="nl-BE">
              <a:solidFill>
                <a:srgbClr val="FF0000"/>
              </a:solidFill>
            </a:endParaRPr>
          </a:p>
          <a:p>
            <a:pPr marL="288000" lvl="1" indent="0">
              <a:buNone/>
            </a:pPr>
            <a:endParaRPr lang="en-US">
              <a:solidFill>
                <a:srgbClr val="38373A"/>
              </a:solidFill>
            </a:endParaRPr>
          </a:p>
        </p:txBody>
      </p:sp>
      <p:graphicFrame>
        <p:nvGraphicFramePr>
          <p:cNvPr id="4" name="Tabel 3">
            <a:extLst>
              <a:ext uri="{FF2B5EF4-FFF2-40B4-BE49-F238E27FC236}">
                <a16:creationId xmlns:a16="http://schemas.microsoft.com/office/drawing/2014/main" id="{FD1B43B2-22E9-4F71-9B2C-8C004C3D2E37}"/>
              </a:ext>
            </a:extLst>
          </p:cNvPr>
          <p:cNvGraphicFramePr>
            <a:graphicFrameLocks noGrp="1"/>
          </p:cNvGraphicFramePr>
          <p:nvPr>
            <p:extLst>
              <p:ext uri="{D42A27DB-BD31-4B8C-83A1-F6EECF244321}">
                <p14:modId xmlns:p14="http://schemas.microsoft.com/office/powerpoint/2010/main" val="2882706224"/>
              </p:ext>
            </p:extLst>
          </p:nvPr>
        </p:nvGraphicFramePr>
        <p:xfrm>
          <a:off x="691952" y="2675978"/>
          <a:ext cx="7912496" cy="3712077"/>
        </p:xfrm>
        <a:graphic>
          <a:graphicData uri="http://schemas.openxmlformats.org/drawingml/2006/table">
            <a:tbl>
              <a:tblPr firstRow="1" firstCol="1" bandRow="1"/>
              <a:tblGrid>
                <a:gridCol w="5231203">
                  <a:extLst>
                    <a:ext uri="{9D8B030D-6E8A-4147-A177-3AD203B41FA5}">
                      <a16:colId xmlns:a16="http://schemas.microsoft.com/office/drawing/2014/main" val="3732415737"/>
                    </a:ext>
                  </a:extLst>
                </a:gridCol>
                <a:gridCol w="1340121">
                  <a:extLst>
                    <a:ext uri="{9D8B030D-6E8A-4147-A177-3AD203B41FA5}">
                      <a16:colId xmlns:a16="http://schemas.microsoft.com/office/drawing/2014/main" val="779070735"/>
                    </a:ext>
                  </a:extLst>
                </a:gridCol>
                <a:gridCol w="1341172">
                  <a:extLst>
                    <a:ext uri="{9D8B030D-6E8A-4147-A177-3AD203B41FA5}">
                      <a16:colId xmlns:a16="http://schemas.microsoft.com/office/drawing/2014/main" val="1603381000"/>
                    </a:ext>
                  </a:extLst>
                </a:gridCol>
              </a:tblGrid>
              <a:tr h="3289421">
                <a:tc>
                  <a:txBody>
                    <a:bodyPr/>
                    <a:lstStyle/>
                    <a:p>
                      <a:pPr algn="l">
                        <a:lnSpc>
                          <a:spcPts val="1600"/>
                        </a:lnSpc>
                        <a:spcAft>
                          <a:spcPts val="0"/>
                        </a:spcAft>
                      </a:pPr>
                      <a:endParaRPr lang="nl-BE" sz="2000">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ts val="1600"/>
                        </a:lnSpc>
                        <a:spcAft>
                          <a:spcPts val="0"/>
                        </a:spcAft>
                      </a:pPr>
                      <a:r>
                        <a:rPr lang="nl-BE" sz="2000">
                          <a:effectLst/>
                          <a:latin typeface="Calibri" panose="020F0502020204030204" pitchFamily="34" charset="0"/>
                          <a:ea typeface="Times New Roman" panose="02020603050405020304" pitchFamily="18" charset="0"/>
                          <a:cs typeface="Times New Roman" panose="02020603050405020304" pitchFamily="18" charset="0"/>
                        </a:rPr>
                        <a:t>Type bewijsstuk</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lnSpc>
                          <a:spcPts val="1600"/>
                        </a:lnSpc>
                        <a:spcAft>
                          <a:spcPts val="0"/>
                        </a:spcAft>
                      </a:pPr>
                      <a:r>
                        <a:rPr lang="nl-BE" sz="2000">
                          <a:effectLst/>
                          <a:latin typeface="Calibri" panose="020F0502020204030204" pitchFamily="34" charset="0"/>
                          <a:ea typeface="Times New Roman" panose="02020603050405020304" pitchFamily="18" charset="0"/>
                          <a:cs typeface="Times New Roman" panose="02020603050405020304" pitchFamily="18" charset="0"/>
                        </a:rPr>
                        <a:t>Documenten gerelateerd aan de uitvoering</a:t>
                      </a:r>
                    </a:p>
                  </a:txBody>
                  <a:tcPr marL="44450" marR="4445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l">
                        <a:lnSpc>
                          <a:spcPts val="1600"/>
                        </a:lnSpc>
                        <a:spcAft>
                          <a:spcPts val="0"/>
                        </a:spcAft>
                      </a:pPr>
                      <a:r>
                        <a:rPr lang="nl-BE" sz="2000">
                          <a:effectLst/>
                          <a:latin typeface="Calibri" panose="020F0502020204030204" pitchFamily="34" charset="0"/>
                          <a:ea typeface="Times New Roman" panose="02020603050405020304" pitchFamily="18" charset="0"/>
                          <a:cs typeface="Times New Roman" panose="02020603050405020304" pitchFamily="18" charset="0"/>
                        </a:rPr>
                        <a:t>Documenten na de uitvoering</a:t>
                      </a:r>
                    </a:p>
                  </a:txBody>
                  <a:tcPr marL="44450" marR="4445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9919833"/>
                  </a:ext>
                </a:extLst>
              </a:tr>
              <a:tr h="390951">
                <a:tc>
                  <a:txBody>
                    <a:bodyPr/>
                    <a:lstStyle/>
                    <a:p>
                      <a:pPr algn="l">
                        <a:lnSpc>
                          <a:spcPts val="1600"/>
                        </a:lnSpc>
                        <a:spcAft>
                          <a:spcPts val="0"/>
                        </a:spcAft>
                      </a:pPr>
                      <a:endParaRPr lang="nl-BE" sz="2000">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ts val="1600"/>
                        </a:lnSpc>
                        <a:spcAft>
                          <a:spcPts val="0"/>
                        </a:spcAft>
                      </a:pPr>
                      <a:r>
                        <a:rPr lang="nl-BE" sz="2000">
                          <a:effectLst/>
                          <a:latin typeface="Calibri" panose="020F0502020204030204" pitchFamily="34" charset="0"/>
                          <a:ea typeface="Times New Roman" panose="02020603050405020304" pitchFamily="18" charset="0"/>
                          <a:cs typeface="Times New Roman" panose="02020603050405020304" pitchFamily="18" charset="0"/>
                        </a:rPr>
                        <a:t>Referentiejaar </a:t>
                      </a:r>
                      <a:r>
                        <a:rPr lang="nl-BE" sz="2000" b="1">
                          <a:effectLst/>
                          <a:latin typeface="Calibri" panose="020F0502020204030204" pitchFamily="34" charset="0"/>
                          <a:ea typeface="Times New Roman" panose="02020603050405020304" pitchFamily="18" charset="0"/>
                          <a:cs typeface="Times New Roman" panose="02020603050405020304" pitchFamily="18" charset="0"/>
                        </a:rPr>
                        <a:t>fabricage</a:t>
                      </a:r>
                      <a:endParaRPr lang="nl-B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Aft>
                          <a:spcPts val="0"/>
                        </a:spcAft>
                      </a:pPr>
                      <a:endParaRPr lang="nl-BE" sz="20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ts val="1600"/>
                        </a:lnSpc>
                        <a:spcAft>
                          <a:spcPts val="0"/>
                        </a:spcAft>
                      </a:pPr>
                      <a:r>
                        <a:rPr lang="nl-BE" sz="2000">
                          <a:effectLst/>
                          <a:latin typeface="Calibri" panose="020F0502020204030204" pitchFamily="34" charset="0"/>
                          <a:ea typeface="Times New Roman" panose="02020603050405020304" pitchFamily="18" charset="0"/>
                          <a:cs typeface="Times New Roman" panose="02020603050405020304" pitchFamily="18" charset="0"/>
                        </a:rPr>
                        <a:t>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Aft>
                          <a:spcPts val="0"/>
                        </a:spcAft>
                      </a:pPr>
                      <a:endParaRPr lang="nl-BE" sz="20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ts val="1600"/>
                        </a:lnSpc>
                        <a:spcAft>
                          <a:spcPts val="0"/>
                        </a:spcAft>
                      </a:pPr>
                      <a:r>
                        <a:rPr lang="nl-BE" sz="2000">
                          <a:effectLst/>
                          <a:latin typeface="Calibri" panose="020F0502020204030204" pitchFamily="34" charset="0"/>
                          <a:ea typeface="Times New Roman" panose="02020603050405020304" pitchFamily="18" charset="0"/>
                          <a:cs typeface="Times New Roman" panose="02020603050405020304" pitchFamily="18" charset="0"/>
                        </a:rPr>
                        <a:t>-1</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11560"/>
                  </a:ext>
                </a:extLst>
              </a:tr>
            </a:tbl>
          </a:graphicData>
        </a:graphic>
      </p:graphicFrame>
    </p:spTree>
    <p:extLst>
      <p:ext uri="{BB962C8B-B14F-4D97-AF65-F5344CB8AC3E}">
        <p14:creationId xmlns:p14="http://schemas.microsoft.com/office/powerpoint/2010/main" val="222566755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t>Referentiejaar fabricage opwekker</a:t>
            </a:r>
          </a:p>
          <a:p>
            <a:pPr lvl="1"/>
            <a:r>
              <a:rPr lang="nl-BE">
                <a:sym typeface="Wingdings" panose="05000000000000000000" pitchFamily="2" charset="2"/>
              </a:rPr>
              <a:t>Factuur van 2012 voor levering en plaatsing van nieuwe CV ketel</a:t>
            </a:r>
          </a:p>
          <a:p>
            <a:pPr lvl="1"/>
            <a:r>
              <a:rPr lang="nl-BE">
                <a:sym typeface="Wingdings" panose="05000000000000000000" pitchFamily="2" charset="2"/>
              </a:rPr>
              <a:t>Wat is het in te voeren referentiejaar fabricage?</a:t>
            </a:r>
          </a:p>
          <a:p>
            <a:pPr lvl="1"/>
            <a:endParaRPr lang="nl-BE">
              <a:sym typeface="Wingdings" panose="05000000000000000000" pitchFamily="2" charset="2"/>
            </a:endParaRPr>
          </a:p>
          <a:p>
            <a:pPr lvl="1"/>
            <a:r>
              <a:rPr lang="nl-BE">
                <a:solidFill>
                  <a:srgbClr val="FF0000"/>
                </a:solidFill>
                <a:sym typeface="Wingdings" panose="05000000000000000000" pitchFamily="2" charset="2"/>
              </a:rPr>
              <a:t>Oplossing:</a:t>
            </a:r>
          </a:p>
          <a:p>
            <a:pPr lvl="2"/>
            <a:r>
              <a:rPr lang="nl-BE">
                <a:sym typeface="Wingdings" panose="05000000000000000000" pitchFamily="2" charset="2"/>
              </a:rPr>
              <a:t>factuur = bewijsstuk opgemaakt na de uitvoering  1 jaar aftrekken</a:t>
            </a:r>
          </a:p>
          <a:p>
            <a:pPr lvl="2"/>
            <a:r>
              <a:rPr lang="nl-BE">
                <a:sym typeface="Wingdings" panose="05000000000000000000" pitchFamily="2" charset="2"/>
              </a:rPr>
              <a:t>referentiejaar fabricage = 2011</a:t>
            </a:r>
            <a:endParaRPr lang="nl-BE"/>
          </a:p>
        </p:txBody>
      </p:sp>
      <p:sp>
        <p:nvSpPr>
          <p:cNvPr id="12"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216</a:t>
            </a:fld>
            <a:endParaRPr lang="nl-BE" sz="1100">
              <a:solidFill>
                <a:srgbClr val="105269"/>
              </a:solidFill>
            </a:endParaRPr>
          </a:p>
        </p:txBody>
      </p:sp>
    </p:spTree>
    <p:extLst>
      <p:ext uri="{BB962C8B-B14F-4D97-AF65-F5344CB8AC3E}">
        <p14:creationId xmlns:p14="http://schemas.microsoft.com/office/powerpoint/2010/main" val="214565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217</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b="1" dirty="0">
                <a:solidFill>
                  <a:srgbClr val="38373A"/>
                </a:solidFill>
                <a:latin typeface="Calibri"/>
                <a:cs typeface="Calibri"/>
              </a:rPr>
              <a:t>Condenserende </a:t>
            </a:r>
            <a:r>
              <a:rPr lang="nl-BE" dirty="0">
                <a:solidFill>
                  <a:srgbClr val="38373A"/>
                </a:solidFill>
                <a:latin typeface="Calibri"/>
                <a:cs typeface="Calibri"/>
              </a:rPr>
              <a:t>en</a:t>
            </a:r>
            <a:r>
              <a:rPr lang="nl-BE" b="1" dirty="0">
                <a:solidFill>
                  <a:srgbClr val="38373A"/>
                </a:solidFill>
                <a:latin typeface="Calibri"/>
                <a:cs typeface="Calibri"/>
              </a:rPr>
              <a:t> niet-condenserend ketels</a:t>
            </a:r>
          </a:p>
          <a:p>
            <a:pPr marL="575945" lvl="1" indent="-287655"/>
            <a:r>
              <a:rPr lang="nl-BE" dirty="0">
                <a:solidFill>
                  <a:srgbClr val="FF0000"/>
                </a:solidFill>
                <a:latin typeface="Calibri"/>
                <a:cs typeface="Calibri"/>
              </a:rPr>
              <a:t>Labels</a:t>
            </a:r>
            <a:r>
              <a:rPr lang="nl-BE" dirty="0">
                <a:latin typeface="Calibri"/>
                <a:cs typeface="Calibri"/>
              </a:rPr>
              <a:t> (IV.2.2)</a:t>
            </a:r>
          </a:p>
          <a:p>
            <a:pPr lvl="2"/>
            <a:r>
              <a:rPr lang="nl-BE" dirty="0"/>
              <a:t>Labels</a:t>
            </a:r>
          </a:p>
          <a:p>
            <a:pPr lvl="2"/>
            <a:r>
              <a:rPr lang="nl-BE" dirty="0"/>
              <a:t>Energie-efficiëntieklasse</a:t>
            </a:r>
          </a:p>
          <a:p>
            <a:pPr lvl="2"/>
            <a:r>
              <a:rPr lang="nl-BE" dirty="0"/>
              <a:t>Zie specifieke bewijsstukken</a:t>
            </a:r>
          </a:p>
          <a:p>
            <a:pPr marL="575945" lvl="1" indent="-287655"/>
            <a:endParaRPr lang="en-US" dirty="0">
              <a:solidFill>
                <a:srgbClr val="38373A"/>
              </a:solidFill>
              <a:cs typeface="Calibri" panose="020F0502020204030204" pitchFamily="34" charset="0"/>
            </a:endParaRPr>
          </a:p>
        </p:txBody>
      </p:sp>
    </p:spTree>
    <p:extLst>
      <p:ext uri="{BB962C8B-B14F-4D97-AF65-F5344CB8AC3E}">
        <p14:creationId xmlns:p14="http://schemas.microsoft.com/office/powerpoint/2010/main" val="37452342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218</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Condenserende </a:t>
            </a:r>
            <a:r>
              <a:rPr lang="nl-BE" dirty="0">
                <a:solidFill>
                  <a:srgbClr val="38373A"/>
                </a:solidFill>
              </a:rPr>
              <a:t>en</a:t>
            </a:r>
            <a:r>
              <a:rPr lang="nl-BE" b="1" dirty="0">
                <a:solidFill>
                  <a:srgbClr val="38373A"/>
                </a:solidFill>
              </a:rPr>
              <a:t> niet-condenserend ketels</a:t>
            </a:r>
          </a:p>
          <a:p>
            <a:pPr lvl="1"/>
            <a:r>
              <a:rPr lang="nl-BE" dirty="0">
                <a:solidFill>
                  <a:srgbClr val="FF0000"/>
                </a:solidFill>
              </a:rPr>
              <a:t>Ligging van de ketel </a:t>
            </a:r>
          </a:p>
          <a:p>
            <a:pPr lvl="2"/>
            <a:r>
              <a:rPr lang="nl-BE" dirty="0"/>
              <a:t>binnen of buiten het BV</a:t>
            </a:r>
          </a:p>
          <a:p>
            <a:pPr lvl="3"/>
            <a:r>
              <a:rPr lang="nl-BE" dirty="0"/>
              <a:t>om verliezen in te rekenen</a:t>
            </a:r>
          </a:p>
          <a:p>
            <a:pPr lvl="1"/>
            <a:endParaRPr lang="nl-BE" dirty="0">
              <a:solidFill>
                <a:srgbClr val="FF0000"/>
              </a:solidFill>
            </a:endParaRPr>
          </a:p>
          <a:p>
            <a:pPr lvl="2"/>
            <a:r>
              <a:rPr lang="nl-BE" dirty="0"/>
              <a:t>Aannames als ketel buiten BV opgesteld is</a:t>
            </a:r>
          </a:p>
          <a:p>
            <a:pPr lvl="3"/>
            <a:r>
              <a:rPr lang="nl-BE" dirty="0"/>
              <a:t>als ketel in </a:t>
            </a:r>
            <a:r>
              <a:rPr lang="nl-BE" b="1" dirty="0"/>
              <a:t>geïsoleerde externe stookplaats </a:t>
            </a:r>
            <a:r>
              <a:rPr lang="nl-BE" dirty="0"/>
              <a:t>staat </a:t>
            </a:r>
            <a:r>
              <a:rPr lang="nl-BE" dirty="0">
                <a:sym typeface="Wingdings" panose="05000000000000000000" pitchFamily="2" charset="2"/>
              </a:rPr>
              <a:t> </a:t>
            </a:r>
            <a:r>
              <a:rPr lang="nl-BE" dirty="0"/>
              <a:t>in BV</a:t>
            </a:r>
          </a:p>
          <a:p>
            <a:pPr lvl="3"/>
            <a:r>
              <a:rPr lang="nl-BE" dirty="0">
                <a:sym typeface="Wingdings" panose="05000000000000000000" pitchFamily="2" charset="2"/>
              </a:rPr>
              <a:t>ruimte met ketel buiten BV maar voor </a:t>
            </a:r>
            <a:r>
              <a:rPr lang="nl-BE" b="1" dirty="0">
                <a:sym typeface="Wingdings" panose="05000000000000000000" pitchFamily="2" charset="2"/>
              </a:rPr>
              <a:t>meer dan 50% thermisch beschermd</a:t>
            </a:r>
            <a:r>
              <a:rPr lang="nl-BE" dirty="0">
                <a:sym typeface="Wingdings" panose="05000000000000000000" pitchFamily="2" charset="2"/>
              </a:rPr>
              <a:t>  in BV</a:t>
            </a:r>
          </a:p>
          <a:p>
            <a:pPr lvl="3"/>
            <a:r>
              <a:rPr lang="nl-BE" dirty="0">
                <a:sym typeface="Wingdings" panose="05000000000000000000" pitchFamily="2" charset="2"/>
              </a:rPr>
              <a:t>ruimte met ketel buiten BV maar verwarmd d</a:t>
            </a:r>
            <a:r>
              <a:rPr lang="nl-BE" dirty="0"/>
              <a:t>oor dezelfde centrale verwarmingsinstallatie als de eenheid </a:t>
            </a:r>
            <a:r>
              <a:rPr lang="nl-BE" dirty="0">
                <a:sym typeface="Wingdings" panose="05000000000000000000" pitchFamily="2" charset="2"/>
              </a:rPr>
              <a:t> in BV</a:t>
            </a:r>
            <a:r>
              <a:rPr lang="nl-BE" dirty="0"/>
              <a:t> </a:t>
            </a:r>
          </a:p>
          <a:p>
            <a:pPr lvl="3"/>
            <a:endParaRPr lang="en-US" dirty="0">
              <a:solidFill>
                <a:srgbClr val="38373A"/>
              </a:solidFill>
            </a:endParaRPr>
          </a:p>
        </p:txBody>
      </p:sp>
    </p:spTree>
    <p:extLst>
      <p:ext uri="{BB962C8B-B14F-4D97-AF65-F5344CB8AC3E}">
        <p14:creationId xmlns:p14="http://schemas.microsoft.com/office/powerpoint/2010/main" val="254747030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NL" dirty="0"/>
              <a:t>Een ketel bevindt zich in een externe stookplaats.</a:t>
            </a:r>
          </a:p>
          <a:p>
            <a:r>
              <a:rPr lang="nl-NL" dirty="0"/>
              <a:t>De stookplaats is geïsoleerd. </a:t>
            </a:r>
          </a:p>
          <a:p>
            <a:pPr lvl="1"/>
            <a:r>
              <a:rPr lang="nl-NL" dirty="0"/>
              <a:t>Er wordt dus aangenomen dat de ketel zich binnen het beschermde volume bevindt</a:t>
            </a:r>
          </a:p>
          <a:p>
            <a:pPr lvl="1"/>
            <a:r>
              <a:rPr lang="nl-NL" dirty="0"/>
              <a:t>De stookplaats zelf wordt echter niet bij het beschermde volume en de gebouwschil opgenomen. Deze aanname is enkel bedoeld om de correcte opwekkingsverliezen in te rekenen</a:t>
            </a:r>
          </a:p>
          <a:p>
            <a:pPr lvl="1"/>
            <a:r>
              <a:rPr lang="nl-NL" dirty="0"/>
              <a:t>De lengte van de </a:t>
            </a:r>
            <a:r>
              <a:rPr lang="nl-NL" dirty="0" err="1"/>
              <a:t>ongeïsoleerde</a:t>
            </a:r>
            <a:r>
              <a:rPr lang="nl-NL" dirty="0"/>
              <a:t> leidingen in de externe stookplaats wordt </a:t>
            </a:r>
            <a:r>
              <a:rPr lang="nl-NL" b="1" dirty="0"/>
              <a:t>niet</a:t>
            </a:r>
            <a:r>
              <a:rPr lang="nl-NL" dirty="0"/>
              <a:t> bepaald</a:t>
            </a:r>
          </a:p>
          <a:p>
            <a:pPr lvl="1"/>
            <a:r>
              <a:rPr lang="nl-NL" dirty="0">
                <a:sym typeface="Wingdings" panose="05000000000000000000" pitchFamily="2" charset="2"/>
              </a:rPr>
              <a:t>Ook de lengte tussen de externe stookplaats en de eenheid of het gebouw wordt </a:t>
            </a:r>
            <a:r>
              <a:rPr lang="nl-NL" b="1" dirty="0">
                <a:sym typeface="Wingdings" panose="05000000000000000000" pitchFamily="2" charset="2"/>
              </a:rPr>
              <a:t>niet</a:t>
            </a:r>
            <a:r>
              <a:rPr lang="nl-NL" dirty="0">
                <a:sym typeface="Wingdings" panose="05000000000000000000" pitchFamily="2" charset="2"/>
              </a:rPr>
              <a:t> bepaald</a:t>
            </a:r>
          </a:p>
          <a:p>
            <a:pPr lvl="1"/>
            <a:r>
              <a:rPr lang="nl-NL" dirty="0">
                <a:sym typeface="Wingdings" panose="05000000000000000000" pitchFamily="2" charset="2"/>
              </a:rPr>
              <a:t>De software rekent al met een aanname voor deze leidinglengte</a:t>
            </a:r>
          </a:p>
          <a:p>
            <a:pPr lvl="1"/>
            <a:r>
              <a:rPr lang="nl-NL" dirty="0">
                <a:sym typeface="Wingdings" panose="05000000000000000000" pitchFamily="2" charset="2"/>
              </a:rPr>
              <a:t>Enkel de lengte van de </a:t>
            </a:r>
            <a:r>
              <a:rPr lang="nl-NL" dirty="0" err="1">
                <a:sym typeface="Wingdings" panose="05000000000000000000" pitchFamily="2" charset="2"/>
              </a:rPr>
              <a:t>ongeïsoleerde</a:t>
            </a:r>
            <a:r>
              <a:rPr lang="nl-NL" dirty="0">
                <a:sym typeface="Wingdings" panose="05000000000000000000" pitchFamily="2" charset="2"/>
              </a:rPr>
              <a:t> leidingen bepalen in het gebouw of de eenheid die onderwerp is van het EPC</a:t>
            </a:r>
            <a:endParaRPr lang="nl-BE" dirty="0">
              <a:sym typeface="Wingdings" panose="05000000000000000000" pitchFamily="2" charset="2"/>
            </a:endParaRPr>
          </a:p>
          <a:p>
            <a:pPr marL="864000" lvl="3" indent="0">
              <a:buNone/>
            </a:pPr>
            <a:endParaRPr lang="nl-BE" dirty="0"/>
          </a:p>
        </p:txBody>
      </p:sp>
      <p:sp>
        <p:nvSpPr>
          <p:cNvPr id="12"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219</a:t>
            </a:fld>
            <a:endParaRPr lang="nl-BE" sz="1100">
              <a:solidFill>
                <a:srgbClr val="105269"/>
              </a:solidFill>
            </a:endParaRPr>
          </a:p>
        </p:txBody>
      </p:sp>
    </p:spTree>
    <p:extLst>
      <p:ext uri="{BB962C8B-B14F-4D97-AF65-F5344CB8AC3E}">
        <p14:creationId xmlns:p14="http://schemas.microsoft.com/office/powerpoint/2010/main" val="3690061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a:t>
            </a:fld>
            <a:endParaRPr lang="nl-BE" sz="1100">
              <a:solidFill>
                <a:srgbClr val="105269"/>
              </a:solidFill>
            </a:endParaRPr>
          </a:p>
        </p:txBody>
      </p:sp>
      <p:sp>
        <p:nvSpPr>
          <p:cNvPr id="9" name="Tijdelijke aanduiding voor inhoud 4">
            <a:extLst>
              <a:ext uri="{FF2B5EF4-FFF2-40B4-BE49-F238E27FC236}">
                <a16:creationId xmlns:a16="http://schemas.microsoft.com/office/drawing/2014/main" id="{69E83798-9567-47DD-B17E-11D45286F5AD}"/>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Soorten ketels</a:t>
            </a:r>
          </a:p>
          <a:p>
            <a:pPr marL="575655" lvl="1" indent="-287655"/>
            <a:r>
              <a:rPr lang="nl-BE" b="1" dirty="0">
                <a:latin typeface="Calibri"/>
                <a:cs typeface="Calibri"/>
              </a:rPr>
              <a:t>Verschillende soorten in functie van gebruikte energiedragers</a:t>
            </a:r>
          </a:p>
          <a:p>
            <a:pPr marL="863655" lvl="2" indent="-287655"/>
            <a:r>
              <a:rPr lang="nl-BE" dirty="0">
                <a:latin typeface="Calibri"/>
                <a:cs typeface="Calibri"/>
              </a:rPr>
              <a:t>Gas</a:t>
            </a:r>
          </a:p>
          <a:p>
            <a:pPr marL="863655" lvl="2" indent="-287655"/>
            <a:r>
              <a:rPr lang="nl-BE" dirty="0">
                <a:latin typeface="Calibri"/>
                <a:cs typeface="Calibri"/>
              </a:rPr>
              <a:t>Stookolie</a:t>
            </a:r>
          </a:p>
          <a:p>
            <a:pPr marL="863655" lvl="2" indent="-287655"/>
            <a:r>
              <a:rPr lang="nl-BE" dirty="0">
                <a:latin typeface="Calibri"/>
                <a:cs typeface="Calibri"/>
              </a:rPr>
              <a:t>Hout</a:t>
            </a:r>
          </a:p>
          <a:p>
            <a:pPr marL="863655" lvl="2" indent="-287655"/>
            <a:r>
              <a:rPr lang="nl-BE" dirty="0">
                <a:latin typeface="Calibri"/>
                <a:cs typeface="Calibri"/>
              </a:rPr>
              <a:t>Pellets</a:t>
            </a:r>
          </a:p>
          <a:p>
            <a:pPr marL="863655" lvl="2" indent="-287655"/>
            <a:r>
              <a:rPr lang="nl-BE" dirty="0">
                <a:latin typeface="Calibri"/>
                <a:cs typeface="Calibri"/>
              </a:rPr>
              <a:t>Kolen</a:t>
            </a:r>
          </a:p>
          <a:p>
            <a:pPr marL="863655" lvl="2" indent="-287655"/>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itel 3">
            <a:extLst>
              <a:ext uri="{FF2B5EF4-FFF2-40B4-BE49-F238E27FC236}">
                <a16:creationId xmlns:a16="http://schemas.microsoft.com/office/drawing/2014/main" id="{E5C7C571-8080-4A53-A095-0B9EA6B7DF3E}"/>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Ketels (VI.8)</a:t>
            </a:r>
          </a:p>
        </p:txBody>
      </p:sp>
    </p:spTree>
    <p:extLst>
      <p:ext uri="{BB962C8B-B14F-4D97-AF65-F5344CB8AC3E}">
        <p14:creationId xmlns:p14="http://schemas.microsoft.com/office/powerpoint/2010/main" val="100536306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a:t>Een ketel bevindt zich in een kelder. </a:t>
            </a:r>
          </a:p>
          <a:p>
            <a:r>
              <a:rPr lang="nl-BE"/>
              <a:t>De kelder maakt geen deel uit van het beschermde volume. </a:t>
            </a:r>
          </a:p>
          <a:p>
            <a:pPr lvl="1"/>
            <a:r>
              <a:rPr lang="nl-BE"/>
              <a:t>Er wordt aangevinkt dat de ketel zich ‘buiten beschermde volume’ bevindt. </a:t>
            </a:r>
          </a:p>
          <a:p>
            <a:pPr lvl="1"/>
            <a:r>
              <a:rPr lang="nl-BE"/>
              <a:t>De lengte van de </a:t>
            </a:r>
            <a:r>
              <a:rPr lang="nl-BE" err="1"/>
              <a:t>ongeïsoleerde</a:t>
            </a:r>
            <a:r>
              <a:rPr lang="nl-BE"/>
              <a:t> leidingen buiten het beschermde volume moet waarheidsgetrouw worden bepaald en ingevoerd.</a:t>
            </a:r>
          </a:p>
        </p:txBody>
      </p:sp>
      <p:sp>
        <p:nvSpPr>
          <p:cNvPr id="12"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220</a:t>
            </a:fld>
            <a:endParaRPr lang="nl-BE" sz="1100">
              <a:solidFill>
                <a:srgbClr val="105269"/>
              </a:solidFill>
            </a:endParaRPr>
          </a:p>
        </p:txBody>
      </p:sp>
    </p:spTree>
    <p:extLst>
      <p:ext uri="{BB962C8B-B14F-4D97-AF65-F5344CB8AC3E}">
        <p14:creationId xmlns:p14="http://schemas.microsoft.com/office/powerpoint/2010/main" val="190374173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B39A0C4C-58AE-49E2-9356-01C564B24A18}"/>
              </a:ext>
            </a:extLst>
          </p:cNvPr>
          <p:cNvPicPr>
            <a:picLocks noChangeAspect="1"/>
          </p:cNvPicPr>
          <p:nvPr/>
        </p:nvPicPr>
        <p:blipFill>
          <a:blip r:embed="rId3"/>
          <a:stretch>
            <a:fillRect/>
          </a:stretch>
        </p:blipFill>
        <p:spPr>
          <a:xfrm>
            <a:off x="617524" y="4329984"/>
            <a:ext cx="7559358" cy="2224611"/>
          </a:xfrm>
          <a:prstGeom prst="rect">
            <a:avLst/>
          </a:prstGeom>
        </p:spPr>
      </p:pic>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pPr marL="288000" lvl="1" indent="0">
              <a:buNone/>
            </a:pPr>
            <a:endParaRPr lang="nl-BE" dirty="0"/>
          </a:p>
          <a:p>
            <a:endParaRPr lang="nl-BE"/>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221</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9"/>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10"/>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1"/>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2"/>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(micro)WKK</a:t>
            </a:r>
          </a:p>
          <a:p>
            <a:pPr marL="288000" lvl="1" indent="0">
              <a:buNone/>
            </a:pPr>
            <a:endParaRPr lang="en-US">
              <a:solidFill>
                <a:srgbClr val="38373A"/>
              </a:solidFill>
            </a:endParaRPr>
          </a:p>
        </p:txBody>
      </p:sp>
      <p:sp>
        <p:nvSpPr>
          <p:cNvPr id="9" name="Rechthoek 8">
            <a:extLst>
              <a:ext uri="{FF2B5EF4-FFF2-40B4-BE49-F238E27FC236}">
                <a16:creationId xmlns:a16="http://schemas.microsoft.com/office/drawing/2014/main" id="{E9414F60-5D25-4133-B4BC-CF5AEAF405B2}"/>
              </a:ext>
            </a:extLst>
          </p:cNvPr>
          <p:cNvSpPr/>
          <p:nvPr/>
        </p:nvSpPr>
        <p:spPr>
          <a:xfrm>
            <a:off x="2977116" y="5500699"/>
            <a:ext cx="5167170" cy="9156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BF5EB6D8-F649-436F-B356-A19011D8BA83}"/>
              </a:ext>
            </a:extLst>
          </p:cNvPr>
          <p:cNvPicPr>
            <a:picLocks noChangeAspect="1"/>
          </p:cNvPicPr>
          <p:nvPr/>
        </p:nvPicPr>
        <p:blipFill>
          <a:blip r:embed="rId13"/>
          <a:stretch>
            <a:fillRect/>
          </a:stretch>
        </p:blipFill>
        <p:spPr>
          <a:xfrm>
            <a:off x="691951" y="2251481"/>
            <a:ext cx="7452335" cy="1553580"/>
          </a:xfrm>
          <a:prstGeom prst="rect">
            <a:avLst/>
          </a:prstGeom>
        </p:spPr>
      </p:pic>
      <p:sp>
        <p:nvSpPr>
          <p:cNvPr id="15" name="Rechthoek 14">
            <a:extLst>
              <a:ext uri="{FF2B5EF4-FFF2-40B4-BE49-F238E27FC236}">
                <a16:creationId xmlns:a16="http://schemas.microsoft.com/office/drawing/2014/main" id="{47E76B45-1731-48CF-8F6D-37B649D73DD6}"/>
              </a:ext>
            </a:extLst>
          </p:cNvPr>
          <p:cNvSpPr/>
          <p:nvPr/>
        </p:nvSpPr>
        <p:spPr>
          <a:xfrm>
            <a:off x="3093577" y="3383232"/>
            <a:ext cx="4646925" cy="421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5662412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222</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FF0000"/>
                </a:solidFill>
              </a:rPr>
              <a:t>(micro)WKK</a:t>
            </a:r>
          </a:p>
          <a:p>
            <a:pPr lvl="1"/>
            <a:r>
              <a:rPr lang="nl-BE" dirty="0"/>
              <a:t>Te bepalen eigenschappen </a:t>
            </a:r>
            <a:r>
              <a:rPr lang="nl-BE" dirty="0">
                <a:cs typeface="Calibri"/>
              </a:rPr>
              <a:t>voor opwekkers in </a:t>
            </a:r>
            <a:r>
              <a:rPr lang="nl-BE" b="1" dirty="0">
                <a:cs typeface="Calibri"/>
              </a:rPr>
              <a:t>individuele installaties</a:t>
            </a:r>
          </a:p>
          <a:p>
            <a:pPr lvl="2"/>
            <a:r>
              <a:rPr lang="nl-BE" dirty="0"/>
              <a:t>Referentiejaar fabricage</a:t>
            </a:r>
          </a:p>
          <a:p>
            <a:pPr lvl="2"/>
            <a:endParaRPr lang="nl-BE" dirty="0"/>
          </a:p>
          <a:p>
            <a:pPr lvl="2"/>
            <a:endParaRPr lang="nl-BE" dirty="0"/>
          </a:p>
          <a:p>
            <a:pPr lvl="1"/>
            <a:endParaRPr lang="nl-BE" dirty="0"/>
          </a:p>
        </p:txBody>
      </p:sp>
    </p:spTree>
    <p:extLst>
      <p:ext uri="{BB962C8B-B14F-4D97-AF65-F5344CB8AC3E}">
        <p14:creationId xmlns:p14="http://schemas.microsoft.com/office/powerpoint/2010/main" val="309775478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223</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(micro)WKK</a:t>
            </a:r>
          </a:p>
          <a:p>
            <a:pPr lvl="1"/>
            <a:r>
              <a:rPr lang="nl-BE" dirty="0"/>
              <a:t>Te bepalen eigenschappen </a:t>
            </a:r>
            <a:r>
              <a:rPr lang="nl-BE" dirty="0">
                <a:cs typeface="Calibri"/>
              </a:rPr>
              <a:t>voor opwekkers in </a:t>
            </a:r>
            <a:r>
              <a:rPr lang="nl-BE" b="1" dirty="0">
                <a:cs typeface="Calibri"/>
              </a:rPr>
              <a:t>collectieve installaties</a:t>
            </a:r>
          </a:p>
          <a:p>
            <a:pPr lvl="2"/>
            <a:r>
              <a:rPr lang="nl-BE" dirty="0"/>
              <a:t>Referentiejaar fabricage</a:t>
            </a:r>
          </a:p>
          <a:p>
            <a:pPr lvl="2"/>
            <a:r>
              <a:rPr lang="nl-BE" dirty="0"/>
              <a:t>Elektrisch vermogen</a:t>
            </a:r>
          </a:p>
          <a:p>
            <a:pPr lvl="2"/>
            <a:r>
              <a:rPr lang="nl-BE" dirty="0"/>
              <a:t>Aantal EQ E bij collectieve installatie</a:t>
            </a:r>
          </a:p>
          <a:p>
            <a:pPr lvl="2"/>
            <a:endParaRPr lang="nl-BE" dirty="0"/>
          </a:p>
          <a:p>
            <a:pPr lvl="2"/>
            <a:endParaRPr lang="nl-BE" dirty="0"/>
          </a:p>
          <a:p>
            <a:pPr lvl="1"/>
            <a:endParaRPr lang="nl-BE" dirty="0"/>
          </a:p>
        </p:txBody>
      </p:sp>
    </p:spTree>
    <p:extLst>
      <p:ext uri="{BB962C8B-B14F-4D97-AF65-F5344CB8AC3E}">
        <p14:creationId xmlns:p14="http://schemas.microsoft.com/office/powerpoint/2010/main" val="391207941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224</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(micro)WKK</a:t>
            </a:r>
          </a:p>
          <a:p>
            <a:pPr lvl="2"/>
            <a:r>
              <a:rPr lang="nl-BE" dirty="0">
                <a:solidFill>
                  <a:srgbClr val="FF0000"/>
                </a:solidFill>
              </a:rPr>
              <a:t>Elektrisch vermogen P</a:t>
            </a:r>
            <a:r>
              <a:rPr lang="nl-BE" baseline="-25000" dirty="0">
                <a:solidFill>
                  <a:srgbClr val="FF0000"/>
                </a:solidFill>
              </a:rPr>
              <a:t>WKK,EL</a:t>
            </a:r>
          </a:p>
          <a:p>
            <a:pPr lvl="3"/>
            <a:r>
              <a:rPr lang="nl-BE" dirty="0"/>
              <a:t>Verplicht in te voeren indien gekend</a:t>
            </a:r>
          </a:p>
          <a:p>
            <a:pPr lvl="3"/>
            <a:r>
              <a:rPr lang="nl-BE" dirty="0"/>
              <a:t>Opzoeken in bewijsstukken</a:t>
            </a:r>
          </a:p>
          <a:p>
            <a:pPr lvl="4"/>
            <a:r>
              <a:rPr lang="nl-BE" dirty="0"/>
              <a:t>technische documentatie van fabrikant</a:t>
            </a:r>
          </a:p>
          <a:p>
            <a:pPr lvl="4"/>
            <a:r>
              <a:rPr lang="nl-BE" dirty="0"/>
              <a:t>beslissing omtrent de goedkeuring van een WKK-installatie</a:t>
            </a:r>
          </a:p>
          <a:p>
            <a:pPr lvl="4"/>
            <a:r>
              <a:rPr lang="nl-BE" dirty="0"/>
              <a:t>het AREI-keuringsverslag</a:t>
            </a:r>
          </a:p>
          <a:p>
            <a:pPr lvl="4"/>
            <a:r>
              <a:rPr lang="nl-BE" dirty="0"/>
              <a:t>milieuvergunningen</a:t>
            </a:r>
            <a:endParaRPr lang="nl-BE" b="1" dirty="0">
              <a:solidFill>
                <a:srgbClr val="38373A"/>
              </a:solidFill>
            </a:endParaRPr>
          </a:p>
          <a:p>
            <a:pPr lvl="2"/>
            <a:endParaRPr lang="en-US" dirty="0"/>
          </a:p>
        </p:txBody>
      </p:sp>
    </p:spTree>
    <p:extLst>
      <p:ext uri="{BB962C8B-B14F-4D97-AF65-F5344CB8AC3E}">
        <p14:creationId xmlns:p14="http://schemas.microsoft.com/office/powerpoint/2010/main" val="129735352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225</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(micro)WKK</a:t>
            </a:r>
          </a:p>
          <a:p>
            <a:pPr lvl="1"/>
            <a:r>
              <a:rPr lang="nl-BE" dirty="0">
                <a:cs typeface="Calibri"/>
              </a:rPr>
              <a:t>Enkel eigenschappen te bepalen voor opwekkers in </a:t>
            </a:r>
            <a:r>
              <a:rPr lang="nl-BE" b="1" dirty="0">
                <a:cs typeface="Calibri"/>
              </a:rPr>
              <a:t>collectieve installaties</a:t>
            </a:r>
          </a:p>
          <a:p>
            <a:pPr lvl="2"/>
            <a:r>
              <a:rPr lang="nl-BE" dirty="0">
                <a:solidFill>
                  <a:srgbClr val="FF0000"/>
                </a:solidFill>
              </a:rPr>
              <a:t>Elektrisch vermogen P</a:t>
            </a:r>
            <a:r>
              <a:rPr lang="nl-BE" baseline="-25000" dirty="0">
                <a:solidFill>
                  <a:srgbClr val="FF0000"/>
                </a:solidFill>
              </a:rPr>
              <a:t>WKK,EL</a:t>
            </a:r>
          </a:p>
          <a:p>
            <a:pPr lvl="3"/>
            <a:r>
              <a:rPr lang="nl-BE" dirty="0"/>
              <a:t>Per klasse</a:t>
            </a:r>
          </a:p>
          <a:p>
            <a:pPr lvl="4"/>
            <a:r>
              <a:rPr lang="nl-BE" sz="1800" dirty="0"/>
              <a:t>P</a:t>
            </a:r>
            <a:r>
              <a:rPr lang="nl-BE" sz="1800" baseline="-25000" dirty="0"/>
              <a:t>WKK, EL</a:t>
            </a:r>
            <a:r>
              <a:rPr lang="nl-BE" sz="1800" dirty="0"/>
              <a:t> ≤ 5 kW</a:t>
            </a:r>
          </a:p>
          <a:p>
            <a:pPr lvl="4"/>
            <a:r>
              <a:rPr lang="nl-BE" sz="1800" dirty="0"/>
              <a:t>5 kW &lt; P</a:t>
            </a:r>
            <a:r>
              <a:rPr lang="nl-BE" sz="1800" baseline="-25000" dirty="0"/>
              <a:t>WKK, EL </a:t>
            </a:r>
            <a:r>
              <a:rPr lang="nl-BE" sz="1800" dirty="0"/>
              <a:t>≤ 20 kW</a:t>
            </a:r>
          </a:p>
          <a:p>
            <a:pPr lvl="4"/>
            <a:r>
              <a:rPr lang="nl-BE" sz="1800" dirty="0"/>
              <a:t>20 kW &lt; P</a:t>
            </a:r>
            <a:r>
              <a:rPr lang="nl-BE" sz="1800" baseline="-25000" dirty="0"/>
              <a:t>WKK, EL </a:t>
            </a:r>
            <a:r>
              <a:rPr lang="nl-BE" sz="1800" dirty="0"/>
              <a:t>≤ 200 kW</a:t>
            </a:r>
          </a:p>
          <a:p>
            <a:pPr lvl="4"/>
            <a:r>
              <a:rPr lang="nl-BE" sz="1800" dirty="0"/>
              <a:t>200 kW &lt; P</a:t>
            </a:r>
            <a:r>
              <a:rPr lang="nl-BE" sz="1800" baseline="-25000" dirty="0"/>
              <a:t>WKK, EL </a:t>
            </a:r>
            <a:r>
              <a:rPr lang="nl-BE" sz="1800" dirty="0"/>
              <a:t>≤ 500 kW</a:t>
            </a:r>
          </a:p>
          <a:p>
            <a:pPr lvl="4"/>
            <a:r>
              <a:rPr lang="nl-BE" sz="1800" dirty="0"/>
              <a:t>500 kW &lt; </a:t>
            </a:r>
            <a:r>
              <a:rPr lang="nl-BE" sz="1800" baseline="-25000" dirty="0"/>
              <a:t>PWKK, EL </a:t>
            </a:r>
            <a:r>
              <a:rPr lang="nl-BE" sz="1800" dirty="0"/>
              <a:t>≤ 1000 kW</a:t>
            </a:r>
          </a:p>
          <a:p>
            <a:pPr lvl="4"/>
            <a:r>
              <a:rPr lang="nl-BE" sz="1800" dirty="0"/>
              <a:t>1000 kW &lt; P</a:t>
            </a:r>
            <a:r>
              <a:rPr lang="nl-BE" sz="1800" baseline="-25000" dirty="0"/>
              <a:t>WKK, EL </a:t>
            </a:r>
            <a:r>
              <a:rPr lang="nl-BE" sz="1800" dirty="0"/>
              <a:t>≤ 25000 kW</a:t>
            </a:r>
          </a:p>
          <a:p>
            <a:pPr lvl="3"/>
            <a:endParaRPr lang="en-US" sz="1800" dirty="0"/>
          </a:p>
          <a:p>
            <a:pPr lvl="2"/>
            <a:endParaRPr lang="en-US" dirty="0"/>
          </a:p>
        </p:txBody>
      </p:sp>
    </p:spTree>
    <p:extLst>
      <p:ext uri="{BB962C8B-B14F-4D97-AF65-F5344CB8AC3E}">
        <p14:creationId xmlns:p14="http://schemas.microsoft.com/office/powerpoint/2010/main" val="394619619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226</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(micro)WKK</a:t>
            </a:r>
          </a:p>
          <a:p>
            <a:pPr lvl="1"/>
            <a:r>
              <a:rPr lang="nl-BE" dirty="0">
                <a:cs typeface="Calibri"/>
              </a:rPr>
              <a:t>Enkel eigenschappen te bepalen voor opwekkers in </a:t>
            </a:r>
            <a:r>
              <a:rPr lang="nl-BE" b="1" dirty="0">
                <a:cs typeface="Calibri"/>
              </a:rPr>
              <a:t>collectieve installaties</a:t>
            </a:r>
          </a:p>
          <a:p>
            <a:pPr lvl="2"/>
            <a:r>
              <a:rPr lang="nl-BE" dirty="0"/>
              <a:t>Elektrisch vermogen P</a:t>
            </a:r>
            <a:r>
              <a:rPr lang="nl-BE" baseline="-25000" dirty="0"/>
              <a:t>WKK,EL</a:t>
            </a:r>
          </a:p>
          <a:p>
            <a:pPr lvl="2"/>
            <a:r>
              <a:rPr lang="nl-BE" dirty="0">
                <a:solidFill>
                  <a:srgbClr val="FF0000"/>
                </a:solidFill>
              </a:rPr>
              <a:t>Aantal aangesloten equivalente (woon)eenheden</a:t>
            </a:r>
          </a:p>
          <a:p>
            <a:pPr lvl="3"/>
            <a:r>
              <a:rPr lang="nl-BE" dirty="0"/>
              <a:t>in geval aantal onbekend </a:t>
            </a:r>
            <a:r>
              <a:rPr lang="nl-BE" dirty="0">
                <a:sym typeface="Wingdings" panose="05000000000000000000" pitchFamily="2" charset="2"/>
              </a:rPr>
              <a:t></a:t>
            </a:r>
            <a:r>
              <a:rPr lang="nl-BE" dirty="0"/>
              <a:t> schatting</a:t>
            </a:r>
          </a:p>
          <a:p>
            <a:pPr lvl="3"/>
            <a:r>
              <a:rPr lang="nl-BE" dirty="0"/>
              <a:t>bij twijfel </a:t>
            </a:r>
            <a:r>
              <a:rPr lang="nl-BE" dirty="0">
                <a:sym typeface="Wingdings" panose="05000000000000000000" pitchFamily="2" charset="2"/>
              </a:rPr>
              <a:t></a:t>
            </a:r>
            <a:r>
              <a:rPr lang="nl-BE" dirty="0"/>
              <a:t> naar onder afronden</a:t>
            </a:r>
          </a:p>
          <a:p>
            <a:pPr lvl="2"/>
            <a:r>
              <a:rPr lang="en-US" dirty="0" err="1"/>
              <a:t>Referentiejaar</a:t>
            </a:r>
            <a:r>
              <a:rPr lang="en-US" dirty="0"/>
              <a:t> </a:t>
            </a:r>
            <a:r>
              <a:rPr lang="en-US" dirty="0" err="1"/>
              <a:t>fabricage</a:t>
            </a:r>
            <a:r>
              <a:rPr lang="en-US" dirty="0"/>
              <a:t> </a:t>
            </a:r>
          </a:p>
          <a:p>
            <a:pPr lvl="3"/>
            <a:r>
              <a:rPr lang="en-US" dirty="0" err="1"/>
              <a:t>Werkwijze</a:t>
            </a:r>
            <a:r>
              <a:rPr lang="en-US" dirty="0"/>
              <a:t> </a:t>
            </a:r>
            <a:r>
              <a:rPr lang="en-US" dirty="0" err="1"/>
              <a:t>volgen</a:t>
            </a:r>
            <a:r>
              <a:rPr lang="en-US" dirty="0"/>
              <a:t> </a:t>
            </a:r>
            <a:r>
              <a:rPr lang="en-US" dirty="0" err="1"/>
              <a:t>uit</a:t>
            </a:r>
            <a:r>
              <a:rPr lang="en-US" dirty="0"/>
              <a:t> </a:t>
            </a:r>
            <a:r>
              <a:rPr lang="en-US" dirty="0" err="1"/>
              <a:t>deel</a:t>
            </a:r>
            <a:r>
              <a:rPr lang="en-US" dirty="0"/>
              <a:t> III</a:t>
            </a:r>
          </a:p>
          <a:p>
            <a:pPr marL="576000" lvl="2" indent="0">
              <a:buNone/>
            </a:pPr>
            <a:endParaRPr lang="en-US" dirty="0"/>
          </a:p>
        </p:txBody>
      </p:sp>
    </p:spTree>
    <p:extLst>
      <p:ext uri="{BB962C8B-B14F-4D97-AF65-F5344CB8AC3E}">
        <p14:creationId xmlns:p14="http://schemas.microsoft.com/office/powerpoint/2010/main" val="51140771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1C246AF-6CF4-4CD1-8F34-2E0212AFF45F}"/>
              </a:ext>
            </a:extLst>
          </p:cNvPr>
          <p:cNvPicPr>
            <a:picLocks noChangeAspect="1"/>
          </p:cNvPicPr>
          <p:nvPr/>
        </p:nvPicPr>
        <p:blipFill>
          <a:blip r:embed="rId3"/>
          <a:stretch>
            <a:fillRect/>
          </a:stretch>
        </p:blipFill>
        <p:spPr>
          <a:xfrm>
            <a:off x="691952" y="2306123"/>
            <a:ext cx="7988056" cy="2797505"/>
          </a:xfrm>
          <a:prstGeom prst="rect">
            <a:avLst/>
          </a:prstGeom>
        </p:spPr>
      </p:pic>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227</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9"/>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10"/>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1"/>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2"/>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Warmtepomp</a:t>
            </a:r>
          </a:p>
          <a:p>
            <a:pPr marL="0" indent="0">
              <a:buNone/>
            </a:pPr>
            <a:endParaRPr lang="nl-BE" b="1">
              <a:solidFill>
                <a:srgbClr val="38373A"/>
              </a:solidFill>
            </a:endParaRPr>
          </a:p>
          <a:p>
            <a:pPr marL="288000" lvl="1" indent="0">
              <a:buNone/>
            </a:pPr>
            <a:endParaRPr lang="en-US">
              <a:solidFill>
                <a:srgbClr val="38373A"/>
              </a:solidFill>
            </a:endParaRPr>
          </a:p>
        </p:txBody>
      </p:sp>
      <p:sp>
        <p:nvSpPr>
          <p:cNvPr id="7" name="Rechthoek 6">
            <a:extLst>
              <a:ext uri="{FF2B5EF4-FFF2-40B4-BE49-F238E27FC236}">
                <a16:creationId xmlns:a16="http://schemas.microsoft.com/office/drawing/2014/main" id="{7FECC981-219F-4481-99E6-80C7C18DEAA1}"/>
              </a:ext>
            </a:extLst>
          </p:cNvPr>
          <p:cNvSpPr/>
          <p:nvPr/>
        </p:nvSpPr>
        <p:spPr>
          <a:xfrm>
            <a:off x="3038206" y="3604438"/>
            <a:ext cx="5566242" cy="13928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1403156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228</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395536" y="171857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Warmtepomp</a:t>
            </a:r>
          </a:p>
          <a:p>
            <a:pPr lvl="1"/>
            <a:r>
              <a:rPr lang="nl-BE" dirty="0"/>
              <a:t>Te bepalen eigenschappen</a:t>
            </a:r>
            <a:endParaRPr lang="en-US" b="1" dirty="0">
              <a:cs typeface="Calibri"/>
            </a:endParaRPr>
          </a:p>
          <a:p>
            <a:pPr lvl="2"/>
            <a:r>
              <a:rPr lang="nl-BE" dirty="0"/>
              <a:t>Warmtebron / afgiftemedium</a:t>
            </a:r>
          </a:p>
          <a:p>
            <a:pPr lvl="2"/>
            <a:r>
              <a:rPr lang="nl-BE" dirty="0"/>
              <a:t>Vermogen bij meerdere (geschakelde) opwekkers</a:t>
            </a:r>
          </a:p>
          <a:p>
            <a:pPr lvl="2"/>
            <a:r>
              <a:rPr lang="nl-BE" dirty="0"/>
              <a:t>Aantal EQ E bij collectieve installaties</a:t>
            </a:r>
          </a:p>
          <a:p>
            <a:pPr lvl="2"/>
            <a:r>
              <a:rPr lang="nl-BE" dirty="0"/>
              <a:t>COP</a:t>
            </a:r>
          </a:p>
          <a:p>
            <a:pPr lvl="2"/>
            <a:r>
              <a:rPr lang="nl-BE" dirty="0"/>
              <a:t>Referentiejaar fabricage</a:t>
            </a:r>
          </a:p>
          <a:p>
            <a:pPr lvl="2"/>
            <a:r>
              <a:rPr lang="nl-BE" dirty="0"/>
              <a:t>Energie-efficiëntieklasse bij elektrische warmtepompen</a:t>
            </a:r>
          </a:p>
          <a:p>
            <a:pPr lvl="1"/>
            <a:endParaRPr lang="nl-BE" dirty="0"/>
          </a:p>
        </p:txBody>
      </p:sp>
    </p:spTree>
    <p:extLst>
      <p:ext uri="{BB962C8B-B14F-4D97-AF65-F5344CB8AC3E}">
        <p14:creationId xmlns:p14="http://schemas.microsoft.com/office/powerpoint/2010/main" val="56877298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229</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38373A"/>
                </a:solidFill>
              </a:rPr>
              <a:t>Warmtepomp</a:t>
            </a:r>
          </a:p>
          <a:p>
            <a:pPr lvl="1"/>
            <a:r>
              <a:rPr lang="nl-BE">
                <a:solidFill>
                  <a:srgbClr val="FF0000"/>
                </a:solidFill>
              </a:rPr>
              <a:t>Warmtebron/afgiftemedium</a:t>
            </a:r>
          </a:p>
          <a:p>
            <a:pPr lvl="2"/>
            <a:r>
              <a:rPr lang="nl-BE"/>
              <a:t>bron = lucht, water of bodem</a:t>
            </a:r>
          </a:p>
          <a:p>
            <a:pPr lvl="3"/>
            <a:r>
              <a:rPr lang="nl-BE"/>
              <a:t>als het type warmtebron onbekend is, wordt lucht geselecteerd</a:t>
            </a:r>
          </a:p>
          <a:p>
            <a:pPr lvl="3"/>
            <a:r>
              <a:rPr lang="nl-BE"/>
              <a:t>als lucht als warmtebron kan uitgesloten worden, maar onbekend is of de warmtebron de bodem of het grondwater is, wordt bodem geselecteerd</a:t>
            </a:r>
          </a:p>
          <a:p>
            <a:pPr lvl="2"/>
            <a:r>
              <a:rPr lang="nl-BE"/>
              <a:t>afgifte = lucht of water</a:t>
            </a:r>
          </a:p>
          <a:p>
            <a:pPr lvl="2"/>
            <a:endParaRPr lang="nl-BE"/>
          </a:p>
          <a:p>
            <a:pPr marL="0" indent="0">
              <a:buNone/>
            </a:pPr>
            <a:endParaRPr lang="nl-BE" b="1">
              <a:solidFill>
                <a:srgbClr val="38373A"/>
              </a:solidFill>
            </a:endParaRPr>
          </a:p>
          <a:p>
            <a:pPr marL="288000" lvl="1" indent="0">
              <a:buNone/>
            </a:pPr>
            <a:endParaRPr lang="en-US">
              <a:solidFill>
                <a:srgbClr val="38373A"/>
              </a:solidFill>
            </a:endParaRPr>
          </a:p>
        </p:txBody>
      </p:sp>
    </p:spTree>
    <p:extLst>
      <p:ext uri="{BB962C8B-B14F-4D97-AF65-F5344CB8AC3E}">
        <p14:creationId xmlns:p14="http://schemas.microsoft.com/office/powerpoint/2010/main" val="2933203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71A2ECD-02F6-4A28-9567-54AFF8CB4195}"/>
              </a:ext>
            </a:extLst>
          </p:cNvPr>
          <p:cNvPicPr>
            <a:picLocks noChangeAspect="1"/>
          </p:cNvPicPr>
          <p:nvPr/>
        </p:nvPicPr>
        <p:blipFill rotWithShape="1">
          <a:blip r:embed="rId3"/>
          <a:srcRect l="11413" t="22001" r="9050" b="43000"/>
          <a:stretch/>
        </p:blipFill>
        <p:spPr>
          <a:xfrm>
            <a:off x="307686" y="2258870"/>
            <a:ext cx="8872826" cy="2196244"/>
          </a:xfrm>
          <a:prstGeom prst="rect">
            <a:avLst/>
          </a:prstGeom>
        </p:spPr>
      </p:pic>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a:xfrm>
            <a:off x="611560" y="1470266"/>
            <a:ext cx="8352928" cy="5327997"/>
          </a:xfrm>
        </p:spPr>
        <p:txBody>
          <a:bodyPr/>
          <a:lstStyle/>
          <a:p>
            <a:pPr marL="864000" lvl="3" indent="0">
              <a:buNone/>
            </a:pPr>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a:t>
            </a:fld>
            <a:endParaRPr lang="nl-BE" sz="1100">
              <a:solidFill>
                <a:srgbClr val="105269"/>
              </a:solidFill>
            </a:endParaRPr>
          </a:p>
        </p:txBody>
      </p:sp>
      <p:sp>
        <p:nvSpPr>
          <p:cNvPr id="17" name="Titel 3">
            <a:extLst>
              <a:ext uri="{FF2B5EF4-FFF2-40B4-BE49-F238E27FC236}">
                <a16:creationId xmlns:a16="http://schemas.microsoft.com/office/drawing/2014/main" id="{8AEEBA91-726C-4ED4-966C-D078F195A95F}"/>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Gasketels (VI.8.1.1)</a:t>
            </a:r>
          </a:p>
        </p:txBody>
      </p:sp>
      <p:sp>
        <p:nvSpPr>
          <p:cNvPr id="6" name="Rechthoek 5">
            <a:extLst>
              <a:ext uri="{FF2B5EF4-FFF2-40B4-BE49-F238E27FC236}">
                <a16:creationId xmlns:a16="http://schemas.microsoft.com/office/drawing/2014/main" id="{3420FD36-8745-4A96-B208-F029BE381752}"/>
              </a:ext>
            </a:extLst>
          </p:cNvPr>
          <p:cNvSpPr/>
          <p:nvPr/>
        </p:nvSpPr>
        <p:spPr>
          <a:xfrm>
            <a:off x="1971791" y="3104964"/>
            <a:ext cx="5544616" cy="10441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1030341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230</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Warmtepomp</a:t>
            </a:r>
          </a:p>
          <a:p>
            <a:pPr lvl="1"/>
            <a:r>
              <a:rPr lang="nl-BE" dirty="0">
                <a:solidFill>
                  <a:srgbClr val="FF0000"/>
                </a:solidFill>
              </a:rPr>
              <a:t>Vermogen (kW) </a:t>
            </a:r>
          </a:p>
          <a:p>
            <a:pPr lvl="2"/>
            <a:r>
              <a:rPr lang="nl-BE" dirty="0"/>
              <a:t>Enkel bij installaties met </a:t>
            </a:r>
            <a:r>
              <a:rPr lang="nl-BE" b="1" dirty="0"/>
              <a:t>meerdere geschakelde opwekkers</a:t>
            </a:r>
            <a:r>
              <a:rPr lang="nl-BE" dirty="0"/>
              <a:t>, waaronder een warmtepomp</a:t>
            </a:r>
          </a:p>
          <a:p>
            <a:pPr lvl="2"/>
            <a:r>
              <a:rPr lang="nl-BE" dirty="0"/>
              <a:t>Verplicht invoeren indien gekend</a:t>
            </a:r>
          </a:p>
          <a:p>
            <a:pPr lvl="3"/>
            <a:r>
              <a:rPr lang="nl-BE" dirty="0"/>
              <a:t>via</a:t>
            </a:r>
            <a:r>
              <a:rPr lang="en-US" dirty="0"/>
              <a:t> </a:t>
            </a:r>
            <a:r>
              <a:rPr lang="nl-BE" dirty="0"/>
              <a:t>visuele vaststelling of uit bewijsstuk</a:t>
            </a:r>
          </a:p>
          <a:p>
            <a:pPr lvl="2"/>
            <a:endParaRPr lang="nl-BE" dirty="0"/>
          </a:p>
          <a:p>
            <a:pPr marL="0" indent="0">
              <a:buNone/>
            </a:pPr>
            <a:endParaRPr lang="nl-BE" b="1" dirty="0">
              <a:solidFill>
                <a:srgbClr val="38373A"/>
              </a:solidFill>
            </a:endParaRPr>
          </a:p>
          <a:p>
            <a:pPr marL="288000" lvl="1" indent="0">
              <a:buNone/>
            </a:pPr>
            <a:endParaRPr lang="en-US" dirty="0">
              <a:solidFill>
                <a:srgbClr val="38373A"/>
              </a:solidFill>
            </a:endParaRPr>
          </a:p>
        </p:txBody>
      </p:sp>
    </p:spTree>
    <p:extLst>
      <p:ext uri="{BB962C8B-B14F-4D97-AF65-F5344CB8AC3E}">
        <p14:creationId xmlns:p14="http://schemas.microsoft.com/office/powerpoint/2010/main" val="332052275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pPr lvl="1"/>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231</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Warmtepomp</a:t>
            </a:r>
          </a:p>
          <a:p>
            <a:pPr lvl="1"/>
            <a:r>
              <a:rPr lang="nl-BE" dirty="0">
                <a:solidFill>
                  <a:srgbClr val="FF0000"/>
                </a:solidFill>
              </a:rPr>
              <a:t>Aantal aangesloten equivalente (woon)eenheden</a:t>
            </a:r>
          </a:p>
          <a:p>
            <a:pPr lvl="2"/>
            <a:r>
              <a:rPr lang="nl-BE" dirty="0"/>
              <a:t>Enkel bij </a:t>
            </a:r>
            <a:r>
              <a:rPr lang="nl-BE" b="1" dirty="0"/>
              <a:t>collectieve </a:t>
            </a:r>
            <a:r>
              <a:rPr lang="nl-BE" dirty="0"/>
              <a:t>installaties</a:t>
            </a:r>
          </a:p>
          <a:p>
            <a:pPr lvl="3"/>
            <a:r>
              <a:rPr lang="nl-BE" dirty="0"/>
              <a:t>in geval aantal onbekend </a:t>
            </a:r>
            <a:r>
              <a:rPr lang="nl-BE" dirty="0">
                <a:sym typeface="Wingdings" panose="05000000000000000000" pitchFamily="2" charset="2"/>
              </a:rPr>
              <a:t></a:t>
            </a:r>
            <a:r>
              <a:rPr lang="nl-BE" dirty="0"/>
              <a:t> schatting</a:t>
            </a:r>
          </a:p>
          <a:p>
            <a:pPr lvl="3"/>
            <a:r>
              <a:rPr lang="nl-BE" dirty="0"/>
              <a:t>bij twijfel </a:t>
            </a:r>
            <a:r>
              <a:rPr lang="nl-BE" dirty="0">
                <a:sym typeface="Wingdings" panose="05000000000000000000" pitchFamily="2" charset="2"/>
              </a:rPr>
              <a:t></a:t>
            </a:r>
            <a:r>
              <a:rPr lang="nl-BE" dirty="0"/>
              <a:t> naar onder afronden</a:t>
            </a:r>
          </a:p>
          <a:p>
            <a:pPr lvl="3"/>
            <a:endParaRPr lang="nl-BE" dirty="0"/>
          </a:p>
          <a:p>
            <a:pPr lvl="2"/>
            <a:endParaRPr lang="nl-BE" dirty="0"/>
          </a:p>
          <a:p>
            <a:pPr marL="0" indent="0">
              <a:buNone/>
            </a:pPr>
            <a:endParaRPr lang="nl-BE" b="1" dirty="0">
              <a:solidFill>
                <a:srgbClr val="38373A"/>
              </a:solidFill>
            </a:endParaRPr>
          </a:p>
          <a:p>
            <a:pPr marL="288000" lvl="1" indent="0">
              <a:buNone/>
            </a:pPr>
            <a:endParaRPr lang="en-US" dirty="0">
              <a:solidFill>
                <a:srgbClr val="38373A"/>
              </a:solidFill>
            </a:endParaRPr>
          </a:p>
        </p:txBody>
      </p:sp>
    </p:spTree>
    <p:extLst>
      <p:ext uri="{BB962C8B-B14F-4D97-AF65-F5344CB8AC3E}">
        <p14:creationId xmlns:p14="http://schemas.microsoft.com/office/powerpoint/2010/main" val="273362914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232</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Warmtepomp</a:t>
            </a:r>
          </a:p>
          <a:p>
            <a:pPr lvl="1"/>
            <a:r>
              <a:rPr lang="nl-BE" dirty="0">
                <a:solidFill>
                  <a:srgbClr val="FF0000"/>
                </a:solidFill>
              </a:rPr>
              <a:t>COP</a:t>
            </a:r>
          </a:p>
          <a:p>
            <a:pPr lvl="2"/>
            <a:r>
              <a:rPr lang="nl-BE" dirty="0"/>
              <a:t>= prestatiecoëfficiënt</a:t>
            </a:r>
          </a:p>
          <a:p>
            <a:pPr lvl="2"/>
            <a:r>
              <a:rPr lang="en-US" dirty="0"/>
              <a:t>= </a:t>
            </a:r>
            <a:r>
              <a:rPr lang="nl-BE" dirty="0"/>
              <a:t>verhouding tussen het verwarmingsvermogen en het opgenomen vermogen van warmtepomp</a:t>
            </a:r>
          </a:p>
          <a:p>
            <a:pPr lvl="2"/>
            <a:r>
              <a:rPr lang="nl-BE" dirty="0"/>
              <a:t>verplicht invoeren indien gekend</a:t>
            </a:r>
          </a:p>
          <a:p>
            <a:pPr lvl="3"/>
            <a:r>
              <a:rPr lang="nl-BE" dirty="0"/>
              <a:t>uit bewijsstukken</a:t>
            </a:r>
          </a:p>
          <a:p>
            <a:pPr lvl="2"/>
            <a:endParaRPr lang="nl-BE" dirty="0"/>
          </a:p>
          <a:p>
            <a:pPr marL="0" indent="0">
              <a:buNone/>
            </a:pPr>
            <a:endParaRPr lang="nl-BE" b="1" dirty="0">
              <a:solidFill>
                <a:srgbClr val="38373A"/>
              </a:solidFill>
            </a:endParaRPr>
          </a:p>
          <a:p>
            <a:pPr marL="288000" lvl="1" indent="0">
              <a:buNone/>
            </a:pPr>
            <a:endParaRPr lang="en-US" dirty="0">
              <a:solidFill>
                <a:srgbClr val="38373A"/>
              </a:solidFill>
            </a:endParaRPr>
          </a:p>
        </p:txBody>
      </p:sp>
      <p:pic>
        <p:nvPicPr>
          <p:cNvPr id="9" name="Picture 2" descr="Warmtepomp, COP, coefficient of performance, SPF, EHP ...">
            <a:extLst>
              <a:ext uri="{FF2B5EF4-FFF2-40B4-BE49-F238E27FC236}">
                <a16:creationId xmlns:a16="http://schemas.microsoft.com/office/drawing/2014/main" id="{69B87AE3-A4C4-46A7-804E-2672732390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1347" y="3421704"/>
            <a:ext cx="3156497" cy="136888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Opmerking belangrijk">
            <a:extLst>
              <a:ext uri="{FF2B5EF4-FFF2-40B4-BE49-F238E27FC236}">
                <a16:creationId xmlns:a16="http://schemas.microsoft.com/office/drawing/2014/main" id="{BCDAF25E-A261-4B57-895F-ACC163180B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1520" y="5131839"/>
            <a:ext cx="672173" cy="672173"/>
          </a:xfrm>
          <a:prstGeom prst="rect">
            <a:avLst/>
          </a:prstGeom>
        </p:spPr>
      </p:pic>
      <p:sp>
        <p:nvSpPr>
          <p:cNvPr id="11" name="Tekstvak 10">
            <a:extLst>
              <a:ext uri="{FF2B5EF4-FFF2-40B4-BE49-F238E27FC236}">
                <a16:creationId xmlns:a16="http://schemas.microsoft.com/office/drawing/2014/main" id="{44F0DDF2-A939-46CE-8294-C8A5FA02D2DC}"/>
              </a:ext>
            </a:extLst>
          </p:cNvPr>
          <p:cNvSpPr txBox="1"/>
          <p:nvPr/>
        </p:nvSpPr>
        <p:spPr>
          <a:xfrm>
            <a:off x="940786" y="5117281"/>
            <a:ext cx="7906455" cy="923330"/>
          </a:xfrm>
          <a:prstGeom prst="rect">
            <a:avLst/>
          </a:prstGeom>
          <a:noFill/>
        </p:spPr>
        <p:txBody>
          <a:bodyPr wrap="square" rtlCol="0">
            <a:spAutoFit/>
          </a:bodyPr>
          <a:lstStyle/>
          <a:p>
            <a:r>
              <a:rPr lang="nl-BE" b="1" err="1">
                <a:solidFill>
                  <a:srgbClr val="105269"/>
                </a:solidFill>
                <a:latin typeface="Calibri" panose="020F0502020204030204" pitchFamily="34" charset="0"/>
                <a:ea typeface="Times New Roman" panose="02020603050405020304" pitchFamily="18" charset="0"/>
                <a:cs typeface="Times New Roman" panose="02020603050405020304" pitchFamily="18" charset="0"/>
              </a:rPr>
              <a:t>COPtest</a:t>
            </a:r>
            <a:r>
              <a:rPr lang="nl-BE" b="1">
                <a:solidFill>
                  <a:srgbClr val="105269"/>
                </a:solidFill>
                <a:latin typeface="Calibri" panose="020F0502020204030204" pitchFamily="34" charset="0"/>
                <a:ea typeface="Times New Roman" panose="02020603050405020304" pitchFamily="18" charset="0"/>
                <a:cs typeface="Times New Roman" panose="02020603050405020304" pitchFamily="18" charset="0"/>
              </a:rPr>
              <a:t> mag enkel overgenomen worden als testomstandigheden volgens NBN EN14511 zijn! </a:t>
            </a:r>
            <a:r>
              <a:rPr lang="nl-BE">
                <a:solidFill>
                  <a:srgbClr val="105269"/>
                </a:solidFill>
                <a:latin typeface="Calibri" panose="020F0502020204030204" pitchFamily="34" charset="0"/>
                <a:ea typeface="Times New Roman" panose="02020603050405020304" pitchFamily="18" charset="0"/>
                <a:cs typeface="Times New Roman" panose="02020603050405020304" pitchFamily="18" charset="0"/>
              </a:rPr>
              <a:t>Zie IP voor uitgewerkt voorbeeld.</a:t>
            </a:r>
          </a:p>
          <a:p>
            <a:endParaRPr lang="nl-BE"/>
          </a:p>
        </p:txBody>
      </p:sp>
    </p:spTree>
    <p:extLst>
      <p:ext uri="{BB962C8B-B14F-4D97-AF65-F5344CB8AC3E}">
        <p14:creationId xmlns:p14="http://schemas.microsoft.com/office/powerpoint/2010/main" val="310833162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dirty="0"/>
          </a:p>
          <a:p>
            <a:pPr marL="288000" lvl="1" indent="0">
              <a:buNone/>
            </a:pPr>
            <a:endParaRPr lang="nl-BE" dirty="0"/>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233</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Warmtepomp</a:t>
            </a:r>
          </a:p>
          <a:p>
            <a:pPr lvl="1"/>
            <a:r>
              <a:rPr lang="en-US" dirty="0" err="1"/>
              <a:t>Referentiejaar</a:t>
            </a:r>
            <a:r>
              <a:rPr lang="en-US" dirty="0"/>
              <a:t> </a:t>
            </a:r>
            <a:r>
              <a:rPr lang="en-US" dirty="0" err="1"/>
              <a:t>fabricage</a:t>
            </a:r>
            <a:endParaRPr lang="en-US" dirty="0"/>
          </a:p>
          <a:p>
            <a:pPr lvl="2"/>
            <a:r>
              <a:rPr lang="en-US" dirty="0" err="1"/>
              <a:t>Werkwijze</a:t>
            </a:r>
            <a:r>
              <a:rPr lang="en-US" dirty="0"/>
              <a:t> </a:t>
            </a:r>
            <a:r>
              <a:rPr lang="en-US" dirty="0" err="1"/>
              <a:t>volgen</a:t>
            </a:r>
            <a:r>
              <a:rPr lang="en-US" dirty="0"/>
              <a:t> </a:t>
            </a:r>
            <a:r>
              <a:rPr lang="en-US" dirty="0" err="1"/>
              <a:t>uit</a:t>
            </a:r>
            <a:r>
              <a:rPr lang="en-US" dirty="0"/>
              <a:t> </a:t>
            </a:r>
            <a:r>
              <a:rPr lang="en-US" dirty="0" err="1"/>
              <a:t>deel</a:t>
            </a:r>
            <a:r>
              <a:rPr lang="en-US" dirty="0"/>
              <a:t> III</a:t>
            </a:r>
          </a:p>
          <a:p>
            <a:pPr lvl="2"/>
            <a:endParaRPr lang="nl-BE" dirty="0"/>
          </a:p>
          <a:p>
            <a:pPr marL="0" indent="0">
              <a:buNone/>
            </a:pPr>
            <a:endParaRPr lang="nl-BE" b="1" dirty="0">
              <a:solidFill>
                <a:srgbClr val="38373A"/>
              </a:solidFill>
            </a:endParaRPr>
          </a:p>
          <a:p>
            <a:pPr marL="288000" lvl="1" indent="0">
              <a:buNone/>
            </a:pPr>
            <a:endParaRPr lang="en-US" dirty="0">
              <a:solidFill>
                <a:srgbClr val="38373A"/>
              </a:solidFill>
            </a:endParaRPr>
          </a:p>
        </p:txBody>
      </p:sp>
    </p:spTree>
    <p:extLst>
      <p:ext uri="{BB962C8B-B14F-4D97-AF65-F5344CB8AC3E}">
        <p14:creationId xmlns:p14="http://schemas.microsoft.com/office/powerpoint/2010/main" val="409357080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dirty="0"/>
          </a:p>
          <a:p>
            <a:pPr marL="288000" lvl="1" indent="0">
              <a:buNone/>
            </a:pPr>
            <a:endParaRPr lang="nl-BE" dirty="0"/>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234</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38373A"/>
                </a:solidFill>
              </a:rPr>
              <a:t>Warmtepomp</a:t>
            </a:r>
          </a:p>
          <a:p>
            <a:pPr lvl="1"/>
            <a:r>
              <a:rPr lang="nl-BE" dirty="0">
                <a:solidFill>
                  <a:srgbClr val="FF0000"/>
                </a:solidFill>
              </a:rPr>
              <a:t>Energie-efficiëntieklasse</a:t>
            </a:r>
          </a:p>
          <a:p>
            <a:pPr lvl="2"/>
            <a:r>
              <a:rPr lang="nl-BE" dirty="0"/>
              <a:t>Enkel invoeren bij </a:t>
            </a:r>
            <a:r>
              <a:rPr lang="nl-BE" b="1" dirty="0"/>
              <a:t>elektrische</a:t>
            </a:r>
            <a:r>
              <a:rPr lang="nl-BE" dirty="0"/>
              <a:t> warmtepompen</a:t>
            </a:r>
          </a:p>
          <a:p>
            <a:pPr lvl="2"/>
            <a:r>
              <a:rPr lang="nl-BE" dirty="0"/>
              <a:t>Verplicht invoeren indien gekend</a:t>
            </a:r>
          </a:p>
          <a:p>
            <a:pPr lvl="3"/>
            <a:r>
              <a:rPr lang="nl-BE" dirty="0"/>
              <a:t>uit</a:t>
            </a:r>
            <a:r>
              <a:rPr lang="en-US" dirty="0"/>
              <a:t> </a:t>
            </a:r>
            <a:r>
              <a:rPr lang="nl-BE" dirty="0"/>
              <a:t>bewijsstukken</a:t>
            </a:r>
          </a:p>
          <a:p>
            <a:pPr lvl="2"/>
            <a:r>
              <a:rPr lang="nl-BE" dirty="0">
                <a:latin typeface="Calibri"/>
                <a:cs typeface="Calibri"/>
              </a:rPr>
              <a:t>Zie specifieke bewijsstukken</a:t>
            </a:r>
          </a:p>
          <a:p>
            <a:pPr lvl="2"/>
            <a:endParaRPr lang="nl-BE" dirty="0"/>
          </a:p>
          <a:p>
            <a:pPr marL="0" indent="0">
              <a:buNone/>
            </a:pPr>
            <a:endParaRPr lang="nl-BE" b="1" dirty="0">
              <a:solidFill>
                <a:srgbClr val="38373A"/>
              </a:solidFill>
            </a:endParaRPr>
          </a:p>
          <a:p>
            <a:pPr marL="288000" lvl="1" indent="0">
              <a:buNone/>
            </a:pPr>
            <a:endParaRPr lang="en-US" dirty="0">
              <a:solidFill>
                <a:srgbClr val="38373A"/>
              </a:solidFill>
            </a:endParaRPr>
          </a:p>
        </p:txBody>
      </p:sp>
    </p:spTree>
    <p:extLst>
      <p:ext uri="{BB962C8B-B14F-4D97-AF65-F5344CB8AC3E}">
        <p14:creationId xmlns:p14="http://schemas.microsoft.com/office/powerpoint/2010/main" val="1120327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235</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395536" y="171857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38373A"/>
                </a:solidFill>
              </a:rPr>
              <a:t>Elektrische weerstandverwarming</a:t>
            </a:r>
          </a:p>
          <a:p>
            <a:pPr lvl="1"/>
            <a:r>
              <a:rPr lang="nl-BE"/>
              <a:t>Te bepalen eigenschappen</a:t>
            </a:r>
            <a:endParaRPr lang="en-US" b="1">
              <a:cs typeface="Calibri"/>
            </a:endParaRPr>
          </a:p>
          <a:p>
            <a:pPr lvl="2"/>
            <a:r>
              <a:rPr lang="nl-BE"/>
              <a:t>Vermogen bij meerdere (geschakelde) opwekkers</a:t>
            </a:r>
          </a:p>
          <a:p>
            <a:pPr lvl="1"/>
            <a:endParaRPr lang="nl-BE"/>
          </a:p>
        </p:txBody>
      </p:sp>
    </p:spTree>
    <p:extLst>
      <p:ext uri="{BB962C8B-B14F-4D97-AF65-F5344CB8AC3E}">
        <p14:creationId xmlns:p14="http://schemas.microsoft.com/office/powerpoint/2010/main" val="188147826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A9DE107-ED8F-463A-946B-9D1914BD3217}"/>
              </a:ext>
            </a:extLst>
          </p:cNvPr>
          <p:cNvPicPr>
            <a:picLocks noChangeAspect="1"/>
          </p:cNvPicPr>
          <p:nvPr/>
        </p:nvPicPr>
        <p:blipFill>
          <a:blip r:embed="rId3"/>
          <a:stretch>
            <a:fillRect/>
          </a:stretch>
        </p:blipFill>
        <p:spPr>
          <a:xfrm>
            <a:off x="539552" y="2418670"/>
            <a:ext cx="8045306" cy="2132065"/>
          </a:xfrm>
          <a:prstGeom prst="rect">
            <a:avLst/>
          </a:prstGeom>
        </p:spPr>
      </p:pic>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236</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9"/>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10"/>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1"/>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2"/>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Elektrische weerstandsverwarming</a:t>
            </a:r>
          </a:p>
          <a:p>
            <a:pPr marL="288000" lvl="1" indent="0">
              <a:buNone/>
            </a:pPr>
            <a:endParaRPr lang="en-US">
              <a:solidFill>
                <a:srgbClr val="38373A"/>
              </a:solidFill>
            </a:endParaRPr>
          </a:p>
        </p:txBody>
      </p:sp>
      <p:sp>
        <p:nvSpPr>
          <p:cNvPr id="9" name="Rechthoek 8">
            <a:extLst>
              <a:ext uri="{FF2B5EF4-FFF2-40B4-BE49-F238E27FC236}">
                <a16:creationId xmlns:a16="http://schemas.microsoft.com/office/drawing/2014/main" id="{641AE412-ED2C-4A47-87DD-ACCA3602E395}"/>
              </a:ext>
            </a:extLst>
          </p:cNvPr>
          <p:cNvSpPr/>
          <p:nvPr/>
        </p:nvSpPr>
        <p:spPr>
          <a:xfrm>
            <a:off x="3250356" y="3646966"/>
            <a:ext cx="4702797" cy="8017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477545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237</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Elektrische weerstandsverwarming</a:t>
            </a:r>
          </a:p>
          <a:p>
            <a:pPr lvl="1"/>
            <a:r>
              <a:rPr lang="nl-BE" dirty="0">
                <a:solidFill>
                  <a:srgbClr val="FF0000"/>
                </a:solidFill>
              </a:rPr>
              <a:t>Vermogen</a:t>
            </a:r>
            <a:r>
              <a:rPr lang="nl-BE" dirty="0"/>
              <a:t> (kW) </a:t>
            </a:r>
          </a:p>
          <a:p>
            <a:pPr lvl="2"/>
            <a:r>
              <a:rPr lang="nl-BE" dirty="0"/>
              <a:t>Enkel bij installaties met </a:t>
            </a:r>
            <a:r>
              <a:rPr lang="nl-BE" b="1" dirty="0"/>
              <a:t>meerdere </a:t>
            </a:r>
            <a:r>
              <a:rPr lang="nl-BE" dirty="0"/>
              <a:t>(geschakelde) opwekkers </a:t>
            </a:r>
          </a:p>
          <a:p>
            <a:pPr lvl="2"/>
            <a:r>
              <a:rPr lang="nl-BE" dirty="0"/>
              <a:t>Verplicht</a:t>
            </a:r>
            <a:r>
              <a:rPr lang="en-US" dirty="0"/>
              <a:t> </a:t>
            </a:r>
            <a:r>
              <a:rPr lang="nl-BE" dirty="0"/>
              <a:t>invoeren indien gekend</a:t>
            </a:r>
          </a:p>
          <a:p>
            <a:pPr lvl="2"/>
            <a:r>
              <a:rPr lang="nl-BE" dirty="0"/>
              <a:t>Op basis van visuele inspectie of bewijsstuk</a:t>
            </a:r>
          </a:p>
          <a:p>
            <a:pPr lvl="2"/>
            <a:endParaRPr lang="nl-BE" dirty="0">
              <a:solidFill>
                <a:srgbClr val="38373A"/>
              </a:solidFill>
            </a:endParaRPr>
          </a:p>
          <a:p>
            <a:pPr marL="0" indent="0">
              <a:buNone/>
            </a:pPr>
            <a:endParaRPr lang="nl-BE" b="1" dirty="0">
              <a:solidFill>
                <a:srgbClr val="38373A"/>
              </a:solidFill>
            </a:endParaRPr>
          </a:p>
          <a:p>
            <a:pPr marL="288000" lvl="1" indent="0">
              <a:buNone/>
            </a:pPr>
            <a:endParaRPr lang="en-US" dirty="0">
              <a:solidFill>
                <a:srgbClr val="38373A"/>
              </a:solidFill>
            </a:endParaRPr>
          </a:p>
        </p:txBody>
      </p:sp>
    </p:spTree>
    <p:extLst>
      <p:ext uri="{BB962C8B-B14F-4D97-AF65-F5344CB8AC3E}">
        <p14:creationId xmlns:p14="http://schemas.microsoft.com/office/powerpoint/2010/main" val="263439584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dirty="0"/>
          </a:p>
          <a:p>
            <a:pPr marL="288000" lvl="1" indent="0">
              <a:buNone/>
            </a:pPr>
            <a:endParaRPr lang="nl-BE" dirty="0"/>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238</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Elektrische weerstandsverwarming</a:t>
            </a:r>
          </a:p>
          <a:p>
            <a:pPr lvl="1"/>
            <a:r>
              <a:rPr lang="en-US" dirty="0" err="1"/>
              <a:t>Referentiejaar</a:t>
            </a:r>
            <a:r>
              <a:rPr lang="en-US" dirty="0"/>
              <a:t> </a:t>
            </a:r>
            <a:r>
              <a:rPr lang="en-US" dirty="0" err="1"/>
              <a:t>fabricage</a:t>
            </a:r>
            <a:endParaRPr lang="en-US" dirty="0"/>
          </a:p>
          <a:p>
            <a:pPr lvl="2"/>
            <a:r>
              <a:rPr lang="en-US" dirty="0" err="1"/>
              <a:t>Werkwijze</a:t>
            </a:r>
            <a:r>
              <a:rPr lang="en-US" dirty="0"/>
              <a:t> </a:t>
            </a:r>
            <a:r>
              <a:rPr lang="en-US" dirty="0" err="1"/>
              <a:t>volgen</a:t>
            </a:r>
            <a:r>
              <a:rPr lang="en-US" dirty="0"/>
              <a:t> </a:t>
            </a:r>
            <a:r>
              <a:rPr lang="en-US" dirty="0" err="1"/>
              <a:t>uit</a:t>
            </a:r>
            <a:r>
              <a:rPr lang="en-US" dirty="0"/>
              <a:t> </a:t>
            </a:r>
            <a:r>
              <a:rPr lang="en-US" dirty="0" err="1"/>
              <a:t>deel</a:t>
            </a:r>
            <a:r>
              <a:rPr lang="en-US" dirty="0"/>
              <a:t> III</a:t>
            </a:r>
          </a:p>
          <a:p>
            <a:pPr lvl="3"/>
            <a:r>
              <a:rPr lang="en-US" dirty="0" err="1"/>
              <a:t>Enkel</a:t>
            </a:r>
            <a:r>
              <a:rPr lang="en-US" dirty="0"/>
              <a:t> </a:t>
            </a:r>
            <a:r>
              <a:rPr lang="en-US" dirty="0" err="1"/>
              <a:t>bij</a:t>
            </a:r>
            <a:r>
              <a:rPr lang="en-US" dirty="0"/>
              <a:t> </a:t>
            </a:r>
            <a:r>
              <a:rPr lang="en-US" dirty="0" err="1"/>
              <a:t>opwekkers</a:t>
            </a:r>
            <a:r>
              <a:rPr lang="en-US" dirty="0"/>
              <a:t> in centrale </a:t>
            </a:r>
            <a:r>
              <a:rPr lang="en-US" dirty="0" err="1"/>
              <a:t>installaties</a:t>
            </a:r>
            <a:endParaRPr lang="en-US" dirty="0"/>
          </a:p>
          <a:p>
            <a:pPr lvl="3"/>
            <a:endParaRPr lang="nl-BE" dirty="0">
              <a:solidFill>
                <a:srgbClr val="38373A"/>
              </a:solidFill>
            </a:endParaRPr>
          </a:p>
          <a:p>
            <a:pPr marL="0" indent="0">
              <a:buNone/>
            </a:pPr>
            <a:endParaRPr lang="nl-BE" b="1" dirty="0">
              <a:solidFill>
                <a:srgbClr val="38373A"/>
              </a:solidFill>
            </a:endParaRPr>
          </a:p>
          <a:p>
            <a:pPr marL="288000" lvl="1" indent="0">
              <a:buNone/>
            </a:pPr>
            <a:endParaRPr lang="en-US" dirty="0">
              <a:solidFill>
                <a:srgbClr val="38373A"/>
              </a:solidFill>
            </a:endParaRPr>
          </a:p>
        </p:txBody>
      </p:sp>
    </p:spTree>
    <p:extLst>
      <p:ext uri="{BB962C8B-B14F-4D97-AF65-F5344CB8AC3E}">
        <p14:creationId xmlns:p14="http://schemas.microsoft.com/office/powerpoint/2010/main" val="193154196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239</a:t>
            </a:fld>
            <a:endParaRPr lang="nl-BE" sz="1100">
              <a:solidFill>
                <a:srgbClr val="105269"/>
              </a:solidFill>
            </a:endParaRPr>
          </a:p>
        </p:txBody>
      </p:sp>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Kachels</a:t>
            </a:r>
          </a:p>
          <a:p>
            <a:pPr marL="288000" lvl="1" indent="0">
              <a:buNone/>
            </a:pPr>
            <a:endParaRPr lang="en-US">
              <a:solidFill>
                <a:srgbClr val="38373A"/>
              </a:solidFill>
            </a:endParaRPr>
          </a:p>
        </p:txBody>
      </p:sp>
      <p:pic>
        <p:nvPicPr>
          <p:cNvPr id="4" name="Afbeelding 3" descr="Afbeelding met schermafbeelding&#10;&#10;Automatisch gegenereerde beschrijving">
            <a:extLst>
              <a:ext uri="{FF2B5EF4-FFF2-40B4-BE49-F238E27FC236}">
                <a16:creationId xmlns:a16="http://schemas.microsoft.com/office/drawing/2014/main" id="{3BBD0A73-9F42-4CBC-BE83-B8B8DCE598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2464199"/>
            <a:ext cx="8426207" cy="3158402"/>
          </a:xfrm>
          <a:prstGeom prst="rect">
            <a:avLst/>
          </a:prstGeom>
        </p:spPr>
      </p:pic>
      <p:sp>
        <p:nvSpPr>
          <p:cNvPr id="10" name="Rechthoek 9">
            <a:extLst>
              <a:ext uri="{FF2B5EF4-FFF2-40B4-BE49-F238E27FC236}">
                <a16:creationId xmlns:a16="http://schemas.microsoft.com/office/drawing/2014/main" id="{760ED9B9-93D5-46D7-95DE-5C8FB6C8D3DF}"/>
              </a:ext>
            </a:extLst>
          </p:cNvPr>
          <p:cNvSpPr/>
          <p:nvPr/>
        </p:nvSpPr>
        <p:spPr>
          <a:xfrm>
            <a:off x="2895600" y="3429000"/>
            <a:ext cx="5782127" cy="22296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0000"/>
              </a:solidFill>
            </a:endParaRPr>
          </a:p>
        </p:txBody>
      </p:sp>
    </p:spTree>
    <p:extLst>
      <p:ext uri="{BB962C8B-B14F-4D97-AF65-F5344CB8AC3E}">
        <p14:creationId xmlns:p14="http://schemas.microsoft.com/office/powerpoint/2010/main" val="879294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a:t>
            </a:fld>
            <a:endParaRPr lang="nl-BE" sz="1100">
              <a:solidFill>
                <a:srgbClr val="105269"/>
              </a:solidFill>
            </a:endParaRPr>
          </a:p>
        </p:txBody>
      </p:sp>
      <p:sp>
        <p:nvSpPr>
          <p:cNvPr id="6" name="Tijdelijke aanduiding voor inhoud 4"/>
          <p:cNvSpPr>
            <a:spLocks noGrp="1"/>
          </p:cNvSpPr>
          <p:nvPr>
            <p:ph sz="half" idx="2"/>
          </p:nvPr>
        </p:nvSpPr>
        <p:spPr>
          <a:xfrm>
            <a:off x="576064" y="1628800"/>
            <a:ext cx="8352928" cy="4248472"/>
          </a:xfrm>
        </p:spPr>
        <p:txBody>
          <a:bodyPr/>
          <a:lstStyle/>
          <a:p>
            <a:r>
              <a:rPr lang="nl-BE" b="1" dirty="0"/>
              <a:t>Werkingsprincipe</a:t>
            </a:r>
          </a:p>
          <a:p>
            <a:pPr lvl="1"/>
            <a:r>
              <a:rPr lang="nl-BE" dirty="0"/>
              <a:t>Toestellen die warmte opwekken door verbranding van </a:t>
            </a:r>
            <a:r>
              <a:rPr lang="nl-BE" b="1" dirty="0"/>
              <a:t>gasvormige </a:t>
            </a:r>
            <a:r>
              <a:rPr lang="nl-BE" dirty="0"/>
              <a:t>brandstof</a:t>
            </a:r>
          </a:p>
          <a:p>
            <a:pPr marL="288000" lvl="1" indent="0">
              <a:buNone/>
            </a:pPr>
            <a:endParaRPr lang="nl-BE" dirty="0"/>
          </a:p>
          <a:p>
            <a:pPr marL="288000" lvl="1">
              <a:buSzPct val="90000"/>
              <a:buBlip>
                <a:blip r:embed="rId2"/>
              </a:buBlip>
            </a:pPr>
            <a:r>
              <a:rPr lang="nl-BE" b="1" dirty="0"/>
              <a:t>Hoe herkennen</a:t>
            </a:r>
          </a:p>
          <a:p>
            <a:pPr lvl="1"/>
            <a:r>
              <a:rPr lang="nl-BE" dirty="0"/>
              <a:t>Gasteller + gele gastoevoerbuis</a:t>
            </a:r>
          </a:p>
          <a:p>
            <a:pPr lvl="1"/>
            <a:r>
              <a:rPr lang="nl-NL" dirty="0"/>
              <a:t>Ketels op propaan, butaan of LPG zijn te herkennen aan </a:t>
            </a:r>
            <a:endParaRPr lang="nl-BE" dirty="0"/>
          </a:p>
          <a:p>
            <a:pPr lvl="2"/>
            <a:r>
              <a:rPr lang="nl-BE" dirty="0"/>
              <a:t>losse gasflessen</a:t>
            </a:r>
          </a:p>
          <a:p>
            <a:pPr lvl="2"/>
            <a:r>
              <a:rPr lang="nl-BE" dirty="0"/>
              <a:t>gastank</a:t>
            </a:r>
          </a:p>
          <a:p>
            <a:pPr lvl="2"/>
            <a:endParaRPr lang="en-US" dirty="0"/>
          </a:p>
          <a:p>
            <a:pPr marL="0" indent="0">
              <a:buNone/>
            </a:pPr>
            <a:endParaRPr lang="en-US" sz="800" u="sng" dirty="0"/>
          </a:p>
          <a:p>
            <a:endParaRPr lang="nl-BE" dirty="0"/>
          </a:p>
          <a:p>
            <a:pPr marL="0" indent="0">
              <a:buNone/>
            </a:pPr>
            <a:endParaRPr lang="en-US" sz="1700" dirty="0">
              <a:solidFill>
                <a:srgbClr val="105269"/>
              </a:solidFill>
              <a:latin typeface="Verdana" panose="020B0604030504040204" pitchFamily="34" charset="0"/>
              <a:ea typeface="Verdana" panose="020B0604030504040204" pitchFamily="34" charset="0"/>
            </a:endParaRPr>
          </a:p>
        </p:txBody>
      </p:sp>
      <p:sp>
        <p:nvSpPr>
          <p:cNvPr id="18" name="Titel 3">
            <a:extLst>
              <a:ext uri="{FF2B5EF4-FFF2-40B4-BE49-F238E27FC236}">
                <a16:creationId xmlns:a16="http://schemas.microsoft.com/office/drawing/2014/main" id="{9E676031-F001-4D5D-A01D-11CCE838014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Gasketels (VI.9.1.1)</a:t>
            </a:r>
          </a:p>
        </p:txBody>
      </p:sp>
      <p:grpSp>
        <p:nvGrpSpPr>
          <p:cNvPr id="14" name="Groep 13">
            <a:extLst>
              <a:ext uri="{FF2B5EF4-FFF2-40B4-BE49-F238E27FC236}">
                <a16:creationId xmlns:a16="http://schemas.microsoft.com/office/drawing/2014/main" id="{A307CAD0-4EF8-4695-B20E-132894D54EB2}"/>
              </a:ext>
            </a:extLst>
          </p:cNvPr>
          <p:cNvGrpSpPr/>
          <p:nvPr/>
        </p:nvGrpSpPr>
        <p:grpSpPr>
          <a:xfrm>
            <a:off x="2536507" y="4765531"/>
            <a:ext cx="4070985" cy="1351280"/>
            <a:chOff x="0" y="0"/>
            <a:chExt cx="4910447" cy="1799112"/>
          </a:xfrm>
        </p:grpSpPr>
        <p:pic>
          <p:nvPicPr>
            <p:cNvPr id="16" name="Afbeelding 15" descr="HPIM1403">
              <a:extLst>
                <a:ext uri="{FF2B5EF4-FFF2-40B4-BE49-F238E27FC236}">
                  <a16:creationId xmlns:a16="http://schemas.microsoft.com/office/drawing/2014/main" id="{529076D8-68C7-4989-BE0B-59BC726F13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398816" cy="1799112"/>
            </a:xfrm>
            <a:prstGeom prst="rect">
              <a:avLst/>
            </a:prstGeom>
            <a:noFill/>
            <a:ln>
              <a:noFill/>
            </a:ln>
          </p:spPr>
        </p:pic>
        <p:pic>
          <p:nvPicPr>
            <p:cNvPr id="19" name="Afbeelding 18" descr="HPIM1386">
              <a:extLst>
                <a:ext uri="{FF2B5EF4-FFF2-40B4-BE49-F238E27FC236}">
                  <a16:creationId xmlns:a16="http://schemas.microsoft.com/office/drawing/2014/main" id="{1D2F890D-B893-452D-90EA-CDCF3D7E18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1632" y="0"/>
              <a:ext cx="2398815" cy="1799112"/>
            </a:xfrm>
            <a:prstGeom prst="rect">
              <a:avLst/>
            </a:prstGeom>
            <a:noFill/>
            <a:ln>
              <a:noFill/>
            </a:ln>
          </p:spPr>
        </p:pic>
      </p:grpSp>
    </p:spTree>
    <p:extLst>
      <p:ext uri="{BB962C8B-B14F-4D97-AF65-F5344CB8AC3E}">
        <p14:creationId xmlns:p14="http://schemas.microsoft.com/office/powerpoint/2010/main" val="143891766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240</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395536" y="171857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38373A"/>
                </a:solidFill>
              </a:rPr>
              <a:t>Kachels</a:t>
            </a:r>
          </a:p>
          <a:p>
            <a:pPr lvl="1"/>
            <a:r>
              <a:rPr lang="nl-BE"/>
              <a:t>Te bepalen eigenschappen</a:t>
            </a:r>
            <a:endParaRPr lang="en-US" b="1">
              <a:cs typeface="Calibri"/>
            </a:endParaRPr>
          </a:p>
          <a:p>
            <a:pPr lvl="2"/>
            <a:r>
              <a:rPr lang="nl-BE"/>
              <a:t>Soort bij energiedrager hout (overig)’</a:t>
            </a:r>
          </a:p>
          <a:p>
            <a:pPr lvl="2"/>
            <a:r>
              <a:rPr lang="nl-BE"/>
              <a:t>Referentiejaar fabricage</a:t>
            </a:r>
          </a:p>
          <a:p>
            <a:pPr lvl="2"/>
            <a:r>
              <a:rPr lang="nl-BE"/>
              <a:t>Label</a:t>
            </a:r>
          </a:p>
          <a:p>
            <a:pPr lvl="1"/>
            <a:endParaRPr lang="nl-BE"/>
          </a:p>
        </p:txBody>
      </p:sp>
    </p:spTree>
    <p:extLst>
      <p:ext uri="{BB962C8B-B14F-4D97-AF65-F5344CB8AC3E}">
        <p14:creationId xmlns:p14="http://schemas.microsoft.com/office/powerpoint/2010/main" val="54120249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241</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Kachels</a:t>
            </a:r>
          </a:p>
          <a:p>
            <a:pPr lvl="1"/>
            <a:r>
              <a:rPr lang="nl-BE">
                <a:solidFill>
                  <a:srgbClr val="FF0000"/>
                </a:solidFill>
              </a:rPr>
              <a:t>Soort </a:t>
            </a:r>
          </a:p>
          <a:p>
            <a:pPr lvl="2"/>
            <a:r>
              <a:rPr lang="nl-BE"/>
              <a:t>Enkel bij energiedrager </a:t>
            </a:r>
            <a:r>
              <a:rPr lang="nl-BE" b="1"/>
              <a:t>‘hout (overig)’</a:t>
            </a:r>
          </a:p>
          <a:p>
            <a:pPr lvl="3"/>
            <a:r>
              <a:rPr lang="nl-BE"/>
              <a:t>kachel</a:t>
            </a:r>
          </a:p>
          <a:p>
            <a:pPr lvl="3"/>
            <a:r>
              <a:rPr lang="nl-BE"/>
              <a:t>accumulerende kachel </a:t>
            </a:r>
          </a:p>
          <a:p>
            <a:pPr lvl="4"/>
            <a:r>
              <a:rPr lang="nl-BE"/>
              <a:t>gewicht minstens 1 ton </a:t>
            </a:r>
          </a:p>
          <a:p>
            <a:pPr lvl="4"/>
            <a:r>
              <a:rPr lang="nl-BE">
                <a:sym typeface="Wingdings" panose="05000000000000000000" pitchFamily="2" charset="2"/>
              </a:rPr>
              <a:t>bewijsstuk nodig</a:t>
            </a:r>
            <a:endParaRPr lang="nl-BE"/>
          </a:p>
          <a:p>
            <a:pPr marL="288000" lvl="1" indent="0">
              <a:buNone/>
            </a:pPr>
            <a:endParaRPr lang="en-US">
              <a:solidFill>
                <a:srgbClr val="38373A"/>
              </a:solidFill>
            </a:endParaRPr>
          </a:p>
        </p:txBody>
      </p:sp>
    </p:spTree>
    <p:extLst>
      <p:ext uri="{BB962C8B-B14F-4D97-AF65-F5344CB8AC3E}">
        <p14:creationId xmlns:p14="http://schemas.microsoft.com/office/powerpoint/2010/main" val="70096019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sz="200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242</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inhoud 2">
            <a:extLst>
              <a:ext uri="{FF2B5EF4-FFF2-40B4-BE49-F238E27FC236}">
                <a16:creationId xmlns:a16="http://schemas.microsoft.com/office/drawing/2014/main" id="{B4854F4F-6F98-4DC3-A857-BD6DAF52F93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Kachels</a:t>
            </a:r>
          </a:p>
          <a:p>
            <a:pPr lvl="1"/>
            <a:r>
              <a:rPr lang="nl-BE" dirty="0">
                <a:solidFill>
                  <a:srgbClr val="FF0000"/>
                </a:solidFill>
              </a:rPr>
              <a:t>Referentiejaar fabricage</a:t>
            </a:r>
          </a:p>
          <a:p>
            <a:pPr lvl="2"/>
            <a:r>
              <a:rPr lang="nl-BE" dirty="0"/>
              <a:t>= productiejaar van de kachel</a:t>
            </a:r>
          </a:p>
          <a:p>
            <a:pPr lvl="2"/>
            <a:r>
              <a:rPr lang="nl-BE" dirty="0"/>
              <a:t>van belang voor bepaling van rendement indien niet gekend</a:t>
            </a:r>
          </a:p>
          <a:p>
            <a:pPr lvl="3"/>
            <a:r>
              <a:rPr lang="nl-BE" dirty="0"/>
              <a:t>automatisch door software</a:t>
            </a:r>
          </a:p>
          <a:p>
            <a:pPr lvl="3"/>
            <a:r>
              <a:rPr lang="nl-BE" dirty="0"/>
              <a:t>opdeling in </a:t>
            </a:r>
            <a:r>
              <a:rPr lang="nl-BE" dirty="0" err="1"/>
              <a:t>leeftijdsklasses</a:t>
            </a:r>
            <a:endParaRPr lang="nl-BE" dirty="0"/>
          </a:p>
          <a:p>
            <a:pPr lvl="2"/>
            <a:r>
              <a:rPr lang="nl-BE" dirty="0"/>
              <a:t>verplicht invoeren indien gekend </a:t>
            </a:r>
          </a:p>
          <a:p>
            <a:pPr lvl="3"/>
            <a:r>
              <a:rPr lang="nl-BE" dirty="0"/>
              <a:t>opzoeken op basis van productiecode of op kenplaat</a:t>
            </a:r>
            <a:endParaRPr lang="nl-BE" dirty="0">
              <a:sym typeface="Wingdings" panose="05000000000000000000" pitchFamily="2" charset="2"/>
            </a:endParaRPr>
          </a:p>
          <a:p>
            <a:pPr lvl="2"/>
            <a:r>
              <a:rPr lang="nl-BE" dirty="0">
                <a:sym typeface="Wingdings" panose="05000000000000000000" pitchFamily="2" charset="2"/>
              </a:rPr>
              <a:t>o</a:t>
            </a:r>
            <a:r>
              <a:rPr lang="en-US" dirty="0"/>
              <a:t>p </a:t>
            </a:r>
            <a:r>
              <a:rPr lang="nl-BE" dirty="0"/>
              <a:t>basis van visuele inspectie of bewijsstuk</a:t>
            </a:r>
          </a:p>
          <a:p>
            <a:pPr lvl="3"/>
            <a:r>
              <a:rPr lang="nl-BE" dirty="0"/>
              <a:t>vb. kenplaat op opwekker</a:t>
            </a:r>
          </a:p>
          <a:p>
            <a:pPr marL="288000" lvl="1" indent="0">
              <a:buNone/>
            </a:pPr>
            <a:endParaRPr lang="en-US" dirty="0">
              <a:solidFill>
                <a:srgbClr val="38373A"/>
              </a:solidFill>
            </a:endParaRPr>
          </a:p>
        </p:txBody>
      </p:sp>
      <p:pic>
        <p:nvPicPr>
          <p:cNvPr id="8" name="Graphic 7" descr="Opmerking belangrijk">
            <a:extLst>
              <a:ext uri="{FF2B5EF4-FFF2-40B4-BE49-F238E27FC236}">
                <a16:creationId xmlns:a16="http://schemas.microsoft.com/office/drawing/2014/main" id="{6850EC5F-C11A-4DDE-9DE8-47BA1C13AF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1197" y="5340750"/>
            <a:ext cx="672173" cy="672173"/>
          </a:xfrm>
          <a:prstGeom prst="rect">
            <a:avLst/>
          </a:prstGeom>
        </p:spPr>
      </p:pic>
      <p:sp>
        <p:nvSpPr>
          <p:cNvPr id="10" name="Rechthoek 9">
            <a:extLst>
              <a:ext uri="{FF2B5EF4-FFF2-40B4-BE49-F238E27FC236}">
                <a16:creationId xmlns:a16="http://schemas.microsoft.com/office/drawing/2014/main" id="{5BF1C974-6E57-496C-80E7-408131E014BB}"/>
              </a:ext>
            </a:extLst>
          </p:cNvPr>
          <p:cNvSpPr/>
          <p:nvPr/>
        </p:nvSpPr>
        <p:spPr>
          <a:xfrm>
            <a:off x="911608" y="5360912"/>
            <a:ext cx="8083557" cy="646331"/>
          </a:xfrm>
          <a:prstGeom prst="rect">
            <a:avLst/>
          </a:prstGeom>
        </p:spPr>
        <p:txBody>
          <a:bodyPr wrap="square">
            <a:spAutoFit/>
          </a:bodyPr>
          <a:lstStyle/>
          <a:p>
            <a:pPr marL="864000" lvl="3" indent="0">
              <a:buNone/>
            </a:pPr>
            <a:r>
              <a:rPr lang="nl-NL" b="1">
                <a:solidFill>
                  <a:schemeClr val="tx2">
                    <a:lumMod val="75000"/>
                  </a:schemeClr>
                </a:solidFill>
              </a:rPr>
              <a:t>Referentiejaar afkomstig uit bewijsstuk </a:t>
            </a:r>
            <a:r>
              <a:rPr lang="nl-NL" b="1">
                <a:solidFill>
                  <a:schemeClr val="tx2">
                    <a:lumMod val="75000"/>
                  </a:schemeClr>
                </a:solidFill>
                <a:sym typeface="Wingdings" panose="05000000000000000000" pitchFamily="2" charset="2"/>
              </a:rPr>
              <a:t> terugrekenen volgens tabel 1 uit deel III</a:t>
            </a:r>
            <a:endParaRPr lang="nl-BE" b="1"/>
          </a:p>
        </p:txBody>
      </p:sp>
    </p:spTree>
    <p:extLst>
      <p:ext uri="{BB962C8B-B14F-4D97-AF65-F5344CB8AC3E}">
        <p14:creationId xmlns:p14="http://schemas.microsoft.com/office/powerpoint/2010/main" val="328356962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3: Eigenschappen per soort opwekker</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243</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Kachels</a:t>
            </a:r>
          </a:p>
          <a:p>
            <a:pPr lvl="1"/>
            <a:r>
              <a:rPr lang="nl-BE">
                <a:solidFill>
                  <a:srgbClr val="FF0000"/>
                </a:solidFill>
              </a:rPr>
              <a:t>Label</a:t>
            </a:r>
          </a:p>
          <a:p>
            <a:pPr lvl="2"/>
            <a:r>
              <a:rPr lang="nl-BE"/>
              <a:t>Labels</a:t>
            </a:r>
          </a:p>
          <a:p>
            <a:pPr lvl="2"/>
            <a:r>
              <a:rPr lang="nl-BE"/>
              <a:t>Energie-efficiëntieklasse</a:t>
            </a:r>
          </a:p>
          <a:p>
            <a:pPr lvl="2"/>
            <a:r>
              <a:rPr lang="nl-BE"/>
              <a:t>Zie specifieke bewijsstukken</a:t>
            </a:r>
          </a:p>
          <a:p>
            <a:pPr marL="288000" lvl="1" indent="0">
              <a:buNone/>
            </a:pPr>
            <a:endParaRPr lang="en-US">
              <a:solidFill>
                <a:srgbClr val="38373A"/>
              </a:solidFill>
            </a:endParaRPr>
          </a:p>
        </p:txBody>
      </p:sp>
    </p:spTree>
    <p:extLst>
      <p:ext uri="{BB962C8B-B14F-4D97-AF65-F5344CB8AC3E}">
        <p14:creationId xmlns:p14="http://schemas.microsoft.com/office/powerpoint/2010/main" val="29433501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244</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4037168052"/>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a:xfrm>
            <a:off x="539552" y="548680"/>
            <a:ext cx="8352928" cy="1080120"/>
          </a:xfrm>
        </p:spPr>
        <p:txBody>
          <a:bodyPr/>
          <a:lstStyle/>
          <a:p>
            <a:pPr algn="l"/>
            <a:r>
              <a:rPr lang="nl-BE" sz="3100"/>
              <a:t>&gt; Stappenplan 1 - stap 4: Verwarmingsinstallaties invoeren</a:t>
            </a:r>
            <a:endParaRPr lang="nl-BE"/>
          </a:p>
        </p:txBody>
      </p:sp>
      <p:sp>
        <p:nvSpPr>
          <p:cNvPr id="8" name="Tijdelijke aanduiding voor inhoud 2">
            <a:extLst>
              <a:ext uri="{FF2B5EF4-FFF2-40B4-BE49-F238E27FC236}">
                <a16:creationId xmlns:a16="http://schemas.microsoft.com/office/drawing/2014/main" id="{47423983-9D7E-4341-A5B3-9EFA4E95D464}"/>
              </a:ext>
            </a:extLst>
          </p:cNvPr>
          <p:cNvSpPr txBox="1">
            <a:spLocks/>
          </p:cNvSpPr>
          <p:nvPr/>
        </p:nvSpPr>
        <p:spPr>
          <a:xfrm>
            <a:off x="3203848" y="2007908"/>
            <a:ext cx="5757004"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7"/>
              </a:buBlip>
            </a:pPr>
            <a:r>
              <a:rPr lang="nl-BE" b="1">
                <a:solidFill>
                  <a:srgbClr val="38373A"/>
                </a:solidFill>
              </a:rPr>
              <a:t>Elke installatie apart </a:t>
            </a:r>
            <a:r>
              <a:rPr lang="nl-BE">
                <a:solidFill>
                  <a:srgbClr val="38373A"/>
                </a:solidFill>
              </a:rPr>
              <a:t>invoeren</a:t>
            </a:r>
          </a:p>
          <a:p>
            <a:pPr marL="288000" lvl="1">
              <a:buSzPct val="90000"/>
              <a:buBlip>
                <a:blip r:embed="rId7"/>
              </a:buBlip>
            </a:pPr>
            <a:r>
              <a:rPr lang="nl-BE">
                <a:solidFill>
                  <a:srgbClr val="38373A"/>
                </a:solidFill>
              </a:rPr>
              <a:t>Beschrijving</a:t>
            </a:r>
          </a:p>
          <a:p>
            <a:pPr lvl="1"/>
            <a:r>
              <a:rPr lang="nl-BE"/>
              <a:t>Verplicht bij EPC GD </a:t>
            </a:r>
            <a:endParaRPr lang="en-US"/>
          </a:p>
          <a:p>
            <a:pPr lvl="1"/>
            <a:r>
              <a:rPr lang="nl-BE"/>
              <a:t>Optioneel bij overige </a:t>
            </a:r>
            <a:r>
              <a:rPr lang="nl-BE" err="1"/>
              <a:t>EPC’s</a:t>
            </a:r>
            <a:endParaRPr lang="nl-BE"/>
          </a:p>
          <a:p>
            <a:pPr marL="288000" lvl="2" indent="0">
              <a:buNone/>
            </a:pPr>
            <a:endParaRPr lang="en-US"/>
          </a:p>
          <a:p>
            <a:pPr lvl="3"/>
            <a:endParaRPr lang="en-US"/>
          </a:p>
          <a:p>
            <a:pPr marL="576000" lvl="2" indent="0">
              <a:buFontTx/>
              <a:buNone/>
            </a:pPr>
            <a:endParaRPr lang="nl-BE"/>
          </a:p>
          <a:p>
            <a:pPr marL="864000" lvl="3" indent="0">
              <a:buFontTx/>
              <a:buNone/>
            </a:pPr>
            <a:endParaRPr lang="nl-BE"/>
          </a:p>
        </p:txBody>
      </p:sp>
      <p:pic>
        <p:nvPicPr>
          <p:cNvPr id="4" name="Afbeelding 3">
            <a:extLst>
              <a:ext uri="{FF2B5EF4-FFF2-40B4-BE49-F238E27FC236}">
                <a16:creationId xmlns:a16="http://schemas.microsoft.com/office/drawing/2014/main" id="{D71B6D42-D6E3-4F04-9AC9-824720141B0A}"/>
              </a:ext>
            </a:extLst>
          </p:cNvPr>
          <p:cNvPicPr>
            <a:picLocks noChangeAspect="1"/>
          </p:cNvPicPr>
          <p:nvPr/>
        </p:nvPicPr>
        <p:blipFill rotWithShape="1">
          <a:blip r:embed="rId11"/>
          <a:srcRect l="10680" t="27484" r="8155" b="46454"/>
          <a:stretch/>
        </p:blipFill>
        <p:spPr>
          <a:xfrm>
            <a:off x="27981" y="4330686"/>
            <a:ext cx="9116019" cy="1646556"/>
          </a:xfrm>
          <a:prstGeom prst="rect">
            <a:avLst/>
          </a:prstGeom>
        </p:spPr>
      </p:pic>
      <p:sp>
        <p:nvSpPr>
          <p:cNvPr id="10" name="Pijl: rechts 9">
            <a:extLst>
              <a:ext uri="{FF2B5EF4-FFF2-40B4-BE49-F238E27FC236}">
                <a16:creationId xmlns:a16="http://schemas.microsoft.com/office/drawing/2014/main" id="{A50652D1-D2B6-4240-9753-FD7D44E91691}"/>
              </a:ext>
            </a:extLst>
          </p:cNvPr>
          <p:cNvSpPr/>
          <p:nvPr/>
        </p:nvSpPr>
        <p:spPr>
          <a:xfrm>
            <a:off x="2267744" y="2899693"/>
            <a:ext cx="86773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59447616-5A55-4A15-B115-17423DAD6702}"/>
              </a:ext>
            </a:extLst>
          </p:cNvPr>
          <p:cNvSpPr/>
          <p:nvPr/>
        </p:nvSpPr>
        <p:spPr>
          <a:xfrm>
            <a:off x="159798" y="4438834"/>
            <a:ext cx="6743098" cy="7734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4467270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4FEA31-E785-43AE-A8EB-EC378209BEDC}"/>
              </a:ext>
            </a:extLst>
          </p:cNvPr>
          <p:cNvSpPr/>
          <p:nvPr/>
        </p:nvSpPr>
        <p:spPr>
          <a:xfrm>
            <a:off x="471180" y="5949280"/>
            <a:ext cx="1872208" cy="60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DAEC0930-DB29-4177-89DC-F41252B87EE1}"/>
              </a:ext>
            </a:extLst>
          </p:cNvPr>
          <p:cNvSpPr>
            <a:spLocks noGrp="1"/>
          </p:cNvSpPr>
          <p:nvPr>
            <p:ph type="title"/>
          </p:nvPr>
        </p:nvSpPr>
        <p:spPr/>
        <p:txBody>
          <a:bodyPr/>
          <a:lstStyle/>
          <a:p>
            <a:pPr algn="l"/>
            <a:r>
              <a:rPr lang="nl-BE" sz="3100"/>
              <a:t>&gt; Stappenplan 1 - stap 4: Verwarmingsinstallaties invoeren</a:t>
            </a:r>
            <a:endParaRPr lang="nl-BE"/>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245</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2">
            <a:extLst>
              <a:ext uri="{FF2B5EF4-FFF2-40B4-BE49-F238E27FC236}">
                <a16:creationId xmlns:a16="http://schemas.microsoft.com/office/drawing/2014/main" id="{4D76E6E5-B93E-48A0-AA52-493C3B0D97A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9"/>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10"/>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Werkwijze</a:t>
            </a:r>
          </a:p>
          <a:p>
            <a:pPr lvl="1"/>
            <a:r>
              <a:rPr lang="nl-BE" b="1" dirty="0"/>
              <a:t>Elke installatie apart </a:t>
            </a:r>
            <a:r>
              <a:rPr lang="nl-BE" dirty="0"/>
              <a:t>invoeren</a:t>
            </a:r>
          </a:p>
          <a:p>
            <a:pPr lvl="2"/>
            <a:r>
              <a:rPr lang="nl-BE" dirty="0"/>
              <a:t>Per installatie meerdere opwekkers mogelijk</a:t>
            </a:r>
          </a:p>
          <a:p>
            <a:pPr lvl="2"/>
            <a:r>
              <a:rPr lang="nl-BE" dirty="0"/>
              <a:t>Maar slechts één afgiftesysteem</a:t>
            </a:r>
          </a:p>
          <a:p>
            <a:endParaRPr lang="nl-BE" b="1" dirty="0"/>
          </a:p>
          <a:p>
            <a:pPr lvl="1"/>
            <a:r>
              <a:rPr lang="nl-BE" b="1" dirty="0"/>
              <a:t>Per installatie elke opwekker apart</a:t>
            </a:r>
            <a:r>
              <a:rPr lang="nl-BE" dirty="0"/>
              <a:t> invoeren</a:t>
            </a:r>
          </a:p>
          <a:p>
            <a:pPr lvl="2"/>
            <a:r>
              <a:rPr lang="nl-BE" dirty="0"/>
              <a:t>Geschakelde opwekkers apart invoeren</a:t>
            </a:r>
          </a:p>
          <a:p>
            <a:pPr lvl="2"/>
            <a:r>
              <a:rPr lang="nl-BE" dirty="0"/>
              <a:t>Ook geschakelde opwekkers met identieke eigenschappen</a:t>
            </a:r>
            <a:r>
              <a:rPr lang="en-US" dirty="0"/>
              <a:t> </a:t>
            </a:r>
            <a:r>
              <a:rPr lang="nl-BE" dirty="0">
                <a:sym typeface="Wingdings" panose="05000000000000000000" pitchFamily="2" charset="2"/>
              </a:rPr>
              <a:t> duidelijk voor lezer van het EPC dat er meerdere opwekkers zijn</a:t>
            </a:r>
          </a:p>
          <a:p>
            <a:pPr lvl="2"/>
            <a:r>
              <a:rPr lang="nl-BE" dirty="0">
                <a:sym typeface="Wingdings" panose="05000000000000000000" pitchFamily="2" charset="2"/>
              </a:rPr>
              <a:t>Ook identieke decentrale opwekkers (vb. gaskachels)  aparte installaties</a:t>
            </a:r>
            <a:endParaRPr lang="nl-BE" dirty="0"/>
          </a:p>
        </p:txBody>
      </p:sp>
    </p:spTree>
    <p:extLst>
      <p:ext uri="{BB962C8B-B14F-4D97-AF65-F5344CB8AC3E}">
        <p14:creationId xmlns:p14="http://schemas.microsoft.com/office/powerpoint/2010/main" val="108655476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576" y="4100299"/>
            <a:ext cx="3816424" cy="275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jdelijke aanduiding voor inhoud 6">
            <a:extLst>
              <a:ext uri="{FF2B5EF4-FFF2-40B4-BE49-F238E27FC236}">
                <a16:creationId xmlns:a16="http://schemas.microsoft.com/office/drawing/2014/main" id="{72DE6DB6-96BB-40C3-B941-7CBD7536A687}"/>
              </a:ext>
            </a:extLst>
          </p:cNvPr>
          <p:cNvSpPr txBox="1">
            <a:spLocks/>
          </p:cNvSpPr>
          <p:nvPr/>
        </p:nvSpPr>
        <p:spPr>
          <a:xfrm>
            <a:off x="199336" y="630315"/>
            <a:ext cx="8352928" cy="4712309"/>
          </a:xfrm>
          <a:prstGeom prst="rect">
            <a:avLst/>
          </a:prstGeom>
        </p:spPr>
        <p:txBody>
          <a:bodyPr>
            <a:normAutofit fontScale="92500" lnSpcReduction="10000"/>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a:t>De energiedeskundige stelt het volgende vast:</a:t>
            </a:r>
          </a:p>
          <a:p>
            <a:pPr lvl="1">
              <a:buFont typeface="Wingdings" panose="05000000000000000000" pitchFamily="2" charset="2"/>
              <a:buChar char="§"/>
            </a:pPr>
            <a:r>
              <a:rPr lang="nl-BE"/>
              <a:t>Woning (hoofdvolume - rood) met  </a:t>
            </a:r>
          </a:p>
          <a:p>
            <a:pPr lvl="2">
              <a:buFont typeface="Wingdings" panose="05000000000000000000" pitchFamily="2" charset="2"/>
              <a:buChar char="§"/>
            </a:pPr>
            <a:r>
              <a:rPr lang="nl-BE"/>
              <a:t>een oude, bestaande aanbouw</a:t>
            </a:r>
          </a:p>
          <a:p>
            <a:pPr lvl="2">
              <a:buFont typeface="Wingdings" panose="05000000000000000000" pitchFamily="2" charset="2"/>
              <a:buChar char="§"/>
            </a:pPr>
            <a:r>
              <a:rPr lang="nl-BE"/>
              <a:t>nieuwe aanbouw</a:t>
            </a:r>
          </a:p>
          <a:p>
            <a:pPr lvl="1">
              <a:buFont typeface="Wingdings" panose="05000000000000000000" pitchFamily="2" charset="2"/>
              <a:buChar char="§"/>
            </a:pPr>
            <a:r>
              <a:rPr lang="nl-BE"/>
              <a:t>Installatie voor RV in hoofdvolume (RV1)</a:t>
            </a:r>
          </a:p>
          <a:p>
            <a:pPr lvl="2">
              <a:buFont typeface="Wingdings" panose="05000000000000000000" pitchFamily="2" charset="2"/>
              <a:buChar char="§"/>
            </a:pPr>
            <a:r>
              <a:rPr lang="nl-BE"/>
              <a:t>Opwekking ruimteverwarming door condenserende ketel A en geschakelde lucht/water warmtepomp </a:t>
            </a:r>
          </a:p>
          <a:p>
            <a:pPr lvl="2">
              <a:buFont typeface="Wingdings" panose="05000000000000000000" pitchFamily="2" charset="2"/>
              <a:buChar char="§"/>
            </a:pPr>
            <a:r>
              <a:rPr lang="nl-BE"/>
              <a:t>Warmte afgegeven via vloerverwarming op gelijkvloers en radiatoren op verdieping</a:t>
            </a:r>
          </a:p>
          <a:p>
            <a:pPr lvl="1">
              <a:buFont typeface="Wingdings" panose="05000000000000000000" pitchFamily="2" charset="2"/>
              <a:buChar char="§"/>
            </a:pPr>
            <a:r>
              <a:rPr lang="nl-BE"/>
              <a:t>Installatie voor RV in nieuwe aanbouw (oranje) (RV2)</a:t>
            </a:r>
          </a:p>
          <a:p>
            <a:pPr lvl="2">
              <a:buFont typeface="Wingdings" panose="05000000000000000000" pitchFamily="2" charset="2"/>
              <a:buChar char="§"/>
            </a:pPr>
            <a:r>
              <a:rPr lang="nl-BE"/>
              <a:t>Opwekking ruimteverwarming door andere ketel B</a:t>
            </a:r>
          </a:p>
          <a:p>
            <a:pPr lvl="2">
              <a:buFont typeface="Wingdings" panose="05000000000000000000" pitchFamily="2" charset="2"/>
              <a:buChar char="§"/>
            </a:pPr>
            <a:r>
              <a:rPr lang="nl-BE"/>
              <a:t>Warmte afgegeven aan radiatoren </a:t>
            </a:r>
          </a:p>
          <a:p>
            <a:pPr lvl="1">
              <a:buFont typeface="Wingdings" panose="05000000000000000000" pitchFamily="2" charset="2"/>
              <a:buChar char="§"/>
            </a:pPr>
            <a:r>
              <a:rPr lang="nl-BE"/>
              <a:t>Installatie voor RV in oude aanbouw (blauw) </a:t>
            </a:r>
          </a:p>
          <a:p>
            <a:pPr lvl="2">
              <a:buFont typeface="Wingdings" panose="05000000000000000000" pitchFamily="2" charset="2"/>
              <a:buChar char="§"/>
            </a:pPr>
            <a:r>
              <a:rPr lang="nl-BE"/>
              <a:t>Warmteopwekking door houtkachel (RV3) </a:t>
            </a:r>
          </a:p>
          <a:p>
            <a:pPr lvl="1">
              <a:buFont typeface="Wingdings" panose="05000000000000000000" pitchFamily="2" charset="2"/>
              <a:buChar char="ü"/>
            </a:pPr>
            <a:endParaRPr lang="nl-BE" sz="1800"/>
          </a:p>
          <a:p>
            <a:pPr marL="288000" lvl="1" indent="0">
              <a:buNone/>
            </a:pPr>
            <a:r>
              <a:rPr lang="nl-BE"/>
              <a:t>Welke installatie(s) voor RV voert </a:t>
            </a:r>
          </a:p>
          <a:p>
            <a:pPr marL="288000" lvl="1" indent="0">
              <a:buNone/>
            </a:pPr>
            <a:r>
              <a:rPr lang="nl-BE"/>
              <a:t>energiedeskundige in de software in?</a:t>
            </a:r>
          </a:p>
          <a:p>
            <a:pPr marL="57150" indent="0">
              <a:buFontTx/>
              <a:buNone/>
            </a:pPr>
            <a:endParaRPr lang="nl-BE" sz="2000"/>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246</a:t>
            </a:fld>
            <a:endParaRPr lang="nl-BE" sz="1100">
              <a:solidFill>
                <a:srgbClr val="105269"/>
              </a:solidFill>
            </a:endParaRPr>
          </a:p>
        </p:txBody>
      </p:sp>
    </p:spTree>
    <p:extLst>
      <p:ext uri="{BB962C8B-B14F-4D97-AF65-F5344CB8AC3E}">
        <p14:creationId xmlns:p14="http://schemas.microsoft.com/office/powerpoint/2010/main" val="33267154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p:txBody>
          <a:bodyPr/>
          <a:lstStyle/>
          <a:p>
            <a:pPr marL="0" indent="0">
              <a:buNone/>
            </a:pPr>
            <a:r>
              <a:rPr lang="nl-BE" b="1">
                <a:solidFill>
                  <a:srgbClr val="FF0000"/>
                </a:solidFill>
              </a:rPr>
              <a:t>Oplossing</a:t>
            </a:r>
          </a:p>
          <a:p>
            <a:pPr lvl="1"/>
            <a:r>
              <a:rPr lang="nl-BE">
                <a:solidFill>
                  <a:srgbClr val="38373A"/>
                </a:solidFill>
              </a:rPr>
              <a:t>De ED voert 3 installaties voor RV in de software in</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247</a:t>
            </a:fld>
            <a:endParaRPr lang="nl-BE" sz="1100">
              <a:solidFill>
                <a:srgbClr val="105269"/>
              </a:solidFill>
            </a:endParaRPr>
          </a:p>
        </p:txBody>
      </p:sp>
      <p:sp>
        <p:nvSpPr>
          <p:cNvPr id="2" name="Achthoek 1">
            <a:extLst>
              <a:ext uri="{FF2B5EF4-FFF2-40B4-BE49-F238E27FC236}">
                <a16:creationId xmlns:a16="http://schemas.microsoft.com/office/drawing/2014/main" id="{2B80E8AB-A6F9-42F3-9332-60A39982281B}"/>
              </a:ext>
            </a:extLst>
          </p:cNvPr>
          <p:cNvSpPr/>
          <p:nvPr/>
        </p:nvSpPr>
        <p:spPr>
          <a:xfrm>
            <a:off x="248450" y="2991508"/>
            <a:ext cx="256875" cy="31071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1</a:t>
            </a:r>
          </a:p>
        </p:txBody>
      </p:sp>
      <p:sp>
        <p:nvSpPr>
          <p:cNvPr id="15" name="Achthoek 14">
            <a:extLst>
              <a:ext uri="{FF2B5EF4-FFF2-40B4-BE49-F238E27FC236}">
                <a16:creationId xmlns:a16="http://schemas.microsoft.com/office/drawing/2014/main" id="{E8A4C12E-63F2-4878-8B97-2CCF477C5E9A}"/>
              </a:ext>
            </a:extLst>
          </p:cNvPr>
          <p:cNvSpPr/>
          <p:nvPr/>
        </p:nvSpPr>
        <p:spPr>
          <a:xfrm>
            <a:off x="238607" y="3502603"/>
            <a:ext cx="256875" cy="31071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2</a:t>
            </a:r>
          </a:p>
        </p:txBody>
      </p:sp>
      <p:sp>
        <p:nvSpPr>
          <p:cNvPr id="16" name="Achthoek 15">
            <a:extLst>
              <a:ext uri="{FF2B5EF4-FFF2-40B4-BE49-F238E27FC236}">
                <a16:creationId xmlns:a16="http://schemas.microsoft.com/office/drawing/2014/main" id="{57121561-E19B-4312-AF89-F90E32A8C903}"/>
              </a:ext>
            </a:extLst>
          </p:cNvPr>
          <p:cNvSpPr/>
          <p:nvPr/>
        </p:nvSpPr>
        <p:spPr>
          <a:xfrm>
            <a:off x="238607" y="3903356"/>
            <a:ext cx="256875" cy="31071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3</a:t>
            </a:r>
          </a:p>
        </p:txBody>
      </p:sp>
      <p:pic>
        <p:nvPicPr>
          <p:cNvPr id="8" name="Afbeelding 7">
            <a:extLst>
              <a:ext uri="{FF2B5EF4-FFF2-40B4-BE49-F238E27FC236}">
                <a16:creationId xmlns:a16="http://schemas.microsoft.com/office/drawing/2014/main" id="{BD5B1AAE-7011-4B5A-A56C-28E30964C69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8395" y="2458606"/>
            <a:ext cx="8635605" cy="2087995"/>
          </a:xfrm>
          <a:prstGeom prst="rect">
            <a:avLst/>
          </a:prstGeom>
          <a:noFill/>
          <a:ln>
            <a:noFill/>
          </a:ln>
        </p:spPr>
      </p:pic>
    </p:spTree>
    <p:extLst>
      <p:ext uri="{BB962C8B-B14F-4D97-AF65-F5344CB8AC3E}">
        <p14:creationId xmlns:p14="http://schemas.microsoft.com/office/powerpoint/2010/main" val="66661533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F354798-DFA5-4A4A-8574-BCB33111829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1786" y="3550624"/>
            <a:ext cx="8780694" cy="4248472"/>
          </a:xfrm>
          <a:prstGeom prst="rect">
            <a:avLst/>
          </a:prstGeom>
          <a:noFill/>
          <a:ln>
            <a:noFill/>
          </a:ln>
        </p:spPr>
      </p:pic>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p:txBody>
          <a:bodyPr/>
          <a:lstStyle/>
          <a:p>
            <a:pPr marL="0" indent="0">
              <a:buNone/>
            </a:pPr>
            <a:r>
              <a:rPr lang="nl-BE" b="1">
                <a:solidFill>
                  <a:srgbClr val="FF0000"/>
                </a:solidFill>
              </a:rPr>
              <a:t>Oplossing</a:t>
            </a:r>
          </a:p>
          <a:p>
            <a:pPr lvl="1"/>
            <a:r>
              <a:rPr lang="nl-BE">
                <a:solidFill>
                  <a:srgbClr val="38373A"/>
                </a:solidFill>
              </a:rPr>
              <a:t>1 </a:t>
            </a:r>
            <a:r>
              <a:rPr lang="nl-BE" b="1">
                <a:solidFill>
                  <a:srgbClr val="38373A"/>
                </a:solidFill>
              </a:rPr>
              <a:t>centrale</a:t>
            </a:r>
            <a:r>
              <a:rPr lang="nl-BE">
                <a:solidFill>
                  <a:srgbClr val="38373A"/>
                </a:solidFill>
              </a:rPr>
              <a:t> installatie voor RV met 2 geschakelde opwekkers </a:t>
            </a:r>
          </a:p>
          <a:p>
            <a:pPr lvl="2"/>
            <a:r>
              <a:rPr lang="nl-BE">
                <a:solidFill>
                  <a:srgbClr val="38373A"/>
                </a:solidFill>
              </a:rPr>
              <a:t>opwekking = condenserende ketel (OPW1) en warmtepomp (OPW2)</a:t>
            </a:r>
          </a:p>
          <a:p>
            <a:pPr lvl="3"/>
            <a:r>
              <a:rPr lang="nl-BE" sz="1800">
                <a:solidFill>
                  <a:srgbClr val="38373A"/>
                </a:solidFill>
              </a:rPr>
              <a:t>Beide opwekkers bedienen slechts één eenheid -&gt; type opwekker = ‘individueel’</a:t>
            </a:r>
          </a:p>
          <a:p>
            <a:pPr lvl="2"/>
            <a:r>
              <a:rPr lang="nl-BE">
                <a:solidFill>
                  <a:srgbClr val="38373A"/>
                </a:solidFill>
              </a:rPr>
              <a:t>afgifte = combinatie radiatoren/convectoren en vloerverwarming </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723385" y="6063386"/>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248</a:t>
            </a:fld>
            <a:endParaRPr lang="nl-BE" sz="1100">
              <a:solidFill>
                <a:srgbClr val="105269"/>
              </a:solidFill>
            </a:endParaRPr>
          </a:p>
        </p:txBody>
      </p:sp>
      <p:sp>
        <p:nvSpPr>
          <p:cNvPr id="10" name="Rechthoek 9"/>
          <p:cNvSpPr/>
          <p:nvPr/>
        </p:nvSpPr>
        <p:spPr>
          <a:xfrm>
            <a:off x="413928" y="4522964"/>
            <a:ext cx="465211" cy="2370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13928" y="4861986"/>
            <a:ext cx="465211" cy="2370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Achthoek 16">
            <a:extLst>
              <a:ext uri="{FF2B5EF4-FFF2-40B4-BE49-F238E27FC236}">
                <a16:creationId xmlns:a16="http://schemas.microsoft.com/office/drawing/2014/main" id="{F8D12C9D-3867-4FCF-A061-BA9CF50F137D}"/>
              </a:ext>
            </a:extLst>
          </p:cNvPr>
          <p:cNvSpPr/>
          <p:nvPr/>
        </p:nvSpPr>
        <p:spPr>
          <a:xfrm>
            <a:off x="225243" y="2427830"/>
            <a:ext cx="842580" cy="68909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RV1</a:t>
            </a:r>
          </a:p>
        </p:txBody>
      </p:sp>
      <p:sp>
        <p:nvSpPr>
          <p:cNvPr id="18" name="Rechthoek 17">
            <a:extLst>
              <a:ext uri="{FF2B5EF4-FFF2-40B4-BE49-F238E27FC236}">
                <a16:creationId xmlns:a16="http://schemas.microsoft.com/office/drawing/2014/main" id="{EB5DD7A5-64F5-4662-A581-1BFA18104127}"/>
              </a:ext>
            </a:extLst>
          </p:cNvPr>
          <p:cNvSpPr/>
          <p:nvPr/>
        </p:nvSpPr>
        <p:spPr>
          <a:xfrm>
            <a:off x="2042347" y="6063385"/>
            <a:ext cx="4320971" cy="2829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4218510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DDC42FD-1A49-4170-B621-BB8D3E7C5A4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1520" y="3251138"/>
            <a:ext cx="8352928" cy="3976976"/>
          </a:xfrm>
          <a:prstGeom prst="rect">
            <a:avLst/>
          </a:prstGeom>
          <a:noFill/>
          <a:ln>
            <a:noFill/>
          </a:ln>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249</a:t>
            </a:fld>
            <a:endParaRPr lang="nl-BE" sz="1100">
              <a:solidFill>
                <a:srgbClr val="105269"/>
              </a:solidFill>
            </a:endParaRPr>
          </a:p>
        </p:txBody>
      </p:sp>
      <p:sp>
        <p:nvSpPr>
          <p:cNvPr id="10" name="Tijdelijke aanduiding voor inhoud 2">
            <a:extLst>
              <a:ext uri="{FF2B5EF4-FFF2-40B4-BE49-F238E27FC236}">
                <a16:creationId xmlns:a16="http://schemas.microsoft.com/office/drawing/2014/main" id="{EF19024E-764A-432D-BEB0-6E32C7AC6661}"/>
              </a:ext>
            </a:extLst>
          </p:cNvPr>
          <p:cNvSpPr>
            <a:spLocks noGrp="1"/>
          </p:cNvSpPr>
          <p:nvPr>
            <p:ph sz="half" idx="2"/>
          </p:nvPr>
        </p:nvSpPr>
        <p:spPr/>
        <p:txBody>
          <a:bodyPr/>
          <a:lstStyle/>
          <a:p>
            <a:pPr marL="0" indent="0">
              <a:buNone/>
            </a:pPr>
            <a:r>
              <a:rPr lang="nl-BE" b="1">
                <a:solidFill>
                  <a:srgbClr val="FF0000"/>
                </a:solidFill>
              </a:rPr>
              <a:t>Oplossing</a:t>
            </a:r>
          </a:p>
          <a:p>
            <a:pPr lvl="1"/>
            <a:r>
              <a:rPr lang="nl-BE">
                <a:solidFill>
                  <a:srgbClr val="38373A"/>
                </a:solidFill>
              </a:rPr>
              <a:t>1</a:t>
            </a:r>
            <a:r>
              <a:rPr lang="nl-BE" b="1">
                <a:solidFill>
                  <a:srgbClr val="38373A"/>
                </a:solidFill>
              </a:rPr>
              <a:t> centrale </a:t>
            </a:r>
            <a:r>
              <a:rPr lang="nl-BE">
                <a:solidFill>
                  <a:srgbClr val="38373A"/>
                </a:solidFill>
              </a:rPr>
              <a:t>installatie voor RV</a:t>
            </a:r>
          </a:p>
          <a:p>
            <a:pPr lvl="2"/>
            <a:r>
              <a:rPr lang="nl-BE">
                <a:solidFill>
                  <a:srgbClr val="38373A"/>
                </a:solidFill>
              </a:rPr>
              <a:t>Opwekking = condenserende ketel (OPW1)</a:t>
            </a:r>
          </a:p>
          <a:p>
            <a:pPr lvl="3"/>
            <a:r>
              <a:rPr lang="nl-BE" sz="1800">
                <a:solidFill>
                  <a:srgbClr val="38373A"/>
                </a:solidFill>
              </a:rPr>
              <a:t>Opwekker bedient slechts één eenheid -&gt; type opwekker = ‘individueel’</a:t>
            </a:r>
          </a:p>
          <a:p>
            <a:pPr lvl="2"/>
            <a:r>
              <a:rPr lang="nl-BE">
                <a:solidFill>
                  <a:srgbClr val="38373A"/>
                </a:solidFill>
              </a:rPr>
              <a:t>Afgifte = radiatoren/convectoren</a:t>
            </a:r>
          </a:p>
        </p:txBody>
      </p:sp>
      <p:sp>
        <p:nvSpPr>
          <p:cNvPr id="11" name="Achthoek 10">
            <a:extLst>
              <a:ext uri="{FF2B5EF4-FFF2-40B4-BE49-F238E27FC236}">
                <a16:creationId xmlns:a16="http://schemas.microsoft.com/office/drawing/2014/main" id="{5DBE67E4-4B5D-4BC6-9E10-CFF147128FC0}"/>
              </a:ext>
            </a:extLst>
          </p:cNvPr>
          <p:cNvSpPr/>
          <p:nvPr/>
        </p:nvSpPr>
        <p:spPr>
          <a:xfrm>
            <a:off x="251520" y="2325852"/>
            <a:ext cx="842580" cy="68909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RV2</a:t>
            </a:r>
          </a:p>
        </p:txBody>
      </p:sp>
      <p:sp>
        <p:nvSpPr>
          <p:cNvPr id="7" name="Rechthoek 6">
            <a:extLst>
              <a:ext uri="{FF2B5EF4-FFF2-40B4-BE49-F238E27FC236}">
                <a16:creationId xmlns:a16="http://schemas.microsoft.com/office/drawing/2014/main" id="{DF2B9886-8E74-4816-BB76-314BA9B0923C}"/>
              </a:ext>
            </a:extLst>
          </p:cNvPr>
          <p:cNvSpPr/>
          <p:nvPr/>
        </p:nvSpPr>
        <p:spPr>
          <a:xfrm>
            <a:off x="446585" y="4207278"/>
            <a:ext cx="465211" cy="2370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4947569A-3648-4516-8CB2-6042980821AA}"/>
              </a:ext>
            </a:extLst>
          </p:cNvPr>
          <p:cNvSpPr/>
          <p:nvPr/>
        </p:nvSpPr>
        <p:spPr>
          <a:xfrm>
            <a:off x="1911719" y="5605215"/>
            <a:ext cx="4320971" cy="2829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92832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a:t>
            </a:fld>
            <a:endParaRPr lang="nl-BE" sz="1100">
              <a:solidFill>
                <a:srgbClr val="105269"/>
              </a:solidFill>
            </a:endParaRPr>
          </a:p>
        </p:txBody>
      </p:sp>
      <p:sp>
        <p:nvSpPr>
          <p:cNvPr id="18" name="Titel 3">
            <a:extLst>
              <a:ext uri="{FF2B5EF4-FFF2-40B4-BE49-F238E27FC236}">
                <a16:creationId xmlns:a16="http://schemas.microsoft.com/office/drawing/2014/main" id="{9E676031-F001-4D5D-A01D-11CCE838014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Stookolieketels (VI.8.1.2)</a:t>
            </a:r>
          </a:p>
        </p:txBody>
      </p:sp>
      <p:pic>
        <p:nvPicPr>
          <p:cNvPr id="4" name="Afbeelding 3">
            <a:extLst>
              <a:ext uri="{FF2B5EF4-FFF2-40B4-BE49-F238E27FC236}">
                <a16:creationId xmlns:a16="http://schemas.microsoft.com/office/drawing/2014/main" id="{80552F00-2AE8-4860-A6F8-3D820A2A3573}"/>
              </a:ext>
            </a:extLst>
          </p:cNvPr>
          <p:cNvPicPr>
            <a:picLocks noChangeAspect="1"/>
          </p:cNvPicPr>
          <p:nvPr/>
        </p:nvPicPr>
        <p:blipFill rotWithShape="1">
          <a:blip r:embed="rId2"/>
          <a:srcRect l="11413" t="29000" r="34646" b="50000"/>
          <a:stretch/>
        </p:blipFill>
        <p:spPr>
          <a:xfrm>
            <a:off x="321365" y="2420888"/>
            <a:ext cx="7563003" cy="1656184"/>
          </a:xfrm>
          <a:prstGeom prst="rect">
            <a:avLst/>
          </a:prstGeom>
        </p:spPr>
      </p:pic>
      <p:sp>
        <p:nvSpPr>
          <p:cNvPr id="11" name="Rechthoek 10">
            <a:extLst>
              <a:ext uri="{FF2B5EF4-FFF2-40B4-BE49-F238E27FC236}">
                <a16:creationId xmlns:a16="http://schemas.microsoft.com/office/drawing/2014/main" id="{7B127900-2D6D-4777-B609-B2357B5AAFB8}"/>
              </a:ext>
            </a:extLst>
          </p:cNvPr>
          <p:cNvSpPr/>
          <p:nvPr/>
        </p:nvSpPr>
        <p:spPr>
          <a:xfrm>
            <a:off x="1979712" y="2924944"/>
            <a:ext cx="5544616" cy="10801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9598062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250</a:t>
            </a:fld>
            <a:endParaRPr lang="nl-BE" sz="1100">
              <a:solidFill>
                <a:srgbClr val="105269"/>
              </a:solidFill>
            </a:endParaRPr>
          </a:p>
        </p:txBody>
      </p:sp>
      <p:sp>
        <p:nvSpPr>
          <p:cNvPr id="10" name="Tijdelijke aanduiding voor inhoud 2">
            <a:extLst>
              <a:ext uri="{FF2B5EF4-FFF2-40B4-BE49-F238E27FC236}">
                <a16:creationId xmlns:a16="http://schemas.microsoft.com/office/drawing/2014/main" id="{EF19024E-764A-432D-BEB0-6E32C7AC6661}"/>
              </a:ext>
            </a:extLst>
          </p:cNvPr>
          <p:cNvSpPr>
            <a:spLocks noGrp="1"/>
          </p:cNvSpPr>
          <p:nvPr>
            <p:ph sz="half" idx="2"/>
          </p:nvPr>
        </p:nvSpPr>
        <p:spPr>
          <a:xfrm>
            <a:off x="906582" y="1672343"/>
            <a:ext cx="8352928" cy="4248472"/>
          </a:xfrm>
        </p:spPr>
        <p:txBody>
          <a:bodyPr/>
          <a:lstStyle/>
          <a:p>
            <a:pPr marL="0" indent="0">
              <a:buNone/>
            </a:pPr>
            <a:r>
              <a:rPr lang="nl-BE" b="1">
                <a:solidFill>
                  <a:srgbClr val="FF0000"/>
                </a:solidFill>
              </a:rPr>
              <a:t>Oplossing</a:t>
            </a:r>
          </a:p>
          <a:p>
            <a:pPr lvl="1"/>
            <a:r>
              <a:rPr lang="nl-BE">
                <a:solidFill>
                  <a:srgbClr val="38373A"/>
                </a:solidFill>
              </a:rPr>
              <a:t>1 decentrale installatie voor RV</a:t>
            </a:r>
          </a:p>
          <a:p>
            <a:pPr lvl="2"/>
            <a:r>
              <a:rPr lang="nl-BE">
                <a:solidFill>
                  <a:srgbClr val="38373A"/>
                </a:solidFill>
              </a:rPr>
              <a:t>Opwekking = houtkachel soort ‘hout (overig)’</a:t>
            </a:r>
          </a:p>
        </p:txBody>
      </p:sp>
      <p:sp>
        <p:nvSpPr>
          <p:cNvPr id="11" name="Achthoek 10">
            <a:extLst>
              <a:ext uri="{FF2B5EF4-FFF2-40B4-BE49-F238E27FC236}">
                <a16:creationId xmlns:a16="http://schemas.microsoft.com/office/drawing/2014/main" id="{5DBE67E4-4B5D-4BC6-9E10-CFF147128FC0}"/>
              </a:ext>
            </a:extLst>
          </p:cNvPr>
          <p:cNvSpPr/>
          <p:nvPr/>
        </p:nvSpPr>
        <p:spPr>
          <a:xfrm>
            <a:off x="64002" y="1881717"/>
            <a:ext cx="842580" cy="68909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RV3</a:t>
            </a:r>
          </a:p>
        </p:txBody>
      </p:sp>
      <p:pic>
        <p:nvPicPr>
          <p:cNvPr id="7" name="Afbeelding 6">
            <a:extLst>
              <a:ext uri="{FF2B5EF4-FFF2-40B4-BE49-F238E27FC236}">
                <a16:creationId xmlns:a16="http://schemas.microsoft.com/office/drawing/2014/main" id="{0467DB73-DF41-4548-BB22-BBDBA668846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002" y="2842809"/>
            <a:ext cx="8807855" cy="2077534"/>
          </a:xfrm>
          <a:prstGeom prst="rect">
            <a:avLst/>
          </a:prstGeom>
          <a:noFill/>
          <a:ln>
            <a:noFill/>
          </a:ln>
        </p:spPr>
      </p:pic>
      <p:sp>
        <p:nvSpPr>
          <p:cNvPr id="8" name="Rechthoek 7">
            <a:extLst>
              <a:ext uri="{FF2B5EF4-FFF2-40B4-BE49-F238E27FC236}">
                <a16:creationId xmlns:a16="http://schemas.microsoft.com/office/drawing/2014/main" id="{625215B7-DC8F-4B5C-AE50-BDC8AD5F93FF}"/>
              </a:ext>
            </a:extLst>
          </p:cNvPr>
          <p:cNvSpPr/>
          <p:nvPr/>
        </p:nvSpPr>
        <p:spPr>
          <a:xfrm>
            <a:off x="2231571" y="3513594"/>
            <a:ext cx="2852058" cy="6012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6782523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jdelijke aanduiding voor inhoud 6">
            <a:extLst>
              <a:ext uri="{FF2B5EF4-FFF2-40B4-BE49-F238E27FC236}">
                <a16:creationId xmlns:a16="http://schemas.microsoft.com/office/drawing/2014/main" id="{B91E9131-9D0C-46AA-BC20-73BEA62D34EA}"/>
              </a:ext>
            </a:extLst>
          </p:cNvPr>
          <p:cNvSpPr txBox="1">
            <a:spLocks/>
          </p:cNvSpPr>
          <p:nvPr/>
        </p:nvSpPr>
        <p:spPr>
          <a:xfrm>
            <a:off x="395536" y="842470"/>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a:t>De energiedeskundige stelt het volgende vast:</a:t>
            </a:r>
          </a:p>
          <a:p>
            <a:pPr lvl="1">
              <a:buFont typeface="Wingdings" panose="05000000000000000000" pitchFamily="2" charset="2"/>
              <a:buChar char="ü"/>
            </a:pPr>
            <a:r>
              <a:rPr lang="nl-BE" sz="2000"/>
              <a:t>Passiefwoning (NEB ≤ 15 kWh/(m².a)) met BV = 525 m³</a:t>
            </a:r>
          </a:p>
          <a:p>
            <a:pPr lvl="1">
              <a:buFont typeface="Wingdings" panose="05000000000000000000" pitchFamily="2" charset="2"/>
              <a:buChar char="ü"/>
            </a:pPr>
            <a:r>
              <a:rPr lang="nl-BE" sz="2000"/>
              <a:t>Installatie voor RV</a:t>
            </a:r>
          </a:p>
          <a:p>
            <a:pPr lvl="2">
              <a:buFont typeface="Wingdings" panose="05000000000000000000" pitchFamily="2" charset="2"/>
              <a:buChar char="ü"/>
            </a:pPr>
            <a:r>
              <a:rPr lang="nl-BE" sz="1800"/>
              <a:t>Verwarming door </a:t>
            </a:r>
            <a:r>
              <a:rPr lang="nl-BE" sz="1800" err="1"/>
              <a:t>naverwarming</a:t>
            </a:r>
            <a:r>
              <a:rPr lang="nl-BE" sz="1800"/>
              <a:t> ventilatielucht in slaapkamers en leefruimte, aangeduid met blauwe bol</a:t>
            </a:r>
          </a:p>
          <a:p>
            <a:pPr lvl="2">
              <a:buFont typeface="Wingdings" panose="05000000000000000000" pitchFamily="2" charset="2"/>
              <a:buChar char="ü"/>
            </a:pPr>
            <a:r>
              <a:rPr lang="nl-BE" sz="1800"/>
              <a:t>Elektrische weerstand geïntegreerd in ventilatie-unit</a:t>
            </a:r>
          </a:p>
          <a:p>
            <a:pPr lvl="2">
              <a:buFont typeface="Wingdings" panose="05000000000000000000" pitchFamily="2" charset="2"/>
              <a:buChar char="ü"/>
            </a:pPr>
            <a:r>
              <a:rPr lang="nl-BE" sz="1800"/>
              <a:t>Gesloten gashaard in leefruimte</a:t>
            </a:r>
          </a:p>
          <a:p>
            <a:pPr marL="288000" lvl="1" indent="0">
              <a:buNone/>
            </a:pPr>
            <a:r>
              <a:rPr lang="nl-BE" sz="2000"/>
              <a:t>Welke installatie(s) voor RV voert energiedeskundige in de software in?</a:t>
            </a:r>
          </a:p>
          <a:p>
            <a:pPr marL="57150" indent="0">
              <a:buFontTx/>
              <a:buNone/>
            </a:pPr>
            <a:endParaRPr lang="nl-BE" sz="2000"/>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251</a:t>
            </a:fld>
            <a:endParaRPr lang="nl-BE" sz="1100">
              <a:solidFill>
                <a:srgbClr val="105269"/>
              </a:solidFill>
            </a:endParaRPr>
          </a:p>
        </p:txBody>
      </p:sp>
      <p:pic>
        <p:nvPicPr>
          <p:cNvPr id="26" name="Picture 2" descr="https://www.energiesparen.be/sites/default/files/resize/thumbnails/image/RV-vb2-500x2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362" y="3280561"/>
            <a:ext cx="6192688" cy="3480291"/>
          </a:xfrm>
          <a:prstGeom prst="rect">
            <a:avLst/>
          </a:prstGeom>
          <a:noFill/>
          <a:extLst>
            <a:ext uri="{909E8E84-426E-40DD-AFC4-6F175D3DCCD1}">
              <a14:hiddenFill xmlns:a14="http://schemas.microsoft.com/office/drawing/2010/main">
                <a:solidFill>
                  <a:srgbClr val="FFFFFF"/>
                </a:solidFill>
              </a14:hiddenFill>
            </a:ext>
          </a:extLst>
        </p:spPr>
      </p:pic>
      <p:sp>
        <p:nvSpPr>
          <p:cNvPr id="27" name="Ovaal 26"/>
          <p:cNvSpPr/>
          <p:nvPr/>
        </p:nvSpPr>
        <p:spPr>
          <a:xfrm>
            <a:off x="4469428" y="349207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p:cNvSpPr/>
          <p:nvPr/>
        </p:nvSpPr>
        <p:spPr>
          <a:xfrm>
            <a:off x="4888120" y="457219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p:cNvSpPr/>
          <p:nvPr/>
        </p:nvSpPr>
        <p:spPr>
          <a:xfrm>
            <a:off x="7169728" y="4993477"/>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p:cNvSpPr/>
          <p:nvPr/>
        </p:nvSpPr>
        <p:spPr>
          <a:xfrm>
            <a:off x="6953704" y="4993477"/>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p:cNvSpPr/>
          <p:nvPr/>
        </p:nvSpPr>
        <p:spPr>
          <a:xfrm>
            <a:off x="6917700" y="586834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p:cNvSpPr/>
          <p:nvPr/>
        </p:nvSpPr>
        <p:spPr>
          <a:xfrm>
            <a:off x="4073384" y="5661408"/>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p:cNvSpPr/>
          <p:nvPr/>
        </p:nvSpPr>
        <p:spPr>
          <a:xfrm>
            <a:off x="3389308" y="349207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p:cNvSpPr/>
          <p:nvPr/>
        </p:nvSpPr>
        <p:spPr>
          <a:xfrm>
            <a:off x="6737680" y="5661408"/>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al 34"/>
          <p:cNvSpPr/>
          <p:nvPr/>
        </p:nvSpPr>
        <p:spPr>
          <a:xfrm>
            <a:off x="4198164" y="5809489"/>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p:cNvSpPr/>
          <p:nvPr/>
        </p:nvSpPr>
        <p:spPr>
          <a:xfrm>
            <a:off x="4469428" y="4140148"/>
            <a:ext cx="108012" cy="3600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Afbeelding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14" y="3378731"/>
            <a:ext cx="2432250" cy="1367440"/>
          </a:xfrm>
          <a:prstGeom prst="rect">
            <a:avLst/>
          </a:prstGeom>
        </p:spPr>
      </p:pic>
      <p:pic>
        <p:nvPicPr>
          <p:cNvPr id="39" name="Picture 8" descr="Bouwproducten.nl - Driezijdige gashaard B-fire 100 hoog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636" y="4877012"/>
            <a:ext cx="2486604" cy="1864953"/>
          </a:xfrm>
          <a:prstGeom prst="rect">
            <a:avLst/>
          </a:prstGeom>
          <a:noFill/>
          <a:extLst>
            <a:ext uri="{909E8E84-426E-40DD-AFC4-6F175D3DCCD1}">
              <a14:hiddenFill xmlns:a14="http://schemas.microsoft.com/office/drawing/2010/main">
                <a:solidFill>
                  <a:srgbClr val="FFFFFF"/>
                </a:solidFill>
              </a14:hiddenFill>
            </a:ext>
          </a:extLst>
        </p:spPr>
      </p:pic>
      <p:sp>
        <p:nvSpPr>
          <p:cNvPr id="40" name="Ovaal 39"/>
          <p:cNvSpPr/>
          <p:nvPr/>
        </p:nvSpPr>
        <p:spPr>
          <a:xfrm>
            <a:off x="374024" y="348070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al 40"/>
          <p:cNvSpPr/>
          <p:nvPr/>
        </p:nvSpPr>
        <p:spPr>
          <a:xfrm>
            <a:off x="381259" y="4500188"/>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p:cNvSpPr/>
          <p:nvPr/>
        </p:nvSpPr>
        <p:spPr>
          <a:xfrm>
            <a:off x="441556" y="3331642"/>
            <a:ext cx="739305" cy="369332"/>
          </a:xfrm>
          <a:prstGeom prst="rect">
            <a:avLst/>
          </a:prstGeom>
        </p:spPr>
        <p:txBody>
          <a:bodyPr wrap="none">
            <a:spAutoFit/>
          </a:bodyPr>
          <a:lstStyle/>
          <a:p>
            <a:r>
              <a:rPr lang="nl-BE" err="1">
                <a:solidFill>
                  <a:srgbClr val="38373A"/>
                </a:solidFill>
                <a:latin typeface="Calibri" panose="020F0502020204030204" pitchFamily="34" charset="0"/>
              </a:rPr>
              <a:t>pulsie</a:t>
            </a:r>
            <a:endParaRPr lang="nl-NL"/>
          </a:p>
        </p:txBody>
      </p:sp>
      <p:sp>
        <p:nvSpPr>
          <p:cNvPr id="43" name="Rechthoek 42"/>
          <p:cNvSpPr/>
          <p:nvPr/>
        </p:nvSpPr>
        <p:spPr>
          <a:xfrm>
            <a:off x="476317" y="4351296"/>
            <a:ext cx="1002710" cy="369332"/>
          </a:xfrm>
          <a:prstGeom prst="rect">
            <a:avLst/>
          </a:prstGeom>
        </p:spPr>
        <p:txBody>
          <a:bodyPr wrap="none">
            <a:spAutoFit/>
          </a:bodyPr>
          <a:lstStyle/>
          <a:p>
            <a:r>
              <a:rPr lang="nl-BE">
                <a:solidFill>
                  <a:srgbClr val="38373A"/>
                </a:solidFill>
                <a:latin typeface="Calibri" panose="020F0502020204030204" pitchFamily="34" charset="0"/>
              </a:rPr>
              <a:t>extractie</a:t>
            </a:r>
            <a:endParaRPr lang="nl-NL"/>
          </a:p>
        </p:txBody>
      </p:sp>
      <p:sp>
        <p:nvSpPr>
          <p:cNvPr id="44" name="Rechthoek 43">
            <a:extLst>
              <a:ext uri="{FF2B5EF4-FFF2-40B4-BE49-F238E27FC236}">
                <a16:creationId xmlns:a16="http://schemas.microsoft.com/office/drawing/2014/main" id="{CD726E85-5E23-4822-B816-79EC89E34F57}"/>
              </a:ext>
            </a:extLst>
          </p:cNvPr>
          <p:cNvSpPr/>
          <p:nvPr/>
        </p:nvSpPr>
        <p:spPr>
          <a:xfrm>
            <a:off x="2203625" y="2657952"/>
            <a:ext cx="886157" cy="26854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5103109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539552" y="1304764"/>
            <a:ext cx="8352928" cy="4248472"/>
          </a:xfrm>
        </p:spPr>
        <p:txBody>
          <a:bodyPr/>
          <a:lstStyle/>
          <a:p>
            <a:pPr marL="0" indent="0">
              <a:buNone/>
            </a:pPr>
            <a:r>
              <a:rPr lang="nl-BE" b="1" dirty="0">
                <a:solidFill>
                  <a:srgbClr val="FF0000"/>
                </a:solidFill>
              </a:rPr>
              <a:t>Oplossing</a:t>
            </a:r>
          </a:p>
          <a:p>
            <a:pPr lvl="1"/>
            <a:r>
              <a:rPr lang="nl-BE" b="1" dirty="0"/>
              <a:t>Stap 1</a:t>
            </a:r>
            <a:r>
              <a:rPr lang="nl-BE" dirty="0"/>
              <a:t>: identificeer de verschillende verwarmingsinstallatie</a:t>
            </a:r>
          </a:p>
          <a:p>
            <a:pPr lvl="2"/>
            <a:r>
              <a:rPr lang="nl-BE" dirty="0"/>
              <a:t>Gashaard ≠ sfeerverwarming  </a:t>
            </a:r>
            <a:r>
              <a:rPr lang="nl-BE" dirty="0">
                <a:sym typeface="Wingdings" panose="05000000000000000000" pitchFamily="2" charset="2"/>
              </a:rPr>
              <a:t> 2 verwarmingsinstallaties</a:t>
            </a:r>
          </a:p>
          <a:p>
            <a:pPr lvl="3"/>
            <a:r>
              <a:rPr lang="nl-BE" sz="1800" dirty="0">
                <a:sym typeface="Wingdings" panose="05000000000000000000" pitchFamily="2" charset="2"/>
              </a:rPr>
              <a:t>RV 1: de </a:t>
            </a:r>
            <a:r>
              <a:rPr lang="nl-BE" sz="1800" dirty="0"/>
              <a:t>centrale individuele installatie via ventilatiesysteem</a:t>
            </a:r>
          </a:p>
          <a:p>
            <a:pPr lvl="3"/>
            <a:r>
              <a:rPr lang="nl-BE" sz="1800" dirty="0"/>
              <a:t>RV 2: de decentrale gashaard</a:t>
            </a:r>
          </a:p>
          <a:p>
            <a:pPr lvl="1"/>
            <a:r>
              <a:rPr lang="nl-BE" b="1" dirty="0"/>
              <a:t>Stap 2</a:t>
            </a:r>
            <a:r>
              <a:rPr lang="nl-BE" dirty="0"/>
              <a:t>: bepaal de eigenschappen per type installatie</a:t>
            </a:r>
          </a:p>
          <a:p>
            <a:pPr lvl="2"/>
            <a:r>
              <a:rPr lang="nl-BE" dirty="0"/>
              <a:t>RV 1: centrale verwarming</a:t>
            </a:r>
          </a:p>
          <a:p>
            <a:pPr lvl="3"/>
            <a:r>
              <a:rPr lang="nl-BE" sz="1800" dirty="0"/>
              <a:t>type: individueel</a:t>
            </a:r>
          </a:p>
          <a:p>
            <a:pPr lvl="3"/>
            <a:r>
              <a:rPr lang="nl-BE" sz="1800" dirty="0"/>
              <a:t>opwekker: ‘elektrische weerstandsverwarming’</a:t>
            </a:r>
          </a:p>
          <a:p>
            <a:pPr lvl="3"/>
            <a:r>
              <a:rPr lang="nl-BE" sz="1800" dirty="0"/>
              <a:t>afgiftesysteem: ‘</a:t>
            </a:r>
            <a:r>
              <a:rPr lang="nl-BE" sz="1800" dirty="0" err="1"/>
              <a:t>luchtverwa</a:t>
            </a:r>
            <a:r>
              <a:rPr lang="en-US" sz="1800" dirty="0" err="1"/>
              <a:t>rming</a:t>
            </a:r>
            <a:r>
              <a:rPr lang="en-US" sz="1800" dirty="0"/>
              <a:t>’</a:t>
            </a:r>
          </a:p>
          <a:p>
            <a:pPr lvl="2"/>
            <a:r>
              <a:rPr lang="nl-BE" dirty="0"/>
              <a:t>RV 2: decentrale verwarming</a:t>
            </a:r>
          </a:p>
          <a:p>
            <a:pPr lvl="3"/>
            <a:r>
              <a:rPr lang="nl-BE" sz="1800" dirty="0"/>
              <a:t>energiedrager: gas</a:t>
            </a:r>
          </a:p>
          <a:p>
            <a:pPr lvl="1"/>
            <a:r>
              <a:rPr lang="nl-BE" b="1" dirty="0"/>
              <a:t>Stap 3</a:t>
            </a:r>
            <a:r>
              <a:rPr lang="nl-BE" dirty="0"/>
              <a:t>: bepaal de eigenschappen per soort opwekker</a:t>
            </a:r>
          </a:p>
          <a:p>
            <a:pPr lvl="3"/>
            <a:r>
              <a:rPr lang="nl-BE" sz="1800" dirty="0"/>
              <a:t>Via visuele vaststellingen of opzoeken in bewijsstukken en technische fiches</a:t>
            </a:r>
          </a:p>
          <a:p>
            <a:pPr lvl="3"/>
            <a:r>
              <a:rPr lang="nl-BE" sz="1800" dirty="0"/>
              <a:t>Gekende </a:t>
            </a:r>
            <a:r>
              <a:rPr lang="nl-BE" sz="1800" dirty="0" err="1"/>
              <a:t>gegegevens</a:t>
            </a:r>
            <a:r>
              <a:rPr lang="nl-BE" sz="1800" dirty="0"/>
              <a:t> moeten ingevoerd worden </a:t>
            </a:r>
          </a:p>
          <a:p>
            <a:pPr lvl="1"/>
            <a:r>
              <a:rPr lang="nl-BE" b="1" dirty="0"/>
              <a:t>Stap 4</a:t>
            </a:r>
            <a:r>
              <a:rPr lang="nl-BE" dirty="0"/>
              <a:t>: voer in de software in</a:t>
            </a:r>
            <a:endParaRPr lang="nl-BE" sz="1800" dirty="0"/>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894018" y="6492875"/>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252</a:t>
            </a:fld>
            <a:endParaRPr lang="nl-BE" sz="1100">
              <a:solidFill>
                <a:srgbClr val="105269"/>
              </a:solidFill>
            </a:endParaRPr>
          </a:p>
        </p:txBody>
      </p:sp>
    </p:spTree>
    <p:extLst>
      <p:ext uri="{BB962C8B-B14F-4D97-AF65-F5344CB8AC3E}">
        <p14:creationId xmlns:p14="http://schemas.microsoft.com/office/powerpoint/2010/main" val="205426340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84" y="2183475"/>
            <a:ext cx="8460432" cy="2967571"/>
          </a:xfrm>
          <a:prstGeom prst="rect">
            <a:avLst/>
          </a:prstGeom>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253</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11AEF1C9-5706-4842-81D3-8D0DF1504ED1}"/>
              </a:ext>
            </a:extLst>
          </p:cNvPr>
          <p:cNvSpPr txBox="1">
            <a:spLocks/>
          </p:cNvSpPr>
          <p:nvPr/>
        </p:nvSpPr>
        <p:spPr>
          <a:xfrm>
            <a:off x="386658" y="1482926"/>
            <a:ext cx="8352928" cy="388843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b="1">
                <a:solidFill>
                  <a:srgbClr val="FF0000"/>
                </a:solidFill>
              </a:rPr>
              <a:t>Oplossing</a:t>
            </a:r>
          </a:p>
          <a:p>
            <a:pPr lvl="1"/>
            <a:r>
              <a:rPr lang="nl-BE" sz="2000">
                <a:solidFill>
                  <a:srgbClr val="38373A"/>
                </a:solidFill>
              </a:rPr>
              <a:t>De ED voert 2 installaties voor RV in de software in</a:t>
            </a:r>
          </a:p>
        </p:txBody>
      </p:sp>
      <p:sp>
        <p:nvSpPr>
          <p:cNvPr id="8" name="Achthoek 7">
            <a:extLst>
              <a:ext uri="{FF2B5EF4-FFF2-40B4-BE49-F238E27FC236}">
                <a16:creationId xmlns:a16="http://schemas.microsoft.com/office/drawing/2014/main" id="{4E24EE8A-EF65-4B34-83E0-F35FD7F4C20A}"/>
              </a:ext>
            </a:extLst>
          </p:cNvPr>
          <p:cNvSpPr/>
          <p:nvPr/>
        </p:nvSpPr>
        <p:spPr>
          <a:xfrm>
            <a:off x="124852" y="3007310"/>
            <a:ext cx="256875" cy="31071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1</a:t>
            </a:r>
          </a:p>
        </p:txBody>
      </p:sp>
      <p:sp>
        <p:nvSpPr>
          <p:cNvPr id="10" name="Achthoek 9">
            <a:extLst>
              <a:ext uri="{FF2B5EF4-FFF2-40B4-BE49-F238E27FC236}">
                <a16:creationId xmlns:a16="http://schemas.microsoft.com/office/drawing/2014/main" id="{42A25DDB-1406-4004-9ED3-66DD10FD312F}"/>
              </a:ext>
            </a:extLst>
          </p:cNvPr>
          <p:cNvSpPr/>
          <p:nvPr/>
        </p:nvSpPr>
        <p:spPr>
          <a:xfrm>
            <a:off x="117063" y="3414133"/>
            <a:ext cx="256875" cy="31071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2</a:t>
            </a:r>
          </a:p>
        </p:txBody>
      </p:sp>
    </p:spTree>
    <p:extLst>
      <p:ext uri="{BB962C8B-B14F-4D97-AF65-F5344CB8AC3E}">
        <p14:creationId xmlns:p14="http://schemas.microsoft.com/office/powerpoint/2010/main" val="140695146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7" y="5439182"/>
            <a:ext cx="8459497" cy="1208540"/>
          </a:xfrm>
          <a:prstGeom prst="rect">
            <a:avLst/>
          </a:prstGeom>
          <a:ln>
            <a:solidFill>
              <a:srgbClr val="C00000"/>
            </a:solidFill>
          </a:ln>
        </p:spPr>
      </p:pic>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97" y="1988840"/>
            <a:ext cx="8459497" cy="3312368"/>
          </a:xfrm>
          <a:prstGeom prst="rect">
            <a:avLst/>
          </a:prstGeom>
          <a:ln>
            <a:solidFill>
              <a:srgbClr val="C00000"/>
            </a:solidFill>
          </a:ln>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254</a:t>
            </a:fld>
            <a:endParaRPr lang="nl-BE" sz="1100">
              <a:solidFill>
                <a:srgbClr val="105269"/>
              </a:solidFill>
            </a:endParaRPr>
          </a:p>
        </p:txBody>
      </p:sp>
      <p:sp>
        <p:nvSpPr>
          <p:cNvPr id="15" name="Achthoek 14">
            <a:extLst>
              <a:ext uri="{FF2B5EF4-FFF2-40B4-BE49-F238E27FC236}">
                <a16:creationId xmlns:a16="http://schemas.microsoft.com/office/drawing/2014/main" id="{D4F53A0C-62F9-46C5-BE08-12C68CACCC62}"/>
              </a:ext>
            </a:extLst>
          </p:cNvPr>
          <p:cNvSpPr/>
          <p:nvPr/>
        </p:nvSpPr>
        <p:spPr>
          <a:xfrm>
            <a:off x="7622563" y="1823282"/>
            <a:ext cx="842580" cy="68909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RV1</a:t>
            </a:r>
          </a:p>
        </p:txBody>
      </p:sp>
      <p:sp>
        <p:nvSpPr>
          <p:cNvPr id="16" name="Achthoek 15">
            <a:extLst>
              <a:ext uri="{FF2B5EF4-FFF2-40B4-BE49-F238E27FC236}">
                <a16:creationId xmlns:a16="http://schemas.microsoft.com/office/drawing/2014/main" id="{AF868552-85E0-4B02-B4AF-CD154EB96A94}"/>
              </a:ext>
            </a:extLst>
          </p:cNvPr>
          <p:cNvSpPr/>
          <p:nvPr/>
        </p:nvSpPr>
        <p:spPr>
          <a:xfrm>
            <a:off x="7622563" y="5208667"/>
            <a:ext cx="842580" cy="689099"/>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RV2</a:t>
            </a:r>
          </a:p>
        </p:txBody>
      </p:sp>
      <p:sp>
        <p:nvSpPr>
          <p:cNvPr id="17" name="Tijdelijke aanduiding voor inhoud 2">
            <a:extLst>
              <a:ext uri="{FF2B5EF4-FFF2-40B4-BE49-F238E27FC236}">
                <a16:creationId xmlns:a16="http://schemas.microsoft.com/office/drawing/2014/main" id="{5BC5BB57-3970-44B4-8AC8-98813DE250A3}"/>
              </a:ext>
            </a:extLst>
          </p:cNvPr>
          <p:cNvSpPr txBox="1">
            <a:spLocks/>
          </p:cNvSpPr>
          <p:nvPr/>
        </p:nvSpPr>
        <p:spPr>
          <a:xfrm>
            <a:off x="395536" y="1481763"/>
            <a:ext cx="8352928" cy="388843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b="1">
                <a:solidFill>
                  <a:srgbClr val="FF0000"/>
                </a:solidFill>
              </a:rPr>
              <a:t>Oplossing</a:t>
            </a:r>
          </a:p>
        </p:txBody>
      </p:sp>
    </p:spTree>
    <p:extLst>
      <p:ext uri="{BB962C8B-B14F-4D97-AF65-F5344CB8AC3E}">
        <p14:creationId xmlns:p14="http://schemas.microsoft.com/office/powerpoint/2010/main" val="42252812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071B4-C773-4974-9632-60555B2465C1}"/>
              </a:ext>
            </a:extLst>
          </p:cNvPr>
          <p:cNvSpPr>
            <a:spLocks noGrp="1"/>
          </p:cNvSpPr>
          <p:nvPr>
            <p:ph type="title"/>
          </p:nvPr>
        </p:nvSpPr>
        <p:spPr>
          <a:xfrm>
            <a:off x="510310" y="2204864"/>
            <a:ext cx="8352928" cy="504056"/>
          </a:xfrm>
        </p:spPr>
        <p:txBody>
          <a:bodyPr/>
          <a:lstStyle/>
          <a:p>
            <a:r>
              <a:rPr lang="nl-BE"/>
              <a:t>Stappenplan 2</a:t>
            </a:r>
          </a:p>
        </p:txBody>
      </p:sp>
      <p:sp>
        <p:nvSpPr>
          <p:cNvPr id="5"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255</a:t>
            </a:fld>
            <a:endParaRPr lang="nl-BE" sz="1100">
              <a:solidFill>
                <a:srgbClr val="105269"/>
              </a:solidFill>
            </a:endParaRPr>
          </a:p>
        </p:txBody>
      </p:sp>
      <p:sp>
        <p:nvSpPr>
          <p:cNvPr id="7" name="Titel 1">
            <a:extLst>
              <a:ext uri="{FF2B5EF4-FFF2-40B4-BE49-F238E27FC236}">
                <a16:creationId xmlns:a16="http://schemas.microsoft.com/office/drawing/2014/main" id="{F01071B4-C773-4974-9632-60555B2465C1}"/>
              </a:ext>
            </a:extLst>
          </p:cNvPr>
          <p:cNvSpPr txBox="1">
            <a:spLocks/>
          </p:cNvSpPr>
          <p:nvPr/>
        </p:nvSpPr>
        <p:spPr>
          <a:xfrm>
            <a:off x="510310" y="2924944"/>
            <a:ext cx="8352928" cy="504056"/>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dirty="0"/>
              <a:t>Ruimteverwarmingsclusters bepalen</a:t>
            </a:r>
          </a:p>
        </p:txBody>
      </p:sp>
    </p:spTree>
    <p:extLst>
      <p:ext uri="{BB962C8B-B14F-4D97-AF65-F5344CB8AC3E}">
        <p14:creationId xmlns:p14="http://schemas.microsoft.com/office/powerpoint/2010/main" val="302403697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C49B7247-EE61-4CC8-B9F7-241F419359C7}"/>
              </a:ext>
            </a:extLst>
          </p:cNvPr>
          <p:cNvSpPr>
            <a:spLocks noGrp="1"/>
          </p:cNvSpPr>
          <p:nvPr>
            <p:ph type="title"/>
          </p:nvPr>
        </p:nvSpPr>
        <p:spPr/>
        <p:txBody>
          <a:bodyPr/>
          <a:lstStyle/>
          <a:p>
            <a:pPr algn="l"/>
            <a:r>
              <a:rPr lang="nl-BE" sz="3100"/>
              <a:t>&gt; Stappenplan 2 – Bepaling ruimteclusters</a:t>
            </a: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solidFill>
                  <a:srgbClr val="FF0000"/>
                </a:solidFill>
              </a:rPr>
              <a:t>Begrippen </a:t>
            </a:r>
          </a:p>
          <a:p>
            <a:pPr lvl="1"/>
            <a:r>
              <a:rPr lang="nl-BE" b="1"/>
              <a:t>Ruimtecluster</a:t>
            </a:r>
            <a:r>
              <a:rPr lang="nl-BE"/>
              <a:t> = groep van ruimtes die bediend worden door dezelfde unieke combinatie van opwekkers </a:t>
            </a:r>
            <a:endParaRPr lang="nl-BE" b="1"/>
          </a:p>
          <a:p>
            <a:pPr lvl="1"/>
            <a:r>
              <a:rPr lang="nl-BE" b="1"/>
              <a:t>Direct verwarmde </a:t>
            </a:r>
            <a:r>
              <a:rPr lang="nl-BE"/>
              <a:t>ruimte (deel IV) = ruimte waarin zich een gebouw gebonden warmteafgiftetoestel bevindt</a:t>
            </a:r>
          </a:p>
          <a:p>
            <a:pPr lvl="1"/>
            <a:r>
              <a:rPr lang="nl-BE" b="1"/>
              <a:t>Indirect verwarmde </a:t>
            </a:r>
            <a:r>
              <a:rPr lang="nl-BE"/>
              <a:t>ruimte (deel VI.I.8) = ruimte die zelf niet direct verwarmd wordt, maar die minstens één niet-permanente opening (deel IV) deelt met een direct verwarmde ruimte</a:t>
            </a:r>
          </a:p>
          <a:p>
            <a:pPr lvl="2"/>
            <a:r>
              <a:rPr lang="nl-BE"/>
              <a:t>openingen kunnen zich in horizontale, verticale en schuine scheidingsvlakken bevinden</a:t>
            </a:r>
          </a:p>
          <a:p>
            <a:pPr lvl="1"/>
            <a:r>
              <a:rPr lang="nl-BE" b="1"/>
              <a:t>Niet verwarmde </a:t>
            </a:r>
            <a:r>
              <a:rPr lang="nl-BE"/>
              <a:t>ruimte</a:t>
            </a:r>
            <a:r>
              <a:rPr lang="nl-BE" b="1"/>
              <a:t> </a:t>
            </a:r>
            <a:r>
              <a:rPr lang="nl-BE"/>
              <a:t>(deel IV) = ruimte die niet direct en niet indirect wordt verwarmd</a:t>
            </a:r>
          </a:p>
          <a:p>
            <a:pPr lvl="1"/>
            <a:endParaRPr lang="nl-BE"/>
          </a:p>
          <a:p>
            <a:pPr marL="576000" lvl="2" indent="0">
              <a:buNone/>
            </a:pPr>
            <a:endParaRPr lang="nl-BE"/>
          </a:p>
          <a:p>
            <a:pPr marL="864000" lvl="3" indent="0">
              <a:buNone/>
            </a:pPr>
            <a:endParaRPr lang="nl-BE"/>
          </a:p>
        </p:txBody>
      </p:sp>
      <p:sp>
        <p:nvSpPr>
          <p:cNvPr id="6"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256</a:t>
            </a:fld>
            <a:endParaRPr lang="nl-BE" sz="1100">
              <a:solidFill>
                <a:srgbClr val="105269"/>
              </a:solidFill>
            </a:endParaRPr>
          </a:p>
        </p:txBody>
      </p:sp>
    </p:spTree>
    <p:extLst>
      <p:ext uri="{BB962C8B-B14F-4D97-AF65-F5344CB8AC3E}">
        <p14:creationId xmlns:p14="http://schemas.microsoft.com/office/powerpoint/2010/main" val="146942446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C49B7247-EE61-4CC8-B9F7-241F419359C7}"/>
              </a:ext>
            </a:extLst>
          </p:cNvPr>
          <p:cNvSpPr>
            <a:spLocks noGrp="1"/>
          </p:cNvSpPr>
          <p:nvPr>
            <p:ph type="title"/>
          </p:nvPr>
        </p:nvSpPr>
        <p:spPr/>
        <p:txBody>
          <a:bodyPr/>
          <a:lstStyle/>
          <a:p>
            <a:pPr algn="l"/>
            <a:r>
              <a:rPr lang="nl-BE" sz="3100"/>
              <a:t>&gt; Stappenplan 2 – Bepaling ruimteclusters</a:t>
            </a: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dirty="0"/>
              <a:t>Begrippen </a:t>
            </a:r>
            <a:r>
              <a:rPr lang="nl-BE" dirty="0"/>
              <a:t>&gt; vervolg</a:t>
            </a:r>
            <a:endParaRPr lang="nl-BE" b="1" dirty="0"/>
          </a:p>
          <a:p>
            <a:pPr lvl="1"/>
            <a:r>
              <a:rPr lang="nl-BE" b="1" dirty="0"/>
              <a:t>Niet verwarmde </a:t>
            </a:r>
            <a:r>
              <a:rPr lang="nl-BE" dirty="0"/>
              <a:t>ruimte</a:t>
            </a:r>
            <a:r>
              <a:rPr lang="nl-BE" b="1" dirty="0"/>
              <a:t> </a:t>
            </a:r>
            <a:r>
              <a:rPr lang="nl-BE" dirty="0"/>
              <a:t>(deel IV) = ruimte die niet direct en niet indirect wordt verwarmd</a:t>
            </a:r>
          </a:p>
          <a:p>
            <a:pPr lvl="2"/>
            <a:r>
              <a:rPr lang="nl-BE" dirty="0"/>
              <a:t>grenst aan indirect verwarmde ruimten of </a:t>
            </a:r>
          </a:p>
          <a:p>
            <a:pPr lvl="2"/>
            <a:r>
              <a:rPr lang="nl-BE" dirty="0"/>
              <a:t>ligt naast direct verwarmde ruimte maar deelt er geen niet-permanente openingen mee</a:t>
            </a:r>
          </a:p>
          <a:p>
            <a:pPr lvl="2"/>
            <a:r>
              <a:rPr lang="nl-BE" dirty="0"/>
              <a:t>Voorbeeld:</a:t>
            </a:r>
          </a:p>
          <a:p>
            <a:pPr lvl="3"/>
            <a:r>
              <a:rPr lang="nl-BE" dirty="0"/>
              <a:t>niet verwarmde ruimte of verdieping die enkel toegankelijk is vanuit een niet direct verwarmde traphal</a:t>
            </a:r>
          </a:p>
          <a:p>
            <a:pPr lvl="1"/>
            <a:endParaRPr lang="nl-BE" dirty="0"/>
          </a:p>
          <a:p>
            <a:pPr marL="576000" lvl="2" indent="0">
              <a:buNone/>
            </a:pPr>
            <a:endParaRPr lang="nl-BE" dirty="0"/>
          </a:p>
          <a:p>
            <a:pPr marL="864000" lvl="3" indent="0">
              <a:buNone/>
            </a:pPr>
            <a:endParaRPr lang="nl-BE" dirty="0"/>
          </a:p>
        </p:txBody>
      </p:sp>
      <p:sp>
        <p:nvSpPr>
          <p:cNvPr id="6"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257</a:t>
            </a:fld>
            <a:endParaRPr lang="nl-BE" sz="1100">
              <a:solidFill>
                <a:srgbClr val="105269"/>
              </a:solidFill>
            </a:endParaRPr>
          </a:p>
        </p:txBody>
      </p:sp>
    </p:spTree>
    <p:extLst>
      <p:ext uri="{BB962C8B-B14F-4D97-AF65-F5344CB8AC3E}">
        <p14:creationId xmlns:p14="http://schemas.microsoft.com/office/powerpoint/2010/main" val="37958941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C49B7247-EE61-4CC8-B9F7-241F419359C7}"/>
              </a:ext>
            </a:extLst>
          </p:cNvPr>
          <p:cNvSpPr>
            <a:spLocks noGrp="1"/>
          </p:cNvSpPr>
          <p:nvPr>
            <p:ph type="title"/>
          </p:nvPr>
        </p:nvSpPr>
        <p:spPr/>
        <p:txBody>
          <a:bodyPr/>
          <a:lstStyle/>
          <a:p>
            <a:pPr algn="l"/>
            <a:r>
              <a:rPr lang="nl-BE" sz="3100"/>
              <a:t>&gt; Stappenplan 2 – Bepaling ruimteclusters</a:t>
            </a: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39553" y="1628800"/>
            <a:ext cx="4229308" cy="4248472"/>
          </a:xfrm>
        </p:spPr>
        <p:txBody>
          <a:bodyPr/>
          <a:lstStyle/>
          <a:p>
            <a:r>
              <a:rPr lang="nl-BE" sz="2000"/>
              <a:t>Stel nachthal/traphal niet direct verwarmd, ook niet op gelijkvloers</a:t>
            </a:r>
          </a:p>
          <a:p>
            <a:r>
              <a:rPr lang="nl-BE" sz="2000" b="1"/>
              <a:t>Direct verwarmde </a:t>
            </a:r>
            <a:r>
              <a:rPr lang="nl-BE" sz="2000"/>
              <a:t>ruimten</a:t>
            </a:r>
          </a:p>
          <a:p>
            <a:pPr lvl="1"/>
            <a:r>
              <a:rPr lang="nl-BE" sz="2000"/>
              <a:t>Met radiator</a:t>
            </a:r>
          </a:p>
          <a:p>
            <a:pPr lvl="1"/>
            <a:r>
              <a:rPr lang="nl-BE" sz="2000"/>
              <a:t>Bureau, slaapkamer 1, slaapkamer 3 </a:t>
            </a:r>
          </a:p>
          <a:p>
            <a:r>
              <a:rPr lang="nl-BE" sz="2000" b="1"/>
              <a:t>Indirect verwarmde </a:t>
            </a:r>
            <a:r>
              <a:rPr lang="nl-BE" sz="2000"/>
              <a:t>ruimten</a:t>
            </a:r>
          </a:p>
          <a:p>
            <a:pPr lvl="1"/>
            <a:r>
              <a:rPr lang="nl-BE" sz="2000"/>
              <a:t>Met deur naar direct verwarmde ruimte</a:t>
            </a:r>
          </a:p>
          <a:p>
            <a:pPr lvl="1"/>
            <a:r>
              <a:rPr lang="nl-BE" sz="2000"/>
              <a:t>Badkamer via </a:t>
            </a:r>
            <a:r>
              <a:rPr lang="nl-BE" sz="2000" err="1"/>
              <a:t>slpk</a:t>
            </a:r>
            <a:r>
              <a:rPr lang="nl-BE" sz="2000"/>
              <a:t> 3, nachthal </a:t>
            </a:r>
          </a:p>
          <a:p>
            <a:r>
              <a:rPr lang="nl-BE" sz="2000" b="1"/>
              <a:t>Niet verwarmde </a:t>
            </a:r>
            <a:r>
              <a:rPr lang="nl-BE" sz="2000"/>
              <a:t>ruimten</a:t>
            </a:r>
          </a:p>
          <a:p>
            <a:pPr lvl="1"/>
            <a:r>
              <a:rPr lang="nl-BE" sz="2000" b="1"/>
              <a:t> </a:t>
            </a:r>
            <a:r>
              <a:rPr lang="nl-BE" sz="2000"/>
              <a:t>Met deur naar indirect verwarmde ruimte of niet verwarmde ruimte</a:t>
            </a:r>
          </a:p>
          <a:p>
            <a:pPr lvl="1"/>
            <a:r>
              <a:rPr lang="nl-BE" sz="2000"/>
              <a:t>Slaapkamer 2</a:t>
            </a:r>
          </a:p>
        </p:txBody>
      </p:sp>
      <p:sp>
        <p:nvSpPr>
          <p:cNvPr id="6"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258</a:t>
            </a:fld>
            <a:endParaRPr lang="nl-BE" sz="1100">
              <a:solidFill>
                <a:srgbClr val="105269"/>
              </a:solidFill>
            </a:endParaRPr>
          </a:p>
        </p:txBody>
      </p:sp>
      <p:pic>
        <p:nvPicPr>
          <p:cNvPr id="2" name="Afbeelding 1">
            <a:extLst>
              <a:ext uri="{FF2B5EF4-FFF2-40B4-BE49-F238E27FC236}">
                <a16:creationId xmlns:a16="http://schemas.microsoft.com/office/drawing/2014/main" id="{DF37E338-9407-4E20-91A1-EF90F34DE9F5}"/>
              </a:ext>
            </a:extLst>
          </p:cNvPr>
          <p:cNvPicPr>
            <a:picLocks noChangeAspect="1"/>
          </p:cNvPicPr>
          <p:nvPr/>
        </p:nvPicPr>
        <p:blipFill>
          <a:blip r:embed="rId2"/>
          <a:stretch>
            <a:fillRect/>
          </a:stretch>
        </p:blipFill>
        <p:spPr>
          <a:xfrm>
            <a:off x="4768860" y="1333046"/>
            <a:ext cx="4267636" cy="5388429"/>
          </a:xfrm>
          <a:prstGeom prst="rect">
            <a:avLst/>
          </a:prstGeom>
        </p:spPr>
      </p:pic>
    </p:spTree>
    <p:extLst>
      <p:ext uri="{BB962C8B-B14F-4D97-AF65-F5344CB8AC3E}">
        <p14:creationId xmlns:p14="http://schemas.microsoft.com/office/powerpoint/2010/main" val="48206859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259</a:t>
            </a:fld>
            <a:endParaRPr lang="nl-BE" sz="1100">
              <a:solidFill>
                <a:srgbClr val="105269"/>
              </a:solidFill>
            </a:endParaRPr>
          </a:p>
        </p:txBody>
      </p:sp>
      <p:sp>
        <p:nvSpPr>
          <p:cNvPr id="10" name="Titel 1">
            <a:extLst>
              <a:ext uri="{FF2B5EF4-FFF2-40B4-BE49-F238E27FC236}">
                <a16:creationId xmlns:a16="http://schemas.microsoft.com/office/drawing/2014/main" id="{B6629A2E-E33A-431B-9B2E-2B970DFC8983}"/>
              </a:ext>
            </a:extLst>
          </p:cNvPr>
          <p:cNvSpPr>
            <a:spLocks noGrp="1"/>
          </p:cNvSpPr>
          <p:nvPr>
            <p:ph type="title"/>
          </p:nvPr>
        </p:nvSpPr>
        <p:spPr>
          <a:xfrm>
            <a:off x="539552" y="548680"/>
            <a:ext cx="8352928" cy="1080120"/>
          </a:xfrm>
        </p:spPr>
        <p:txBody>
          <a:bodyPr/>
          <a:lstStyle/>
          <a:p>
            <a:pPr algn="l"/>
            <a:r>
              <a:rPr lang="nl-BE" sz="3100"/>
              <a:t>&gt; Stappenplan 2 – Bepaling ruimteclusters (VI.4.1)</a:t>
            </a:r>
            <a:br>
              <a:rPr lang="nl-BE"/>
            </a:br>
            <a:endParaRPr lang="nl-BE"/>
          </a:p>
        </p:txBody>
      </p:sp>
      <p:pic>
        <p:nvPicPr>
          <p:cNvPr id="5" name="Afbeelding 4">
            <a:extLst>
              <a:ext uri="{FF2B5EF4-FFF2-40B4-BE49-F238E27FC236}">
                <a16:creationId xmlns:a16="http://schemas.microsoft.com/office/drawing/2014/main" id="{A8B8231E-AFC6-451E-8C5F-52DF392C5F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01522" y="1088739"/>
            <a:ext cx="5948364" cy="5632735"/>
          </a:xfrm>
          <a:prstGeom prst="rect">
            <a:avLst/>
          </a:prstGeom>
          <a:noFill/>
          <a:ln>
            <a:noFill/>
          </a:ln>
        </p:spPr>
      </p:pic>
    </p:spTree>
    <p:extLst>
      <p:ext uri="{BB962C8B-B14F-4D97-AF65-F5344CB8AC3E}">
        <p14:creationId xmlns:p14="http://schemas.microsoft.com/office/powerpoint/2010/main" val="156264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a:t>
            </a:fld>
            <a:endParaRPr lang="nl-BE" sz="1100">
              <a:solidFill>
                <a:srgbClr val="105269"/>
              </a:solidFill>
            </a:endParaRPr>
          </a:p>
        </p:txBody>
      </p:sp>
      <p:sp>
        <p:nvSpPr>
          <p:cNvPr id="6" name="Tijdelijke aanduiding voor inhoud 4"/>
          <p:cNvSpPr>
            <a:spLocks noGrp="1"/>
          </p:cNvSpPr>
          <p:nvPr>
            <p:ph sz="half" idx="2"/>
          </p:nvPr>
        </p:nvSpPr>
        <p:spPr>
          <a:xfrm>
            <a:off x="576064" y="1628800"/>
            <a:ext cx="8352928" cy="4248472"/>
          </a:xfrm>
        </p:spPr>
        <p:txBody>
          <a:bodyPr/>
          <a:lstStyle/>
          <a:p>
            <a:r>
              <a:rPr lang="nl-BE" b="1" dirty="0"/>
              <a:t>Werkingsprincipe</a:t>
            </a:r>
          </a:p>
          <a:p>
            <a:pPr lvl="1"/>
            <a:r>
              <a:rPr lang="nl-BE" dirty="0"/>
              <a:t>Toestellen die warmte opwekken door verbranding van </a:t>
            </a:r>
            <a:r>
              <a:rPr lang="nl-BE" b="1" dirty="0"/>
              <a:t>stookolie</a:t>
            </a:r>
          </a:p>
          <a:p>
            <a:pPr marL="288000" lvl="1" indent="0">
              <a:buNone/>
            </a:pPr>
            <a:endParaRPr lang="nl-BE" dirty="0"/>
          </a:p>
          <a:p>
            <a:pPr marL="288000" lvl="1">
              <a:buSzPct val="90000"/>
              <a:buBlip>
                <a:blip r:embed="rId2"/>
              </a:buBlip>
            </a:pPr>
            <a:r>
              <a:rPr lang="nl-BE" b="1" dirty="0"/>
              <a:t>Hoe herkennen</a:t>
            </a:r>
          </a:p>
          <a:p>
            <a:pPr lvl="1"/>
            <a:r>
              <a:rPr lang="nl-BE" altLang="nl-BE" dirty="0"/>
              <a:t>Dunne, flexibele kunststofbuizen of koperen buisje waardoor  stookolie vloeit</a:t>
            </a:r>
          </a:p>
          <a:p>
            <a:pPr lvl="1"/>
            <a:r>
              <a:rPr lang="nl-BE" altLang="nl-BE" dirty="0"/>
              <a:t>Stookoliefilter </a:t>
            </a:r>
          </a:p>
          <a:p>
            <a:pPr lvl="1"/>
            <a:r>
              <a:rPr lang="nl-BE" altLang="nl-BE" dirty="0"/>
              <a:t>Onder- of bovengrondse stookolietank</a:t>
            </a:r>
          </a:p>
          <a:p>
            <a:pPr lvl="1"/>
            <a:endParaRPr lang="nl-BE" dirty="0"/>
          </a:p>
          <a:p>
            <a:pPr marL="0" indent="0">
              <a:buNone/>
            </a:pPr>
            <a:endParaRPr lang="en-US" sz="1700" dirty="0">
              <a:solidFill>
                <a:srgbClr val="105269"/>
              </a:solidFill>
              <a:latin typeface="Verdana" panose="020B0604030504040204" pitchFamily="34" charset="0"/>
              <a:ea typeface="Verdana" panose="020B0604030504040204" pitchFamily="34" charset="0"/>
            </a:endParaRPr>
          </a:p>
        </p:txBody>
      </p:sp>
      <p:sp>
        <p:nvSpPr>
          <p:cNvPr id="18" name="Titel 3">
            <a:extLst>
              <a:ext uri="{FF2B5EF4-FFF2-40B4-BE49-F238E27FC236}">
                <a16:creationId xmlns:a16="http://schemas.microsoft.com/office/drawing/2014/main" id="{9E676031-F001-4D5D-A01D-11CCE838014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Stookolieketels (VI.8.1.2)</a:t>
            </a:r>
          </a:p>
        </p:txBody>
      </p:sp>
      <p:pic>
        <p:nvPicPr>
          <p:cNvPr id="19" name="Afbeelding 18" descr="stookoliefilter+ontluchter2">
            <a:extLst>
              <a:ext uri="{FF2B5EF4-FFF2-40B4-BE49-F238E27FC236}">
                <a16:creationId xmlns:a16="http://schemas.microsoft.com/office/drawing/2014/main" id="{D10AECEB-0981-4FAD-9C88-4435D72B3D8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3429000"/>
            <a:ext cx="1350645" cy="1794510"/>
          </a:xfrm>
          <a:prstGeom prst="rect">
            <a:avLst/>
          </a:prstGeom>
          <a:noFill/>
          <a:ln>
            <a:noFill/>
          </a:ln>
        </p:spPr>
      </p:pic>
      <p:cxnSp>
        <p:nvCxnSpPr>
          <p:cNvPr id="8" name="Rechte verbindingslijn met pijl 7">
            <a:extLst>
              <a:ext uri="{FF2B5EF4-FFF2-40B4-BE49-F238E27FC236}">
                <a16:creationId xmlns:a16="http://schemas.microsoft.com/office/drawing/2014/main" id="{91843AEE-0738-464B-B076-906245B656D6}"/>
              </a:ext>
            </a:extLst>
          </p:cNvPr>
          <p:cNvCxnSpPr>
            <a:cxnSpLocks/>
          </p:cNvCxnSpPr>
          <p:nvPr/>
        </p:nvCxnSpPr>
        <p:spPr>
          <a:xfrm>
            <a:off x="3419872" y="3861048"/>
            <a:ext cx="295232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E73B7408-1BE7-42BB-B5C6-F21295D5F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5319" y="4952245"/>
            <a:ext cx="2357369" cy="1540117"/>
          </a:xfrm>
          <a:prstGeom prst="rect">
            <a:avLst/>
          </a:prstGeom>
        </p:spPr>
      </p:pic>
      <p:sp>
        <p:nvSpPr>
          <p:cNvPr id="9" name="Rechthoek 8">
            <a:extLst>
              <a:ext uri="{FF2B5EF4-FFF2-40B4-BE49-F238E27FC236}">
                <a16:creationId xmlns:a16="http://schemas.microsoft.com/office/drawing/2014/main" id="{B8F9F43B-458A-4769-B4B4-6871301F6DD4}"/>
              </a:ext>
            </a:extLst>
          </p:cNvPr>
          <p:cNvSpPr/>
          <p:nvPr/>
        </p:nvSpPr>
        <p:spPr>
          <a:xfrm>
            <a:off x="4050002" y="4674699"/>
            <a:ext cx="1744388" cy="286232"/>
          </a:xfrm>
          <a:prstGeom prst="rect">
            <a:avLst/>
          </a:prstGeom>
        </p:spPr>
        <p:txBody>
          <a:bodyPr wrap="none">
            <a:spAutoFit/>
          </a:bodyPr>
          <a:lstStyle/>
          <a:p>
            <a:pPr lvl="0">
              <a:lnSpc>
                <a:spcPct val="90000"/>
              </a:lnSpc>
              <a:spcBef>
                <a:spcPts val="300"/>
              </a:spcBef>
              <a:buSzPct val="90000"/>
            </a:pPr>
            <a:r>
              <a:rPr lang="nl-BE" sz="1400">
                <a:latin typeface="Verdana" panose="020B0604030504040204" pitchFamily="34" charset="0"/>
                <a:ea typeface="Verdana" panose="020B0604030504040204" pitchFamily="34" charset="0"/>
              </a:rPr>
              <a:t>Peilstok stookolie</a:t>
            </a:r>
          </a:p>
        </p:txBody>
      </p:sp>
      <p:pic>
        <p:nvPicPr>
          <p:cNvPr id="11" name="Picture 2">
            <a:extLst>
              <a:ext uri="{FF2B5EF4-FFF2-40B4-BE49-F238E27FC236}">
                <a16:creationId xmlns:a16="http://schemas.microsoft.com/office/drawing/2014/main" id="{49306506-8980-48FA-9FB3-F933443655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65" y="4960931"/>
            <a:ext cx="3209516" cy="158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hoek 11">
            <a:extLst>
              <a:ext uri="{FF2B5EF4-FFF2-40B4-BE49-F238E27FC236}">
                <a16:creationId xmlns:a16="http://schemas.microsoft.com/office/drawing/2014/main" id="{0490B9FD-F562-4840-A3AF-385801F45EE6}"/>
              </a:ext>
            </a:extLst>
          </p:cNvPr>
          <p:cNvSpPr/>
          <p:nvPr/>
        </p:nvSpPr>
        <p:spPr>
          <a:xfrm>
            <a:off x="1451930" y="4674699"/>
            <a:ext cx="1648208" cy="286232"/>
          </a:xfrm>
          <a:prstGeom prst="rect">
            <a:avLst/>
          </a:prstGeom>
        </p:spPr>
        <p:txBody>
          <a:bodyPr wrap="none">
            <a:spAutoFit/>
          </a:bodyPr>
          <a:lstStyle/>
          <a:p>
            <a:pPr lvl="0">
              <a:lnSpc>
                <a:spcPct val="90000"/>
              </a:lnSpc>
              <a:spcBef>
                <a:spcPts val="300"/>
              </a:spcBef>
              <a:buSzPct val="90000"/>
            </a:pPr>
            <a:r>
              <a:rPr lang="nl-BE" sz="1400">
                <a:latin typeface="Verdana" panose="020B0604030504040204" pitchFamily="34" charset="0"/>
                <a:ea typeface="Verdana" panose="020B0604030504040204" pitchFamily="34" charset="0"/>
              </a:rPr>
              <a:t>Stookoliemeters</a:t>
            </a:r>
          </a:p>
        </p:txBody>
      </p:sp>
    </p:spTree>
    <p:extLst>
      <p:ext uri="{BB962C8B-B14F-4D97-AF65-F5344CB8AC3E}">
        <p14:creationId xmlns:p14="http://schemas.microsoft.com/office/powerpoint/2010/main" val="122753159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F6B589FD-5B88-4FDD-BABA-93783F124ACF}"/>
              </a:ext>
            </a:extLst>
          </p:cNvPr>
          <p:cNvSpPr>
            <a:spLocks noGrp="1"/>
          </p:cNvSpPr>
          <p:nvPr>
            <p:ph type="title"/>
          </p:nvPr>
        </p:nvSpPr>
        <p:spPr/>
        <p:txBody>
          <a:bodyPr/>
          <a:lstStyle/>
          <a:p>
            <a:pPr algn="l"/>
            <a:r>
              <a:rPr lang="nl-BE" sz="3100"/>
              <a:t>&gt; Stappenplan 2 – Bepaling ruimteclusters</a:t>
            </a: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t>Werkwijze en principe stappenplan</a:t>
            </a:r>
            <a:endParaRPr lang="nl-BE"/>
          </a:p>
          <a:p>
            <a:pPr lvl="1"/>
            <a:r>
              <a:rPr lang="nl-BE"/>
              <a:t>Enkel van toepassing bij </a:t>
            </a:r>
            <a:r>
              <a:rPr lang="nl-BE" b="1">
                <a:solidFill>
                  <a:srgbClr val="FF0000"/>
                </a:solidFill>
              </a:rPr>
              <a:t>eenheden</a:t>
            </a:r>
          </a:p>
          <a:p>
            <a:pPr lvl="1"/>
            <a:r>
              <a:rPr lang="nl-BE"/>
              <a:t>Welke installaties zijn er aanwezig in eenheid?</a:t>
            </a:r>
          </a:p>
          <a:p>
            <a:pPr lvl="1"/>
            <a:r>
              <a:rPr lang="nl-BE"/>
              <a:t>Welke ruimtes worden door welke installaties bediend?</a:t>
            </a:r>
          </a:p>
          <a:p>
            <a:pPr lvl="2"/>
            <a:r>
              <a:rPr lang="nl-BE" b="1"/>
              <a:t>Alle</a:t>
            </a:r>
            <a:r>
              <a:rPr lang="nl-BE"/>
              <a:t> ruimten van BV aftoetsen</a:t>
            </a:r>
          </a:p>
          <a:p>
            <a:pPr lvl="1"/>
            <a:r>
              <a:rPr lang="nl-BE"/>
              <a:t>Alle ruimtes die door dezelfde combinatie van installaties bediend worden, worden gebundeld in ruimtecluster</a:t>
            </a:r>
          </a:p>
        </p:txBody>
      </p:sp>
      <p:sp>
        <p:nvSpPr>
          <p:cNvPr id="7" name="Rechthoek 6">
            <a:extLst>
              <a:ext uri="{FF2B5EF4-FFF2-40B4-BE49-F238E27FC236}">
                <a16:creationId xmlns:a16="http://schemas.microsoft.com/office/drawing/2014/main" id="{2B712333-C5F9-4E9C-96B7-E31352118870}"/>
              </a:ext>
            </a:extLst>
          </p:cNvPr>
          <p:cNvSpPr/>
          <p:nvPr/>
        </p:nvSpPr>
        <p:spPr>
          <a:xfrm>
            <a:off x="723212" y="4308268"/>
            <a:ext cx="8586068" cy="369332"/>
          </a:xfrm>
          <a:prstGeom prst="rect">
            <a:avLst/>
          </a:prstGeom>
        </p:spPr>
        <p:txBody>
          <a:bodyPr wrap="square">
            <a:spAutoFit/>
          </a:bodyPr>
          <a:lstStyle/>
          <a:p>
            <a:pPr lvl="1"/>
            <a:r>
              <a:rPr lang="en-US" b="1" dirty="0">
                <a:solidFill>
                  <a:schemeClr val="accent1">
                    <a:lumMod val="75000"/>
                  </a:schemeClr>
                </a:solidFill>
              </a:rPr>
              <a:t>De </a:t>
            </a:r>
            <a:r>
              <a:rPr lang="nl-BE" b="1" dirty="0">
                <a:solidFill>
                  <a:schemeClr val="accent1">
                    <a:lumMod val="75000"/>
                  </a:schemeClr>
                </a:solidFill>
              </a:rPr>
              <a:t>bepaling van ruimteclusters is niet nodig bij de opmaak van een EPC GD</a:t>
            </a:r>
          </a:p>
        </p:txBody>
      </p:sp>
      <p:pic>
        <p:nvPicPr>
          <p:cNvPr id="8" name="Graphic 7" descr="Opmerking belangrijk">
            <a:extLst>
              <a:ext uri="{FF2B5EF4-FFF2-40B4-BE49-F238E27FC236}">
                <a16:creationId xmlns:a16="http://schemas.microsoft.com/office/drawing/2014/main" id="{E58BDA12-7F8E-4775-8AF2-6466D8537B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9552" y="4156847"/>
            <a:ext cx="672173" cy="672173"/>
          </a:xfrm>
          <a:prstGeom prst="rect">
            <a:avLst/>
          </a:prstGeom>
        </p:spPr>
      </p:pic>
    </p:spTree>
    <p:extLst>
      <p:ext uri="{BB962C8B-B14F-4D97-AF65-F5344CB8AC3E}">
        <p14:creationId xmlns:p14="http://schemas.microsoft.com/office/powerpoint/2010/main" val="155533737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F6B589FD-5B88-4FDD-BABA-93783F124ACF}"/>
              </a:ext>
            </a:extLst>
          </p:cNvPr>
          <p:cNvSpPr>
            <a:spLocks noGrp="1"/>
          </p:cNvSpPr>
          <p:nvPr>
            <p:ph type="title"/>
          </p:nvPr>
        </p:nvSpPr>
        <p:spPr/>
        <p:txBody>
          <a:bodyPr/>
          <a:lstStyle/>
          <a:p>
            <a:pPr algn="l"/>
            <a:r>
              <a:rPr lang="nl-BE" sz="3100"/>
              <a:t>&gt; Stappenplan 2 – Bepaling ruimteclusters</a:t>
            </a:r>
            <a:endParaRPr lang="nl-BE"/>
          </a:p>
        </p:txBody>
      </p:sp>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b="1"/>
              <a:t>Werkwijze en principe stappenplan </a:t>
            </a:r>
            <a:r>
              <a:rPr lang="nl-BE"/>
              <a:t>&gt; vervolg</a:t>
            </a:r>
          </a:p>
          <a:p>
            <a:pPr lvl="1"/>
            <a:r>
              <a:rPr lang="nl-BE"/>
              <a:t>Voorbeelden van ruimteverwarmingsclusters</a:t>
            </a:r>
          </a:p>
          <a:p>
            <a:pPr lvl="2"/>
            <a:r>
              <a:rPr lang="nl-BE"/>
              <a:t>Er is één installatie die alle ruimtes van het BV van de eenheid bedient </a:t>
            </a:r>
          </a:p>
          <a:p>
            <a:pPr lvl="3"/>
            <a:r>
              <a:rPr lang="nl-BE"/>
              <a:t>RV-cluster = BV</a:t>
            </a:r>
          </a:p>
          <a:p>
            <a:pPr lvl="2"/>
            <a:r>
              <a:rPr lang="nl-BE"/>
              <a:t>Er zijn meerdere combinaties van installaties in het BV van de eenheid </a:t>
            </a:r>
          </a:p>
          <a:p>
            <a:pPr lvl="3"/>
            <a:r>
              <a:rPr lang="nl-BE"/>
              <a:t>Meerdere RV-clusters voor telkens een deel van BV</a:t>
            </a:r>
          </a:p>
          <a:p>
            <a:pPr lvl="2"/>
            <a:r>
              <a:rPr lang="nl-BE"/>
              <a:t>Er zijn geen enkele RV-installatie aanwezig in de eenheid</a:t>
            </a:r>
          </a:p>
          <a:p>
            <a:pPr lvl="3"/>
            <a:r>
              <a:rPr lang="nl-BE"/>
              <a:t>er worden geen ruimteverwarmingsclusters bepaald</a:t>
            </a:r>
          </a:p>
          <a:p>
            <a:pPr lvl="3"/>
            <a:endParaRPr lang="nl-BE"/>
          </a:p>
          <a:p>
            <a:pPr lvl="1"/>
            <a:r>
              <a:rPr lang="nl-BE"/>
              <a:t>Bepaling van de volumes van de ruimteclusters volgens werkwijze en aannamen voor bepaling van BV</a:t>
            </a:r>
          </a:p>
        </p:txBody>
      </p:sp>
    </p:spTree>
    <p:extLst>
      <p:ext uri="{BB962C8B-B14F-4D97-AF65-F5344CB8AC3E}">
        <p14:creationId xmlns:p14="http://schemas.microsoft.com/office/powerpoint/2010/main" val="129474876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540A7CA-D962-4D99-8930-EA435A3CE86F}"/>
              </a:ext>
            </a:extLst>
          </p:cNvPr>
          <p:cNvPicPr>
            <a:picLocks noChangeAspect="1"/>
          </p:cNvPicPr>
          <p:nvPr/>
        </p:nvPicPr>
        <p:blipFill rotWithShape="1">
          <a:blip r:embed="rId2"/>
          <a:srcRect l="11223" t="41158" r="10626" b="10801"/>
          <a:stretch/>
        </p:blipFill>
        <p:spPr>
          <a:xfrm>
            <a:off x="2668356" y="2229124"/>
            <a:ext cx="6405076" cy="2214743"/>
          </a:xfrm>
          <a:prstGeom prst="rect">
            <a:avLst/>
          </a:prstGeom>
        </p:spPr>
      </p:pic>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262</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3562112984"/>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310563" y="3336496"/>
            <a:ext cx="376674" cy="377236"/>
          </a:xfrm>
          <a:prstGeom prst="rightArrow">
            <a:avLst/>
          </a:prstGeom>
          <a:solidFill>
            <a:schemeClr val="accent6">
              <a:lumMod val="5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12" name="Tekstvak 11">
            <a:extLst>
              <a:ext uri="{FF2B5EF4-FFF2-40B4-BE49-F238E27FC236}">
                <a16:creationId xmlns:a16="http://schemas.microsoft.com/office/drawing/2014/main" id="{76E84F6E-4D52-4B04-A9DC-D1DC1F24A757}"/>
              </a:ext>
            </a:extLst>
          </p:cNvPr>
          <p:cNvSpPr txBox="1"/>
          <p:nvPr/>
        </p:nvSpPr>
        <p:spPr>
          <a:xfrm>
            <a:off x="6180321" y="4230808"/>
            <a:ext cx="2304256" cy="369332"/>
          </a:xfrm>
          <a:prstGeom prst="rect">
            <a:avLst/>
          </a:prstGeom>
          <a:noFill/>
        </p:spPr>
        <p:txBody>
          <a:bodyPr wrap="square" rtlCol="0">
            <a:spAutoFit/>
          </a:bodyPr>
          <a:lstStyle/>
          <a:p>
            <a:r>
              <a:rPr lang="nl-BE"/>
              <a:t>Indien RV aanwezig</a:t>
            </a:r>
          </a:p>
        </p:txBody>
      </p:sp>
      <p:sp>
        <p:nvSpPr>
          <p:cNvPr id="13" name="Pijl: rechts 12">
            <a:extLst>
              <a:ext uri="{FF2B5EF4-FFF2-40B4-BE49-F238E27FC236}">
                <a16:creationId xmlns:a16="http://schemas.microsoft.com/office/drawing/2014/main" id="{46E39FC5-43E7-47DB-AF0C-67BDF2202356}"/>
              </a:ext>
            </a:extLst>
          </p:cNvPr>
          <p:cNvSpPr/>
          <p:nvPr/>
        </p:nvSpPr>
        <p:spPr>
          <a:xfrm rot="19107725" flipV="1">
            <a:off x="7703623" y="3948537"/>
            <a:ext cx="418537" cy="239258"/>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D3D6F2F6-EE7A-4DE0-977F-5A2C610414A4}"/>
              </a:ext>
            </a:extLst>
          </p:cNvPr>
          <p:cNvSpPr/>
          <p:nvPr/>
        </p:nvSpPr>
        <p:spPr>
          <a:xfrm>
            <a:off x="8148861" y="3683579"/>
            <a:ext cx="1080120" cy="2301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86B0C2C7-985D-40F6-937C-32EACE637554}"/>
              </a:ext>
            </a:extLst>
          </p:cNvPr>
          <p:cNvSpPr/>
          <p:nvPr/>
        </p:nvSpPr>
        <p:spPr>
          <a:xfrm>
            <a:off x="2734816" y="3271387"/>
            <a:ext cx="1532027" cy="2388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tel 1">
            <a:extLst>
              <a:ext uri="{FF2B5EF4-FFF2-40B4-BE49-F238E27FC236}">
                <a16:creationId xmlns:a16="http://schemas.microsoft.com/office/drawing/2014/main" id="{58CF67CD-E3A0-4C35-9A85-BD0EAFC65AB2}"/>
              </a:ext>
            </a:extLst>
          </p:cNvPr>
          <p:cNvSpPr>
            <a:spLocks noGrp="1"/>
          </p:cNvSpPr>
          <p:nvPr>
            <p:ph type="title"/>
          </p:nvPr>
        </p:nvSpPr>
        <p:spPr>
          <a:xfrm>
            <a:off x="539552" y="548680"/>
            <a:ext cx="8352928" cy="1080120"/>
          </a:xfrm>
        </p:spPr>
        <p:txBody>
          <a:bodyPr/>
          <a:lstStyle/>
          <a:p>
            <a:pPr algn="l"/>
            <a:r>
              <a:rPr lang="nl-BE" sz="3100"/>
              <a:t>&gt; Stappenplan 2 – Bepaling ruimteclusters (VI.4.1)</a:t>
            </a:r>
            <a:br>
              <a:rPr lang="nl-BE"/>
            </a:br>
            <a:endParaRPr lang="nl-BE"/>
          </a:p>
        </p:txBody>
      </p:sp>
    </p:spTree>
    <p:extLst>
      <p:ext uri="{BB962C8B-B14F-4D97-AF65-F5344CB8AC3E}">
        <p14:creationId xmlns:p14="http://schemas.microsoft.com/office/powerpoint/2010/main" val="148052875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263</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3140315424"/>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232825" y="2894150"/>
            <a:ext cx="474863" cy="534849"/>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16" name="Titel 1">
            <a:extLst>
              <a:ext uri="{FF2B5EF4-FFF2-40B4-BE49-F238E27FC236}">
                <a16:creationId xmlns:a16="http://schemas.microsoft.com/office/drawing/2014/main" id="{EC62757F-69C5-43B7-93F5-B75F711FE76A}"/>
              </a:ext>
            </a:extLst>
          </p:cNvPr>
          <p:cNvSpPr>
            <a:spLocks noGrp="1"/>
          </p:cNvSpPr>
          <p:nvPr>
            <p:ph type="title"/>
          </p:nvPr>
        </p:nvSpPr>
        <p:spPr>
          <a:xfrm>
            <a:off x="539552" y="548680"/>
            <a:ext cx="8352928" cy="1080120"/>
          </a:xfrm>
        </p:spPr>
        <p:txBody>
          <a:bodyPr/>
          <a:lstStyle/>
          <a:p>
            <a:pPr algn="l"/>
            <a:r>
              <a:rPr lang="nl-BE" sz="3100"/>
              <a:t>&gt; Stappenplan 2 – stap 1: Cluster direct verwarmde ruimten</a:t>
            </a:r>
          </a:p>
        </p:txBody>
      </p:sp>
      <p:sp>
        <p:nvSpPr>
          <p:cNvPr id="18" name="Tijdelijke aanduiding voor inhoud 2">
            <a:extLst>
              <a:ext uri="{FF2B5EF4-FFF2-40B4-BE49-F238E27FC236}">
                <a16:creationId xmlns:a16="http://schemas.microsoft.com/office/drawing/2014/main" id="{6F6271C0-AD1A-494F-85DD-3D115D7AC2AF}"/>
              </a:ext>
            </a:extLst>
          </p:cNvPr>
          <p:cNvSpPr txBox="1">
            <a:spLocks/>
          </p:cNvSpPr>
          <p:nvPr/>
        </p:nvSpPr>
        <p:spPr>
          <a:xfrm>
            <a:off x="2758402" y="1727251"/>
            <a:ext cx="6083364"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Cluster </a:t>
            </a:r>
            <a:r>
              <a:rPr lang="nl-BE" b="1" dirty="0"/>
              <a:t>direct verwarmde ruimten</a:t>
            </a:r>
          </a:p>
          <a:p>
            <a:pPr lvl="1"/>
            <a:endParaRPr lang="en-US" dirty="0"/>
          </a:p>
          <a:p>
            <a:pPr marL="288000" lvl="1">
              <a:buSzPct val="90000"/>
              <a:buBlip>
                <a:blip r:embed="rId7"/>
              </a:buBlip>
            </a:pPr>
            <a:r>
              <a:rPr lang="nl-BE" b="1" dirty="0"/>
              <a:t>Werkwijze</a:t>
            </a:r>
          </a:p>
          <a:p>
            <a:pPr lvl="1"/>
            <a:r>
              <a:rPr lang="nl-BE" dirty="0"/>
              <a:t>Ruimten die direct verwarmd worden door </a:t>
            </a:r>
            <a:r>
              <a:rPr lang="nl-BE" b="1" dirty="0">
                <a:solidFill>
                  <a:srgbClr val="FF0000"/>
                </a:solidFill>
              </a:rPr>
              <a:t>dezelfde unieke combinatie van opwekkers </a:t>
            </a:r>
            <a:r>
              <a:rPr lang="nl-BE" dirty="0"/>
              <a:t>worden samengenomen in éénzelfde ruimtecluster</a:t>
            </a:r>
          </a:p>
          <a:p>
            <a:pPr lvl="1"/>
            <a:r>
              <a:rPr lang="nl-BE" dirty="0"/>
              <a:t>Ruimten hoeven niet noodzakelijk aaneengesloten te zijn</a:t>
            </a:r>
          </a:p>
          <a:p>
            <a:pPr marL="576000" lvl="2" indent="0">
              <a:buFontTx/>
              <a:buNone/>
            </a:pPr>
            <a:endParaRPr lang="nl-BE" dirty="0"/>
          </a:p>
          <a:p>
            <a:pPr marL="864000" lvl="3" indent="0">
              <a:buFontTx/>
              <a:buNone/>
            </a:pPr>
            <a:endParaRPr lang="nl-BE" dirty="0"/>
          </a:p>
        </p:txBody>
      </p:sp>
    </p:spTree>
    <p:extLst>
      <p:ext uri="{BB962C8B-B14F-4D97-AF65-F5344CB8AC3E}">
        <p14:creationId xmlns:p14="http://schemas.microsoft.com/office/powerpoint/2010/main" val="196369566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669A1F-8104-4582-A028-083CD4C07395}"/>
              </a:ext>
            </a:extLst>
          </p:cNvPr>
          <p:cNvSpPr>
            <a:spLocks noGrp="1"/>
          </p:cNvSpPr>
          <p:nvPr>
            <p:ph type="title"/>
          </p:nvPr>
        </p:nvSpPr>
        <p:spPr/>
        <p:txBody>
          <a:bodyPr/>
          <a:lstStyle/>
          <a:p>
            <a:pPr algn="l"/>
            <a:r>
              <a:rPr lang="nl-BE" sz="3100"/>
              <a:t>&gt; Stappenplan 2 – stap 1: Aanname</a:t>
            </a:r>
          </a:p>
        </p:txBody>
      </p:sp>
      <p:sp>
        <p:nvSpPr>
          <p:cNvPr id="3" name="Tijdelijke aanduiding voor inhoud 2">
            <a:extLst>
              <a:ext uri="{FF2B5EF4-FFF2-40B4-BE49-F238E27FC236}">
                <a16:creationId xmlns:a16="http://schemas.microsoft.com/office/drawing/2014/main" id="{7B7B4A77-1235-4175-B171-4CABEC382B32}"/>
              </a:ext>
            </a:extLst>
          </p:cNvPr>
          <p:cNvSpPr>
            <a:spLocks noGrp="1"/>
          </p:cNvSpPr>
          <p:nvPr>
            <p:ph sz="half" idx="2"/>
          </p:nvPr>
        </p:nvSpPr>
        <p:spPr/>
        <p:txBody>
          <a:bodyPr/>
          <a:lstStyle/>
          <a:p>
            <a:r>
              <a:rPr lang="nl-BE" sz="2000"/>
              <a:t>Een ruimte kan direct verwarmd zijn door aanwezigheid van een afgifte-element zoals een radiator, kachel, oppervlakteverwarming,…</a:t>
            </a:r>
          </a:p>
          <a:p>
            <a:r>
              <a:rPr lang="nl-BE" sz="2000"/>
              <a:t>Ruimte met enkel </a:t>
            </a:r>
            <a:r>
              <a:rPr lang="nl-BE" sz="2000" err="1"/>
              <a:t>CV-ketel</a:t>
            </a:r>
            <a:r>
              <a:rPr lang="nl-BE" sz="2000"/>
              <a:t>, dus zonder afgifte-element, is </a:t>
            </a:r>
            <a:r>
              <a:rPr lang="nl-BE" sz="2000" b="1"/>
              <a:t>niet</a:t>
            </a:r>
            <a:r>
              <a:rPr lang="nl-BE" sz="2000"/>
              <a:t> direct verwarmd</a:t>
            </a:r>
          </a:p>
          <a:p>
            <a:r>
              <a:rPr lang="nl-BE" sz="2000" b="1"/>
              <a:t>Aanname bij oppervlakteverwarming</a:t>
            </a:r>
            <a:r>
              <a:rPr lang="nl-BE" sz="2000"/>
              <a:t>:</a:t>
            </a:r>
          </a:p>
          <a:p>
            <a:pPr lvl="1"/>
            <a:r>
              <a:rPr lang="nl-BE" sz="2000"/>
              <a:t>Indien vloer-, wand- of plafondverwarming aanwezig is in woning, maar niet kan aangetoond worden waar die zich bevindt, dan neemt de ED aan dat de oppervlakteverwarming zich bevindt in volgende ruimten</a:t>
            </a:r>
          </a:p>
          <a:p>
            <a:pPr lvl="2"/>
            <a:r>
              <a:rPr lang="nl-BE" sz="1800"/>
              <a:t>in de keuken, eetplaats, leefruimte en verblijfsruimten op het gelijkvloers of eerste verdieping bij een bel-etagewoning die </a:t>
            </a:r>
            <a:r>
              <a:rPr lang="nl-BE" sz="1800" b="1" u="sng"/>
              <a:t>niet</a:t>
            </a:r>
            <a:r>
              <a:rPr lang="nl-BE" sz="1800"/>
              <a:t> voorzien zijn van radiatoren of convectoren</a:t>
            </a:r>
          </a:p>
          <a:p>
            <a:pPr lvl="2"/>
            <a:r>
              <a:rPr lang="nl-BE" sz="1800"/>
              <a:t>verblijfsruimte = ‘droge’ ruimte zonder technische, bergings- of circulatiefunctie</a:t>
            </a:r>
          </a:p>
          <a:p>
            <a:pPr marL="576000" lvl="2" indent="0">
              <a:buNone/>
            </a:pPr>
            <a:endParaRPr lang="nl-BE" sz="1800"/>
          </a:p>
          <a:p>
            <a:pPr marL="576000" lvl="2" indent="0">
              <a:buNone/>
            </a:pPr>
            <a:endParaRPr lang="nl-BE" sz="1800"/>
          </a:p>
          <a:p>
            <a:pPr marL="576000" lvl="2" indent="0">
              <a:buNone/>
            </a:pPr>
            <a:endParaRPr lang="nl-BE" sz="1800"/>
          </a:p>
          <a:p>
            <a:endParaRPr lang="nl-BE" sz="2000"/>
          </a:p>
          <a:p>
            <a:pPr marL="0" indent="0">
              <a:buNone/>
            </a:pPr>
            <a:endParaRPr lang="nl-BE"/>
          </a:p>
        </p:txBody>
      </p:sp>
      <p:sp>
        <p:nvSpPr>
          <p:cNvPr id="5" name="Tekstvak 4">
            <a:extLst>
              <a:ext uri="{FF2B5EF4-FFF2-40B4-BE49-F238E27FC236}">
                <a16:creationId xmlns:a16="http://schemas.microsoft.com/office/drawing/2014/main" id="{47F49959-ADC5-4B45-84B1-161313FAC853}"/>
              </a:ext>
            </a:extLst>
          </p:cNvPr>
          <p:cNvSpPr txBox="1"/>
          <p:nvPr/>
        </p:nvSpPr>
        <p:spPr>
          <a:xfrm>
            <a:off x="1770416" y="5353141"/>
            <a:ext cx="6696744" cy="646331"/>
          </a:xfrm>
          <a:prstGeom prst="rect">
            <a:avLst/>
          </a:prstGeom>
          <a:noFill/>
        </p:spPr>
        <p:txBody>
          <a:bodyPr wrap="square" rtlCol="0">
            <a:spAutoFit/>
          </a:bodyPr>
          <a:lstStyle/>
          <a:p>
            <a:r>
              <a:rPr lang="nl-BE" b="1">
                <a:solidFill>
                  <a:schemeClr val="tx2">
                    <a:lumMod val="50000"/>
                  </a:schemeClr>
                </a:solidFill>
              </a:rPr>
              <a:t>Deze aanname is niet geldig voor kleine niet-residentiële eenheden!</a:t>
            </a:r>
          </a:p>
          <a:p>
            <a:endParaRPr lang="nl-BE">
              <a:solidFill>
                <a:schemeClr val="tx2">
                  <a:lumMod val="50000"/>
                </a:schemeClr>
              </a:solidFill>
            </a:endParaRPr>
          </a:p>
        </p:txBody>
      </p:sp>
      <p:pic>
        <p:nvPicPr>
          <p:cNvPr id="6" name="Graphic 5" descr="Opmerking belangrijk">
            <a:extLst>
              <a:ext uri="{FF2B5EF4-FFF2-40B4-BE49-F238E27FC236}">
                <a16:creationId xmlns:a16="http://schemas.microsoft.com/office/drawing/2014/main" id="{694C37EF-4025-42C7-A1A2-06FA99F93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481" y="5229200"/>
            <a:ext cx="770272" cy="770272"/>
          </a:xfrm>
          <a:prstGeom prst="rect">
            <a:avLst/>
          </a:prstGeom>
        </p:spPr>
      </p:pic>
      <p:pic>
        <p:nvPicPr>
          <p:cNvPr id="7" name="Graphic 6" descr="Opmerking belangrijk">
            <a:extLst>
              <a:ext uri="{FF2B5EF4-FFF2-40B4-BE49-F238E27FC236}">
                <a16:creationId xmlns:a16="http://schemas.microsoft.com/office/drawing/2014/main" id="{79FAE3FE-AC20-430F-8C2C-5D05B3114C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125904"/>
            <a:ext cx="673168" cy="673168"/>
          </a:xfrm>
          <a:prstGeom prst="rect">
            <a:avLst/>
          </a:prstGeom>
        </p:spPr>
      </p:pic>
    </p:spTree>
    <p:extLst>
      <p:ext uri="{BB962C8B-B14F-4D97-AF65-F5344CB8AC3E}">
        <p14:creationId xmlns:p14="http://schemas.microsoft.com/office/powerpoint/2010/main" val="80674798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265</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4102456" y="1169380"/>
            <a:ext cx="8352928" cy="4248472"/>
          </a:xfrm>
        </p:spPr>
        <p:txBody>
          <a:bodyPr/>
          <a:lstStyle/>
          <a:p>
            <a:pPr lvl="1"/>
            <a:endParaRPr lang="nl-BE" sz="2000"/>
          </a:p>
          <a:p>
            <a:pPr lvl="1"/>
            <a:endParaRPr lang="nl-BE" sz="200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142359" y="3318862"/>
            <a:ext cx="3357541" cy="290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383" y="2729665"/>
            <a:ext cx="2171811" cy="4136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Rechte verbindingslijn met pijl 7"/>
          <p:cNvCxnSpPr>
            <a:cxnSpLocks/>
            <a:stCxn id="7" idx="7"/>
          </p:cNvCxnSpPr>
          <p:nvPr/>
        </p:nvCxnSpPr>
        <p:spPr>
          <a:xfrm flipV="1">
            <a:off x="2386760" y="4991103"/>
            <a:ext cx="2827497" cy="98579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Vrije vorm: vorm 6">
            <a:extLst>
              <a:ext uri="{FF2B5EF4-FFF2-40B4-BE49-F238E27FC236}">
                <a16:creationId xmlns:a16="http://schemas.microsoft.com/office/drawing/2014/main" id="{121BBF1E-049B-4EA6-A762-F1B2C5D055C3}"/>
              </a:ext>
            </a:extLst>
          </p:cNvPr>
          <p:cNvSpPr/>
          <p:nvPr/>
        </p:nvSpPr>
        <p:spPr>
          <a:xfrm>
            <a:off x="1157757" y="4125686"/>
            <a:ext cx="1398267" cy="2595789"/>
          </a:xfrm>
          <a:custGeom>
            <a:avLst/>
            <a:gdLst>
              <a:gd name="connsiteX0" fmla="*/ 0 w 1686757"/>
              <a:gd name="connsiteY0" fmla="*/ 834501 h 3373514"/>
              <a:gd name="connsiteX1" fmla="*/ 949911 w 1686757"/>
              <a:gd name="connsiteY1" fmla="*/ 825623 h 3373514"/>
              <a:gd name="connsiteX2" fmla="*/ 958788 w 1686757"/>
              <a:gd name="connsiteY2" fmla="*/ 8877 h 3373514"/>
              <a:gd name="connsiteX3" fmla="*/ 1686757 w 1686757"/>
              <a:gd name="connsiteY3" fmla="*/ 0 h 3373514"/>
              <a:gd name="connsiteX4" fmla="*/ 1677880 w 1686757"/>
              <a:gd name="connsiteY4" fmla="*/ 585926 h 3373514"/>
              <a:gd name="connsiteX5" fmla="*/ 1296140 w 1686757"/>
              <a:gd name="connsiteY5" fmla="*/ 585926 h 3373514"/>
              <a:gd name="connsiteX6" fmla="*/ 1296140 w 1686757"/>
              <a:gd name="connsiteY6" fmla="*/ 2210539 h 3373514"/>
              <a:gd name="connsiteX7" fmla="*/ 1482571 w 1686757"/>
              <a:gd name="connsiteY7" fmla="*/ 2405848 h 3373514"/>
              <a:gd name="connsiteX8" fmla="*/ 1500326 w 1686757"/>
              <a:gd name="connsiteY8" fmla="*/ 3373514 h 3373514"/>
              <a:gd name="connsiteX9" fmla="*/ 17755 w 1686757"/>
              <a:gd name="connsiteY9" fmla="*/ 3373514 h 3373514"/>
              <a:gd name="connsiteX10" fmla="*/ 0 w 1686757"/>
              <a:gd name="connsiteY10" fmla="*/ 834501 h 337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6757" h="3373514">
                <a:moveTo>
                  <a:pt x="0" y="834501"/>
                </a:moveTo>
                <a:lnTo>
                  <a:pt x="949911" y="825623"/>
                </a:lnTo>
                <a:lnTo>
                  <a:pt x="958788" y="8877"/>
                </a:lnTo>
                <a:lnTo>
                  <a:pt x="1686757" y="0"/>
                </a:lnTo>
                <a:lnTo>
                  <a:pt x="1677880" y="585926"/>
                </a:lnTo>
                <a:lnTo>
                  <a:pt x="1296140" y="585926"/>
                </a:lnTo>
                <a:lnTo>
                  <a:pt x="1296140" y="2210539"/>
                </a:lnTo>
                <a:lnTo>
                  <a:pt x="1482571" y="2405848"/>
                </a:lnTo>
                <a:lnTo>
                  <a:pt x="1500326" y="3373514"/>
                </a:lnTo>
                <a:lnTo>
                  <a:pt x="17755" y="3373514"/>
                </a:lnTo>
                <a:lnTo>
                  <a:pt x="0" y="834501"/>
                </a:lnTo>
                <a:close/>
              </a:path>
            </a:pathLst>
          </a:custGeom>
          <a:solidFill>
            <a:schemeClr val="tx2">
              <a:lumMod val="60000"/>
              <a:lumOff val="40000"/>
              <a:alpha val="3411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inhoud 6">
            <a:extLst>
              <a:ext uri="{FF2B5EF4-FFF2-40B4-BE49-F238E27FC236}">
                <a16:creationId xmlns:a16="http://schemas.microsoft.com/office/drawing/2014/main" id="{29401C00-B8D6-42E1-AA08-667422DC2B11}"/>
              </a:ext>
            </a:extLst>
          </p:cNvPr>
          <p:cNvSpPr txBox="1">
            <a:spLocks/>
          </p:cNvSpPr>
          <p:nvPr/>
        </p:nvSpPr>
        <p:spPr>
          <a:xfrm>
            <a:off x="395536" y="1094152"/>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a:t>De energiedeskundige stelt het volgende vast:</a:t>
            </a:r>
          </a:p>
          <a:p>
            <a:pPr marL="342900" lvl="1" indent="-342900">
              <a:buSzPct val="90000"/>
              <a:buFont typeface="Wingdings" panose="05000000000000000000" pitchFamily="2" charset="2"/>
              <a:buChar char="ü"/>
            </a:pPr>
            <a:r>
              <a:rPr lang="nl-BE"/>
              <a:t>Appartement met zowel vloerverwarming (gearceerde zone) als radiatoren aangesloten op een condenserende gaswandketel</a:t>
            </a:r>
          </a:p>
          <a:p>
            <a:pPr marL="0" indent="0">
              <a:buNone/>
            </a:pPr>
            <a:r>
              <a:rPr lang="nl-BE"/>
              <a:t>Welke ruimten zijn </a:t>
            </a:r>
            <a:r>
              <a:rPr lang="nl-BE" b="1"/>
              <a:t>direct verwarmd</a:t>
            </a:r>
            <a:r>
              <a:rPr lang="nl-BE"/>
              <a:t>?</a:t>
            </a:r>
          </a:p>
          <a:p>
            <a:pPr marL="0" indent="0">
              <a:buNone/>
            </a:pPr>
            <a:endParaRPr lang="nl-BE"/>
          </a:p>
          <a:p>
            <a:pPr marL="0" lvl="1" indent="0">
              <a:buSzPct val="90000"/>
              <a:buNone/>
            </a:pPr>
            <a:endParaRPr lang="nl-BE"/>
          </a:p>
          <a:p>
            <a:pPr marL="57150" indent="0">
              <a:buFontTx/>
              <a:buNone/>
            </a:pPr>
            <a:endParaRPr lang="nl-BE" sz="2000"/>
          </a:p>
        </p:txBody>
      </p:sp>
      <p:sp>
        <p:nvSpPr>
          <p:cNvPr id="13" name="Tekstvak 12">
            <a:extLst>
              <a:ext uri="{FF2B5EF4-FFF2-40B4-BE49-F238E27FC236}">
                <a16:creationId xmlns:a16="http://schemas.microsoft.com/office/drawing/2014/main" id="{C36CE090-5259-4EE3-B128-DF3F65D4F226}"/>
              </a:ext>
            </a:extLst>
          </p:cNvPr>
          <p:cNvSpPr txBox="1"/>
          <p:nvPr/>
        </p:nvSpPr>
        <p:spPr>
          <a:xfrm>
            <a:off x="4420337" y="6398309"/>
            <a:ext cx="2801584" cy="646331"/>
          </a:xfrm>
          <a:prstGeom prst="rect">
            <a:avLst/>
          </a:prstGeom>
          <a:noFill/>
        </p:spPr>
        <p:txBody>
          <a:bodyPr wrap="square" rtlCol="0">
            <a:spAutoFit/>
          </a:bodyPr>
          <a:lstStyle/>
          <a:p>
            <a:r>
              <a:rPr lang="nl-BE">
                <a:solidFill>
                  <a:schemeClr val="tx2">
                    <a:lumMod val="50000"/>
                  </a:schemeClr>
                </a:solidFill>
              </a:rPr>
              <a:t>Technisch uitvoeringsplan</a:t>
            </a:r>
          </a:p>
          <a:p>
            <a:endParaRPr lang="nl-BE">
              <a:solidFill>
                <a:schemeClr val="tx2">
                  <a:lumMod val="50000"/>
                </a:schemeClr>
              </a:solidFill>
            </a:endParaRPr>
          </a:p>
        </p:txBody>
      </p:sp>
    </p:spTree>
    <p:extLst>
      <p:ext uri="{BB962C8B-B14F-4D97-AF65-F5344CB8AC3E}">
        <p14:creationId xmlns:p14="http://schemas.microsoft.com/office/powerpoint/2010/main" val="213768525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266</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4102456" y="1169380"/>
            <a:ext cx="8352928" cy="4248472"/>
          </a:xfrm>
        </p:spPr>
        <p:txBody>
          <a:bodyPr/>
          <a:lstStyle/>
          <a:p>
            <a:pPr lvl="1"/>
            <a:endParaRPr lang="nl-BE" sz="2000"/>
          </a:p>
          <a:p>
            <a:pPr lvl="1"/>
            <a:endParaRPr lang="nl-BE" sz="2000"/>
          </a:p>
        </p:txBody>
      </p:sp>
      <p:pic>
        <p:nvPicPr>
          <p:cNvPr id="9" name="Picture 4">
            <a:extLst>
              <a:ext uri="{FF2B5EF4-FFF2-40B4-BE49-F238E27FC236}">
                <a16:creationId xmlns:a16="http://schemas.microsoft.com/office/drawing/2014/main" id="{C17B42C6-64E0-4AFE-A419-184681ED2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596" y="990564"/>
            <a:ext cx="3088643" cy="5692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Vrije vorm: vorm 12">
            <a:extLst>
              <a:ext uri="{FF2B5EF4-FFF2-40B4-BE49-F238E27FC236}">
                <a16:creationId xmlns:a16="http://schemas.microsoft.com/office/drawing/2014/main" id="{CE1A1080-8C8B-40DE-8AFA-6F4C9B624131}"/>
              </a:ext>
            </a:extLst>
          </p:cNvPr>
          <p:cNvSpPr/>
          <p:nvPr/>
        </p:nvSpPr>
        <p:spPr>
          <a:xfrm>
            <a:off x="5942714" y="2871278"/>
            <a:ext cx="1832211" cy="3635900"/>
          </a:xfrm>
          <a:custGeom>
            <a:avLst/>
            <a:gdLst>
              <a:gd name="connsiteX0" fmla="*/ 0 w 1686757"/>
              <a:gd name="connsiteY0" fmla="*/ 834501 h 3373514"/>
              <a:gd name="connsiteX1" fmla="*/ 949911 w 1686757"/>
              <a:gd name="connsiteY1" fmla="*/ 825623 h 3373514"/>
              <a:gd name="connsiteX2" fmla="*/ 958788 w 1686757"/>
              <a:gd name="connsiteY2" fmla="*/ 8877 h 3373514"/>
              <a:gd name="connsiteX3" fmla="*/ 1686757 w 1686757"/>
              <a:gd name="connsiteY3" fmla="*/ 0 h 3373514"/>
              <a:gd name="connsiteX4" fmla="*/ 1677880 w 1686757"/>
              <a:gd name="connsiteY4" fmla="*/ 585926 h 3373514"/>
              <a:gd name="connsiteX5" fmla="*/ 1296140 w 1686757"/>
              <a:gd name="connsiteY5" fmla="*/ 585926 h 3373514"/>
              <a:gd name="connsiteX6" fmla="*/ 1296140 w 1686757"/>
              <a:gd name="connsiteY6" fmla="*/ 2210539 h 3373514"/>
              <a:gd name="connsiteX7" fmla="*/ 1482571 w 1686757"/>
              <a:gd name="connsiteY7" fmla="*/ 2405848 h 3373514"/>
              <a:gd name="connsiteX8" fmla="*/ 1500326 w 1686757"/>
              <a:gd name="connsiteY8" fmla="*/ 3373514 h 3373514"/>
              <a:gd name="connsiteX9" fmla="*/ 17755 w 1686757"/>
              <a:gd name="connsiteY9" fmla="*/ 3373514 h 3373514"/>
              <a:gd name="connsiteX10" fmla="*/ 0 w 1686757"/>
              <a:gd name="connsiteY10" fmla="*/ 834501 h 337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6757" h="3373514">
                <a:moveTo>
                  <a:pt x="0" y="834501"/>
                </a:moveTo>
                <a:lnTo>
                  <a:pt x="949911" y="825623"/>
                </a:lnTo>
                <a:lnTo>
                  <a:pt x="958788" y="8877"/>
                </a:lnTo>
                <a:lnTo>
                  <a:pt x="1686757" y="0"/>
                </a:lnTo>
                <a:lnTo>
                  <a:pt x="1677880" y="585926"/>
                </a:lnTo>
                <a:lnTo>
                  <a:pt x="1296140" y="585926"/>
                </a:lnTo>
                <a:lnTo>
                  <a:pt x="1296140" y="2210539"/>
                </a:lnTo>
                <a:lnTo>
                  <a:pt x="1482571" y="2405848"/>
                </a:lnTo>
                <a:lnTo>
                  <a:pt x="1500326" y="3373514"/>
                </a:lnTo>
                <a:lnTo>
                  <a:pt x="17755" y="3373514"/>
                </a:lnTo>
                <a:lnTo>
                  <a:pt x="0" y="834501"/>
                </a:lnTo>
                <a:close/>
              </a:path>
            </a:pathLst>
          </a:custGeom>
          <a:solidFill>
            <a:srgbClr val="4B7284">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6">
            <a:extLst>
              <a:ext uri="{FF2B5EF4-FFF2-40B4-BE49-F238E27FC236}">
                <a16:creationId xmlns:a16="http://schemas.microsoft.com/office/drawing/2014/main" id="{57FAEEA0-3967-41B2-9B00-3CFBFF1B55C0}"/>
              </a:ext>
            </a:extLst>
          </p:cNvPr>
          <p:cNvSpPr txBox="1">
            <a:spLocks/>
          </p:cNvSpPr>
          <p:nvPr/>
        </p:nvSpPr>
        <p:spPr>
          <a:xfrm>
            <a:off x="196363" y="609698"/>
            <a:ext cx="5534734" cy="6073299"/>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sz="2000" b="1">
                <a:solidFill>
                  <a:srgbClr val="FF0000"/>
                </a:solidFill>
              </a:rPr>
              <a:t>Oplossing:</a:t>
            </a:r>
          </a:p>
          <a:p>
            <a:pPr marL="342900" lvl="1" indent="-342900">
              <a:buSzPct val="90000"/>
              <a:buFontTx/>
              <a:buChar char="-"/>
            </a:pPr>
            <a:r>
              <a:rPr lang="nl-BE" sz="2000"/>
              <a:t>Installatie voor RV:</a:t>
            </a:r>
          </a:p>
          <a:p>
            <a:pPr marL="804863" lvl="2" indent="-271463">
              <a:buFont typeface="Arial" panose="020B0604020202020204" pitchFamily="34" charset="0"/>
              <a:buChar char="•"/>
            </a:pPr>
            <a:r>
              <a:rPr lang="nl-BE"/>
              <a:t>Opwekker = condenserende gaswandketel</a:t>
            </a:r>
          </a:p>
          <a:p>
            <a:pPr marL="804863" lvl="2" indent="-271463">
              <a:buFont typeface="Arial" panose="020B0604020202020204" pitchFamily="34" charset="0"/>
              <a:buChar char="•"/>
            </a:pPr>
            <a:r>
              <a:rPr lang="nl-BE"/>
              <a:t>Afgifte = combinatie van radiatoren en oppervlakteverwarming</a:t>
            </a:r>
          </a:p>
          <a:p>
            <a:pPr marL="0" indent="0">
              <a:buNone/>
            </a:pPr>
            <a:endParaRPr lang="nl-BE" sz="2000" b="1">
              <a:solidFill>
                <a:srgbClr val="FF0000"/>
              </a:solidFill>
            </a:endParaRPr>
          </a:p>
          <a:p>
            <a:pPr marL="342900" lvl="1" indent="-342900">
              <a:buSzPct val="90000"/>
              <a:buFontTx/>
              <a:buChar char="-"/>
            </a:pPr>
            <a:r>
              <a:rPr lang="nl-BE" sz="2000"/>
              <a:t>Direct verwarmd via vloerverwarming ①</a:t>
            </a:r>
          </a:p>
          <a:p>
            <a:pPr lvl="2">
              <a:buFont typeface="Arial" panose="020B0604020202020204" pitchFamily="34" charset="0"/>
              <a:buChar char="•"/>
            </a:pPr>
            <a:r>
              <a:rPr lang="nl-BE"/>
              <a:t>leefruimte</a:t>
            </a:r>
          </a:p>
          <a:p>
            <a:pPr lvl="2">
              <a:buFont typeface="Arial" panose="020B0604020202020204" pitchFamily="34" charset="0"/>
              <a:buChar char="•"/>
            </a:pPr>
            <a:r>
              <a:rPr lang="nl-BE"/>
              <a:t>open keuken</a:t>
            </a:r>
          </a:p>
          <a:p>
            <a:pPr lvl="2">
              <a:buFont typeface="Arial" panose="020B0604020202020204" pitchFamily="34" charset="0"/>
              <a:buChar char="•"/>
            </a:pPr>
            <a:r>
              <a:rPr lang="nl-BE"/>
              <a:t>inkomhal</a:t>
            </a:r>
          </a:p>
          <a:p>
            <a:pPr lvl="2">
              <a:buFont typeface="Arial" panose="020B0604020202020204" pitchFamily="34" charset="0"/>
              <a:buChar char="•"/>
            </a:pPr>
            <a:r>
              <a:rPr lang="nl-BE"/>
              <a:t>berging/stooklokaal</a:t>
            </a:r>
          </a:p>
          <a:p>
            <a:pPr marL="0" indent="0">
              <a:buNone/>
            </a:pPr>
            <a:endParaRPr lang="nl-BE" sz="2000" b="1">
              <a:solidFill>
                <a:srgbClr val="FF0000"/>
              </a:solidFill>
            </a:endParaRPr>
          </a:p>
          <a:p>
            <a:pPr marL="342900" lvl="1" indent="-342900">
              <a:buSzPct val="90000"/>
              <a:buFontTx/>
              <a:buChar char="-"/>
            </a:pPr>
            <a:r>
              <a:rPr lang="nl-BE" sz="2000">
                <a:cs typeface="Calibri" panose="020F0502020204030204" pitchFamily="34" charset="0"/>
              </a:rPr>
              <a:t>Direct verwarmd door radiatoren ②</a:t>
            </a:r>
          </a:p>
          <a:p>
            <a:pPr lvl="2">
              <a:buFont typeface="Arial" panose="020B0604020202020204" pitchFamily="34" charset="0"/>
              <a:buChar char="•"/>
            </a:pPr>
            <a:r>
              <a:rPr lang="nl-BE">
                <a:cs typeface="Calibri" panose="020F0502020204030204" pitchFamily="34" charset="0"/>
              </a:rPr>
              <a:t>slaapkamer 1</a:t>
            </a:r>
          </a:p>
          <a:p>
            <a:pPr lvl="2">
              <a:buFont typeface="Arial" panose="020B0604020202020204" pitchFamily="34" charset="0"/>
              <a:buChar char="•"/>
            </a:pPr>
            <a:r>
              <a:rPr lang="nl-BE">
                <a:cs typeface="Calibri" panose="020F0502020204030204" pitchFamily="34" charset="0"/>
              </a:rPr>
              <a:t>slaapkamer 2</a:t>
            </a:r>
          </a:p>
          <a:p>
            <a:pPr marL="288000" lvl="1" indent="0">
              <a:buNone/>
            </a:pPr>
            <a:endParaRPr lang="nl-BE" sz="2000"/>
          </a:p>
          <a:p>
            <a:pPr marL="288000" lvl="1" indent="0">
              <a:buNone/>
            </a:pPr>
            <a:r>
              <a:rPr lang="nl-BE" sz="2000" b="1">
                <a:sym typeface="Wingdings" panose="05000000000000000000" pitchFamily="2" charset="2"/>
              </a:rPr>
              <a:t> A</a:t>
            </a:r>
            <a:r>
              <a:rPr lang="nl-BE" sz="2000" b="1"/>
              <a:t>lle</a:t>
            </a:r>
            <a:r>
              <a:rPr lang="nl-BE" sz="2000"/>
              <a:t> ruimten ① en </a:t>
            </a:r>
            <a:r>
              <a:rPr lang="nl-BE" sz="2000">
                <a:cs typeface="Calibri" panose="020F0502020204030204" pitchFamily="34" charset="0"/>
              </a:rPr>
              <a:t>② worden </a:t>
            </a:r>
            <a:r>
              <a:rPr lang="nl-BE" sz="2000"/>
              <a:t>samengenomen in één ruimtecluster RC1</a:t>
            </a:r>
          </a:p>
          <a:p>
            <a:pPr marL="0" indent="0">
              <a:buFontTx/>
              <a:buNone/>
            </a:pPr>
            <a:endParaRPr lang="nl-BE" sz="2000"/>
          </a:p>
          <a:p>
            <a:pPr marL="57150" indent="0">
              <a:buFontTx/>
              <a:buNone/>
            </a:pPr>
            <a:endParaRPr lang="nl-BE" sz="2000"/>
          </a:p>
        </p:txBody>
      </p:sp>
      <p:sp>
        <p:nvSpPr>
          <p:cNvPr id="3" name="Rechthoek 2">
            <a:extLst>
              <a:ext uri="{FF2B5EF4-FFF2-40B4-BE49-F238E27FC236}">
                <a16:creationId xmlns:a16="http://schemas.microsoft.com/office/drawing/2014/main" id="{15160D19-7E41-477B-871F-960F89149C7C}"/>
              </a:ext>
            </a:extLst>
          </p:cNvPr>
          <p:cNvSpPr/>
          <p:nvPr/>
        </p:nvSpPr>
        <p:spPr>
          <a:xfrm>
            <a:off x="6853863" y="3055084"/>
            <a:ext cx="1020809" cy="400110"/>
          </a:xfrm>
          <a:prstGeom prst="rect">
            <a:avLst/>
          </a:prstGeom>
        </p:spPr>
        <p:txBody>
          <a:bodyPr wrap="square">
            <a:spAutoFit/>
          </a:bodyPr>
          <a:lstStyle/>
          <a:p>
            <a:pPr lvl="1"/>
            <a:r>
              <a:rPr lang="nl-BE" sz="2000">
                <a:solidFill>
                  <a:srgbClr val="FF0000"/>
                </a:solidFill>
              </a:rPr>
              <a:t>①</a:t>
            </a:r>
          </a:p>
        </p:txBody>
      </p:sp>
      <p:sp>
        <p:nvSpPr>
          <p:cNvPr id="15" name="Rechthoek 14">
            <a:extLst>
              <a:ext uri="{FF2B5EF4-FFF2-40B4-BE49-F238E27FC236}">
                <a16:creationId xmlns:a16="http://schemas.microsoft.com/office/drawing/2014/main" id="{6A825645-868F-48CA-84C5-01C2EFDC27EE}"/>
              </a:ext>
            </a:extLst>
          </p:cNvPr>
          <p:cNvSpPr/>
          <p:nvPr/>
        </p:nvSpPr>
        <p:spPr>
          <a:xfrm>
            <a:off x="6392491" y="3436671"/>
            <a:ext cx="1020809" cy="400110"/>
          </a:xfrm>
          <a:prstGeom prst="rect">
            <a:avLst/>
          </a:prstGeom>
        </p:spPr>
        <p:txBody>
          <a:bodyPr wrap="square">
            <a:spAutoFit/>
          </a:bodyPr>
          <a:lstStyle/>
          <a:p>
            <a:pPr lvl="1"/>
            <a:r>
              <a:rPr lang="nl-BE" sz="2000">
                <a:solidFill>
                  <a:srgbClr val="FF0000"/>
                </a:solidFill>
              </a:rPr>
              <a:t>①</a:t>
            </a:r>
          </a:p>
        </p:txBody>
      </p:sp>
      <p:sp>
        <p:nvSpPr>
          <p:cNvPr id="16" name="Rechthoek 15">
            <a:extLst>
              <a:ext uri="{FF2B5EF4-FFF2-40B4-BE49-F238E27FC236}">
                <a16:creationId xmlns:a16="http://schemas.microsoft.com/office/drawing/2014/main" id="{654A529E-DA98-4D32-9F18-714ACB6B5B8C}"/>
              </a:ext>
            </a:extLst>
          </p:cNvPr>
          <p:cNvSpPr/>
          <p:nvPr/>
        </p:nvSpPr>
        <p:spPr>
          <a:xfrm>
            <a:off x="6095115" y="5219575"/>
            <a:ext cx="1020809" cy="400110"/>
          </a:xfrm>
          <a:prstGeom prst="rect">
            <a:avLst/>
          </a:prstGeom>
        </p:spPr>
        <p:txBody>
          <a:bodyPr wrap="square">
            <a:spAutoFit/>
          </a:bodyPr>
          <a:lstStyle/>
          <a:p>
            <a:pPr lvl="1"/>
            <a:r>
              <a:rPr lang="nl-BE" sz="2000">
                <a:solidFill>
                  <a:srgbClr val="FF0000"/>
                </a:solidFill>
              </a:rPr>
              <a:t>①</a:t>
            </a:r>
          </a:p>
        </p:txBody>
      </p:sp>
      <p:sp>
        <p:nvSpPr>
          <p:cNvPr id="17" name="Rechthoek 16">
            <a:extLst>
              <a:ext uri="{FF2B5EF4-FFF2-40B4-BE49-F238E27FC236}">
                <a16:creationId xmlns:a16="http://schemas.microsoft.com/office/drawing/2014/main" id="{88E338AE-2F7E-4951-BBD9-D59892B93B68}"/>
              </a:ext>
            </a:extLst>
          </p:cNvPr>
          <p:cNvSpPr/>
          <p:nvPr/>
        </p:nvSpPr>
        <p:spPr>
          <a:xfrm>
            <a:off x="5707325" y="3949278"/>
            <a:ext cx="1020809" cy="400110"/>
          </a:xfrm>
          <a:prstGeom prst="rect">
            <a:avLst/>
          </a:prstGeom>
        </p:spPr>
        <p:txBody>
          <a:bodyPr wrap="square">
            <a:spAutoFit/>
          </a:bodyPr>
          <a:lstStyle/>
          <a:p>
            <a:pPr lvl="1"/>
            <a:r>
              <a:rPr lang="nl-BE" sz="2000">
                <a:solidFill>
                  <a:srgbClr val="FF0000"/>
                </a:solidFill>
              </a:rPr>
              <a:t>①</a:t>
            </a:r>
          </a:p>
        </p:txBody>
      </p:sp>
      <p:sp>
        <p:nvSpPr>
          <p:cNvPr id="4" name="Rechthoek 3">
            <a:extLst>
              <a:ext uri="{FF2B5EF4-FFF2-40B4-BE49-F238E27FC236}">
                <a16:creationId xmlns:a16="http://schemas.microsoft.com/office/drawing/2014/main" id="{2E4F9CB8-FD46-4A7C-95A0-7C44324241F0}"/>
              </a:ext>
            </a:extLst>
          </p:cNvPr>
          <p:cNvSpPr/>
          <p:nvPr/>
        </p:nvSpPr>
        <p:spPr>
          <a:xfrm>
            <a:off x="5731097" y="1767823"/>
            <a:ext cx="1020809" cy="400110"/>
          </a:xfrm>
          <a:prstGeom prst="rect">
            <a:avLst/>
          </a:prstGeom>
        </p:spPr>
        <p:txBody>
          <a:bodyPr wrap="square">
            <a:spAutoFit/>
          </a:bodyPr>
          <a:lstStyle/>
          <a:p>
            <a:pPr lvl="1"/>
            <a:r>
              <a:rPr lang="nl-BE" sz="2000">
                <a:solidFill>
                  <a:srgbClr val="FF0000"/>
                </a:solidFill>
                <a:cs typeface="Calibri" panose="020F0502020204030204" pitchFamily="34" charset="0"/>
              </a:rPr>
              <a:t>②</a:t>
            </a:r>
          </a:p>
        </p:txBody>
      </p:sp>
      <p:sp>
        <p:nvSpPr>
          <p:cNvPr id="20" name="Rechthoek 19">
            <a:extLst>
              <a:ext uri="{FF2B5EF4-FFF2-40B4-BE49-F238E27FC236}">
                <a16:creationId xmlns:a16="http://schemas.microsoft.com/office/drawing/2014/main" id="{DAF5503E-5F8A-4D12-9681-E217EB59ABD9}"/>
              </a:ext>
            </a:extLst>
          </p:cNvPr>
          <p:cNvSpPr/>
          <p:nvPr/>
        </p:nvSpPr>
        <p:spPr>
          <a:xfrm>
            <a:off x="6944635" y="1783730"/>
            <a:ext cx="1020809" cy="400110"/>
          </a:xfrm>
          <a:prstGeom prst="rect">
            <a:avLst/>
          </a:prstGeom>
        </p:spPr>
        <p:txBody>
          <a:bodyPr wrap="square">
            <a:spAutoFit/>
          </a:bodyPr>
          <a:lstStyle/>
          <a:p>
            <a:pPr lvl="1"/>
            <a:r>
              <a:rPr lang="nl-BE" sz="2000">
                <a:solidFill>
                  <a:srgbClr val="FF0000"/>
                </a:solidFill>
                <a:cs typeface="Calibri" panose="020F0502020204030204" pitchFamily="34" charset="0"/>
              </a:rPr>
              <a:t>②</a:t>
            </a:r>
          </a:p>
        </p:txBody>
      </p:sp>
    </p:spTree>
    <p:extLst>
      <p:ext uri="{BB962C8B-B14F-4D97-AF65-F5344CB8AC3E}">
        <p14:creationId xmlns:p14="http://schemas.microsoft.com/office/powerpoint/2010/main" val="206444512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267</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119547102"/>
              </p:ext>
            </p:extLst>
          </p:nvPr>
        </p:nvGraphicFramePr>
        <p:xfrm>
          <a:off x="251520" y="2317008"/>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013165" y="2905035"/>
            <a:ext cx="474863" cy="534849"/>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16" name="Titel 1">
            <a:extLst>
              <a:ext uri="{FF2B5EF4-FFF2-40B4-BE49-F238E27FC236}">
                <a16:creationId xmlns:a16="http://schemas.microsoft.com/office/drawing/2014/main" id="{EC62757F-69C5-43B7-93F5-B75F711FE76A}"/>
              </a:ext>
            </a:extLst>
          </p:cNvPr>
          <p:cNvSpPr>
            <a:spLocks noGrp="1"/>
          </p:cNvSpPr>
          <p:nvPr>
            <p:ph type="title"/>
          </p:nvPr>
        </p:nvSpPr>
        <p:spPr>
          <a:xfrm>
            <a:off x="539552" y="548680"/>
            <a:ext cx="8421300" cy="1080120"/>
          </a:xfrm>
        </p:spPr>
        <p:txBody>
          <a:bodyPr/>
          <a:lstStyle/>
          <a:p>
            <a:pPr algn="l"/>
            <a:r>
              <a:rPr lang="nl-BE" sz="3100"/>
              <a:t>&gt; Stappenplan 2 – stap 2: Wijs indirect verwarmde ruimten toe</a:t>
            </a:r>
          </a:p>
        </p:txBody>
      </p:sp>
      <p:sp>
        <p:nvSpPr>
          <p:cNvPr id="9" name="Tijdelijke aanduiding voor inhoud 2">
            <a:extLst>
              <a:ext uri="{FF2B5EF4-FFF2-40B4-BE49-F238E27FC236}">
                <a16:creationId xmlns:a16="http://schemas.microsoft.com/office/drawing/2014/main" id="{34D4330A-62E0-463A-BF56-F13A7C222303}"/>
              </a:ext>
            </a:extLst>
          </p:cNvPr>
          <p:cNvSpPr txBox="1">
            <a:spLocks/>
          </p:cNvSpPr>
          <p:nvPr/>
        </p:nvSpPr>
        <p:spPr>
          <a:xfrm>
            <a:off x="2488029" y="1686252"/>
            <a:ext cx="6472824"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Voeg indirect verwarmde ruimten toe aan direct verwarmde ruimtecluster</a:t>
            </a:r>
          </a:p>
          <a:p>
            <a:endParaRPr lang="nl-BE" dirty="0"/>
          </a:p>
          <a:p>
            <a:r>
              <a:rPr lang="nl-BE" b="1" dirty="0"/>
              <a:t>Werkwijze</a:t>
            </a:r>
          </a:p>
          <a:p>
            <a:pPr lvl="1"/>
            <a:r>
              <a:rPr lang="nl-BE" dirty="0"/>
              <a:t>Bekijk of er </a:t>
            </a:r>
            <a:r>
              <a:rPr lang="nl-BE" b="1" dirty="0">
                <a:solidFill>
                  <a:srgbClr val="FF0000"/>
                </a:solidFill>
              </a:rPr>
              <a:t>niet-permanente openingen</a:t>
            </a:r>
            <a:r>
              <a:rPr lang="nl-BE" dirty="0"/>
              <a:t> zijn </a:t>
            </a:r>
            <a:r>
              <a:rPr lang="nl-BE" b="1" dirty="0"/>
              <a:t>met direct verwarmde ruimten</a:t>
            </a:r>
          </a:p>
          <a:p>
            <a:pPr lvl="2"/>
            <a:r>
              <a:rPr lang="nl-BE" dirty="0"/>
              <a:t>In geval er slechts </a:t>
            </a:r>
            <a:r>
              <a:rPr lang="nl-BE" b="1" dirty="0">
                <a:solidFill>
                  <a:srgbClr val="FF0000"/>
                </a:solidFill>
              </a:rPr>
              <a:t>één</a:t>
            </a:r>
            <a:r>
              <a:rPr lang="nl-BE" b="1" dirty="0"/>
              <a:t> niet-permanente </a:t>
            </a:r>
            <a:r>
              <a:rPr lang="nl-BE" dirty="0"/>
              <a:t>opening is </a:t>
            </a:r>
          </a:p>
          <a:p>
            <a:pPr lvl="3"/>
            <a:r>
              <a:rPr lang="nl-BE" dirty="0"/>
              <a:t>toevoegen aan die ruimtecluster </a:t>
            </a:r>
          </a:p>
          <a:p>
            <a:pPr lvl="2"/>
            <a:r>
              <a:rPr lang="nl-BE" dirty="0"/>
              <a:t>In geval er niet-permanente openingen zijn met meerdere ruimteclusters</a:t>
            </a:r>
          </a:p>
          <a:p>
            <a:pPr lvl="3"/>
            <a:r>
              <a:rPr lang="nl-BE" dirty="0"/>
              <a:t>zie volgende slide</a:t>
            </a:r>
          </a:p>
          <a:p>
            <a:pPr marL="864000" lvl="3" indent="0">
              <a:buFontTx/>
              <a:buNone/>
            </a:pPr>
            <a:endParaRPr lang="nl-BE" dirty="0"/>
          </a:p>
        </p:txBody>
      </p:sp>
    </p:spTree>
    <p:extLst>
      <p:ext uri="{BB962C8B-B14F-4D97-AF65-F5344CB8AC3E}">
        <p14:creationId xmlns:p14="http://schemas.microsoft.com/office/powerpoint/2010/main" val="359033942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268</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4037640766"/>
              </p:ext>
            </p:extLst>
          </p:nvPr>
        </p:nvGraphicFramePr>
        <p:xfrm>
          <a:off x="267207" y="2273466"/>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028852" y="2861493"/>
            <a:ext cx="474863" cy="534849"/>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16" name="Titel 1">
            <a:extLst>
              <a:ext uri="{FF2B5EF4-FFF2-40B4-BE49-F238E27FC236}">
                <a16:creationId xmlns:a16="http://schemas.microsoft.com/office/drawing/2014/main" id="{EC62757F-69C5-43B7-93F5-B75F711FE76A}"/>
              </a:ext>
            </a:extLst>
          </p:cNvPr>
          <p:cNvSpPr>
            <a:spLocks noGrp="1"/>
          </p:cNvSpPr>
          <p:nvPr>
            <p:ph type="title"/>
          </p:nvPr>
        </p:nvSpPr>
        <p:spPr>
          <a:xfrm>
            <a:off x="539552" y="548680"/>
            <a:ext cx="8421300" cy="1080120"/>
          </a:xfrm>
        </p:spPr>
        <p:txBody>
          <a:bodyPr/>
          <a:lstStyle/>
          <a:p>
            <a:pPr algn="l"/>
            <a:r>
              <a:rPr lang="nl-BE" sz="3100"/>
              <a:t>&gt; Stappenplan 2 – stap 2: Wijs indirect verwarmde ruimten toe</a:t>
            </a:r>
          </a:p>
        </p:txBody>
      </p:sp>
      <p:sp>
        <p:nvSpPr>
          <p:cNvPr id="9" name="Tijdelijke aanduiding voor inhoud 2">
            <a:extLst>
              <a:ext uri="{FF2B5EF4-FFF2-40B4-BE49-F238E27FC236}">
                <a16:creationId xmlns:a16="http://schemas.microsoft.com/office/drawing/2014/main" id="{34D4330A-62E0-463A-BF56-F13A7C222303}"/>
              </a:ext>
            </a:extLst>
          </p:cNvPr>
          <p:cNvSpPr txBox="1">
            <a:spLocks/>
          </p:cNvSpPr>
          <p:nvPr/>
        </p:nvSpPr>
        <p:spPr>
          <a:xfrm>
            <a:off x="2503715" y="1628800"/>
            <a:ext cx="6457138" cy="4451297"/>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Werkwijze </a:t>
            </a:r>
            <a:r>
              <a:rPr lang="nl-BE" dirty="0"/>
              <a:t>&gt; vervolg</a:t>
            </a:r>
            <a:endParaRPr lang="nl-BE" b="1" dirty="0"/>
          </a:p>
          <a:p>
            <a:pPr lvl="1"/>
            <a:r>
              <a:rPr lang="nl-BE" dirty="0"/>
              <a:t>Bekijk of er </a:t>
            </a:r>
            <a:r>
              <a:rPr lang="nl-BE" b="1" dirty="0">
                <a:solidFill>
                  <a:srgbClr val="FF0000"/>
                </a:solidFill>
              </a:rPr>
              <a:t>niet-permanente openingen</a:t>
            </a:r>
            <a:r>
              <a:rPr lang="nl-BE" dirty="0"/>
              <a:t> zijn </a:t>
            </a:r>
            <a:r>
              <a:rPr lang="nl-BE" b="1" dirty="0"/>
              <a:t>met direct verwarmde ruimten</a:t>
            </a:r>
          </a:p>
          <a:p>
            <a:pPr lvl="2"/>
            <a:r>
              <a:rPr lang="nl-BE" dirty="0"/>
              <a:t>In geval er niet-permanente openingen zijn met </a:t>
            </a:r>
            <a:r>
              <a:rPr lang="nl-BE" b="1" dirty="0">
                <a:solidFill>
                  <a:srgbClr val="FF0000"/>
                </a:solidFill>
              </a:rPr>
              <a:t>meerdere</a:t>
            </a:r>
            <a:r>
              <a:rPr lang="nl-BE" b="1" dirty="0"/>
              <a:t> ruimteclusters</a:t>
            </a:r>
          </a:p>
          <a:p>
            <a:pPr lvl="3"/>
            <a:r>
              <a:rPr lang="nl-BE" dirty="0"/>
              <a:t>Kijken naar </a:t>
            </a:r>
            <a:r>
              <a:rPr lang="nl-BE" b="1" dirty="0"/>
              <a:t>grootste oppervlakte </a:t>
            </a:r>
            <a:r>
              <a:rPr lang="nl-BE" dirty="0"/>
              <a:t>aan niet-permanente opening(en) </a:t>
            </a:r>
          </a:p>
          <a:p>
            <a:pPr lvl="4"/>
            <a:r>
              <a:rPr lang="nl-BE" dirty="0"/>
              <a:t>toevoegen aan die ruimtecluster</a:t>
            </a:r>
            <a:r>
              <a:rPr lang="en-US" dirty="0"/>
              <a:t> </a:t>
            </a:r>
            <a:endParaRPr lang="nl-BE" dirty="0"/>
          </a:p>
          <a:p>
            <a:pPr lvl="3"/>
            <a:r>
              <a:rPr lang="nl-BE" dirty="0"/>
              <a:t>indien identieke oppervlakte </a:t>
            </a:r>
            <a:r>
              <a:rPr lang="nl-BE" dirty="0">
                <a:sym typeface="Wingdings" panose="05000000000000000000" pitchFamily="2" charset="2"/>
              </a:rPr>
              <a:t></a:t>
            </a:r>
            <a:r>
              <a:rPr lang="nl-BE" dirty="0"/>
              <a:t> kijken naar grootste ongeïsoleerd scheidingsvlak *</a:t>
            </a:r>
          </a:p>
          <a:p>
            <a:pPr lvl="4"/>
            <a:r>
              <a:rPr lang="nl-BE" dirty="0"/>
              <a:t>toevoegen aan die ruimtecluster</a:t>
            </a:r>
            <a:r>
              <a:rPr lang="en-US" dirty="0"/>
              <a:t> </a:t>
            </a:r>
            <a:endParaRPr lang="nl-BE" dirty="0"/>
          </a:p>
          <a:p>
            <a:pPr lvl="3"/>
            <a:r>
              <a:rPr lang="nl-BE" dirty="0"/>
              <a:t>indien identieke oppervlakte </a:t>
            </a:r>
            <a:r>
              <a:rPr lang="nl-BE" dirty="0">
                <a:sym typeface="Wingdings" panose="05000000000000000000" pitchFamily="2" charset="2"/>
              </a:rPr>
              <a:t></a:t>
            </a:r>
            <a:r>
              <a:rPr lang="nl-BE" dirty="0"/>
              <a:t> </a:t>
            </a:r>
            <a:r>
              <a:rPr lang="nl-BE" dirty="0">
                <a:sym typeface="Wingdings" panose="05000000000000000000" pitchFamily="2" charset="2"/>
              </a:rPr>
              <a:t>gemotiveerde beslissing van energiedeskundige</a:t>
            </a:r>
          </a:p>
          <a:p>
            <a:pPr lvl="4"/>
            <a:r>
              <a:rPr lang="nl-BE" dirty="0">
                <a:sym typeface="Wingdings" panose="05000000000000000000" pitchFamily="2" charset="2"/>
              </a:rPr>
              <a:t>motivatie toevoegen aan projectdossier!</a:t>
            </a:r>
          </a:p>
          <a:p>
            <a:pPr lvl="4"/>
            <a:endParaRPr lang="nl-BE" sz="1000" dirty="0">
              <a:sym typeface="Wingdings" panose="05000000000000000000" pitchFamily="2" charset="2"/>
            </a:endParaRPr>
          </a:p>
          <a:p>
            <a:pPr marL="0" lvl="4" indent="0">
              <a:buNone/>
            </a:pPr>
            <a:r>
              <a:rPr lang="nl-BE" dirty="0">
                <a:sym typeface="Wingdings" panose="05000000000000000000" pitchFamily="2" charset="2"/>
              </a:rPr>
              <a:t>* </a:t>
            </a:r>
            <a:r>
              <a:rPr lang="nl-BE" sz="1800" i="1" dirty="0">
                <a:sym typeface="Wingdings" panose="05000000000000000000" pitchFamily="2" charset="2"/>
              </a:rPr>
              <a:t>Aannamen uit stappenplan voor bepaling BV, stap 3, zijn van toepassing. Vlakken kunnen horizontaal, verticaal, of schuin liggen.</a:t>
            </a:r>
            <a:endParaRPr lang="en-US" sz="1800" i="1" dirty="0"/>
          </a:p>
          <a:p>
            <a:pPr marL="576000" lvl="2" indent="0">
              <a:buFontTx/>
              <a:buNone/>
            </a:pPr>
            <a:endParaRPr lang="nl-BE" dirty="0"/>
          </a:p>
          <a:p>
            <a:pPr marL="864000" lvl="3" indent="0">
              <a:buFontTx/>
              <a:buNone/>
            </a:pPr>
            <a:endParaRPr lang="nl-BE" dirty="0"/>
          </a:p>
        </p:txBody>
      </p:sp>
    </p:spTree>
    <p:extLst>
      <p:ext uri="{BB962C8B-B14F-4D97-AF65-F5344CB8AC3E}">
        <p14:creationId xmlns:p14="http://schemas.microsoft.com/office/powerpoint/2010/main" val="401464681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9DC43B9D-4A4B-41B6-8DFB-99544B507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0221" y="938083"/>
            <a:ext cx="3088643" cy="5692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Vrije vorm: vorm 10">
            <a:extLst>
              <a:ext uri="{FF2B5EF4-FFF2-40B4-BE49-F238E27FC236}">
                <a16:creationId xmlns:a16="http://schemas.microsoft.com/office/drawing/2014/main" id="{2257B7EB-A5EE-497D-80B6-F7680AFCD5E1}"/>
              </a:ext>
            </a:extLst>
          </p:cNvPr>
          <p:cNvSpPr/>
          <p:nvPr/>
        </p:nvSpPr>
        <p:spPr>
          <a:xfrm>
            <a:off x="5817339" y="2818797"/>
            <a:ext cx="1832211" cy="3635900"/>
          </a:xfrm>
          <a:custGeom>
            <a:avLst/>
            <a:gdLst>
              <a:gd name="connsiteX0" fmla="*/ 0 w 1686757"/>
              <a:gd name="connsiteY0" fmla="*/ 834501 h 3373514"/>
              <a:gd name="connsiteX1" fmla="*/ 949911 w 1686757"/>
              <a:gd name="connsiteY1" fmla="*/ 825623 h 3373514"/>
              <a:gd name="connsiteX2" fmla="*/ 958788 w 1686757"/>
              <a:gd name="connsiteY2" fmla="*/ 8877 h 3373514"/>
              <a:gd name="connsiteX3" fmla="*/ 1686757 w 1686757"/>
              <a:gd name="connsiteY3" fmla="*/ 0 h 3373514"/>
              <a:gd name="connsiteX4" fmla="*/ 1677880 w 1686757"/>
              <a:gd name="connsiteY4" fmla="*/ 585926 h 3373514"/>
              <a:gd name="connsiteX5" fmla="*/ 1296140 w 1686757"/>
              <a:gd name="connsiteY5" fmla="*/ 585926 h 3373514"/>
              <a:gd name="connsiteX6" fmla="*/ 1296140 w 1686757"/>
              <a:gd name="connsiteY6" fmla="*/ 2210539 h 3373514"/>
              <a:gd name="connsiteX7" fmla="*/ 1482571 w 1686757"/>
              <a:gd name="connsiteY7" fmla="*/ 2405848 h 3373514"/>
              <a:gd name="connsiteX8" fmla="*/ 1500326 w 1686757"/>
              <a:gd name="connsiteY8" fmla="*/ 3373514 h 3373514"/>
              <a:gd name="connsiteX9" fmla="*/ 17755 w 1686757"/>
              <a:gd name="connsiteY9" fmla="*/ 3373514 h 3373514"/>
              <a:gd name="connsiteX10" fmla="*/ 0 w 1686757"/>
              <a:gd name="connsiteY10" fmla="*/ 834501 h 337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6757" h="3373514">
                <a:moveTo>
                  <a:pt x="0" y="834501"/>
                </a:moveTo>
                <a:lnTo>
                  <a:pt x="949911" y="825623"/>
                </a:lnTo>
                <a:lnTo>
                  <a:pt x="958788" y="8877"/>
                </a:lnTo>
                <a:lnTo>
                  <a:pt x="1686757" y="0"/>
                </a:lnTo>
                <a:lnTo>
                  <a:pt x="1677880" y="585926"/>
                </a:lnTo>
                <a:lnTo>
                  <a:pt x="1296140" y="585926"/>
                </a:lnTo>
                <a:lnTo>
                  <a:pt x="1296140" y="2210539"/>
                </a:lnTo>
                <a:lnTo>
                  <a:pt x="1482571" y="2405848"/>
                </a:lnTo>
                <a:lnTo>
                  <a:pt x="1500326" y="3373514"/>
                </a:lnTo>
                <a:lnTo>
                  <a:pt x="17755" y="3373514"/>
                </a:lnTo>
                <a:lnTo>
                  <a:pt x="0" y="834501"/>
                </a:lnTo>
                <a:close/>
              </a:path>
            </a:pathLst>
          </a:custGeom>
          <a:solidFill>
            <a:schemeClr val="tx2">
              <a:lumMod val="60000"/>
              <a:lumOff val="40000"/>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7042652" y="6418494"/>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269</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195936" y="1304764"/>
            <a:ext cx="5508178" cy="4248472"/>
          </a:xfrm>
        </p:spPr>
        <p:txBody>
          <a:bodyPr/>
          <a:lstStyle/>
          <a:p>
            <a:pPr marL="0" indent="0">
              <a:buNone/>
            </a:pPr>
            <a:r>
              <a:rPr lang="nl-BE"/>
              <a:t>Herneem het voorbeeld uit stap 1</a:t>
            </a:r>
          </a:p>
          <a:p>
            <a:pPr marL="0" indent="0">
              <a:buNone/>
            </a:pPr>
            <a:r>
              <a:rPr lang="nl-BE"/>
              <a:t>De direct verwarmde cluster RC1 is aangeduid met blauw</a:t>
            </a:r>
          </a:p>
          <a:p>
            <a:pPr marL="0" indent="0">
              <a:buNone/>
            </a:pPr>
            <a:r>
              <a:rPr lang="nl-BE"/>
              <a:t>Welke ruimten worden </a:t>
            </a:r>
            <a:r>
              <a:rPr lang="nl-BE" b="1"/>
              <a:t>indirect verwarmd</a:t>
            </a:r>
            <a:r>
              <a:rPr lang="nl-BE"/>
              <a:t>? </a:t>
            </a:r>
          </a:p>
          <a:p>
            <a:pPr marL="288000" lvl="1" indent="0">
              <a:buNone/>
            </a:pPr>
            <a:endParaRPr lang="nl-BE" sz="2000"/>
          </a:p>
        </p:txBody>
      </p:sp>
      <p:sp>
        <p:nvSpPr>
          <p:cNvPr id="4" name="Rechthoek 3">
            <a:extLst>
              <a:ext uri="{FF2B5EF4-FFF2-40B4-BE49-F238E27FC236}">
                <a16:creationId xmlns:a16="http://schemas.microsoft.com/office/drawing/2014/main" id="{2375D3A2-D71D-462B-B31E-5EEFEDBA21C0}"/>
              </a:ext>
            </a:extLst>
          </p:cNvPr>
          <p:cNvSpPr/>
          <p:nvPr/>
        </p:nvSpPr>
        <p:spPr>
          <a:xfrm>
            <a:off x="5817339" y="1240971"/>
            <a:ext cx="2303404" cy="1219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794E3986-C981-4360-9E4E-CDDD15D35382}"/>
              </a:ext>
            </a:extLst>
          </p:cNvPr>
          <p:cNvSpPr/>
          <p:nvPr/>
        </p:nvSpPr>
        <p:spPr>
          <a:xfrm>
            <a:off x="6492240" y="2460171"/>
            <a:ext cx="1628503" cy="365125"/>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2632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a:t>
            </a:fld>
            <a:endParaRPr lang="nl-BE" sz="1100">
              <a:solidFill>
                <a:srgbClr val="105269"/>
              </a:solidFill>
            </a:endParaRPr>
          </a:p>
        </p:txBody>
      </p:sp>
      <p:sp>
        <p:nvSpPr>
          <p:cNvPr id="18" name="Titel 3">
            <a:extLst>
              <a:ext uri="{FF2B5EF4-FFF2-40B4-BE49-F238E27FC236}">
                <a16:creationId xmlns:a16="http://schemas.microsoft.com/office/drawing/2014/main" id="{9E676031-F001-4D5D-A01D-11CCE838014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Ketels op vaste brandstoffen (VI.8.1.3)</a:t>
            </a:r>
          </a:p>
        </p:txBody>
      </p:sp>
      <p:pic>
        <p:nvPicPr>
          <p:cNvPr id="4" name="Afbeelding 3">
            <a:extLst>
              <a:ext uri="{FF2B5EF4-FFF2-40B4-BE49-F238E27FC236}">
                <a16:creationId xmlns:a16="http://schemas.microsoft.com/office/drawing/2014/main" id="{7887AF09-B232-4955-B0DF-AB1A998DEC4E}"/>
              </a:ext>
            </a:extLst>
          </p:cNvPr>
          <p:cNvPicPr>
            <a:picLocks noChangeAspect="1"/>
          </p:cNvPicPr>
          <p:nvPr/>
        </p:nvPicPr>
        <p:blipFill rotWithShape="1">
          <a:blip r:embed="rId3"/>
          <a:srcRect l="11024" t="28657" r="37001" b="53143"/>
          <a:stretch/>
        </p:blipFill>
        <p:spPr>
          <a:xfrm>
            <a:off x="323528" y="1669145"/>
            <a:ext cx="6461040" cy="1272629"/>
          </a:xfrm>
          <a:prstGeom prst="rect">
            <a:avLst/>
          </a:prstGeom>
        </p:spPr>
      </p:pic>
      <p:pic>
        <p:nvPicPr>
          <p:cNvPr id="5" name="Afbeelding 4">
            <a:extLst>
              <a:ext uri="{FF2B5EF4-FFF2-40B4-BE49-F238E27FC236}">
                <a16:creationId xmlns:a16="http://schemas.microsoft.com/office/drawing/2014/main" id="{4AED8345-2376-4098-8FB1-0C6A45061047}"/>
              </a:ext>
            </a:extLst>
          </p:cNvPr>
          <p:cNvPicPr>
            <a:picLocks noChangeAspect="1"/>
          </p:cNvPicPr>
          <p:nvPr/>
        </p:nvPicPr>
        <p:blipFill rotWithShape="1">
          <a:blip r:embed="rId4"/>
          <a:srcRect l="11413" t="29000" r="40550" b="52800"/>
          <a:stretch/>
        </p:blipFill>
        <p:spPr>
          <a:xfrm>
            <a:off x="1835696" y="2933358"/>
            <a:ext cx="5971567" cy="1272629"/>
          </a:xfrm>
          <a:prstGeom prst="rect">
            <a:avLst/>
          </a:prstGeom>
        </p:spPr>
      </p:pic>
      <p:pic>
        <p:nvPicPr>
          <p:cNvPr id="7" name="Afbeelding 6">
            <a:extLst>
              <a:ext uri="{FF2B5EF4-FFF2-40B4-BE49-F238E27FC236}">
                <a16:creationId xmlns:a16="http://schemas.microsoft.com/office/drawing/2014/main" id="{7D49D42B-9A7B-4A8E-ACC3-B39D2E41C668}"/>
              </a:ext>
            </a:extLst>
          </p:cNvPr>
          <p:cNvPicPr>
            <a:picLocks noChangeAspect="1"/>
          </p:cNvPicPr>
          <p:nvPr/>
        </p:nvPicPr>
        <p:blipFill rotWithShape="1">
          <a:blip r:embed="rId5"/>
          <a:srcRect l="11321" t="28838" r="36704" b="52963"/>
          <a:stretch/>
        </p:blipFill>
        <p:spPr>
          <a:xfrm>
            <a:off x="2411760" y="4197571"/>
            <a:ext cx="6461034" cy="1272628"/>
          </a:xfrm>
          <a:prstGeom prst="rect">
            <a:avLst/>
          </a:prstGeom>
        </p:spPr>
      </p:pic>
      <p:sp>
        <p:nvSpPr>
          <p:cNvPr id="12" name="Rechthoek 11">
            <a:extLst>
              <a:ext uri="{FF2B5EF4-FFF2-40B4-BE49-F238E27FC236}">
                <a16:creationId xmlns:a16="http://schemas.microsoft.com/office/drawing/2014/main" id="{5D9C555B-84AF-49C6-BB1E-C9127B880240}"/>
              </a:ext>
            </a:extLst>
          </p:cNvPr>
          <p:cNvSpPr/>
          <p:nvPr/>
        </p:nvSpPr>
        <p:spPr>
          <a:xfrm>
            <a:off x="1772718" y="2113600"/>
            <a:ext cx="5544616" cy="8640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3B3F57B4-A469-4053-BF06-AE709DC97EE4}"/>
              </a:ext>
            </a:extLst>
          </p:cNvPr>
          <p:cNvSpPr/>
          <p:nvPr/>
        </p:nvSpPr>
        <p:spPr>
          <a:xfrm>
            <a:off x="3131840" y="3356992"/>
            <a:ext cx="5544616" cy="8640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46373082-99A4-469E-AA53-27F08935348E}"/>
              </a:ext>
            </a:extLst>
          </p:cNvPr>
          <p:cNvSpPr/>
          <p:nvPr/>
        </p:nvSpPr>
        <p:spPr>
          <a:xfrm>
            <a:off x="3881273" y="4592237"/>
            <a:ext cx="5155223" cy="8336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9799880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344" y="2170022"/>
            <a:ext cx="420772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7042652" y="6418494"/>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270</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195937" y="1304764"/>
            <a:ext cx="4533822" cy="4248472"/>
          </a:xfrm>
        </p:spPr>
        <p:txBody>
          <a:bodyPr/>
          <a:lstStyle/>
          <a:p>
            <a:pPr marL="0" indent="0">
              <a:buNone/>
            </a:pPr>
            <a:r>
              <a:rPr lang="nl-BE" b="1">
                <a:solidFill>
                  <a:srgbClr val="FF0000"/>
                </a:solidFill>
              </a:rPr>
              <a:t>Oplossing</a:t>
            </a:r>
          </a:p>
          <a:p>
            <a:pPr marL="0" indent="0">
              <a:buNone/>
            </a:pPr>
            <a:r>
              <a:rPr lang="nl-BE"/>
              <a:t>Welke ruimten worden </a:t>
            </a:r>
            <a:r>
              <a:rPr lang="nl-BE" b="1"/>
              <a:t>indirect verwarmd</a:t>
            </a:r>
            <a:r>
              <a:rPr lang="nl-BE"/>
              <a:t>? </a:t>
            </a:r>
          </a:p>
          <a:p>
            <a:pPr lvl="1"/>
            <a:r>
              <a:rPr lang="nl-BE"/>
              <a:t>Binnendeuren (rode pijlen)</a:t>
            </a:r>
          </a:p>
          <a:p>
            <a:pPr lvl="1"/>
            <a:r>
              <a:rPr lang="nl-BE"/>
              <a:t>= niet- permanente openingen tussen </a:t>
            </a:r>
          </a:p>
          <a:p>
            <a:pPr lvl="2"/>
            <a:r>
              <a:rPr lang="nl-BE"/>
              <a:t>Inkom (direct verwarmd) en WC</a:t>
            </a:r>
          </a:p>
          <a:p>
            <a:pPr lvl="2"/>
            <a:r>
              <a:rPr lang="nl-BE"/>
              <a:t>Inkom (direct verwarmd) en nachthal </a:t>
            </a:r>
          </a:p>
          <a:p>
            <a:pPr lvl="2"/>
            <a:r>
              <a:rPr lang="nl-BE"/>
              <a:t>Slaapkamer 2 (direct verwarmd) en nachthal </a:t>
            </a:r>
          </a:p>
          <a:p>
            <a:pPr marL="288000" lvl="1" indent="0">
              <a:buNone/>
            </a:pPr>
            <a:endParaRPr lang="nl-BE" sz="2000"/>
          </a:p>
          <a:p>
            <a:pPr lvl="1"/>
            <a:r>
              <a:rPr lang="nl-BE"/>
              <a:t>WC + NACHTHAL toewijzen aan RC1</a:t>
            </a:r>
          </a:p>
          <a:p>
            <a:pPr marL="288000" lvl="1" indent="0">
              <a:buNone/>
            </a:pPr>
            <a:endParaRPr lang="nl-BE" sz="2000"/>
          </a:p>
        </p:txBody>
      </p:sp>
      <p:sp>
        <p:nvSpPr>
          <p:cNvPr id="2" name="Rechthoek 1"/>
          <p:cNvSpPr/>
          <p:nvPr/>
        </p:nvSpPr>
        <p:spPr>
          <a:xfrm>
            <a:off x="6229966" y="3413287"/>
            <a:ext cx="520468" cy="5370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6242879" y="4014154"/>
            <a:ext cx="520468" cy="7939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PIJL-OMLAAG 2"/>
          <p:cNvSpPr/>
          <p:nvPr/>
        </p:nvSpPr>
        <p:spPr>
          <a:xfrm>
            <a:off x="6403454" y="3179065"/>
            <a:ext cx="173489" cy="36642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OMLAAG 7"/>
          <p:cNvSpPr/>
          <p:nvPr/>
        </p:nvSpPr>
        <p:spPr>
          <a:xfrm rot="5400000">
            <a:off x="6658826" y="3508317"/>
            <a:ext cx="183214" cy="34697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OMLAAG 8"/>
          <p:cNvSpPr/>
          <p:nvPr/>
        </p:nvSpPr>
        <p:spPr>
          <a:xfrm rot="5400000">
            <a:off x="6649914" y="4360099"/>
            <a:ext cx="183214" cy="34697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DF1AB346-6D38-4A2C-8431-2503F21CFF73}"/>
              </a:ext>
            </a:extLst>
          </p:cNvPr>
          <p:cNvSpPr/>
          <p:nvPr/>
        </p:nvSpPr>
        <p:spPr>
          <a:xfrm>
            <a:off x="5099575" y="2056110"/>
            <a:ext cx="3690257" cy="750335"/>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ECEBF8FB-615C-4C09-AE3B-DA9E3D67F2CA}"/>
              </a:ext>
            </a:extLst>
          </p:cNvPr>
          <p:cNvSpPr/>
          <p:nvPr/>
        </p:nvSpPr>
        <p:spPr>
          <a:xfrm>
            <a:off x="6166375" y="2808854"/>
            <a:ext cx="2623457" cy="544369"/>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75AB987E-0305-47A4-A7F8-E9DD778238AD}"/>
              </a:ext>
            </a:extLst>
          </p:cNvPr>
          <p:cNvSpPr/>
          <p:nvPr/>
        </p:nvSpPr>
        <p:spPr>
          <a:xfrm>
            <a:off x="6830403" y="3362319"/>
            <a:ext cx="1350741" cy="1253781"/>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8B0E1557-A427-4B45-B2BF-5C8E3646690F}"/>
              </a:ext>
            </a:extLst>
          </p:cNvPr>
          <p:cNvSpPr/>
          <p:nvPr/>
        </p:nvSpPr>
        <p:spPr>
          <a:xfrm>
            <a:off x="5083629" y="4865936"/>
            <a:ext cx="2351314" cy="1552558"/>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027AF7D9-322C-4FCD-93FE-7C72E7691B13}"/>
              </a:ext>
            </a:extLst>
          </p:cNvPr>
          <p:cNvSpPr/>
          <p:nvPr/>
        </p:nvSpPr>
        <p:spPr>
          <a:xfrm>
            <a:off x="6844204" y="4622075"/>
            <a:ext cx="590739" cy="234765"/>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6833822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271</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818835306"/>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232825" y="2894150"/>
            <a:ext cx="474863" cy="534849"/>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16" name="Titel 1">
            <a:extLst>
              <a:ext uri="{FF2B5EF4-FFF2-40B4-BE49-F238E27FC236}">
                <a16:creationId xmlns:a16="http://schemas.microsoft.com/office/drawing/2014/main" id="{EC62757F-69C5-43B7-93F5-B75F711FE76A}"/>
              </a:ext>
            </a:extLst>
          </p:cNvPr>
          <p:cNvSpPr>
            <a:spLocks noGrp="1"/>
          </p:cNvSpPr>
          <p:nvPr>
            <p:ph type="title"/>
          </p:nvPr>
        </p:nvSpPr>
        <p:spPr>
          <a:xfrm>
            <a:off x="539552" y="548680"/>
            <a:ext cx="8421300" cy="1080120"/>
          </a:xfrm>
        </p:spPr>
        <p:txBody>
          <a:bodyPr/>
          <a:lstStyle/>
          <a:p>
            <a:pPr algn="l"/>
            <a:r>
              <a:rPr lang="nl-BE" sz="3100"/>
              <a:t>&gt; Stappenplan 2 – stap 3: Wijs onverwarmde ruimten toe</a:t>
            </a:r>
          </a:p>
        </p:txBody>
      </p:sp>
      <p:sp>
        <p:nvSpPr>
          <p:cNvPr id="9" name="Tijdelijke aanduiding voor inhoud 2">
            <a:extLst>
              <a:ext uri="{FF2B5EF4-FFF2-40B4-BE49-F238E27FC236}">
                <a16:creationId xmlns:a16="http://schemas.microsoft.com/office/drawing/2014/main" id="{34D4330A-62E0-463A-BF56-F13A7C222303}"/>
              </a:ext>
            </a:extLst>
          </p:cNvPr>
          <p:cNvSpPr txBox="1">
            <a:spLocks/>
          </p:cNvSpPr>
          <p:nvPr/>
        </p:nvSpPr>
        <p:spPr>
          <a:xfrm>
            <a:off x="2734711" y="1686252"/>
            <a:ext cx="6226141"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7"/>
              </a:buBlip>
            </a:pPr>
            <a:r>
              <a:rPr lang="nl-BE" dirty="0"/>
              <a:t>Voeg onverwarmde ruimten (</a:t>
            </a:r>
            <a:r>
              <a:rPr lang="nl-BE" dirty="0">
                <a:solidFill>
                  <a:schemeClr val="accent4"/>
                </a:solidFill>
              </a:rPr>
              <a:t>niet direct én niet indirect verwarmd</a:t>
            </a:r>
            <a:r>
              <a:rPr lang="nl-BE" dirty="0"/>
              <a:t>) toe aan verwarmde ruimtecluster</a:t>
            </a:r>
          </a:p>
          <a:p>
            <a:pPr marL="288000" lvl="1">
              <a:buSzPct val="90000"/>
              <a:buBlip>
                <a:blip r:embed="rId7"/>
              </a:buBlip>
            </a:pPr>
            <a:endParaRPr lang="nl-BE" dirty="0"/>
          </a:p>
          <a:p>
            <a:pPr marL="0" lvl="1" indent="0">
              <a:buSzPct val="90000"/>
              <a:buNone/>
            </a:pPr>
            <a:endParaRPr lang="nl-BE" sz="800" dirty="0"/>
          </a:p>
          <a:p>
            <a:pPr marL="288000" lvl="1">
              <a:buSzPct val="90000"/>
              <a:buBlip>
                <a:blip r:embed="rId7"/>
              </a:buBlip>
            </a:pPr>
            <a:r>
              <a:rPr lang="nl-BE" b="1" dirty="0"/>
              <a:t>Werkwijze</a:t>
            </a:r>
          </a:p>
          <a:p>
            <a:pPr lvl="1"/>
            <a:r>
              <a:rPr lang="nl-BE" dirty="0"/>
              <a:t>kleine </a:t>
            </a:r>
            <a:r>
              <a:rPr lang="nl-BE" b="1" dirty="0">
                <a:solidFill>
                  <a:srgbClr val="FF0000"/>
                </a:solidFill>
              </a:rPr>
              <a:t>(≤ 6m²) </a:t>
            </a:r>
            <a:r>
              <a:rPr lang="nl-BE" dirty="0"/>
              <a:t>of ontoegankelijke onverwarmde ruimtes</a:t>
            </a:r>
          </a:p>
          <a:p>
            <a:pPr lvl="2"/>
            <a:r>
              <a:rPr lang="nl-BE" dirty="0"/>
              <a:t>toekennen aan ruimtecluster waarmee</a:t>
            </a:r>
            <a:r>
              <a:rPr lang="en-US" dirty="0"/>
              <a:t> </a:t>
            </a:r>
            <a:r>
              <a:rPr lang="nl-BE" b="1" dirty="0"/>
              <a:t>grootste</a:t>
            </a:r>
            <a:r>
              <a:rPr lang="en-US" b="1" dirty="0"/>
              <a:t> </a:t>
            </a:r>
            <a:r>
              <a:rPr lang="nl-BE" b="1" dirty="0"/>
              <a:t>ongeïsoleerde scheidingsoppervlak</a:t>
            </a:r>
            <a:r>
              <a:rPr lang="nl-BE" dirty="0"/>
              <a:t> wordt gedeeld</a:t>
            </a:r>
          </a:p>
          <a:p>
            <a:pPr lvl="1"/>
            <a:r>
              <a:rPr lang="nl-BE" dirty="0"/>
              <a:t>grote </a:t>
            </a:r>
            <a:r>
              <a:rPr lang="nl-BE" b="1" dirty="0">
                <a:solidFill>
                  <a:srgbClr val="FF0000"/>
                </a:solidFill>
              </a:rPr>
              <a:t>(&gt; 6m²) </a:t>
            </a:r>
            <a:r>
              <a:rPr lang="nl-BE" dirty="0"/>
              <a:t>onverwarmde ruimtes</a:t>
            </a:r>
          </a:p>
          <a:p>
            <a:pPr lvl="2"/>
            <a:r>
              <a:rPr lang="nl-BE" dirty="0"/>
              <a:t>vormen een </a:t>
            </a:r>
            <a:r>
              <a:rPr lang="nl-BE" b="1" dirty="0"/>
              <a:t>aparte 'onverwarmde' </a:t>
            </a:r>
            <a:r>
              <a:rPr lang="nl-BE" dirty="0"/>
              <a:t>ruimtecluster</a:t>
            </a:r>
            <a:endParaRPr lang="nl-NL" dirty="0"/>
          </a:p>
          <a:p>
            <a:pPr marL="576000" lvl="2" indent="0">
              <a:buFontTx/>
              <a:buNone/>
            </a:pPr>
            <a:endParaRPr lang="nl-BE" dirty="0"/>
          </a:p>
          <a:p>
            <a:pPr marL="864000" lvl="3" indent="0">
              <a:buFontTx/>
              <a:buNone/>
            </a:pPr>
            <a:endParaRPr lang="nl-BE" dirty="0"/>
          </a:p>
        </p:txBody>
      </p:sp>
    </p:spTree>
    <p:extLst>
      <p:ext uri="{BB962C8B-B14F-4D97-AF65-F5344CB8AC3E}">
        <p14:creationId xmlns:p14="http://schemas.microsoft.com/office/powerpoint/2010/main" val="148582113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272</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195936" y="1304764"/>
            <a:ext cx="4683957" cy="4248472"/>
          </a:xfrm>
        </p:spPr>
        <p:txBody>
          <a:bodyPr/>
          <a:lstStyle/>
          <a:p>
            <a:pPr marL="0" indent="0">
              <a:buNone/>
            </a:pPr>
            <a:r>
              <a:rPr lang="nl-BE"/>
              <a:t>Herneem het voorbeeld uit stap 1</a:t>
            </a:r>
          </a:p>
          <a:p>
            <a:pPr marL="0" indent="0">
              <a:buNone/>
            </a:pPr>
            <a:r>
              <a:rPr lang="nl-BE"/>
              <a:t>De verwarmde cluster RC1 is aangeduid met blauw</a:t>
            </a:r>
          </a:p>
          <a:p>
            <a:pPr marL="0" indent="0">
              <a:buNone/>
            </a:pPr>
            <a:r>
              <a:rPr lang="nl-BE"/>
              <a:t>Welke ruimten zijn </a:t>
            </a:r>
            <a:r>
              <a:rPr lang="nl-BE" b="1"/>
              <a:t>onverwarmd</a:t>
            </a:r>
            <a:r>
              <a:rPr lang="nl-BE"/>
              <a:t>? </a:t>
            </a:r>
          </a:p>
          <a:p>
            <a:pPr lvl="1"/>
            <a:endParaRPr lang="nl-BE" sz="2000"/>
          </a:p>
          <a:p>
            <a:pPr marL="288000" lvl="1" indent="0">
              <a:buNone/>
            </a:pPr>
            <a:endParaRPr lang="nl-BE" sz="2000"/>
          </a:p>
        </p:txBody>
      </p:sp>
      <p:pic>
        <p:nvPicPr>
          <p:cNvPr id="15" name="Picture 4">
            <a:extLst>
              <a:ext uri="{FF2B5EF4-FFF2-40B4-BE49-F238E27FC236}">
                <a16:creationId xmlns:a16="http://schemas.microsoft.com/office/drawing/2014/main" id="{B96DDDD3-DF08-4801-8090-60F4D18BE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893" y="1029041"/>
            <a:ext cx="3088643" cy="5692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Vrije vorm: vorm 15">
            <a:extLst>
              <a:ext uri="{FF2B5EF4-FFF2-40B4-BE49-F238E27FC236}">
                <a16:creationId xmlns:a16="http://schemas.microsoft.com/office/drawing/2014/main" id="{68D2C02B-8562-477C-8956-433BF8A7569C}"/>
              </a:ext>
            </a:extLst>
          </p:cNvPr>
          <p:cNvSpPr/>
          <p:nvPr/>
        </p:nvSpPr>
        <p:spPr>
          <a:xfrm>
            <a:off x="5237011" y="2909755"/>
            <a:ext cx="1832211" cy="3635900"/>
          </a:xfrm>
          <a:custGeom>
            <a:avLst/>
            <a:gdLst>
              <a:gd name="connsiteX0" fmla="*/ 0 w 1686757"/>
              <a:gd name="connsiteY0" fmla="*/ 834501 h 3373514"/>
              <a:gd name="connsiteX1" fmla="*/ 949911 w 1686757"/>
              <a:gd name="connsiteY1" fmla="*/ 825623 h 3373514"/>
              <a:gd name="connsiteX2" fmla="*/ 958788 w 1686757"/>
              <a:gd name="connsiteY2" fmla="*/ 8877 h 3373514"/>
              <a:gd name="connsiteX3" fmla="*/ 1686757 w 1686757"/>
              <a:gd name="connsiteY3" fmla="*/ 0 h 3373514"/>
              <a:gd name="connsiteX4" fmla="*/ 1677880 w 1686757"/>
              <a:gd name="connsiteY4" fmla="*/ 585926 h 3373514"/>
              <a:gd name="connsiteX5" fmla="*/ 1296140 w 1686757"/>
              <a:gd name="connsiteY5" fmla="*/ 585926 h 3373514"/>
              <a:gd name="connsiteX6" fmla="*/ 1296140 w 1686757"/>
              <a:gd name="connsiteY6" fmla="*/ 2210539 h 3373514"/>
              <a:gd name="connsiteX7" fmla="*/ 1482571 w 1686757"/>
              <a:gd name="connsiteY7" fmla="*/ 2405848 h 3373514"/>
              <a:gd name="connsiteX8" fmla="*/ 1500326 w 1686757"/>
              <a:gd name="connsiteY8" fmla="*/ 3373514 h 3373514"/>
              <a:gd name="connsiteX9" fmla="*/ 17755 w 1686757"/>
              <a:gd name="connsiteY9" fmla="*/ 3373514 h 3373514"/>
              <a:gd name="connsiteX10" fmla="*/ 0 w 1686757"/>
              <a:gd name="connsiteY10" fmla="*/ 834501 h 337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6757" h="3373514">
                <a:moveTo>
                  <a:pt x="0" y="834501"/>
                </a:moveTo>
                <a:lnTo>
                  <a:pt x="949911" y="825623"/>
                </a:lnTo>
                <a:lnTo>
                  <a:pt x="958788" y="8877"/>
                </a:lnTo>
                <a:lnTo>
                  <a:pt x="1686757" y="0"/>
                </a:lnTo>
                <a:lnTo>
                  <a:pt x="1677880" y="585926"/>
                </a:lnTo>
                <a:lnTo>
                  <a:pt x="1296140" y="585926"/>
                </a:lnTo>
                <a:lnTo>
                  <a:pt x="1296140" y="2210539"/>
                </a:lnTo>
                <a:lnTo>
                  <a:pt x="1482571" y="2405848"/>
                </a:lnTo>
                <a:lnTo>
                  <a:pt x="1500326" y="3373514"/>
                </a:lnTo>
                <a:lnTo>
                  <a:pt x="17755" y="3373514"/>
                </a:lnTo>
                <a:lnTo>
                  <a:pt x="0" y="834501"/>
                </a:lnTo>
                <a:close/>
              </a:path>
            </a:pathLst>
          </a:custGeom>
          <a:solidFill>
            <a:schemeClr val="tx2">
              <a:lumMod val="60000"/>
              <a:lumOff val="40000"/>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a:extLst>
              <a:ext uri="{FF2B5EF4-FFF2-40B4-BE49-F238E27FC236}">
                <a16:creationId xmlns:a16="http://schemas.microsoft.com/office/drawing/2014/main" id="{4B6BD2A5-86E1-4DE2-AB54-26272FE0FF65}"/>
              </a:ext>
            </a:extLst>
          </p:cNvPr>
          <p:cNvSpPr/>
          <p:nvPr/>
        </p:nvSpPr>
        <p:spPr>
          <a:xfrm>
            <a:off x="5237011" y="1331929"/>
            <a:ext cx="2303404" cy="1219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DBCA6D50-A105-4E18-BF93-9595B9BD8976}"/>
              </a:ext>
            </a:extLst>
          </p:cNvPr>
          <p:cNvSpPr/>
          <p:nvPr/>
        </p:nvSpPr>
        <p:spPr>
          <a:xfrm>
            <a:off x="5911912" y="2551129"/>
            <a:ext cx="1628503" cy="365125"/>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F233EAF7-DAFC-4458-A7CC-1CB468E1AD45}"/>
              </a:ext>
            </a:extLst>
          </p:cNvPr>
          <p:cNvSpPr/>
          <p:nvPr/>
        </p:nvSpPr>
        <p:spPr>
          <a:xfrm>
            <a:off x="5911912" y="2909755"/>
            <a:ext cx="369145" cy="860574"/>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447038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893" y="2107878"/>
            <a:ext cx="420772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273</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195936" y="1304764"/>
            <a:ext cx="4767950" cy="4780350"/>
          </a:xfrm>
        </p:spPr>
        <p:txBody>
          <a:bodyPr/>
          <a:lstStyle/>
          <a:p>
            <a:pPr marL="0" indent="0">
              <a:buNone/>
            </a:pPr>
            <a:r>
              <a:rPr lang="nl-BE" b="1">
                <a:solidFill>
                  <a:srgbClr val="FF0000"/>
                </a:solidFill>
              </a:rPr>
              <a:t>Oplossing</a:t>
            </a:r>
          </a:p>
          <a:p>
            <a:pPr marL="0" indent="0">
              <a:buNone/>
            </a:pPr>
            <a:r>
              <a:rPr lang="nl-BE"/>
              <a:t>Welke ruimten zijn </a:t>
            </a:r>
            <a:r>
              <a:rPr lang="nl-BE" b="1"/>
              <a:t>onverwarmd</a:t>
            </a:r>
            <a:r>
              <a:rPr lang="nl-BE"/>
              <a:t>? </a:t>
            </a:r>
          </a:p>
          <a:p>
            <a:pPr lvl="1"/>
            <a:r>
              <a:rPr lang="nl-BE"/>
              <a:t>Badkamer </a:t>
            </a:r>
          </a:p>
          <a:p>
            <a:pPr lvl="2"/>
            <a:r>
              <a:rPr lang="nl-BE"/>
              <a:t>Onverwarmd </a:t>
            </a:r>
            <a:r>
              <a:rPr lang="nl-BE" b="1"/>
              <a:t>én</a:t>
            </a:r>
            <a:r>
              <a:rPr lang="nl-BE"/>
              <a:t> geen niet-permante openingen naar direct verwarmde ruimte</a:t>
            </a:r>
          </a:p>
          <a:p>
            <a:pPr lvl="3"/>
            <a:r>
              <a:rPr lang="nl-BE"/>
              <a:t>enkel toegankelijk via nachthal en nachthal is indirect verwarmd</a:t>
            </a:r>
          </a:p>
          <a:p>
            <a:pPr lvl="2"/>
            <a:r>
              <a:rPr lang="nl-BE"/>
              <a:t>Afmetingen: 3,53 x 1,81m</a:t>
            </a:r>
          </a:p>
          <a:p>
            <a:pPr lvl="3"/>
            <a:r>
              <a:rPr lang="nl-BE"/>
              <a:t>6,39 m² &gt; 6 m²</a:t>
            </a:r>
          </a:p>
          <a:p>
            <a:pPr marL="288000" lvl="1" indent="0">
              <a:buNone/>
            </a:pPr>
            <a:endParaRPr lang="nl-BE" sz="2000"/>
          </a:p>
          <a:p>
            <a:pPr lvl="1">
              <a:buFont typeface="Wingdings" panose="05000000000000000000" pitchFamily="2" charset="2"/>
              <a:buChar char="à"/>
            </a:pPr>
            <a:r>
              <a:rPr lang="nl-BE" b="1"/>
              <a:t>aparte</a:t>
            </a:r>
            <a:r>
              <a:rPr lang="nl-BE"/>
              <a:t> ruimtecluster voor badkamer</a:t>
            </a:r>
          </a:p>
          <a:p>
            <a:pPr lvl="1">
              <a:buFont typeface="Wingdings" panose="05000000000000000000" pitchFamily="2" charset="2"/>
              <a:buChar char="à"/>
            </a:pPr>
            <a:r>
              <a:rPr lang="nl-BE"/>
              <a:t>RV- installatie aanmaken van het type </a:t>
            </a:r>
            <a:r>
              <a:rPr lang="nl-BE" b="1"/>
              <a:t>‘geen’</a:t>
            </a:r>
          </a:p>
          <a:p>
            <a:pPr lvl="1"/>
            <a:endParaRPr lang="nl-BE" sz="2000"/>
          </a:p>
          <a:p>
            <a:pPr marL="288000" lvl="1" indent="0">
              <a:buNone/>
            </a:pPr>
            <a:endParaRPr lang="nl-BE" sz="2000"/>
          </a:p>
        </p:txBody>
      </p:sp>
      <p:sp>
        <p:nvSpPr>
          <p:cNvPr id="2" name="Rechthoek 1"/>
          <p:cNvSpPr/>
          <p:nvPr/>
        </p:nvSpPr>
        <p:spPr>
          <a:xfrm>
            <a:off x="5257807" y="2770580"/>
            <a:ext cx="1066800" cy="203321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OMLAAG 7"/>
          <p:cNvSpPr/>
          <p:nvPr/>
        </p:nvSpPr>
        <p:spPr>
          <a:xfrm rot="5400000">
            <a:off x="6197645" y="3446173"/>
            <a:ext cx="183214" cy="34697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D26750A3-4715-4316-B499-F682A3AF4523}"/>
              </a:ext>
            </a:extLst>
          </p:cNvPr>
          <p:cNvSpPr/>
          <p:nvPr/>
        </p:nvSpPr>
        <p:spPr>
          <a:xfrm>
            <a:off x="5257807" y="2020246"/>
            <a:ext cx="3690257" cy="750335"/>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F38019E8-D561-4B89-9A20-DE1E5CA170B7}"/>
              </a:ext>
            </a:extLst>
          </p:cNvPr>
          <p:cNvSpPr/>
          <p:nvPr/>
        </p:nvSpPr>
        <p:spPr>
          <a:xfrm>
            <a:off x="6324607" y="2772990"/>
            <a:ext cx="2623457" cy="544369"/>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D347928D-FB39-4B23-AF4E-16AE1E1C9905}"/>
              </a:ext>
            </a:extLst>
          </p:cNvPr>
          <p:cNvSpPr/>
          <p:nvPr/>
        </p:nvSpPr>
        <p:spPr>
          <a:xfrm>
            <a:off x="6988635" y="3326455"/>
            <a:ext cx="1350741" cy="1253781"/>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3D4C8A7F-454F-4C3B-B63F-09D5F4B1F3F7}"/>
              </a:ext>
            </a:extLst>
          </p:cNvPr>
          <p:cNvSpPr/>
          <p:nvPr/>
        </p:nvSpPr>
        <p:spPr>
          <a:xfrm>
            <a:off x="5241861" y="4830072"/>
            <a:ext cx="2351314" cy="1552558"/>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AC3917DE-B6EE-4DFB-922B-F53CAA6CF996}"/>
              </a:ext>
            </a:extLst>
          </p:cNvPr>
          <p:cNvSpPr/>
          <p:nvPr/>
        </p:nvSpPr>
        <p:spPr>
          <a:xfrm>
            <a:off x="7002436" y="4586211"/>
            <a:ext cx="590739" cy="234765"/>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0C1E5C65-6A08-45C0-BF66-386C1295A0BD}"/>
              </a:ext>
            </a:extLst>
          </p:cNvPr>
          <p:cNvSpPr/>
          <p:nvPr/>
        </p:nvSpPr>
        <p:spPr>
          <a:xfrm>
            <a:off x="6356543" y="3326455"/>
            <a:ext cx="590739" cy="1517182"/>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994937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274</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3407511385"/>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232825" y="2894150"/>
            <a:ext cx="474863" cy="534849"/>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16" name="Titel 1">
            <a:extLst>
              <a:ext uri="{FF2B5EF4-FFF2-40B4-BE49-F238E27FC236}">
                <a16:creationId xmlns:a16="http://schemas.microsoft.com/office/drawing/2014/main" id="{EC62757F-69C5-43B7-93F5-B75F711FE76A}"/>
              </a:ext>
            </a:extLst>
          </p:cNvPr>
          <p:cNvSpPr>
            <a:spLocks noGrp="1"/>
          </p:cNvSpPr>
          <p:nvPr>
            <p:ph type="title"/>
          </p:nvPr>
        </p:nvSpPr>
        <p:spPr>
          <a:xfrm>
            <a:off x="539552" y="548680"/>
            <a:ext cx="8421300" cy="1080120"/>
          </a:xfrm>
        </p:spPr>
        <p:txBody>
          <a:bodyPr/>
          <a:lstStyle/>
          <a:p>
            <a:pPr algn="l"/>
            <a:r>
              <a:rPr lang="nl-BE" sz="3100"/>
              <a:t>&gt; Stappenplan 2 – stap 4: Bereken de volumes van de ruimteclusters</a:t>
            </a:r>
          </a:p>
        </p:txBody>
      </p:sp>
      <p:sp>
        <p:nvSpPr>
          <p:cNvPr id="9" name="Tijdelijke aanduiding voor inhoud 2">
            <a:extLst>
              <a:ext uri="{FF2B5EF4-FFF2-40B4-BE49-F238E27FC236}">
                <a16:creationId xmlns:a16="http://schemas.microsoft.com/office/drawing/2014/main" id="{34D4330A-62E0-463A-BF56-F13A7C222303}"/>
              </a:ext>
            </a:extLst>
          </p:cNvPr>
          <p:cNvSpPr txBox="1">
            <a:spLocks/>
          </p:cNvSpPr>
          <p:nvPr/>
        </p:nvSpPr>
        <p:spPr>
          <a:xfrm>
            <a:off x="2666339" y="2208469"/>
            <a:ext cx="6226141"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7"/>
              </a:buBlip>
            </a:pPr>
            <a:r>
              <a:rPr lang="nl-BE" dirty="0"/>
              <a:t>Bereken de volumes van de verwarmde en onverwarmde clusters</a:t>
            </a:r>
          </a:p>
          <a:p>
            <a:pPr marL="288000" lvl="1">
              <a:buSzPct val="90000"/>
              <a:buBlip>
                <a:blip r:embed="rId7"/>
              </a:buBlip>
            </a:pPr>
            <a:endParaRPr lang="en-US" b="1" dirty="0"/>
          </a:p>
          <a:p>
            <a:pPr marL="288000" lvl="1">
              <a:buSzPct val="90000"/>
              <a:buBlip>
                <a:blip r:embed="rId7"/>
              </a:buBlip>
            </a:pPr>
            <a:r>
              <a:rPr lang="nl-BE" b="1" dirty="0"/>
              <a:t>Werkwijze</a:t>
            </a:r>
          </a:p>
          <a:p>
            <a:pPr lvl="1"/>
            <a:r>
              <a:rPr lang="nl-BE" dirty="0"/>
              <a:t>Bereken van elke ruimtecluster het bijhorende aandeel </a:t>
            </a:r>
            <a:r>
              <a:rPr lang="en-US" dirty="0"/>
              <a:t>van BV </a:t>
            </a:r>
            <a:r>
              <a:rPr lang="nl-BE" dirty="0"/>
              <a:t>van de eenheid</a:t>
            </a:r>
          </a:p>
          <a:p>
            <a:pPr lvl="1"/>
            <a:r>
              <a:rPr lang="nl-BE" dirty="0"/>
              <a:t>Werkwijze voor de bepaling van de afmetingen is identiek aan werkwijze voor bepaling van grootte BV</a:t>
            </a:r>
          </a:p>
          <a:p>
            <a:pPr lvl="1"/>
            <a:r>
              <a:rPr lang="nl-BE" dirty="0"/>
              <a:t>Controle: som volumes ruimteclusters = totaal BV</a:t>
            </a:r>
          </a:p>
          <a:p>
            <a:pPr marL="576000" lvl="2" indent="0">
              <a:buFontTx/>
              <a:buNone/>
            </a:pPr>
            <a:endParaRPr lang="nl-BE" dirty="0"/>
          </a:p>
          <a:p>
            <a:pPr marL="864000" lvl="3" indent="0">
              <a:buFontTx/>
              <a:buNone/>
            </a:pPr>
            <a:endParaRPr lang="nl-BE" dirty="0"/>
          </a:p>
        </p:txBody>
      </p:sp>
      <p:sp>
        <p:nvSpPr>
          <p:cNvPr id="10" name="Tekstvak 9">
            <a:extLst>
              <a:ext uri="{FF2B5EF4-FFF2-40B4-BE49-F238E27FC236}">
                <a16:creationId xmlns:a16="http://schemas.microsoft.com/office/drawing/2014/main" id="{E9E7BA99-A8CD-44C7-9C52-C9AF65327016}"/>
              </a:ext>
            </a:extLst>
          </p:cNvPr>
          <p:cNvSpPr txBox="1"/>
          <p:nvPr/>
        </p:nvSpPr>
        <p:spPr>
          <a:xfrm>
            <a:off x="1574474" y="5908264"/>
            <a:ext cx="6696744" cy="646331"/>
          </a:xfrm>
          <a:prstGeom prst="rect">
            <a:avLst/>
          </a:prstGeom>
          <a:noFill/>
        </p:spPr>
        <p:txBody>
          <a:bodyPr wrap="square" rtlCol="0">
            <a:spAutoFit/>
          </a:bodyPr>
          <a:lstStyle/>
          <a:p>
            <a:r>
              <a:rPr lang="nl-BE" b="1">
                <a:solidFill>
                  <a:schemeClr val="tx2">
                    <a:lumMod val="50000"/>
                  </a:schemeClr>
                </a:solidFill>
              </a:rPr>
              <a:t>Belangrijk om tijdens </a:t>
            </a:r>
            <a:r>
              <a:rPr lang="nl-BE" b="1" err="1">
                <a:solidFill>
                  <a:schemeClr val="tx2">
                    <a:lumMod val="50000"/>
                  </a:schemeClr>
                </a:solidFill>
              </a:rPr>
              <a:t>plaatsbezoek</a:t>
            </a:r>
            <a:r>
              <a:rPr lang="nl-BE" b="1">
                <a:solidFill>
                  <a:schemeClr val="tx2">
                    <a:lumMod val="50000"/>
                  </a:schemeClr>
                </a:solidFill>
              </a:rPr>
              <a:t> alle afmetingen te noteren!</a:t>
            </a:r>
          </a:p>
          <a:p>
            <a:endParaRPr lang="nl-BE">
              <a:solidFill>
                <a:schemeClr val="tx2">
                  <a:lumMod val="50000"/>
                </a:schemeClr>
              </a:solidFill>
            </a:endParaRPr>
          </a:p>
        </p:txBody>
      </p:sp>
      <p:pic>
        <p:nvPicPr>
          <p:cNvPr id="11" name="Graphic 10" descr="Opmerking belangrijk">
            <a:extLst>
              <a:ext uri="{FF2B5EF4-FFF2-40B4-BE49-F238E27FC236}">
                <a16:creationId xmlns:a16="http://schemas.microsoft.com/office/drawing/2014/main" id="{29805CC1-C92A-4F32-B00B-B8B9E9E205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1539" y="5784323"/>
            <a:ext cx="770272" cy="770272"/>
          </a:xfrm>
          <a:prstGeom prst="rect">
            <a:avLst/>
          </a:prstGeom>
        </p:spPr>
      </p:pic>
    </p:spTree>
    <p:extLst>
      <p:ext uri="{BB962C8B-B14F-4D97-AF65-F5344CB8AC3E}">
        <p14:creationId xmlns:p14="http://schemas.microsoft.com/office/powerpoint/2010/main" val="258718319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275</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1736555649"/>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232825" y="2894150"/>
            <a:ext cx="474863" cy="534849"/>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16" name="Titel 1">
            <a:extLst>
              <a:ext uri="{FF2B5EF4-FFF2-40B4-BE49-F238E27FC236}">
                <a16:creationId xmlns:a16="http://schemas.microsoft.com/office/drawing/2014/main" id="{EC62757F-69C5-43B7-93F5-B75F711FE76A}"/>
              </a:ext>
            </a:extLst>
          </p:cNvPr>
          <p:cNvSpPr>
            <a:spLocks noGrp="1"/>
          </p:cNvSpPr>
          <p:nvPr>
            <p:ph type="title"/>
          </p:nvPr>
        </p:nvSpPr>
        <p:spPr>
          <a:xfrm>
            <a:off x="539552" y="548680"/>
            <a:ext cx="8421300" cy="1080120"/>
          </a:xfrm>
        </p:spPr>
        <p:txBody>
          <a:bodyPr/>
          <a:lstStyle/>
          <a:p>
            <a:pPr algn="l"/>
            <a:r>
              <a:rPr lang="nl-BE" sz="3100"/>
              <a:t>&gt; Stappenplan 2 – stap 5: Voer ruimteclusters in en koppel aan correcte RV-installatie(s)</a:t>
            </a:r>
          </a:p>
        </p:txBody>
      </p:sp>
      <p:sp>
        <p:nvSpPr>
          <p:cNvPr id="9" name="Tijdelijke aanduiding voor inhoud 2">
            <a:extLst>
              <a:ext uri="{FF2B5EF4-FFF2-40B4-BE49-F238E27FC236}">
                <a16:creationId xmlns:a16="http://schemas.microsoft.com/office/drawing/2014/main" id="{34D4330A-62E0-463A-BF56-F13A7C222303}"/>
              </a:ext>
            </a:extLst>
          </p:cNvPr>
          <p:cNvSpPr txBox="1">
            <a:spLocks/>
          </p:cNvSpPr>
          <p:nvPr/>
        </p:nvSpPr>
        <p:spPr>
          <a:xfrm>
            <a:off x="2645665" y="1868339"/>
            <a:ext cx="6226141"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7"/>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8"/>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9"/>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0"/>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7"/>
              </a:buBlip>
            </a:pPr>
            <a:r>
              <a:rPr lang="nl-BE" dirty="0"/>
              <a:t>Voer alle ruimteclusters in de software in en duid per cluster </a:t>
            </a:r>
            <a:r>
              <a:rPr lang="nl-BE" b="1" dirty="0"/>
              <a:t>alle</a:t>
            </a:r>
            <a:r>
              <a:rPr lang="nl-BE" dirty="0"/>
              <a:t> RV-installaties aan die de cluster bedienen</a:t>
            </a:r>
          </a:p>
          <a:p>
            <a:pPr marL="288000" lvl="1">
              <a:buSzPct val="90000"/>
              <a:buBlip>
                <a:blip r:embed="rId7"/>
              </a:buBlip>
            </a:pPr>
            <a:endParaRPr lang="en-US" dirty="0"/>
          </a:p>
          <a:p>
            <a:pPr marL="288000" lvl="1">
              <a:buSzPct val="90000"/>
              <a:buBlip>
                <a:blip r:embed="rId7"/>
              </a:buBlip>
            </a:pPr>
            <a:r>
              <a:rPr lang="nl-BE" b="1" dirty="0"/>
              <a:t>Werkwijze</a:t>
            </a:r>
            <a:r>
              <a:rPr lang="nl-BE" dirty="0"/>
              <a:t> voor invoer in software</a:t>
            </a:r>
          </a:p>
          <a:p>
            <a:pPr lvl="1"/>
            <a:r>
              <a:rPr lang="nl-BE" dirty="0"/>
              <a:t>Maak ruimtecluster aan en voer volume in</a:t>
            </a:r>
          </a:p>
          <a:p>
            <a:pPr lvl="1"/>
            <a:r>
              <a:rPr lang="nl-BE" dirty="0"/>
              <a:t>Duid aan welke installaties aanwezig zijn in deze ruimtecluster</a:t>
            </a:r>
            <a:endParaRPr lang="nl-NL" dirty="0"/>
          </a:p>
          <a:p>
            <a:pPr lvl="2"/>
            <a:r>
              <a:rPr lang="nl-BE" dirty="0"/>
              <a:t>In geval EPC GD aanwezig met collectieve installatie maar eenheid is niet aangesloten </a:t>
            </a:r>
            <a:r>
              <a:rPr lang="nl-BE" dirty="0">
                <a:sym typeface="Wingdings" panose="05000000000000000000" pitchFamily="2" charset="2"/>
              </a:rPr>
              <a:t></a:t>
            </a:r>
            <a:r>
              <a:rPr lang="nl-BE" dirty="0"/>
              <a:t> geen koppeling maken!</a:t>
            </a:r>
          </a:p>
          <a:p>
            <a:pPr lvl="2"/>
            <a:r>
              <a:rPr lang="nl-BE" dirty="0"/>
              <a:t>In geval onverwarmde ruimtecluster </a:t>
            </a:r>
            <a:r>
              <a:rPr lang="nl-BE" dirty="0">
                <a:sym typeface="Wingdings" panose="05000000000000000000" pitchFamily="2" charset="2"/>
              </a:rPr>
              <a:t></a:t>
            </a:r>
            <a:r>
              <a:rPr lang="nl-BE" dirty="0"/>
              <a:t> selecteer type installatie voor RV = ‘geen’</a:t>
            </a:r>
          </a:p>
        </p:txBody>
      </p:sp>
    </p:spTree>
    <p:extLst>
      <p:ext uri="{BB962C8B-B14F-4D97-AF65-F5344CB8AC3E}">
        <p14:creationId xmlns:p14="http://schemas.microsoft.com/office/powerpoint/2010/main" val="88716735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276</a:t>
            </a:fld>
            <a:endParaRPr lang="nl-BE" sz="1100">
              <a:solidFill>
                <a:srgbClr val="105269"/>
              </a:solidFill>
            </a:endParaRPr>
          </a:p>
        </p:txBody>
      </p:sp>
      <p:sp>
        <p:nvSpPr>
          <p:cNvPr id="13" name="Rechthoek 12">
            <a:extLst>
              <a:ext uri="{FF2B5EF4-FFF2-40B4-BE49-F238E27FC236}">
                <a16:creationId xmlns:a16="http://schemas.microsoft.com/office/drawing/2014/main" id="{A219495A-2B16-490B-BE5F-F1642C42F052}"/>
              </a:ext>
            </a:extLst>
          </p:cNvPr>
          <p:cNvSpPr/>
          <p:nvPr/>
        </p:nvSpPr>
        <p:spPr>
          <a:xfrm>
            <a:off x="3178206" y="2755355"/>
            <a:ext cx="2379215" cy="478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6">
            <a:extLst>
              <a:ext uri="{FF2B5EF4-FFF2-40B4-BE49-F238E27FC236}">
                <a16:creationId xmlns:a16="http://schemas.microsoft.com/office/drawing/2014/main" id="{01A7BF56-2F42-45DE-A3DC-AEBE9BA1D20D}"/>
              </a:ext>
            </a:extLst>
          </p:cNvPr>
          <p:cNvSpPr txBox="1">
            <a:spLocks/>
          </p:cNvSpPr>
          <p:nvPr/>
        </p:nvSpPr>
        <p:spPr>
          <a:xfrm>
            <a:off x="395536" y="1094152"/>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a:t>De energiedeskundige stelt het volgende vast:</a:t>
            </a:r>
          </a:p>
          <a:p>
            <a:pPr marL="342900" lvl="1" indent="-342900">
              <a:buSzPct val="90000"/>
              <a:buFont typeface="Wingdings" panose="05000000000000000000" pitchFamily="2" charset="2"/>
              <a:buChar char="ü"/>
            </a:pPr>
            <a:r>
              <a:rPr lang="nl-BE"/>
              <a:t>Het BV van de woning wordt verwarmd met radiatoren gevoed door gaswandketel </a:t>
            </a:r>
          </a:p>
          <a:p>
            <a:pPr marL="342900" lvl="1" indent="-342900">
              <a:buSzPct val="90000"/>
              <a:buFont typeface="Wingdings" panose="05000000000000000000" pitchFamily="2" charset="2"/>
              <a:buChar char="ü"/>
            </a:pPr>
            <a:r>
              <a:rPr lang="nl-BE"/>
              <a:t>De zolder maakt geen deel uit van het BV</a:t>
            </a:r>
          </a:p>
          <a:p>
            <a:pPr marL="342900" lvl="1" indent="-342900">
              <a:buSzPct val="90000"/>
              <a:buFont typeface="Wingdings" panose="05000000000000000000" pitchFamily="2" charset="2"/>
              <a:buChar char="ü"/>
            </a:pPr>
            <a:r>
              <a:rPr lang="nl-BE"/>
              <a:t>In de leefruimte staat ook een gaskachel </a:t>
            </a:r>
          </a:p>
          <a:p>
            <a:pPr marL="342900" lvl="1" indent="-342900">
              <a:buSzPct val="90000"/>
              <a:buFont typeface="Wingdings" panose="05000000000000000000" pitchFamily="2" charset="2"/>
              <a:buChar char="ü"/>
            </a:pPr>
            <a:endParaRPr lang="nl-BE"/>
          </a:p>
          <a:p>
            <a:pPr marL="0" lvl="1" indent="0">
              <a:buSzPct val="90000"/>
              <a:buNone/>
            </a:pPr>
            <a:r>
              <a:rPr lang="nl-BE"/>
              <a:t>Welke installaties voert de ED in?</a:t>
            </a:r>
          </a:p>
          <a:p>
            <a:pPr marL="0" lvl="1" indent="0">
              <a:buSzPct val="90000"/>
              <a:buNone/>
            </a:pPr>
            <a:r>
              <a:rPr lang="nl-BE"/>
              <a:t>Welke ruimtes worden bediend door welke installatie?</a:t>
            </a:r>
          </a:p>
          <a:p>
            <a:pPr marL="0" lvl="1" indent="0">
              <a:buSzPct val="90000"/>
              <a:buNone/>
            </a:pPr>
            <a:r>
              <a:rPr lang="nl-BE"/>
              <a:t>Hoe ruimtes in ruimteclusters clusteren?</a:t>
            </a:r>
            <a:endParaRPr lang="nl-BE" sz="2800"/>
          </a:p>
          <a:p>
            <a:pPr marL="0" lvl="1" indent="0">
              <a:buSzPct val="90000"/>
              <a:buNone/>
            </a:pPr>
            <a:endParaRPr lang="nl-BE"/>
          </a:p>
          <a:p>
            <a:pPr marL="0" lvl="1" indent="0">
              <a:buSzPct val="90000"/>
              <a:buNone/>
            </a:pPr>
            <a:endParaRPr lang="nl-BE"/>
          </a:p>
          <a:p>
            <a:pPr marL="57150" indent="0">
              <a:buFontTx/>
              <a:buNone/>
            </a:pPr>
            <a:endParaRPr lang="nl-BE" sz="2000"/>
          </a:p>
        </p:txBody>
      </p:sp>
    </p:spTree>
    <p:extLst>
      <p:ext uri="{BB962C8B-B14F-4D97-AF65-F5344CB8AC3E}">
        <p14:creationId xmlns:p14="http://schemas.microsoft.com/office/powerpoint/2010/main" val="331562616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277</a:t>
            </a:fld>
            <a:endParaRPr lang="nl-BE" sz="1100">
              <a:solidFill>
                <a:srgbClr val="105269"/>
              </a:solidFill>
            </a:endParaRPr>
          </a:p>
        </p:txBody>
      </p:sp>
      <p:pic>
        <p:nvPicPr>
          <p:cNvPr id="9" name="Picture 2">
            <a:extLst>
              <a:ext uri="{FF2B5EF4-FFF2-40B4-BE49-F238E27FC236}">
                <a16:creationId xmlns:a16="http://schemas.microsoft.com/office/drawing/2014/main" id="{1B3C7398-0441-4C37-A627-123B391BF1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2789" y="3218387"/>
            <a:ext cx="4549825" cy="362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hoek 12">
            <a:extLst>
              <a:ext uri="{FF2B5EF4-FFF2-40B4-BE49-F238E27FC236}">
                <a16:creationId xmlns:a16="http://schemas.microsoft.com/office/drawing/2014/main" id="{78F247CB-F8BF-48C2-8776-A588F29A0824}"/>
              </a:ext>
            </a:extLst>
          </p:cNvPr>
          <p:cNvSpPr/>
          <p:nvPr/>
        </p:nvSpPr>
        <p:spPr>
          <a:xfrm>
            <a:off x="3046699" y="4862436"/>
            <a:ext cx="2379215" cy="426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a:t>
            </a:r>
          </a:p>
        </p:txBody>
      </p:sp>
      <p:sp>
        <p:nvSpPr>
          <p:cNvPr id="10" name="Tijdelijke aanduiding voor inhoud 6">
            <a:extLst>
              <a:ext uri="{FF2B5EF4-FFF2-40B4-BE49-F238E27FC236}">
                <a16:creationId xmlns:a16="http://schemas.microsoft.com/office/drawing/2014/main" id="{01A7BF56-2F42-45DE-A3DC-AEBE9BA1D20D}"/>
              </a:ext>
            </a:extLst>
          </p:cNvPr>
          <p:cNvSpPr txBox="1">
            <a:spLocks/>
          </p:cNvSpPr>
          <p:nvPr/>
        </p:nvSpPr>
        <p:spPr>
          <a:xfrm>
            <a:off x="306761" y="398435"/>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a:solidFill>
                  <a:srgbClr val="FF0000"/>
                </a:solidFill>
              </a:rPr>
              <a:t>Oplossing</a:t>
            </a:r>
          </a:p>
          <a:p>
            <a:pPr marL="0" indent="0">
              <a:buNone/>
            </a:pPr>
            <a:r>
              <a:rPr lang="nl-BE" b="1"/>
              <a:t>Welke installaties voert de ED in?</a:t>
            </a:r>
          </a:p>
          <a:p>
            <a:pPr marL="0" indent="0">
              <a:buNone/>
            </a:pPr>
            <a:endParaRPr lang="nl-BE"/>
          </a:p>
          <a:p>
            <a:pPr marL="0" indent="0">
              <a:buNone/>
            </a:pPr>
            <a:r>
              <a:rPr lang="nl-BE"/>
              <a:t>De ED voert 2 aparte installaties voor ruimteverwarming in:</a:t>
            </a:r>
          </a:p>
          <a:p>
            <a:pPr lvl="1"/>
            <a:r>
              <a:rPr lang="nl-BE"/>
              <a:t>RV1: centrale installatie met </a:t>
            </a:r>
          </a:p>
          <a:p>
            <a:pPr lvl="2"/>
            <a:r>
              <a:rPr lang="nl-BE"/>
              <a:t>Opwekking = individuele opwekker, soort = condenserende ketel op gas</a:t>
            </a:r>
          </a:p>
          <a:p>
            <a:pPr lvl="2"/>
            <a:r>
              <a:rPr lang="nl-BE"/>
              <a:t>Afgifte = radiatoren</a:t>
            </a:r>
          </a:p>
          <a:p>
            <a:pPr lvl="1"/>
            <a:r>
              <a:rPr lang="nl-BE"/>
              <a:t>RV2: decentrale installatie</a:t>
            </a:r>
          </a:p>
          <a:p>
            <a:pPr lvl="2"/>
            <a:r>
              <a:rPr lang="nl-BE"/>
              <a:t>Opwekking = gaskachel</a:t>
            </a:r>
          </a:p>
        </p:txBody>
      </p:sp>
      <p:sp>
        <p:nvSpPr>
          <p:cNvPr id="16" name="Rechthoek 15">
            <a:extLst>
              <a:ext uri="{FF2B5EF4-FFF2-40B4-BE49-F238E27FC236}">
                <a16:creationId xmlns:a16="http://schemas.microsoft.com/office/drawing/2014/main" id="{DC8A4130-E120-4A1F-B1EF-98F12035A4F7}"/>
              </a:ext>
            </a:extLst>
          </p:cNvPr>
          <p:cNvSpPr/>
          <p:nvPr/>
        </p:nvSpPr>
        <p:spPr>
          <a:xfrm>
            <a:off x="6996351" y="5608851"/>
            <a:ext cx="637675" cy="430887"/>
          </a:xfrm>
          <a:prstGeom prst="rect">
            <a:avLst/>
          </a:prstGeom>
          <a:solidFill>
            <a:schemeClr val="bg1"/>
          </a:solidFill>
          <a:ln w="38100">
            <a:solidFill>
              <a:srgbClr val="C00000"/>
            </a:solidFill>
          </a:ln>
        </p:spPr>
        <p:txBody>
          <a:bodyPr wrap="none">
            <a:spAutoFit/>
          </a:bodyPr>
          <a:lstStyle/>
          <a:p>
            <a:r>
              <a:rPr lang="nl-BE" sz="2200">
                <a:solidFill>
                  <a:srgbClr val="38373A"/>
                </a:solidFill>
                <a:latin typeface="Calibri" panose="020F0502020204030204" pitchFamily="34" charset="0"/>
              </a:rPr>
              <a:t>RV1</a:t>
            </a:r>
            <a:endParaRPr lang="nl-NL"/>
          </a:p>
        </p:txBody>
      </p:sp>
      <p:sp>
        <p:nvSpPr>
          <p:cNvPr id="17" name="Rechthoek 16">
            <a:extLst>
              <a:ext uri="{FF2B5EF4-FFF2-40B4-BE49-F238E27FC236}">
                <a16:creationId xmlns:a16="http://schemas.microsoft.com/office/drawing/2014/main" id="{96C56B15-B874-45B6-BDD1-74CBBC5CEE66}"/>
              </a:ext>
            </a:extLst>
          </p:cNvPr>
          <p:cNvSpPr/>
          <p:nvPr/>
        </p:nvSpPr>
        <p:spPr>
          <a:xfrm>
            <a:off x="4572000" y="5747218"/>
            <a:ext cx="1231747" cy="430887"/>
          </a:xfrm>
          <a:prstGeom prst="rect">
            <a:avLst/>
          </a:prstGeom>
          <a:solidFill>
            <a:schemeClr val="bg1"/>
          </a:solidFill>
          <a:ln w="38100">
            <a:solidFill>
              <a:srgbClr val="C00000"/>
            </a:solidFill>
          </a:ln>
        </p:spPr>
        <p:txBody>
          <a:bodyPr wrap="none">
            <a:spAutoFit/>
          </a:bodyPr>
          <a:lstStyle/>
          <a:p>
            <a:r>
              <a:rPr lang="nl-BE" sz="2200">
                <a:solidFill>
                  <a:srgbClr val="38373A"/>
                </a:solidFill>
                <a:latin typeface="Calibri" panose="020F0502020204030204" pitchFamily="34" charset="0"/>
              </a:rPr>
              <a:t>RV1+RV2</a:t>
            </a:r>
            <a:endParaRPr lang="nl-NL"/>
          </a:p>
        </p:txBody>
      </p:sp>
      <p:sp>
        <p:nvSpPr>
          <p:cNvPr id="18" name="Rechthoek 17">
            <a:extLst>
              <a:ext uri="{FF2B5EF4-FFF2-40B4-BE49-F238E27FC236}">
                <a16:creationId xmlns:a16="http://schemas.microsoft.com/office/drawing/2014/main" id="{BA34E138-CAF3-45D5-9BB0-8267C8F8D71A}"/>
              </a:ext>
            </a:extLst>
          </p:cNvPr>
          <p:cNvSpPr/>
          <p:nvPr/>
        </p:nvSpPr>
        <p:spPr>
          <a:xfrm>
            <a:off x="6684156" y="3943926"/>
            <a:ext cx="1095810" cy="370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a:t>
            </a:r>
          </a:p>
        </p:txBody>
      </p:sp>
    </p:spTree>
    <p:extLst>
      <p:ext uri="{BB962C8B-B14F-4D97-AF65-F5344CB8AC3E}">
        <p14:creationId xmlns:p14="http://schemas.microsoft.com/office/powerpoint/2010/main" val="347133938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278</a:t>
            </a:fld>
            <a:endParaRPr lang="nl-BE" sz="1100">
              <a:solidFill>
                <a:srgbClr val="105269"/>
              </a:solidFill>
            </a:endParaRPr>
          </a:p>
        </p:txBody>
      </p:sp>
      <p:pic>
        <p:nvPicPr>
          <p:cNvPr id="9" name="Picture 2">
            <a:extLst>
              <a:ext uri="{FF2B5EF4-FFF2-40B4-BE49-F238E27FC236}">
                <a16:creationId xmlns:a16="http://schemas.microsoft.com/office/drawing/2014/main" id="{1B3C7398-0441-4C37-A627-123B391BF1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9770" y="3005324"/>
            <a:ext cx="4549825" cy="362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jdelijke aanduiding voor inhoud 6">
            <a:extLst>
              <a:ext uri="{FF2B5EF4-FFF2-40B4-BE49-F238E27FC236}">
                <a16:creationId xmlns:a16="http://schemas.microsoft.com/office/drawing/2014/main" id="{01A7BF56-2F42-45DE-A3DC-AEBE9BA1D20D}"/>
              </a:ext>
            </a:extLst>
          </p:cNvPr>
          <p:cNvSpPr txBox="1">
            <a:spLocks/>
          </p:cNvSpPr>
          <p:nvPr/>
        </p:nvSpPr>
        <p:spPr>
          <a:xfrm>
            <a:off x="306761" y="398435"/>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a:solidFill>
                  <a:srgbClr val="FF0000"/>
                </a:solidFill>
              </a:rPr>
              <a:t>Oplossing</a:t>
            </a:r>
          </a:p>
          <a:p>
            <a:pPr marL="0" lvl="1" indent="0">
              <a:buSzPct val="90000"/>
              <a:buNone/>
            </a:pPr>
            <a:r>
              <a:rPr lang="nl-BE" b="1"/>
              <a:t>Welke ruimtes worden bediend door welke installatie?</a:t>
            </a:r>
          </a:p>
          <a:p>
            <a:pPr marL="0" lvl="1" indent="0">
              <a:buSzPct val="90000"/>
              <a:buNone/>
            </a:pPr>
            <a:r>
              <a:rPr lang="nl-BE" b="1"/>
              <a:t>Hoe ruimtes in ruimteclusters clusteren?</a:t>
            </a:r>
            <a:endParaRPr lang="nl-BE" sz="2000" b="1"/>
          </a:p>
          <a:p>
            <a:pPr marL="0" indent="0">
              <a:buNone/>
            </a:pPr>
            <a:endParaRPr lang="nl-BE"/>
          </a:p>
          <a:p>
            <a:pPr marL="0" indent="0">
              <a:buNone/>
            </a:pPr>
            <a:r>
              <a:rPr lang="nl-BE"/>
              <a:t>De ED maakt 2 ruimteclusters aan:</a:t>
            </a:r>
          </a:p>
          <a:p>
            <a:pPr lvl="1"/>
            <a:r>
              <a:rPr lang="nl-BE"/>
              <a:t>RC1 = ruimtes die uitsluitend door RV1 bediend worden (= </a:t>
            </a:r>
            <a:r>
              <a:rPr lang="nl-BE">
                <a:solidFill>
                  <a:schemeClr val="tx2">
                    <a:lumMod val="60000"/>
                    <a:lumOff val="40000"/>
                  </a:schemeClr>
                </a:solidFill>
              </a:rPr>
              <a:t>560 m³ of totale volume BV)</a:t>
            </a:r>
          </a:p>
          <a:p>
            <a:pPr lvl="1"/>
            <a:r>
              <a:rPr lang="nl-BE"/>
              <a:t>RC2 = leefruimte, bediend door RV1 + RV2 </a:t>
            </a:r>
            <a:r>
              <a:rPr lang="nl-BE">
                <a:sym typeface="Wingdings" panose="05000000000000000000" pitchFamily="2" charset="2"/>
              </a:rPr>
              <a:t>(= </a:t>
            </a:r>
            <a:r>
              <a:rPr lang="nl-BE">
                <a:solidFill>
                  <a:srgbClr val="FFC000"/>
                </a:solidFill>
                <a:sym typeface="Wingdings" panose="05000000000000000000" pitchFamily="2" charset="2"/>
              </a:rPr>
              <a:t>140 m³</a:t>
            </a:r>
            <a:r>
              <a:rPr lang="nl-BE">
                <a:sym typeface="Wingdings" panose="05000000000000000000" pitchFamily="2" charset="2"/>
              </a:rPr>
              <a:t>)</a:t>
            </a:r>
          </a:p>
        </p:txBody>
      </p:sp>
      <p:sp>
        <p:nvSpPr>
          <p:cNvPr id="16" name="Rechthoek 15">
            <a:extLst>
              <a:ext uri="{FF2B5EF4-FFF2-40B4-BE49-F238E27FC236}">
                <a16:creationId xmlns:a16="http://schemas.microsoft.com/office/drawing/2014/main" id="{DC8A4130-E120-4A1F-B1EF-98F12035A4F7}"/>
              </a:ext>
            </a:extLst>
          </p:cNvPr>
          <p:cNvSpPr/>
          <p:nvPr/>
        </p:nvSpPr>
        <p:spPr>
          <a:xfrm>
            <a:off x="6300191" y="5395788"/>
            <a:ext cx="637675" cy="430887"/>
          </a:xfrm>
          <a:prstGeom prst="rect">
            <a:avLst/>
          </a:prstGeom>
          <a:solidFill>
            <a:schemeClr val="bg1"/>
          </a:solidFill>
          <a:ln w="38100">
            <a:solidFill>
              <a:srgbClr val="C00000"/>
            </a:solidFill>
          </a:ln>
        </p:spPr>
        <p:txBody>
          <a:bodyPr wrap="none">
            <a:spAutoFit/>
          </a:bodyPr>
          <a:lstStyle/>
          <a:p>
            <a:r>
              <a:rPr lang="nl-BE" sz="2200">
                <a:solidFill>
                  <a:srgbClr val="38373A"/>
                </a:solidFill>
                <a:latin typeface="Calibri" panose="020F0502020204030204" pitchFamily="34" charset="0"/>
              </a:rPr>
              <a:t>RV1</a:t>
            </a:r>
            <a:endParaRPr lang="nl-NL"/>
          </a:p>
        </p:txBody>
      </p:sp>
      <p:sp>
        <p:nvSpPr>
          <p:cNvPr id="17" name="Rechthoek 16">
            <a:extLst>
              <a:ext uri="{FF2B5EF4-FFF2-40B4-BE49-F238E27FC236}">
                <a16:creationId xmlns:a16="http://schemas.microsoft.com/office/drawing/2014/main" id="{96C56B15-B874-45B6-BDD1-74CBBC5CEE66}"/>
              </a:ext>
            </a:extLst>
          </p:cNvPr>
          <p:cNvSpPr/>
          <p:nvPr/>
        </p:nvSpPr>
        <p:spPr>
          <a:xfrm>
            <a:off x="3867351" y="5517772"/>
            <a:ext cx="1231747" cy="430887"/>
          </a:xfrm>
          <a:prstGeom prst="rect">
            <a:avLst/>
          </a:prstGeom>
          <a:solidFill>
            <a:schemeClr val="bg1"/>
          </a:solidFill>
          <a:ln w="38100">
            <a:solidFill>
              <a:srgbClr val="C00000"/>
            </a:solidFill>
          </a:ln>
        </p:spPr>
        <p:txBody>
          <a:bodyPr wrap="none">
            <a:spAutoFit/>
          </a:bodyPr>
          <a:lstStyle/>
          <a:p>
            <a:r>
              <a:rPr lang="nl-BE" sz="2200">
                <a:solidFill>
                  <a:srgbClr val="38373A"/>
                </a:solidFill>
                <a:latin typeface="Calibri" panose="020F0502020204030204" pitchFamily="34" charset="0"/>
              </a:rPr>
              <a:t>RV1+RV2</a:t>
            </a:r>
            <a:endParaRPr lang="nl-NL"/>
          </a:p>
        </p:txBody>
      </p:sp>
    </p:spTree>
    <p:extLst>
      <p:ext uri="{BB962C8B-B14F-4D97-AF65-F5344CB8AC3E}">
        <p14:creationId xmlns:p14="http://schemas.microsoft.com/office/powerpoint/2010/main" val="182303663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279</a:t>
            </a:fld>
            <a:endParaRPr lang="nl-BE" sz="1100">
              <a:solidFill>
                <a:srgbClr val="105269"/>
              </a:solidFill>
            </a:endParaRPr>
          </a:p>
        </p:txBody>
      </p:sp>
      <p:pic>
        <p:nvPicPr>
          <p:cNvPr id="9" name="Picture 2">
            <a:extLst>
              <a:ext uri="{FF2B5EF4-FFF2-40B4-BE49-F238E27FC236}">
                <a16:creationId xmlns:a16="http://schemas.microsoft.com/office/drawing/2014/main" id="{1B3C7398-0441-4C37-A627-123B391BF1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9770" y="3005324"/>
            <a:ext cx="4549825" cy="362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jdelijke aanduiding voor inhoud 6">
            <a:extLst>
              <a:ext uri="{FF2B5EF4-FFF2-40B4-BE49-F238E27FC236}">
                <a16:creationId xmlns:a16="http://schemas.microsoft.com/office/drawing/2014/main" id="{01A7BF56-2F42-45DE-A3DC-AEBE9BA1D20D}"/>
              </a:ext>
            </a:extLst>
          </p:cNvPr>
          <p:cNvSpPr txBox="1">
            <a:spLocks/>
          </p:cNvSpPr>
          <p:nvPr/>
        </p:nvSpPr>
        <p:spPr>
          <a:xfrm>
            <a:off x="306761" y="398435"/>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a:solidFill>
                  <a:srgbClr val="FF0000"/>
                </a:solidFill>
              </a:rPr>
              <a:t>Oplossing</a:t>
            </a:r>
          </a:p>
          <a:p>
            <a:pPr marL="0" indent="0">
              <a:buNone/>
            </a:pPr>
            <a:endParaRPr lang="nl-BE" b="1">
              <a:solidFill>
                <a:srgbClr val="FF0000"/>
              </a:solidFill>
            </a:endParaRPr>
          </a:p>
        </p:txBody>
      </p:sp>
      <p:sp>
        <p:nvSpPr>
          <p:cNvPr id="16" name="Rechthoek 15">
            <a:extLst>
              <a:ext uri="{FF2B5EF4-FFF2-40B4-BE49-F238E27FC236}">
                <a16:creationId xmlns:a16="http://schemas.microsoft.com/office/drawing/2014/main" id="{DC8A4130-E120-4A1F-B1EF-98F12035A4F7}"/>
              </a:ext>
            </a:extLst>
          </p:cNvPr>
          <p:cNvSpPr/>
          <p:nvPr/>
        </p:nvSpPr>
        <p:spPr>
          <a:xfrm>
            <a:off x="6300191" y="5395788"/>
            <a:ext cx="637675" cy="430887"/>
          </a:xfrm>
          <a:prstGeom prst="rect">
            <a:avLst/>
          </a:prstGeom>
          <a:solidFill>
            <a:schemeClr val="bg1"/>
          </a:solidFill>
          <a:ln w="38100">
            <a:solidFill>
              <a:srgbClr val="C00000"/>
            </a:solidFill>
          </a:ln>
        </p:spPr>
        <p:txBody>
          <a:bodyPr wrap="none">
            <a:spAutoFit/>
          </a:bodyPr>
          <a:lstStyle/>
          <a:p>
            <a:r>
              <a:rPr lang="nl-BE" sz="2200">
                <a:solidFill>
                  <a:srgbClr val="38373A"/>
                </a:solidFill>
                <a:latin typeface="Calibri" panose="020F0502020204030204" pitchFamily="34" charset="0"/>
              </a:rPr>
              <a:t>RV1</a:t>
            </a:r>
            <a:endParaRPr lang="nl-NL"/>
          </a:p>
        </p:txBody>
      </p:sp>
      <p:sp>
        <p:nvSpPr>
          <p:cNvPr id="17" name="Rechthoek 16">
            <a:extLst>
              <a:ext uri="{FF2B5EF4-FFF2-40B4-BE49-F238E27FC236}">
                <a16:creationId xmlns:a16="http://schemas.microsoft.com/office/drawing/2014/main" id="{96C56B15-B874-45B6-BDD1-74CBBC5CEE66}"/>
              </a:ext>
            </a:extLst>
          </p:cNvPr>
          <p:cNvSpPr/>
          <p:nvPr/>
        </p:nvSpPr>
        <p:spPr>
          <a:xfrm>
            <a:off x="3867351" y="5517772"/>
            <a:ext cx="1231747" cy="430887"/>
          </a:xfrm>
          <a:prstGeom prst="rect">
            <a:avLst/>
          </a:prstGeom>
          <a:solidFill>
            <a:schemeClr val="bg1"/>
          </a:solidFill>
          <a:ln w="38100">
            <a:solidFill>
              <a:srgbClr val="C00000"/>
            </a:solidFill>
          </a:ln>
        </p:spPr>
        <p:txBody>
          <a:bodyPr wrap="none">
            <a:spAutoFit/>
          </a:bodyPr>
          <a:lstStyle/>
          <a:p>
            <a:r>
              <a:rPr lang="nl-BE" sz="2200">
                <a:solidFill>
                  <a:srgbClr val="38373A"/>
                </a:solidFill>
                <a:latin typeface="Calibri" panose="020F0502020204030204" pitchFamily="34" charset="0"/>
              </a:rPr>
              <a:t>RV1+RV2</a:t>
            </a:r>
            <a:endParaRPr lang="nl-NL"/>
          </a:p>
        </p:txBody>
      </p:sp>
      <p:pic>
        <p:nvPicPr>
          <p:cNvPr id="2" name="Afbeelding 1">
            <a:extLst>
              <a:ext uri="{FF2B5EF4-FFF2-40B4-BE49-F238E27FC236}">
                <a16:creationId xmlns:a16="http://schemas.microsoft.com/office/drawing/2014/main" id="{C0075A95-77A6-495B-90CC-79D57BCF4FF9}"/>
              </a:ext>
            </a:extLst>
          </p:cNvPr>
          <p:cNvPicPr>
            <a:picLocks noChangeAspect="1"/>
          </p:cNvPicPr>
          <p:nvPr/>
        </p:nvPicPr>
        <p:blipFill>
          <a:blip r:embed="rId7"/>
          <a:stretch>
            <a:fillRect/>
          </a:stretch>
        </p:blipFill>
        <p:spPr>
          <a:xfrm>
            <a:off x="265968" y="1297268"/>
            <a:ext cx="8612063" cy="1787677"/>
          </a:xfrm>
          <a:prstGeom prst="rect">
            <a:avLst/>
          </a:prstGeom>
        </p:spPr>
      </p:pic>
    </p:spTree>
    <p:extLst>
      <p:ext uri="{BB962C8B-B14F-4D97-AF65-F5344CB8AC3E}">
        <p14:creationId xmlns:p14="http://schemas.microsoft.com/office/powerpoint/2010/main" val="2681217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a:t>
            </a:fld>
            <a:endParaRPr lang="nl-BE" sz="1100">
              <a:solidFill>
                <a:srgbClr val="105269"/>
              </a:solidFill>
            </a:endParaRPr>
          </a:p>
        </p:txBody>
      </p:sp>
      <p:sp>
        <p:nvSpPr>
          <p:cNvPr id="6" name="Tijdelijke aanduiding voor inhoud 4"/>
          <p:cNvSpPr>
            <a:spLocks noGrp="1"/>
          </p:cNvSpPr>
          <p:nvPr>
            <p:ph sz="half" idx="2"/>
          </p:nvPr>
        </p:nvSpPr>
        <p:spPr>
          <a:xfrm>
            <a:off x="576064" y="1628800"/>
            <a:ext cx="8352928" cy="4248472"/>
          </a:xfrm>
        </p:spPr>
        <p:txBody>
          <a:bodyPr/>
          <a:lstStyle/>
          <a:p>
            <a:r>
              <a:rPr lang="nl-BE" b="1" dirty="0"/>
              <a:t>Werkingsprincipe</a:t>
            </a:r>
          </a:p>
          <a:p>
            <a:pPr lvl="1"/>
            <a:r>
              <a:rPr lang="nl-BE" dirty="0"/>
              <a:t>Toestellen die warmte opwekken door verbranding van </a:t>
            </a:r>
            <a:r>
              <a:rPr lang="nl-BE" b="1" dirty="0"/>
              <a:t>kolen, hout </a:t>
            </a:r>
            <a:r>
              <a:rPr lang="nl-BE" dirty="0"/>
              <a:t>of</a:t>
            </a:r>
            <a:r>
              <a:rPr lang="nl-BE" b="1" dirty="0"/>
              <a:t> houtpellets</a:t>
            </a:r>
          </a:p>
          <a:p>
            <a:pPr marL="288000" lvl="1" indent="0">
              <a:buNone/>
            </a:pPr>
            <a:endParaRPr lang="nl-BE" dirty="0"/>
          </a:p>
          <a:p>
            <a:pPr marL="288000" lvl="1">
              <a:buSzPct val="90000"/>
              <a:buBlip>
                <a:blip r:embed="rId2"/>
              </a:buBlip>
            </a:pPr>
            <a:r>
              <a:rPr lang="nl-BE" b="1" dirty="0"/>
              <a:t>Hoe herkennen</a:t>
            </a:r>
          </a:p>
          <a:p>
            <a:pPr lvl="1"/>
            <a:r>
              <a:rPr lang="nl-BE" dirty="0"/>
              <a:t>Brandstofopslag in of in buurt van ketel</a:t>
            </a:r>
          </a:p>
          <a:p>
            <a:pPr lvl="1"/>
            <a:r>
              <a:rPr lang="nl-BE" dirty="0"/>
              <a:t>Manueel of automatisch bijgevuld</a:t>
            </a:r>
          </a:p>
          <a:p>
            <a:pPr lvl="1"/>
            <a:r>
              <a:rPr lang="nl-BE" dirty="0"/>
              <a:t>Beschikken over een aslade onderaan de ketel</a:t>
            </a:r>
          </a:p>
          <a:p>
            <a:pPr lvl="1"/>
            <a:endParaRPr lang="nl-BE" dirty="0"/>
          </a:p>
          <a:p>
            <a:pPr marL="0" indent="0">
              <a:buNone/>
            </a:pPr>
            <a:endParaRPr lang="en-US" sz="1700" dirty="0">
              <a:solidFill>
                <a:srgbClr val="105269"/>
              </a:solidFill>
              <a:latin typeface="Verdana" panose="020B0604030504040204" pitchFamily="34" charset="0"/>
              <a:ea typeface="Verdana" panose="020B0604030504040204" pitchFamily="34" charset="0"/>
            </a:endParaRPr>
          </a:p>
        </p:txBody>
      </p:sp>
      <p:sp>
        <p:nvSpPr>
          <p:cNvPr id="18" name="Titel 3">
            <a:extLst>
              <a:ext uri="{FF2B5EF4-FFF2-40B4-BE49-F238E27FC236}">
                <a16:creationId xmlns:a16="http://schemas.microsoft.com/office/drawing/2014/main" id="{9E676031-F001-4D5D-A01D-11CCE838014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Ketels op vaste brandstoffen (VI.8.1.3)</a:t>
            </a:r>
          </a:p>
        </p:txBody>
      </p:sp>
    </p:spTree>
    <p:extLst>
      <p:ext uri="{BB962C8B-B14F-4D97-AF65-F5344CB8AC3E}">
        <p14:creationId xmlns:p14="http://schemas.microsoft.com/office/powerpoint/2010/main" val="45273967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jdelijke aanduiding voor inhoud 6">
            <a:extLst>
              <a:ext uri="{FF2B5EF4-FFF2-40B4-BE49-F238E27FC236}">
                <a16:creationId xmlns:a16="http://schemas.microsoft.com/office/drawing/2014/main" id="{B91E9131-9D0C-46AA-BC20-73BEA62D34EA}"/>
              </a:ext>
            </a:extLst>
          </p:cNvPr>
          <p:cNvSpPr txBox="1">
            <a:spLocks/>
          </p:cNvSpPr>
          <p:nvPr/>
        </p:nvSpPr>
        <p:spPr>
          <a:xfrm>
            <a:off x="290636" y="519424"/>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a:t>De energiedeskundige stelt het volgende vast:</a:t>
            </a:r>
          </a:p>
          <a:p>
            <a:pPr lvl="1">
              <a:buFont typeface="Wingdings" panose="05000000000000000000" pitchFamily="2" charset="2"/>
              <a:buChar char="ü"/>
            </a:pPr>
            <a:r>
              <a:rPr lang="nl-BE" sz="2000"/>
              <a:t>Passiefwoning (NEB ≤ 15 kWh/(m².a)) met BV = 525 m³</a:t>
            </a:r>
          </a:p>
          <a:p>
            <a:pPr lvl="1">
              <a:buFont typeface="Wingdings" panose="05000000000000000000" pitchFamily="2" charset="2"/>
              <a:buChar char="ü"/>
            </a:pPr>
            <a:r>
              <a:rPr lang="nl-BE" sz="2000"/>
              <a:t>Installatie voor RV</a:t>
            </a:r>
          </a:p>
          <a:p>
            <a:pPr lvl="2">
              <a:buFont typeface="Wingdings" panose="05000000000000000000" pitchFamily="2" charset="2"/>
              <a:buChar char="ü"/>
            </a:pPr>
            <a:r>
              <a:rPr lang="nl-BE" sz="1800"/>
              <a:t>Verwarming door </a:t>
            </a:r>
            <a:r>
              <a:rPr lang="nl-BE" sz="1800" err="1"/>
              <a:t>naverwarming</a:t>
            </a:r>
            <a:r>
              <a:rPr lang="nl-BE" sz="1800"/>
              <a:t> ventilatielucht in slaapkamers en leefruimte, aangeduid met blauwe bol</a:t>
            </a:r>
          </a:p>
          <a:p>
            <a:pPr lvl="2">
              <a:buFont typeface="Wingdings" panose="05000000000000000000" pitchFamily="2" charset="2"/>
              <a:buChar char="ü"/>
            </a:pPr>
            <a:r>
              <a:rPr lang="nl-BE" sz="1800"/>
              <a:t>Elektrische weerstand geïntegreerd in ventilatie-unit</a:t>
            </a:r>
          </a:p>
          <a:p>
            <a:pPr lvl="2">
              <a:buFont typeface="Wingdings" panose="05000000000000000000" pitchFamily="2" charset="2"/>
              <a:buChar char="ü"/>
            </a:pPr>
            <a:r>
              <a:rPr lang="nl-BE" sz="1800"/>
              <a:t>Gesloten gashaard in leefruimte</a:t>
            </a:r>
          </a:p>
          <a:p>
            <a:pPr marL="0" indent="0">
              <a:buNone/>
            </a:pPr>
            <a:r>
              <a:rPr lang="nl-BE"/>
              <a:t>Welke ruimtes worden bediend door welke installatie en welke ruimteclusters voert de ED in?</a:t>
            </a:r>
          </a:p>
          <a:p>
            <a:pPr marL="57150" indent="0">
              <a:buFontTx/>
              <a:buNone/>
            </a:pPr>
            <a:endParaRPr lang="nl-BE" sz="2000"/>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280</a:t>
            </a:fld>
            <a:endParaRPr lang="nl-BE" sz="1100">
              <a:solidFill>
                <a:srgbClr val="105269"/>
              </a:solidFill>
            </a:endParaRPr>
          </a:p>
        </p:txBody>
      </p:sp>
      <p:pic>
        <p:nvPicPr>
          <p:cNvPr id="26" name="Picture 2" descr="https://www.energiesparen.be/sites/default/files/resize/thumbnails/image/RV-vb2-500x2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362" y="3280561"/>
            <a:ext cx="6192688" cy="3480291"/>
          </a:xfrm>
          <a:prstGeom prst="rect">
            <a:avLst/>
          </a:prstGeom>
          <a:noFill/>
          <a:extLst>
            <a:ext uri="{909E8E84-426E-40DD-AFC4-6F175D3DCCD1}">
              <a14:hiddenFill xmlns:a14="http://schemas.microsoft.com/office/drawing/2010/main">
                <a:solidFill>
                  <a:srgbClr val="FFFFFF"/>
                </a:solidFill>
              </a14:hiddenFill>
            </a:ext>
          </a:extLst>
        </p:spPr>
      </p:pic>
      <p:sp>
        <p:nvSpPr>
          <p:cNvPr id="27" name="Ovaal 26"/>
          <p:cNvSpPr/>
          <p:nvPr/>
        </p:nvSpPr>
        <p:spPr>
          <a:xfrm>
            <a:off x="4469428" y="349207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p:cNvSpPr/>
          <p:nvPr/>
        </p:nvSpPr>
        <p:spPr>
          <a:xfrm>
            <a:off x="4888120" y="457219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p:cNvSpPr/>
          <p:nvPr/>
        </p:nvSpPr>
        <p:spPr>
          <a:xfrm>
            <a:off x="7169728" y="4993477"/>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p:cNvSpPr/>
          <p:nvPr/>
        </p:nvSpPr>
        <p:spPr>
          <a:xfrm>
            <a:off x="6953704" y="4993477"/>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p:cNvSpPr/>
          <p:nvPr/>
        </p:nvSpPr>
        <p:spPr>
          <a:xfrm>
            <a:off x="6917700" y="586834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p:cNvSpPr/>
          <p:nvPr/>
        </p:nvSpPr>
        <p:spPr>
          <a:xfrm>
            <a:off x="4001376" y="5606448"/>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p:cNvSpPr/>
          <p:nvPr/>
        </p:nvSpPr>
        <p:spPr>
          <a:xfrm>
            <a:off x="3389308" y="349207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p:cNvSpPr/>
          <p:nvPr/>
        </p:nvSpPr>
        <p:spPr>
          <a:xfrm>
            <a:off x="6737680" y="5661408"/>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al 34"/>
          <p:cNvSpPr/>
          <p:nvPr/>
        </p:nvSpPr>
        <p:spPr>
          <a:xfrm>
            <a:off x="4198164" y="5809489"/>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p:cNvSpPr/>
          <p:nvPr/>
        </p:nvSpPr>
        <p:spPr>
          <a:xfrm>
            <a:off x="4469428" y="4140148"/>
            <a:ext cx="108012" cy="3600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Afbeelding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14" y="3378731"/>
            <a:ext cx="2432250" cy="1367440"/>
          </a:xfrm>
          <a:prstGeom prst="rect">
            <a:avLst/>
          </a:prstGeom>
        </p:spPr>
      </p:pic>
      <p:pic>
        <p:nvPicPr>
          <p:cNvPr id="39" name="Picture 8" descr="Bouwproducten.nl - Driezijdige gashaard B-fire 100 hoog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636" y="4877012"/>
            <a:ext cx="2486604" cy="1864953"/>
          </a:xfrm>
          <a:prstGeom prst="rect">
            <a:avLst/>
          </a:prstGeom>
          <a:noFill/>
          <a:extLst>
            <a:ext uri="{909E8E84-426E-40DD-AFC4-6F175D3DCCD1}">
              <a14:hiddenFill xmlns:a14="http://schemas.microsoft.com/office/drawing/2010/main">
                <a:solidFill>
                  <a:srgbClr val="FFFFFF"/>
                </a:solidFill>
              </a14:hiddenFill>
            </a:ext>
          </a:extLst>
        </p:spPr>
      </p:pic>
      <p:sp>
        <p:nvSpPr>
          <p:cNvPr id="40" name="Ovaal 39"/>
          <p:cNvSpPr/>
          <p:nvPr/>
        </p:nvSpPr>
        <p:spPr>
          <a:xfrm>
            <a:off x="374024" y="348070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al 40"/>
          <p:cNvSpPr/>
          <p:nvPr/>
        </p:nvSpPr>
        <p:spPr>
          <a:xfrm>
            <a:off x="381259" y="4500188"/>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p:cNvSpPr/>
          <p:nvPr/>
        </p:nvSpPr>
        <p:spPr>
          <a:xfrm>
            <a:off x="441556" y="3331642"/>
            <a:ext cx="739305" cy="369332"/>
          </a:xfrm>
          <a:prstGeom prst="rect">
            <a:avLst/>
          </a:prstGeom>
        </p:spPr>
        <p:txBody>
          <a:bodyPr wrap="none">
            <a:spAutoFit/>
          </a:bodyPr>
          <a:lstStyle/>
          <a:p>
            <a:r>
              <a:rPr lang="nl-BE" err="1">
                <a:solidFill>
                  <a:srgbClr val="38373A"/>
                </a:solidFill>
                <a:latin typeface="Calibri" panose="020F0502020204030204" pitchFamily="34" charset="0"/>
              </a:rPr>
              <a:t>pulsie</a:t>
            </a:r>
            <a:endParaRPr lang="nl-NL"/>
          </a:p>
        </p:txBody>
      </p:sp>
      <p:sp>
        <p:nvSpPr>
          <p:cNvPr id="43" name="Rechthoek 42"/>
          <p:cNvSpPr/>
          <p:nvPr/>
        </p:nvSpPr>
        <p:spPr>
          <a:xfrm>
            <a:off x="476317" y="4351296"/>
            <a:ext cx="1002710" cy="369332"/>
          </a:xfrm>
          <a:prstGeom prst="rect">
            <a:avLst/>
          </a:prstGeom>
        </p:spPr>
        <p:txBody>
          <a:bodyPr wrap="none">
            <a:spAutoFit/>
          </a:bodyPr>
          <a:lstStyle/>
          <a:p>
            <a:r>
              <a:rPr lang="nl-BE">
                <a:solidFill>
                  <a:srgbClr val="38373A"/>
                </a:solidFill>
                <a:latin typeface="Calibri" panose="020F0502020204030204" pitchFamily="34" charset="0"/>
              </a:rPr>
              <a:t>extractie</a:t>
            </a:r>
            <a:endParaRPr lang="nl-NL"/>
          </a:p>
        </p:txBody>
      </p:sp>
      <p:sp>
        <p:nvSpPr>
          <p:cNvPr id="44" name="Rechthoek 43">
            <a:extLst>
              <a:ext uri="{FF2B5EF4-FFF2-40B4-BE49-F238E27FC236}">
                <a16:creationId xmlns:a16="http://schemas.microsoft.com/office/drawing/2014/main" id="{CD726E85-5E23-4822-B816-79EC89E34F57}"/>
              </a:ext>
            </a:extLst>
          </p:cNvPr>
          <p:cNvSpPr/>
          <p:nvPr/>
        </p:nvSpPr>
        <p:spPr>
          <a:xfrm>
            <a:off x="2070283" y="2312518"/>
            <a:ext cx="886157" cy="26854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DECB7692-7D5D-4A2D-AEEA-80E8924A637D}"/>
              </a:ext>
            </a:extLst>
          </p:cNvPr>
          <p:cNvSpPr/>
          <p:nvPr/>
        </p:nvSpPr>
        <p:spPr>
          <a:xfrm>
            <a:off x="4001376" y="5809488"/>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2444828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281</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p:txBody>
          <a:bodyPr/>
          <a:lstStyle/>
          <a:p>
            <a:pPr marL="0" indent="0">
              <a:buNone/>
            </a:pPr>
            <a:r>
              <a:rPr lang="nl-BE" b="1"/>
              <a:t>VOORBEELD 2 – grafisch, volumes bepaald</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53" y="611995"/>
            <a:ext cx="7474407" cy="598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95862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282</a:t>
            </a:fld>
            <a:endParaRPr lang="nl-BE" sz="1100">
              <a:solidFill>
                <a:srgbClr val="105269"/>
              </a:solidFill>
            </a:endParaRPr>
          </a:p>
        </p:txBody>
      </p:sp>
      <p:sp>
        <p:nvSpPr>
          <p:cNvPr id="6" name="Tijdelijke aanduiding voor inhoud 2">
            <a:extLst>
              <a:ext uri="{FF2B5EF4-FFF2-40B4-BE49-F238E27FC236}">
                <a16:creationId xmlns:a16="http://schemas.microsoft.com/office/drawing/2014/main" id="{6C3DA9B4-B270-4054-BB30-11E5E4BCFE96}"/>
              </a:ext>
            </a:extLst>
          </p:cNvPr>
          <p:cNvSpPr txBox="1">
            <a:spLocks/>
          </p:cNvSpPr>
          <p:nvPr/>
        </p:nvSpPr>
        <p:spPr>
          <a:xfrm>
            <a:off x="310714" y="260952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b="1">
                <a:solidFill>
                  <a:srgbClr val="FF0000"/>
                </a:solidFill>
              </a:rPr>
              <a:t>Oplossing</a:t>
            </a:r>
          </a:p>
          <a:p>
            <a:pPr lvl="1"/>
            <a:r>
              <a:rPr lang="en-US" b="1" err="1"/>
              <a:t>Stap</a:t>
            </a:r>
            <a:r>
              <a:rPr lang="en-US" b="1"/>
              <a:t> 1</a:t>
            </a:r>
            <a:r>
              <a:rPr lang="en-US"/>
              <a:t>: </a:t>
            </a:r>
            <a:r>
              <a:rPr lang="nl-BE"/>
              <a:t>Cluster </a:t>
            </a:r>
            <a:r>
              <a:rPr lang="nl-BE" b="1"/>
              <a:t>direct verwarmde </a:t>
            </a:r>
            <a:r>
              <a:rPr lang="nl-BE"/>
              <a:t>ruimten</a:t>
            </a:r>
          </a:p>
          <a:p>
            <a:pPr lvl="2"/>
            <a:r>
              <a:rPr lang="nl-BE"/>
              <a:t>Leefruimte, zithoek en eetkamer vormen één ruimte</a:t>
            </a:r>
          </a:p>
          <a:p>
            <a:pPr lvl="3"/>
            <a:r>
              <a:rPr lang="nl-BE"/>
              <a:t>Zithoek en eetkamer direct verwarmd door luchtverwarming (ventilatiesysteem) = centrale installatie RV1</a:t>
            </a:r>
          </a:p>
          <a:p>
            <a:pPr lvl="3"/>
            <a:r>
              <a:rPr lang="nl-BE"/>
              <a:t>Leefruimte heeft ook gesloten gashaard = decentrale installatie RV2</a:t>
            </a:r>
          </a:p>
          <a:p>
            <a:pPr lvl="3"/>
            <a:r>
              <a:rPr lang="nl-BE"/>
              <a:t>Leefruimte, zithoek en eetkamer direct verwarmd door luchtverwarming én gashaard</a:t>
            </a:r>
          </a:p>
          <a:p>
            <a:pPr lvl="3"/>
            <a:r>
              <a:rPr lang="nl-BE"/>
              <a:t>2 RV-installaties aanwezig</a:t>
            </a:r>
          </a:p>
          <a:p>
            <a:pPr lvl="3"/>
            <a:r>
              <a:rPr lang="nl-BE"/>
              <a:t>Vormen ruimtecluster </a:t>
            </a:r>
            <a:r>
              <a:rPr lang="nl-BE" b="1">
                <a:solidFill>
                  <a:srgbClr val="C00000"/>
                </a:solidFill>
              </a:rPr>
              <a:t>RC1</a:t>
            </a:r>
            <a:endParaRPr lang="nl-BE"/>
          </a:p>
          <a:p>
            <a:pPr lvl="2"/>
            <a:r>
              <a:rPr lang="nl-BE"/>
              <a:t>Slaapkamers verwarmd door luchtverwarming (ventilatiesysteem) RV1</a:t>
            </a:r>
          </a:p>
          <a:p>
            <a:pPr lvl="3"/>
            <a:r>
              <a:rPr lang="nl-BE"/>
              <a:t>Vormen aparte ruimtecluster </a:t>
            </a:r>
            <a:r>
              <a:rPr lang="nl-BE" b="1">
                <a:solidFill>
                  <a:srgbClr val="C00000"/>
                </a:solidFill>
              </a:rPr>
              <a:t>RC2</a:t>
            </a:r>
          </a:p>
          <a:p>
            <a:pPr lvl="1"/>
            <a:endParaRPr lang="nl-BE"/>
          </a:p>
        </p:txBody>
      </p:sp>
      <p:pic>
        <p:nvPicPr>
          <p:cNvPr id="3" name="Afbeelding 2" descr="Afbeelding met schermafbeelding&#10;&#10;Automatisch gegenereerde beschrijving">
            <a:extLst>
              <a:ext uri="{FF2B5EF4-FFF2-40B4-BE49-F238E27FC236}">
                <a16:creationId xmlns:a16="http://schemas.microsoft.com/office/drawing/2014/main" id="{43A4206E-67C6-44F2-B93D-421608EC5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714" y="216752"/>
            <a:ext cx="2737285" cy="2392776"/>
          </a:xfrm>
          <a:prstGeom prst="rect">
            <a:avLst/>
          </a:prstGeom>
        </p:spPr>
      </p:pic>
    </p:spTree>
    <p:extLst>
      <p:ext uri="{BB962C8B-B14F-4D97-AF65-F5344CB8AC3E}">
        <p14:creationId xmlns:p14="http://schemas.microsoft.com/office/powerpoint/2010/main" val="198612219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283</a:t>
            </a:fld>
            <a:endParaRPr lang="nl-BE" sz="1100">
              <a:solidFill>
                <a:srgbClr val="105269"/>
              </a:solidFill>
            </a:endParaRPr>
          </a:p>
        </p:txBody>
      </p:sp>
      <p:sp>
        <p:nvSpPr>
          <p:cNvPr id="6" name="Tijdelijke aanduiding voor inhoud 2">
            <a:extLst>
              <a:ext uri="{FF2B5EF4-FFF2-40B4-BE49-F238E27FC236}">
                <a16:creationId xmlns:a16="http://schemas.microsoft.com/office/drawing/2014/main" id="{6C3DA9B4-B270-4054-BB30-11E5E4BCFE96}"/>
              </a:ext>
            </a:extLst>
          </p:cNvPr>
          <p:cNvSpPr txBox="1">
            <a:spLocks/>
          </p:cNvSpPr>
          <p:nvPr/>
        </p:nvSpPr>
        <p:spPr>
          <a:xfrm>
            <a:off x="395536" y="2510389"/>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b="1">
                <a:solidFill>
                  <a:srgbClr val="FF0000"/>
                </a:solidFill>
              </a:rPr>
              <a:t>Oplossing </a:t>
            </a:r>
            <a:r>
              <a:rPr lang="nl-BE">
                <a:solidFill>
                  <a:srgbClr val="FF0000"/>
                </a:solidFill>
              </a:rPr>
              <a:t>&gt; vervolg</a:t>
            </a:r>
            <a:endParaRPr lang="nl-BE" b="1">
              <a:solidFill>
                <a:srgbClr val="FF0000"/>
              </a:solidFill>
            </a:endParaRPr>
          </a:p>
          <a:p>
            <a:pPr lvl="1"/>
            <a:r>
              <a:rPr lang="nl-BE" b="1"/>
              <a:t>Stap 2</a:t>
            </a:r>
            <a:r>
              <a:rPr lang="nl-BE"/>
              <a:t>: Wijs </a:t>
            </a:r>
            <a:r>
              <a:rPr lang="nl-BE" b="1"/>
              <a:t>indirect verwarmde </a:t>
            </a:r>
            <a:r>
              <a:rPr lang="nl-BE"/>
              <a:t>ruimten toe </a:t>
            </a:r>
          </a:p>
          <a:p>
            <a:pPr lvl="2"/>
            <a:r>
              <a:rPr lang="nl-BE"/>
              <a:t>Berging deelt enkel niet-permanente openingen met </a:t>
            </a:r>
            <a:r>
              <a:rPr lang="nl-BE" b="1">
                <a:solidFill>
                  <a:srgbClr val="C00000"/>
                </a:solidFill>
              </a:rPr>
              <a:t>RC1</a:t>
            </a:r>
            <a:r>
              <a:rPr lang="nl-BE"/>
              <a:t> en wordt dus aan deze ruimtecluster toegevoegd</a:t>
            </a:r>
          </a:p>
          <a:p>
            <a:pPr lvl="2"/>
            <a:r>
              <a:rPr lang="nl-BE"/>
              <a:t>Hal, trap, overloop en nachthal vormen één ruimte</a:t>
            </a:r>
          </a:p>
          <a:p>
            <a:pPr lvl="3"/>
            <a:r>
              <a:rPr lang="nl-BE"/>
              <a:t>Ruimte deelt niet-permanente openingen met direct verwarmde ruimten uit beide ruimteclusters RC1 en RC2 </a:t>
            </a:r>
          </a:p>
          <a:p>
            <a:pPr lvl="4"/>
            <a:r>
              <a:rPr lang="nl-BE"/>
              <a:t>indirect verwarmd door beide ruimteclusters</a:t>
            </a:r>
          </a:p>
          <a:p>
            <a:pPr lvl="3"/>
            <a:r>
              <a:rPr lang="nl-BE"/>
              <a:t>Ruimte deelt </a:t>
            </a:r>
            <a:r>
              <a:rPr lang="nl-BE" b="1"/>
              <a:t>grootste oppervlakte </a:t>
            </a:r>
            <a:r>
              <a:rPr lang="nl-BE"/>
              <a:t>aan </a:t>
            </a:r>
            <a:r>
              <a:rPr lang="nl-BE" b="1"/>
              <a:t>niet-permanente openingen </a:t>
            </a:r>
            <a:r>
              <a:rPr lang="nl-BE"/>
              <a:t>met  RC2 en wordt daarom toegevoegd aan </a:t>
            </a:r>
            <a:r>
              <a:rPr lang="nl-BE" b="1">
                <a:solidFill>
                  <a:srgbClr val="C00000"/>
                </a:solidFill>
              </a:rPr>
              <a:t>RC2 </a:t>
            </a:r>
            <a:r>
              <a:rPr lang="nl-BE"/>
              <a:t>(enkel luchtverwarming)</a:t>
            </a:r>
          </a:p>
          <a:p>
            <a:pPr lvl="1"/>
            <a:endParaRPr lang="nl-BE"/>
          </a:p>
        </p:txBody>
      </p:sp>
      <p:pic>
        <p:nvPicPr>
          <p:cNvPr id="4" name="Afbeelding 3" descr="Afbeelding met schermafbeelding&#10;&#10;Automatisch gegenereerde beschrijving">
            <a:extLst>
              <a:ext uri="{FF2B5EF4-FFF2-40B4-BE49-F238E27FC236}">
                <a16:creationId xmlns:a16="http://schemas.microsoft.com/office/drawing/2014/main" id="{F0FB7427-3598-4162-B4DA-92AE37E912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99139"/>
            <a:ext cx="2737285" cy="2392776"/>
          </a:xfrm>
          <a:prstGeom prst="rect">
            <a:avLst/>
          </a:prstGeom>
        </p:spPr>
      </p:pic>
    </p:spTree>
    <p:extLst>
      <p:ext uri="{BB962C8B-B14F-4D97-AF65-F5344CB8AC3E}">
        <p14:creationId xmlns:p14="http://schemas.microsoft.com/office/powerpoint/2010/main" val="162319483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284</a:t>
            </a:fld>
            <a:endParaRPr lang="nl-BE" sz="1100">
              <a:solidFill>
                <a:srgbClr val="105269"/>
              </a:solidFill>
            </a:endParaRPr>
          </a:p>
        </p:txBody>
      </p:sp>
      <p:sp>
        <p:nvSpPr>
          <p:cNvPr id="6" name="Tijdelijke aanduiding voor inhoud 2">
            <a:extLst>
              <a:ext uri="{FF2B5EF4-FFF2-40B4-BE49-F238E27FC236}">
                <a16:creationId xmlns:a16="http://schemas.microsoft.com/office/drawing/2014/main" id="{6C3DA9B4-B270-4054-BB30-11E5E4BCFE96}"/>
              </a:ext>
            </a:extLst>
          </p:cNvPr>
          <p:cNvSpPr txBox="1">
            <a:spLocks/>
          </p:cNvSpPr>
          <p:nvPr/>
        </p:nvSpPr>
        <p:spPr>
          <a:xfrm>
            <a:off x="395536" y="2510389"/>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b="1">
                <a:solidFill>
                  <a:srgbClr val="FF0000"/>
                </a:solidFill>
              </a:rPr>
              <a:t>Oplossing </a:t>
            </a:r>
            <a:r>
              <a:rPr lang="nl-BE">
                <a:solidFill>
                  <a:srgbClr val="FF0000"/>
                </a:solidFill>
              </a:rPr>
              <a:t>&gt; vervolg</a:t>
            </a:r>
            <a:endParaRPr lang="nl-BE" b="1">
              <a:solidFill>
                <a:srgbClr val="FF0000"/>
              </a:solidFill>
            </a:endParaRPr>
          </a:p>
          <a:p>
            <a:pPr lvl="1"/>
            <a:r>
              <a:rPr lang="nl-BE" b="1"/>
              <a:t>Stap 3</a:t>
            </a:r>
            <a:r>
              <a:rPr lang="nl-BE"/>
              <a:t>: Wijs </a:t>
            </a:r>
            <a:r>
              <a:rPr lang="nl-BE" b="1"/>
              <a:t>onverwarmde </a:t>
            </a:r>
            <a:r>
              <a:rPr lang="nl-BE"/>
              <a:t>ruimten toe </a:t>
            </a:r>
          </a:p>
          <a:p>
            <a:pPr lvl="2"/>
            <a:r>
              <a:rPr lang="nl-BE"/>
              <a:t>Badkamer </a:t>
            </a:r>
          </a:p>
          <a:p>
            <a:pPr lvl="3"/>
            <a:r>
              <a:rPr lang="nl-BE"/>
              <a:t>is niet direct verwarmd</a:t>
            </a:r>
          </a:p>
          <a:p>
            <a:pPr lvl="3"/>
            <a:r>
              <a:rPr lang="nl-BE"/>
              <a:t>heeft geen niet-permanente openingen met direct verwarmde slaapkamers</a:t>
            </a:r>
          </a:p>
          <a:p>
            <a:pPr lvl="3"/>
            <a:r>
              <a:rPr lang="nl-BE"/>
              <a:t>deelt niet-permanente opening met indirect verwarmde overloop</a:t>
            </a:r>
          </a:p>
          <a:p>
            <a:pPr lvl="3"/>
            <a:r>
              <a:rPr lang="nl-BE"/>
              <a:t>oppervlakte (3 x 3,4)m² = 10,2m² &gt; 6m²</a:t>
            </a:r>
          </a:p>
          <a:p>
            <a:pPr lvl="3"/>
            <a:r>
              <a:rPr lang="nl-BE" b="1"/>
              <a:t>aparte</a:t>
            </a:r>
            <a:r>
              <a:rPr lang="nl-BE"/>
              <a:t> niet verwarmde ruimtecluster </a:t>
            </a:r>
            <a:r>
              <a:rPr lang="nl-BE" b="1">
                <a:solidFill>
                  <a:srgbClr val="C00000"/>
                </a:solidFill>
              </a:rPr>
              <a:t>RC3</a:t>
            </a:r>
            <a:endParaRPr lang="nl-BE"/>
          </a:p>
          <a:p>
            <a:pPr lvl="1"/>
            <a:endParaRPr lang="nl-BE"/>
          </a:p>
        </p:txBody>
      </p:sp>
      <p:pic>
        <p:nvPicPr>
          <p:cNvPr id="4" name="Afbeelding 3" descr="Afbeelding met schermafbeelding&#10;&#10;Automatisch gegenereerde beschrijving">
            <a:extLst>
              <a:ext uri="{FF2B5EF4-FFF2-40B4-BE49-F238E27FC236}">
                <a16:creationId xmlns:a16="http://schemas.microsoft.com/office/drawing/2014/main" id="{F0FB7427-3598-4162-B4DA-92AE37E912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99139"/>
            <a:ext cx="2737285" cy="2392776"/>
          </a:xfrm>
          <a:prstGeom prst="rect">
            <a:avLst/>
          </a:prstGeom>
        </p:spPr>
      </p:pic>
    </p:spTree>
    <p:extLst>
      <p:ext uri="{BB962C8B-B14F-4D97-AF65-F5344CB8AC3E}">
        <p14:creationId xmlns:p14="http://schemas.microsoft.com/office/powerpoint/2010/main" val="19153353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285</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p:txBody>
          <a:bodyPr/>
          <a:lstStyle/>
          <a:p>
            <a:pPr marL="0" indent="0">
              <a:buNone/>
            </a:pPr>
            <a:r>
              <a:rPr lang="nl-BE" b="1"/>
              <a:t>VOORBEELD 2 – grafisch, ruimteclusters bepaald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72" y="559100"/>
            <a:ext cx="7416824" cy="5887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82019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a:latin typeface="Calibri"/>
                <a:cs typeface="Calibri"/>
              </a:rPr>
              <a:t>Algemene principes ruimteverwarming</a:t>
            </a:r>
          </a:p>
          <a:p>
            <a:pPr marL="287945" indent="-287655"/>
            <a:r>
              <a:rPr lang="nl-NL">
                <a:latin typeface="Calibri"/>
                <a:cs typeface="Calibri"/>
              </a:rPr>
              <a:t>Specifieke verwarmingsinstallaties</a:t>
            </a:r>
          </a:p>
          <a:p>
            <a:pPr marL="287945" indent="-287655"/>
            <a:r>
              <a:rPr lang="nl-NL">
                <a:latin typeface="Calibri"/>
                <a:cs typeface="Calibri"/>
              </a:rPr>
              <a:t>Stappenplan </a:t>
            </a:r>
          </a:p>
          <a:p>
            <a:pPr marL="287945" indent="-287655"/>
            <a:r>
              <a:rPr lang="nl-NL" b="1">
                <a:solidFill>
                  <a:srgbClr val="FF0000"/>
                </a:solidFill>
                <a:latin typeface="Calibri"/>
                <a:cs typeface="Calibri"/>
              </a:rPr>
              <a:t>Specifieke bewijsstukken</a:t>
            </a:r>
          </a:p>
          <a:p>
            <a:pPr marL="287945" indent="-287655"/>
            <a:r>
              <a:rPr lang="nl-NL">
                <a:latin typeface="Calibri"/>
                <a:cs typeface="Calibri"/>
              </a:rPr>
              <a:t>Ruimteverwarming in EPC</a:t>
            </a:r>
          </a:p>
          <a:p>
            <a:pPr marL="0" indent="0">
              <a:buNone/>
            </a:pPr>
            <a:endParaRPr lang="nl-BE"/>
          </a:p>
        </p:txBody>
      </p:sp>
    </p:spTree>
    <p:extLst>
      <p:ext uri="{BB962C8B-B14F-4D97-AF65-F5344CB8AC3E}">
        <p14:creationId xmlns:p14="http://schemas.microsoft.com/office/powerpoint/2010/main" val="298549158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39552" y="1628799"/>
            <a:ext cx="8352928" cy="4601879"/>
          </a:xfrm>
        </p:spPr>
        <p:txBody>
          <a:bodyPr/>
          <a:lstStyle/>
          <a:p>
            <a:r>
              <a:rPr lang="nl-BE" dirty="0"/>
              <a:t>Algemene bewijsstukken (zie </a:t>
            </a:r>
            <a:r>
              <a:rPr lang="nl-BE" dirty="0">
                <a:solidFill>
                  <a:srgbClr val="FF0000"/>
                </a:solidFill>
              </a:rPr>
              <a:t>deel II</a:t>
            </a:r>
            <a:r>
              <a:rPr lang="nl-BE" dirty="0"/>
              <a:t>)</a:t>
            </a:r>
          </a:p>
          <a:p>
            <a:r>
              <a:rPr lang="nl-BE" u="sng" dirty="0"/>
              <a:t>Specifieke bewijsstukken voor ruimteverwarming:</a:t>
            </a:r>
          </a:p>
          <a:p>
            <a:pPr lvl="1">
              <a:buFont typeface="Wingdings" panose="05000000000000000000" pitchFamily="2" charset="2"/>
              <a:buChar char="q"/>
            </a:pPr>
            <a:r>
              <a:rPr lang="nl-BE" dirty="0">
                <a:solidFill>
                  <a:srgbClr val="FF0000"/>
                </a:solidFill>
              </a:rPr>
              <a:t>Label van de opwekker/energielabel</a:t>
            </a:r>
          </a:p>
          <a:p>
            <a:pPr lvl="1">
              <a:buFont typeface="Wingdings" panose="05000000000000000000" pitchFamily="2" charset="2"/>
              <a:buChar char="q"/>
            </a:pPr>
            <a:r>
              <a:rPr lang="nl-BE" dirty="0"/>
              <a:t>Kentekenplaat</a:t>
            </a:r>
          </a:p>
          <a:p>
            <a:pPr lvl="1">
              <a:buFont typeface="Wingdings" panose="05000000000000000000" pitchFamily="2" charset="2"/>
              <a:buChar char="q"/>
            </a:pPr>
            <a:r>
              <a:rPr lang="nl-BE" dirty="0"/>
              <a:t>Technische plannen</a:t>
            </a:r>
          </a:p>
          <a:p>
            <a:pPr lvl="1">
              <a:buFont typeface="Wingdings" panose="05000000000000000000" pitchFamily="2" charset="2"/>
              <a:buChar char="q"/>
            </a:pPr>
            <a:r>
              <a:rPr lang="nl-BE" dirty="0"/>
              <a:t>Technische documentatie van het gebouwbeheersysteem</a:t>
            </a:r>
          </a:p>
          <a:p>
            <a:pPr lvl="1">
              <a:buFont typeface="Wingdings" panose="05000000000000000000" pitchFamily="2" charset="2"/>
              <a:buChar char="q"/>
            </a:pPr>
            <a:r>
              <a:rPr lang="nl-BE" dirty="0"/>
              <a:t>WKK-certificaten en milieuvergunningen</a:t>
            </a:r>
          </a:p>
          <a:p>
            <a:pPr lvl="1">
              <a:buFont typeface="Wingdings" panose="05000000000000000000" pitchFamily="2" charset="2"/>
              <a:buChar char="q"/>
            </a:pPr>
            <a:r>
              <a:rPr lang="nl-BE" dirty="0"/>
              <a:t>AREI-keuringsverslag</a:t>
            </a:r>
          </a:p>
          <a:p>
            <a:pPr lvl="1">
              <a:buFont typeface="Wingdings" panose="05000000000000000000" pitchFamily="2" charset="2"/>
              <a:buChar char="q"/>
            </a:pPr>
            <a:r>
              <a:rPr lang="nl-BE" dirty="0"/>
              <a:t>Technische documentatie van het warmtenet</a:t>
            </a:r>
          </a:p>
          <a:p>
            <a:pPr lvl="1">
              <a:buFont typeface="Wingdings" panose="05000000000000000000" pitchFamily="2" charset="2"/>
              <a:buChar char="q"/>
            </a:pPr>
            <a:r>
              <a:rPr lang="nl-BE" dirty="0" err="1"/>
              <a:t>Verwarmingsauditrapport</a:t>
            </a:r>
            <a:endParaRPr lang="nl-BE" dirty="0"/>
          </a:p>
          <a:p>
            <a:pPr lvl="1">
              <a:buFont typeface="Wingdings" panose="05000000000000000000" pitchFamily="2" charset="2"/>
              <a:buChar char="q"/>
            </a:pPr>
            <a:r>
              <a:rPr lang="nl-BE" dirty="0"/>
              <a:t>Keuringsrapport verwarmingsnet</a:t>
            </a:r>
          </a:p>
          <a:p>
            <a:pPr lvl="1">
              <a:buFont typeface="Wingdings" panose="05000000000000000000" pitchFamily="2" charset="2"/>
              <a:buChar char="q"/>
            </a:pPr>
            <a:r>
              <a:rPr lang="nl-BE" dirty="0"/>
              <a:t>Reinigings- en verbrandingsattest</a:t>
            </a:r>
          </a:p>
          <a:p>
            <a:pPr lvl="1">
              <a:buFont typeface="Wingdings" panose="05000000000000000000" pitchFamily="2" charset="2"/>
              <a:buChar char="q"/>
            </a:pPr>
            <a:r>
              <a:rPr lang="nl-BE" dirty="0"/>
              <a:t>Elektriciteitskeuring</a:t>
            </a:r>
          </a:p>
          <a:p>
            <a:pPr marL="745200" lvl="1" indent="-457200">
              <a:buFont typeface="+mj-lt"/>
              <a:buAutoNum type="arabicPeriod"/>
            </a:pPr>
            <a:endParaRPr lang="nl-BE" dirty="0"/>
          </a:p>
          <a:p>
            <a:pPr marL="576000" lvl="2" indent="0">
              <a:buNone/>
            </a:pPr>
            <a:endParaRPr lang="nl-BE" dirty="0"/>
          </a:p>
          <a:p>
            <a:pPr marL="864000" lvl="3" indent="0">
              <a:buNone/>
            </a:pPr>
            <a:endParaRPr lang="nl-BE" dirty="0"/>
          </a:p>
        </p:txBody>
      </p:sp>
      <p:sp>
        <p:nvSpPr>
          <p:cNvPr id="6" name="Titel 3">
            <a:extLst>
              <a:ext uri="{FF2B5EF4-FFF2-40B4-BE49-F238E27FC236}">
                <a16:creationId xmlns:a16="http://schemas.microsoft.com/office/drawing/2014/main" id="{E26FA096-1182-4679-84E9-B834A02CAA42}"/>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Specifieke bewijsstukken (VI.2)</a:t>
            </a:r>
          </a:p>
        </p:txBody>
      </p:sp>
    </p:spTree>
    <p:extLst>
      <p:ext uri="{BB962C8B-B14F-4D97-AF65-F5344CB8AC3E}">
        <p14:creationId xmlns:p14="http://schemas.microsoft.com/office/powerpoint/2010/main" val="308871379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t>Alle</a:t>
            </a:r>
            <a:r>
              <a:rPr lang="nl-BE" dirty="0"/>
              <a:t> labels moeten ingevoerd worden</a:t>
            </a:r>
          </a:p>
          <a:p>
            <a:pPr lvl="1"/>
            <a:r>
              <a:rPr lang="nl-BE" dirty="0"/>
              <a:t>Labels op opwekker of vermeld in bewijsstukken</a:t>
            </a:r>
          </a:p>
          <a:p>
            <a:pPr lvl="1"/>
            <a:r>
              <a:rPr lang="nl-BE" dirty="0"/>
              <a:t>In geval energielabel </a:t>
            </a:r>
            <a:r>
              <a:rPr lang="nl-BE" dirty="0">
                <a:sym typeface="Wingdings" panose="05000000000000000000" pitchFamily="2" charset="2"/>
              </a:rPr>
              <a:t></a:t>
            </a:r>
            <a:r>
              <a:rPr lang="nl-BE" dirty="0"/>
              <a:t> specifieke parameters invoeren</a:t>
            </a:r>
          </a:p>
          <a:p>
            <a:r>
              <a:rPr lang="nl-BE" b="1" dirty="0"/>
              <a:t>Overzicht</a:t>
            </a:r>
            <a:r>
              <a:rPr lang="nl-BE" dirty="0"/>
              <a:t> labels voor opwekkers RV in EPC:</a:t>
            </a:r>
          </a:p>
          <a:p>
            <a:pPr lvl="1"/>
            <a:r>
              <a:rPr lang="nl-BE" dirty="0"/>
              <a:t>Algemene labels: CE, </a:t>
            </a:r>
            <a:r>
              <a:rPr lang="nl-BE" dirty="0" err="1"/>
              <a:t>Blaue</a:t>
            </a:r>
            <a:r>
              <a:rPr lang="nl-BE" dirty="0"/>
              <a:t> Engel, Energy Star</a:t>
            </a:r>
          </a:p>
          <a:p>
            <a:pPr lvl="2"/>
            <a:r>
              <a:rPr lang="nl-BE" dirty="0"/>
              <a:t>niet beschikbaar voor pellet-, hout- en kolenketels van </a:t>
            </a:r>
            <a:r>
              <a:rPr lang="nl-BE" b="1" dirty="0"/>
              <a:t>collectieve </a:t>
            </a:r>
            <a:r>
              <a:rPr lang="nl-BE" dirty="0"/>
              <a:t>centrale verwarmingsinstallaties</a:t>
            </a:r>
          </a:p>
          <a:p>
            <a:pPr lvl="1"/>
            <a:r>
              <a:rPr lang="nl-BE" dirty="0"/>
              <a:t>Labels voor gas: BGV, BGV-HR, HR+, HR TOP</a:t>
            </a:r>
          </a:p>
          <a:p>
            <a:pPr lvl="1"/>
            <a:r>
              <a:rPr lang="nl-BE" dirty="0"/>
              <a:t>Labels voor olie: </a:t>
            </a:r>
            <a:r>
              <a:rPr lang="nl-BE" dirty="0" err="1"/>
              <a:t>Optimaz</a:t>
            </a:r>
            <a:r>
              <a:rPr lang="nl-BE" dirty="0"/>
              <a:t> oud, </a:t>
            </a:r>
            <a:r>
              <a:rPr lang="nl-BE" dirty="0" err="1"/>
              <a:t>Optimaz</a:t>
            </a:r>
            <a:r>
              <a:rPr lang="nl-BE" dirty="0"/>
              <a:t> 2005, </a:t>
            </a:r>
            <a:r>
              <a:rPr lang="nl-BE" dirty="0" err="1"/>
              <a:t>Optimaz</a:t>
            </a:r>
            <a:r>
              <a:rPr lang="nl-BE" dirty="0"/>
              <a:t> Elite (oud of 2005)</a:t>
            </a:r>
          </a:p>
          <a:p>
            <a:pPr lvl="1"/>
            <a:r>
              <a:rPr lang="nl-BE" dirty="0"/>
              <a:t>Labels voor hout en pellet: </a:t>
            </a:r>
            <a:r>
              <a:rPr lang="nl-BE" dirty="0" err="1"/>
              <a:t>Nordic</a:t>
            </a:r>
            <a:r>
              <a:rPr lang="nl-BE" dirty="0"/>
              <a:t> </a:t>
            </a:r>
            <a:r>
              <a:rPr lang="nl-BE" dirty="0" err="1"/>
              <a:t>Swann</a:t>
            </a:r>
            <a:endParaRPr lang="nl-BE" dirty="0"/>
          </a:p>
          <a:p>
            <a:pPr lvl="1"/>
            <a:r>
              <a:rPr lang="nl-BE" dirty="0"/>
              <a:t>Energie-efficiëntieklasse</a:t>
            </a:r>
          </a:p>
          <a:p>
            <a:pPr lvl="2"/>
            <a:r>
              <a:rPr lang="nl-BE" dirty="0"/>
              <a:t>Niet beschikbaar voor luchtverwarming</a:t>
            </a:r>
          </a:p>
          <a:p>
            <a:pPr marL="288000" lvl="1" indent="0">
              <a:buNone/>
            </a:pPr>
            <a:endParaRPr lang="nl-BE" dirty="0"/>
          </a:p>
          <a:p>
            <a:pPr marL="0" indent="0">
              <a:buNone/>
            </a:pPr>
            <a:endParaRPr lang="en-US" sz="1700" dirty="0">
              <a:solidFill>
                <a:schemeClr val="accent1">
                  <a:lumMod val="75000"/>
                </a:schemeClr>
              </a:solidFill>
              <a:latin typeface="Verdana" panose="020B0604030504040204" pitchFamily="34" charset="0"/>
              <a:ea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288</a:t>
            </a:fld>
            <a:endParaRPr lang="nl-BE" sz="1100">
              <a:solidFill>
                <a:srgbClr val="105269"/>
              </a:solidFill>
            </a:endParaRPr>
          </a:p>
        </p:txBody>
      </p:sp>
      <p:sp>
        <p:nvSpPr>
          <p:cNvPr id="7" name="Titel 3">
            <a:extLst>
              <a:ext uri="{FF2B5EF4-FFF2-40B4-BE49-F238E27FC236}">
                <a16:creationId xmlns:a16="http://schemas.microsoft.com/office/drawing/2014/main" id="{A13C5809-E4C4-409F-BE94-B2C8821383CD}"/>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Labels (VI.2.2)</a:t>
            </a:r>
          </a:p>
        </p:txBody>
      </p:sp>
    </p:spTree>
    <p:extLst>
      <p:ext uri="{BB962C8B-B14F-4D97-AF65-F5344CB8AC3E}">
        <p14:creationId xmlns:p14="http://schemas.microsoft.com/office/powerpoint/2010/main" val="317300801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3">
            <a:extLst>
              <a:ext uri="{FF2B5EF4-FFF2-40B4-BE49-F238E27FC236}">
                <a16:creationId xmlns:a16="http://schemas.microsoft.com/office/drawing/2014/main" id="{CF792ED8-1CA9-468A-A7BA-DE5263F05A6C}"/>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Labels (VI.2.2)</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33704" y="621030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289</a:t>
            </a:fld>
            <a:endParaRPr lang="nl-BE" sz="1100">
              <a:solidFill>
                <a:srgbClr val="105269"/>
              </a:solidFill>
            </a:endParaRPr>
          </a:p>
        </p:txBody>
      </p:sp>
      <p:pic>
        <p:nvPicPr>
          <p:cNvPr id="6" name="Afbeelding 38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452" y="1980940"/>
            <a:ext cx="9175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38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77" y="2887402"/>
            <a:ext cx="9096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380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589" y="3020752"/>
            <a:ext cx="89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380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389" y="3951027"/>
            <a:ext cx="9382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38070" descr="LOGO ag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6352" y="3904990"/>
            <a:ext cx="11398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3806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064" y="4954327"/>
            <a:ext cx="10588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38068" descr="HR-TOP-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4139" y="4992427"/>
            <a:ext cx="9842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380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6027" y="4462202"/>
            <a:ext cx="77787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380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2560" y="4473740"/>
            <a:ext cx="776287"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38067" descr="optimaz"/>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5997" y="3032290"/>
            <a:ext cx="12969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38066" descr="Numériser0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9172" y="3868903"/>
            <a:ext cx="15430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Afbeelding 38065" descr="LogoPCOptimazElit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9172" y="4949990"/>
            <a:ext cx="15430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38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910" y="1992478"/>
            <a:ext cx="9175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fbeelding 380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747" y="3032290"/>
            <a:ext cx="896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fbeelding 38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389" y="2002629"/>
            <a:ext cx="9175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fbeelding 38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601" y="2909091"/>
            <a:ext cx="9096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fbeelding 38064" descr="http://www.brother.nl/images/database/$brothernl/news/all/nieuwsnordicecolabel_340b.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9389" y="3985416"/>
            <a:ext cx="9921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Rechte verbindingslijn 23"/>
          <p:cNvCxnSpPr/>
          <p:nvPr/>
        </p:nvCxnSpPr>
        <p:spPr>
          <a:xfrm>
            <a:off x="3623941" y="1745898"/>
            <a:ext cx="0" cy="4608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a:xfrm>
            <a:off x="6648277" y="1764718"/>
            <a:ext cx="0" cy="460851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ijdelijke aanduiding voor inhoud 28">
            <a:extLst>
              <a:ext uri="{FF2B5EF4-FFF2-40B4-BE49-F238E27FC236}">
                <a16:creationId xmlns:a16="http://schemas.microsoft.com/office/drawing/2014/main" id="{9C4723CE-A74D-44DA-BBA2-4559B114FF93}"/>
              </a:ext>
            </a:extLst>
          </p:cNvPr>
          <p:cNvSpPr>
            <a:spLocks noGrp="1"/>
          </p:cNvSpPr>
          <p:nvPr>
            <p:ph sz="half" idx="2"/>
          </p:nvPr>
        </p:nvSpPr>
        <p:spPr/>
        <p:txBody>
          <a:bodyPr/>
          <a:lstStyle/>
          <a:p>
            <a:r>
              <a:rPr lang="nl-BE"/>
              <a:t>Overzicht mogelijke labels voor installaties voor RV</a:t>
            </a:r>
          </a:p>
        </p:txBody>
      </p:sp>
    </p:spTree>
    <p:extLst>
      <p:ext uri="{BB962C8B-B14F-4D97-AF65-F5344CB8AC3E}">
        <p14:creationId xmlns:p14="http://schemas.microsoft.com/office/powerpoint/2010/main" val="872683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a:t>
            </a:fld>
            <a:endParaRPr lang="nl-BE" sz="1100">
              <a:solidFill>
                <a:srgbClr val="105269"/>
              </a:solidFill>
            </a:endParaRPr>
          </a:p>
        </p:txBody>
      </p:sp>
      <p:sp>
        <p:nvSpPr>
          <p:cNvPr id="6" name="Tijdelijke aanduiding voor inhoud 4"/>
          <p:cNvSpPr>
            <a:spLocks noGrp="1"/>
          </p:cNvSpPr>
          <p:nvPr>
            <p:ph sz="half" idx="2"/>
          </p:nvPr>
        </p:nvSpPr>
        <p:spPr>
          <a:xfrm>
            <a:off x="576064" y="1628800"/>
            <a:ext cx="8352928" cy="4248472"/>
          </a:xfrm>
        </p:spPr>
        <p:txBody>
          <a:bodyPr/>
          <a:lstStyle/>
          <a:p>
            <a:r>
              <a:rPr lang="nl-BE" b="1" dirty="0"/>
              <a:t>Werkingsprincipe</a:t>
            </a:r>
          </a:p>
          <a:p>
            <a:pPr lvl="1"/>
            <a:r>
              <a:rPr lang="nl-BE" dirty="0"/>
              <a:t>Ketels gevoed met </a:t>
            </a:r>
            <a:r>
              <a:rPr lang="nl-BE" b="1" dirty="0"/>
              <a:t>houtvormige brandstof </a:t>
            </a:r>
          </a:p>
          <a:p>
            <a:pPr lvl="2"/>
            <a:r>
              <a:rPr lang="nl-BE" dirty="0"/>
              <a:t>stukhout, houtsnippers, of geperste houtbriketten</a:t>
            </a:r>
          </a:p>
          <a:p>
            <a:pPr lvl="2"/>
            <a:r>
              <a:rPr lang="nl-BE" dirty="0"/>
              <a:t>let op: </a:t>
            </a:r>
            <a:r>
              <a:rPr lang="nl-BE" b="1" dirty="0"/>
              <a:t>GEEN pellets!</a:t>
            </a:r>
          </a:p>
          <a:p>
            <a:pPr lvl="1"/>
            <a:r>
              <a:rPr lang="nl-BE" dirty="0"/>
              <a:t>Ook allesbranders zowel voor brandhout als kolen</a:t>
            </a:r>
          </a:p>
          <a:p>
            <a:pPr lvl="1"/>
            <a:r>
              <a:rPr lang="nl-BE" dirty="0"/>
              <a:t>Houtvergassingsketels</a:t>
            </a:r>
          </a:p>
          <a:p>
            <a:pPr marL="288000" lvl="1" indent="0">
              <a:buNone/>
            </a:pPr>
            <a:endParaRPr lang="en-US" dirty="0"/>
          </a:p>
          <a:p>
            <a:pPr marL="288000" lvl="1">
              <a:buSzPct val="90000"/>
              <a:buBlip>
                <a:blip r:embed="rId3"/>
              </a:buBlip>
            </a:pPr>
            <a:r>
              <a:rPr lang="nl-BE" b="1" dirty="0"/>
              <a:t>Hoe</a:t>
            </a:r>
            <a:r>
              <a:rPr lang="en-US" b="1" dirty="0"/>
              <a:t> </a:t>
            </a:r>
            <a:r>
              <a:rPr lang="nl-BE" b="1" dirty="0"/>
              <a:t>herkennen</a:t>
            </a:r>
          </a:p>
          <a:p>
            <a:pPr lvl="1"/>
            <a:r>
              <a:rPr lang="nl-NL" dirty="0"/>
              <a:t>Vaak herkenbaar aan grote deur op mantel</a:t>
            </a:r>
            <a:endParaRPr lang="nl-BE" dirty="0"/>
          </a:p>
          <a:p>
            <a:pPr marL="288000" lvl="1" indent="0">
              <a:buNone/>
            </a:pPr>
            <a:endParaRPr lang="nl-BE" dirty="0"/>
          </a:p>
          <a:p>
            <a:pPr marL="0" indent="0">
              <a:buNone/>
            </a:pPr>
            <a:endParaRPr lang="en-US" sz="1700" dirty="0">
              <a:solidFill>
                <a:srgbClr val="105269"/>
              </a:solidFill>
              <a:latin typeface="Verdana" panose="020B0604030504040204" pitchFamily="34" charset="0"/>
              <a:ea typeface="Verdana" panose="020B0604030504040204" pitchFamily="34" charset="0"/>
            </a:endParaRPr>
          </a:p>
        </p:txBody>
      </p:sp>
      <p:sp>
        <p:nvSpPr>
          <p:cNvPr id="18" name="Titel 3">
            <a:extLst>
              <a:ext uri="{FF2B5EF4-FFF2-40B4-BE49-F238E27FC236}">
                <a16:creationId xmlns:a16="http://schemas.microsoft.com/office/drawing/2014/main" id="{9E676031-F001-4D5D-A01D-11CCE838014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Houtketel  (hout overige) (VI.9.1.3.1)</a:t>
            </a:r>
          </a:p>
        </p:txBody>
      </p:sp>
      <p:pic>
        <p:nvPicPr>
          <p:cNvPr id="5" name="Afbeelding 4">
            <a:extLst>
              <a:ext uri="{FF2B5EF4-FFF2-40B4-BE49-F238E27FC236}">
                <a16:creationId xmlns:a16="http://schemas.microsoft.com/office/drawing/2014/main" id="{B229ED20-65DC-47A1-BE7D-4D79354E4D8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1642" y="2550517"/>
            <a:ext cx="1370330" cy="2032000"/>
          </a:xfrm>
          <a:prstGeom prst="rect">
            <a:avLst/>
          </a:prstGeom>
          <a:noFill/>
          <a:ln>
            <a:noFill/>
          </a:ln>
        </p:spPr>
      </p:pic>
      <p:pic>
        <p:nvPicPr>
          <p:cNvPr id="7" name="Afbeelding 6">
            <a:extLst>
              <a:ext uri="{FF2B5EF4-FFF2-40B4-BE49-F238E27FC236}">
                <a16:creationId xmlns:a16="http://schemas.microsoft.com/office/drawing/2014/main" id="{D3246883-9FD5-473D-90C6-1B084C61C88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4922" y="4693210"/>
            <a:ext cx="1022985" cy="2042795"/>
          </a:xfrm>
          <a:prstGeom prst="rect">
            <a:avLst/>
          </a:prstGeom>
          <a:noFill/>
          <a:ln>
            <a:noFill/>
          </a:ln>
        </p:spPr>
      </p:pic>
      <p:pic>
        <p:nvPicPr>
          <p:cNvPr id="8" name="Afbeelding 7">
            <a:extLst>
              <a:ext uri="{FF2B5EF4-FFF2-40B4-BE49-F238E27FC236}">
                <a16:creationId xmlns:a16="http://schemas.microsoft.com/office/drawing/2014/main" id="{4927DD1B-5BAF-4130-B30B-12845B89238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3576" y="4776810"/>
            <a:ext cx="1155467" cy="1943810"/>
          </a:xfrm>
          <a:prstGeom prst="rect">
            <a:avLst/>
          </a:prstGeom>
          <a:noFill/>
          <a:ln>
            <a:noFill/>
          </a:ln>
        </p:spPr>
      </p:pic>
      <p:sp>
        <p:nvSpPr>
          <p:cNvPr id="9" name="Rechthoek 8">
            <a:extLst>
              <a:ext uri="{FF2B5EF4-FFF2-40B4-BE49-F238E27FC236}">
                <a16:creationId xmlns:a16="http://schemas.microsoft.com/office/drawing/2014/main" id="{F1ED4659-D41A-43EB-9114-7E1214441139}"/>
              </a:ext>
            </a:extLst>
          </p:cNvPr>
          <p:cNvSpPr/>
          <p:nvPr/>
        </p:nvSpPr>
        <p:spPr>
          <a:xfrm>
            <a:off x="6130769" y="4457885"/>
            <a:ext cx="3505814" cy="369332"/>
          </a:xfrm>
          <a:prstGeom prst="rect">
            <a:avLst/>
          </a:prstGeom>
        </p:spPr>
        <p:txBody>
          <a:bodyPr wrap="square">
            <a:spAutoFit/>
          </a:bodyPr>
          <a:lstStyle/>
          <a:p>
            <a:pPr algn="ctr"/>
            <a:r>
              <a:rPr lang="nl-NL"/>
              <a:t>allesbrander</a:t>
            </a:r>
            <a:endParaRPr lang="nl-BE"/>
          </a:p>
        </p:txBody>
      </p:sp>
    </p:spTree>
    <p:extLst>
      <p:ext uri="{BB962C8B-B14F-4D97-AF65-F5344CB8AC3E}">
        <p14:creationId xmlns:p14="http://schemas.microsoft.com/office/powerpoint/2010/main" val="403321653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pPr marL="288000" lvl="1" indent="0">
              <a:buNone/>
            </a:pPr>
            <a:endParaRPr lang="nl-BE"/>
          </a:p>
          <a:p>
            <a:pPr marL="0" indent="0">
              <a:buNone/>
            </a:pPr>
            <a:endParaRPr lang="en-US" sz="1700">
              <a:solidFill>
                <a:schemeClr val="accent1">
                  <a:lumMod val="75000"/>
                </a:schemeClr>
              </a:solidFill>
              <a:latin typeface="Verdana" panose="020B0604030504040204" pitchFamily="34" charset="0"/>
              <a:ea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290</a:t>
            </a:fld>
            <a:endParaRPr lang="nl-BE" sz="1100">
              <a:solidFill>
                <a:srgbClr val="105269"/>
              </a:solidFill>
            </a:endParaRPr>
          </a:p>
        </p:txBody>
      </p:sp>
      <p:sp>
        <p:nvSpPr>
          <p:cNvPr id="7" name="Titel 3">
            <a:extLst>
              <a:ext uri="{FF2B5EF4-FFF2-40B4-BE49-F238E27FC236}">
                <a16:creationId xmlns:a16="http://schemas.microsoft.com/office/drawing/2014/main" id="{A13C5809-E4C4-409F-BE94-B2C8821383CD}"/>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Labels (VI.2.2)</a:t>
            </a:r>
          </a:p>
        </p:txBody>
      </p:sp>
      <p:pic>
        <p:nvPicPr>
          <p:cNvPr id="4" name="Afbeelding 3">
            <a:extLst>
              <a:ext uri="{FF2B5EF4-FFF2-40B4-BE49-F238E27FC236}">
                <a16:creationId xmlns:a16="http://schemas.microsoft.com/office/drawing/2014/main" id="{D0DA896C-CDDB-4076-BF68-3868F7DC706A}"/>
              </a:ext>
            </a:extLst>
          </p:cNvPr>
          <p:cNvPicPr>
            <a:picLocks noChangeAspect="1"/>
          </p:cNvPicPr>
          <p:nvPr/>
        </p:nvPicPr>
        <p:blipFill>
          <a:blip r:embed="rId2"/>
          <a:stretch>
            <a:fillRect/>
          </a:stretch>
        </p:blipFill>
        <p:spPr>
          <a:xfrm>
            <a:off x="3911941" y="0"/>
            <a:ext cx="5124555" cy="6858000"/>
          </a:xfrm>
          <a:prstGeom prst="rect">
            <a:avLst/>
          </a:prstGeom>
        </p:spPr>
      </p:pic>
    </p:spTree>
    <p:extLst>
      <p:ext uri="{BB962C8B-B14F-4D97-AF65-F5344CB8AC3E}">
        <p14:creationId xmlns:p14="http://schemas.microsoft.com/office/powerpoint/2010/main" val="188946950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a:xfrm>
            <a:off x="539552" y="1628800"/>
            <a:ext cx="8352928" cy="4248472"/>
          </a:xfrm>
        </p:spPr>
        <p:txBody>
          <a:bodyPr/>
          <a:lstStyle/>
          <a:p>
            <a:r>
              <a:rPr lang="nl-BE" b="1" dirty="0"/>
              <a:t>Aannamen</a:t>
            </a:r>
            <a:r>
              <a:rPr lang="en-US" dirty="0"/>
              <a:t> in EPC</a:t>
            </a:r>
            <a:endParaRPr lang="nl-BE" dirty="0"/>
          </a:p>
          <a:p>
            <a:pPr lvl="1"/>
            <a:r>
              <a:rPr lang="nl-BE" dirty="0"/>
              <a:t>In geval HR TOP / </a:t>
            </a:r>
            <a:r>
              <a:rPr lang="nl-BE" dirty="0" err="1"/>
              <a:t>Optimaz</a:t>
            </a:r>
            <a:r>
              <a:rPr lang="nl-BE" dirty="0"/>
              <a:t> Elite label op ketel</a:t>
            </a:r>
          </a:p>
          <a:p>
            <a:pPr lvl="2"/>
            <a:r>
              <a:rPr lang="nl-BE" dirty="0"/>
              <a:t>Aannemen dat ketel condenserend is</a:t>
            </a:r>
          </a:p>
          <a:p>
            <a:pPr lvl="1"/>
            <a:r>
              <a:rPr lang="nl-BE" b="1" dirty="0"/>
              <a:t>Gas</a:t>
            </a:r>
            <a:r>
              <a:rPr lang="nl-BE" dirty="0"/>
              <a:t>ketel met </a:t>
            </a:r>
            <a:r>
              <a:rPr lang="nl-BE" dirty="0" err="1"/>
              <a:t>Blaue</a:t>
            </a:r>
            <a:r>
              <a:rPr lang="nl-BE" dirty="0"/>
              <a:t> Engel label </a:t>
            </a:r>
          </a:p>
          <a:p>
            <a:pPr lvl="2"/>
            <a:r>
              <a:rPr lang="nl-BE" dirty="0"/>
              <a:t>Aannemen dat ketel condenserend is</a:t>
            </a:r>
          </a:p>
          <a:p>
            <a:pPr lvl="1"/>
            <a:r>
              <a:rPr lang="nl-BE" b="1" dirty="0" err="1"/>
              <a:t>Pellet</a:t>
            </a:r>
            <a:r>
              <a:rPr lang="nl-BE" dirty="0" err="1"/>
              <a:t>ketel</a:t>
            </a:r>
            <a:r>
              <a:rPr lang="nl-BE" dirty="0"/>
              <a:t> met </a:t>
            </a:r>
            <a:r>
              <a:rPr lang="nl-BE" dirty="0" err="1"/>
              <a:t>Blaue</a:t>
            </a:r>
            <a:r>
              <a:rPr lang="nl-BE" dirty="0"/>
              <a:t> Engel </a:t>
            </a:r>
          </a:p>
          <a:p>
            <a:pPr lvl="2"/>
            <a:r>
              <a:rPr lang="nl-BE" b="1" u="sng" dirty="0"/>
              <a:t>niet</a:t>
            </a:r>
            <a:r>
              <a:rPr lang="nl-BE" dirty="0"/>
              <a:t> aannemen dat ketel condenserend </a:t>
            </a:r>
            <a:r>
              <a:rPr lang="en-US" dirty="0"/>
              <a:t>is</a:t>
            </a:r>
            <a:endParaRPr lang="nl-BE" dirty="0"/>
          </a:p>
          <a:p>
            <a:pPr marL="288000" lvl="1" indent="0">
              <a:buNone/>
            </a:pPr>
            <a:endParaRPr lang="en-US" dirty="0"/>
          </a:p>
          <a:p>
            <a:pPr marL="288000" lvl="1" indent="0">
              <a:buNone/>
            </a:pPr>
            <a:endParaRPr lang="en-US" sz="1800" b="1" dirty="0">
              <a:solidFill>
                <a:schemeClr val="tx2">
                  <a:lumMod val="75000"/>
                </a:schemeClr>
              </a:solidFill>
            </a:endParaRPr>
          </a:p>
          <a:p>
            <a:pPr marL="288000" lvl="1" indent="0">
              <a:buNone/>
            </a:pPr>
            <a:r>
              <a:rPr lang="nl-BE" sz="1800" b="1" dirty="0">
                <a:solidFill>
                  <a:schemeClr val="tx2">
                    <a:lumMod val="75000"/>
                  </a:schemeClr>
                </a:solidFill>
              </a:rPr>
              <a:t>Visuele vaststellingen primeren op label. Bij tegenspraak vervallen de aannamen!</a:t>
            </a:r>
          </a:p>
          <a:p>
            <a:pPr marL="288000" lvl="1" indent="0">
              <a:buNone/>
            </a:pPr>
            <a:endParaRPr lang="nl-BE" dirty="0"/>
          </a:p>
          <a:p>
            <a:pPr marL="0" indent="0">
              <a:buNone/>
            </a:pPr>
            <a:endParaRPr lang="en-US" sz="1700" dirty="0">
              <a:solidFill>
                <a:schemeClr val="accent1">
                  <a:lumMod val="75000"/>
                </a:schemeClr>
              </a:solidFill>
              <a:latin typeface="Verdana" panose="020B0604030504040204" pitchFamily="34" charset="0"/>
              <a:ea typeface="Verdana" panose="020B0604030504040204" pitchFamily="34" charset="0"/>
            </a:endParaRPr>
          </a:p>
        </p:txBody>
      </p:sp>
      <p:pic>
        <p:nvPicPr>
          <p:cNvPr id="5" name="Graphic 4" descr="Opmerking belangrijk">
            <a:extLst>
              <a:ext uri="{FF2B5EF4-FFF2-40B4-BE49-F238E27FC236}">
                <a16:creationId xmlns:a16="http://schemas.microsoft.com/office/drawing/2014/main" id="{02235A2D-F930-44CA-9C20-E89E691E08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9977" y="4419528"/>
            <a:ext cx="672173" cy="672173"/>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291</a:t>
            </a:fld>
            <a:endParaRPr lang="nl-BE" sz="1100">
              <a:solidFill>
                <a:srgbClr val="105269"/>
              </a:solidFill>
            </a:endParaRPr>
          </a:p>
        </p:txBody>
      </p:sp>
      <p:sp>
        <p:nvSpPr>
          <p:cNvPr id="7" name="Titel 3">
            <a:extLst>
              <a:ext uri="{FF2B5EF4-FFF2-40B4-BE49-F238E27FC236}">
                <a16:creationId xmlns:a16="http://schemas.microsoft.com/office/drawing/2014/main" id="{A13C5809-E4C4-409F-BE94-B2C8821383CD}"/>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Labels (VI.2.2)</a:t>
            </a:r>
          </a:p>
        </p:txBody>
      </p:sp>
    </p:spTree>
    <p:extLst>
      <p:ext uri="{BB962C8B-B14F-4D97-AF65-F5344CB8AC3E}">
        <p14:creationId xmlns:p14="http://schemas.microsoft.com/office/powerpoint/2010/main" val="327904808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t>Energie-efficiëntieklasse</a:t>
            </a:r>
          </a:p>
          <a:p>
            <a:pPr lvl="1"/>
            <a:r>
              <a:rPr lang="nl-BE" dirty="0"/>
              <a:t>Geeft info over energie-efficiëntie</a:t>
            </a:r>
          </a:p>
          <a:p>
            <a:pPr lvl="1"/>
            <a:r>
              <a:rPr lang="nl-BE" dirty="0"/>
              <a:t>Label te vinden</a:t>
            </a:r>
          </a:p>
          <a:p>
            <a:pPr lvl="2"/>
            <a:r>
              <a:rPr lang="nl-BE" dirty="0"/>
              <a:t>op het toestel of</a:t>
            </a:r>
          </a:p>
          <a:p>
            <a:pPr lvl="2"/>
            <a:r>
              <a:rPr lang="nl-BE" dirty="0"/>
              <a:t>op te zoeken in algemene bewijsstukken</a:t>
            </a:r>
          </a:p>
          <a:p>
            <a:pPr lvl="3"/>
            <a:r>
              <a:rPr lang="nl-BE" sz="1800" dirty="0"/>
              <a:t>merk </a:t>
            </a:r>
            <a:r>
              <a:rPr lang="nl-BE" sz="1800" b="1" u="sng" dirty="0"/>
              <a:t>én</a:t>
            </a:r>
            <a:r>
              <a:rPr lang="nl-BE" sz="1800" dirty="0"/>
              <a:t> exacte type toestel nodig</a:t>
            </a:r>
          </a:p>
          <a:p>
            <a:pPr lvl="1"/>
            <a:r>
              <a:rPr lang="nl-BE" dirty="0"/>
              <a:t>Te herkennen aan icon ‘radiator’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292</a:t>
            </a:fld>
            <a:endParaRPr lang="nl-BE" sz="1100">
              <a:solidFill>
                <a:srgbClr val="105269"/>
              </a:solidFill>
            </a:endParaRPr>
          </a:p>
        </p:txBody>
      </p:sp>
      <p:sp>
        <p:nvSpPr>
          <p:cNvPr id="5" name="Titel 3">
            <a:extLst>
              <a:ext uri="{FF2B5EF4-FFF2-40B4-BE49-F238E27FC236}">
                <a16:creationId xmlns:a16="http://schemas.microsoft.com/office/drawing/2014/main" id="{1DF20057-9DF6-4F99-AF19-5B88F5888E73}"/>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Labels (VI.2.2.2)</a:t>
            </a:r>
          </a:p>
        </p:txBody>
      </p:sp>
      <p:pic>
        <p:nvPicPr>
          <p:cNvPr id="7" name="Picture 2">
            <a:extLst>
              <a:ext uri="{FF2B5EF4-FFF2-40B4-BE49-F238E27FC236}">
                <a16:creationId xmlns:a16="http://schemas.microsoft.com/office/drawing/2014/main" id="{4390AD19-0AB8-4C5A-BE8A-BDD2296BC3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9" r="53176" b="9478"/>
          <a:stretch/>
        </p:blipFill>
        <p:spPr bwMode="auto">
          <a:xfrm>
            <a:off x="5929617" y="2107878"/>
            <a:ext cx="2477536" cy="440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vak 7">
            <a:extLst>
              <a:ext uri="{FF2B5EF4-FFF2-40B4-BE49-F238E27FC236}">
                <a16:creationId xmlns:a16="http://schemas.microsoft.com/office/drawing/2014/main" id="{4ACFB11A-2EFC-4E71-AAC1-6C217F046A63}"/>
              </a:ext>
            </a:extLst>
          </p:cNvPr>
          <p:cNvSpPr txBox="1"/>
          <p:nvPr/>
        </p:nvSpPr>
        <p:spPr>
          <a:xfrm>
            <a:off x="6688233" y="2953812"/>
            <a:ext cx="2387031" cy="369332"/>
          </a:xfrm>
          <a:prstGeom prst="rect">
            <a:avLst/>
          </a:prstGeom>
          <a:noFill/>
        </p:spPr>
        <p:txBody>
          <a:bodyPr wrap="square" rtlCol="0">
            <a:spAutoFit/>
          </a:bodyPr>
          <a:lstStyle/>
          <a:p>
            <a:r>
              <a:rPr lang="nl-BE"/>
              <a:t>Icoontje voor RV</a:t>
            </a:r>
          </a:p>
        </p:txBody>
      </p:sp>
      <p:sp>
        <p:nvSpPr>
          <p:cNvPr id="9" name="Pijl: rechts 8">
            <a:extLst>
              <a:ext uri="{FF2B5EF4-FFF2-40B4-BE49-F238E27FC236}">
                <a16:creationId xmlns:a16="http://schemas.microsoft.com/office/drawing/2014/main" id="{185E48EF-83BA-48EF-810E-E261EEBD2D85}"/>
              </a:ext>
            </a:extLst>
          </p:cNvPr>
          <p:cNvSpPr/>
          <p:nvPr/>
        </p:nvSpPr>
        <p:spPr>
          <a:xfrm flipH="1">
            <a:off x="6506748" y="3053416"/>
            <a:ext cx="181485" cy="170124"/>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340792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3">
            <a:extLst>
              <a:ext uri="{FF2B5EF4-FFF2-40B4-BE49-F238E27FC236}">
                <a16:creationId xmlns:a16="http://schemas.microsoft.com/office/drawing/2014/main" id="{06E4AB42-B23F-416C-9FC1-8BD6D8F4DAB7}"/>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Labels (VI.2.2.2)</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293</a:t>
            </a:fld>
            <a:endParaRPr lang="nl-BE" sz="1100">
              <a:solidFill>
                <a:srgbClr val="105269"/>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009" b="8454"/>
          <a:stretch/>
        </p:blipFill>
        <p:spPr bwMode="auto">
          <a:xfrm>
            <a:off x="5754734" y="1370989"/>
            <a:ext cx="3462290" cy="476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jdelijke aanduiding voor inhoud 4">
            <a:extLst>
              <a:ext uri="{FF2B5EF4-FFF2-40B4-BE49-F238E27FC236}">
                <a16:creationId xmlns:a16="http://schemas.microsoft.com/office/drawing/2014/main" id="{01071525-7CF7-426C-AE52-63B2D8F927DA}"/>
              </a:ext>
            </a:extLst>
          </p:cNvPr>
          <p:cNvSpPr>
            <a:spLocks noGrp="1"/>
          </p:cNvSpPr>
          <p:nvPr>
            <p:ph sz="half" idx="2"/>
          </p:nvPr>
        </p:nvSpPr>
        <p:spPr>
          <a:xfrm>
            <a:off x="539552" y="1628800"/>
            <a:ext cx="5364098" cy="4248472"/>
          </a:xfrm>
        </p:spPr>
        <p:txBody>
          <a:bodyPr/>
          <a:lstStyle/>
          <a:p>
            <a:r>
              <a:rPr lang="nl-BE"/>
              <a:t>Energie-efficiëntielabel voor </a:t>
            </a:r>
            <a:r>
              <a:rPr lang="nl-BE" b="1"/>
              <a:t>combiketels</a:t>
            </a:r>
          </a:p>
          <a:p>
            <a:pPr lvl="1"/>
            <a:r>
              <a:rPr lang="nl-BE"/>
              <a:t>Labelinformatie voor RV </a:t>
            </a:r>
            <a:r>
              <a:rPr lang="nl-BE" b="1"/>
              <a:t>én</a:t>
            </a:r>
            <a:r>
              <a:rPr lang="nl-BE"/>
              <a:t> SWW</a:t>
            </a:r>
          </a:p>
          <a:p>
            <a:pPr lvl="2"/>
            <a:r>
              <a:rPr lang="nl-BE"/>
              <a:t>Enkel informatie voor RV overnemen!</a:t>
            </a:r>
          </a:p>
          <a:p>
            <a:pPr lvl="2"/>
            <a:r>
              <a:rPr lang="nl-BE"/>
              <a:t>Let op icoon ‘radiator’</a:t>
            </a:r>
          </a:p>
          <a:p>
            <a:pPr marL="0" indent="0">
              <a:buNone/>
            </a:pPr>
            <a:endParaRPr lang="en-US" sz="1700">
              <a:solidFill>
                <a:schemeClr val="accent1">
                  <a:lumMod val="75000"/>
                </a:schemeClr>
              </a:solidFill>
              <a:latin typeface="Verdana" panose="020B0604030504040204" pitchFamily="34" charset="0"/>
              <a:ea typeface="Verdana" panose="020B0604030504040204" pitchFamily="34" charset="0"/>
            </a:endParaRPr>
          </a:p>
        </p:txBody>
      </p:sp>
      <p:sp>
        <p:nvSpPr>
          <p:cNvPr id="7" name="Pijl: omlaag 6">
            <a:extLst>
              <a:ext uri="{FF2B5EF4-FFF2-40B4-BE49-F238E27FC236}">
                <a16:creationId xmlns:a16="http://schemas.microsoft.com/office/drawing/2014/main" id="{79354080-5557-49CD-A39E-E8770AE87F37}"/>
              </a:ext>
            </a:extLst>
          </p:cNvPr>
          <p:cNvSpPr/>
          <p:nvPr/>
        </p:nvSpPr>
        <p:spPr>
          <a:xfrm>
            <a:off x="5832629" y="820024"/>
            <a:ext cx="594804" cy="1488170"/>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9553126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49760D04-CBC5-4400-96CD-74D5F73F88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92" t="-1533" r="23305" b="20640"/>
          <a:stretch/>
        </p:blipFill>
        <p:spPr bwMode="auto">
          <a:xfrm>
            <a:off x="2571311" y="3210636"/>
            <a:ext cx="4540928" cy="3647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3">
            <a:extLst>
              <a:ext uri="{FF2B5EF4-FFF2-40B4-BE49-F238E27FC236}">
                <a16:creationId xmlns:a16="http://schemas.microsoft.com/office/drawing/2014/main" id="{06E4AB42-B23F-416C-9FC1-8BD6D8F4DAB7}"/>
              </a:ext>
            </a:extLst>
          </p:cNvPr>
          <p:cNvSpPr txBox="1">
            <a:spLocks/>
          </p:cNvSpPr>
          <p:nvPr/>
        </p:nvSpPr>
        <p:spPr>
          <a:xfrm>
            <a:off x="539551"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Labels (VI.2.2.2)</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294</a:t>
            </a:fld>
            <a:endParaRPr lang="nl-BE" sz="1100">
              <a:solidFill>
                <a:srgbClr val="105269"/>
              </a:solidFill>
            </a:endParaRPr>
          </a:p>
        </p:txBody>
      </p:sp>
      <p:sp>
        <p:nvSpPr>
          <p:cNvPr id="11" name="Tijdelijke aanduiding voor inhoud 4">
            <a:extLst>
              <a:ext uri="{FF2B5EF4-FFF2-40B4-BE49-F238E27FC236}">
                <a16:creationId xmlns:a16="http://schemas.microsoft.com/office/drawing/2014/main" id="{01071525-7CF7-426C-AE52-63B2D8F927DA}"/>
              </a:ext>
            </a:extLst>
          </p:cNvPr>
          <p:cNvSpPr>
            <a:spLocks noGrp="1"/>
          </p:cNvSpPr>
          <p:nvPr>
            <p:ph sz="half" idx="2"/>
          </p:nvPr>
        </p:nvSpPr>
        <p:spPr>
          <a:xfrm>
            <a:off x="539551" y="1628800"/>
            <a:ext cx="7849847" cy="4248472"/>
          </a:xfrm>
        </p:spPr>
        <p:txBody>
          <a:bodyPr/>
          <a:lstStyle/>
          <a:p>
            <a:pPr marL="288000" lvl="1">
              <a:buSzPct val="90000"/>
              <a:buBlip>
                <a:blip r:embed="rId3"/>
              </a:buBlip>
            </a:pPr>
            <a:r>
              <a:rPr lang="nl-BE"/>
              <a:t>In geval combinatie van toestellen met </a:t>
            </a:r>
            <a:r>
              <a:rPr lang="nl-BE" b="1"/>
              <a:t>pakketlabel</a:t>
            </a:r>
          </a:p>
          <a:p>
            <a:pPr lvl="2"/>
            <a:r>
              <a:rPr lang="nl-BE"/>
              <a:t>Vb. CV+SWW gekoppeld aan zonnecollector</a:t>
            </a:r>
          </a:p>
          <a:p>
            <a:pPr lvl="2"/>
            <a:r>
              <a:rPr lang="nl-BE"/>
              <a:t>label geeft informatie over gecombineerd product en individuele toestellen</a:t>
            </a:r>
          </a:p>
          <a:p>
            <a:pPr lvl="3"/>
            <a:r>
              <a:rPr lang="nl-BE"/>
              <a:t>enkel informatie voor RV-</a:t>
            </a:r>
            <a:r>
              <a:rPr lang="nl-BE" b="1"/>
              <a:t>opwekker </a:t>
            </a:r>
            <a:r>
              <a:rPr lang="nl-BE"/>
              <a:t>overnemen!</a:t>
            </a:r>
          </a:p>
          <a:p>
            <a:pPr marL="0" indent="0">
              <a:buNone/>
            </a:pPr>
            <a:endParaRPr lang="nl-BE" sz="1700">
              <a:solidFill>
                <a:schemeClr val="accent1">
                  <a:lumMod val="75000"/>
                </a:schemeClr>
              </a:solidFill>
              <a:latin typeface="Verdana" panose="020B0604030504040204" pitchFamily="34" charset="0"/>
              <a:ea typeface="Verdana" panose="020B0604030504040204" pitchFamily="34" charset="0"/>
            </a:endParaRPr>
          </a:p>
        </p:txBody>
      </p:sp>
      <p:sp>
        <p:nvSpPr>
          <p:cNvPr id="7" name="Pijl: omlaag 6">
            <a:extLst>
              <a:ext uri="{FF2B5EF4-FFF2-40B4-BE49-F238E27FC236}">
                <a16:creationId xmlns:a16="http://schemas.microsoft.com/office/drawing/2014/main" id="{79354080-5557-49CD-A39E-E8770AE87F37}"/>
              </a:ext>
            </a:extLst>
          </p:cNvPr>
          <p:cNvSpPr/>
          <p:nvPr/>
        </p:nvSpPr>
        <p:spPr>
          <a:xfrm>
            <a:off x="5308846" y="4003830"/>
            <a:ext cx="355614" cy="410679"/>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7379254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ADBD60B-3A53-4B39-BD46-5F8E343BC13E}"/>
              </a:ext>
            </a:extLst>
          </p:cNvPr>
          <p:cNvSpPr>
            <a:spLocks noGrp="1"/>
          </p:cNvSpPr>
          <p:nvPr>
            <p:ph sz="half" idx="2"/>
          </p:nvPr>
        </p:nvSpPr>
        <p:spPr/>
        <p:txBody>
          <a:bodyPr>
            <a:normAutofit/>
          </a:bodyPr>
          <a:lstStyle/>
          <a:p>
            <a:r>
              <a:rPr lang="nl-BE">
                <a:sym typeface="Webdings" panose="05030102010509060703" pitchFamily="18" charset="2"/>
              </a:rPr>
              <a:t>Bij ketels met bouwjaar jonger dan 2005 liggen keteldocumenten vaak in het stooklokaal</a:t>
            </a:r>
          </a:p>
          <a:p>
            <a:r>
              <a:rPr lang="nl-BE">
                <a:sym typeface="Webdings" panose="05030102010509060703" pitchFamily="18" charset="2"/>
              </a:rPr>
              <a:t>Energie-efficiëntieklasse direct te vinden &gt; controleer aan hand van exact keteltype of </a:t>
            </a:r>
            <a:r>
              <a:rPr lang="nl-NL"/>
              <a:t>via (http://www.be.nl.heatinglabel.com/Start_BE)</a:t>
            </a:r>
            <a:endParaRPr lang="nl-BE"/>
          </a:p>
        </p:txBody>
      </p:sp>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745580" y="6134409"/>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295</a:t>
            </a:fld>
            <a:endParaRPr lang="nl-BE" sz="1100">
              <a:solidFill>
                <a:srgbClr val="105269"/>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936" y="3173737"/>
            <a:ext cx="5912528" cy="3325797"/>
          </a:xfrm>
          <a:prstGeom prst="rect">
            <a:avLst/>
          </a:prstGeom>
        </p:spPr>
      </p:pic>
      <p:sp>
        <p:nvSpPr>
          <p:cNvPr id="4" name="Ovaal 3"/>
          <p:cNvSpPr/>
          <p:nvPr/>
        </p:nvSpPr>
        <p:spPr>
          <a:xfrm>
            <a:off x="5030212" y="3950810"/>
            <a:ext cx="43204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0908" y="5223283"/>
            <a:ext cx="2330897" cy="1190127"/>
          </a:xfrm>
          <a:prstGeom prst="rect">
            <a:avLst/>
          </a:prstGeom>
          <a:ln>
            <a:solidFill>
              <a:srgbClr val="C00000"/>
            </a:solidFill>
          </a:ln>
        </p:spPr>
      </p:pic>
    </p:spTree>
    <p:extLst>
      <p:ext uri="{BB962C8B-B14F-4D97-AF65-F5344CB8AC3E}">
        <p14:creationId xmlns:p14="http://schemas.microsoft.com/office/powerpoint/2010/main" val="77073011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dirty="0"/>
              <a:t>Algemene bewijsstukken (zie </a:t>
            </a:r>
            <a:r>
              <a:rPr lang="nl-BE" dirty="0">
                <a:solidFill>
                  <a:srgbClr val="FF0000"/>
                </a:solidFill>
              </a:rPr>
              <a:t>deel II</a:t>
            </a:r>
            <a:r>
              <a:rPr lang="nl-BE" dirty="0"/>
              <a:t>)</a:t>
            </a:r>
          </a:p>
          <a:p>
            <a:r>
              <a:rPr lang="nl-BE" u="sng" dirty="0"/>
              <a:t>Specifieke bewijsstukken voor ruimteverwarming:</a:t>
            </a:r>
          </a:p>
          <a:p>
            <a:pPr lvl="1">
              <a:buFont typeface="Wingdings" panose="05000000000000000000" pitchFamily="2" charset="2"/>
              <a:buChar char="q"/>
            </a:pPr>
            <a:r>
              <a:rPr lang="nl-BE" dirty="0"/>
              <a:t>Label van de opwekker/energielabel</a:t>
            </a:r>
          </a:p>
          <a:p>
            <a:pPr lvl="1">
              <a:buFont typeface="Wingdings" panose="05000000000000000000" pitchFamily="2" charset="2"/>
              <a:buChar char="q"/>
            </a:pPr>
            <a:r>
              <a:rPr lang="nl-BE" dirty="0">
                <a:solidFill>
                  <a:srgbClr val="FF0000"/>
                </a:solidFill>
              </a:rPr>
              <a:t>Kentekenplaat</a:t>
            </a:r>
          </a:p>
          <a:p>
            <a:pPr lvl="1">
              <a:buFont typeface="Wingdings" panose="05000000000000000000" pitchFamily="2" charset="2"/>
              <a:buChar char="q"/>
            </a:pPr>
            <a:r>
              <a:rPr lang="nl-BE" dirty="0"/>
              <a:t>Technische plannen</a:t>
            </a:r>
          </a:p>
          <a:p>
            <a:pPr lvl="1">
              <a:buFont typeface="Wingdings" panose="05000000000000000000" pitchFamily="2" charset="2"/>
              <a:buChar char="q"/>
            </a:pPr>
            <a:r>
              <a:rPr lang="nl-BE" dirty="0"/>
              <a:t>Technische documentatie van het gebouwbeheersysteem</a:t>
            </a:r>
          </a:p>
          <a:p>
            <a:pPr lvl="1">
              <a:buFont typeface="Wingdings" panose="05000000000000000000" pitchFamily="2" charset="2"/>
              <a:buChar char="q"/>
            </a:pPr>
            <a:r>
              <a:rPr lang="nl-BE" dirty="0"/>
              <a:t>WKK-certificaten en milieuvergunningen</a:t>
            </a:r>
          </a:p>
          <a:p>
            <a:pPr lvl="1">
              <a:buFont typeface="Wingdings" panose="05000000000000000000" pitchFamily="2" charset="2"/>
              <a:buChar char="q"/>
            </a:pPr>
            <a:r>
              <a:rPr lang="nl-BE" dirty="0"/>
              <a:t>AREI-keuringsverslag</a:t>
            </a:r>
          </a:p>
          <a:p>
            <a:pPr lvl="1">
              <a:buFont typeface="Wingdings" panose="05000000000000000000" pitchFamily="2" charset="2"/>
              <a:buChar char="q"/>
            </a:pPr>
            <a:r>
              <a:rPr lang="nl-BE" dirty="0"/>
              <a:t>Technische documentatie van het warmtenet</a:t>
            </a:r>
          </a:p>
          <a:p>
            <a:pPr lvl="1">
              <a:buFont typeface="Wingdings" panose="05000000000000000000" pitchFamily="2" charset="2"/>
              <a:buChar char="q"/>
            </a:pPr>
            <a:r>
              <a:rPr lang="nl-BE" dirty="0" err="1"/>
              <a:t>Verwarmingsauditrapport</a:t>
            </a:r>
            <a:endParaRPr lang="nl-BE" dirty="0"/>
          </a:p>
          <a:p>
            <a:pPr lvl="1">
              <a:buFont typeface="Wingdings" panose="05000000000000000000" pitchFamily="2" charset="2"/>
              <a:buChar char="q"/>
            </a:pPr>
            <a:r>
              <a:rPr lang="nl-BE" dirty="0"/>
              <a:t>Keuringsrapport verwarmingsnet</a:t>
            </a:r>
          </a:p>
          <a:p>
            <a:pPr lvl="1">
              <a:buFont typeface="Wingdings" panose="05000000000000000000" pitchFamily="2" charset="2"/>
              <a:buChar char="q"/>
            </a:pPr>
            <a:r>
              <a:rPr lang="nl-BE" dirty="0"/>
              <a:t>Reinigings- en verbrandingsattest</a:t>
            </a:r>
          </a:p>
          <a:p>
            <a:pPr lvl="1">
              <a:buFont typeface="Wingdings" panose="05000000000000000000" pitchFamily="2" charset="2"/>
              <a:buChar char="q"/>
            </a:pPr>
            <a:r>
              <a:rPr lang="nl-BE" dirty="0"/>
              <a:t>Elektriciteitskeuring</a:t>
            </a:r>
          </a:p>
          <a:p>
            <a:pPr lvl="1">
              <a:buFont typeface="Wingdings" panose="05000000000000000000" pitchFamily="2" charset="2"/>
              <a:buChar char="q"/>
            </a:pPr>
            <a:endParaRPr lang="nl-BE" dirty="0"/>
          </a:p>
          <a:p>
            <a:pPr lvl="1">
              <a:buFont typeface="Wingdings" panose="05000000000000000000" pitchFamily="2" charset="2"/>
              <a:buChar char="q"/>
            </a:pPr>
            <a:endParaRPr lang="nl-BE" dirty="0"/>
          </a:p>
          <a:p>
            <a:pPr marL="745200" lvl="1" indent="-457200">
              <a:buFont typeface="+mj-lt"/>
              <a:buAutoNum type="arabicPeriod"/>
            </a:pPr>
            <a:endParaRPr lang="nl-BE" dirty="0"/>
          </a:p>
          <a:p>
            <a:pPr marL="576000" lvl="2" indent="0">
              <a:buNone/>
            </a:pPr>
            <a:endParaRPr lang="nl-BE" dirty="0"/>
          </a:p>
          <a:p>
            <a:pPr marL="864000" lvl="3" indent="0">
              <a:buNone/>
            </a:pPr>
            <a:endParaRPr lang="nl-BE" dirty="0"/>
          </a:p>
        </p:txBody>
      </p:sp>
      <p:sp>
        <p:nvSpPr>
          <p:cNvPr id="6" name="Titel 3">
            <a:extLst>
              <a:ext uri="{FF2B5EF4-FFF2-40B4-BE49-F238E27FC236}">
                <a16:creationId xmlns:a16="http://schemas.microsoft.com/office/drawing/2014/main" id="{E26FA096-1182-4679-84E9-B834A02CAA42}"/>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Specifieke bewijsstukken (VI.2)</a:t>
            </a:r>
          </a:p>
        </p:txBody>
      </p:sp>
    </p:spTree>
    <p:extLst>
      <p:ext uri="{BB962C8B-B14F-4D97-AF65-F5344CB8AC3E}">
        <p14:creationId xmlns:p14="http://schemas.microsoft.com/office/powerpoint/2010/main" val="122088615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3">
            <a:extLst>
              <a:ext uri="{FF2B5EF4-FFF2-40B4-BE49-F238E27FC236}">
                <a16:creationId xmlns:a16="http://schemas.microsoft.com/office/drawing/2014/main" id="{F5F916E1-CB10-4245-9806-AE2A1353C3F4}"/>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&gt; Ketelkenplaat (VI.2.3)</a:t>
            </a:r>
          </a:p>
        </p:txBody>
      </p:sp>
      <p:sp>
        <p:nvSpPr>
          <p:cNvPr id="11" name="Rechthoek 10">
            <a:extLst>
              <a:ext uri="{FF2B5EF4-FFF2-40B4-BE49-F238E27FC236}">
                <a16:creationId xmlns:a16="http://schemas.microsoft.com/office/drawing/2014/main" id="{8B009782-0518-46A6-82CD-239F608FA442}"/>
              </a:ext>
            </a:extLst>
          </p:cNvPr>
          <p:cNvSpPr/>
          <p:nvPr/>
        </p:nvSpPr>
        <p:spPr>
          <a:xfrm>
            <a:off x="408373" y="5888039"/>
            <a:ext cx="2130395" cy="93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inhoud 4"/>
          <p:cNvSpPr>
            <a:spLocks noGrp="1"/>
          </p:cNvSpPr>
          <p:nvPr>
            <p:ph sz="half" idx="2"/>
          </p:nvPr>
        </p:nvSpPr>
        <p:spPr/>
        <p:txBody>
          <a:bodyPr/>
          <a:lstStyle/>
          <a:p>
            <a:r>
              <a:rPr lang="nl-BE" dirty="0"/>
              <a:t>Vanaf 1968</a:t>
            </a:r>
          </a:p>
          <a:p>
            <a:r>
              <a:rPr lang="nl-BE" dirty="0"/>
              <a:t>Kenplaat </a:t>
            </a:r>
            <a:r>
              <a:rPr lang="nl-BE" b="1" dirty="0"/>
              <a:t>kan</a:t>
            </a:r>
            <a:r>
              <a:rPr lang="nl-BE" dirty="0"/>
              <a:t> informatie geven over</a:t>
            </a:r>
          </a:p>
          <a:p>
            <a:pPr lvl="1"/>
            <a:r>
              <a:rPr lang="nl-BE" dirty="0"/>
              <a:t>Referentiejaar fabricage</a:t>
            </a:r>
          </a:p>
          <a:p>
            <a:pPr lvl="1"/>
            <a:r>
              <a:rPr lang="nl-BE" dirty="0"/>
              <a:t>Energiedrager</a:t>
            </a:r>
          </a:p>
          <a:p>
            <a:pPr lvl="1"/>
            <a:r>
              <a:rPr lang="nl-BE" dirty="0"/>
              <a:t>Nominaal vermogen</a:t>
            </a:r>
          </a:p>
          <a:p>
            <a:pPr lvl="1"/>
            <a:r>
              <a:rPr lang="nl-BE" dirty="0"/>
              <a:t>Soort</a:t>
            </a:r>
            <a:r>
              <a:rPr lang="en-US" dirty="0"/>
              <a:t> </a:t>
            </a:r>
            <a:r>
              <a:rPr lang="nl-BE" dirty="0"/>
              <a:t>ketel</a:t>
            </a:r>
          </a:p>
          <a:p>
            <a:r>
              <a:rPr lang="nl-BE" dirty="0"/>
              <a:t>Zelfklever met hetzelfde uitzicht = ketelkenplaat</a:t>
            </a:r>
            <a:endParaRPr lang="nl-BE" sz="800" i="1" dirty="0">
              <a:solidFill>
                <a:schemeClr val="accent1">
                  <a:lumMod val="75000"/>
                </a:schemeClr>
              </a:solidFill>
              <a:latin typeface="Verdana" panose="020B0604030504040204" pitchFamily="34" charset="0"/>
              <a:ea typeface="Verdana" panose="020B0604030504040204" pitchFamily="34" charset="0"/>
            </a:endParaRPr>
          </a:p>
        </p:txBody>
      </p:sp>
      <p:sp>
        <p:nvSpPr>
          <p:cNvPr id="10" name="datum en dianummer"/>
          <p:cNvSpPr txBox="1">
            <a:spLocks/>
          </p:cNvSpPr>
          <p:nvPr/>
        </p:nvSpPr>
        <p:spPr>
          <a:xfrm>
            <a:off x="6758880" y="645506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297</a:t>
            </a:fld>
            <a:endParaRPr lang="nl-BE" sz="1100" dirty="0">
              <a:solidFill>
                <a:srgbClr val="105269"/>
              </a:solidFill>
            </a:endParaRP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243" y="3244281"/>
            <a:ext cx="2067205" cy="3459758"/>
          </a:xfrm>
          <a:prstGeom prst="rect">
            <a:avLst/>
          </a:prstGeom>
        </p:spPr>
      </p:pic>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544" y="4170563"/>
            <a:ext cx="4616812" cy="2533476"/>
          </a:xfrm>
          <a:prstGeom prst="rect">
            <a:avLst/>
          </a:prstGeom>
        </p:spPr>
      </p:pic>
      <p:sp>
        <p:nvSpPr>
          <p:cNvPr id="17" name="Ovaal 16"/>
          <p:cNvSpPr/>
          <p:nvPr/>
        </p:nvSpPr>
        <p:spPr>
          <a:xfrm>
            <a:off x="1678538" y="5459248"/>
            <a:ext cx="1291036" cy="12447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cxnSpLocks/>
            <a:stCxn id="17" idx="6"/>
          </p:cNvCxnSpPr>
          <p:nvPr/>
        </p:nvCxnSpPr>
        <p:spPr>
          <a:xfrm flipV="1">
            <a:off x="2969574" y="5052291"/>
            <a:ext cx="3635660" cy="102935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034" y="922663"/>
            <a:ext cx="3074414" cy="2305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91285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298</a:t>
            </a:fld>
            <a:endParaRPr lang="nl-BE" sz="1100">
              <a:solidFill>
                <a:srgbClr val="105269"/>
              </a:solidFill>
            </a:endParaRPr>
          </a:p>
        </p:txBody>
      </p:sp>
      <p:sp>
        <p:nvSpPr>
          <p:cNvPr id="4" name="Rechthoek 3"/>
          <p:cNvSpPr/>
          <p:nvPr/>
        </p:nvSpPr>
        <p:spPr>
          <a:xfrm>
            <a:off x="467544" y="260648"/>
            <a:ext cx="7200800" cy="1731243"/>
          </a:xfrm>
          <a:prstGeom prst="rect">
            <a:avLst/>
          </a:prstGeom>
        </p:spPr>
        <p:txBody>
          <a:bodyPr wrap="square">
            <a:spAutoFit/>
          </a:bodyPr>
          <a:lstStyle/>
          <a:p>
            <a:pPr marL="288000" indent="-288000">
              <a:lnSpc>
                <a:spcPct val="90000"/>
              </a:lnSpc>
              <a:spcBef>
                <a:spcPts val="300"/>
              </a:spcBef>
              <a:buSzPct val="90000"/>
              <a:buBlip>
                <a:blip r:embed="rId2"/>
              </a:buBlip>
            </a:pPr>
            <a:r>
              <a:rPr lang="nl-BE" sz="2200" dirty="0">
                <a:latin typeface="Calibri" panose="020F0502020204030204" pitchFamily="34" charset="0"/>
              </a:rPr>
              <a:t>Waar kentekenplaat zoeken</a:t>
            </a:r>
            <a:r>
              <a:rPr lang="en-US" sz="2200" dirty="0">
                <a:latin typeface="Calibri" panose="020F0502020204030204" pitchFamily="34" charset="0"/>
              </a:rPr>
              <a:t>?</a:t>
            </a:r>
            <a:endParaRPr lang="nl-BE" sz="2200" dirty="0">
              <a:latin typeface="Calibri" panose="020F0502020204030204" pitchFamily="34" charset="0"/>
            </a:endParaRPr>
          </a:p>
          <a:p>
            <a:pPr marL="576000" lvl="1" indent="-288000">
              <a:lnSpc>
                <a:spcPct val="90000"/>
              </a:lnSpc>
              <a:spcBef>
                <a:spcPts val="300"/>
              </a:spcBef>
              <a:buSzPct val="70000"/>
              <a:buBlip>
                <a:blip r:embed="rId3"/>
              </a:buBlip>
            </a:pPr>
            <a:r>
              <a:rPr lang="nl-BE" sz="2200" dirty="0">
                <a:latin typeface="Calibri" panose="020F0502020204030204" pitchFamily="34" charset="0"/>
              </a:rPr>
              <a:t>Vaak aan achterkant vloerketels (stookolie)</a:t>
            </a:r>
          </a:p>
          <a:p>
            <a:pPr marL="576000" lvl="1" indent="-288000">
              <a:lnSpc>
                <a:spcPct val="90000"/>
              </a:lnSpc>
              <a:spcBef>
                <a:spcPts val="300"/>
              </a:spcBef>
              <a:buSzPct val="70000"/>
              <a:buBlip>
                <a:blip r:embed="rId3"/>
              </a:buBlip>
            </a:pPr>
            <a:r>
              <a:rPr lang="nl-BE" sz="2200" dirty="0">
                <a:latin typeface="Calibri" panose="020F0502020204030204" pitchFamily="34" charset="0"/>
              </a:rPr>
              <a:t>Bij atmosferische vloerketels aan de achterkant of aan binnenzijde ketelmantel</a:t>
            </a:r>
          </a:p>
          <a:p>
            <a:pPr marL="576000" lvl="1" indent="-288000">
              <a:lnSpc>
                <a:spcPct val="90000"/>
              </a:lnSpc>
              <a:spcBef>
                <a:spcPts val="300"/>
              </a:spcBef>
              <a:buSzPct val="70000"/>
              <a:buBlip>
                <a:blip r:embed="rId3"/>
              </a:buBlip>
            </a:pPr>
            <a:r>
              <a:rPr lang="nl-BE" sz="2200" dirty="0">
                <a:latin typeface="Calibri" panose="020F0502020204030204" pitchFamily="34" charset="0"/>
              </a:rPr>
              <a:t>kenplaat</a:t>
            </a:r>
            <a:r>
              <a:rPr lang="en-US" sz="2200" dirty="0">
                <a:latin typeface="Calibri" panose="020F0502020204030204" pitchFamily="34" charset="0"/>
              </a:rPr>
              <a:t> brander ≠ ketelkenplaat</a:t>
            </a:r>
          </a:p>
        </p:txBody>
      </p:sp>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286" y="4107370"/>
            <a:ext cx="2524100" cy="2378538"/>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106" y="2211083"/>
            <a:ext cx="2528384" cy="1896288"/>
          </a:xfrm>
          <a:prstGeom prst="rect">
            <a:avLst/>
          </a:prstGeom>
        </p:spPr>
      </p:pic>
      <p:cxnSp>
        <p:nvCxnSpPr>
          <p:cNvPr id="8" name="Gekromde verbindingslijn 7"/>
          <p:cNvCxnSpPr/>
          <p:nvPr/>
        </p:nvCxnSpPr>
        <p:spPr>
          <a:xfrm rot="16200000" flipH="1">
            <a:off x="1215935" y="3432017"/>
            <a:ext cx="1953932" cy="548974"/>
          </a:xfrm>
          <a:prstGeom prst="curved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4" descr="Kenplaat"/>
          <p:cNvPicPr>
            <a:picLocks noChangeAspect="1" noChangeArrowheads="1"/>
          </p:cNvPicPr>
          <p:nvPr/>
        </p:nvPicPr>
        <p:blipFill>
          <a:blip r:embed="rId6" cstate="print">
            <a:extLst>
              <a:ext uri="{28A0092B-C50C-407E-A947-70E740481C1C}">
                <a14:useLocalDpi xmlns:a14="http://schemas.microsoft.com/office/drawing/2010/main" val="0"/>
              </a:ext>
            </a:extLst>
          </a:blip>
          <a:srcRect l="14049" t="6055" r="15440" b="45256"/>
          <a:stretch>
            <a:fillRect/>
          </a:stretch>
        </p:blipFill>
        <p:spPr bwMode="auto">
          <a:xfrm>
            <a:off x="3290386" y="4347413"/>
            <a:ext cx="2541917" cy="131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Rechte verbindingslijn 13"/>
          <p:cNvCxnSpPr/>
          <p:nvPr/>
        </p:nvCxnSpPr>
        <p:spPr>
          <a:xfrm>
            <a:off x="3290386" y="4347413"/>
            <a:ext cx="2541917" cy="131879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flipH="1">
            <a:off x="3290386" y="4347413"/>
            <a:ext cx="2541917" cy="131879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116" y="1495523"/>
            <a:ext cx="2086913" cy="2810657"/>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8184" y="4390812"/>
            <a:ext cx="2728312" cy="1960974"/>
          </a:xfrm>
          <a:prstGeom prst="rect">
            <a:avLst/>
          </a:prstGeom>
        </p:spPr>
      </p:pic>
      <p:sp>
        <p:nvSpPr>
          <p:cNvPr id="19" name="Ovaal 18"/>
          <p:cNvSpPr/>
          <p:nvPr/>
        </p:nvSpPr>
        <p:spPr>
          <a:xfrm>
            <a:off x="6610920" y="3073154"/>
            <a:ext cx="432048" cy="9769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 name="Rechte verbindingslijn 19"/>
          <p:cNvCxnSpPr/>
          <p:nvPr/>
        </p:nvCxnSpPr>
        <p:spPr>
          <a:xfrm>
            <a:off x="6228184" y="4390811"/>
            <a:ext cx="2728313" cy="195087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a:xfrm flipH="1">
            <a:off x="6228184" y="4390811"/>
            <a:ext cx="2728313" cy="195087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Rechthoek 24"/>
          <p:cNvSpPr/>
          <p:nvPr/>
        </p:nvSpPr>
        <p:spPr>
          <a:xfrm>
            <a:off x="6347641" y="5949280"/>
            <a:ext cx="2589235" cy="307777"/>
          </a:xfrm>
          <a:prstGeom prst="rect">
            <a:avLst/>
          </a:prstGeom>
          <a:solidFill>
            <a:schemeClr val="bg1"/>
          </a:solidFill>
          <a:ln>
            <a:solidFill>
              <a:srgbClr val="C00000"/>
            </a:solidFill>
          </a:ln>
        </p:spPr>
        <p:txBody>
          <a:bodyPr wrap="none">
            <a:spAutoFit/>
          </a:bodyPr>
          <a:lstStyle/>
          <a:p>
            <a:r>
              <a:rPr lang="nl-NL" sz="1400" err="1"/>
              <a:t>kenplaat</a:t>
            </a:r>
            <a:r>
              <a:rPr lang="nl-NL" sz="1400"/>
              <a:t> brander ≠ </a:t>
            </a:r>
            <a:r>
              <a:rPr lang="nl-NL" sz="1400" err="1"/>
              <a:t>ketelkenplaat</a:t>
            </a:r>
            <a:endParaRPr lang="nl-NL" sz="1400"/>
          </a:p>
        </p:txBody>
      </p:sp>
      <p:cxnSp>
        <p:nvCxnSpPr>
          <p:cNvPr id="27" name="Rechte verbindingslijn 26"/>
          <p:cNvCxnSpPr/>
          <p:nvPr/>
        </p:nvCxnSpPr>
        <p:spPr>
          <a:xfrm>
            <a:off x="6588224" y="3073154"/>
            <a:ext cx="454744" cy="9727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flipH="1">
            <a:off x="6588224" y="3073154"/>
            <a:ext cx="504056" cy="9727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Rechthoek 21"/>
          <p:cNvSpPr/>
          <p:nvPr/>
        </p:nvSpPr>
        <p:spPr>
          <a:xfrm>
            <a:off x="3249368" y="5676305"/>
            <a:ext cx="2589235" cy="307777"/>
          </a:xfrm>
          <a:prstGeom prst="rect">
            <a:avLst/>
          </a:prstGeom>
          <a:solidFill>
            <a:schemeClr val="bg1"/>
          </a:solidFill>
          <a:ln>
            <a:solidFill>
              <a:srgbClr val="C00000"/>
            </a:solidFill>
          </a:ln>
        </p:spPr>
        <p:txBody>
          <a:bodyPr wrap="none">
            <a:spAutoFit/>
          </a:bodyPr>
          <a:lstStyle/>
          <a:p>
            <a:r>
              <a:rPr lang="nl-NL" sz="1400" dirty="0"/>
              <a:t>kenplaat brander ≠ ketelkenplaat</a:t>
            </a:r>
          </a:p>
        </p:txBody>
      </p:sp>
    </p:spTree>
    <p:extLst>
      <p:ext uri="{BB962C8B-B14F-4D97-AF65-F5344CB8AC3E}">
        <p14:creationId xmlns:p14="http://schemas.microsoft.com/office/powerpoint/2010/main" val="343314107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dirty="0"/>
              <a:t>Algemene bewijsstukken (zie </a:t>
            </a:r>
            <a:r>
              <a:rPr lang="nl-BE" dirty="0">
                <a:solidFill>
                  <a:srgbClr val="FF0000"/>
                </a:solidFill>
              </a:rPr>
              <a:t>deel II</a:t>
            </a:r>
            <a:r>
              <a:rPr lang="nl-BE" dirty="0"/>
              <a:t>)</a:t>
            </a:r>
          </a:p>
          <a:p>
            <a:r>
              <a:rPr lang="nl-BE" u="sng" dirty="0"/>
              <a:t>Specifieke bewijsstukken voor ruimteverwarming:</a:t>
            </a:r>
          </a:p>
          <a:p>
            <a:pPr lvl="1">
              <a:buFont typeface="Wingdings" panose="05000000000000000000" pitchFamily="2" charset="2"/>
              <a:buChar char="q"/>
            </a:pPr>
            <a:r>
              <a:rPr lang="nl-BE" dirty="0"/>
              <a:t>Label van de opwekker/energielabel</a:t>
            </a:r>
          </a:p>
          <a:p>
            <a:pPr lvl="1">
              <a:buFont typeface="Wingdings" panose="05000000000000000000" pitchFamily="2" charset="2"/>
              <a:buChar char="q"/>
            </a:pPr>
            <a:r>
              <a:rPr lang="nl-BE" dirty="0"/>
              <a:t>Kentekenplaat</a:t>
            </a:r>
          </a:p>
          <a:p>
            <a:pPr lvl="1">
              <a:buFont typeface="Wingdings" panose="05000000000000000000" pitchFamily="2" charset="2"/>
              <a:buChar char="q"/>
            </a:pPr>
            <a:r>
              <a:rPr lang="nl-BE" dirty="0">
                <a:solidFill>
                  <a:srgbClr val="FF0000"/>
                </a:solidFill>
              </a:rPr>
              <a:t>Technische plannen</a:t>
            </a:r>
          </a:p>
          <a:p>
            <a:pPr lvl="1">
              <a:buFont typeface="Wingdings" panose="05000000000000000000" pitchFamily="2" charset="2"/>
              <a:buChar char="q"/>
            </a:pPr>
            <a:r>
              <a:rPr lang="nl-BE" dirty="0">
                <a:solidFill>
                  <a:srgbClr val="FF0000"/>
                </a:solidFill>
              </a:rPr>
              <a:t>Technische documentatie van het gebouwbeheersysteem</a:t>
            </a:r>
          </a:p>
          <a:p>
            <a:pPr lvl="1">
              <a:buFont typeface="Wingdings" panose="05000000000000000000" pitchFamily="2" charset="2"/>
              <a:buChar char="q"/>
            </a:pPr>
            <a:r>
              <a:rPr lang="nl-BE" dirty="0">
                <a:solidFill>
                  <a:srgbClr val="FF0000"/>
                </a:solidFill>
              </a:rPr>
              <a:t>WKK-certificaten en milieuvergunningen</a:t>
            </a:r>
          </a:p>
          <a:p>
            <a:pPr lvl="1">
              <a:buFont typeface="Wingdings" panose="05000000000000000000" pitchFamily="2" charset="2"/>
              <a:buChar char="q"/>
            </a:pPr>
            <a:r>
              <a:rPr lang="nl-BE" dirty="0">
                <a:solidFill>
                  <a:srgbClr val="FF0000"/>
                </a:solidFill>
              </a:rPr>
              <a:t>AREI-keuringsverslag</a:t>
            </a:r>
          </a:p>
          <a:p>
            <a:pPr lvl="1">
              <a:buFont typeface="Wingdings" panose="05000000000000000000" pitchFamily="2" charset="2"/>
              <a:buChar char="q"/>
            </a:pPr>
            <a:r>
              <a:rPr lang="nl-BE" dirty="0">
                <a:solidFill>
                  <a:srgbClr val="FF0000"/>
                </a:solidFill>
              </a:rPr>
              <a:t>Technische documentatie van het warmtenet</a:t>
            </a:r>
          </a:p>
          <a:p>
            <a:pPr lvl="1">
              <a:buFont typeface="Wingdings" panose="05000000000000000000" pitchFamily="2" charset="2"/>
              <a:buChar char="q"/>
            </a:pPr>
            <a:r>
              <a:rPr lang="nl-BE" dirty="0" err="1"/>
              <a:t>Verwarmingsauditrapport</a:t>
            </a:r>
            <a:endParaRPr lang="nl-BE" dirty="0"/>
          </a:p>
          <a:p>
            <a:pPr lvl="1">
              <a:buFont typeface="Wingdings" panose="05000000000000000000" pitchFamily="2" charset="2"/>
              <a:buChar char="q"/>
            </a:pPr>
            <a:r>
              <a:rPr lang="nl-BE" dirty="0"/>
              <a:t>Keuringsrapport verwarmingsnet</a:t>
            </a:r>
          </a:p>
          <a:p>
            <a:pPr lvl="1">
              <a:buFont typeface="Wingdings" panose="05000000000000000000" pitchFamily="2" charset="2"/>
              <a:buChar char="q"/>
            </a:pPr>
            <a:r>
              <a:rPr lang="nl-BE" dirty="0"/>
              <a:t>Reinigings- en verbrandingsattest</a:t>
            </a:r>
          </a:p>
          <a:p>
            <a:pPr lvl="1">
              <a:buFont typeface="Wingdings" panose="05000000000000000000" pitchFamily="2" charset="2"/>
              <a:buChar char="q"/>
            </a:pPr>
            <a:r>
              <a:rPr lang="nl-BE" dirty="0"/>
              <a:t>Elektriciteitskeuring</a:t>
            </a:r>
          </a:p>
          <a:p>
            <a:pPr marL="745200" lvl="1" indent="-457200">
              <a:buFont typeface="+mj-lt"/>
              <a:buAutoNum type="arabicPeriod"/>
            </a:pPr>
            <a:endParaRPr lang="nl-BE" dirty="0"/>
          </a:p>
          <a:p>
            <a:pPr marL="576000" lvl="2" indent="0">
              <a:buNone/>
            </a:pPr>
            <a:endParaRPr lang="nl-BE" dirty="0"/>
          </a:p>
          <a:p>
            <a:pPr marL="864000" lvl="3" indent="0">
              <a:buNone/>
            </a:pPr>
            <a:endParaRPr lang="nl-BE" dirty="0"/>
          </a:p>
        </p:txBody>
      </p:sp>
      <p:sp>
        <p:nvSpPr>
          <p:cNvPr id="6" name="Titel 3">
            <a:extLst>
              <a:ext uri="{FF2B5EF4-FFF2-40B4-BE49-F238E27FC236}">
                <a16:creationId xmlns:a16="http://schemas.microsoft.com/office/drawing/2014/main" id="{E26FA096-1182-4679-84E9-B834A02CAA42}"/>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Specifieke bewijsstukken (VI.2)</a:t>
            </a:r>
          </a:p>
        </p:txBody>
      </p:sp>
    </p:spTree>
    <p:extLst>
      <p:ext uri="{BB962C8B-B14F-4D97-AF65-F5344CB8AC3E}">
        <p14:creationId xmlns:p14="http://schemas.microsoft.com/office/powerpoint/2010/main" val="381831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4D349E9A-48D4-4D40-B4CE-D7FC1F6D6EA4}"/>
              </a:ext>
            </a:extLst>
          </p:cNvPr>
          <p:cNvPicPr>
            <a:picLocks noChangeAspect="1"/>
          </p:cNvPicPr>
          <p:nvPr/>
        </p:nvPicPr>
        <p:blipFill>
          <a:blip r:embed="rId2"/>
          <a:stretch>
            <a:fillRect/>
          </a:stretch>
        </p:blipFill>
        <p:spPr>
          <a:xfrm>
            <a:off x="685632" y="1085438"/>
            <a:ext cx="7772736" cy="5772562"/>
          </a:xfrm>
          <a:prstGeom prst="rect">
            <a:avLst/>
          </a:prstGeom>
        </p:spPr>
      </p:pic>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a:t>
            </a:fld>
            <a:endParaRPr lang="nl-BE" sz="1100">
              <a:solidFill>
                <a:srgbClr val="105269"/>
              </a:solidFill>
            </a:endParaRPr>
          </a:p>
        </p:txBody>
      </p:sp>
      <p:sp>
        <p:nvSpPr>
          <p:cNvPr id="2" name="Rechthoek 1"/>
          <p:cNvSpPr/>
          <p:nvPr/>
        </p:nvSpPr>
        <p:spPr>
          <a:xfrm>
            <a:off x="685632" y="1391489"/>
            <a:ext cx="2266290" cy="3677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5965300" y="1775918"/>
            <a:ext cx="2493067" cy="103985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86409" y="1302027"/>
            <a:ext cx="5279669" cy="504586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el 3">
            <a:extLst>
              <a:ext uri="{FF2B5EF4-FFF2-40B4-BE49-F238E27FC236}">
                <a16:creationId xmlns:a16="http://schemas.microsoft.com/office/drawing/2014/main" id="{A3E8138F-1691-4B98-AFF1-A2CBF7D6AE23}"/>
              </a:ext>
            </a:extLst>
          </p:cNvPr>
          <p:cNvSpPr>
            <a:spLocks noGrp="1"/>
          </p:cNvSpPr>
          <p:nvPr>
            <p:ph type="title"/>
          </p:nvPr>
        </p:nvSpPr>
        <p:spPr>
          <a:xfrm>
            <a:off x="509072" y="182880"/>
            <a:ext cx="8352928" cy="980728"/>
          </a:xfrm>
        </p:spPr>
        <p:txBody>
          <a:bodyPr/>
          <a:lstStyle/>
          <a:p>
            <a:r>
              <a:rPr lang="nl-BE"/>
              <a:t>Deel VI: ruimteverwarming</a:t>
            </a:r>
            <a:br>
              <a:rPr lang="nl-BE"/>
            </a:br>
            <a:r>
              <a:rPr lang="nl-BE" sz="2400">
                <a:solidFill>
                  <a:srgbClr val="FF0000"/>
                </a:solidFill>
              </a:rPr>
              <a:t>EPC-PEDIA</a:t>
            </a:r>
            <a:r>
              <a:rPr lang="nl-BE" sz="2400"/>
              <a:t>: uitgebreide informatie en oefeningen beschikbaar!</a:t>
            </a:r>
          </a:p>
        </p:txBody>
      </p:sp>
      <p:sp>
        <p:nvSpPr>
          <p:cNvPr id="10" name="Tekstvak 9"/>
          <p:cNvSpPr txBox="1"/>
          <p:nvPr/>
        </p:nvSpPr>
        <p:spPr>
          <a:xfrm>
            <a:off x="5965303" y="3241568"/>
            <a:ext cx="2592288" cy="36933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a:solidFill>
                  <a:schemeClr val="tx1"/>
                </a:solidFill>
              </a:rPr>
              <a:t>voorbeelden</a:t>
            </a:r>
          </a:p>
        </p:txBody>
      </p:sp>
      <p:sp>
        <p:nvSpPr>
          <p:cNvPr id="11" name="Tekstvak 10"/>
          <p:cNvSpPr txBox="1"/>
          <p:nvPr/>
        </p:nvSpPr>
        <p:spPr>
          <a:xfrm>
            <a:off x="5965301" y="3745624"/>
            <a:ext cx="2592290" cy="36933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a:solidFill>
                  <a:schemeClr val="tx1"/>
                </a:solidFill>
              </a:rPr>
              <a:t>situaties</a:t>
            </a:r>
          </a:p>
        </p:txBody>
      </p:sp>
      <p:sp>
        <p:nvSpPr>
          <p:cNvPr id="12" name="Tekstvak 11"/>
          <p:cNvSpPr txBox="1"/>
          <p:nvPr/>
        </p:nvSpPr>
        <p:spPr>
          <a:xfrm>
            <a:off x="5965302" y="4249680"/>
            <a:ext cx="2592289" cy="50405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a:solidFill>
                  <a:schemeClr val="tx1"/>
                </a:solidFill>
              </a:rPr>
              <a:t>meerdere opwekkers en clusters</a:t>
            </a:r>
          </a:p>
        </p:txBody>
      </p:sp>
      <p:sp>
        <p:nvSpPr>
          <p:cNvPr id="13" name="Tekstvak 12"/>
          <p:cNvSpPr txBox="1"/>
          <p:nvPr/>
        </p:nvSpPr>
        <p:spPr>
          <a:xfrm>
            <a:off x="5965303" y="5033736"/>
            <a:ext cx="2592288" cy="36933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a:solidFill>
                  <a:schemeClr val="tx1"/>
                </a:solidFill>
              </a:rPr>
              <a:t>vragen</a:t>
            </a:r>
          </a:p>
        </p:txBody>
      </p:sp>
      <p:sp>
        <p:nvSpPr>
          <p:cNvPr id="24" name="Ovaal 23"/>
          <p:cNvSpPr/>
          <p:nvPr/>
        </p:nvSpPr>
        <p:spPr>
          <a:xfrm>
            <a:off x="6190115" y="2420310"/>
            <a:ext cx="648072" cy="28803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20683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a:t>
            </a:fld>
            <a:endParaRPr lang="nl-BE" sz="1100">
              <a:solidFill>
                <a:srgbClr val="105269"/>
              </a:solidFill>
            </a:endParaRPr>
          </a:p>
        </p:txBody>
      </p:sp>
      <p:sp>
        <p:nvSpPr>
          <p:cNvPr id="6" name="Tijdelijke aanduiding voor inhoud 4"/>
          <p:cNvSpPr>
            <a:spLocks noGrp="1"/>
          </p:cNvSpPr>
          <p:nvPr>
            <p:ph sz="half" idx="2"/>
          </p:nvPr>
        </p:nvSpPr>
        <p:spPr>
          <a:xfrm>
            <a:off x="576064" y="1628800"/>
            <a:ext cx="8352928" cy="4248472"/>
          </a:xfrm>
        </p:spPr>
        <p:txBody>
          <a:bodyPr/>
          <a:lstStyle/>
          <a:p>
            <a:r>
              <a:rPr lang="nl-BE" b="1" dirty="0"/>
              <a:t>Werkingsprincipe</a:t>
            </a:r>
          </a:p>
          <a:p>
            <a:pPr lvl="1"/>
            <a:r>
              <a:rPr lang="nl-BE" dirty="0"/>
              <a:t>Ketels </a:t>
            </a:r>
            <a:r>
              <a:rPr lang="nl-NL" b="1" dirty="0"/>
              <a:t>uitsluitend</a:t>
            </a:r>
            <a:r>
              <a:rPr lang="nl-NL" dirty="0"/>
              <a:t> gevoed met kleine hout- of biomassapellets</a:t>
            </a:r>
          </a:p>
          <a:p>
            <a:pPr marL="288000" lvl="1" indent="0">
              <a:buNone/>
            </a:pPr>
            <a:endParaRPr lang="en-US" dirty="0"/>
          </a:p>
          <a:p>
            <a:pPr marL="288000" lvl="1">
              <a:buSzPct val="90000"/>
              <a:buBlip>
                <a:blip r:embed="rId3"/>
              </a:buBlip>
            </a:pPr>
            <a:r>
              <a:rPr lang="nl-BE" b="1" dirty="0"/>
              <a:t>Hoe </a:t>
            </a:r>
            <a:r>
              <a:rPr lang="nl-BE" b="1" dirty="0" err="1"/>
              <a:t>pelletketel</a:t>
            </a:r>
            <a:r>
              <a:rPr lang="nl-BE" b="1" dirty="0"/>
              <a:t> met automatische toevoer herkennen</a:t>
            </a:r>
            <a:r>
              <a:rPr lang="en-US" dirty="0"/>
              <a:t>?</a:t>
            </a:r>
          </a:p>
          <a:p>
            <a:pPr lvl="1"/>
            <a:r>
              <a:rPr lang="nl-NL" dirty="0"/>
              <a:t>Afzonderlijke silo of</a:t>
            </a:r>
            <a:r>
              <a:rPr lang="nl-BE" dirty="0"/>
              <a:t> </a:t>
            </a:r>
            <a:r>
              <a:rPr lang="nl-NL" dirty="0"/>
              <a:t>aparte ruimte ingericht voor opslag pellets</a:t>
            </a:r>
            <a:endParaRPr lang="nl-BE" dirty="0"/>
          </a:p>
          <a:p>
            <a:pPr marL="288000" lvl="1" indent="0">
              <a:buNone/>
            </a:pPr>
            <a:endParaRPr lang="nl-BE" dirty="0"/>
          </a:p>
          <a:p>
            <a:pPr marL="0" indent="0">
              <a:buNone/>
            </a:pPr>
            <a:endParaRPr lang="en-US" sz="1700" dirty="0">
              <a:solidFill>
                <a:srgbClr val="105269"/>
              </a:solidFill>
              <a:latin typeface="Verdana" panose="020B0604030504040204" pitchFamily="34" charset="0"/>
              <a:ea typeface="Verdana" panose="020B0604030504040204" pitchFamily="34" charset="0"/>
            </a:endParaRPr>
          </a:p>
        </p:txBody>
      </p:sp>
      <p:sp>
        <p:nvSpPr>
          <p:cNvPr id="18" name="Titel 3">
            <a:extLst>
              <a:ext uri="{FF2B5EF4-FFF2-40B4-BE49-F238E27FC236}">
                <a16:creationId xmlns:a16="http://schemas.microsoft.com/office/drawing/2014/main" id="{9E676031-F001-4D5D-A01D-11CCE838014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a:t>
            </a:r>
            <a:r>
              <a:rPr lang="nl-BE" sz="3100" dirty="0" err="1"/>
              <a:t>Pelletketel</a:t>
            </a:r>
            <a:r>
              <a:rPr lang="nl-BE" sz="3100" dirty="0"/>
              <a:t> (VI.8.1.3.2)</a:t>
            </a:r>
          </a:p>
        </p:txBody>
      </p:sp>
      <p:pic>
        <p:nvPicPr>
          <p:cNvPr id="20" name="Afbeelding 19">
            <a:extLst>
              <a:ext uri="{FF2B5EF4-FFF2-40B4-BE49-F238E27FC236}">
                <a16:creationId xmlns:a16="http://schemas.microsoft.com/office/drawing/2014/main" id="{B36FCDBD-762E-4353-B9BB-8B74784FF16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856" y="3789040"/>
            <a:ext cx="2376264" cy="1728192"/>
          </a:xfrm>
          <a:prstGeom prst="rect">
            <a:avLst/>
          </a:prstGeom>
          <a:noFill/>
          <a:ln>
            <a:noFill/>
          </a:ln>
        </p:spPr>
      </p:pic>
      <p:pic>
        <p:nvPicPr>
          <p:cNvPr id="21" name="Afbeelding 20">
            <a:extLst>
              <a:ext uri="{FF2B5EF4-FFF2-40B4-BE49-F238E27FC236}">
                <a16:creationId xmlns:a16="http://schemas.microsoft.com/office/drawing/2014/main" id="{00000BC9-DF2E-4661-BEC7-B792641570A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3152" y="3789297"/>
            <a:ext cx="2160240" cy="1727935"/>
          </a:xfrm>
          <a:prstGeom prst="rect">
            <a:avLst/>
          </a:prstGeom>
          <a:noFill/>
          <a:ln>
            <a:noFill/>
          </a:ln>
        </p:spPr>
      </p:pic>
      <p:pic>
        <p:nvPicPr>
          <p:cNvPr id="22" name="Afbeelding 21">
            <a:extLst>
              <a:ext uri="{FF2B5EF4-FFF2-40B4-BE49-F238E27FC236}">
                <a16:creationId xmlns:a16="http://schemas.microsoft.com/office/drawing/2014/main" id="{FDC34BB7-2AB3-4EDF-920D-D553B4ABAB3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3789040"/>
            <a:ext cx="1474016" cy="1727935"/>
          </a:xfrm>
          <a:prstGeom prst="rect">
            <a:avLst/>
          </a:prstGeom>
          <a:noFill/>
          <a:ln>
            <a:noFill/>
          </a:ln>
        </p:spPr>
      </p:pic>
    </p:spTree>
    <p:extLst>
      <p:ext uri="{BB962C8B-B14F-4D97-AF65-F5344CB8AC3E}">
        <p14:creationId xmlns:p14="http://schemas.microsoft.com/office/powerpoint/2010/main" val="385042751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3991DAB-A7A0-46BB-A2C0-1E3F6D45F8E3}"/>
              </a:ext>
            </a:extLst>
          </p:cNvPr>
          <p:cNvSpPr/>
          <p:nvPr/>
        </p:nvSpPr>
        <p:spPr>
          <a:xfrm>
            <a:off x="251520" y="5638700"/>
            <a:ext cx="2281561" cy="1076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300</a:t>
            </a:fld>
            <a:endParaRPr lang="nl-BE" sz="1100">
              <a:solidFill>
                <a:srgbClr val="105269"/>
              </a:solidFill>
            </a:endParaRPr>
          </a:p>
        </p:txBody>
      </p:sp>
      <p:sp>
        <p:nvSpPr>
          <p:cNvPr id="6" name="Tijdelijke aanduiding voor inhoud 4"/>
          <p:cNvSpPr>
            <a:spLocks noGrp="1"/>
          </p:cNvSpPr>
          <p:nvPr>
            <p:ph sz="half" idx="2"/>
          </p:nvPr>
        </p:nvSpPr>
        <p:spPr/>
        <p:txBody>
          <a:bodyPr/>
          <a:lstStyle/>
          <a:p>
            <a:r>
              <a:rPr lang="nl-BE" b="1" dirty="0"/>
              <a:t>Technische plannen </a:t>
            </a:r>
            <a:r>
              <a:rPr lang="nl-BE" dirty="0"/>
              <a:t>(VI.2.4)</a:t>
            </a:r>
          </a:p>
          <a:p>
            <a:pPr lvl="1"/>
            <a:r>
              <a:rPr lang="en-US" sz="2000" dirty="0">
                <a:sym typeface="Wingdings" panose="05000000000000000000" pitchFamily="2" charset="2"/>
              </a:rPr>
              <a:t>Vb. </a:t>
            </a:r>
            <a:r>
              <a:rPr lang="nl-BE" sz="2000" dirty="0" err="1">
                <a:sym typeface="Wingdings" panose="05000000000000000000" pitchFamily="2" charset="2"/>
              </a:rPr>
              <a:t>legplan</a:t>
            </a:r>
            <a:r>
              <a:rPr lang="nl-BE" sz="2000" dirty="0">
                <a:sym typeface="Wingdings" panose="05000000000000000000" pitchFamily="2" charset="2"/>
              </a:rPr>
              <a:t> vloerverwarming, HVAC schema, …</a:t>
            </a:r>
          </a:p>
          <a:p>
            <a:pPr lvl="1"/>
            <a:r>
              <a:rPr lang="nl-BE" sz="2000" dirty="0"/>
              <a:t>Enkel gebruiken voor technische informatie waarvoor ze gemaakt zijn</a:t>
            </a:r>
          </a:p>
          <a:p>
            <a:pPr lvl="2"/>
            <a:r>
              <a:rPr lang="nl-BE" sz="1800" dirty="0"/>
              <a:t>Vb. </a:t>
            </a:r>
            <a:r>
              <a:rPr lang="nl-BE" sz="1800" dirty="0" err="1"/>
              <a:t>legplan</a:t>
            </a:r>
            <a:r>
              <a:rPr lang="nl-BE" sz="1800" dirty="0"/>
              <a:t> vloerverwarming niet gebruiken voor afmetingen gebouwschil</a:t>
            </a:r>
          </a:p>
          <a:p>
            <a:pPr lvl="2"/>
            <a:r>
              <a:rPr lang="nl-BE" sz="1800" dirty="0"/>
              <a:t>Hydraulisch schema vaak opgehangen in collectieve stookplaats</a:t>
            </a:r>
          </a:p>
          <a:p>
            <a:pPr marL="0" indent="0">
              <a:buNone/>
            </a:pPr>
            <a:endParaRPr lang="en-US" sz="800" dirty="0">
              <a:solidFill>
                <a:schemeClr val="accent1">
                  <a:lumMod val="75000"/>
                </a:schemeClr>
              </a:solidFill>
              <a:latin typeface="Verdana" panose="020B0604030504040204" pitchFamily="34" charset="0"/>
              <a:ea typeface="Verdana" panose="020B0604030504040204" pitchFamily="34" charset="0"/>
            </a:endParaRPr>
          </a:p>
          <a:p>
            <a:r>
              <a:rPr lang="nl-BE" b="1" dirty="0"/>
              <a:t>Technische documentatie van het </a:t>
            </a:r>
            <a:r>
              <a:rPr lang="nl-BE" b="1" dirty="0" err="1"/>
              <a:t>GebouwBeheerSysteem</a:t>
            </a:r>
            <a:r>
              <a:rPr lang="nl-BE" b="1" dirty="0"/>
              <a:t> </a:t>
            </a:r>
            <a:r>
              <a:rPr lang="nl-BE" dirty="0"/>
              <a:t>(VI.2.5)</a:t>
            </a:r>
          </a:p>
          <a:p>
            <a:pPr lvl="1"/>
            <a:r>
              <a:rPr lang="en-US" sz="2000" dirty="0"/>
              <a:t>GBS = om </a:t>
            </a:r>
            <a:r>
              <a:rPr lang="nl-BE" sz="2000" dirty="0"/>
              <a:t>installaties centraal te sturen, bedienen en laten samenwerken</a:t>
            </a:r>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r>
              <a:rPr lang="nl-BE" b="1" dirty="0"/>
              <a:t>AREI-keuringsverslag </a:t>
            </a:r>
            <a:r>
              <a:rPr lang="nl-BE" dirty="0"/>
              <a:t>(VI.2.7)</a:t>
            </a:r>
            <a:endParaRPr lang="nl-BE" b="1" dirty="0"/>
          </a:p>
          <a:p>
            <a:pPr lvl="1"/>
            <a:r>
              <a:rPr lang="nl-BE" sz="2000" dirty="0"/>
              <a:t>Opgesteld door erkende keurder</a:t>
            </a:r>
          </a:p>
          <a:p>
            <a:pPr lvl="1"/>
            <a:r>
              <a:rPr lang="nl-BE" sz="2000" dirty="0"/>
              <a:t>Informatie over elektrisch vermogen van WKK-installatie</a:t>
            </a:r>
          </a:p>
          <a:p>
            <a:pPr lvl="1"/>
            <a:r>
              <a:rPr lang="nl-BE" sz="2000" dirty="0"/>
              <a:t>Moet datum van keuring, merk, type, vermogen en serienummer van WKK installatie vermelden</a:t>
            </a:r>
          </a:p>
          <a:p>
            <a:pPr marL="0" indent="0">
              <a:buNone/>
            </a:pPr>
            <a:endParaRPr lang="en-US" sz="800" dirty="0">
              <a:solidFill>
                <a:schemeClr val="accent1">
                  <a:lumMod val="75000"/>
                </a:schemeClr>
              </a:solidFill>
              <a:latin typeface="Verdana" panose="020B0604030504040204" pitchFamily="34" charset="0"/>
              <a:ea typeface="Verdana" panose="020B0604030504040204" pitchFamily="34" charset="0"/>
            </a:endParaRPr>
          </a:p>
          <a:p>
            <a:r>
              <a:rPr lang="nl-BE" b="1" dirty="0"/>
              <a:t>Technische documentatie van een warmtenet </a:t>
            </a:r>
            <a:r>
              <a:rPr lang="nl-BE" sz="2000" dirty="0"/>
              <a:t>(VI.2.8)</a:t>
            </a:r>
            <a:endParaRPr lang="nl-BE" sz="2000" b="1" dirty="0"/>
          </a:p>
          <a:p>
            <a:endParaRPr lang="nl-BE" sz="2000" dirty="0"/>
          </a:p>
          <a:p>
            <a:pPr lvl="1"/>
            <a:endParaRPr lang="nl-BE" sz="2000" dirty="0"/>
          </a:p>
          <a:p>
            <a:pPr marL="0" indent="0">
              <a:buNone/>
            </a:pPr>
            <a:endParaRPr lang="en-US" sz="800"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1700" dirty="0">
              <a:solidFill>
                <a:schemeClr val="accent1">
                  <a:lumMod val="75000"/>
                </a:schemeClr>
              </a:solidFill>
              <a:latin typeface="Verdana" panose="020B0604030504040204" pitchFamily="34" charset="0"/>
              <a:ea typeface="Verdana" panose="020B0604030504040204" pitchFamily="34" charset="0"/>
            </a:endParaRPr>
          </a:p>
        </p:txBody>
      </p:sp>
      <p:sp>
        <p:nvSpPr>
          <p:cNvPr id="11" name="Titel 3">
            <a:extLst>
              <a:ext uri="{FF2B5EF4-FFF2-40B4-BE49-F238E27FC236}">
                <a16:creationId xmlns:a16="http://schemas.microsoft.com/office/drawing/2014/main" id="{75633F63-F341-4283-8FCD-35A37515F5C7}"/>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Specifieke bewijsstukken (VI.2)</a:t>
            </a:r>
          </a:p>
        </p:txBody>
      </p:sp>
    </p:spTree>
    <p:extLst>
      <p:ext uri="{BB962C8B-B14F-4D97-AF65-F5344CB8AC3E}">
        <p14:creationId xmlns:p14="http://schemas.microsoft.com/office/powerpoint/2010/main" val="313756572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301</a:t>
            </a:fld>
            <a:endParaRPr lang="nl-BE" sz="1100">
              <a:solidFill>
                <a:srgbClr val="105269"/>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442" y="2224669"/>
            <a:ext cx="5661989" cy="466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41574" y="4040114"/>
            <a:ext cx="4121400" cy="56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jdelijke aanduiding voor inhoud 10">
            <a:extLst>
              <a:ext uri="{FF2B5EF4-FFF2-40B4-BE49-F238E27FC236}">
                <a16:creationId xmlns:a16="http://schemas.microsoft.com/office/drawing/2014/main" id="{515B4F5F-8F20-4DF0-82D1-9C1E6BC2140F}"/>
              </a:ext>
            </a:extLst>
          </p:cNvPr>
          <p:cNvSpPr>
            <a:spLocks noGrp="1"/>
          </p:cNvSpPr>
          <p:nvPr>
            <p:ph sz="half" idx="2"/>
          </p:nvPr>
        </p:nvSpPr>
        <p:spPr>
          <a:xfrm>
            <a:off x="539552" y="1071419"/>
            <a:ext cx="7636782" cy="4805854"/>
          </a:xfrm>
        </p:spPr>
        <p:txBody>
          <a:bodyPr/>
          <a:lstStyle/>
          <a:p>
            <a:r>
              <a:rPr lang="nl-BE" dirty="0"/>
              <a:t>Voorbeeld technisch plan = onderdeel technisch dossier CV</a:t>
            </a:r>
          </a:p>
          <a:p>
            <a:pPr lvl="1"/>
            <a:r>
              <a:rPr lang="nl-BE" dirty="0" err="1"/>
              <a:t>Legplan</a:t>
            </a:r>
            <a:r>
              <a:rPr lang="nl-BE" dirty="0"/>
              <a:t> vloerverwarming</a:t>
            </a:r>
          </a:p>
          <a:p>
            <a:pPr lvl="1"/>
            <a:r>
              <a:rPr lang="nl-BE" dirty="0"/>
              <a:t>Combineren met </a:t>
            </a:r>
            <a:r>
              <a:rPr lang="nl-BE" dirty="0" err="1"/>
              <a:t>stavingsfoto</a:t>
            </a:r>
            <a:r>
              <a:rPr lang="nl-BE" dirty="0"/>
              <a:t> ‘s / aanvaarde</a:t>
            </a:r>
            <a:r>
              <a:rPr lang="en-US" dirty="0"/>
              <a:t> </a:t>
            </a:r>
            <a:r>
              <a:rPr lang="nl-BE" dirty="0"/>
              <a:t>stukken</a:t>
            </a:r>
          </a:p>
          <a:p>
            <a:endParaRPr lang="nl-BE" dirty="0"/>
          </a:p>
          <a:p>
            <a:endParaRPr lang="nl-BE" dirty="0"/>
          </a:p>
        </p:txBody>
      </p:sp>
    </p:spTree>
    <p:extLst>
      <p:ext uri="{BB962C8B-B14F-4D97-AF65-F5344CB8AC3E}">
        <p14:creationId xmlns:p14="http://schemas.microsoft.com/office/powerpoint/2010/main" val="196618256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57136"/>
            <a:ext cx="7488832" cy="5431683"/>
          </a:xfrm>
          <a:prstGeom prst="rect">
            <a:avLst/>
          </a:prstGeom>
        </p:spPr>
      </p:pic>
      <p:sp>
        <p:nvSpPr>
          <p:cNvPr id="3" name="Tijdelijke aanduiding voor inhoud 2">
            <a:extLst>
              <a:ext uri="{FF2B5EF4-FFF2-40B4-BE49-F238E27FC236}">
                <a16:creationId xmlns:a16="http://schemas.microsoft.com/office/drawing/2014/main" id="{6EA2BF2F-DF7B-4E20-BF01-7C21EB72E8BF}"/>
              </a:ext>
            </a:extLst>
          </p:cNvPr>
          <p:cNvSpPr>
            <a:spLocks noGrp="1"/>
          </p:cNvSpPr>
          <p:nvPr>
            <p:ph sz="half" idx="2"/>
          </p:nvPr>
        </p:nvSpPr>
        <p:spPr>
          <a:xfrm>
            <a:off x="395536" y="936342"/>
            <a:ext cx="8352928" cy="4248472"/>
          </a:xfrm>
        </p:spPr>
        <p:txBody>
          <a:bodyPr/>
          <a:lstStyle/>
          <a:p>
            <a:r>
              <a:rPr lang="nl-BE" dirty="0">
                <a:solidFill>
                  <a:srgbClr val="38373A"/>
                </a:solidFill>
              </a:rPr>
              <a:t>Technisch plan combineren met </a:t>
            </a:r>
            <a:r>
              <a:rPr lang="nl-BE" dirty="0" err="1">
                <a:solidFill>
                  <a:srgbClr val="38373A"/>
                </a:solidFill>
              </a:rPr>
              <a:t>stavingsfoto</a:t>
            </a:r>
            <a:r>
              <a:rPr lang="nl-BE" dirty="0">
                <a:solidFill>
                  <a:srgbClr val="38373A"/>
                </a:solidFill>
              </a:rPr>
              <a:t> ‘s of aanvaarde stukken</a:t>
            </a:r>
          </a:p>
          <a:p>
            <a:pPr marL="0" indent="0">
              <a:buNone/>
            </a:pPr>
            <a:endParaRPr lang="nl-BE" dirty="0"/>
          </a:p>
        </p:txBody>
      </p:sp>
    </p:spTree>
    <p:extLst>
      <p:ext uri="{BB962C8B-B14F-4D97-AF65-F5344CB8AC3E}">
        <p14:creationId xmlns:p14="http://schemas.microsoft.com/office/powerpoint/2010/main" val="241805882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1982"/>
            <a:ext cx="7412854" cy="4962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539552" y="6181244"/>
            <a:ext cx="3852937" cy="2631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4392489" y="6121190"/>
            <a:ext cx="4211959" cy="646331"/>
          </a:xfrm>
          <a:prstGeom prst="rect">
            <a:avLst/>
          </a:prstGeom>
        </p:spPr>
        <p:txBody>
          <a:bodyPr wrap="square">
            <a:spAutoFit/>
          </a:bodyPr>
          <a:lstStyle/>
          <a:p>
            <a:r>
              <a:rPr lang="nl-NL">
                <a:sym typeface="Wingdings" panose="05000000000000000000" pitchFamily="2" charset="2"/>
              </a:rPr>
              <a:t> </a:t>
            </a:r>
            <a:r>
              <a:rPr lang="nl-NL"/>
              <a:t>controleer badkamer op vaste decentrale verwarming!</a:t>
            </a:r>
          </a:p>
        </p:txBody>
      </p:sp>
      <p:sp>
        <p:nvSpPr>
          <p:cNvPr id="7" name="Tijdelijke aanduiding voor inhoud 10">
            <a:extLst>
              <a:ext uri="{FF2B5EF4-FFF2-40B4-BE49-F238E27FC236}">
                <a16:creationId xmlns:a16="http://schemas.microsoft.com/office/drawing/2014/main" id="{A9726396-4A25-4C8B-80E9-B51F63BE999E}"/>
              </a:ext>
            </a:extLst>
          </p:cNvPr>
          <p:cNvSpPr>
            <a:spLocks noGrp="1"/>
          </p:cNvSpPr>
          <p:nvPr>
            <p:ph sz="half" idx="2"/>
          </p:nvPr>
        </p:nvSpPr>
        <p:spPr>
          <a:xfrm>
            <a:off x="539552" y="646545"/>
            <a:ext cx="7412854" cy="4620363"/>
          </a:xfrm>
        </p:spPr>
        <p:txBody>
          <a:bodyPr/>
          <a:lstStyle/>
          <a:p>
            <a:r>
              <a:rPr lang="nl-BE" dirty="0">
                <a:solidFill>
                  <a:srgbClr val="38373A"/>
                </a:solidFill>
              </a:rPr>
              <a:t>Technisch plan combineren met </a:t>
            </a:r>
            <a:r>
              <a:rPr lang="nl-BE" dirty="0" err="1">
                <a:solidFill>
                  <a:srgbClr val="38373A"/>
                </a:solidFill>
              </a:rPr>
              <a:t>stavingsfoto</a:t>
            </a:r>
            <a:r>
              <a:rPr lang="nl-BE" dirty="0">
                <a:solidFill>
                  <a:srgbClr val="38373A"/>
                </a:solidFill>
              </a:rPr>
              <a:t> ‘s of aanvaarde stukken</a:t>
            </a:r>
          </a:p>
          <a:p>
            <a:r>
              <a:rPr lang="nl-BE" dirty="0"/>
              <a:t>Ontwerpberekening installatie voor RV</a:t>
            </a:r>
          </a:p>
          <a:p>
            <a:endParaRPr lang="nl-BE" dirty="0"/>
          </a:p>
          <a:p>
            <a:endParaRPr lang="nl-BE" dirty="0"/>
          </a:p>
        </p:txBody>
      </p:sp>
    </p:spTree>
    <p:extLst>
      <p:ext uri="{BB962C8B-B14F-4D97-AF65-F5344CB8AC3E}">
        <p14:creationId xmlns:p14="http://schemas.microsoft.com/office/powerpoint/2010/main" val="69057989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3991DAB-A7A0-46BB-A2C0-1E3F6D45F8E3}"/>
              </a:ext>
            </a:extLst>
          </p:cNvPr>
          <p:cNvSpPr/>
          <p:nvPr/>
        </p:nvSpPr>
        <p:spPr>
          <a:xfrm>
            <a:off x="251520" y="5638700"/>
            <a:ext cx="2281561" cy="1076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304</a:t>
            </a:fld>
            <a:endParaRPr lang="nl-BE" sz="1100">
              <a:solidFill>
                <a:srgbClr val="105269"/>
              </a:solidFill>
            </a:endParaRPr>
          </a:p>
        </p:txBody>
      </p:sp>
      <p:sp>
        <p:nvSpPr>
          <p:cNvPr id="6" name="Tijdelijke aanduiding voor inhoud 4"/>
          <p:cNvSpPr>
            <a:spLocks noGrp="1"/>
          </p:cNvSpPr>
          <p:nvPr>
            <p:ph sz="half" idx="2"/>
          </p:nvPr>
        </p:nvSpPr>
        <p:spPr/>
        <p:txBody>
          <a:bodyPr/>
          <a:lstStyle/>
          <a:p>
            <a:r>
              <a:rPr lang="nl-BE" b="1" dirty="0"/>
              <a:t>WKK-certificaten en milieuvergunningen </a:t>
            </a:r>
            <a:r>
              <a:rPr lang="nl-BE" dirty="0"/>
              <a:t>(VI.2.6)</a:t>
            </a:r>
            <a:endParaRPr lang="nl-BE" b="1" dirty="0"/>
          </a:p>
          <a:p>
            <a:pPr lvl="1"/>
            <a:r>
              <a:rPr lang="nl-BE" sz="2000" dirty="0"/>
              <a:t>voorblad beslissingsbundel VEA voor toekenning premie: info omtrent elektrisch vermogen</a:t>
            </a:r>
          </a:p>
          <a:p>
            <a:pPr lvl="1"/>
            <a:endParaRPr lang="en-US" sz="2000" dirty="0"/>
          </a:p>
          <a:p>
            <a:pPr lvl="1"/>
            <a:endParaRPr lang="en-US" sz="2000" dirty="0"/>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800" i="1" dirty="0">
              <a:solidFill>
                <a:schemeClr val="accent1">
                  <a:lumMod val="75000"/>
                </a:schemeClr>
              </a:solidFill>
              <a:latin typeface="Verdana" panose="020B0604030504040204" pitchFamily="34" charset="0"/>
              <a:ea typeface="Verdana" panose="020B0604030504040204" pitchFamily="34" charset="0"/>
            </a:endParaRPr>
          </a:p>
          <a:p>
            <a:pPr marL="0" indent="0">
              <a:buNone/>
            </a:pPr>
            <a:endParaRPr lang="en-US" sz="1700" dirty="0">
              <a:solidFill>
                <a:schemeClr val="accent1">
                  <a:lumMod val="75000"/>
                </a:schemeClr>
              </a:solidFill>
              <a:latin typeface="Verdana" panose="020B0604030504040204" pitchFamily="34" charset="0"/>
              <a:ea typeface="Verdana" panose="020B060403050404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939" y="2697785"/>
            <a:ext cx="3272806" cy="408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673" y="2729772"/>
            <a:ext cx="6581775" cy="1076325"/>
          </a:xfrm>
          <a:prstGeom prst="rect">
            <a:avLst/>
          </a:prstGeom>
          <a:noFill/>
          <a:ln w="254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672597" y="6087214"/>
            <a:ext cx="2974062" cy="58578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 name="Rechte verbindingslijn 4"/>
          <p:cNvCxnSpPr>
            <a:cxnSpLocks/>
          </p:cNvCxnSpPr>
          <p:nvPr/>
        </p:nvCxnSpPr>
        <p:spPr>
          <a:xfrm flipV="1">
            <a:off x="672597" y="3806097"/>
            <a:ext cx="1387225" cy="228111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a:cxnSpLocks/>
          </p:cNvCxnSpPr>
          <p:nvPr/>
        </p:nvCxnSpPr>
        <p:spPr>
          <a:xfrm flipV="1">
            <a:off x="3646659" y="3806097"/>
            <a:ext cx="4957789" cy="228111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itel 3">
            <a:extLst>
              <a:ext uri="{FF2B5EF4-FFF2-40B4-BE49-F238E27FC236}">
                <a16:creationId xmlns:a16="http://schemas.microsoft.com/office/drawing/2014/main" id="{75633F63-F341-4283-8FCD-35A37515F5C7}"/>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Specifieke bewijsstukken (VI.2)</a:t>
            </a:r>
          </a:p>
        </p:txBody>
      </p:sp>
    </p:spTree>
    <p:extLst>
      <p:ext uri="{BB962C8B-B14F-4D97-AF65-F5344CB8AC3E}">
        <p14:creationId xmlns:p14="http://schemas.microsoft.com/office/powerpoint/2010/main" val="61770083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p:txBody>
          <a:bodyPr/>
          <a:lstStyle/>
          <a:p>
            <a:r>
              <a:rPr lang="nl-BE" dirty="0"/>
              <a:t>Algemene bewijsstukken (zie </a:t>
            </a:r>
            <a:r>
              <a:rPr lang="nl-BE" dirty="0">
                <a:solidFill>
                  <a:srgbClr val="FF0000"/>
                </a:solidFill>
              </a:rPr>
              <a:t>deel II</a:t>
            </a:r>
            <a:r>
              <a:rPr lang="nl-BE" dirty="0"/>
              <a:t>)</a:t>
            </a:r>
          </a:p>
          <a:p>
            <a:r>
              <a:rPr lang="nl-BE" u="sng" dirty="0"/>
              <a:t>Specifieke bewijsstukken voor ruimteverwarming:</a:t>
            </a:r>
          </a:p>
          <a:p>
            <a:pPr lvl="1">
              <a:buFont typeface="Wingdings" panose="05000000000000000000" pitchFamily="2" charset="2"/>
              <a:buChar char="q"/>
            </a:pPr>
            <a:r>
              <a:rPr lang="nl-BE" dirty="0"/>
              <a:t>Label van de opwekker/energielabel</a:t>
            </a:r>
          </a:p>
          <a:p>
            <a:pPr lvl="1">
              <a:buFont typeface="Wingdings" panose="05000000000000000000" pitchFamily="2" charset="2"/>
              <a:buChar char="q"/>
            </a:pPr>
            <a:r>
              <a:rPr lang="nl-BE" dirty="0"/>
              <a:t>Kentekenplaat</a:t>
            </a:r>
          </a:p>
          <a:p>
            <a:pPr lvl="1">
              <a:buFont typeface="Wingdings" panose="05000000000000000000" pitchFamily="2" charset="2"/>
              <a:buChar char="q"/>
            </a:pPr>
            <a:r>
              <a:rPr lang="nl-BE" dirty="0"/>
              <a:t>Technische plannen</a:t>
            </a:r>
          </a:p>
          <a:p>
            <a:pPr lvl="1">
              <a:buFont typeface="Wingdings" panose="05000000000000000000" pitchFamily="2" charset="2"/>
              <a:buChar char="q"/>
            </a:pPr>
            <a:r>
              <a:rPr lang="nl-BE" dirty="0"/>
              <a:t>Technische documentatie van het gebouwbeheersysteem</a:t>
            </a:r>
          </a:p>
          <a:p>
            <a:pPr lvl="1">
              <a:buFont typeface="Wingdings" panose="05000000000000000000" pitchFamily="2" charset="2"/>
              <a:buChar char="q"/>
            </a:pPr>
            <a:r>
              <a:rPr lang="nl-BE" dirty="0"/>
              <a:t>WKK-certificaten en milieuvergunningen</a:t>
            </a:r>
          </a:p>
          <a:p>
            <a:pPr lvl="1">
              <a:buFont typeface="Wingdings" panose="05000000000000000000" pitchFamily="2" charset="2"/>
              <a:buChar char="q"/>
            </a:pPr>
            <a:r>
              <a:rPr lang="nl-BE" dirty="0"/>
              <a:t>AREI-keuringsverslag</a:t>
            </a:r>
          </a:p>
          <a:p>
            <a:pPr lvl="1">
              <a:buFont typeface="Wingdings" panose="05000000000000000000" pitchFamily="2" charset="2"/>
              <a:buChar char="q"/>
            </a:pPr>
            <a:r>
              <a:rPr lang="nl-BE" dirty="0"/>
              <a:t>Technische documentatie van het warmtenet</a:t>
            </a:r>
          </a:p>
          <a:p>
            <a:pPr lvl="1">
              <a:buFont typeface="Wingdings" panose="05000000000000000000" pitchFamily="2" charset="2"/>
              <a:buChar char="q"/>
            </a:pPr>
            <a:r>
              <a:rPr lang="nl-BE" dirty="0" err="1">
                <a:solidFill>
                  <a:srgbClr val="FF0000"/>
                </a:solidFill>
              </a:rPr>
              <a:t>Verwarmingsauditrapport</a:t>
            </a:r>
            <a:endParaRPr lang="nl-BE" dirty="0">
              <a:solidFill>
                <a:srgbClr val="FF0000"/>
              </a:solidFill>
            </a:endParaRPr>
          </a:p>
          <a:p>
            <a:pPr lvl="1">
              <a:buFont typeface="Wingdings" panose="05000000000000000000" pitchFamily="2" charset="2"/>
              <a:buChar char="q"/>
            </a:pPr>
            <a:r>
              <a:rPr lang="nl-BE" dirty="0">
                <a:solidFill>
                  <a:srgbClr val="FF0000"/>
                </a:solidFill>
              </a:rPr>
              <a:t>Keuringsrapport verwarmingsnet</a:t>
            </a:r>
          </a:p>
          <a:p>
            <a:pPr lvl="1">
              <a:buFont typeface="Wingdings" panose="05000000000000000000" pitchFamily="2" charset="2"/>
              <a:buChar char="q"/>
            </a:pPr>
            <a:r>
              <a:rPr lang="nl-BE" dirty="0">
                <a:solidFill>
                  <a:srgbClr val="FF0000"/>
                </a:solidFill>
              </a:rPr>
              <a:t>Reinigings- en verbrandingsattest</a:t>
            </a:r>
          </a:p>
          <a:p>
            <a:pPr lvl="1">
              <a:buFont typeface="Wingdings" panose="05000000000000000000" pitchFamily="2" charset="2"/>
              <a:buChar char="q"/>
            </a:pPr>
            <a:r>
              <a:rPr lang="nl-BE" dirty="0">
                <a:solidFill>
                  <a:srgbClr val="FF0000"/>
                </a:solidFill>
              </a:rPr>
              <a:t>Elektriciteitskeuring</a:t>
            </a:r>
          </a:p>
          <a:p>
            <a:pPr lvl="1">
              <a:buFont typeface="Wingdings" panose="05000000000000000000" pitchFamily="2" charset="2"/>
              <a:buChar char="q"/>
            </a:pPr>
            <a:endParaRPr lang="nl-BE" dirty="0">
              <a:solidFill>
                <a:srgbClr val="FF0000"/>
              </a:solidFill>
            </a:endParaRPr>
          </a:p>
          <a:p>
            <a:pPr marL="745200" lvl="1" indent="-457200">
              <a:buFont typeface="+mj-lt"/>
              <a:buAutoNum type="arabicPeriod"/>
            </a:pPr>
            <a:endParaRPr lang="nl-BE" dirty="0"/>
          </a:p>
          <a:p>
            <a:pPr marL="576000" lvl="2" indent="0">
              <a:buNone/>
            </a:pPr>
            <a:endParaRPr lang="nl-BE" dirty="0"/>
          </a:p>
          <a:p>
            <a:pPr marL="864000" lvl="3" indent="0">
              <a:buNone/>
            </a:pPr>
            <a:endParaRPr lang="nl-BE" dirty="0"/>
          </a:p>
        </p:txBody>
      </p:sp>
      <p:sp>
        <p:nvSpPr>
          <p:cNvPr id="6" name="Titel 3">
            <a:extLst>
              <a:ext uri="{FF2B5EF4-FFF2-40B4-BE49-F238E27FC236}">
                <a16:creationId xmlns:a16="http://schemas.microsoft.com/office/drawing/2014/main" id="{E26FA096-1182-4679-84E9-B834A02CAA42}"/>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Specifieke bewijsstukken (VI.2)</a:t>
            </a:r>
          </a:p>
        </p:txBody>
      </p:sp>
    </p:spTree>
    <p:extLst>
      <p:ext uri="{BB962C8B-B14F-4D97-AF65-F5344CB8AC3E}">
        <p14:creationId xmlns:p14="http://schemas.microsoft.com/office/powerpoint/2010/main" val="108689310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3A85D7E-0F6B-40C4-87E4-9C43DF7ECC53}"/>
              </a:ext>
            </a:extLst>
          </p:cNvPr>
          <p:cNvSpPr/>
          <p:nvPr/>
        </p:nvSpPr>
        <p:spPr>
          <a:xfrm>
            <a:off x="251520" y="5965794"/>
            <a:ext cx="2207595" cy="75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inhoud 4"/>
          <p:cNvSpPr>
            <a:spLocks noGrp="1"/>
          </p:cNvSpPr>
          <p:nvPr>
            <p:ph sz="half" idx="2"/>
          </p:nvPr>
        </p:nvSpPr>
        <p:spPr>
          <a:xfrm>
            <a:off x="539552" y="1628800"/>
            <a:ext cx="8352928" cy="4248472"/>
          </a:xfrm>
        </p:spPr>
        <p:txBody>
          <a:bodyPr/>
          <a:lstStyle/>
          <a:p>
            <a:r>
              <a:rPr lang="nl-BE" b="1" dirty="0" err="1"/>
              <a:t>Verwarmingsauditrapport</a:t>
            </a:r>
            <a:endParaRPr lang="nl-BE" dirty="0"/>
          </a:p>
          <a:p>
            <a:pPr lvl="1"/>
            <a:r>
              <a:rPr lang="nl-BE" dirty="0"/>
              <a:t>Opgesteld door erkende technicus</a:t>
            </a:r>
          </a:p>
          <a:p>
            <a:pPr lvl="1"/>
            <a:r>
              <a:rPr lang="nl-BE" dirty="0"/>
              <a:t>Voor ketels van </a:t>
            </a:r>
            <a:r>
              <a:rPr lang="nl-BE" dirty="0">
                <a:solidFill>
                  <a:schemeClr val="tx2">
                    <a:lumMod val="60000"/>
                    <a:lumOff val="40000"/>
                  </a:schemeClr>
                </a:solidFill>
              </a:rPr>
              <a:t>20 kW t/m 100 kW </a:t>
            </a:r>
            <a:r>
              <a:rPr lang="nl-BE" dirty="0"/>
              <a:t>en voor ketels </a:t>
            </a:r>
            <a:r>
              <a:rPr lang="nl-BE" dirty="0">
                <a:solidFill>
                  <a:schemeClr val="bg2">
                    <a:lumMod val="50000"/>
                  </a:schemeClr>
                </a:solidFill>
              </a:rPr>
              <a:t>&gt; 100 kW</a:t>
            </a:r>
          </a:p>
          <a:p>
            <a:pPr lvl="1"/>
            <a:r>
              <a:rPr lang="nl-BE" dirty="0"/>
              <a:t>Enkel aanvaarden als het rapport er zo uitziet: zie IP voor volledige</a:t>
            </a:r>
          </a:p>
          <a:p>
            <a:pPr marL="288000" lvl="1" indent="0">
              <a:buNone/>
            </a:pPr>
            <a:r>
              <a:rPr lang="nl-BE" dirty="0"/>
              <a:t>	                                                                                                 versie</a:t>
            </a:r>
            <a:endParaRPr lang="en-US" sz="1700" dirty="0">
              <a:solidFill>
                <a:schemeClr val="accent1">
                  <a:lumMod val="75000"/>
                </a:schemeClr>
              </a:solidFill>
              <a:latin typeface="Verdana" panose="020B0604030504040204" pitchFamily="34" charset="0"/>
              <a:ea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306</a:t>
            </a:fld>
            <a:endParaRPr lang="nl-BE" sz="1100">
              <a:solidFill>
                <a:srgbClr val="105269"/>
              </a:solidFill>
            </a:endParaRPr>
          </a:p>
        </p:txBody>
      </p:sp>
      <p:sp>
        <p:nvSpPr>
          <p:cNvPr id="7" name="Titel 3">
            <a:extLst>
              <a:ext uri="{FF2B5EF4-FFF2-40B4-BE49-F238E27FC236}">
                <a16:creationId xmlns:a16="http://schemas.microsoft.com/office/drawing/2014/main" id="{075219F3-2478-4910-86B6-7A2E65B9E6F6}"/>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&gt; </a:t>
            </a:r>
            <a:r>
              <a:rPr lang="nl-BE" dirty="0" err="1"/>
              <a:t>Verwarmingsauditrapport</a:t>
            </a:r>
            <a:r>
              <a:rPr lang="nl-BE" dirty="0"/>
              <a:t> (VI.2.9)</a:t>
            </a:r>
          </a:p>
        </p:txBody>
      </p:sp>
      <p:pic>
        <p:nvPicPr>
          <p:cNvPr id="12" name="Afbeelding 11">
            <a:extLst>
              <a:ext uri="{FF2B5EF4-FFF2-40B4-BE49-F238E27FC236}">
                <a16:creationId xmlns:a16="http://schemas.microsoft.com/office/drawing/2014/main" id="{22F1F3BB-95DC-4F1D-A1EA-948739B7D9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37717" y="3062351"/>
            <a:ext cx="2596754" cy="3545666"/>
          </a:xfrm>
          <a:prstGeom prst="rect">
            <a:avLst/>
          </a:prstGeom>
          <a:noFill/>
          <a:ln>
            <a:noFill/>
          </a:ln>
        </p:spPr>
      </p:pic>
      <p:sp>
        <p:nvSpPr>
          <p:cNvPr id="2" name="Rechthoek 1">
            <a:extLst>
              <a:ext uri="{FF2B5EF4-FFF2-40B4-BE49-F238E27FC236}">
                <a16:creationId xmlns:a16="http://schemas.microsoft.com/office/drawing/2014/main" id="{CF04F5C1-4B2C-4F3C-9EE1-791A163A21E0}"/>
              </a:ext>
            </a:extLst>
          </p:cNvPr>
          <p:cNvSpPr/>
          <p:nvPr/>
        </p:nvSpPr>
        <p:spPr>
          <a:xfrm>
            <a:off x="606559" y="2974109"/>
            <a:ext cx="3014096" cy="379866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088C6026-DE02-4E5F-8A11-B30FB0D67CCA}"/>
              </a:ext>
            </a:extLst>
          </p:cNvPr>
          <p:cNvSpPr/>
          <p:nvPr/>
        </p:nvSpPr>
        <p:spPr>
          <a:xfrm>
            <a:off x="3976696" y="2974109"/>
            <a:ext cx="2858214" cy="377530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a:extLst>
              <a:ext uri="{FF2B5EF4-FFF2-40B4-BE49-F238E27FC236}">
                <a16:creationId xmlns:a16="http://schemas.microsoft.com/office/drawing/2014/main" id="{4056AD9F-D188-4CBB-9E03-004FB588C18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544" y="3064208"/>
            <a:ext cx="2879129" cy="3657268"/>
          </a:xfrm>
          <a:prstGeom prst="rect">
            <a:avLst/>
          </a:prstGeom>
          <a:noFill/>
          <a:ln>
            <a:noFill/>
          </a:ln>
        </p:spPr>
      </p:pic>
    </p:spTree>
    <p:extLst>
      <p:ext uri="{BB962C8B-B14F-4D97-AF65-F5344CB8AC3E}">
        <p14:creationId xmlns:p14="http://schemas.microsoft.com/office/powerpoint/2010/main" val="224446485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3A85D7E-0F6B-40C4-87E4-9C43DF7ECC53}"/>
              </a:ext>
            </a:extLst>
          </p:cNvPr>
          <p:cNvSpPr/>
          <p:nvPr/>
        </p:nvSpPr>
        <p:spPr>
          <a:xfrm>
            <a:off x="251520" y="5965794"/>
            <a:ext cx="2207595" cy="75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inhoud 4"/>
          <p:cNvSpPr>
            <a:spLocks noGrp="1"/>
          </p:cNvSpPr>
          <p:nvPr>
            <p:ph sz="half" idx="2"/>
          </p:nvPr>
        </p:nvSpPr>
        <p:spPr/>
        <p:txBody>
          <a:bodyPr/>
          <a:lstStyle/>
          <a:p>
            <a:r>
              <a:rPr lang="nl-BE" b="1" dirty="0" err="1"/>
              <a:t>Verwarmingsauditrapport</a:t>
            </a:r>
            <a:r>
              <a:rPr lang="nl-BE" dirty="0"/>
              <a:t> &gt; vervolg</a:t>
            </a:r>
          </a:p>
          <a:p>
            <a:pPr lvl="1"/>
            <a:r>
              <a:rPr lang="nl-BE" dirty="0"/>
              <a:t>Informatie</a:t>
            </a:r>
            <a:r>
              <a:rPr lang="en-US" dirty="0"/>
              <a:t> </a:t>
            </a:r>
            <a:r>
              <a:rPr lang="nl-BE" dirty="0"/>
              <a:t>over</a:t>
            </a:r>
          </a:p>
          <a:p>
            <a:pPr lvl="2"/>
            <a:r>
              <a:rPr lang="nl-BE" dirty="0"/>
              <a:t>Type verwarming (VI.1.2 en VI.1.3)</a:t>
            </a:r>
          </a:p>
          <a:p>
            <a:pPr lvl="2"/>
            <a:r>
              <a:rPr lang="nl-BE" dirty="0"/>
              <a:t>Opwekkingsysteem</a:t>
            </a:r>
          </a:p>
          <a:p>
            <a:pPr lvl="3"/>
            <a:r>
              <a:rPr lang="nl-BE" dirty="0"/>
              <a:t>type en soort opwekker</a:t>
            </a:r>
          </a:p>
          <a:p>
            <a:pPr lvl="3"/>
            <a:r>
              <a:rPr lang="nl-BE" dirty="0"/>
              <a:t>energiedrager</a:t>
            </a:r>
          </a:p>
          <a:p>
            <a:pPr lvl="3"/>
            <a:r>
              <a:rPr lang="nl-BE" dirty="0"/>
              <a:t>nominaal vermogen</a:t>
            </a:r>
          </a:p>
          <a:p>
            <a:pPr lvl="3"/>
            <a:r>
              <a:rPr lang="nl-BE" dirty="0"/>
              <a:t>referentiejaar fabricage</a:t>
            </a:r>
          </a:p>
          <a:p>
            <a:pPr lvl="3"/>
            <a:r>
              <a:rPr lang="nl-BE" dirty="0"/>
              <a:t>label</a:t>
            </a:r>
          </a:p>
          <a:p>
            <a:pPr lvl="2"/>
            <a:r>
              <a:rPr lang="nl-BE" dirty="0"/>
              <a:t>Type afgiftesysteem</a:t>
            </a:r>
          </a:p>
          <a:p>
            <a:pPr lvl="2"/>
            <a:r>
              <a:rPr lang="nl-BE" dirty="0"/>
              <a:t>Regeling</a:t>
            </a:r>
          </a:p>
          <a:p>
            <a:pPr lvl="3"/>
            <a:r>
              <a:rPr lang="nl-BE" dirty="0"/>
              <a:t>weersafhankelijkheid vertrektemperatuur </a:t>
            </a:r>
          </a:p>
          <a:p>
            <a:pPr marL="0" indent="0">
              <a:buNone/>
            </a:pPr>
            <a:endParaRPr lang="en-US" sz="1700" dirty="0">
              <a:solidFill>
                <a:schemeClr val="accent1">
                  <a:lumMod val="75000"/>
                </a:schemeClr>
              </a:solidFill>
              <a:latin typeface="Verdana" panose="020B0604030504040204" pitchFamily="34" charset="0"/>
              <a:ea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307</a:t>
            </a:fld>
            <a:endParaRPr lang="nl-BE" sz="1100">
              <a:solidFill>
                <a:srgbClr val="105269"/>
              </a:solidFill>
            </a:endParaRPr>
          </a:p>
        </p:txBody>
      </p:sp>
      <p:sp>
        <p:nvSpPr>
          <p:cNvPr id="7" name="Titel 3">
            <a:extLst>
              <a:ext uri="{FF2B5EF4-FFF2-40B4-BE49-F238E27FC236}">
                <a16:creationId xmlns:a16="http://schemas.microsoft.com/office/drawing/2014/main" id="{075219F3-2478-4910-86B6-7A2E65B9E6F6}"/>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a:t>
            </a:r>
            <a:r>
              <a:rPr lang="nl-BE" err="1"/>
              <a:t>Verwarmingsauditrapport</a:t>
            </a:r>
            <a:r>
              <a:rPr lang="nl-BE"/>
              <a:t> (VI.2.9)</a:t>
            </a:r>
          </a:p>
        </p:txBody>
      </p:sp>
      <p:sp>
        <p:nvSpPr>
          <p:cNvPr id="5" name="Rechthoek 4">
            <a:extLst>
              <a:ext uri="{FF2B5EF4-FFF2-40B4-BE49-F238E27FC236}">
                <a16:creationId xmlns:a16="http://schemas.microsoft.com/office/drawing/2014/main" id="{076EAC3C-D790-444E-BB9D-E115DB8554DD}"/>
              </a:ext>
            </a:extLst>
          </p:cNvPr>
          <p:cNvSpPr/>
          <p:nvPr/>
        </p:nvSpPr>
        <p:spPr>
          <a:xfrm>
            <a:off x="928227" y="5642628"/>
            <a:ext cx="8316416" cy="646331"/>
          </a:xfrm>
          <a:prstGeom prst="rect">
            <a:avLst/>
          </a:prstGeom>
        </p:spPr>
        <p:txBody>
          <a:bodyPr wrap="square">
            <a:spAutoFit/>
          </a:bodyPr>
          <a:lstStyle/>
          <a:p>
            <a:pPr marL="288000" lvl="1" indent="0">
              <a:buNone/>
            </a:pPr>
            <a:r>
              <a:rPr lang="nl-BE" b="1">
                <a:solidFill>
                  <a:schemeClr val="tx2">
                    <a:lumMod val="75000"/>
                  </a:schemeClr>
                </a:solidFill>
              </a:rPr>
              <a:t>Het (gemeten) productierendement mag </a:t>
            </a:r>
            <a:r>
              <a:rPr lang="nl-BE" b="1" u="sng">
                <a:solidFill>
                  <a:schemeClr val="tx2">
                    <a:lumMod val="75000"/>
                  </a:schemeClr>
                </a:solidFill>
              </a:rPr>
              <a:t>niet</a:t>
            </a:r>
            <a:r>
              <a:rPr lang="nl-BE" b="1">
                <a:solidFill>
                  <a:schemeClr val="tx2">
                    <a:lumMod val="75000"/>
                  </a:schemeClr>
                </a:solidFill>
              </a:rPr>
              <a:t> overgenomen worden uit auditrapport!</a:t>
            </a:r>
          </a:p>
        </p:txBody>
      </p:sp>
      <p:pic>
        <p:nvPicPr>
          <p:cNvPr id="9" name="Graphic 8" descr="Opmerking belangrijk">
            <a:extLst>
              <a:ext uri="{FF2B5EF4-FFF2-40B4-BE49-F238E27FC236}">
                <a16:creationId xmlns:a16="http://schemas.microsoft.com/office/drawing/2014/main" id="{6C951BB6-46E9-4302-BA0C-8619FFF39C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064" y="5576371"/>
            <a:ext cx="672173" cy="672173"/>
          </a:xfrm>
          <a:prstGeom prst="rect">
            <a:avLst/>
          </a:prstGeom>
        </p:spPr>
      </p:pic>
    </p:spTree>
    <p:extLst>
      <p:ext uri="{BB962C8B-B14F-4D97-AF65-F5344CB8AC3E}">
        <p14:creationId xmlns:p14="http://schemas.microsoft.com/office/powerpoint/2010/main" val="130364046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308</a:t>
            </a:fld>
            <a:endParaRPr lang="nl-BE" sz="1100">
              <a:solidFill>
                <a:srgbClr val="105269"/>
              </a:solidFill>
            </a:endParaRPr>
          </a:p>
        </p:txBody>
      </p:sp>
      <p:sp>
        <p:nvSpPr>
          <p:cNvPr id="6" name="Tijdelijke aanduiding voor inhoud 4"/>
          <p:cNvSpPr>
            <a:spLocks noGrp="1"/>
          </p:cNvSpPr>
          <p:nvPr>
            <p:ph sz="half" idx="2"/>
          </p:nvPr>
        </p:nvSpPr>
        <p:spPr/>
        <p:txBody>
          <a:bodyPr/>
          <a:lstStyle/>
          <a:p>
            <a:r>
              <a:rPr lang="nl-BE" b="1" dirty="0"/>
              <a:t>Keuringsrapport </a:t>
            </a:r>
          </a:p>
          <a:p>
            <a:pPr lvl="1"/>
            <a:r>
              <a:rPr lang="nl-BE" sz="2000" dirty="0"/>
              <a:t>Opgesteld door geschoolde vakman of erkend technicus</a:t>
            </a:r>
          </a:p>
          <a:p>
            <a:pPr lvl="1"/>
            <a:r>
              <a:rPr lang="nl-BE" sz="2000" dirty="0"/>
              <a:t>Bestaat uit keuringsrapport en verbrandingsattest</a:t>
            </a:r>
          </a:p>
          <a:p>
            <a:pPr lvl="1"/>
            <a:r>
              <a:rPr lang="nl-BE" sz="2000" dirty="0"/>
              <a:t>Enkel aanvaarden als het rapport er zo uitziet of minstens zelfde informatie bevat</a:t>
            </a:r>
          </a:p>
          <a:p>
            <a:pPr lvl="1"/>
            <a:endParaRPr lang="nl-BE" sz="2000" dirty="0"/>
          </a:p>
          <a:p>
            <a:pPr marL="288000" lvl="1" indent="0">
              <a:buNone/>
            </a:pPr>
            <a:endParaRPr lang="nl-BE" sz="2000" dirty="0"/>
          </a:p>
        </p:txBody>
      </p:sp>
      <p:sp>
        <p:nvSpPr>
          <p:cNvPr id="7" name="Titel 3">
            <a:extLst>
              <a:ext uri="{FF2B5EF4-FFF2-40B4-BE49-F238E27FC236}">
                <a16:creationId xmlns:a16="http://schemas.microsoft.com/office/drawing/2014/main" id="{E084192C-0CB5-4FD1-8C9E-4F81DB58E4E9}"/>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Keuringsrapport (VI.2.10)</a:t>
            </a:r>
          </a:p>
        </p:txBody>
      </p:sp>
      <p:pic>
        <p:nvPicPr>
          <p:cNvPr id="9" name="Afbeelding 8">
            <a:extLst>
              <a:ext uri="{FF2B5EF4-FFF2-40B4-BE49-F238E27FC236}">
                <a16:creationId xmlns:a16="http://schemas.microsoft.com/office/drawing/2014/main" id="{4549C6B5-6706-464F-8096-381213D229A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351" y="3241963"/>
            <a:ext cx="2680796" cy="3389745"/>
          </a:xfrm>
          <a:prstGeom prst="rect">
            <a:avLst/>
          </a:prstGeom>
          <a:noFill/>
          <a:ln>
            <a:noFill/>
          </a:ln>
        </p:spPr>
      </p:pic>
    </p:spTree>
    <p:extLst>
      <p:ext uri="{BB962C8B-B14F-4D97-AF65-F5344CB8AC3E}">
        <p14:creationId xmlns:p14="http://schemas.microsoft.com/office/powerpoint/2010/main" val="380914019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309</a:t>
            </a:fld>
            <a:endParaRPr lang="nl-BE" sz="1100">
              <a:solidFill>
                <a:srgbClr val="105269"/>
              </a:solidFill>
            </a:endParaRPr>
          </a:p>
        </p:txBody>
      </p:sp>
      <p:sp>
        <p:nvSpPr>
          <p:cNvPr id="6" name="Tijdelijke aanduiding voor inhoud 4"/>
          <p:cNvSpPr>
            <a:spLocks noGrp="1"/>
          </p:cNvSpPr>
          <p:nvPr>
            <p:ph sz="half" idx="2"/>
          </p:nvPr>
        </p:nvSpPr>
        <p:spPr/>
        <p:txBody>
          <a:bodyPr/>
          <a:lstStyle/>
          <a:p>
            <a:r>
              <a:rPr lang="nl-BE" b="1" dirty="0"/>
              <a:t>Keuringsrapport </a:t>
            </a:r>
            <a:r>
              <a:rPr lang="nl-BE" dirty="0"/>
              <a:t>&gt; vervolg</a:t>
            </a:r>
          </a:p>
          <a:p>
            <a:pPr lvl="1"/>
            <a:r>
              <a:rPr lang="nl-BE" dirty="0"/>
              <a:t>Informatie over</a:t>
            </a:r>
          </a:p>
          <a:p>
            <a:pPr lvl="2"/>
            <a:r>
              <a:rPr lang="nl-BE" sz="2200" dirty="0"/>
              <a:t>Type verwarming </a:t>
            </a:r>
            <a:r>
              <a:rPr lang="en-US" sz="2200" dirty="0"/>
              <a:t>(VI.1.2 </a:t>
            </a:r>
            <a:r>
              <a:rPr lang="en-US" sz="2200" dirty="0" err="1"/>
              <a:t>en</a:t>
            </a:r>
            <a:r>
              <a:rPr lang="en-US" sz="2200" dirty="0"/>
              <a:t> VI.1.3)</a:t>
            </a:r>
          </a:p>
          <a:p>
            <a:pPr lvl="2"/>
            <a:r>
              <a:rPr lang="nl-BE" sz="2200" dirty="0"/>
              <a:t>Opwekkingsysteem</a:t>
            </a:r>
          </a:p>
          <a:p>
            <a:pPr lvl="3"/>
            <a:r>
              <a:rPr lang="nl-BE" sz="2200" dirty="0"/>
              <a:t>energiedrager</a:t>
            </a:r>
          </a:p>
          <a:p>
            <a:pPr lvl="3"/>
            <a:r>
              <a:rPr lang="nl-BE" sz="2200" dirty="0"/>
              <a:t>soort opwekker</a:t>
            </a:r>
          </a:p>
          <a:p>
            <a:pPr lvl="3"/>
            <a:r>
              <a:rPr lang="nl-BE" sz="2200" dirty="0"/>
              <a:t>label en energielabel (met de energie-efficiëntieklasse)</a:t>
            </a:r>
          </a:p>
          <a:p>
            <a:pPr lvl="3"/>
            <a:r>
              <a:rPr lang="nl-BE" sz="2200" dirty="0"/>
              <a:t>referentiejaar fabricage</a:t>
            </a:r>
          </a:p>
          <a:p>
            <a:pPr lvl="3"/>
            <a:r>
              <a:rPr lang="nl-BE" sz="2200" dirty="0"/>
              <a:t>nominaal vermogen</a:t>
            </a:r>
          </a:p>
          <a:p>
            <a:pPr lvl="1"/>
            <a:endParaRPr lang="nl-BE" sz="2000" dirty="0"/>
          </a:p>
          <a:p>
            <a:pPr lvl="1"/>
            <a:endParaRPr lang="nl-BE" sz="2000" dirty="0"/>
          </a:p>
          <a:p>
            <a:pPr marL="288000" lvl="1" indent="0">
              <a:buNone/>
            </a:pPr>
            <a:endParaRPr lang="nl-BE" sz="2000" dirty="0"/>
          </a:p>
        </p:txBody>
      </p:sp>
      <p:sp>
        <p:nvSpPr>
          <p:cNvPr id="7" name="Titel 3">
            <a:extLst>
              <a:ext uri="{FF2B5EF4-FFF2-40B4-BE49-F238E27FC236}">
                <a16:creationId xmlns:a16="http://schemas.microsoft.com/office/drawing/2014/main" id="{E084192C-0CB5-4FD1-8C9E-4F81DB58E4E9}"/>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&gt; Keuringsrapport (VI.2.10)</a:t>
            </a:r>
          </a:p>
        </p:txBody>
      </p:sp>
      <p:sp>
        <p:nvSpPr>
          <p:cNvPr id="8" name="Rechthoek 7">
            <a:extLst>
              <a:ext uri="{FF2B5EF4-FFF2-40B4-BE49-F238E27FC236}">
                <a16:creationId xmlns:a16="http://schemas.microsoft.com/office/drawing/2014/main" id="{04A91209-48AB-4C5B-90C2-641155E914C4}"/>
              </a:ext>
            </a:extLst>
          </p:cNvPr>
          <p:cNvSpPr/>
          <p:nvPr/>
        </p:nvSpPr>
        <p:spPr>
          <a:xfrm>
            <a:off x="603683" y="5021823"/>
            <a:ext cx="8316416" cy="646331"/>
          </a:xfrm>
          <a:prstGeom prst="rect">
            <a:avLst/>
          </a:prstGeom>
        </p:spPr>
        <p:txBody>
          <a:bodyPr wrap="square">
            <a:spAutoFit/>
          </a:bodyPr>
          <a:lstStyle/>
          <a:p>
            <a:pPr marL="288000" lvl="1" indent="0">
              <a:buNone/>
            </a:pPr>
            <a:r>
              <a:rPr lang="nl-BE" b="1">
                <a:solidFill>
                  <a:schemeClr val="tx2">
                    <a:lumMod val="75000"/>
                  </a:schemeClr>
                </a:solidFill>
              </a:rPr>
              <a:t>Enkel deze gegevens mogen overgenomen worden uit een keuringsrapport. </a:t>
            </a:r>
          </a:p>
          <a:p>
            <a:pPr marL="288000" lvl="1" indent="0">
              <a:buNone/>
            </a:pPr>
            <a:r>
              <a:rPr lang="nl-BE" b="1">
                <a:solidFill>
                  <a:schemeClr val="tx2">
                    <a:lumMod val="75000"/>
                  </a:schemeClr>
                </a:solidFill>
              </a:rPr>
              <a:t>Andere gegevens mogen </a:t>
            </a:r>
            <a:r>
              <a:rPr lang="nl-BE" b="1" u="sng">
                <a:solidFill>
                  <a:schemeClr val="tx2">
                    <a:lumMod val="75000"/>
                  </a:schemeClr>
                </a:solidFill>
              </a:rPr>
              <a:t>niet</a:t>
            </a:r>
            <a:r>
              <a:rPr lang="nl-BE" b="1">
                <a:solidFill>
                  <a:schemeClr val="tx2">
                    <a:lumMod val="75000"/>
                  </a:schemeClr>
                </a:solidFill>
              </a:rPr>
              <a:t> overgenomen worden!</a:t>
            </a:r>
          </a:p>
        </p:txBody>
      </p:sp>
      <p:pic>
        <p:nvPicPr>
          <p:cNvPr id="11" name="Graphic 10" descr="Opmerking belangrijk">
            <a:extLst>
              <a:ext uri="{FF2B5EF4-FFF2-40B4-BE49-F238E27FC236}">
                <a16:creationId xmlns:a16="http://schemas.microsoft.com/office/drawing/2014/main" id="{3B9DD8EB-2E8A-4146-A83B-36225A4F85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520" y="4955566"/>
            <a:ext cx="672173" cy="672173"/>
          </a:xfrm>
          <a:prstGeom prst="rect">
            <a:avLst/>
          </a:prstGeom>
        </p:spPr>
      </p:pic>
    </p:spTree>
    <p:extLst>
      <p:ext uri="{BB962C8B-B14F-4D97-AF65-F5344CB8AC3E}">
        <p14:creationId xmlns:p14="http://schemas.microsoft.com/office/powerpoint/2010/main" val="361192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a:t>
            </a:fld>
            <a:endParaRPr lang="nl-BE" sz="1100">
              <a:solidFill>
                <a:srgbClr val="105269"/>
              </a:solidFill>
            </a:endParaRPr>
          </a:p>
        </p:txBody>
      </p:sp>
      <p:sp>
        <p:nvSpPr>
          <p:cNvPr id="6" name="Tijdelijke aanduiding voor inhoud 4"/>
          <p:cNvSpPr>
            <a:spLocks noGrp="1"/>
          </p:cNvSpPr>
          <p:nvPr>
            <p:ph sz="half" idx="2"/>
          </p:nvPr>
        </p:nvSpPr>
        <p:spPr>
          <a:xfrm>
            <a:off x="576064" y="1628800"/>
            <a:ext cx="8352928" cy="4248472"/>
          </a:xfrm>
        </p:spPr>
        <p:txBody>
          <a:bodyPr/>
          <a:lstStyle/>
          <a:p>
            <a:r>
              <a:rPr lang="nl-BE" b="1" dirty="0"/>
              <a:t>Werkingsprincipe</a:t>
            </a:r>
          </a:p>
          <a:p>
            <a:pPr lvl="1"/>
            <a:r>
              <a:rPr lang="nl-BE" dirty="0"/>
              <a:t>Ketels </a:t>
            </a:r>
            <a:r>
              <a:rPr lang="nl-NL" dirty="0"/>
              <a:t>gevoed met </a:t>
            </a:r>
            <a:r>
              <a:rPr lang="nl-NL" b="1" dirty="0"/>
              <a:t>steenkool</a:t>
            </a:r>
          </a:p>
          <a:p>
            <a:pPr marL="288000" lvl="1" indent="0">
              <a:buNone/>
            </a:pPr>
            <a:endParaRPr lang="en-US" dirty="0"/>
          </a:p>
          <a:p>
            <a:pPr marL="288000" lvl="1">
              <a:buSzPct val="90000"/>
              <a:buBlip>
                <a:blip r:embed="rId3"/>
              </a:buBlip>
            </a:pPr>
            <a:r>
              <a:rPr lang="nl-BE" b="1" dirty="0"/>
              <a:t>Hoe herkennen</a:t>
            </a:r>
          </a:p>
          <a:p>
            <a:pPr lvl="1"/>
            <a:r>
              <a:rPr lang="nl-NL" dirty="0"/>
              <a:t>Doorgaans van oudere makelij</a:t>
            </a:r>
            <a:endParaRPr lang="nl-BE" dirty="0"/>
          </a:p>
          <a:p>
            <a:pPr lvl="1"/>
            <a:r>
              <a:rPr lang="nl-NL" dirty="0"/>
              <a:t>Te herkennen aan opslagvoorziening voor steenkool</a:t>
            </a:r>
            <a:endParaRPr lang="nl-BE" dirty="0"/>
          </a:p>
          <a:p>
            <a:pPr marL="0" indent="0">
              <a:buNone/>
            </a:pPr>
            <a:endParaRPr lang="en-US" sz="1700" dirty="0">
              <a:solidFill>
                <a:srgbClr val="105269"/>
              </a:solidFill>
              <a:latin typeface="Verdana" panose="020B0604030504040204" pitchFamily="34" charset="0"/>
              <a:ea typeface="Verdana" panose="020B0604030504040204" pitchFamily="34" charset="0"/>
            </a:endParaRPr>
          </a:p>
        </p:txBody>
      </p:sp>
      <p:sp>
        <p:nvSpPr>
          <p:cNvPr id="18" name="Titel 3">
            <a:extLst>
              <a:ext uri="{FF2B5EF4-FFF2-40B4-BE49-F238E27FC236}">
                <a16:creationId xmlns:a16="http://schemas.microsoft.com/office/drawing/2014/main" id="{9E676031-F001-4D5D-A01D-11CCE838014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Kolenketel (VI.8.1.3.3)</a:t>
            </a:r>
          </a:p>
        </p:txBody>
      </p:sp>
      <p:pic>
        <p:nvPicPr>
          <p:cNvPr id="8" name="Picture 17" descr="1_5t_hopper_3">
            <a:extLst>
              <a:ext uri="{FF2B5EF4-FFF2-40B4-BE49-F238E27FC236}">
                <a16:creationId xmlns:a16="http://schemas.microsoft.com/office/drawing/2014/main" id="{075313A7-3F95-48C6-B8C0-88C892A2F7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740547"/>
            <a:ext cx="2539216" cy="2376264"/>
          </a:xfrm>
          <a:prstGeom prst="rect">
            <a:avLst/>
          </a:prstGeom>
          <a:noFill/>
          <a:ln>
            <a:noFill/>
          </a:ln>
        </p:spPr>
      </p:pic>
      <p:sp>
        <p:nvSpPr>
          <p:cNvPr id="2" name="Tekstvak 1">
            <a:extLst>
              <a:ext uri="{FF2B5EF4-FFF2-40B4-BE49-F238E27FC236}">
                <a16:creationId xmlns:a16="http://schemas.microsoft.com/office/drawing/2014/main" id="{605D939E-19C7-462F-BB9F-14A5C7FA217A}"/>
              </a:ext>
            </a:extLst>
          </p:cNvPr>
          <p:cNvSpPr txBox="1"/>
          <p:nvPr/>
        </p:nvSpPr>
        <p:spPr>
          <a:xfrm>
            <a:off x="2771800" y="6033184"/>
            <a:ext cx="3312368" cy="646331"/>
          </a:xfrm>
          <a:prstGeom prst="rect">
            <a:avLst/>
          </a:prstGeom>
          <a:noFill/>
        </p:spPr>
        <p:txBody>
          <a:bodyPr wrap="square" rtlCol="0">
            <a:spAutoFit/>
          </a:bodyPr>
          <a:lstStyle/>
          <a:p>
            <a:pPr algn="ctr"/>
            <a:r>
              <a:rPr lang="nl-BE"/>
              <a:t>Kolenketel met automatische kolenaanvoer en opslagsilo</a:t>
            </a:r>
          </a:p>
        </p:txBody>
      </p:sp>
    </p:spTree>
    <p:extLst>
      <p:ext uri="{BB962C8B-B14F-4D97-AF65-F5344CB8AC3E}">
        <p14:creationId xmlns:p14="http://schemas.microsoft.com/office/powerpoint/2010/main" val="181437648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id="{8C4D61AD-C0D7-434E-AF5D-CD014FD8732D}"/>
              </a:ext>
            </a:extLst>
          </p:cNvPr>
          <p:cNvSpPr>
            <a:spLocks noGrp="1"/>
          </p:cNvSpPr>
          <p:nvPr>
            <p:ph sz="half" idx="2"/>
          </p:nvPr>
        </p:nvSpPr>
        <p:spPr>
          <a:xfrm>
            <a:off x="539552" y="1628800"/>
            <a:ext cx="3006579" cy="4248472"/>
          </a:xfrm>
        </p:spPr>
        <p:txBody>
          <a:bodyPr/>
          <a:lstStyle/>
          <a:p>
            <a:r>
              <a:rPr lang="nl-BE" b="1"/>
              <a:t>Keuringsrapport</a:t>
            </a:r>
          </a:p>
          <a:p>
            <a:pPr lvl="1"/>
            <a:r>
              <a:rPr lang="nl-BE"/>
              <a:t>Type verwarming </a:t>
            </a:r>
          </a:p>
          <a:p>
            <a:pPr lvl="1"/>
            <a:r>
              <a:rPr lang="nl-BE" sz="2200"/>
              <a:t>Energiedrager</a:t>
            </a:r>
          </a:p>
          <a:p>
            <a:pPr lvl="1"/>
            <a:r>
              <a:rPr lang="nl-BE"/>
              <a:t>S</a:t>
            </a:r>
            <a:r>
              <a:rPr lang="nl-BE" sz="2200"/>
              <a:t>oort opwekker</a:t>
            </a:r>
          </a:p>
          <a:p>
            <a:pPr lvl="1"/>
            <a:r>
              <a:rPr lang="nl-BE"/>
              <a:t>L</a:t>
            </a:r>
            <a:r>
              <a:rPr lang="nl-BE" sz="2200"/>
              <a:t>abel en energielabel</a:t>
            </a:r>
          </a:p>
          <a:p>
            <a:pPr lvl="1"/>
            <a:r>
              <a:rPr lang="nl-BE"/>
              <a:t>R</a:t>
            </a:r>
            <a:r>
              <a:rPr lang="nl-BE" sz="2200"/>
              <a:t>eferentiejaar fabricage</a:t>
            </a:r>
          </a:p>
          <a:p>
            <a:pPr lvl="1"/>
            <a:r>
              <a:rPr lang="nl-BE"/>
              <a:t>N</a:t>
            </a:r>
            <a:r>
              <a:rPr lang="nl-BE" sz="2200"/>
              <a:t>ominaal vermogen</a:t>
            </a:r>
            <a:r>
              <a:rPr lang="nl-BE"/>
              <a:t> </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310</a:t>
            </a:fld>
            <a:endParaRPr lang="nl-BE" sz="1100">
              <a:solidFill>
                <a:srgbClr val="105269"/>
              </a:solidFill>
            </a:endParaRPr>
          </a:p>
        </p:txBody>
      </p:sp>
      <p:sp>
        <p:nvSpPr>
          <p:cNvPr id="5" name="Rechthoek 4"/>
          <p:cNvSpPr/>
          <p:nvPr/>
        </p:nvSpPr>
        <p:spPr>
          <a:xfrm>
            <a:off x="512440" y="404664"/>
            <a:ext cx="6390456" cy="923330"/>
          </a:xfrm>
          <a:prstGeom prst="rect">
            <a:avLst/>
          </a:prstGeom>
        </p:spPr>
        <p:txBody>
          <a:bodyPr wrap="square">
            <a:spAutoFit/>
          </a:bodyPr>
          <a:lstStyle/>
          <a:p>
            <a:r>
              <a:rPr lang="nl-BE"/>
              <a:t>Voorbeeld van</a:t>
            </a:r>
          </a:p>
          <a:p>
            <a:r>
              <a:rPr lang="nl-BE"/>
              <a:t>blanco</a:t>
            </a:r>
          </a:p>
          <a:p>
            <a:r>
              <a:rPr lang="nl-BE"/>
              <a:t>keuringsrapport</a:t>
            </a:r>
            <a:endParaRPr lang="nl-NL"/>
          </a:p>
        </p:txBody>
      </p:sp>
      <p:grpSp>
        <p:nvGrpSpPr>
          <p:cNvPr id="3" name="Groep 2">
            <a:extLst>
              <a:ext uri="{FF2B5EF4-FFF2-40B4-BE49-F238E27FC236}">
                <a16:creationId xmlns:a16="http://schemas.microsoft.com/office/drawing/2014/main" id="{4B523BC2-0C67-486C-8811-5E9AF42BA62D}"/>
              </a:ext>
            </a:extLst>
          </p:cNvPr>
          <p:cNvGrpSpPr/>
          <p:nvPr/>
        </p:nvGrpSpPr>
        <p:grpSpPr>
          <a:xfrm>
            <a:off x="3120876" y="0"/>
            <a:ext cx="4848820" cy="6858000"/>
            <a:chOff x="3546131" y="0"/>
            <a:chExt cx="4848820" cy="6858000"/>
          </a:xfrm>
        </p:grpSpPr>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6131" y="0"/>
              <a:ext cx="48488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a:extLst>
                <a:ext uri="{FF2B5EF4-FFF2-40B4-BE49-F238E27FC236}">
                  <a16:creationId xmlns:a16="http://schemas.microsoft.com/office/drawing/2014/main" id="{6817F1C5-2017-4125-9644-897166501422}"/>
                </a:ext>
              </a:extLst>
            </p:cNvPr>
            <p:cNvSpPr/>
            <p:nvPr/>
          </p:nvSpPr>
          <p:spPr>
            <a:xfrm>
              <a:off x="3685309" y="1736436"/>
              <a:ext cx="4535055" cy="748146"/>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B357F1FD-456F-4688-9999-541403D1824A}"/>
                </a:ext>
              </a:extLst>
            </p:cNvPr>
            <p:cNvSpPr/>
            <p:nvPr/>
          </p:nvSpPr>
          <p:spPr>
            <a:xfrm>
              <a:off x="3707669" y="2484582"/>
              <a:ext cx="2129714" cy="579848"/>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220784851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311</a:t>
            </a:fld>
            <a:endParaRPr lang="nl-BE" sz="1100">
              <a:solidFill>
                <a:srgbClr val="105269"/>
              </a:solidFill>
            </a:endParaRPr>
          </a:p>
        </p:txBody>
      </p:sp>
      <p:sp>
        <p:nvSpPr>
          <p:cNvPr id="6" name="Tijdelijke aanduiding voor inhoud 4"/>
          <p:cNvSpPr>
            <a:spLocks noGrp="1"/>
          </p:cNvSpPr>
          <p:nvPr>
            <p:ph sz="half" idx="2"/>
          </p:nvPr>
        </p:nvSpPr>
        <p:spPr/>
        <p:txBody>
          <a:bodyPr/>
          <a:lstStyle/>
          <a:p>
            <a:r>
              <a:rPr lang="nl-BE" b="1" dirty="0"/>
              <a:t>Reinigingsattest</a:t>
            </a:r>
            <a:endParaRPr lang="nl-BE" dirty="0"/>
          </a:p>
          <a:p>
            <a:pPr lvl="1"/>
            <a:r>
              <a:rPr lang="nl-BE" dirty="0"/>
              <a:t>Opgesteld door geschoolde vakman of erkend technicus</a:t>
            </a:r>
          </a:p>
          <a:p>
            <a:pPr lvl="1"/>
            <a:r>
              <a:rPr lang="nl-BE" dirty="0"/>
              <a:t>Enkel aanvaarden als het rapport er zo uitziet of minstens zelfde informatie bevat</a:t>
            </a:r>
          </a:p>
          <a:p>
            <a:pPr lvl="1"/>
            <a:endParaRPr lang="nl-BE" dirty="0"/>
          </a:p>
          <a:p>
            <a:pPr marL="0" indent="0">
              <a:buNone/>
            </a:pPr>
            <a:endParaRPr lang="en-US" sz="1700" dirty="0">
              <a:solidFill>
                <a:schemeClr val="accent1">
                  <a:lumMod val="75000"/>
                </a:schemeClr>
              </a:solidFill>
              <a:latin typeface="Verdana" panose="020B0604030504040204" pitchFamily="34" charset="0"/>
              <a:ea typeface="Verdana" panose="020B0604030504040204" pitchFamily="34" charset="0"/>
            </a:endParaRPr>
          </a:p>
        </p:txBody>
      </p:sp>
      <p:sp>
        <p:nvSpPr>
          <p:cNvPr id="7" name="Titel 3">
            <a:extLst>
              <a:ext uri="{FF2B5EF4-FFF2-40B4-BE49-F238E27FC236}">
                <a16:creationId xmlns:a16="http://schemas.microsoft.com/office/drawing/2014/main" id="{444BA30C-D40A-4E41-BF48-DB984EA4D295}"/>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500"/>
              <a:t>&gt; Reinigings- en verbrandingsattest (VI.2.11)</a:t>
            </a:r>
          </a:p>
        </p:txBody>
      </p:sp>
      <p:pic>
        <p:nvPicPr>
          <p:cNvPr id="9" name="Afbeelding 8">
            <a:extLst>
              <a:ext uri="{FF2B5EF4-FFF2-40B4-BE49-F238E27FC236}">
                <a16:creationId xmlns:a16="http://schemas.microsoft.com/office/drawing/2014/main" id="{627D172C-CE90-4667-8AAD-27A633E8512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050" y="3031284"/>
            <a:ext cx="2658291" cy="3612894"/>
          </a:xfrm>
          <a:prstGeom prst="rect">
            <a:avLst/>
          </a:prstGeom>
          <a:noFill/>
          <a:ln>
            <a:noFill/>
          </a:ln>
        </p:spPr>
      </p:pic>
      <p:pic>
        <p:nvPicPr>
          <p:cNvPr id="12" name="Afbeelding 11">
            <a:extLst>
              <a:ext uri="{FF2B5EF4-FFF2-40B4-BE49-F238E27FC236}">
                <a16:creationId xmlns:a16="http://schemas.microsoft.com/office/drawing/2014/main" id="{8EC58576-0F5E-4E79-AF6A-4CC6F491F47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2156" y="3029527"/>
            <a:ext cx="2532900" cy="3436851"/>
          </a:xfrm>
          <a:prstGeom prst="rect">
            <a:avLst/>
          </a:prstGeom>
          <a:noFill/>
          <a:ln>
            <a:noFill/>
          </a:ln>
        </p:spPr>
      </p:pic>
    </p:spTree>
    <p:extLst>
      <p:ext uri="{BB962C8B-B14F-4D97-AF65-F5344CB8AC3E}">
        <p14:creationId xmlns:p14="http://schemas.microsoft.com/office/powerpoint/2010/main" val="423437852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312</a:t>
            </a:fld>
            <a:endParaRPr lang="nl-BE" sz="1100">
              <a:solidFill>
                <a:srgbClr val="105269"/>
              </a:solidFill>
            </a:endParaRPr>
          </a:p>
        </p:txBody>
      </p:sp>
      <p:sp>
        <p:nvSpPr>
          <p:cNvPr id="6" name="Tijdelijke aanduiding voor inhoud 4"/>
          <p:cNvSpPr>
            <a:spLocks noGrp="1"/>
          </p:cNvSpPr>
          <p:nvPr>
            <p:ph sz="half" idx="2"/>
          </p:nvPr>
        </p:nvSpPr>
        <p:spPr/>
        <p:txBody>
          <a:bodyPr/>
          <a:lstStyle/>
          <a:p>
            <a:r>
              <a:rPr lang="nl-BE" b="1"/>
              <a:t>Reinigingsattest</a:t>
            </a:r>
            <a:r>
              <a:rPr lang="nl-BE"/>
              <a:t> &gt; vervolg</a:t>
            </a:r>
          </a:p>
          <a:p>
            <a:pPr lvl="1"/>
            <a:r>
              <a:rPr lang="nl-BE"/>
              <a:t>Informatie over</a:t>
            </a:r>
          </a:p>
          <a:p>
            <a:pPr lvl="2"/>
            <a:r>
              <a:rPr lang="nl-BE" sz="2200"/>
              <a:t>Type verwarming </a:t>
            </a:r>
            <a:r>
              <a:rPr lang="en-US" sz="2200"/>
              <a:t>(VI.1.2 en VI.1.3)</a:t>
            </a:r>
            <a:endParaRPr lang="nl-BE" sz="2200"/>
          </a:p>
          <a:p>
            <a:pPr lvl="2"/>
            <a:r>
              <a:rPr lang="nl-BE" sz="2200"/>
              <a:t>Opwekkingsysteem</a:t>
            </a:r>
          </a:p>
          <a:p>
            <a:pPr lvl="3"/>
            <a:r>
              <a:rPr lang="nl-BE" sz="2200"/>
              <a:t>soort opwekker</a:t>
            </a:r>
          </a:p>
          <a:p>
            <a:pPr lvl="3"/>
            <a:r>
              <a:rPr lang="nl-BE" sz="2200"/>
              <a:t>energiedrager</a:t>
            </a:r>
          </a:p>
          <a:p>
            <a:pPr lvl="3"/>
            <a:r>
              <a:rPr lang="nl-BE" sz="2200"/>
              <a:t>nominaal vermogen</a:t>
            </a:r>
          </a:p>
          <a:p>
            <a:pPr lvl="3"/>
            <a:r>
              <a:rPr lang="nl-BE" sz="2200"/>
              <a:t>referentiejaar fabricage</a:t>
            </a:r>
          </a:p>
          <a:p>
            <a:pPr lvl="3"/>
            <a:endParaRPr lang="nl-BE" sz="2200"/>
          </a:p>
          <a:p>
            <a:pPr marL="0" indent="0">
              <a:buNone/>
            </a:pPr>
            <a:endParaRPr lang="en-US" sz="1700">
              <a:solidFill>
                <a:schemeClr val="accent1">
                  <a:lumMod val="75000"/>
                </a:schemeClr>
              </a:solidFill>
              <a:latin typeface="Verdana" panose="020B0604030504040204" pitchFamily="34" charset="0"/>
              <a:ea typeface="Verdana" panose="020B0604030504040204" pitchFamily="34" charset="0"/>
            </a:endParaRPr>
          </a:p>
        </p:txBody>
      </p:sp>
      <p:sp>
        <p:nvSpPr>
          <p:cNvPr id="7" name="Titel 3">
            <a:extLst>
              <a:ext uri="{FF2B5EF4-FFF2-40B4-BE49-F238E27FC236}">
                <a16:creationId xmlns:a16="http://schemas.microsoft.com/office/drawing/2014/main" id="{444BA30C-D40A-4E41-BF48-DB984EA4D295}"/>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500"/>
              <a:t>&gt; Reinigings- en verbrandingsattest (VI.2.11)</a:t>
            </a:r>
          </a:p>
        </p:txBody>
      </p:sp>
      <p:sp>
        <p:nvSpPr>
          <p:cNvPr id="8" name="Rechthoek 7">
            <a:extLst>
              <a:ext uri="{FF2B5EF4-FFF2-40B4-BE49-F238E27FC236}">
                <a16:creationId xmlns:a16="http://schemas.microsoft.com/office/drawing/2014/main" id="{05FC0569-DC41-4D8F-951A-9B36761B8E75}"/>
              </a:ext>
            </a:extLst>
          </p:cNvPr>
          <p:cNvSpPr/>
          <p:nvPr/>
        </p:nvSpPr>
        <p:spPr>
          <a:xfrm>
            <a:off x="1034027" y="5256460"/>
            <a:ext cx="8316416" cy="923330"/>
          </a:xfrm>
          <a:prstGeom prst="rect">
            <a:avLst/>
          </a:prstGeom>
        </p:spPr>
        <p:txBody>
          <a:bodyPr wrap="square">
            <a:spAutoFit/>
          </a:bodyPr>
          <a:lstStyle/>
          <a:p>
            <a:pPr marL="288000" lvl="1" indent="0">
              <a:buNone/>
            </a:pPr>
            <a:r>
              <a:rPr lang="nl-BE" b="1">
                <a:solidFill>
                  <a:schemeClr val="tx2">
                    <a:lumMod val="75000"/>
                  </a:schemeClr>
                </a:solidFill>
              </a:rPr>
              <a:t>Enkel deze gegevens mogen overgenomen worden uit een reinigings- en verbrandingsattest. </a:t>
            </a:r>
          </a:p>
          <a:p>
            <a:pPr marL="288000" lvl="1" indent="0">
              <a:buNone/>
            </a:pPr>
            <a:r>
              <a:rPr lang="nl-BE" b="1">
                <a:solidFill>
                  <a:schemeClr val="tx2">
                    <a:lumMod val="75000"/>
                  </a:schemeClr>
                </a:solidFill>
              </a:rPr>
              <a:t>Andere gegevens mogen </a:t>
            </a:r>
            <a:r>
              <a:rPr lang="nl-BE" b="1" u="sng">
                <a:solidFill>
                  <a:schemeClr val="tx2">
                    <a:lumMod val="75000"/>
                  </a:schemeClr>
                </a:solidFill>
              </a:rPr>
              <a:t>niet</a:t>
            </a:r>
            <a:r>
              <a:rPr lang="nl-BE" b="1">
                <a:solidFill>
                  <a:schemeClr val="tx2">
                    <a:lumMod val="75000"/>
                  </a:schemeClr>
                </a:solidFill>
              </a:rPr>
              <a:t> overgenomen worden!</a:t>
            </a:r>
          </a:p>
        </p:txBody>
      </p:sp>
      <p:pic>
        <p:nvPicPr>
          <p:cNvPr id="9" name="Graphic 8" descr="Opmerking belangrijk">
            <a:extLst>
              <a:ext uri="{FF2B5EF4-FFF2-40B4-BE49-F238E27FC236}">
                <a16:creationId xmlns:a16="http://schemas.microsoft.com/office/drawing/2014/main" id="{B797C672-ECE1-4352-8690-80C0341A46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7940" y="5230618"/>
            <a:ext cx="672173" cy="672173"/>
          </a:xfrm>
          <a:prstGeom prst="rect">
            <a:avLst/>
          </a:prstGeom>
        </p:spPr>
      </p:pic>
    </p:spTree>
    <p:extLst>
      <p:ext uri="{BB962C8B-B14F-4D97-AF65-F5344CB8AC3E}">
        <p14:creationId xmlns:p14="http://schemas.microsoft.com/office/powerpoint/2010/main" val="341783922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2BD5782-9703-4D20-8C0A-5085430A6498}"/>
              </a:ext>
            </a:extLst>
          </p:cNvPr>
          <p:cNvSpPr>
            <a:spLocks noGrp="1"/>
          </p:cNvSpPr>
          <p:nvPr>
            <p:ph sz="half" idx="2"/>
          </p:nvPr>
        </p:nvSpPr>
        <p:spPr>
          <a:xfrm>
            <a:off x="395536" y="1592213"/>
            <a:ext cx="3250222" cy="4248472"/>
          </a:xfrm>
        </p:spPr>
        <p:txBody>
          <a:bodyPr/>
          <a:lstStyle/>
          <a:p>
            <a:r>
              <a:rPr lang="nl-BE" b="1"/>
              <a:t>Reinigingsattest</a:t>
            </a:r>
            <a:r>
              <a:rPr lang="nl-BE"/>
              <a:t> (fictief)</a:t>
            </a:r>
          </a:p>
          <a:p>
            <a:pPr lvl="1"/>
            <a:r>
              <a:rPr lang="nl-BE"/>
              <a:t>Type verwarming</a:t>
            </a:r>
          </a:p>
          <a:p>
            <a:pPr lvl="1"/>
            <a:r>
              <a:rPr lang="nl-BE" sz="2200"/>
              <a:t>Soort opwekker</a:t>
            </a:r>
          </a:p>
          <a:p>
            <a:pPr lvl="1"/>
            <a:r>
              <a:rPr lang="nl-BE" sz="2200"/>
              <a:t>Energiedrager</a:t>
            </a:r>
          </a:p>
          <a:p>
            <a:pPr lvl="1"/>
            <a:r>
              <a:rPr lang="nl-BE"/>
              <a:t>N</a:t>
            </a:r>
            <a:r>
              <a:rPr lang="nl-BE" sz="2200"/>
              <a:t>ominaal vermogen</a:t>
            </a:r>
          </a:p>
          <a:p>
            <a:pPr lvl="1"/>
            <a:r>
              <a:rPr lang="nl-BE"/>
              <a:t>R</a:t>
            </a:r>
            <a:r>
              <a:rPr lang="nl-BE" sz="2200"/>
              <a:t>eferentiejaar fabricage</a:t>
            </a:r>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313</a:t>
            </a:fld>
            <a:endParaRPr lang="nl-BE" sz="1100">
              <a:solidFill>
                <a:srgbClr val="105269"/>
              </a:solidFill>
            </a:endParaRPr>
          </a:p>
        </p:txBody>
      </p:sp>
      <p:grpSp>
        <p:nvGrpSpPr>
          <p:cNvPr id="2" name="Groep 1">
            <a:extLst>
              <a:ext uri="{FF2B5EF4-FFF2-40B4-BE49-F238E27FC236}">
                <a16:creationId xmlns:a16="http://schemas.microsoft.com/office/drawing/2014/main" id="{8C793C2D-ACA5-4E7C-BEDE-915614AED35C}"/>
              </a:ext>
            </a:extLst>
          </p:cNvPr>
          <p:cNvGrpSpPr/>
          <p:nvPr/>
        </p:nvGrpSpPr>
        <p:grpSpPr>
          <a:xfrm>
            <a:off x="3367446" y="115137"/>
            <a:ext cx="4950402" cy="6627726"/>
            <a:chOff x="3556289" y="93749"/>
            <a:chExt cx="4950402" cy="6627726"/>
          </a:xfrm>
        </p:grpSpPr>
        <p:pic>
          <p:nvPicPr>
            <p:cNvPr id="6" name="Afbeelding 5">
              <a:extLst>
                <a:ext uri="{FF2B5EF4-FFF2-40B4-BE49-F238E27FC236}">
                  <a16:creationId xmlns:a16="http://schemas.microsoft.com/office/drawing/2014/main" id="{CCE229E4-3011-47E6-A3DA-593B850952FE}"/>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6289" y="93749"/>
              <a:ext cx="4950402" cy="6627726"/>
            </a:xfrm>
            <a:prstGeom prst="rect">
              <a:avLst/>
            </a:prstGeom>
            <a:noFill/>
            <a:ln>
              <a:noFill/>
            </a:ln>
          </p:spPr>
        </p:pic>
        <p:sp>
          <p:nvSpPr>
            <p:cNvPr id="7" name="Rechthoek 6">
              <a:extLst>
                <a:ext uri="{FF2B5EF4-FFF2-40B4-BE49-F238E27FC236}">
                  <a16:creationId xmlns:a16="http://schemas.microsoft.com/office/drawing/2014/main" id="{BBB9CCA7-6B94-4BFE-9E98-19BA9932374B}"/>
                </a:ext>
              </a:extLst>
            </p:cNvPr>
            <p:cNvSpPr/>
            <p:nvPr/>
          </p:nvSpPr>
          <p:spPr>
            <a:xfrm>
              <a:off x="3740727" y="1592213"/>
              <a:ext cx="4572000" cy="513678"/>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A61B5B25-63DF-478F-9887-AB81A977D862}"/>
                </a:ext>
              </a:extLst>
            </p:cNvPr>
            <p:cNvSpPr/>
            <p:nvPr/>
          </p:nvSpPr>
          <p:spPr>
            <a:xfrm>
              <a:off x="3740727" y="2105890"/>
              <a:ext cx="2133600" cy="513677"/>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206873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314</a:t>
            </a:fld>
            <a:endParaRPr lang="nl-BE" sz="1100">
              <a:solidFill>
                <a:srgbClr val="105269"/>
              </a:solidFill>
            </a:endParaRPr>
          </a:p>
        </p:txBody>
      </p:sp>
      <p:sp>
        <p:nvSpPr>
          <p:cNvPr id="6" name="Tijdelijke aanduiding voor inhoud 4"/>
          <p:cNvSpPr>
            <a:spLocks noGrp="1"/>
          </p:cNvSpPr>
          <p:nvPr>
            <p:ph sz="half" idx="2"/>
          </p:nvPr>
        </p:nvSpPr>
        <p:spPr/>
        <p:txBody>
          <a:bodyPr/>
          <a:lstStyle/>
          <a:p>
            <a:r>
              <a:rPr lang="nl-BE" b="1" dirty="0"/>
              <a:t>Elektriciteitskeuring </a:t>
            </a:r>
          </a:p>
          <a:p>
            <a:pPr lvl="1"/>
            <a:r>
              <a:rPr lang="nl-NL" sz="2000" dirty="0"/>
              <a:t>door een erkend controleorganisme volgens de AREI-normen bij </a:t>
            </a:r>
          </a:p>
          <a:p>
            <a:pPr lvl="2"/>
            <a:r>
              <a:rPr lang="nl-BE" sz="1800" dirty="0"/>
              <a:t>elke ingebruikname</a:t>
            </a:r>
          </a:p>
          <a:p>
            <a:pPr lvl="2"/>
            <a:r>
              <a:rPr lang="nl-BE" sz="1800" dirty="0"/>
              <a:t>belangrijke wijziging of uitbreiding installatie</a:t>
            </a:r>
          </a:p>
          <a:p>
            <a:pPr lvl="2"/>
            <a:r>
              <a:rPr lang="nl-BE" sz="1800" dirty="0"/>
              <a:t>verzwaring van de aansluiting</a:t>
            </a:r>
          </a:p>
          <a:p>
            <a:pPr lvl="2"/>
            <a:r>
              <a:rPr lang="nl-BE" sz="1800" dirty="0"/>
              <a:t>verkoop woning met oude installatie</a:t>
            </a:r>
          </a:p>
          <a:p>
            <a:pPr lvl="1"/>
            <a:r>
              <a:rPr lang="nl-BE" sz="2000" dirty="0"/>
              <a:t>Kan informatie bevatten of een </a:t>
            </a:r>
            <a:r>
              <a:rPr lang="nl-BE" sz="2000" b="1" dirty="0"/>
              <a:t>elektrisch vloerverwarmingssysteem </a:t>
            </a:r>
            <a:r>
              <a:rPr lang="nl-BE" sz="2000" dirty="0"/>
              <a:t>al dan niet definitief buiten werking gesteld is</a:t>
            </a:r>
          </a:p>
          <a:p>
            <a:pPr lvl="2"/>
            <a:endParaRPr lang="nl-BE" sz="1800" dirty="0"/>
          </a:p>
          <a:p>
            <a:pPr marL="288000" lvl="1" indent="0">
              <a:buNone/>
            </a:pPr>
            <a:endParaRPr lang="nl-BE" sz="2000" dirty="0"/>
          </a:p>
        </p:txBody>
      </p:sp>
      <p:sp>
        <p:nvSpPr>
          <p:cNvPr id="7" name="Titel 3">
            <a:extLst>
              <a:ext uri="{FF2B5EF4-FFF2-40B4-BE49-F238E27FC236}">
                <a16:creationId xmlns:a16="http://schemas.microsoft.com/office/drawing/2014/main" id="{E084192C-0CB5-4FD1-8C9E-4F81DB58E4E9}"/>
              </a:ext>
            </a:extLst>
          </p:cNvPr>
          <p:cNvSpPr txBox="1">
            <a:spLocks/>
          </p:cNvSpPr>
          <p:nvPr/>
        </p:nvSpPr>
        <p:spPr>
          <a:xfrm>
            <a:off x="576064" y="548680"/>
            <a:ext cx="8604448" cy="1080120"/>
          </a:xfrm>
          <a:prstGeom prst="rect">
            <a:avLst/>
          </a:prstGeom>
          <a:solidFill>
            <a:schemeClr val="bg1"/>
          </a:solidFill>
          <a:ln>
            <a:noFill/>
          </a:ln>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solidFill>
                  <a:schemeClr val="tx1"/>
                </a:solidFill>
              </a:rPr>
              <a:t>&gt; Elektriciteitskeuring (VI.2.12)</a:t>
            </a:r>
          </a:p>
        </p:txBody>
      </p:sp>
    </p:spTree>
    <p:extLst>
      <p:ext uri="{BB962C8B-B14F-4D97-AF65-F5344CB8AC3E}">
        <p14:creationId xmlns:p14="http://schemas.microsoft.com/office/powerpoint/2010/main" val="274214638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a:latin typeface="Calibri"/>
                <a:cs typeface="Calibri"/>
              </a:rPr>
              <a:t>Algemene principes ruimteverwarming</a:t>
            </a:r>
          </a:p>
          <a:p>
            <a:pPr marL="287945" indent="-287655"/>
            <a:r>
              <a:rPr lang="nl-NL">
                <a:latin typeface="Calibri"/>
                <a:cs typeface="Calibri"/>
              </a:rPr>
              <a:t>Specifieke verwarmingsinstallaties</a:t>
            </a: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b="1">
                <a:solidFill>
                  <a:srgbClr val="FF0000"/>
                </a:solidFill>
                <a:latin typeface="Calibri"/>
                <a:cs typeface="Calibri"/>
              </a:rPr>
              <a:t>Ruimteverwarming in EPC</a:t>
            </a:r>
          </a:p>
          <a:p>
            <a:pPr marL="0" indent="0">
              <a:buNone/>
            </a:pPr>
            <a:endParaRPr lang="nl-BE"/>
          </a:p>
        </p:txBody>
      </p:sp>
      <p:sp>
        <p:nvSpPr>
          <p:cNvPr id="4" name="datum en dianummer">
            <a:extLst>
              <a:ext uri="{FF2B5EF4-FFF2-40B4-BE49-F238E27FC236}">
                <a16:creationId xmlns:a16="http://schemas.microsoft.com/office/drawing/2014/main" id="{A7A8685C-4EAB-4B0D-A0F3-8898E4F8E75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315</a:t>
            </a:fld>
            <a:endParaRPr lang="nl-BE" sz="1100">
              <a:solidFill>
                <a:srgbClr val="105269"/>
              </a:solidFill>
            </a:endParaRPr>
          </a:p>
        </p:txBody>
      </p:sp>
    </p:spTree>
    <p:extLst>
      <p:ext uri="{BB962C8B-B14F-4D97-AF65-F5344CB8AC3E}">
        <p14:creationId xmlns:p14="http://schemas.microsoft.com/office/powerpoint/2010/main" val="82553028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en, tekening&#10;&#10;Automatisch gegenereerde beschrijving">
            <a:extLst>
              <a:ext uri="{FF2B5EF4-FFF2-40B4-BE49-F238E27FC236}">
                <a16:creationId xmlns:a16="http://schemas.microsoft.com/office/drawing/2014/main" id="{3E33CA5A-5C1A-42EB-A8C3-2E28B11FF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867" y="142921"/>
            <a:ext cx="1675613" cy="1675613"/>
          </a:xfrm>
          <a:prstGeom prst="rect">
            <a:avLst/>
          </a:prstGeom>
        </p:spPr>
      </p:pic>
      <p:sp>
        <p:nvSpPr>
          <p:cNvPr id="9" name="Titel 1">
            <a:extLst>
              <a:ext uri="{FF2B5EF4-FFF2-40B4-BE49-F238E27FC236}">
                <a16:creationId xmlns:a16="http://schemas.microsoft.com/office/drawing/2014/main" id="{BD0C28E9-D826-4644-BFB8-5DD999308C39}"/>
              </a:ext>
            </a:extLst>
          </p:cNvPr>
          <p:cNvSpPr>
            <a:spLocks noGrp="1"/>
          </p:cNvSpPr>
          <p:nvPr>
            <p:ph type="title"/>
          </p:nvPr>
        </p:nvSpPr>
        <p:spPr/>
        <p:txBody>
          <a:bodyPr/>
          <a:lstStyle/>
          <a:p>
            <a:pPr algn="l"/>
            <a:r>
              <a:rPr lang="nl-BE">
                <a:solidFill>
                  <a:schemeClr val="tx2">
                    <a:lumMod val="50000"/>
                  </a:schemeClr>
                </a:solidFill>
              </a:rPr>
              <a:t>Installatie voor RV in EPC</a:t>
            </a:r>
          </a:p>
        </p:txBody>
      </p:sp>
      <p:sp>
        <p:nvSpPr>
          <p:cNvPr id="10" name="Tijdelijke aanduiding voor inhoud 2">
            <a:extLst>
              <a:ext uri="{FF2B5EF4-FFF2-40B4-BE49-F238E27FC236}">
                <a16:creationId xmlns:a16="http://schemas.microsoft.com/office/drawing/2014/main" id="{D083E13D-4332-48BD-83A7-726E15C123C2}"/>
              </a:ext>
            </a:extLst>
          </p:cNvPr>
          <p:cNvSpPr>
            <a:spLocks noGrp="1"/>
          </p:cNvSpPr>
          <p:nvPr>
            <p:ph sz="half" idx="2"/>
          </p:nvPr>
        </p:nvSpPr>
        <p:spPr/>
        <p:txBody>
          <a:bodyPr/>
          <a:lstStyle/>
          <a:p>
            <a:pPr marL="288000" lvl="1">
              <a:buSzPct val="90000"/>
              <a:buBlip>
                <a:blip r:embed="rId4"/>
              </a:buBlip>
            </a:pPr>
            <a:r>
              <a:rPr lang="nl-BE" b="1">
                <a:latin typeface="+mn-lt"/>
              </a:rPr>
              <a:t>Ruimteverwarming </a:t>
            </a:r>
          </a:p>
          <a:p>
            <a:pPr lvl="1"/>
            <a:r>
              <a:rPr lang="nl-BE">
                <a:latin typeface="+mn-lt"/>
              </a:rPr>
              <a:t>= belangrijkste energiekost van het Vlaamse gebouwenpark!</a:t>
            </a:r>
          </a:p>
          <a:p>
            <a:pPr lvl="1"/>
            <a:r>
              <a:rPr lang="nl-BE">
                <a:latin typeface="+mn-lt"/>
              </a:rPr>
              <a:t>= belangrijke parameter bij berekening energiescore EPC!</a:t>
            </a:r>
          </a:p>
          <a:p>
            <a:pPr marL="288000" lvl="1">
              <a:buSzPct val="90000"/>
              <a:buBlip>
                <a:blip r:embed="rId4"/>
              </a:buBlip>
            </a:pPr>
            <a:endParaRPr lang="nl-BE">
              <a:latin typeface="+mn-lt"/>
            </a:endParaRPr>
          </a:p>
          <a:p>
            <a:r>
              <a:rPr lang="nl-NL" b="1">
                <a:latin typeface="+mn-lt"/>
              </a:rPr>
              <a:t>Uitgangspunten </a:t>
            </a:r>
          </a:p>
          <a:p>
            <a:pPr lvl="1"/>
            <a:r>
              <a:rPr lang="nl-NL">
                <a:latin typeface="+mn-lt"/>
              </a:rPr>
              <a:t>“</a:t>
            </a:r>
            <a:r>
              <a:rPr lang="nl-NL" b="1">
                <a:latin typeface="+mn-lt"/>
              </a:rPr>
              <a:t>ALLE</a:t>
            </a:r>
            <a:r>
              <a:rPr lang="nl-NL">
                <a:latin typeface="+mn-lt"/>
              </a:rPr>
              <a:t> eenheden worden verondersteld </a:t>
            </a:r>
            <a:r>
              <a:rPr lang="nl-NL" b="1">
                <a:solidFill>
                  <a:srgbClr val="FF0000"/>
                </a:solidFill>
                <a:latin typeface="+mn-lt"/>
              </a:rPr>
              <a:t>verwarmd</a:t>
            </a:r>
            <a:r>
              <a:rPr lang="nl-NL">
                <a:latin typeface="+mn-lt"/>
              </a:rPr>
              <a:t> te worden.”</a:t>
            </a:r>
            <a:endParaRPr lang="nl-NL" sz="2000">
              <a:latin typeface="+mn-lt"/>
            </a:endParaRPr>
          </a:p>
          <a:p>
            <a:pPr lvl="1"/>
            <a:r>
              <a:rPr lang="nl-NL">
                <a:latin typeface="+mn-lt"/>
              </a:rPr>
              <a:t>ALTIJD warmtevraag verondersteld, ook in eenheden waar geen (volledige) installatie voor RV aanwezig is</a:t>
            </a:r>
          </a:p>
          <a:p>
            <a:pPr lvl="2"/>
            <a:r>
              <a:rPr lang="nl-NL" b="1">
                <a:solidFill>
                  <a:srgbClr val="FF0000"/>
                </a:solidFill>
                <a:latin typeface="+mn-lt"/>
              </a:rPr>
              <a:t>Insteltemperatuur</a:t>
            </a:r>
            <a:r>
              <a:rPr lang="nl-NL">
                <a:latin typeface="+mn-lt"/>
              </a:rPr>
              <a:t> afhankelijk van </a:t>
            </a:r>
            <a:r>
              <a:rPr lang="nl-NL">
                <a:solidFill>
                  <a:srgbClr val="FF0000"/>
                </a:solidFill>
                <a:latin typeface="+mn-lt"/>
              </a:rPr>
              <a:t>bestemming</a:t>
            </a:r>
            <a:r>
              <a:rPr lang="nl-NL">
                <a:latin typeface="+mn-lt"/>
              </a:rPr>
              <a:t> eenheid</a:t>
            </a:r>
          </a:p>
          <a:p>
            <a:pPr lvl="3"/>
            <a:r>
              <a:rPr lang="nl-NL" b="1">
                <a:latin typeface="+mn-lt"/>
              </a:rPr>
              <a:t>Woon</a:t>
            </a:r>
            <a:r>
              <a:rPr lang="nl-NL">
                <a:latin typeface="+mn-lt"/>
              </a:rPr>
              <a:t>eenheden </a:t>
            </a:r>
          </a:p>
          <a:p>
            <a:pPr lvl="4"/>
            <a:r>
              <a:rPr lang="nl-NL">
                <a:latin typeface="+mn-lt"/>
              </a:rPr>
              <a:t>Gemiddelde insteltemperatuur voor verwarming = 18°C</a:t>
            </a:r>
          </a:p>
          <a:p>
            <a:pPr lvl="3"/>
            <a:r>
              <a:rPr lang="nl-NL" b="1">
                <a:latin typeface="+mn-lt"/>
              </a:rPr>
              <a:t>Klein niet residentiële eenheden</a:t>
            </a:r>
          </a:p>
          <a:p>
            <a:pPr lvl="4"/>
            <a:r>
              <a:rPr lang="nl-NL">
                <a:latin typeface="+mn-lt"/>
              </a:rPr>
              <a:t>Insteltemperatuur voor verwarming forfaitair berekend </a:t>
            </a:r>
            <a:r>
              <a:rPr lang="nl-NL" err="1">
                <a:latin typeface="+mn-lt"/>
              </a:rPr>
              <a:t>i.f.v</a:t>
            </a:r>
            <a:r>
              <a:rPr lang="nl-NL">
                <a:latin typeface="+mn-lt"/>
              </a:rPr>
              <a:t>. bestemming van eenheid</a:t>
            </a:r>
            <a:endParaRPr lang="nl-BE">
              <a:solidFill>
                <a:schemeClr val="tx2">
                  <a:lumMod val="50000"/>
                </a:schemeClr>
              </a:solidFill>
              <a:latin typeface="+mn-lt"/>
            </a:endParaRPr>
          </a:p>
        </p:txBody>
      </p:sp>
      <p:sp>
        <p:nvSpPr>
          <p:cNvPr id="6" name="datum en dianummer">
            <a:extLst>
              <a:ext uri="{FF2B5EF4-FFF2-40B4-BE49-F238E27FC236}">
                <a16:creationId xmlns:a16="http://schemas.microsoft.com/office/drawing/2014/main" id="{9CC0497F-891E-4B01-B976-58E36B2CA1C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316</a:t>
            </a:fld>
            <a:endParaRPr lang="nl-BE" sz="1100">
              <a:solidFill>
                <a:srgbClr val="105269"/>
              </a:solidFill>
            </a:endParaRPr>
          </a:p>
        </p:txBody>
      </p:sp>
    </p:spTree>
    <p:extLst>
      <p:ext uri="{BB962C8B-B14F-4D97-AF65-F5344CB8AC3E}">
        <p14:creationId xmlns:p14="http://schemas.microsoft.com/office/powerpoint/2010/main" val="414346814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en, tekening&#10;&#10;Automatisch gegenereerde beschrijving">
            <a:extLst>
              <a:ext uri="{FF2B5EF4-FFF2-40B4-BE49-F238E27FC236}">
                <a16:creationId xmlns:a16="http://schemas.microsoft.com/office/drawing/2014/main" id="{3E33CA5A-5C1A-42EB-A8C3-2E28B11FF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867" y="142921"/>
            <a:ext cx="1675613" cy="1675613"/>
          </a:xfrm>
          <a:prstGeom prst="rect">
            <a:avLst/>
          </a:prstGeom>
        </p:spPr>
      </p:pic>
      <p:sp>
        <p:nvSpPr>
          <p:cNvPr id="9" name="Titel 1">
            <a:extLst>
              <a:ext uri="{FF2B5EF4-FFF2-40B4-BE49-F238E27FC236}">
                <a16:creationId xmlns:a16="http://schemas.microsoft.com/office/drawing/2014/main" id="{BD0C28E9-D826-4644-BFB8-5DD999308C39}"/>
              </a:ext>
            </a:extLst>
          </p:cNvPr>
          <p:cNvSpPr>
            <a:spLocks noGrp="1"/>
          </p:cNvSpPr>
          <p:nvPr>
            <p:ph type="title"/>
          </p:nvPr>
        </p:nvSpPr>
        <p:spPr/>
        <p:txBody>
          <a:bodyPr/>
          <a:lstStyle/>
          <a:p>
            <a:pPr algn="l"/>
            <a:r>
              <a:rPr lang="nl-BE">
                <a:solidFill>
                  <a:schemeClr val="tx2">
                    <a:lumMod val="50000"/>
                  </a:schemeClr>
                </a:solidFill>
              </a:rPr>
              <a:t>Installatie voor RV in EPC</a:t>
            </a:r>
          </a:p>
        </p:txBody>
      </p:sp>
      <p:sp>
        <p:nvSpPr>
          <p:cNvPr id="10" name="Tijdelijke aanduiding voor inhoud 2">
            <a:extLst>
              <a:ext uri="{FF2B5EF4-FFF2-40B4-BE49-F238E27FC236}">
                <a16:creationId xmlns:a16="http://schemas.microsoft.com/office/drawing/2014/main" id="{D083E13D-4332-48BD-83A7-726E15C123C2}"/>
              </a:ext>
            </a:extLst>
          </p:cNvPr>
          <p:cNvSpPr>
            <a:spLocks noGrp="1"/>
          </p:cNvSpPr>
          <p:nvPr>
            <p:ph sz="half" idx="2"/>
          </p:nvPr>
        </p:nvSpPr>
        <p:spPr/>
        <p:txBody>
          <a:bodyPr/>
          <a:lstStyle/>
          <a:p>
            <a:r>
              <a:rPr lang="nl-NL" b="1">
                <a:latin typeface="+mn-lt"/>
              </a:rPr>
              <a:t>Uitgangspunten</a:t>
            </a:r>
            <a:r>
              <a:rPr lang="nl-NL">
                <a:latin typeface="+mn-lt"/>
              </a:rPr>
              <a:t> &gt; vervolg</a:t>
            </a:r>
          </a:p>
          <a:p>
            <a:pPr lvl="1"/>
            <a:r>
              <a:rPr lang="nl-NL">
                <a:latin typeface="+mn-lt"/>
              </a:rPr>
              <a:t>“ALLE eenheden worden verondersteld verwarmd te worden.”</a:t>
            </a:r>
            <a:endParaRPr lang="nl-NL" sz="2000">
              <a:latin typeface="+mn-lt"/>
            </a:endParaRPr>
          </a:p>
          <a:p>
            <a:pPr lvl="1"/>
            <a:r>
              <a:rPr lang="nl-NL">
                <a:latin typeface="+mn-lt"/>
              </a:rPr>
              <a:t>ALTIJD warmtevraag verondersteld, ook in eenheden waar geen (volledige) installatie voor RV aanwezig is</a:t>
            </a:r>
          </a:p>
          <a:p>
            <a:pPr lvl="2"/>
            <a:r>
              <a:rPr lang="nl-NL">
                <a:latin typeface="+mn-lt"/>
              </a:rPr>
              <a:t>In geval</a:t>
            </a:r>
          </a:p>
          <a:p>
            <a:pPr lvl="3"/>
            <a:r>
              <a:rPr lang="nl-NL">
                <a:latin typeface="+mn-lt"/>
              </a:rPr>
              <a:t>‘</a:t>
            </a:r>
            <a:r>
              <a:rPr lang="nl-NL" b="1">
                <a:latin typeface="+mn-lt"/>
              </a:rPr>
              <a:t>Geen installatie voor RV aanwezig’ </a:t>
            </a:r>
          </a:p>
          <a:p>
            <a:pPr lvl="3"/>
            <a:r>
              <a:rPr lang="nl-NL">
                <a:latin typeface="+mn-lt"/>
              </a:rPr>
              <a:t>Bij</a:t>
            </a:r>
            <a:r>
              <a:rPr lang="nl-NL" b="1">
                <a:latin typeface="+mn-lt"/>
              </a:rPr>
              <a:t> installaties van het type ‘geen’ </a:t>
            </a:r>
          </a:p>
          <a:p>
            <a:pPr lvl="3"/>
            <a:r>
              <a:rPr lang="nl-NL">
                <a:latin typeface="+mn-lt"/>
              </a:rPr>
              <a:t>‘</a:t>
            </a:r>
            <a:r>
              <a:rPr lang="nl-NL" b="1">
                <a:latin typeface="+mn-lt"/>
              </a:rPr>
              <a:t>Onvolledige installatie voor RV</a:t>
            </a:r>
            <a:r>
              <a:rPr lang="nl-NL">
                <a:latin typeface="+mn-lt"/>
              </a:rPr>
              <a:t>’ </a:t>
            </a:r>
          </a:p>
          <a:p>
            <a:pPr lvl="4"/>
            <a:r>
              <a:rPr lang="nl-NL">
                <a:latin typeface="+mn-lt"/>
                <a:sym typeface="Wingdings" panose="05000000000000000000" pitchFamily="2" charset="2"/>
              </a:rPr>
              <a:t>software rekent </a:t>
            </a:r>
            <a:r>
              <a:rPr lang="nl-NL">
                <a:latin typeface="+mn-lt"/>
              </a:rPr>
              <a:t>forfaitair met </a:t>
            </a:r>
            <a:r>
              <a:rPr lang="nl-NL">
                <a:solidFill>
                  <a:srgbClr val="FF0000"/>
                </a:solidFill>
                <a:latin typeface="+mn-lt"/>
              </a:rPr>
              <a:t>decentrale elektrische weerstandsverwarming</a:t>
            </a:r>
          </a:p>
          <a:p>
            <a:pPr marL="864000" lvl="3" indent="0">
              <a:buNone/>
            </a:pPr>
            <a:endParaRPr lang="nl-NL">
              <a:latin typeface="+mn-lt"/>
            </a:endParaRPr>
          </a:p>
          <a:p>
            <a:pPr marL="288000" lvl="1">
              <a:buSzPct val="90000"/>
              <a:buBlip>
                <a:blip r:embed="rId4"/>
              </a:buBlip>
            </a:pPr>
            <a:r>
              <a:rPr lang="nl-NL">
                <a:latin typeface="+mn-lt"/>
              </a:rPr>
              <a:t>De ingevoerde eigenschappen van RV-installaties worden gebruikt bij de bepaling van de </a:t>
            </a:r>
            <a:r>
              <a:rPr lang="nl-NL" b="1">
                <a:latin typeface="+mn-lt"/>
              </a:rPr>
              <a:t>prijsindicaties</a:t>
            </a:r>
            <a:r>
              <a:rPr lang="nl-NL">
                <a:latin typeface="+mn-lt"/>
              </a:rPr>
              <a:t> en formulering van </a:t>
            </a:r>
            <a:r>
              <a:rPr lang="nl-NL" b="1">
                <a:latin typeface="+mn-lt"/>
              </a:rPr>
              <a:t>aanbevelingen </a:t>
            </a:r>
            <a:r>
              <a:rPr lang="nl-NL">
                <a:latin typeface="+mn-lt"/>
              </a:rPr>
              <a:t>op het EPC. Ook bij onvolledige RV-installaties.</a:t>
            </a:r>
            <a:endParaRPr lang="nl-BE">
              <a:latin typeface="+mn-lt"/>
            </a:endParaRPr>
          </a:p>
          <a:p>
            <a:pPr lvl="3"/>
            <a:endParaRPr lang="nl-BE" sz="1800">
              <a:latin typeface="+mn-lt"/>
            </a:endParaRPr>
          </a:p>
          <a:p>
            <a:pPr marL="864000" lvl="3" indent="0">
              <a:buNone/>
            </a:pPr>
            <a:endParaRPr lang="nl-NL" sz="1800">
              <a:latin typeface="+mn-lt"/>
            </a:endParaRPr>
          </a:p>
        </p:txBody>
      </p:sp>
      <p:sp>
        <p:nvSpPr>
          <p:cNvPr id="6" name="datum en dianummer">
            <a:extLst>
              <a:ext uri="{FF2B5EF4-FFF2-40B4-BE49-F238E27FC236}">
                <a16:creationId xmlns:a16="http://schemas.microsoft.com/office/drawing/2014/main" id="{C9B1A21B-4E6D-4BDC-BBFB-89179D7F83E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317</a:t>
            </a:fld>
            <a:endParaRPr lang="nl-BE" sz="1100">
              <a:solidFill>
                <a:srgbClr val="105269"/>
              </a:solidFill>
            </a:endParaRPr>
          </a:p>
        </p:txBody>
      </p:sp>
    </p:spTree>
    <p:extLst>
      <p:ext uri="{BB962C8B-B14F-4D97-AF65-F5344CB8AC3E}">
        <p14:creationId xmlns:p14="http://schemas.microsoft.com/office/powerpoint/2010/main" val="4123823253"/>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0E67A71-631F-46B6-AB49-C090F16B7220}"/>
              </a:ext>
            </a:extLst>
          </p:cNvPr>
          <p:cNvSpPr/>
          <p:nvPr/>
        </p:nvSpPr>
        <p:spPr>
          <a:xfrm>
            <a:off x="323528" y="5877272"/>
            <a:ext cx="208823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teken, tekening&#10;&#10;Automatisch gegenereerde beschrijving">
            <a:extLst>
              <a:ext uri="{FF2B5EF4-FFF2-40B4-BE49-F238E27FC236}">
                <a16:creationId xmlns:a16="http://schemas.microsoft.com/office/drawing/2014/main" id="{3E33CA5A-5C1A-42EB-A8C3-2E28B11FF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867" y="142921"/>
            <a:ext cx="1675613" cy="1675613"/>
          </a:xfrm>
          <a:prstGeom prst="rect">
            <a:avLst/>
          </a:prstGeom>
        </p:spPr>
      </p:pic>
      <p:sp>
        <p:nvSpPr>
          <p:cNvPr id="9" name="Titel 1">
            <a:extLst>
              <a:ext uri="{FF2B5EF4-FFF2-40B4-BE49-F238E27FC236}">
                <a16:creationId xmlns:a16="http://schemas.microsoft.com/office/drawing/2014/main" id="{BD0C28E9-D826-4644-BFB8-5DD999308C39}"/>
              </a:ext>
            </a:extLst>
          </p:cNvPr>
          <p:cNvSpPr>
            <a:spLocks noGrp="1"/>
          </p:cNvSpPr>
          <p:nvPr>
            <p:ph type="title"/>
          </p:nvPr>
        </p:nvSpPr>
        <p:spPr/>
        <p:txBody>
          <a:bodyPr/>
          <a:lstStyle/>
          <a:p>
            <a:pPr algn="l"/>
            <a:r>
              <a:rPr lang="nl-BE">
                <a:solidFill>
                  <a:schemeClr val="tx2">
                    <a:lumMod val="50000"/>
                  </a:schemeClr>
                </a:solidFill>
              </a:rPr>
              <a:t>Installatie voor RV in EPC</a:t>
            </a:r>
          </a:p>
        </p:txBody>
      </p:sp>
      <p:sp>
        <p:nvSpPr>
          <p:cNvPr id="10" name="Tijdelijke aanduiding voor inhoud 2">
            <a:extLst>
              <a:ext uri="{FF2B5EF4-FFF2-40B4-BE49-F238E27FC236}">
                <a16:creationId xmlns:a16="http://schemas.microsoft.com/office/drawing/2014/main" id="{D083E13D-4332-48BD-83A7-726E15C123C2}"/>
              </a:ext>
            </a:extLst>
          </p:cNvPr>
          <p:cNvSpPr>
            <a:spLocks noGrp="1"/>
          </p:cNvSpPr>
          <p:nvPr>
            <p:ph sz="half" idx="2"/>
          </p:nvPr>
        </p:nvSpPr>
        <p:spPr/>
        <p:txBody>
          <a:bodyPr/>
          <a:lstStyle/>
          <a:p>
            <a:r>
              <a:rPr lang="nl-NL" b="1">
                <a:latin typeface="+mn-lt"/>
              </a:rPr>
              <a:t>Impact op energiescore</a:t>
            </a:r>
            <a:endParaRPr lang="nl-NL">
              <a:latin typeface="+mn-lt"/>
            </a:endParaRPr>
          </a:p>
          <a:p>
            <a:pPr lvl="1"/>
            <a:r>
              <a:rPr lang="nl-NL">
                <a:latin typeface="+mn-lt"/>
              </a:rPr>
              <a:t>Warmteverliezen via opwekking, distributie, afgifte én regeling RV</a:t>
            </a:r>
          </a:p>
          <a:p>
            <a:pPr lvl="1"/>
            <a:r>
              <a:rPr lang="nl-NL">
                <a:latin typeface="+mn-lt"/>
              </a:rPr>
              <a:t>Reductie van deze verliezen mogelijk door </a:t>
            </a:r>
          </a:p>
          <a:p>
            <a:pPr lvl="2"/>
            <a:r>
              <a:rPr lang="nl-NL">
                <a:latin typeface="+mn-lt"/>
              </a:rPr>
              <a:t>Efficiëntere opwekking </a:t>
            </a:r>
          </a:p>
          <a:p>
            <a:pPr lvl="2"/>
            <a:r>
              <a:rPr lang="nl-NL">
                <a:latin typeface="+mn-lt"/>
              </a:rPr>
              <a:t>Isolatie leidingen</a:t>
            </a:r>
            <a:endParaRPr lang="nl-NL">
              <a:highlight>
                <a:srgbClr val="FFFF00"/>
              </a:highlight>
              <a:latin typeface="+mn-lt"/>
            </a:endParaRPr>
          </a:p>
          <a:p>
            <a:pPr lvl="2"/>
            <a:r>
              <a:rPr lang="nl-NL">
                <a:latin typeface="+mn-lt"/>
              </a:rPr>
              <a:t>Afgiftesystemen met lagere afgiftetemperatuur (vb. oppervlakteverwarming)</a:t>
            </a:r>
          </a:p>
          <a:p>
            <a:pPr lvl="2"/>
            <a:r>
              <a:rPr lang="nl-NL"/>
              <a:t>Zonneboiler </a:t>
            </a:r>
            <a:r>
              <a:rPr lang="nl-NL" b="1"/>
              <a:t>geen</a:t>
            </a:r>
            <a:r>
              <a:rPr lang="nl-NL"/>
              <a:t> impact op RV</a:t>
            </a:r>
          </a:p>
          <a:p>
            <a:pPr lvl="3"/>
            <a:r>
              <a:rPr lang="nl-NL"/>
              <a:t>zonneboiler enkel verrekend voor SWW</a:t>
            </a:r>
          </a:p>
          <a:p>
            <a:pPr lvl="3"/>
            <a:endParaRPr lang="nl-NL">
              <a:latin typeface="+mn-lt"/>
            </a:endParaRPr>
          </a:p>
          <a:p>
            <a:pPr marL="288000" lvl="1">
              <a:buSzPct val="90000"/>
              <a:buBlip>
                <a:blip r:embed="rId4"/>
              </a:buBlip>
            </a:pPr>
            <a:r>
              <a:rPr lang="nl-NL" b="1">
                <a:latin typeface="+mn-lt"/>
              </a:rPr>
              <a:t>Impact op certificaat</a:t>
            </a:r>
            <a:endParaRPr lang="nl-NL">
              <a:latin typeface="+mn-lt"/>
            </a:endParaRPr>
          </a:p>
          <a:p>
            <a:pPr lvl="1"/>
            <a:r>
              <a:rPr lang="nl-NL" sz="2000">
                <a:latin typeface="+mn-lt"/>
              </a:rPr>
              <a:t>Aanbevelingen m.b.t. verbeteringen van installatie voor RV</a:t>
            </a:r>
            <a:endParaRPr lang="nl-BE" sz="2000">
              <a:latin typeface="+mn-lt"/>
            </a:endParaRPr>
          </a:p>
          <a:p>
            <a:pPr marL="0" indent="0">
              <a:buNone/>
            </a:pPr>
            <a:endParaRPr lang="nl-BE">
              <a:solidFill>
                <a:schemeClr val="tx2">
                  <a:lumMod val="50000"/>
                </a:schemeClr>
              </a:solidFill>
              <a:latin typeface="+mn-lt"/>
            </a:endParaRPr>
          </a:p>
        </p:txBody>
      </p:sp>
      <p:sp>
        <p:nvSpPr>
          <p:cNvPr id="6" name="datum en dianummer">
            <a:extLst>
              <a:ext uri="{FF2B5EF4-FFF2-40B4-BE49-F238E27FC236}">
                <a16:creationId xmlns:a16="http://schemas.microsoft.com/office/drawing/2014/main" id="{8FDC3D22-64CC-48FE-A5F6-367D19282A4F}"/>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318</a:t>
            </a:fld>
            <a:endParaRPr lang="nl-BE" sz="1100">
              <a:solidFill>
                <a:srgbClr val="105269"/>
              </a:solidFill>
            </a:endParaRPr>
          </a:p>
        </p:txBody>
      </p:sp>
    </p:spTree>
    <p:extLst>
      <p:ext uri="{BB962C8B-B14F-4D97-AF65-F5344CB8AC3E}">
        <p14:creationId xmlns:p14="http://schemas.microsoft.com/office/powerpoint/2010/main" val="363829612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a:latin typeface="Calibri"/>
                <a:cs typeface="Calibri"/>
              </a:rPr>
              <a:t>Algemene principes ruimteverwarming</a:t>
            </a:r>
          </a:p>
          <a:p>
            <a:pPr marL="287945" indent="-287655"/>
            <a:r>
              <a:rPr lang="nl-NL">
                <a:latin typeface="Calibri"/>
                <a:cs typeface="Calibri"/>
              </a:rPr>
              <a:t>Specifieke verwarmingsinstallaties</a:t>
            </a: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a:latin typeface="Calibri"/>
                <a:cs typeface="Calibri"/>
              </a:rPr>
              <a:t>Ruimteverwarming in EPC</a:t>
            </a:r>
          </a:p>
          <a:p>
            <a:pPr marL="287945" indent="-287655"/>
            <a:r>
              <a:rPr lang="nl-NL" b="1">
                <a:solidFill>
                  <a:srgbClr val="FF0000"/>
                </a:solidFill>
                <a:latin typeface="Calibri"/>
                <a:cs typeface="Calibri"/>
              </a:rPr>
              <a:t>Oefening</a:t>
            </a:r>
          </a:p>
          <a:p>
            <a:pPr marL="0" indent="0">
              <a:buNone/>
            </a:pPr>
            <a:endParaRPr lang="nl-BE"/>
          </a:p>
        </p:txBody>
      </p:sp>
      <p:sp>
        <p:nvSpPr>
          <p:cNvPr id="4" name="datum en dianummer">
            <a:extLst>
              <a:ext uri="{FF2B5EF4-FFF2-40B4-BE49-F238E27FC236}">
                <a16:creationId xmlns:a16="http://schemas.microsoft.com/office/drawing/2014/main" id="{A7A8685C-4EAB-4B0D-A0F3-8898E4F8E75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319</a:t>
            </a:fld>
            <a:endParaRPr lang="nl-BE" sz="1100">
              <a:solidFill>
                <a:srgbClr val="105269"/>
              </a:solidFill>
            </a:endParaRPr>
          </a:p>
        </p:txBody>
      </p:sp>
    </p:spTree>
    <p:extLst>
      <p:ext uri="{BB962C8B-B14F-4D97-AF65-F5344CB8AC3E}">
        <p14:creationId xmlns:p14="http://schemas.microsoft.com/office/powerpoint/2010/main" val="202286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a:t>
            </a:fld>
            <a:endParaRPr lang="nl-BE" sz="1100">
              <a:solidFill>
                <a:srgbClr val="105269"/>
              </a:solidFill>
            </a:endParaRPr>
          </a:p>
        </p:txBody>
      </p:sp>
      <p:sp>
        <p:nvSpPr>
          <p:cNvPr id="9" name="Tijdelijke aanduiding voor inhoud 4">
            <a:extLst>
              <a:ext uri="{FF2B5EF4-FFF2-40B4-BE49-F238E27FC236}">
                <a16:creationId xmlns:a16="http://schemas.microsoft.com/office/drawing/2014/main" id="{69E83798-9567-47DD-B17E-11D45286F5AD}"/>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Soorten ketels</a:t>
            </a:r>
          </a:p>
          <a:p>
            <a:pPr marL="575655" lvl="1" indent="-287655"/>
            <a:r>
              <a:rPr lang="nl-BE" dirty="0">
                <a:latin typeface="Calibri"/>
                <a:cs typeface="Calibri"/>
              </a:rPr>
              <a:t>Verschillende soorten in functie van gebruikte energiedragers</a:t>
            </a:r>
          </a:p>
          <a:p>
            <a:pPr marL="575655" lvl="1" indent="-287655"/>
            <a:r>
              <a:rPr lang="nl-BE" b="1" dirty="0">
                <a:solidFill>
                  <a:srgbClr val="FF0000"/>
                </a:solidFill>
                <a:latin typeface="Calibri"/>
                <a:cs typeface="Calibri"/>
              </a:rPr>
              <a:t>Open of gesloten ketels</a:t>
            </a:r>
          </a:p>
          <a:p>
            <a:pPr marL="575655" lvl="1" indent="-287655"/>
            <a:r>
              <a:rPr lang="nl-BE" dirty="0">
                <a:latin typeface="Calibri"/>
                <a:cs typeface="Calibri"/>
              </a:rPr>
              <a:t>Condenserende of niet-condenserende ketels</a:t>
            </a:r>
          </a:p>
          <a:p>
            <a:pPr marL="576000" lvl="4"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itel 3">
            <a:extLst>
              <a:ext uri="{FF2B5EF4-FFF2-40B4-BE49-F238E27FC236}">
                <a16:creationId xmlns:a16="http://schemas.microsoft.com/office/drawing/2014/main" id="{E5C7C571-8080-4A53-A095-0B9EA6B7DF3E}"/>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Ketels (VI.8)</a:t>
            </a:r>
          </a:p>
        </p:txBody>
      </p:sp>
    </p:spTree>
    <p:extLst>
      <p:ext uri="{BB962C8B-B14F-4D97-AF65-F5344CB8AC3E}">
        <p14:creationId xmlns:p14="http://schemas.microsoft.com/office/powerpoint/2010/main" val="229982451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320</a:t>
            </a:fld>
            <a:endParaRPr lang="nl-BE" sz="1100">
              <a:solidFill>
                <a:srgbClr val="105269"/>
              </a:solidFill>
            </a:endParaRPr>
          </a:p>
        </p:txBody>
      </p:sp>
      <p:sp>
        <p:nvSpPr>
          <p:cNvPr id="7" name="Rechthoek 6"/>
          <p:cNvSpPr/>
          <p:nvPr/>
        </p:nvSpPr>
        <p:spPr>
          <a:xfrm>
            <a:off x="539552" y="1725739"/>
            <a:ext cx="8352928" cy="4542782"/>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200" b="1" dirty="0">
                <a:solidFill>
                  <a:srgbClr val="38373A"/>
                </a:solidFill>
                <a:latin typeface="Calibri" panose="020F0502020204030204" pitchFamily="34" charset="0"/>
              </a:rPr>
              <a:t>Stappenplan 1: aanwezige RV-installaties en hun eigenschappen</a:t>
            </a:r>
          </a:p>
          <a:p>
            <a:pPr marL="576000" lvl="1" indent="-288000">
              <a:lnSpc>
                <a:spcPct val="90000"/>
              </a:lnSpc>
              <a:spcBef>
                <a:spcPts val="300"/>
              </a:spcBef>
              <a:buSzPct val="70000"/>
              <a:buBlip>
                <a:blip r:embed="rId3"/>
              </a:buBlip>
            </a:pPr>
            <a:r>
              <a:rPr lang="nl-BE" sz="2000" dirty="0">
                <a:solidFill>
                  <a:srgbClr val="38373A"/>
                </a:solidFill>
                <a:latin typeface="Calibri" panose="020F0502020204030204" pitchFamily="34" charset="0"/>
              </a:rPr>
              <a:t>RV-installaties identificeren</a:t>
            </a:r>
          </a:p>
          <a:p>
            <a:pPr marL="576000" lvl="1" indent="-288000">
              <a:lnSpc>
                <a:spcPct val="90000"/>
              </a:lnSpc>
              <a:spcBef>
                <a:spcPts val="300"/>
              </a:spcBef>
              <a:buSzPct val="70000"/>
              <a:buBlip>
                <a:blip r:embed="rId3"/>
              </a:buBlip>
            </a:pPr>
            <a:r>
              <a:rPr lang="nl-BE" sz="2000" dirty="0">
                <a:solidFill>
                  <a:srgbClr val="38373A"/>
                </a:solidFill>
                <a:latin typeface="Calibri" panose="020F0502020204030204" pitchFamily="34" charset="0"/>
              </a:rPr>
              <a:t>Per RV-installatie eigenschappen bepalen van</a:t>
            </a:r>
          </a:p>
          <a:p>
            <a:pPr marL="1088100" lvl="2" indent="-342900">
              <a:lnSpc>
                <a:spcPct val="90000"/>
              </a:lnSpc>
              <a:spcBef>
                <a:spcPts val="300"/>
              </a:spcBef>
              <a:buSzPct val="70000"/>
              <a:buFont typeface="Arial" panose="020B0604020202020204" pitchFamily="34" charset="0"/>
              <a:buChar char="•"/>
            </a:pPr>
            <a:r>
              <a:rPr lang="nl-BE" sz="2000" dirty="0">
                <a:solidFill>
                  <a:srgbClr val="38373A"/>
                </a:solidFill>
                <a:latin typeface="Calibri" panose="020F0502020204030204" pitchFamily="34" charset="0"/>
              </a:rPr>
              <a:t>Opwekker</a:t>
            </a:r>
          </a:p>
          <a:p>
            <a:pPr marL="1088100" lvl="2" indent="-342900">
              <a:lnSpc>
                <a:spcPct val="90000"/>
              </a:lnSpc>
              <a:spcBef>
                <a:spcPts val="300"/>
              </a:spcBef>
              <a:buSzPct val="70000"/>
              <a:buFont typeface="Arial" panose="020B0604020202020204" pitchFamily="34" charset="0"/>
              <a:buChar char="•"/>
            </a:pPr>
            <a:r>
              <a:rPr lang="nl-BE" sz="2000" dirty="0">
                <a:solidFill>
                  <a:srgbClr val="38373A"/>
                </a:solidFill>
                <a:latin typeface="Calibri" panose="020F0502020204030204" pitchFamily="34" charset="0"/>
              </a:rPr>
              <a:t>Verbonden afgiftesysteem of –systemen</a:t>
            </a:r>
          </a:p>
          <a:p>
            <a:pPr marL="1088100" lvl="2" indent="-342900">
              <a:lnSpc>
                <a:spcPct val="90000"/>
              </a:lnSpc>
              <a:spcBef>
                <a:spcPts val="300"/>
              </a:spcBef>
              <a:buSzPct val="70000"/>
              <a:buFont typeface="Arial" panose="020B0604020202020204" pitchFamily="34" charset="0"/>
              <a:buChar char="•"/>
            </a:pPr>
            <a:r>
              <a:rPr lang="nl-BE" sz="2000" dirty="0">
                <a:solidFill>
                  <a:srgbClr val="38373A"/>
                </a:solidFill>
                <a:latin typeface="Calibri" panose="020F0502020204030204" pitchFamily="34" charset="0"/>
              </a:rPr>
              <a:t>Regelsystemen voor pomp en binnentemperatuur</a:t>
            </a:r>
          </a:p>
          <a:p>
            <a:pPr marL="1088100" lvl="2" indent="-342900">
              <a:lnSpc>
                <a:spcPct val="90000"/>
              </a:lnSpc>
              <a:spcBef>
                <a:spcPts val="300"/>
              </a:spcBef>
              <a:buSzPct val="70000"/>
              <a:buFont typeface="Arial" panose="020B0604020202020204" pitchFamily="34" charset="0"/>
              <a:buChar char="•"/>
            </a:pPr>
            <a:endParaRPr lang="en-US" sz="1000" dirty="0">
              <a:solidFill>
                <a:srgbClr val="38373A"/>
              </a:solidFill>
              <a:latin typeface="Calibri" panose="020F0502020204030204" pitchFamily="34" charset="0"/>
            </a:endParaRPr>
          </a:p>
          <a:p>
            <a:pPr marL="288000" lvl="1" indent="-288000">
              <a:lnSpc>
                <a:spcPct val="90000"/>
              </a:lnSpc>
              <a:spcBef>
                <a:spcPts val="300"/>
              </a:spcBef>
              <a:buSzPct val="90000"/>
              <a:buBlip>
                <a:blip r:embed="rId2"/>
              </a:buBlip>
            </a:pPr>
            <a:r>
              <a:rPr lang="nl-BE" sz="2200" b="1" dirty="0">
                <a:solidFill>
                  <a:srgbClr val="38373A"/>
                </a:solidFill>
                <a:latin typeface="Calibri" panose="020F0502020204030204" pitchFamily="34" charset="0"/>
              </a:rPr>
              <a:t>Stappenplan 2: ruimteclusters maken en koppelen aan de RV-installaties</a:t>
            </a:r>
          </a:p>
          <a:p>
            <a:pPr marL="576000" lvl="1" indent="-288000">
              <a:lnSpc>
                <a:spcPct val="90000"/>
              </a:lnSpc>
              <a:spcBef>
                <a:spcPts val="300"/>
              </a:spcBef>
              <a:buSzPct val="70000"/>
              <a:buBlip>
                <a:blip r:embed="rId3"/>
              </a:buBlip>
            </a:pPr>
            <a:r>
              <a:rPr lang="nl-BE" sz="2000" dirty="0">
                <a:solidFill>
                  <a:srgbClr val="38373A"/>
                </a:solidFill>
                <a:latin typeface="Calibri" panose="020F0502020204030204" pitchFamily="34" charset="0"/>
              </a:rPr>
              <a:t>Bepaal per ruimte de unieke combinatie van opwekker(s) en afgiftesysteem/-systemen</a:t>
            </a:r>
          </a:p>
          <a:p>
            <a:pPr marL="1088100" lvl="2" indent="-342900">
              <a:lnSpc>
                <a:spcPct val="90000"/>
              </a:lnSpc>
              <a:spcBef>
                <a:spcPts val="300"/>
              </a:spcBef>
              <a:buSzPct val="70000"/>
              <a:buFont typeface="Arial" panose="020B0604020202020204" pitchFamily="34" charset="0"/>
              <a:buChar char="•"/>
            </a:pPr>
            <a:r>
              <a:rPr lang="nl-BE" sz="2000" dirty="0">
                <a:solidFill>
                  <a:srgbClr val="38373A"/>
                </a:solidFill>
                <a:latin typeface="Calibri" panose="020F0502020204030204" pitchFamily="34" charset="0"/>
              </a:rPr>
              <a:t>Neem ruimten met zelfde combinaties samen </a:t>
            </a:r>
          </a:p>
          <a:p>
            <a:pPr marL="1088100" lvl="2" indent="-342900">
              <a:lnSpc>
                <a:spcPct val="90000"/>
              </a:lnSpc>
              <a:spcBef>
                <a:spcPts val="300"/>
              </a:spcBef>
              <a:buSzPct val="70000"/>
              <a:buFont typeface="Arial" panose="020B0604020202020204" pitchFamily="34" charset="0"/>
              <a:buChar char="•"/>
            </a:pPr>
            <a:r>
              <a:rPr lang="nl-BE" sz="2000" dirty="0">
                <a:solidFill>
                  <a:srgbClr val="38373A"/>
                </a:solidFill>
                <a:latin typeface="Calibri" panose="020F0502020204030204" pitchFamily="34" charset="0"/>
              </a:rPr>
              <a:t>Bereken </a:t>
            </a:r>
            <a:r>
              <a:rPr lang="nl-BE" sz="2000" dirty="0" err="1">
                <a:solidFill>
                  <a:srgbClr val="38373A"/>
                </a:solidFill>
                <a:latin typeface="Calibri" panose="020F0502020204030204" pitchFamily="34" charset="0"/>
              </a:rPr>
              <a:t>BV’s</a:t>
            </a:r>
            <a:endParaRPr lang="nl-BE" sz="2000" dirty="0">
              <a:solidFill>
                <a:srgbClr val="38373A"/>
              </a:solidFill>
              <a:latin typeface="Calibri" panose="020F0502020204030204" pitchFamily="34" charset="0"/>
            </a:endParaRPr>
          </a:p>
          <a:p>
            <a:pPr marL="1088100" lvl="2" indent="-342900">
              <a:lnSpc>
                <a:spcPct val="90000"/>
              </a:lnSpc>
              <a:spcBef>
                <a:spcPts val="300"/>
              </a:spcBef>
              <a:buSzPct val="70000"/>
              <a:buFont typeface="Arial" panose="020B0604020202020204" pitchFamily="34" charset="0"/>
              <a:buChar char="•"/>
            </a:pPr>
            <a:endParaRPr lang="en-US" sz="1000" dirty="0">
              <a:solidFill>
                <a:srgbClr val="38373A"/>
              </a:solidFill>
              <a:latin typeface="Calibri" panose="020F0502020204030204" pitchFamily="34" charset="0"/>
            </a:endParaRPr>
          </a:p>
          <a:p>
            <a:pPr marL="288000" lvl="1" indent="-288000">
              <a:lnSpc>
                <a:spcPct val="90000"/>
              </a:lnSpc>
              <a:spcBef>
                <a:spcPts val="300"/>
              </a:spcBef>
              <a:buSzPct val="90000"/>
              <a:buBlip>
                <a:blip r:embed="rId2"/>
              </a:buBlip>
            </a:pPr>
            <a:r>
              <a:rPr lang="nl-BE" sz="2200" b="1" dirty="0">
                <a:solidFill>
                  <a:srgbClr val="38373A"/>
                </a:solidFill>
                <a:latin typeface="Calibri" panose="020F0502020204030204" pitchFamily="34" charset="0"/>
              </a:rPr>
              <a:t>Voer gegevens in software in en koppel </a:t>
            </a:r>
            <a:r>
              <a:rPr lang="nl-BE" sz="2200" b="1" dirty="0" err="1">
                <a:solidFill>
                  <a:srgbClr val="38373A"/>
                </a:solidFill>
                <a:latin typeface="Calibri" panose="020F0502020204030204" pitchFamily="34" charset="0"/>
              </a:rPr>
              <a:t>RC’s</a:t>
            </a:r>
            <a:r>
              <a:rPr lang="nl-BE" sz="2200" b="1" dirty="0">
                <a:solidFill>
                  <a:srgbClr val="38373A"/>
                </a:solidFill>
                <a:latin typeface="Calibri" panose="020F0502020204030204" pitchFamily="34" charset="0"/>
              </a:rPr>
              <a:t> aan </a:t>
            </a:r>
            <a:r>
              <a:rPr lang="nl-BE" sz="2200" b="1" dirty="0" err="1">
                <a:solidFill>
                  <a:srgbClr val="38373A"/>
                </a:solidFill>
                <a:latin typeface="Calibri" panose="020F0502020204030204" pitchFamily="34" charset="0"/>
              </a:rPr>
              <a:t>RV’s</a:t>
            </a:r>
            <a:endParaRPr lang="en-US" sz="2000" dirty="0">
              <a:solidFill>
                <a:srgbClr val="38373A"/>
              </a:solidFill>
              <a:latin typeface="Calibri" panose="020F0502020204030204" pitchFamily="34" charset="0"/>
            </a:endParaRPr>
          </a:p>
        </p:txBody>
      </p:sp>
      <p:sp>
        <p:nvSpPr>
          <p:cNvPr id="15" name="Tekstvak 14">
            <a:extLst>
              <a:ext uri="{FF2B5EF4-FFF2-40B4-BE49-F238E27FC236}">
                <a16:creationId xmlns:a16="http://schemas.microsoft.com/office/drawing/2014/main" id="{18EFB4F6-88D9-497A-9A31-1BA0759CF7D2}"/>
              </a:ext>
            </a:extLst>
          </p:cNvPr>
          <p:cNvSpPr txBox="1"/>
          <p:nvPr/>
        </p:nvSpPr>
        <p:spPr>
          <a:xfrm>
            <a:off x="269227" y="436493"/>
            <a:ext cx="7364390" cy="569387"/>
          </a:xfrm>
          <a:prstGeom prst="rect">
            <a:avLst/>
          </a:prstGeom>
          <a:noFill/>
        </p:spPr>
        <p:txBody>
          <a:bodyPr wrap="square" rtlCol="0">
            <a:spAutoFit/>
          </a:bodyPr>
          <a:lstStyle/>
          <a:p>
            <a:r>
              <a:rPr lang="nl-BE" sz="3100" b="1">
                <a:solidFill>
                  <a:srgbClr val="105269"/>
                </a:solidFill>
              </a:rPr>
              <a:t>Aanpak bij opmaak EPC van eenheid</a:t>
            </a:r>
          </a:p>
        </p:txBody>
      </p:sp>
    </p:spTree>
    <p:extLst>
      <p:ext uri="{BB962C8B-B14F-4D97-AF65-F5344CB8AC3E}">
        <p14:creationId xmlns:p14="http://schemas.microsoft.com/office/powerpoint/2010/main" val="31740846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321</a:t>
            </a:fld>
            <a:endParaRPr lang="nl-BE" sz="1100">
              <a:solidFill>
                <a:srgbClr val="105269"/>
              </a:solidFill>
            </a:endParaRPr>
          </a:p>
        </p:txBody>
      </p:sp>
      <p:sp>
        <p:nvSpPr>
          <p:cNvPr id="7" name="Rechthoek 6"/>
          <p:cNvSpPr/>
          <p:nvPr/>
        </p:nvSpPr>
        <p:spPr>
          <a:xfrm>
            <a:off x="310657" y="1211560"/>
            <a:ext cx="7584504" cy="1648143"/>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200" b="1" dirty="0">
                <a:solidFill>
                  <a:srgbClr val="38373A"/>
                </a:solidFill>
                <a:latin typeface="Calibri" panose="020F0502020204030204" pitchFamily="34" charset="0"/>
              </a:rPr>
              <a:t>Stappenplan 1: aanwezige RV-installatie en hun eigenschappen</a:t>
            </a:r>
          </a:p>
          <a:p>
            <a:pPr marL="576000" lvl="1" indent="-288000">
              <a:lnSpc>
                <a:spcPct val="90000"/>
              </a:lnSpc>
              <a:spcBef>
                <a:spcPts val="300"/>
              </a:spcBef>
              <a:buSzPct val="70000"/>
              <a:buBlip>
                <a:blip r:embed="rId3"/>
              </a:buBlip>
            </a:pPr>
            <a:r>
              <a:rPr lang="nl-BE" sz="2000" dirty="0">
                <a:solidFill>
                  <a:srgbClr val="38373A"/>
                </a:solidFill>
                <a:latin typeface="Calibri" panose="020F0502020204030204" pitchFamily="34" charset="0"/>
              </a:rPr>
              <a:t>① Gesloten niet-condenserende gaswandketel </a:t>
            </a:r>
            <a:r>
              <a:rPr lang="nl-BE" sz="2000" dirty="0" err="1">
                <a:solidFill>
                  <a:srgbClr val="38373A"/>
                </a:solidFill>
                <a:latin typeface="Calibri" panose="020F0502020204030204" pitchFamily="34" charset="0"/>
              </a:rPr>
              <a:t>CV-installatie</a:t>
            </a:r>
            <a:endParaRPr lang="nl-BE" sz="2000" dirty="0">
              <a:solidFill>
                <a:srgbClr val="38373A"/>
              </a:solidFill>
              <a:latin typeface="Calibri" panose="020F0502020204030204" pitchFamily="34" charset="0"/>
            </a:endParaRPr>
          </a:p>
          <a:p>
            <a:pPr marL="576000" lvl="1" indent="-288000">
              <a:lnSpc>
                <a:spcPct val="90000"/>
              </a:lnSpc>
              <a:spcBef>
                <a:spcPts val="300"/>
              </a:spcBef>
              <a:buSzPct val="70000"/>
              <a:buBlip>
                <a:blip r:embed="rId3"/>
              </a:buBlip>
            </a:pPr>
            <a:r>
              <a:rPr lang="nl-BE" sz="2000" dirty="0">
                <a:solidFill>
                  <a:srgbClr val="38373A"/>
                </a:solidFill>
                <a:latin typeface="Calibri" panose="020F0502020204030204" pitchFamily="34" charset="0"/>
              </a:rPr>
              <a:t>② Decentrale verwarming badkamer: elektrische convector</a:t>
            </a:r>
          </a:p>
          <a:p>
            <a:pPr marL="576000" lvl="1" indent="-288000">
              <a:lnSpc>
                <a:spcPct val="90000"/>
              </a:lnSpc>
              <a:spcBef>
                <a:spcPts val="300"/>
              </a:spcBef>
              <a:buSzPct val="70000"/>
              <a:buBlip>
                <a:blip r:embed="rId3"/>
              </a:buBlip>
            </a:pPr>
            <a:r>
              <a:rPr lang="nl-BE" sz="2000" dirty="0">
                <a:solidFill>
                  <a:srgbClr val="38373A"/>
                </a:solidFill>
                <a:latin typeface="Calibri" panose="020F0502020204030204" pitchFamily="34" charset="0"/>
              </a:rPr>
              <a:t>③ Decentrale verwarming leefruimte: gesloten gashaard</a:t>
            </a:r>
            <a:endParaRPr lang="nl-BE" sz="2200" dirty="0">
              <a:solidFill>
                <a:srgbClr val="38373A"/>
              </a:solidFill>
              <a:latin typeface="Calibri" panose="020F0502020204030204" pitchFamily="34"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443" y="3148305"/>
            <a:ext cx="2698268" cy="345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descr="M:\_000_VIVES-associatie-KUL\VIVES-Cursus-2019-2020_2°semester\_2019-2020_VEA-CURSUS_EPC_W-KNR-GD\CASES-CURSUS-VEA_Type-A\2019-2020_01_Residentieel\Final\fotos\SDC199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47" y="3147781"/>
            <a:ext cx="2592288" cy="345638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8167" y="3148305"/>
            <a:ext cx="1941676" cy="345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2554071" y="6116816"/>
            <a:ext cx="526106" cy="400110"/>
          </a:xfrm>
          <a:prstGeom prst="rect">
            <a:avLst/>
          </a:prstGeom>
          <a:solidFill>
            <a:schemeClr val="bg1"/>
          </a:solidFill>
        </p:spPr>
        <p:txBody>
          <a:bodyPr wrap="none">
            <a:spAutoFit/>
          </a:bodyPr>
          <a:lstStyle/>
          <a:p>
            <a:r>
              <a:rPr lang="en-US" sz="2000">
                <a:solidFill>
                  <a:srgbClr val="38373A"/>
                </a:solidFill>
                <a:latin typeface="Calibri" panose="020F0502020204030204" pitchFamily="34" charset="0"/>
              </a:rPr>
              <a:t>①</a:t>
            </a:r>
            <a:endParaRPr lang="nl-NL"/>
          </a:p>
        </p:txBody>
      </p:sp>
      <p:sp>
        <p:nvSpPr>
          <p:cNvPr id="3" name="Rechthoek 2"/>
          <p:cNvSpPr/>
          <p:nvPr/>
        </p:nvSpPr>
        <p:spPr>
          <a:xfrm>
            <a:off x="4786319" y="6116816"/>
            <a:ext cx="526106" cy="400110"/>
          </a:xfrm>
          <a:prstGeom prst="rect">
            <a:avLst/>
          </a:prstGeom>
          <a:solidFill>
            <a:schemeClr val="bg1"/>
          </a:solidFill>
        </p:spPr>
        <p:txBody>
          <a:bodyPr wrap="none">
            <a:spAutoFit/>
          </a:bodyPr>
          <a:lstStyle/>
          <a:p>
            <a:r>
              <a:rPr lang="en-US" sz="2000">
                <a:solidFill>
                  <a:srgbClr val="38373A"/>
                </a:solidFill>
                <a:latin typeface="Calibri" panose="020F0502020204030204" pitchFamily="34" charset="0"/>
              </a:rPr>
              <a:t>②</a:t>
            </a:r>
            <a:endParaRPr lang="nl-NL" sz="2000">
              <a:solidFill>
                <a:srgbClr val="38373A"/>
              </a:solidFill>
              <a:latin typeface="Calibri" panose="020F0502020204030204" pitchFamily="34" charset="0"/>
            </a:endParaRPr>
          </a:p>
        </p:txBody>
      </p:sp>
      <p:sp>
        <p:nvSpPr>
          <p:cNvPr id="4" name="Rechthoek 3"/>
          <p:cNvSpPr/>
          <p:nvPr/>
        </p:nvSpPr>
        <p:spPr>
          <a:xfrm>
            <a:off x="7738647" y="6116816"/>
            <a:ext cx="526106" cy="400110"/>
          </a:xfrm>
          <a:prstGeom prst="rect">
            <a:avLst/>
          </a:prstGeom>
          <a:solidFill>
            <a:schemeClr val="bg1"/>
          </a:solidFill>
        </p:spPr>
        <p:txBody>
          <a:bodyPr wrap="none">
            <a:spAutoFit/>
          </a:bodyPr>
          <a:lstStyle/>
          <a:p>
            <a:r>
              <a:rPr lang="en-US" sz="2000">
                <a:solidFill>
                  <a:srgbClr val="38373A"/>
                </a:solidFill>
                <a:latin typeface="Calibri" panose="020F0502020204030204" pitchFamily="34" charset="0"/>
              </a:rPr>
              <a:t>③</a:t>
            </a:r>
            <a:endParaRPr lang="nl-NL" sz="2000">
              <a:solidFill>
                <a:srgbClr val="38373A"/>
              </a:solidFill>
              <a:latin typeface="Calibri" panose="020F0502020204030204" pitchFamily="34" charset="0"/>
            </a:endParaRPr>
          </a:p>
        </p:txBody>
      </p:sp>
      <p:sp>
        <p:nvSpPr>
          <p:cNvPr id="15" name="Tekstvak 14">
            <a:extLst>
              <a:ext uri="{FF2B5EF4-FFF2-40B4-BE49-F238E27FC236}">
                <a16:creationId xmlns:a16="http://schemas.microsoft.com/office/drawing/2014/main" id="{18EFB4F6-88D9-497A-9A31-1BA0759CF7D2}"/>
              </a:ext>
            </a:extLst>
          </p:cNvPr>
          <p:cNvSpPr txBox="1"/>
          <p:nvPr/>
        </p:nvSpPr>
        <p:spPr>
          <a:xfrm>
            <a:off x="364008" y="400260"/>
            <a:ext cx="7685071" cy="569387"/>
          </a:xfrm>
          <a:prstGeom prst="rect">
            <a:avLst/>
          </a:prstGeom>
          <a:noFill/>
        </p:spPr>
        <p:txBody>
          <a:bodyPr wrap="square" rtlCol="0">
            <a:spAutoFit/>
          </a:bodyPr>
          <a:lstStyle/>
          <a:p>
            <a:r>
              <a:rPr lang="nl-BE" sz="3100" b="1">
                <a:solidFill>
                  <a:srgbClr val="105269"/>
                </a:solidFill>
              </a:rPr>
              <a:t>Opmaak EPC van een rijwoning</a:t>
            </a:r>
          </a:p>
        </p:txBody>
      </p:sp>
    </p:spTree>
    <p:extLst>
      <p:ext uri="{BB962C8B-B14F-4D97-AF65-F5344CB8AC3E}">
        <p14:creationId xmlns:p14="http://schemas.microsoft.com/office/powerpoint/2010/main" val="48487537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322</a:t>
            </a:fld>
            <a:endParaRPr lang="nl-BE" sz="1100">
              <a:solidFill>
                <a:srgbClr val="105269"/>
              </a:solidFill>
            </a:endParaRPr>
          </a:p>
        </p:txBody>
      </p:sp>
      <p:sp>
        <p:nvSpPr>
          <p:cNvPr id="7" name="Rechthoek 6"/>
          <p:cNvSpPr/>
          <p:nvPr/>
        </p:nvSpPr>
        <p:spPr>
          <a:xfrm>
            <a:off x="426114" y="966583"/>
            <a:ext cx="7386187" cy="1000274"/>
          </a:xfrm>
          <a:prstGeom prst="rect">
            <a:avLst/>
          </a:prstGeom>
        </p:spPr>
        <p:txBody>
          <a:bodyPr wrap="square">
            <a:spAutoFit/>
          </a:bodyPr>
          <a:lstStyle/>
          <a:p>
            <a:pPr marL="576000" lvl="1" indent="-288000">
              <a:lnSpc>
                <a:spcPct val="90000"/>
              </a:lnSpc>
              <a:spcBef>
                <a:spcPts val="300"/>
              </a:spcBef>
              <a:buSzPct val="70000"/>
              <a:buBlip>
                <a:blip r:embed="rId2"/>
              </a:buBlip>
            </a:pPr>
            <a:r>
              <a:rPr lang="nl-BE" sz="2000">
                <a:solidFill>
                  <a:srgbClr val="38373A"/>
                </a:solidFill>
                <a:latin typeface="Calibri" panose="020F0502020204030204" pitchFamily="34" charset="0"/>
              </a:rPr>
              <a:t>① Gesloten niet-condenserende gaswandketel CV-installatie</a:t>
            </a:r>
          </a:p>
          <a:p>
            <a:pPr marL="576000" lvl="1" indent="-288000">
              <a:lnSpc>
                <a:spcPct val="90000"/>
              </a:lnSpc>
              <a:spcBef>
                <a:spcPts val="300"/>
              </a:spcBef>
              <a:buSzPct val="70000"/>
              <a:buBlip>
                <a:blip r:embed="rId2"/>
              </a:buBlip>
            </a:pPr>
            <a:r>
              <a:rPr lang="nl-BE" sz="2000">
                <a:solidFill>
                  <a:srgbClr val="38373A"/>
                </a:solidFill>
                <a:latin typeface="Calibri" panose="020F0502020204030204" pitchFamily="34" charset="0"/>
              </a:rPr>
              <a:t>② Decentrale verwarming badkamer: elektrische convector</a:t>
            </a:r>
          </a:p>
          <a:p>
            <a:pPr marL="576000" lvl="1" indent="-288000">
              <a:lnSpc>
                <a:spcPct val="90000"/>
              </a:lnSpc>
              <a:spcBef>
                <a:spcPts val="300"/>
              </a:spcBef>
              <a:buSzPct val="70000"/>
              <a:buBlip>
                <a:blip r:embed="rId2"/>
              </a:buBlip>
            </a:pPr>
            <a:r>
              <a:rPr lang="nl-BE" sz="2000">
                <a:solidFill>
                  <a:srgbClr val="38373A"/>
                </a:solidFill>
                <a:latin typeface="Calibri" panose="020F0502020204030204" pitchFamily="34" charset="0"/>
              </a:rPr>
              <a:t>③ Decentrale verwarming leefruimte: gesloten gashaard</a:t>
            </a:r>
            <a:endParaRPr lang="nl-BE" sz="2200">
              <a:solidFill>
                <a:srgbClr val="38373A"/>
              </a:solidFill>
              <a:latin typeface="Calibri" panose="020F0502020204030204"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72" y="2058432"/>
            <a:ext cx="3776936" cy="474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2943436" y="5176376"/>
            <a:ext cx="526106" cy="400110"/>
          </a:xfrm>
          <a:prstGeom prst="rect">
            <a:avLst/>
          </a:prstGeom>
          <a:solidFill>
            <a:schemeClr val="bg1"/>
          </a:solidFill>
        </p:spPr>
        <p:txBody>
          <a:bodyPr wrap="none">
            <a:spAutoFit/>
          </a:bodyPr>
          <a:lstStyle/>
          <a:p>
            <a:r>
              <a:rPr lang="en-US" sz="2000">
                <a:solidFill>
                  <a:srgbClr val="FF0000"/>
                </a:solidFill>
                <a:latin typeface="Calibri" panose="020F0502020204030204" pitchFamily="34" charset="0"/>
              </a:rPr>
              <a:t>①</a:t>
            </a:r>
            <a:endParaRPr lang="nl-NL" sz="2000">
              <a:solidFill>
                <a:srgbClr val="FF0000"/>
              </a:solidFill>
              <a:latin typeface="Calibri" panose="020F0502020204030204" pitchFamily="34" charset="0"/>
            </a:endParaRPr>
          </a:p>
        </p:txBody>
      </p:sp>
      <p:sp>
        <p:nvSpPr>
          <p:cNvPr id="4" name="Rechthoek 3"/>
          <p:cNvSpPr/>
          <p:nvPr/>
        </p:nvSpPr>
        <p:spPr>
          <a:xfrm>
            <a:off x="1143236" y="4442530"/>
            <a:ext cx="526106" cy="400110"/>
          </a:xfrm>
          <a:prstGeom prst="rect">
            <a:avLst/>
          </a:prstGeom>
          <a:solidFill>
            <a:schemeClr val="bg1"/>
          </a:solidFill>
        </p:spPr>
        <p:txBody>
          <a:bodyPr wrap="none">
            <a:spAutoFit/>
          </a:bodyPr>
          <a:lstStyle/>
          <a:p>
            <a:r>
              <a:rPr lang="en-US" sz="2000">
                <a:solidFill>
                  <a:srgbClr val="FF0000"/>
                </a:solidFill>
                <a:latin typeface="Calibri" panose="020F0502020204030204" pitchFamily="34" charset="0"/>
              </a:rPr>
              <a:t>③</a:t>
            </a:r>
            <a:endParaRPr lang="nl-NL" sz="2000">
              <a:solidFill>
                <a:srgbClr val="FF0000"/>
              </a:solidFill>
              <a:latin typeface="Calibri" panose="020F0502020204030204" pitchFamily="34" charset="0"/>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604" y="2101798"/>
            <a:ext cx="3813174" cy="466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7416247" y="5830415"/>
            <a:ext cx="526106" cy="400110"/>
          </a:xfrm>
          <a:prstGeom prst="rect">
            <a:avLst/>
          </a:prstGeom>
          <a:solidFill>
            <a:schemeClr val="bg1"/>
          </a:solidFill>
        </p:spPr>
        <p:txBody>
          <a:bodyPr wrap="none">
            <a:spAutoFit/>
          </a:bodyPr>
          <a:lstStyle/>
          <a:p>
            <a:r>
              <a:rPr lang="en-US" sz="2000">
                <a:solidFill>
                  <a:srgbClr val="FF0000"/>
                </a:solidFill>
                <a:latin typeface="Calibri" panose="020F0502020204030204" pitchFamily="34" charset="0"/>
              </a:rPr>
              <a:t>②</a:t>
            </a:r>
            <a:endParaRPr lang="nl-NL" sz="2000">
              <a:solidFill>
                <a:srgbClr val="FF0000"/>
              </a:solidFill>
              <a:latin typeface="Calibri" panose="020F0502020204030204" pitchFamily="34" charset="0"/>
            </a:endParaRPr>
          </a:p>
        </p:txBody>
      </p:sp>
      <p:cxnSp>
        <p:nvCxnSpPr>
          <p:cNvPr id="6" name="Rechte verbindingslijn met pijl 5"/>
          <p:cNvCxnSpPr>
            <a:stCxn id="2" idx="0"/>
          </p:cNvCxnSpPr>
          <p:nvPr/>
        </p:nvCxnSpPr>
        <p:spPr>
          <a:xfrm flipV="1">
            <a:off x="3206489" y="4678288"/>
            <a:ext cx="263053" cy="4980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a:stCxn id="4" idx="2"/>
          </p:cNvCxnSpPr>
          <p:nvPr/>
        </p:nvCxnSpPr>
        <p:spPr>
          <a:xfrm flipH="1" flipV="1">
            <a:off x="927212" y="4678288"/>
            <a:ext cx="479077" cy="1643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H="1">
            <a:off x="6709814" y="5989010"/>
            <a:ext cx="80040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F9C886A6-D5DC-4EB6-8AAB-DDEAF3F8F646}"/>
              </a:ext>
            </a:extLst>
          </p:cNvPr>
          <p:cNvSpPr txBox="1"/>
          <p:nvPr/>
        </p:nvSpPr>
        <p:spPr>
          <a:xfrm>
            <a:off x="138141" y="422709"/>
            <a:ext cx="5007006" cy="430887"/>
          </a:xfrm>
          <a:prstGeom prst="rect">
            <a:avLst/>
          </a:prstGeom>
          <a:noFill/>
        </p:spPr>
        <p:txBody>
          <a:bodyPr wrap="square" rtlCol="0">
            <a:spAutoFit/>
          </a:bodyPr>
          <a:lstStyle/>
          <a:p>
            <a:r>
              <a:rPr lang="nl-BE" sz="2200"/>
              <a:t>Opmaak EPC van </a:t>
            </a:r>
            <a:r>
              <a:rPr lang="nl-BE" sz="2200" b="1"/>
              <a:t>eenheid</a:t>
            </a:r>
          </a:p>
        </p:txBody>
      </p:sp>
    </p:spTree>
    <p:extLst>
      <p:ext uri="{BB962C8B-B14F-4D97-AF65-F5344CB8AC3E}">
        <p14:creationId xmlns:p14="http://schemas.microsoft.com/office/powerpoint/2010/main" val="33355345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323</a:t>
            </a:fld>
            <a:endParaRPr lang="nl-BE" sz="1100">
              <a:solidFill>
                <a:srgbClr val="105269"/>
              </a:solidFill>
            </a:endParaRPr>
          </a:p>
        </p:txBody>
      </p:sp>
      <p:sp>
        <p:nvSpPr>
          <p:cNvPr id="7" name="Rechthoek 6"/>
          <p:cNvSpPr/>
          <p:nvPr/>
        </p:nvSpPr>
        <p:spPr>
          <a:xfrm>
            <a:off x="47644" y="179888"/>
            <a:ext cx="8208450" cy="1658916"/>
          </a:xfrm>
          <a:prstGeom prst="rect">
            <a:avLst/>
          </a:prstGeom>
        </p:spPr>
        <p:txBody>
          <a:bodyPr wrap="square">
            <a:spAutoFit/>
          </a:bodyPr>
          <a:lstStyle/>
          <a:p>
            <a:pPr marL="576000" lvl="2">
              <a:lnSpc>
                <a:spcPct val="90000"/>
              </a:lnSpc>
              <a:spcBef>
                <a:spcPts val="300"/>
              </a:spcBef>
              <a:buSzPct val="90000"/>
            </a:pPr>
            <a:endParaRPr lang="nl-BE" sz="2200">
              <a:solidFill>
                <a:srgbClr val="38373A"/>
              </a:solidFill>
              <a:latin typeface="Calibri" panose="020F0502020204030204" pitchFamily="34" charset="0"/>
            </a:endParaRPr>
          </a:p>
          <a:p>
            <a:pPr marL="576000" lvl="2">
              <a:lnSpc>
                <a:spcPct val="90000"/>
              </a:lnSpc>
              <a:spcBef>
                <a:spcPts val="300"/>
              </a:spcBef>
              <a:buSzPct val="90000"/>
            </a:pPr>
            <a:endParaRPr lang="nl-BE" sz="2000">
              <a:solidFill>
                <a:srgbClr val="38373A"/>
              </a:solidFill>
              <a:latin typeface="Calibri" panose="020F0502020204030204" pitchFamily="34" charset="0"/>
            </a:endParaRPr>
          </a:p>
          <a:p>
            <a:pPr marL="576000" lvl="2">
              <a:lnSpc>
                <a:spcPct val="90000"/>
              </a:lnSpc>
              <a:spcBef>
                <a:spcPts val="300"/>
              </a:spcBef>
              <a:buSzPct val="90000"/>
            </a:pPr>
            <a:r>
              <a:rPr lang="nl-BE" sz="2000">
                <a:solidFill>
                  <a:srgbClr val="38373A"/>
                </a:solidFill>
                <a:latin typeface="Calibri" panose="020F0502020204030204" pitchFamily="34" charset="0"/>
              </a:rPr>
              <a:t>RV1: CV installatie met gesloten niet-condenserende gaswandketel</a:t>
            </a:r>
          </a:p>
          <a:p>
            <a:pPr marL="576000" lvl="2">
              <a:lnSpc>
                <a:spcPct val="90000"/>
              </a:lnSpc>
              <a:spcBef>
                <a:spcPts val="300"/>
              </a:spcBef>
              <a:buSzPct val="90000"/>
            </a:pPr>
            <a:r>
              <a:rPr lang="nl-BE" sz="2000">
                <a:solidFill>
                  <a:srgbClr val="38373A"/>
                </a:solidFill>
                <a:latin typeface="Calibri" panose="020F0502020204030204" pitchFamily="34" charset="0"/>
              </a:rPr>
              <a:t>RV2: Decentrale verwarming badkamer: elektrische convector</a:t>
            </a:r>
          </a:p>
          <a:p>
            <a:pPr marL="576000" lvl="2">
              <a:lnSpc>
                <a:spcPct val="90000"/>
              </a:lnSpc>
              <a:spcBef>
                <a:spcPts val="300"/>
              </a:spcBef>
              <a:buSzPct val="90000"/>
            </a:pPr>
            <a:r>
              <a:rPr lang="nl-BE" sz="2000">
                <a:solidFill>
                  <a:srgbClr val="38373A"/>
                </a:solidFill>
                <a:latin typeface="Calibri" panose="020F0502020204030204" pitchFamily="34" charset="0"/>
              </a:rPr>
              <a:t>RV3: Decentrale verwarming leefruimte: gesloten gashaard</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40079"/>
            <a:ext cx="3776936" cy="474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146" y="1867646"/>
            <a:ext cx="3813174" cy="466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663824" y="2227686"/>
            <a:ext cx="3672408" cy="424847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506146" y="1895213"/>
            <a:ext cx="3672408" cy="466472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DC036497-8B86-4282-B5AB-00E87C255263}"/>
              </a:ext>
            </a:extLst>
          </p:cNvPr>
          <p:cNvSpPr/>
          <p:nvPr/>
        </p:nvSpPr>
        <p:spPr>
          <a:xfrm>
            <a:off x="1331640" y="2429164"/>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3112E644-3D8D-4587-BA96-6A387813E29E}"/>
              </a:ext>
            </a:extLst>
          </p:cNvPr>
          <p:cNvSpPr/>
          <p:nvPr/>
        </p:nvSpPr>
        <p:spPr>
          <a:xfrm>
            <a:off x="5426859" y="2066050"/>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3B1C5BDE-DB89-4A11-B52D-B1DC271060FE}"/>
              </a:ext>
            </a:extLst>
          </p:cNvPr>
          <p:cNvSpPr/>
          <p:nvPr/>
        </p:nvSpPr>
        <p:spPr>
          <a:xfrm>
            <a:off x="7067123" y="2087387"/>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20">
            <a:extLst>
              <a:ext uri="{FF2B5EF4-FFF2-40B4-BE49-F238E27FC236}">
                <a16:creationId xmlns:a16="http://schemas.microsoft.com/office/drawing/2014/main" id="{B410C934-AB19-4CBB-81D8-683EA6CC1E59}"/>
              </a:ext>
            </a:extLst>
          </p:cNvPr>
          <p:cNvSpPr/>
          <p:nvPr/>
        </p:nvSpPr>
        <p:spPr>
          <a:xfrm>
            <a:off x="1514825" y="6192982"/>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21">
            <a:extLst>
              <a:ext uri="{FF2B5EF4-FFF2-40B4-BE49-F238E27FC236}">
                <a16:creationId xmlns:a16="http://schemas.microsoft.com/office/drawing/2014/main" id="{5E5CB52B-3577-4CB2-A7F9-A45927649402}"/>
              </a:ext>
            </a:extLst>
          </p:cNvPr>
          <p:cNvSpPr/>
          <p:nvPr/>
        </p:nvSpPr>
        <p:spPr>
          <a:xfrm>
            <a:off x="5221024" y="6192982"/>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22">
            <a:extLst>
              <a:ext uri="{FF2B5EF4-FFF2-40B4-BE49-F238E27FC236}">
                <a16:creationId xmlns:a16="http://schemas.microsoft.com/office/drawing/2014/main" id="{6F58B055-D085-4F2C-839F-884EBA1FD3A4}"/>
              </a:ext>
            </a:extLst>
          </p:cNvPr>
          <p:cNvSpPr/>
          <p:nvPr/>
        </p:nvSpPr>
        <p:spPr>
          <a:xfrm>
            <a:off x="7104069" y="5450522"/>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23">
            <a:extLst>
              <a:ext uri="{FF2B5EF4-FFF2-40B4-BE49-F238E27FC236}">
                <a16:creationId xmlns:a16="http://schemas.microsoft.com/office/drawing/2014/main" id="{A613699C-1E07-4439-AEFE-AA142AE35FEF}"/>
              </a:ext>
            </a:extLst>
          </p:cNvPr>
          <p:cNvSpPr/>
          <p:nvPr/>
        </p:nvSpPr>
        <p:spPr>
          <a:xfrm>
            <a:off x="685507" y="869890"/>
            <a:ext cx="469037" cy="247709"/>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24">
            <a:extLst>
              <a:ext uri="{FF2B5EF4-FFF2-40B4-BE49-F238E27FC236}">
                <a16:creationId xmlns:a16="http://schemas.microsoft.com/office/drawing/2014/main" id="{EFCE643A-96B2-45D1-B50D-D589E55CFE69}"/>
              </a:ext>
            </a:extLst>
          </p:cNvPr>
          <p:cNvSpPr/>
          <p:nvPr/>
        </p:nvSpPr>
        <p:spPr>
          <a:xfrm>
            <a:off x="685507" y="1180855"/>
            <a:ext cx="469037" cy="247709"/>
          </a:xfrm>
          <a:prstGeom prst="rect">
            <a:avLst/>
          </a:prstGeom>
          <a:solidFill>
            <a:srgbClr val="00B050">
              <a:alpha val="3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5">
            <a:extLst>
              <a:ext uri="{FF2B5EF4-FFF2-40B4-BE49-F238E27FC236}">
                <a16:creationId xmlns:a16="http://schemas.microsoft.com/office/drawing/2014/main" id="{0F8D58DA-57B4-44F1-9809-7B8AA37DA48B}"/>
              </a:ext>
            </a:extLst>
          </p:cNvPr>
          <p:cNvSpPr/>
          <p:nvPr/>
        </p:nvSpPr>
        <p:spPr>
          <a:xfrm>
            <a:off x="6653503" y="5470855"/>
            <a:ext cx="131743" cy="541317"/>
          </a:xfrm>
          <a:prstGeom prst="rect">
            <a:avLst/>
          </a:prstGeom>
          <a:solidFill>
            <a:srgbClr val="00B050">
              <a:alpha val="3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6">
            <a:extLst>
              <a:ext uri="{FF2B5EF4-FFF2-40B4-BE49-F238E27FC236}">
                <a16:creationId xmlns:a16="http://schemas.microsoft.com/office/drawing/2014/main" id="{EFC52A1E-913A-4D04-BC2A-1FC11CB5D9A4}"/>
              </a:ext>
            </a:extLst>
          </p:cNvPr>
          <p:cNvSpPr/>
          <p:nvPr/>
        </p:nvSpPr>
        <p:spPr>
          <a:xfrm>
            <a:off x="685506" y="1495445"/>
            <a:ext cx="469037" cy="247709"/>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Rechthoek 27">
            <a:extLst>
              <a:ext uri="{FF2B5EF4-FFF2-40B4-BE49-F238E27FC236}">
                <a16:creationId xmlns:a16="http://schemas.microsoft.com/office/drawing/2014/main" id="{E0CB2757-F0C2-4162-99D3-B9A65CE76F2E}"/>
              </a:ext>
            </a:extLst>
          </p:cNvPr>
          <p:cNvSpPr/>
          <p:nvPr/>
        </p:nvSpPr>
        <p:spPr>
          <a:xfrm>
            <a:off x="815164" y="4072128"/>
            <a:ext cx="274513" cy="603830"/>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9647075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p:nvPr/>
        </p:nvPicPr>
        <p:blipFill>
          <a:blip r:embed="rId2"/>
          <a:stretch>
            <a:fillRect/>
          </a:stretch>
        </p:blipFill>
        <p:spPr>
          <a:xfrm>
            <a:off x="581041" y="1167514"/>
            <a:ext cx="6984776" cy="3096344"/>
          </a:xfrm>
          <a:prstGeom prst="rect">
            <a:avLst/>
          </a:prstGeom>
        </p:spPr>
      </p:pic>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324</a:t>
            </a:fld>
            <a:endParaRPr lang="nl-BE" sz="1100">
              <a:solidFill>
                <a:srgbClr val="105269"/>
              </a:solidFill>
            </a:endParaRPr>
          </a:p>
        </p:txBody>
      </p:sp>
      <p:sp>
        <p:nvSpPr>
          <p:cNvPr id="7" name="Rechthoek 6"/>
          <p:cNvSpPr/>
          <p:nvPr/>
        </p:nvSpPr>
        <p:spPr>
          <a:xfrm>
            <a:off x="221001" y="785407"/>
            <a:ext cx="6917978" cy="397032"/>
          </a:xfrm>
          <a:prstGeom prst="rect">
            <a:avLst/>
          </a:prstGeom>
        </p:spPr>
        <p:txBody>
          <a:bodyPr wrap="square">
            <a:spAutoFit/>
          </a:bodyPr>
          <a:lstStyle/>
          <a:p>
            <a:pPr marL="288000" lvl="2" indent="-288000">
              <a:lnSpc>
                <a:spcPct val="90000"/>
              </a:lnSpc>
              <a:spcBef>
                <a:spcPts val="300"/>
              </a:spcBef>
              <a:buSzPct val="90000"/>
              <a:buBlip>
                <a:blip r:embed="rId3"/>
              </a:buBlip>
            </a:pPr>
            <a:r>
              <a:rPr lang="en-US" sz="2200" err="1">
                <a:latin typeface="Calibri" panose="020F0502020204030204" pitchFamily="34" charset="0"/>
              </a:rPr>
              <a:t>Invoervoorbeeld</a:t>
            </a:r>
            <a:r>
              <a:rPr lang="en-US" sz="2200">
                <a:latin typeface="Calibri" panose="020F0502020204030204" pitchFamily="34" charset="0"/>
              </a:rPr>
              <a:t> EPC software</a:t>
            </a:r>
          </a:p>
        </p:txBody>
      </p:sp>
      <p:pic>
        <p:nvPicPr>
          <p:cNvPr id="19" name="Afbeelding 18"/>
          <p:cNvPicPr/>
          <p:nvPr/>
        </p:nvPicPr>
        <p:blipFill>
          <a:blip r:embed="rId4"/>
          <a:stretch>
            <a:fillRect/>
          </a:stretch>
        </p:blipFill>
        <p:spPr>
          <a:xfrm>
            <a:off x="581041" y="4119842"/>
            <a:ext cx="6984776" cy="2592288"/>
          </a:xfrm>
          <a:prstGeom prst="rect">
            <a:avLst/>
          </a:prstGeom>
        </p:spPr>
      </p:pic>
      <p:sp>
        <p:nvSpPr>
          <p:cNvPr id="21" name="Rechthoek 20"/>
          <p:cNvSpPr/>
          <p:nvPr/>
        </p:nvSpPr>
        <p:spPr>
          <a:xfrm>
            <a:off x="4622912" y="1054884"/>
            <a:ext cx="1601336" cy="400110"/>
          </a:xfrm>
          <a:prstGeom prst="rect">
            <a:avLst/>
          </a:prstGeom>
          <a:solidFill>
            <a:schemeClr val="bg1"/>
          </a:solidFill>
        </p:spPr>
        <p:txBody>
          <a:bodyPr wrap="none">
            <a:spAutoFit/>
          </a:bodyPr>
          <a:lstStyle/>
          <a:p>
            <a:r>
              <a:rPr lang="en-US" sz="2000" err="1">
                <a:solidFill>
                  <a:srgbClr val="38373A"/>
                </a:solidFill>
                <a:latin typeface="Calibri" panose="020F0502020204030204" pitchFamily="34" charset="0"/>
              </a:rPr>
              <a:t>Installatie</a:t>
            </a:r>
            <a:r>
              <a:rPr lang="en-US" sz="2000">
                <a:solidFill>
                  <a:srgbClr val="38373A"/>
                </a:solidFill>
                <a:latin typeface="Calibri" panose="020F0502020204030204" pitchFamily="34" charset="0"/>
              </a:rPr>
              <a:t> ①</a:t>
            </a:r>
            <a:endParaRPr lang="nl-NL"/>
          </a:p>
        </p:txBody>
      </p:sp>
      <p:pic>
        <p:nvPicPr>
          <p:cNvPr id="13" name="Afbeelding 12"/>
          <p:cNvPicPr>
            <a:picLocks noChangeAspect="1"/>
          </p:cNvPicPr>
          <p:nvPr/>
        </p:nvPicPr>
        <p:blipFill rotWithShape="1">
          <a:blip r:embed="rId5">
            <a:extLst>
              <a:ext uri="{28A0092B-C50C-407E-A947-70E740481C1C}">
                <a14:useLocalDpi xmlns:a14="http://schemas.microsoft.com/office/drawing/2010/main" val="0"/>
              </a:ext>
            </a:extLst>
          </a:blip>
          <a:srcRect l="57499" t="35516"/>
          <a:stretch/>
        </p:blipFill>
        <p:spPr>
          <a:xfrm>
            <a:off x="2826092" y="1502566"/>
            <a:ext cx="1734684" cy="658990"/>
          </a:xfrm>
          <a:prstGeom prst="rect">
            <a:avLst/>
          </a:prstGeom>
          <a:ln>
            <a:solidFill>
              <a:srgbClr val="C00000"/>
            </a:solidFill>
          </a:ln>
        </p:spPr>
      </p:pic>
      <p:sp>
        <p:nvSpPr>
          <p:cNvPr id="28" name="PIJL-OMLAAG 27"/>
          <p:cNvSpPr/>
          <p:nvPr/>
        </p:nvSpPr>
        <p:spPr>
          <a:xfrm rot="5400000">
            <a:off x="4615415" y="1763789"/>
            <a:ext cx="233827" cy="216025"/>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p:cNvSpPr/>
          <p:nvPr/>
        </p:nvSpPr>
        <p:spPr>
          <a:xfrm>
            <a:off x="4920816" y="1592425"/>
            <a:ext cx="2872518" cy="523220"/>
          </a:xfrm>
          <a:prstGeom prst="rect">
            <a:avLst/>
          </a:prstGeom>
          <a:solidFill>
            <a:schemeClr val="bg1"/>
          </a:solidFill>
          <a:ln>
            <a:solidFill>
              <a:srgbClr val="C00000"/>
            </a:solidFill>
          </a:ln>
        </p:spPr>
        <p:txBody>
          <a:bodyPr wrap="none">
            <a:spAutoFit/>
          </a:bodyPr>
          <a:lstStyle/>
          <a:p>
            <a:r>
              <a:rPr lang="nl-BE" sz="1400">
                <a:sym typeface="Wingdings" panose="05000000000000000000" pitchFamily="2" charset="2"/>
              </a:rPr>
              <a:t>Eerst: Keuze uit 5 types verwarming, </a:t>
            </a:r>
          </a:p>
          <a:p>
            <a:r>
              <a:rPr lang="nl-BE" sz="1400">
                <a:sym typeface="Wingdings" panose="05000000000000000000" pitchFamily="2" charset="2"/>
              </a:rPr>
              <a:t>Selecteer ‘Centraal’</a:t>
            </a:r>
            <a:endParaRPr lang="nl-NL" sz="1400"/>
          </a:p>
        </p:txBody>
      </p:sp>
      <p:sp>
        <p:nvSpPr>
          <p:cNvPr id="4" name="Pijl: gebogen omhoog 3">
            <a:extLst>
              <a:ext uri="{FF2B5EF4-FFF2-40B4-BE49-F238E27FC236}">
                <a16:creationId xmlns:a16="http://schemas.microsoft.com/office/drawing/2014/main" id="{08CE55CA-BA9F-4813-8081-9E6F03EE6794}"/>
              </a:ext>
            </a:extLst>
          </p:cNvPr>
          <p:cNvSpPr/>
          <p:nvPr/>
        </p:nvSpPr>
        <p:spPr>
          <a:xfrm flipH="1" flipV="1">
            <a:off x="6346113" y="2479222"/>
            <a:ext cx="487347" cy="1847167"/>
          </a:xfrm>
          <a:prstGeom prst="bentUp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24">
            <a:extLst>
              <a:ext uri="{FF2B5EF4-FFF2-40B4-BE49-F238E27FC236}">
                <a16:creationId xmlns:a16="http://schemas.microsoft.com/office/drawing/2014/main" id="{24ACAD70-7626-487B-A2E0-DC4C9AFB018C}"/>
              </a:ext>
            </a:extLst>
          </p:cNvPr>
          <p:cNvSpPr/>
          <p:nvPr/>
        </p:nvSpPr>
        <p:spPr>
          <a:xfrm>
            <a:off x="6558638" y="2733744"/>
            <a:ext cx="2477858" cy="307777"/>
          </a:xfrm>
          <a:prstGeom prst="rect">
            <a:avLst/>
          </a:prstGeom>
          <a:solidFill>
            <a:schemeClr val="bg1"/>
          </a:solidFill>
          <a:ln>
            <a:solidFill>
              <a:srgbClr val="C00000"/>
            </a:solidFill>
          </a:ln>
        </p:spPr>
        <p:txBody>
          <a:bodyPr wrap="none">
            <a:spAutoFit/>
          </a:bodyPr>
          <a:lstStyle/>
          <a:p>
            <a:r>
              <a:rPr lang="nl-BE" sz="1400">
                <a:sym typeface="Wingdings" panose="05000000000000000000" pitchFamily="2" charset="2"/>
              </a:rPr>
              <a:t>Vervolgens: Voeg opwekker toe</a:t>
            </a:r>
            <a:endParaRPr lang="nl-NL" sz="1400"/>
          </a:p>
        </p:txBody>
      </p:sp>
      <p:sp>
        <p:nvSpPr>
          <p:cNvPr id="26" name="Rechthoek 25">
            <a:extLst>
              <a:ext uri="{FF2B5EF4-FFF2-40B4-BE49-F238E27FC236}">
                <a16:creationId xmlns:a16="http://schemas.microsoft.com/office/drawing/2014/main" id="{113E5DAA-FEEE-4ABA-97F9-3B6B3EFFB697}"/>
              </a:ext>
            </a:extLst>
          </p:cNvPr>
          <p:cNvSpPr/>
          <p:nvPr/>
        </p:nvSpPr>
        <p:spPr>
          <a:xfrm>
            <a:off x="5776241" y="5703898"/>
            <a:ext cx="2725476" cy="738664"/>
          </a:xfrm>
          <a:prstGeom prst="rect">
            <a:avLst/>
          </a:prstGeom>
          <a:solidFill>
            <a:schemeClr val="bg1"/>
          </a:solidFill>
          <a:ln>
            <a:solidFill>
              <a:srgbClr val="C00000"/>
            </a:solidFill>
          </a:ln>
        </p:spPr>
        <p:txBody>
          <a:bodyPr wrap="square">
            <a:spAutoFit/>
          </a:bodyPr>
          <a:lstStyle/>
          <a:p>
            <a:r>
              <a:rPr lang="nl-BE" sz="1400">
                <a:sym typeface="Wingdings" panose="05000000000000000000" pitchFamily="2" charset="2"/>
              </a:rPr>
              <a:t>Tenslotte: Voeg </a:t>
            </a:r>
            <a:r>
              <a:rPr lang="nl-BE" sz="1400" b="1" u="sng">
                <a:sym typeface="Wingdings" panose="05000000000000000000" pitchFamily="2" charset="2"/>
              </a:rPr>
              <a:t>alle</a:t>
            </a:r>
            <a:r>
              <a:rPr lang="nl-BE" sz="1400">
                <a:sym typeface="Wingdings" panose="05000000000000000000" pitchFamily="2" charset="2"/>
              </a:rPr>
              <a:t> gekende parameters per toegevoegde opwekker in </a:t>
            </a:r>
            <a:endParaRPr lang="nl-NL" sz="1400"/>
          </a:p>
        </p:txBody>
      </p:sp>
      <p:sp>
        <p:nvSpPr>
          <p:cNvPr id="31" name="Tekstvak 30">
            <a:extLst>
              <a:ext uri="{FF2B5EF4-FFF2-40B4-BE49-F238E27FC236}">
                <a16:creationId xmlns:a16="http://schemas.microsoft.com/office/drawing/2014/main" id="{A5DC0031-97BD-4062-A149-D04A37D8A6C3}"/>
              </a:ext>
            </a:extLst>
          </p:cNvPr>
          <p:cNvSpPr txBox="1"/>
          <p:nvPr/>
        </p:nvSpPr>
        <p:spPr>
          <a:xfrm>
            <a:off x="322589" y="285024"/>
            <a:ext cx="5007006" cy="430887"/>
          </a:xfrm>
          <a:prstGeom prst="rect">
            <a:avLst/>
          </a:prstGeom>
          <a:noFill/>
        </p:spPr>
        <p:txBody>
          <a:bodyPr wrap="square" rtlCol="0">
            <a:spAutoFit/>
          </a:bodyPr>
          <a:lstStyle/>
          <a:p>
            <a:r>
              <a:rPr lang="nl-BE" sz="2200"/>
              <a:t>Opmaak EPC van </a:t>
            </a:r>
            <a:r>
              <a:rPr lang="nl-BE" sz="2200" b="1"/>
              <a:t>eenheid</a:t>
            </a:r>
          </a:p>
        </p:txBody>
      </p:sp>
      <p:sp>
        <p:nvSpPr>
          <p:cNvPr id="2" name="Rechthoek 1">
            <a:extLst>
              <a:ext uri="{FF2B5EF4-FFF2-40B4-BE49-F238E27FC236}">
                <a16:creationId xmlns:a16="http://schemas.microsoft.com/office/drawing/2014/main" id="{98043969-463B-4718-8415-69913B64F5C3}"/>
              </a:ext>
            </a:extLst>
          </p:cNvPr>
          <p:cNvSpPr/>
          <p:nvPr/>
        </p:nvSpPr>
        <p:spPr>
          <a:xfrm>
            <a:off x="6902896" y="2437652"/>
            <a:ext cx="569322" cy="1668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9625576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Afbeelding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65" y="1454615"/>
            <a:ext cx="8889128" cy="1572127"/>
          </a:xfrm>
          <a:prstGeom prst="rect">
            <a:avLst/>
          </a:prstGeom>
          <a:noFill/>
          <a:extLst>
            <a:ext uri="{909E8E84-426E-40DD-AFC4-6F175D3DCCD1}">
              <a14:hiddenFill xmlns:a14="http://schemas.microsoft.com/office/drawing/2010/main">
                <a:solidFill>
                  <a:srgbClr val="FFFFFF"/>
                </a:solidFill>
              </a14:hiddenFill>
            </a:ext>
          </a:extLst>
        </p:spPr>
      </p:pic>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325</a:t>
            </a:fld>
            <a:endParaRPr lang="nl-BE" sz="1100">
              <a:solidFill>
                <a:srgbClr val="105269"/>
              </a:solidFill>
            </a:endParaRPr>
          </a:p>
        </p:txBody>
      </p:sp>
      <p:pic>
        <p:nvPicPr>
          <p:cNvPr id="12291" name="Afbeelding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29" y="3251902"/>
            <a:ext cx="8927271" cy="2065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Rectangle 6"/>
          <p:cNvSpPr>
            <a:spLocks noChangeArrowheads="1"/>
          </p:cNvSpPr>
          <p:nvPr/>
        </p:nvSpPr>
        <p:spPr bwMode="auto">
          <a:xfrm>
            <a:off x="0" y="1476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7"/>
          <p:cNvSpPr>
            <a:spLocks noChangeArrowheads="1"/>
          </p:cNvSpPr>
          <p:nvPr/>
        </p:nvSpPr>
        <p:spPr bwMode="auto">
          <a:xfrm>
            <a:off x="0" y="2809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9"/>
          <p:cNvSpPr>
            <a:spLocks noChangeArrowheads="1"/>
          </p:cNvSpPr>
          <p:nvPr/>
        </p:nvSpPr>
        <p:spPr bwMode="auto">
          <a:xfrm>
            <a:off x="0" y="6991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27" name="Rechthoek 26"/>
          <p:cNvSpPr/>
          <p:nvPr/>
        </p:nvSpPr>
        <p:spPr>
          <a:xfrm>
            <a:off x="5524732" y="1254560"/>
            <a:ext cx="1601336" cy="400110"/>
          </a:xfrm>
          <a:prstGeom prst="rect">
            <a:avLst/>
          </a:prstGeom>
          <a:solidFill>
            <a:schemeClr val="bg1"/>
          </a:solidFill>
        </p:spPr>
        <p:txBody>
          <a:bodyPr wrap="none">
            <a:spAutoFit/>
          </a:bodyPr>
          <a:lstStyle/>
          <a:p>
            <a:r>
              <a:rPr lang="en-US" sz="2000" err="1">
                <a:solidFill>
                  <a:srgbClr val="38373A"/>
                </a:solidFill>
                <a:latin typeface="Calibri" panose="020F0502020204030204" pitchFamily="34" charset="0"/>
              </a:rPr>
              <a:t>Installatie</a:t>
            </a:r>
            <a:r>
              <a:rPr lang="en-US" sz="2000">
                <a:solidFill>
                  <a:srgbClr val="38373A"/>
                </a:solidFill>
                <a:latin typeface="Calibri" panose="020F0502020204030204" pitchFamily="34" charset="0"/>
              </a:rPr>
              <a:t> ②</a:t>
            </a:r>
            <a:endParaRPr lang="nl-NL" sz="2000">
              <a:solidFill>
                <a:srgbClr val="38373A"/>
              </a:solidFill>
              <a:latin typeface="Calibri" panose="020F0502020204030204" pitchFamily="34" charset="0"/>
            </a:endParaRPr>
          </a:p>
        </p:txBody>
      </p:sp>
      <p:sp>
        <p:nvSpPr>
          <p:cNvPr id="28" name="Rechthoek 27">
            <a:extLst>
              <a:ext uri="{FF2B5EF4-FFF2-40B4-BE49-F238E27FC236}">
                <a16:creationId xmlns:a16="http://schemas.microsoft.com/office/drawing/2014/main" id="{C1F897CC-2027-4248-912D-AC5FBC01C9A5}"/>
              </a:ext>
            </a:extLst>
          </p:cNvPr>
          <p:cNvSpPr/>
          <p:nvPr/>
        </p:nvSpPr>
        <p:spPr>
          <a:xfrm>
            <a:off x="5524732" y="3202950"/>
            <a:ext cx="1601336" cy="400110"/>
          </a:xfrm>
          <a:prstGeom prst="rect">
            <a:avLst/>
          </a:prstGeom>
          <a:solidFill>
            <a:schemeClr val="bg1"/>
          </a:solidFill>
        </p:spPr>
        <p:txBody>
          <a:bodyPr wrap="none">
            <a:spAutoFit/>
          </a:bodyPr>
          <a:lstStyle/>
          <a:p>
            <a:r>
              <a:rPr lang="en-US" sz="2000" err="1">
                <a:solidFill>
                  <a:srgbClr val="38373A"/>
                </a:solidFill>
                <a:latin typeface="Calibri" panose="020F0502020204030204" pitchFamily="34" charset="0"/>
              </a:rPr>
              <a:t>Installatie</a:t>
            </a:r>
            <a:r>
              <a:rPr lang="en-US" sz="2000">
                <a:solidFill>
                  <a:srgbClr val="38373A"/>
                </a:solidFill>
                <a:latin typeface="Calibri" panose="020F0502020204030204" pitchFamily="34" charset="0"/>
              </a:rPr>
              <a:t> ③</a:t>
            </a:r>
            <a:endParaRPr lang="nl-NL" sz="2000">
              <a:solidFill>
                <a:srgbClr val="38373A"/>
              </a:solidFill>
              <a:latin typeface="Calibri" panose="020F0502020204030204" pitchFamily="34" charset="0"/>
            </a:endParaRPr>
          </a:p>
        </p:txBody>
      </p:sp>
      <p:sp>
        <p:nvSpPr>
          <p:cNvPr id="30" name="Rechthoek 29">
            <a:extLst>
              <a:ext uri="{FF2B5EF4-FFF2-40B4-BE49-F238E27FC236}">
                <a16:creationId xmlns:a16="http://schemas.microsoft.com/office/drawing/2014/main" id="{814473F7-6507-4AF4-BFFE-ABE60A46996D}"/>
              </a:ext>
            </a:extLst>
          </p:cNvPr>
          <p:cNvSpPr/>
          <p:nvPr/>
        </p:nvSpPr>
        <p:spPr>
          <a:xfrm>
            <a:off x="221001" y="785407"/>
            <a:ext cx="6917978" cy="397032"/>
          </a:xfrm>
          <a:prstGeom prst="rect">
            <a:avLst/>
          </a:prstGeom>
        </p:spPr>
        <p:txBody>
          <a:bodyPr wrap="square">
            <a:spAutoFit/>
          </a:bodyPr>
          <a:lstStyle/>
          <a:p>
            <a:pPr marL="288000" lvl="2" indent="-288000">
              <a:lnSpc>
                <a:spcPct val="90000"/>
              </a:lnSpc>
              <a:spcBef>
                <a:spcPts val="300"/>
              </a:spcBef>
              <a:buSzPct val="90000"/>
              <a:buBlip>
                <a:blip r:embed="rId4"/>
              </a:buBlip>
            </a:pPr>
            <a:r>
              <a:rPr lang="en-US" sz="2200" err="1">
                <a:latin typeface="Calibri" panose="020F0502020204030204" pitchFamily="34" charset="0"/>
              </a:rPr>
              <a:t>Invoervoorbeeld</a:t>
            </a:r>
            <a:r>
              <a:rPr lang="en-US" sz="2200">
                <a:latin typeface="Calibri" panose="020F0502020204030204" pitchFamily="34" charset="0"/>
              </a:rPr>
              <a:t> EPC software</a:t>
            </a:r>
          </a:p>
        </p:txBody>
      </p:sp>
      <p:sp>
        <p:nvSpPr>
          <p:cNvPr id="31" name="Tekstvak 30">
            <a:extLst>
              <a:ext uri="{FF2B5EF4-FFF2-40B4-BE49-F238E27FC236}">
                <a16:creationId xmlns:a16="http://schemas.microsoft.com/office/drawing/2014/main" id="{47125FC2-7A36-451A-80B4-84FF71AB62B2}"/>
              </a:ext>
            </a:extLst>
          </p:cNvPr>
          <p:cNvSpPr txBox="1"/>
          <p:nvPr/>
        </p:nvSpPr>
        <p:spPr>
          <a:xfrm>
            <a:off x="360515" y="354520"/>
            <a:ext cx="5007006" cy="430887"/>
          </a:xfrm>
          <a:prstGeom prst="rect">
            <a:avLst/>
          </a:prstGeom>
          <a:noFill/>
        </p:spPr>
        <p:txBody>
          <a:bodyPr wrap="square" rtlCol="0">
            <a:spAutoFit/>
          </a:bodyPr>
          <a:lstStyle/>
          <a:p>
            <a:r>
              <a:rPr lang="nl-BE" sz="2200"/>
              <a:t>Opmaak EPC van </a:t>
            </a:r>
            <a:r>
              <a:rPr lang="nl-BE" sz="2200" b="1"/>
              <a:t>eenheid</a:t>
            </a:r>
          </a:p>
        </p:txBody>
      </p:sp>
      <p:sp>
        <p:nvSpPr>
          <p:cNvPr id="16" name="Rechthoek 15">
            <a:extLst>
              <a:ext uri="{FF2B5EF4-FFF2-40B4-BE49-F238E27FC236}">
                <a16:creationId xmlns:a16="http://schemas.microsoft.com/office/drawing/2014/main" id="{7B5BC092-F83E-43CA-9A31-5E8CD663C8CC}"/>
              </a:ext>
            </a:extLst>
          </p:cNvPr>
          <p:cNvSpPr/>
          <p:nvPr/>
        </p:nvSpPr>
        <p:spPr>
          <a:xfrm>
            <a:off x="605335" y="5542877"/>
            <a:ext cx="8150057" cy="646331"/>
          </a:xfrm>
          <a:prstGeom prst="rect">
            <a:avLst/>
          </a:prstGeom>
          <a:solidFill>
            <a:schemeClr val="bg1"/>
          </a:solidFill>
          <a:ln>
            <a:solidFill>
              <a:srgbClr val="C00000"/>
            </a:solidFill>
          </a:ln>
        </p:spPr>
        <p:txBody>
          <a:bodyPr wrap="square">
            <a:spAutoFit/>
          </a:bodyPr>
          <a:lstStyle/>
          <a:p>
            <a:r>
              <a:rPr lang="nl-BE" b="1">
                <a:sym typeface="Wingdings" panose="05000000000000000000" pitchFamily="2" charset="2"/>
              </a:rPr>
              <a:t>Voeg </a:t>
            </a:r>
            <a:r>
              <a:rPr lang="nl-BE" b="1" u="sng">
                <a:sym typeface="Wingdings" panose="05000000000000000000" pitchFamily="2" charset="2"/>
              </a:rPr>
              <a:t>alle</a:t>
            </a:r>
            <a:r>
              <a:rPr lang="nl-BE" b="1">
                <a:sym typeface="Wingdings" panose="05000000000000000000" pitchFamily="2" charset="2"/>
              </a:rPr>
              <a:t> gekende parameters per toegevoegde opwekker in (vb. label, referentiejaar fabricage...) </a:t>
            </a:r>
            <a:endParaRPr lang="nl-NL" b="1"/>
          </a:p>
        </p:txBody>
      </p:sp>
    </p:spTree>
    <p:extLst>
      <p:ext uri="{BB962C8B-B14F-4D97-AF65-F5344CB8AC3E}">
        <p14:creationId xmlns:p14="http://schemas.microsoft.com/office/powerpoint/2010/main" val="76699126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326</a:t>
            </a:fld>
            <a:endParaRPr lang="nl-BE" sz="1100">
              <a:solidFill>
                <a:srgbClr val="105269"/>
              </a:solidFill>
            </a:endParaRPr>
          </a:p>
        </p:txBody>
      </p:sp>
      <p:pic>
        <p:nvPicPr>
          <p:cNvPr id="12290" name="Afbeelding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68" y="1681858"/>
            <a:ext cx="7704856" cy="35590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Rectangle 6"/>
          <p:cNvSpPr>
            <a:spLocks noChangeArrowheads="1"/>
          </p:cNvSpPr>
          <p:nvPr/>
        </p:nvSpPr>
        <p:spPr bwMode="auto">
          <a:xfrm>
            <a:off x="0" y="1476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7"/>
          <p:cNvSpPr>
            <a:spLocks noChangeArrowheads="1"/>
          </p:cNvSpPr>
          <p:nvPr/>
        </p:nvSpPr>
        <p:spPr bwMode="auto">
          <a:xfrm>
            <a:off x="0" y="2809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8"/>
          <p:cNvSpPr>
            <a:spLocks noChangeArrowheads="1"/>
          </p:cNvSpPr>
          <p:nvPr/>
        </p:nvSpPr>
        <p:spPr bwMode="auto">
          <a:xfrm>
            <a:off x="0" y="546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9"/>
          <p:cNvSpPr>
            <a:spLocks noChangeArrowheads="1"/>
          </p:cNvSpPr>
          <p:nvPr/>
        </p:nvSpPr>
        <p:spPr bwMode="auto">
          <a:xfrm>
            <a:off x="0" y="6991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20" name="Rechthoek 19"/>
          <p:cNvSpPr/>
          <p:nvPr/>
        </p:nvSpPr>
        <p:spPr>
          <a:xfrm>
            <a:off x="668468" y="2041898"/>
            <a:ext cx="7560840" cy="129614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112EFE46-B3F8-4030-AFBA-B9FEB0879F5B}"/>
              </a:ext>
            </a:extLst>
          </p:cNvPr>
          <p:cNvSpPr txBox="1"/>
          <p:nvPr/>
        </p:nvSpPr>
        <p:spPr>
          <a:xfrm>
            <a:off x="519940" y="1252147"/>
            <a:ext cx="6643520" cy="369332"/>
          </a:xfrm>
          <a:prstGeom prst="rect">
            <a:avLst/>
          </a:prstGeom>
          <a:noFill/>
        </p:spPr>
        <p:txBody>
          <a:bodyPr wrap="square" rtlCol="0">
            <a:spAutoFit/>
          </a:bodyPr>
          <a:lstStyle/>
          <a:p>
            <a:r>
              <a:rPr lang="nl-BE"/>
              <a:t>Overzichtsscherm invoer installaties voor ruimteverwarming</a:t>
            </a:r>
          </a:p>
        </p:txBody>
      </p:sp>
      <p:sp>
        <p:nvSpPr>
          <p:cNvPr id="28" name="PIJL-OMLAAG 27">
            <a:extLst>
              <a:ext uri="{FF2B5EF4-FFF2-40B4-BE49-F238E27FC236}">
                <a16:creationId xmlns:a16="http://schemas.microsoft.com/office/drawing/2014/main" id="{B9609FE3-8BA0-4025-B11F-11CE0472C9AC}"/>
              </a:ext>
            </a:extLst>
          </p:cNvPr>
          <p:cNvSpPr/>
          <p:nvPr/>
        </p:nvSpPr>
        <p:spPr>
          <a:xfrm rot="16200000" flipH="1">
            <a:off x="179127" y="2459864"/>
            <a:ext cx="393264" cy="353614"/>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CDD6A080-4469-4321-8E25-B7BF966FB7EE}"/>
              </a:ext>
            </a:extLst>
          </p:cNvPr>
          <p:cNvSpPr/>
          <p:nvPr/>
        </p:nvSpPr>
        <p:spPr>
          <a:xfrm>
            <a:off x="221001" y="785407"/>
            <a:ext cx="6917978" cy="397032"/>
          </a:xfrm>
          <a:prstGeom prst="rect">
            <a:avLst/>
          </a:prstGeom>
        </p:spPr>
        <p:txBody>
          <a:bodyPr wrap="square">
            <a:spAutoFit/>
          </a:bodyPr>
          <a:lstStyle/>
          <a:p>
            <a:pPr marL="288000" lvl="2" indent="-288000">
              <a:lnSpc>
                <a:spcPct val="90000"/>
              </a:lnSpc>
              <a:spcBef>
                <a:spcPts val="300"/>
              </a:spcBef>
              <a:buSzPct val="90000"/>
              <a:buBlip>
                <a:blip r:embed="rId3"/>
              </a:buBlip>
            </a:pPr>
            <a:r>
              <a:rPr lang="en-US" sz="2200" err="1">
                <a:latin typeface="Calibri" panose="020F0502020204030204" pitchFamily="34" charset="0"/>
              </a:rPr>
              <a:t>Invoervoorbeeld</a:t>
            </a:r>
            <a:r>
              <a:rPr lang="en-US" sz="2200">
                <a:latin typeface="Calibri" panose="020F0502020204030204" pitchFamily="34" charset="0"/>
              </a:rPr>
              <a:t> EPC software</a:t>
            </a:r>
          </a:p>
        </p:txBody>
      </p:sp>
      <p:sp>
        <p:nvSpPr>
          <p:cNvPr id="30" name="Tekstvak 29">
            <a:extLst>
              <a:ext uri="{FF2B5EF4-FFF2-40B4-BE49-F238E27FC236}">
                <a16:creationId xmlns:a16="http://schemas.microsoft.com/office/drawing/2014/main" id="{45DA2F3C-98B7-428A-A1B7-1F3CFAA23EB5}"/>
              </a:ext>
            </a:extLst>
          </p:cNvPr>
          <p:cNvSpPr txBox="1"/>
          <p:nvPr/>
        </p:nvSpPr>
        <p:spPr>
          <a:xfrm>
            <a:off x="519940" y="319666"/>
            <a:ext cx="5007006" cy="430887"/>
          </a:xfrm>
          <a:prstGeom prst="rect">
            <a:avLst/>
          </a:prstGeom>
          <a:noFill/>
        </p:spPr>
        <p:txBody>
          <a:bodyPr wrap="square" rtlCol="0">
            <a:spAutoFit/>
          </a:bodyPr>
          <a:lstStyle/>
          <a:p>
            <a:r>
              <a:rPr lang="nl-BE" sz="2200"/>
              <a:t>Opmaak EPC van </a:t>
            </a:r>
            <a:r>
              <a:rPr lang="nl-BE" sz="2200" b="1"/>
              <a:t>eenheid</a:t>
            </a:r>
          </a:p>
        </p:txBody>
      </p:sp>
    </p:spTree>
    <p:extLst>
      <p:ext uri="{BB962C8B-B14F-4D97-AF65-F5344CB8AC3E}">
        <p14:creationId xmlns:p14="http://schemas.microsoft.com/office/powerpoint/2010/main" val="283294334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327</a:t>
            </a:fld>
            <a:endParaRPr lang="nl-BE" sz="1100">
              <a:solidFill>
                <a:srgbClr val="105269"/>
              </a:solidFill>
            </a:endParaRPr>
          </a:p>
        </p:txBody>
      </p:sp>
      <p:sp>
        <p:nvSpPr>
          <p:cNvPr id="7" name="Rechthoek 6"/>
          <p:cNvSpPr/>
          <p:nvPr/>
        </p:nvSpPr>
        <p:spPr>
          <a:xfrm>
            <a:off x="47644" y="179888"/>
            <a:ext cx="8208450" cy="1648143"/>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200" b="1">
                <a:solidFill>
                  <a:srgbClr val="38373A"/>
                </a:solidFill>
                <a:latin typeface="Calibri" panose="020F0502020204030204" pitchFamily="34" charset="0"/>
              </a:rPr>
              <a:t>Stappenplan 2: Ruimteclusters bepalen en koppelen aan RV-installaties</a:t>
            </a:r>
          </a:p>
          <a:p>
            <a:pPr marL="576000" lvl="2">
              <a:lnSpc>
                <a:spcPct val="90000"/>
              </a:lnSpc>
              <a:spcBef>
                <a:spcPts val="300"/>
              </a:spcBef>
              <a:buSzPct val="90000"/>
            </a:pPr>
            <a:r>
              <a:rPr lang="en-US" sz="2000">
                <a:solidFill>
                  <a:srgbClr val="38373A"/>
                </a:solidFill>
                <a:latin typeface="Calibri" panose="020F0502020204030204" pitchFamily="34" charset="0"/>
              </a:rPr>
              <a:t>RC1: CV </a:t>
            </a:r>
            <a:r>
              <a:rPr lang="en-US" sz="2000" err="1">
                <a:solidFill>
                  <a:srgbClr val="38373A"/>
                </a:solidFill>
                <a:latin typeface="Calibri" panose="020F0502020204030204" pitchFamily="34" charset="0"/>
              </a:rPr>
              <a:t>installatie</a:t>
            </a:r>
            <a:endParaRPr lang="en-US" sz="2000">
              <a:solidFill>
                <a:srgbClr val="38373A"/>
              </a:solidFill>
              <a:latin typeface="Calibri" panose="020F0502020204030204" pitchFamily="34" charset="0"/>
            </a:endParaRPr>
          </a:p>
          <a:p>
            <a:pPr marL="576000" lvl="2">
              <a:lnSpc>
                <a:spcPct val="90000"/>
              </a:lnSpc>
              <a:spcBef>
                <a:spcPts val="300"/>
              </a:spcBef>
              <a:buSzPct val="90000"/>
            </a:pPr>
            <a:r>
              <a:rPr lang="en-US" sz="2000">
                <a:solidFill>
                  <a:srgbClr val="38373A"/>
                </a:solidFill>
                <a:latin typeface="Calibri" panose="020F0502020204030204" pitchFamily="34" charset="0"/>
              </a:rPr>
              <a:t>RC2: CV </a:t>
            </a:r>
            <a:r>
              <a:rPr lang="en-US" sz="2000" err="1">
                <a:solidFill>
                  <a:srgbClr val="38373A"/>
                </a:solidFill>
                <a:latin typeface="Calibri" panose="020F0502020204030204" pitchFamily="34" charset="0"/>
              </a:rPr>
              <a:t>installatie</a:t>
            </a:r>
            <a:r>
              <a:rPr lang="en-US" sz="2000">
                <a:solidFill>
                  <a:srgbClr val="38373A"/>
                </a:solidFill>
                <a:latin typeface="Calibri" panose="020F0502020204030204" pitchFamily="34" charset="0"/>
              </a:rPr>
              <a:t> + </a:t>
            </a:r>
            <a:r>
              <a:rPr lang="en-US" sz="2000" err="1">
                <a:solidFill>
                  <a:srgbClr val="38373A"/>
                </a:solidFill>
                <a:latin typeface="Calibri" panose="020F0502020204030204" pitchFamily="34" charset="0"/>
              </a:rPr>
              <a:t>gashaard</a:t>
            </a:r>
            <a:endParaRPr lang="en-US" sz="2000">
              <a:solidFill>
                <a:srgbClr val="38373A"/>
              </a:solidFill>
              <a:latin typeface="Calibri" panose="020F0502020204030204" pitchFamily="34" charset="0"/>
            </a:endParaRPr>
          </a:p>
          <a:p>
            <a:pPr marL="576000" lvl="2">
              <a:lnSpc>
                <a:spcPct val="90000"/>
              </a:lnSpc>
              <a:spcBef>
                <a:spcPts val="300"/>
              </a:spcBef>
              <a:buSzPct val="90000"/>
            </a:pPr>
            <a:r>
              <a:rPr lang="en-US" sz="2000">
                <a:solidFill>
                  <a:srgbClr val="38373A"/>
                </a:solidFill>
                <a:latin typeface="Calibri" panose="020F0502020204030204" pitchFamily="34" charset="0"/>
              </a:rPr>
              <a:t>RC3: CV </a:t>
            </a:r>
            <a:r>
              <a:rPr lang="en-US" sz="2000" err="1">
                <a:solidFill>
                  <a:srgbClr val="38373A"/>
                </a:solidFill>
                <a:latin typeface="Calibri" panose="020F0502020204030204" pitchFamily="34" charset="0"/>
              </a:rPr>
              <a:t>installatie</a:t>
            </a:r>
            <a:r>
              <a:rPr lang="en-US" sz="2000">
                <a:solidFill>
                  <a:srgbClr val="38373A"/>
                </a:solidFill>
                <a:latin typeface="Calibri" panose="020F0502020204030204" pitchFamily="34" charset="0"/>
              </a:rPr>
              <a:t> + </a:t>
            </a:r>
            <a:r>
              <a:rPr lang="en-US" sz="2000" err="1">
                <a:solidFill>
                  <a:srgbClr val="38373A"/>
                </a:solidFill>
                <a:latin typeface="Calibri" panose="020F0502020204030204" pitchFamily="34" charset="0"/>
              </a:rPr>
              <a:t>elektrische</a:t>
            </a:r>
            <a:r>
              <a:rPr lang="en-US" sz="2000">
                <a:solidFill>
                  <a:srgbClr val="38373A"/>
                </a:solidFill>
                <a:latin typeface="Calibri" panose="020F0502020204030204" pitchFamily="34" charset="0"/>
              </a:rPr>
              <a:t> convector</a:t>
            </a:r>
            <a:endParaRPr lang="nl-BE" sz="2000">
              <a:solidFill>
                <a:srgbClr val="38373A"/>
              </a:solidFill>
              <a:latin typeface="Calibri" panose="020F0502020204030204"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40079"/>
            <a:ext cx="3776936" cy="474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1481833" y="3999952"/>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RC2</a:t>
            </a:r>
            <a:endParaRPr lang="nl-NL" sz="2000">
              <a:solidFill>
                <a:srgbClr val="38373A"/>
              </a:solidFill>
              <a:latin typeface="Calibri" panose="020F0502020204030204" pitchFamily="34" charset="0"/>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146" y="1867646"/>
            <a:ext cx="3813174" cy="466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663824" y="2227686"/>
            <a:ext cx="3672408" cy="424847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506146" y="1895213"/>
            <a:ext cx="3672408" cy="466472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5436096" y="3415586"/>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RC1</a:t>
            </a:r>
            <a:endParaRPr lang="nl-NL" sz="2000">
              <a:solidFill>
                <a:srgbClr val="38373A"/>
              </a:solidFill>
              <a:latin typeface="Calibri" panose="020F0502020204030204" pitchFamily="34" charset="0"/>
            </a:endParaRPr>
          </a:p>
        </p:txBody>
      </p:sp>
      <p:sp>
        <p:nvSpPr>
          <p:cNvPr id="15" name="Rechthoek 14"/>
          <p:cNvSpPr/>
          <p:nvPr/>
        </p:nvSpPr>
        <p:spPr>
          <a:xfrm>
            <a:off x="6902896" y="5612062"/>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RC3</a:t>
            </a:r>
            <a:endParaRPr lang="nl-NL" sz="2000">
              <a:solidFill>
                <a:srgbClr val="38373A"/>
              </a:solidFill>
              <a:latin typeface="Calibri" panose="020F0502020204030204" pitchFamily="34" charset="0"/>
            </a:endParaRPr>
          </a:p>
        </p:txBody>
      </p:sp>
      <p:sp>
        <p:nvSpPr>
          <p:cNvPr id="2" name="Rechthoek 1">
            <a:extLst>
              <a:ext uri="{FF2B5EF4-FFF2-40B4-BE49-F238E27FC236}">
                <a16:creationId xmlns:a16="http://schemas.microsoft.com/office/drawing/2014/main" id="{DC036497-8B86-4282-B5AB-00E87C255263}"/>
              </a:ext>
            </a:extLst>
          </p:cNvPr>
          <p:cNvSpPr/>
          <p:nvPr/>
        </p:nvSpPr>
        <p:spPr>
          <a:xfrm>
            <a:off x="1331640" y="2429164"/>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3112E644-3D8D-4587-BA96-6A387813E29E}"/>
              </a:ext>
            </a:extLst>
          </p:cNvPr>
          <p:cNvSpPr/>
          <p:nvPr/>
        </p:nvSpPr>
        <p:spPr>
          <a:xfrm>
            <a:off x="5426859" y="2066050"/>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3B1C5BDE-DB89-4A11-B52D-B1DC271060FE}"/>
              </a:ext>
            </a:extLst>
          </p:cNvPr>
          <p:cNvSpPr/>
          <p:nvPr/>
        </p:nvSpPr>
        <p:spPr>
          <a:xfrm>
            <a:off x="7067123" y="2087387"/>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20">
            <a:extLst>
              <a:ext uri="{FF2B5EF4-FFF2-40B4-BE49-F238E27FC236}">
                <a16:creationId xmlns:a16="http://schemas.microsoft.com/office/drawing/2014/main" id="{B410C934-AB19-4CBB-81D8-683EA6CC1E59}"/>
              </a:ext>
            </a:extLst>
          </p:cNvPr>
          <p:cNvSpPr/>
          <p:nvPr/>
        </p:nvSpPr>
        <p:spPr>
          <a:xfrm>
            <a:off x="1514825" y="6192982"/>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21">
            <a:extLst>
              <a:ext uri="{FF2B5EF4-FFF2-40B4-BE49-F238E27FC236}">
                <a16:creationId xmlns:a16="http://schemas.microsoft.com/office/drawing/2014/main" id="{5E5CB52B-3577-4CB2-A7F9-A45927649402}"/>
              </a:ext>
            </a:extLst>
          </p:cNvPr>
          <p:cNvSpPr/>
          <p:nvPr/>
        </p:nvSpPr>
        <p:spPr>
          <a:xfrm>
            <a:off x="5221024" y="6192982"/>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22">
            <a:extLst>
              <a:ext uri="{FF2B5EF4-FFF2-40B4-BE49-F238E27FC236}">
                <a16:creationId xmlns:a16="http://schemas.microsoft.com/office/drawing/2014/main" id="{6F58B055-D085-4F2C-839F-884EBA1FD3A4}"/>
              </a:ext>
            </a:extLst>
          </p:cNvPr>
          <p:cNvSpPr/>
          <p:nvPr/>
        </p:nvSpPr>
        <p:spPr>
          <a:xfrm>
            <a:off x="7104069" y="5450522"/>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23">
            <a:extLst>
              <a:ext uri="{FF2B5EF4-FFF2-40B4-BE49-F238E27FC236}">
                <a16:creationId xmlns:a16="http://schemas.microsoft.com/office/drawing/2014/main" id="{A613699C-1E07-4439-AEFE-AA142AE35FEF}"/>
              </a:ext>
            </a:extLst>
          </p:cNvPr>
          <p:cNvSpPr/>
          <p:nvPr/>
        </p:nvSpPr>
        <p:spPr>
          <a:xfrm>
            <a:off x="1211797" y="856872"/>
            <a:ext cx="1420567" cy="247709"/>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24">
            <a:extLst>
              <a:ext uri="{FF2B5EF4-FFF2-40B4-BE49-F238E27FC236}">
                <a16:creationId xmlns:a16="http://schemas.microsoft.com/office/drawing/2014/main" id="{EFCE643A-96B2-45D1-B50D-D589E55CFE69}"/>
              </a:ext>
            </a:extLst>
          </p:cNvPr>
          <p:cNvSpPr/>
          <p:nvPr/>
        </p:nvSpPr>
        <p:spPr>
          <a:xfrm>
            <a:off x="2789971" y="1481883"/>
            <a:ext cx="2271556" cy="267279"/>
          </a:xfrm>
          <a:prstGeom prst="rect">
            <a:avLst/>
          </a:prstGeom>
          <a:solidFill>
            <a:srgbClr val="00B050">
              <a:alpha val="3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5">
            <a:extLst>
              <a:ext uri="{FF2B5EF4-FFF2-40B4-BE49-F238E27FC236}">
                <a16:creationId xmlns:a16="http://schemas.microsoft.com/office/drawing/2014/main" id="{0F8D58DA-57B4-44F1-9809-7B8AA37DA48B}"/>
              </a:ext>
            </a:extLst>
          </p:cNvPr>
          <p:cNvSpPr/>
          <p:nvPr/>
        </p:nvSpPr>
        <p:spPr>
          <a:xfrm>
            <a:off x="6653503" y="5470855"/>
            <a:ext cx="131743" cy="541317"/>
          </a:xfrm>
          <a:prstGeom prst="rect">
            <a:avLst/>
          </a:prstGeom>
          <a:solidFill>
            <a:srgbClr val="00B050">
              <a:alpha val="3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6">
            <a:extLst>
              <a:ext uri="{FF2B5EF4-FFF2-40B4-BE49-F238E27FC236}">
                <a16:creationId xmlns:a16="http://schemas.microsoft.com/office/drawing/2014/main" id="{EFC52A1E-913A-4D04-BC2A-1FC11CB5D9A4}"/>
              </a:ext>
            </a:extLst>
          </p:cNvPr>
          <p:cNvSpPr/>
          <p:nvPr/>
        </p:nvSpPr>
        <p:spPr>
          <a:xfrm>
            <a:off x="2789971" y="1211560"/>
            <a:ext cx="1001626" cy="247709"/>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Rechthoek 27">
            <a:extLst>
              <a:ext uri="{FF2B5EF4-FFF2-40B4-BE49-F238E27FC236}">
                <a16:creationId xmlns:a16="http://schemas.microsoft.com/office/drawing/2014/main" id="{E0CB2757-F0C2-4162-99D3-B9A65CE76F2E}"/>
              </a:ext>
            </a:extLst>
          </p:cNvPr>
          <p:cNvSpPr/>
          <p:nvPr/>
        </p:nvSpPr>
        <p:spPr>
          <a:xfrm>
            <a:off x="815164" y="4072128"/>
            <a:ext cx="274513" cy="603830"/>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Rechthoek 28">
            <a:extLst>
              <a:ext uri="{FF2B5EF4-FFF2-40B4-BE49-F238E27FC236}">
                <a16:creationId xmlns:a16="http://schemas.microsoft.com/office/drawing/2014/main" id="{32D30821-A8F1-4C76-96B8-A5390C30C020}"/>
              </a:ext>
            </a:extLst>
          </p:cNvPr>
          <p:cNvSpPr/>
          <p:nvPr/>
        </p:nvSpPr>
        <p:spPr>
          <a:xfrm>
            <a:off x="1209337" y="1192867"/>
            <a:ext cx="1420567" cy="247709"/>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29">
            <a:extLst>
              <a:ext uri="{FF2B5EF4-FFF2-40B4-BE49-F238E27FC236}">
                <a16:creationId xmlns:a16="http://schemas.microsoft.com/office/drawing/2014/main" id="{4686EDF1-CE28-41E5-8712-EA9610CEFE90}"/>
              </a:ext>
            </a:extLst>
          </p:cNvPr>
          <p:cNvSpPr/>
          <p:nvPr/>
        </p:nvSpPr>
        <p:spPr>
          <a:xfrm>
            <a:off x="1209336" y="1501453"/>
            <a:ext cx="1420567" cy="247709"/>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Rechthoek 31">
            <a:extLst>
              <a:ext uri="{FF2B5EF4-FFF2-40B4-BE49-F238E27FC236}">
                <a16:creationId xmlns:a16="http://schemas.microsoft.com/office/drawing/2014/main" id="{A85404D5-0A00-4137-A105-D2A003377E1B}"/>
              </a:ext>
            </a:extLst>
          </p:cNvPr>
          <p:cNvSpPr/>
          <p:nvPr/>
        </p:nvSpPr>
        <p:spPr>
          <a:xfrm>
            <a:off x="7306467" y="3304977"/>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RC1</a:t>
            </a:r>
            <a:endParaRPr lang="nl-NL" sz="2000">
              <a:solidFill>
                <a:srgbClr val="38373A"/>
              </a:solidFill>
              <a:latin typeface="Calibri" panose="020F0502020204030204" pitchFamily="34" charset="0"/>
            </a:endParaRPr>
          </a:p>
        </p:txBody>
      </p:sp>
      <p:sp>
        <p:nvSpPr>
          <p:cNvPr id="33" name="Rechthoek 32">
            <a:extLst>
              <a:ext uri="{FF2B5EF4-FFF2-40B4-BE49-F238E27FC236}">
                <a16:creationId xmlns:a16="http://schemas.microsoft.com/office/drawing/2014/main" id="{CA7B821F-C44D-4FA8-AB27-D57932CBA0F7}"/>
              </a:ext>
            </a:extLst>
          </p:cNvPr>
          <p:cNvSpPr/>
          <p:nvPr/>
        </p:nvSpPr>
        <p:spPr>
          <a:xfrm>
            <a:off x="5436095" y="4522899"/>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RC1</a:t>
            </a:r>
            <a:endParaRPr lang="nl-NL" sz="2000">
              <a:solidFill>
                <a:srgbClr val="38373A"/>
              </a:solidFill>
              <a:latin typeface="Calibri" panose="020F0502020204030204" pitchFamily="34" charset="0"/>
            </a:endParaRPr>
          </a:p>
        </p:txBody>
      </p:sp>
    </p:spTree>
    <p:extLst>
      <p:ext uri="{BB962C8B-B14F-4D97-AF65-F5344CB8AC3E}">
        <p14:creationId xmlns:p14="http://schemas.microsoft.com/office/powerpoint/2010/main" val="230419684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328</a:t>
            </a:fld>
            <a:endParaRPr lang="nl-BE" sz="1100">
              <a:solidFill>
                <a:srgbClr val="105269"/>
              </a:solidFill>
            </a:endParaRPr>
          </a:p>
        </p:txBody>
      </p:sp>
      <p:sp>
        <p:nvSpPr>
          <p:cNvPr id="7" name="Rechthoek 6"/>
          <p:cNvSpPr/>
          <p:nvPr/>
        </p:nvSpPr>
        <p:spPr>
          <a:xfrm>
            <a:off x="310657" y="1211560"/>
            <a:ext cx="7584504" cy="5045997"/>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200" b="1" dirty="0">
                <a:solidFill>
                  <a:srgbClr val="38373A"/>
                </a:solidFill>
                <a:latin typeface="Calibri" panose="020F0502020204030204" pitchFamily="34" charset="0"/>
              </a:rPr>
              <a:t>Stappenplan 2: Ruimteclusters bepalen en koppelen aan RV-installaties</a:t>
            </a:r>
          </a:p>
          <a:p>
            <a:pPr marL="576000" lvl="1" indent="-288000">
              <a:lnSpc>
                <a:spcPct val="90000"/>
              </a:lnSpc>
              <a:spcBef>
                <a:spcPts val="300"/>
              </a:spcBef>
              <a:buSzPct val="70000"/>
              <a:buBlip>
                <a:blip r:embed="rId3"/>
              </a:buBlip>
            </a:pPr>
            <a:r>
              <a:rPr lang="nl-BE" dirty="0">
                <a:solidFill>
                  <a:srgbClr val="38373A"/>
                </a:solidFill>
                <a:latin typeface="Calibri" panose="020F0502020204030204" pitchFamily="34" charset="0"/>
              </a:rPr>
              <a:t>Leefruimte + open keuken = 1 ruimte</a:t>
            </a:r>
          </a:p>
          <a:p>
            <a:pPr marL="1033200" lvl="2" indent="-288000">
              <a:lnSpc>
                <a:spcPct val="90000"/>
              </a:lnSpc>
              <a:spcBef>
                <a:spcPts val="300"/>
              </a:spcBef>
              <a:buSzPct val="70000"/>
              <a:buBlip>
                <a:blip r:embed="rId3"/>
              </a:buBlip>
            </a:pPr>
            <a:r>
              <a:rPr lang="nl-BE" dirty="0">
                <a:solidFill>
                  <a:srgbClr val="38373A"/>
                </a:solidFill>
                <a:latin typeface="Calibri" panose="020F0502020204030204" pitchFamily="34" charset="0"/>
              </a:rPr>
              <a:t>Direct verwarmd</a:t>
            </a:r>
          </a:p>
          <a:p>
            <a:pPr marL="1033200" lvl="2" indent="-288000">
              <a:lnSpc>
                <a:spcPct val="90000"/>
              </a:lnSpc>
              <a:spcBef>
                <a:spcPts val="300"/>
              </a:spcBef>
              <a:buSzPct val="70000"/>
              <a:buBlip>
                <a:blip r:embed="rId3"/>
              </a:buBlip>
            </a:pPr>
            <a:r>
              <a:rPr lang="nl-BE" dirty="0">
                <a:solidFill>
                  <a:srgbClr val="38373A"/>
                </a:solidFill>
                <a:latin typeface="Calibri" panose="020F0502020204030204" pitchFamily="34" charset="0"/>
              </a:rPr>
              <a:t>2 installaties</a:t>
            </a:r>
          </a:p>
          <a:p>
            <a:pPr marL="1545300" lvl="3" indent="-342900">
              <a:lnSpc>
                <a:spcPct val="90000"/>
              </a:lnSpc>
              <a:spcBef>
                <a:spcPts val="300"/>
              </a:spcBef>
              <a:buSzPct val="70000"/>
              <a:buFont typeface="Arial" panose="020B0604020202020204" pitchFamily="34" charset="0"/>
              <a:buChar char="•"/>
            </a:pPr>
            <a:r>
              <a:rPr lang="nl-BE" dirty="0">
                <a:solidFill>
                  <a:srgbClr val="38373A"/>
                </a:solidFill>
                <a:latin typeface="Calibri" panose="020F0502020204030204" pitchFamily="34" charset="0"/>
              </a:rPr>
              <a:t>CV + radiatoren</a:t>
            </a:r>
          </a:p>
          <a:p>
            <a:pPr marL="1545300" lvl="3" indent="-342900">
              <a:lnSpc>
                <a:spcPct val="90000"/>
              </a:lnSpc>
              <a:spcBef>
                <a:spcPts val="300"/>
              </a:spcBef>
              <a:buSzPct val="70000"/>
              <a:buFont typeface="Arial" panose="020B0604020202020204" pitchFamily="34" charset="0"/>
              <a:buChar char="•"/>
            </a:pPr>
            <a:r>
              <a:rPr lang="nl-BE" dirty="0">
                <a:solidFill>
                  <a:srgbClr val="38373A"/>
                </a:solidFill>
                <a:latin typeface="Calibri" panose="020F0502020204030204" pitchFamily="34" charset="0"/>
              </a:rPr>
              <a:t>gashaard </a:t>
            </a:r>
          </a:p>
          <a:p>
            <a:pPr marL="576000" lvl="1" indent="-288000">
              <a:lnSpc>
                <a:spcPct val="90000"/>
              </a:lnSpc>
              <a:spcBef>
                <a:spcPts val="300"/>
              </a:spcBef>
              <a:buSzPct val="70000"/>
              <a:buBlip>
                <a:blip r:embed="rId3"/>
              </a:buBlip>
            </a:pPr>
            <a:r>
              <a:rPr lang="nl-BE" dirty="0">
                <a:solidFill>
                  <a:srgbClr val="38373A"/>
                </a:solidFill>
                <a:latin typeface="Calibri" panose="020F0502020204030204" pitchFamily="34" charset="0"/>
              </a:rPr>
              <a:t>Badkamer</a:t>
            </a:r>
          </a:p>
          <a:p>
            <a:pPr marL="1033200" lvl="2" indent="-288000">
              <a:lnSpc>
                <a:spcPct val="90000"/>
              </a:lnSpc>
              <a:spcBef>
                <a:spcPts val="300"/>
              </a:spcBef>
              <a:buSzPct val="70000"/>
              <a:buBlip>
                <a:blip r:embed="rId3"/>
              </a:buBlip>
            </a:pPr>
            <a:r>
              <a:rPr lang="nl-BE" dirty="0">
                <a:solidFill>
                  <a:srgbClr val="38373A"/>
                </a:solidFill>
                <a:latin typeface="Calibri" panose="020F0502020204030204" pitchFamily="34" charset="0"/>
              </a:rPr>
              <a:t>Direct verwarmd</a:t>
            </a:r>
          </a:p>
          <a:p>
            <a:pPr marL="1033200" lvl="2" indent="-288000">
              <a:lnSpc>
                <a:spcPct val="90000"/>
              </a:lnSpc>
              <a:spcBef>
                <a:spcPts val="300"/>
              </a:spcBef>
              <a:buSzPct val="70000"/>
              <a:buBlip>
                <a:blip r:embed="rId3"/>
              </a:buBlip>
            </a:pPr>
            <a:r>
              <a:rPr lang="nl-BE" dirty="0">
                <a:solidFill>
                  <a:srgbClr val="38373A"/>
                </a:solidFill>
                <a:latin typeface="Calibri" panose="020F0502020204030204" pitchFamily="34" charset="0"/>
              </a:rPr>
              <a:t>2 installaties</a:t>
            </a:r>
          </a:p>
          <a:p>
            <a:pPr marL="1545300" lvl="3" indent="-342900">
              <a:lnSpc>
                <a:spcPct val="90000"/>
              </a:lnSpc>
              <a:spcBef>
                <a:spcPts val="300"/>
              </a:spcBef>
              <a:buSzPct val="70000"/>
              <a:buFont typeface="Arial" panose="020B0604020202020204" pitchFamily="34" charset="0"/>
              <a:buChar char="•"/>
            </a:pPr>
            <a:r>
              <a:rPr lang="nl-BE" dirty="0">
                <a:solidFill>
                  <a:srgbClr val="38373A"/>
                </a:solidFill>
                <a:latin typeface="Calibri" panose="020F0502020204030204" pitchFamily="34" charset="0"/>
              </a:rPr>
              <a:t>CV + radiatoren</a:t>
            </a:r>
          </a:p>
          <a:p>
            <a:pPr marL="1545300" lvl="3" indent="-342900">
              <a:lnSpc>
                <a:spcPct val="90000"/>
              </a:lnSpc>
              <a:spcBef>
                <a:spcPts val="300"/>
              </a:spcBef>
              <a:buSzPct val="70000"/>
              <a:buFont typeface="Arial" panose="020B0604020202020204" pitchFamily="34" charset="0"/>
              <a:buChar char="•"/>
            </a:pPr>
            <a:r>
              <a:rPr lang="nl-BE" dirty="0">
                <a:solidFill>
                  <a:srgbClr val="38373A"/>
                </a:solidFill>
                <a:latin typeface="Calibri" panose="020F0502020204030204" pitchFamily="34" charset="0"/>
              </a:rPr>
              <a:t>elektrische convector</a:t>
            </a:r>
          </a:p>
          <a:p>
            <a:pPr marL="576000" lvl="1" indent="-288000">
              <a:lnSpc>
                <a:spcPct val="90000"/>
              </a:lnSpc>
              <a:spcBef>
                <a:spcPts val="300"/>
              </a:spcBef>
              <a:buSzPct val="70000"/>
              <a:buBlip>
                <a:blip r:embed="rId3"/>
              </a:buBlip>
            </a:pPr>
            <a:r>
              <a:rPr lang="nl-BE" dirty="0">
                <a:solidFill>
                  <a:srgbClr val="38373A"/>
                </a:solidFill>
                <a:latin typeface="Calibri" panose="020F0502020204030204" pitchFamily="34" charset="0"/>
              </a:rPr>
              <a:t>3 slaapkamers</a:t>
            </a:r>
          </a:p>
          <a:p>
            <a:pPr marL="1033200" lvl="2" indent="-288000">
              <a:lnSpc>
                <a:spcPct val="90000"/>
              </a:lnSpc>
              <a:spcBef>
                <a:spcPts val="300"/>
              </a:spcBef>
              <a:buSzPct val="70000"/>
              <a:buBlip>
                <a:blip r:embed="rId3"/>
              </a:buBlip>
            </a:pPr>
            <a:r>
              <a:rPr lang="nl-BE" dirty="0">
                <a:solidFill>
                  <a:srgbClr val="38373A"/>
                </a:solidFill>
                <a:latin typeface="Calibri" panose="020F0502020204030204" pitchFamily="34" charset="0"/>
              </a:rPr>
              <a:t>Direct verwarmd</a:t>
            </a:r>
          </a:p>
          <a:p>
            <a:pPr marL="1033200" lvl="2" indent="-288000">
              <a:lnSpc>
                <a:spcPct val="90000"/>
              </a:lnSpc>
              <a:spcBef>
                <a:spcPts val="300"/>
              </a:spcBef>
              <a:buSzPct val="70000"/>
              <a:buBlip>
                <a:blip r:embed="rId3"/>
              </a:buBlip>
            </a:pPr>
            <a:r>
              <a:rPr lang="nl-BE" dirty="0">
                <a:solidFill>
                  <a:srgbClr val="38373A"/>
                </a:solidFill>
                <a:latin typeface="Calibri" panose="020F0502020204030204" pitchFamily="34" charset="0"/>
              </a:rPr>
              <a:t>1 installatie</a:t>
            </a:r>
          </a:p>
          <a:p>
            <a:pPr marL="1545300" lvl="3" indent="-342900">
              <a:lnSpc>
                <a:spcPct val="90000"/>
              </a:lnSpc>
              <a:spcBef>
                <a:spcPts val="300"/>
              </a:spcBef>
              <a:buSzPct val="70000"/>
              <a:buFont typeface="Arial" panose="020B0604020202020204" pitchFamily="34" charset="0"/>
              <a:buChar char="•"/>
            </a:pPr>
            <a:r>
              <a:rPr lang="nl-BE" dirty="0">
                <a:solidFill>
                  <a:srgbClr val="38373A"/>
                </a:solidFill>
                <a:latin typeface="Calibri" panose="020F0502020204030204" pitchFamily="34" charset="0"/>
              </a:rPr>
              <a:t>CV + radiatoren</a:t>
            </a:r>
          </a:p>
          <a:p>
            <a:pPr marL="1202400" lvl="3">
              <a:lnSpc>
                <a:spcPct val="90000"/>
              </a:lnSpc>
              <a:spcBef>
                <a:spcPts val="300"/>
              </a:spcBef>
              <a:buSzPct val="70000"/>
            </a:pPr>
            <a:endParaRPr lang="nl-BE" sz="2000" dirty="0">
              <a:solidFill>
                <a:srgbClr val="38373A"/>
              </a:solidFill>
              <a:latin typeface="Calibri" panose="020F0502020204030204" pitchFamily="34" charset="0"/>
            </a:endParaRPr>
          </a:p>
        </p:txBody>
      </p:sp>
      <p:sp>
        <p:nvSpPr>
          <p:cNvPr id="15" name="Tekstvak 14">
            <a:extLst>
              <a:ext uri="{FF2B5EF4-FFF2-40B4-BE49-F238E27FC236}">
                <a16:creationId xmlns:a16="http://schemas.microsoft.com/office/drawing/2014/main" id="{18EFB4F6-88D9-497A-9A31-1BA0759CF7D2}"/>
              </a:ext>
            </a:extLst>
          </p:cNvPr>
          <p:cNvSpPr txBox="1"/>
          <p:nvPr/>
        </p:nvSpPr>
        <p:spPr>
          <a:xfrm>
            <a:off x="364008" y="400260"/>
            <a:ext cx="7685071" cy="569387"/>
          </a:xfrm>
          <a:prstGeom prst="rect">
            <a:avLst/>
          </a:prstGeom>
          <a:noFill/>
        </p:spPr>
        <p:txBody>
          <a:bodyPr wrap="square" rtlCol="0">
            <a:spAutoFit/>
          </a:bodyPr>
          <a:lstStyle/>
          <a:p>
            <a:r>
              <a:rPr lang="nl-BE" sz="3100" b="1">
                <a:solidFill>
                  <a:srgbClr val="105269"/>
                </a:solidFill>
              </a:rPr>
              <a:t>Opmaak EPC van een rijwoning</a:t>
            </a:r>
          </a:p>
        </p:txBody>
      </p:sp>
      <p:pic>
        <p:nvPicPr>
          <p:cNvPr id="12" name="Picture 2">
            <a:extLst>
              <a:ext uri="{FF2B5EF4-FFF2-40B4-BE49-F238E27FC236}">
                <a16:creationId xmlns:a16="http://schemas.microsoft.com/office/drawing/2014/main" id="{2985DA88-656B-4117-9C4C-2032F20A3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697" y="1858234"/>
            <a:ext cx="1928441" cy="242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B6D41FFC-2611-43A6-8F8C-4E12A930B3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3184" y="1858234"/>
            <a:ext cx="1980159" cy="242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22837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329</a:t>
            </a:fld>
            <a:endParaRPr lang="nl-BE" sz="1100">
              <a:solidFill>
                <a:srgbClr val="105269"/>
              </a:solidFill>
            </a:endParaRPr>
          </a:p>
        </p:txBody>
      </p:sp>
      <p:sp>
        <p:nvSpPr>
          <p:cNvPr id="7" name="Rechthoek 6"/>
          <p:cNvSpPr/>
          <p:nvPr/>
        </p:nvSpPr>
        <p:spPr>
          <a:xfrm>
            <a:off x="310657" y="1211560"/>
            <a:ext cx="7584504" cy="5678478"/>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200" b="1" dirty="0">
                <a:solidFill>
                  <a:srgbClr val="38373A"/>
                </a:solidFill>
                <a:latin typeface="Calibri" panose="020F0502020204030204" pitchFamily="34" charset="0"/>
              </a:rPr>
              <a:t>Stappenplan 2: Ruimteclusters bepalen en koppelen aan RV-installaties</a:t>
            </a:r>
          </a:p>
          <a:p>
            <a:pPr marL="576000" lvl="1" indent="-288000">
              <a:lnSpc>
                <a:spcPct val="90000"/>
              </a:lnSpc>
              <a:spcBef>
                <a:spcPts val="300"/>
              </a:spcBef>
              <a:buSzPct val="70000"/>
              <a:buBlip>
                <a:blip r:embed="rId3"/>
              </a:buBlip>
            </a:pPr>
            <a:r>
              <a:rPr lang="nl-BE" dirty="0">
                <a:solidFill>
                  <a:srgbClr val="38373A"/>
                </a:solidFill>
                <a:latin typeface="Calibri" panose="020F0502020204030204" pitchFamily="34" charset="0"/>
              </a:rPr>
              <a:t>3 slaapkamers </a:t>
            </a:r>
          </a:p>
          <a:p>
            <a:pPr marL="1033200" lvl="2" indent="-288000">
              <a:lnSpc>
                <a:spcPct val="90000"/>
              </a:lnSpc>
              <a:spcBef>
                <a:spcPts val="300"/>
              </a:spcBef>
              <a:buSzPct val="70000"/>
              <a:buBlip>
                <a:blip r:embed="rId3"/>
              </a:buBlip>
            </a:pPr>
            <a:r>
              <a:rPr lang="nl-BE" dirty="0">
                <a:solidFill>
                  <a:srgbClr val="38373A"/>
                </a:solidFill>
                <a:latin typeface="Calibri" panose="020F0502020204030204" pitchFamily="34" charset="0"/>
              </a:rPr>
              <a:t>Direct verwarmd</a:t>
            </a:r>
          </a:p>
          <a:p>
            <a:pPr marL="1033200" lvl="2" indent="-288000">
              <a:lnSpc>
                <a:spcPct val="90000"/>
              </a:lnSpc>
              <a:spcBef>
                <a:spcPts val="300"/>
              </a:spcBef>
              <a:buSzPct val="70000"/>
              <a:buBlip>
                <a:blip r:embed="rId3"/>
              </a:buBlip>
            </a:pPr>
            <a:r>
              <a:rPr lang="nl-BE" dirty="0">
                <a:solidFill>
                  <a:srgbClr val="38373A"/>
                </a:solidFill>
                <a:latin typeface="Calibri" panose="020F0502020204030204" pitchFamily="34" charset="0"/>
              </a:rPr>
              <a:t>1 installatie</a:t>
            </a:r>
          </a:p>
          <a:p>
            <a:pPr marL="1545300" lvl="3" indent="-342900">
              <a:lnSpc>
                <a:spcPct val="90000"/>
              </a:lnSpc>
              <a:spcBef>
                <a:spcPts val="300"/>
              </a:spcBef>
              <a:buSzPct val="70000"/>
              <a:buFont typeface="Arial" panose="020B0604020202020204" pitchFamily="34" charset="0"/>
              <a:buChar char="•"/>
            </a:pPr>
            <a:r>
              <a:rPr lang="nl-BE" dirty="0">
                <a:solidFill>
                  <a:srgbClr val="38373A"/>
                </a:solidFill>
                <a:latin typeface="Calibri" panose="020F0502020204030204" pitchFamily="34" charset="0"/>
              </a:rPr>
              <a:t>CV + radiatoren</a:t>
            </a:r>
          </a:p>
          <a:p>
            <a:pPr marL="1545300" lvl="3" indent="-342900">
              <a:lnSpc>
                <a:spcPct val="90000"/>
              </a:lnSpc>
              <a:spcBef>
                <a:spcPts val="300"/>
              </a:spcBef>
              <a:buSzPct val="70000"/>
              <a:buFont typeface="Arial" panose="020B0604020202020204" pitchFamily="34" charset="0"/>
              <a:buChar char="•"/>
            </a:pPr>
            <a:endParaRPr lang="nl-BE" dirty="0">
              <a:solidFill>
                <a:srgbClr val="38373A"/>
              </a:solidFill>
              <a:latin typeface="Calibri" panose="020F0502020204030204" pitchFamily="34" charset="0"/>
            </a:endParaRPr>
          </a:p>
          <a:p>
            <a:pPr marL="1545300" lvl="3" indent="-342900">
              <a:lnSpc>
                <a:spcPct val="90000"/>
              </a:lnSpc>
              <a:spcBef>
                <a:spcPts val="300"/>
              </a:spcBef>
              <a:buSzPct val="70000"/>
              <a:buFont typeface="Arial" panose="020B0604020202020204" pitchFamily="34" charset="0"/>
              <a:buChar char="•"/>
            </a:pPr>
            <a:endParaRPr lang="nl-BE" dirty="0">
              <a:solidFill>
                <a:srgbClr val="38373A"/>
              </a:solidFill>
              <a:latin typeface="Calibri" panose="020F0502020204030204" pitchFamily="34" charset="0"/>
            </a:endParaRPr>
          </a:p>
          <a:p>
            <a:pPr marL="1545300" lvl="3" indent="-342900">
              <a:lnSpc>
                <a:spcPct val="90000"/>
              </a:lnSpc>
              <a:spcBef>
                <a:spcPts val="300"/>
              </a:spcBef>
              <a:buSzPct val="70000"/>
              <a:buFont typeface="Arial" panose="020B0604020202020204" pitchFamily="34" charset="0"/>
              <a:buChar char="•"/>
            </a:pPr>
            <a:endParaRPr lang="nl-BE" dirty="0">
              <a:solidFill>
                <a:srgbClr val="38373A"/>
              </a:solidFill>
              <a:latin typeface="Calibri" panose="020F0502020204030204" pitchFamily="34" charset="0"/>
            </a:endParaRPr>
          </a:p>
          <a:p>
            <a:pPr marL="1545300" lvl="3" indent="-342900">
              <a:lnSpc>
                <a:spcPct val="90000"/>
              </a:lnSpc>
              <a:spcBef>
                <a:spcPts val="300"/>
              </a:spcBef>
              <a:buSzPct val="70000"/>
              <a:buFont typeface="Arial" panose="020B0604020202020204" pitchFamily="34" charset="0"/>
              <a:buChar char="•"/>
            </a:pPr>
            <a:endParaRPr lang="nl-BE" dirty="0">
              <a:solidFill>
                <a:srgbClr val="38373A"/>
              </a:solidFill>
              <a:latin typeface="Calibri" panose="020F0502020204030204" pitchFamily="34" charset="0"/>
            </a:endParaRPr>
          </a:p>
          <a:p>
            <a:pPr marL="576000" lvl="1" indent="-288000">
              <a:lnSpc>
                <a:spcPct val="90000"/>
              </a:lnSpc>
              <a:spcBef>
                <a:spcPts val="300"/>
              </a:spcBef>
              <a:buSzPct val="70000"/>
              <a:buBlip>
                <a:blip r:embed="rId3"/>
              </a:buBlip>
            </a:pPr>
            <a:r>
              <a:rPr lang="nl-BE" dirty="0">
                <a:solidFill>
                  <a:srgbClr val="38373A"/>
                </a:solidFill>
                <a:latin typeface="Calibri" panose="020F0502020204030204" pitchFamily="34" charset="0"/>
                <a:sym typeface="Wingdings" panose="05000000000000000000" pitchFamily="2" charset="2"/>
              </a:rPr>
              <a:t>Inkom, trap, overloop, nachthal </a:t>
            </a:r>
            <a:r>
              <a:rPr lang="nl-BE" dirty="0">
                <a:solidFill>
                  <a:srgbClr val="38373A"/>
                </a:solidFill>
                <a:latin typeface="Calibri" panose="020F0502020204030204" pitchFamily="34" charset="0"/>
              </a:rPr>
              <a:t>= indirect verwarmd door 2 clusters, maar grootste oppervlakte aan deuren met cluster van slaapkamers </a:t>
            </a:r>
            <a:r>
              <a:rPr lang="nl-BE" dirty="0">
                <a:solidFill>
                  <a:srgbClr val="38373A"/>
                </a:solidFill>
                <a:latin typeface="Calibri" panose="020F0502020204030204" pitchFamily="34" charset="0"/>
                <a:sym typeface="Wingdings" panose="05000000000000000000" pitchFamily="2" charset="2"/>
              </a:rPr>
              <a:t> toewijzen</a:t>
            </a:r>
          </a:p>
          <a:p>
            <a:pPr marL="576000" lvl="1" indent="-288000">
              <a:lnSpc>
                <a:spcPct val="90000"/>
              </a:lnSpc>
              <a:spcBef>
                <a:spcPts val="300"/>
              </a:spcBef>
              <a:buSzPct val="70000"/>
              <a:buBlip>
                <a:blip r:embed="rId3"/>
              </a:buBlip>
            </a:pPr>
            <a:r>
              <a:rPr lang="nl-BE" dirty="0">
                <a:solidFill>
                  <a:srgbClr val="38373A"/>
                </a:solidFill>
                <a:latin typeface="Calibri" panose="020F0502020204030204" pitchFamily="34" charset="0"/>
              </a:rPr>
              <a:t>Berging met CV = onverwarmd &lt; 6m² </a:t>
            </a:r>
            <a:r>
              <a:rPr lang="nl-BE" dirty="0">
                <a:solidFill>
                  <a:srgbClr val="38373A"/>
                </a:solidFill>
                <a:latin typeface="Calibri" panose="020F0502020204030204" pitchFamily="34" charset="0"/>
                <a:sym typeface="Wingdings" panose="05000000000000000000" pitchFamily="2" charset="2"/>
              </a:rPr>
              <a:t> ongeïsoleerde opp. met 2 clusters maar via plafond grootste ongeïsoleerde opp. met cluster van slaapkamers-hal  toewijzen</a:t>
            </a:r>
          </a:p>
          <a:p>
            <a:pPr marL="576000" lvl="1" indent="-288000">
              <a:lnSpc>
                <a:spcPct val="90000"/>
              </a:lnSpc>
              <a:spcBef>
                <a:spcPts val="300"/>
              </a:spcBef>
              <a:buSzPct val="70000"/>
              <a:buBlip>
                <a:blip r:embed="rId3"/>
              </a:buBlip>
            </a:pPr>
            <a:r>
              <a:rPr lang="nl-BE" dirty="0">
                <a:solidFill>
                  <a:srgbClr val="38373A"/>
                </a:solidFill>
                <a:latin typeface="Calibri" panose="020F0502020204030204" pitchFamily="34" charset="0"/>
                <a:sym typeface="Wingdings" panose="05000000000000000000" pitchFamily="2" charset="2"/>
              </a:rPr>
              <a:t>WC </a:t>
            </a:r>
            <a:r>
              <a:rPr lang="nl-BE" dirty="0">
                <a:solidFill>
                  <a:srgbClr val="38373A"/>
                </a:solidFill>
                <a:latin typeface="Calibri" panose="020F0502020204030204" pitchFamily="34" charset="0"/>
              </a:rPr>
              <a:t>= onverwarmd &lt; 6m² </a:t>
            </a:r>
            <a:r>
              <a:rPr lang="nl-BE" dirty="0">
                <a:solidFill>
                  <a:srgbClr val="38373A"/>
                </a:solidFill>
                <a:latin typeface="Calibri" panose="020F0502020204030204" pitchFamily="34" charset="0"/>
                <a:sym typeface="Wingdings" panose="05000000000000000000" pitchFamily="2" charset="2"/>
              </a:rPr>
              <a:t> ongeïsoleerde opp. met 2 clusters maar grootste ongeïsoleerde opp. met cluster van slaapkamers-hal-berging toewijzen</a:t>
            </a:r>
          </a:p>
          <a:p>
            <a:pPr marL="1202400" lvl="3">
              <a:lnSpc>
                <a:spcPct val="90000"/>
              </a:lnSpc>
              <a:spcBef>
                <a:spcPts val="300"/>
              </a:spcBef>
              <a:buSzPct val="70000"/>
            </a:pPr>
            <a:endParaRPr lang="nl-BE" sz="2000" dirty="0">
              <a:solidFill>
                <a:srgbClr val="38373A"/>
              </a:solidFill>
              <a:latin typeface="Calibri" panose="020F0502020204030204" pitchFamily="34" charset="0"/>
            </a:endParaRPr>
          </a:p>
        </p:txBody>
      </p:sp>
      <p:sp>
        <p:nvSpPr>
          <p:cNvPr id="15" name="Tekstvak 14">
            <a:extLst>
              <a:ext uri="{FF2B5EF4-FFF2-40B4-BE49-F238E27FC236}">
                <a16:creationId xmlns:a16="http://schemas.microsoft.com/office/drawing/2014/main" id="{18EFB4F6-88D9-497A-9A31-1BA0759CF7D2}"/>
              </a:ext>
            </a:extLst>
          </p:cNvPr>
          <p:cNvSpPr txBox="1"/>
          <p:nvPr/>
        </p:nvSpPr>
        <p:spPr>
          <a:xfrm>
            <a:off x="364008" y="400260"/>
            <a:ext cx="7685071" cy="569387"/>
          </a:xfrm>
          <a:prstGeom prst="rect">
            <a:avLst/>
          </a:prstGeom>
          <a:noFill/>
        </p:spPr>
        <p:txBody>
          <a:bodyPr wrap="square" rtlCol="0">
            <a:spAutoFit/>
          </a:bodyPr>
          <a:lstStyle/>
          <a:p>
            <a:r>
              <a:rPr lang="nl-BE" sz="3100" b="1">
                <a:solidFill>
                  <a:srgbClr val="105269"/>
                </a:solidFill>
              </a:rPr>
              <a:t>Opmaak EPC van een rijwoning</a:t>
            </a:r>
          </a:p>
        </p:txBody>
      </p:sp>
      <p:pic>
        <p:nvPicPr>
          <p:cNvPr id="12" name="Picture 2">
            <a:extLst>
              <a:ext uri="{FF2B5EF4-FFF2-40B4-BE49-F238E27FC236}">
                <a16:creationId xmlns:a16="http://schemas.microsoft.com/office/drawing/2014/main" id="{2985DA88-656B-4117-9C4C-2032F20A3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4565" y="1673507"/>
            <a:ext cx="1928441" cy="242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B6D41FFC-2611-43A6-8F8C-4E12A930B3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0052" y="1673507"/>
            <a:ext cx="1980159" cy="242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645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domuscalidus.weblog.nl/files/2009/01/c5f4efa5c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364" y="2689934"/>
            <a:ext cx="1954634" cy="37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a:extLst>
              <a:ext uri="{FF2B5EF4-FFF2-40B4-BE49-F238E27FC236}">
                <a16:creationId xmlns:a16="http://schemas.microsoft.com/office/drawing/2014/main" id="{A99C743C-A723-441D-9D92-DF74D70089D8}"/>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3"/>
              </a:buBlip>
            </a:pPr>
            <a:r>
              <a:rPr lang="nl-BE" sz="2200" b="1" dirty="0">
                <a:latin typeface="Calibri"/>
                <a:cs typeface="Calibri"/>
              </a:rPr>
              <a:t>Werkingsprincipe</a:t>
            </a:r>
          </a:p>
          <a:p>
            <a:pPr lvl="1"/>
            <a:r>
              <a:rPr lang="nl-NL" altLang="nl-BE" dirty="0"/>
              <a:t>Haalt zijn verbrandingslucht uit opstelruimte</a:t>
            </a:r>
          </a:p>
          <a:p>
            <a:pPr marL="288000" lvl="1" indent="0">
              <a:buNone/>
            </a:pPr>
            <a:endParaRPr lang="nl-NL" altLang="nl-BE" sz="1000" dirty="0"/>
          </a:p>
          <a:p>
            <a:pPr marL="287655" lvl="2" indent="-287655">
              <a:buBlip>
                <a:blip r:embed="rId3"/>
              </a:buBlip>
            </a:pPr>
            <a:r>
              <a:rPr lang="nl-BE" sz="2200" b="1" dirty="0">
                <a:latin typeface="Calibri"/>
                <a:cs typeface="Calibri"/>
              </a:rPr>
              <a:t>Hoe herkennen</a:t>
            </a:r>
            <a:endParaRPr lang="nl-BE" sz="2200" dirty="0">
              <a:latin typeface="Calibri"/>
              <a:cs typeface="Calibri"/>
            </a:endParaRPr>
          </a:p>
          <a:p>
            <a:pPr lvl="1"/>
            <a:r>
              <a:rPr lang="nl-NL" altLang="nl-BE" dirty="0"/>
              <a:t>Interne of externe valwindafleider/trekonderbreker</a:t>
            </a:r>
          </a:p>
          <a:p>
            <a:pPr lvl="1"/>
            <a:r>
              <a:rPr lang="nl-NL" altLang="nl-BE" dirty="0"/>
              <a:t>Maakt constante thermische trek in verbrandingskamer onafhankelijk van trek in schoorsteen</a:t>
            </a:r>
          </a:p>
          <a:p>
            <a:pPr lvl="1"/>
            <a:r>
              <a:rPr lang="nl-NL" altLang="nl-BE" dirty="0"/>
              <a:t>Open verbrandingskamer</a:t>
            </a:r>
          </a:p>
          <a:p>
            <a:pPr marL="287655" lvl="2" indent="-287655">
              <a:buBlip>
                <a:blip r:embed="rId3"/>
              </a:buBlip>
            </a:pPr>
            <a:endParaRPr lang="nl-BE" sz="2200" dirty="0">
              <a:latin typeface="Calibri"/>
              <a:cs typeface="Calibri"/>
            </a:endParaRPr>
          </a:p>
          <a:p>
            <a:pPr marL="575655" lvl="3" indent="-287655">
              <a:buBlip>
                <a:blip r:embed="rId3"/>
              </a:buBlip>
            </a:pPr>
            <a:endParaRPr lang="nl-BE" sz="2200" dirty="0">
              <a:latin typeface="Calibri"/>
              <a:cs typeface="Calibri"/>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33</a:t>
            </a:fld>
            <a:endParaRPr lang="nl-BE" sz="1100">
              <a:solidFill>
                <a:srgbClr val="105269"/>
              </a:solidFill>
            </a:endParaRPr>
          </a:p>
        </p:txBody>
      </p:sp>
      <p:pic>
        <p:nvPicPr>
          <p:cNvPr id="9" name="Afbeelding 8"/>
          <p:cNvPicPr>
            <a:picLocks noChangeAspect="1"/>
          </p:cNvPicPr>
          <p:nvPr/>
        </p:nvPicPr>
        <p:blipFill>
          <a:blip r:embed="rId7"/>
          <a:stretch>
            <a:fillRect/>
          </a:stretch>
        </p:blipFill>
        <p:spPr>
          <a:xfrm>
            <a:off x="418220" y="4175136"/>
            <a:ext cx="6196644" cy="2571958"/>
          </a:xfrm>
          <a:prstGeom prst="rect">
            <a:avLst/>
          </a:prstGeom>
        </p:spPr>
      </p:pic>
      <p:cxnSp>
        <p:nvCxnSpPr>
          <p:cNvPr id="4" name="Rechte verbindingslijn met pijl 3"/>
          <p:cNvCxnSpPr/>
          <p:nvPr/>
        </p:nvCxnSpPr>
        <p:spPr>
          <a:xfrm>
            <a:off x="3637037" y="5013176"/>
            <a:ext cx="1296144"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itel 3">
            <a:extLst>
              <a:ext uri="{FF2B5EF4-FFF2-40B4-BE49-F238E27FC236}">
                <a16:creationId xmlns:a16="http://schemas.microsoft.com/office/drawing/2014/main" id="{5171E756-8F9C-4021-BD1A-A7D92B891917}"/>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Open of atmosferische ketel (VI.8.2.2.2)</a:t>
            </a:r>
          </a:p>
        </p:txBody>
      </p:sp>
    </p:spTree>
    <p:extLst>
      <p:ext uri="{BB962C8B-B14F-4D97-AF65-F5344CB8AC3E}">
        <p14:creationId xmlns:p14="http://schemas.microsoft.com/office/powerpoint/2010/main" val="78044522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330</a:t>
            </a:fld>
            <a:endParaRPr lang="nl-BE" sz="1100">
              <a:solidFill>
                <a:srgbClr val="105269"/>
              </a:solidFill>
            </a:endParaRPr>
          </a:p>
        </p:txBody>
      </p:sp>
      <p:sp>
        <p:nvSpPr>
          <p:cNvPr id="7" name="Rechthoek 6"/>
          <p:cNvSpPr/>
          <p:nvPr/>
        </p:nvSpPr>
        <p:spPr>
          <a:xfrm>
            <a:off x="47644" y="179888"/>
            <a:ext cx="8208450" cy="1648143"/>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200" b="1" dirty="0">
                <a:solidFill>
                  <a:srgbClr val="38373A"/>
                </a:solidFill>
                <a:latin typeface="Calibri" panose="020F0502020204030204" pitchFamily="34" charset="0"/>
              </a:rPr>
              <a:t>Stappenplan 2: Ruimteclusters bepalen en koppelen aan RV-installaties</a:t>
            </a:r>
          </a:p>
          <a:p>
            <a:pPr marL="576000" lvl="2">
              <a:lnSpc>
                <a:spcPct val="90000"/>
              </a:lnSpc>
              <a:spcBef>
                <a:spcPts val="300"/>
              </a:spcBef>
              <a:buSzPct val="90000"/>
            </a:pPr>
            <a:r>
              <a:rPr lang="nl-BE" sz="2000" dirty="0">
                <a:solidFill>
                  <a:srgbClr val="38373A"/>
                </a:solidFill>
                <a:latin typeface="Calibri" panose="020F0502020204030204" pitchFamily="34" charset="0"/>
              </a:rPr>
              <a:t>RC1: CV installatie</a:t>
            </a:r>
          </a:p>
          <a:p>
            <a:pPr marL="576000" lvl="2">
              <a:lnSpc>
                <a:spcPct val="90000"/>
              </a:lnSpc>
              <a:spcBef>
                <a:spcPts val="300"/>
              </a:spcBef>
              <a:buSzPct val="90000"/>
            </a:pPr>
            <a:r>
              <a:rPr lang="nl-BE" sz="2000" dirty="0">
                <a:solidFill>
                  <a:srgbClr val="38373A"/>
                </a:solidFill>
                <a:latin typeface="Calibri" panose="020F0502020204030204" pitchFamily="34" charset="0"/>
              </a:rPr>
              <a:t>RC2: CV installatie + gashaard</a:t>
            </a:r>
          </a:p>
          <a:p>
            <a:pPr marL="576000" lvl="2">
              <a:lnSpc>
                <a:spcPct val="90000"/>
              </a:lnSpc>
              <a:spcBef>
                <a:spcPts val="300"/>
              </a:spcBef>
              <a:buSzPct val="90000"/>
            </a:pPr>
            <a:r>
              <a:rPr lang="nl-BE" sz="2000" dirty="0">
                <a:solidFill>
                  <a:srgbClr val="38373A"/>
                </a:solidFill>
                <a:latin typeface="Calibri" panose="020F0502020204030204" pitchFamily="34" charset="0"/>
              </a:rPr>
              <a:t>RC3: CV installatie + elektrische convector</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40079"/>
            <a:ext cx="3776936" cy="474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1331640" y="3815696"/>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RC2</a:t>
            </a:r>
            <a:endParaRPr lang="nl-NL" sz="2000">
              <a:solidFill>
                <a:srgbClr val="38373A"/>
              </a:solidFill>
              <a:latin typeface="Calibri" panose="020F0502020204030204" pitchFamily="34" charset="0"/>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146" y="1867646"/>
            <a:ext cx="3813174" cy="466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663824" y="2227686"/>
            <a:ext cx="3672408" cy="424847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506146" y="1895213"/>
            <a:ext cx="3672408" cy="466472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5436096" y="3415586"/>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RC1</a:t>
            </a:r>
            <a:endParaRPr lang="nl-NL" sz="2000">
              <a:solidFill>
                <a:srgbClr val="38373A"/>
              </a:solidFill>
              <a:latin typeface="Calibri" panose="020F0502020204030204" pitchFamily="34" charset="0"/>
            </a:endParaRPr>
          </a:p>
        </p:txBody>
      </p:sp>
      <p:sp>
        <p:nvSpPr>
          <p:cNvPr id="15" name="Rechthoek 14"/>
          <p:cNvSpPr/>
          <p:nvPr/>
        </p:nvSpPr>
        <p:spPr>
          <a:xfrm>
            <a:off x="6902896" y="5612062"/>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RC3</a:t>
            </a:r>
            <a:endParaRPr lang="nl-NL" sz="2000">
              <a:solidFill>
                <a:srgbClr val="38373A"/>
              </a:solidFill>
              <a:latin typeface="Calibri" panose="020F0502020204030204" pitchFamily="34" charset="0"/>
            </a:endParaRPr>
          </a:p>
        </p:txBody>
      </p:sp>
      <p:sp>
        <p:nvSpPr>
          <p:cNvPr id="16" name="Rechthoek 15"/>
          <p:cNvSpPr/>
          <p:nvPr/>
        </p:nvSpPr>
        <p:spPr>
          <a:xfrm>
            <a:off x="3563888" y="5540054"/>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RC1</a:t>
            </a:r>
            <a:endParaRPr lang="nl-NL" sz="2000">
              <a:solidFill>
                <a:srgbClr val="38373A"/>
              </a:solidFill>
              <a:latin typeface="Calibri" panose="020F0502020204030204" pitchFamily="34" charset="0"/>
            </a:endParaRPr>
          </a:p>
        </p:txBody>
      </p:sp>
      <p:sp>
        <p:nvSpPr>
          <p:cNvPr id="17" name="Rechthoek 16"/>
          <p:cNvSpPr/>
          <p:nvPr/>
        </p:nvSpPr>
        <p:spPr>
          <a:xfrm>
            <a:off x="7265750" y="4521059"/>
            <a:ext cx="587981" cy="400110"/>
          </a:xfrm>
          <a:prstGeom prst="rect">
            <a:avLst/>
          </a:prstGeom>
          <a:solidFill>
            <a:schemeClr val="bg1"/>
          </a:solidFill>
          <a:ln>
            <a:solidFill>
              <a:srgbClr val="C00000"/>
            </a:solidFill>
          </a:ln>
        </p:spPr>
        <p:txBody>
          <a:bodyPr wrap="none">
            <a:spAutoFit/>
          </a:bodyPr>
          <a:lstStyle/>
          <a:p>
            <a:r>
              <a:rPr lang="nl-NL" sz="2000">
                <a:solidFill>
                  <a:srgbClr val="38373A"/>
                </a:solidFill>
                <a:latin typeface="Calibri" panose="020F0502020204030204" pitchFamily="34" charset="0"/>
              </a:rPr>
              <a:t>RC1</a:t>
            </a:r>
          </a:p>
        </p:txBody>
      </p:sp>
      <p:sp>
        <p:nvSpPr>
          <p:cNvPr id="18" name="Rechthoek 17"/>
          <p:cNvSpPr/>
          <p:nvPr/>
        </p:nvSpPr>
        <p:spPr>
          <a:xfrm>
            <a:off x="2965018" y="4675958"/>
            <a:ext cx="587981" cy="400110"/>
          </a:xfrm>
          <a:prstGeom prst="rect">
            <a:avLst/>
          </a:prstGeom>
          <a:solidFill>
            <a:schemeClr val="bg1"/>
          </a:solidFill>
          <a:ln>
            <a:solidFill>
              <a:srgbClr val="C00000"/>
            </a:solidFill>
          </a:ln>
        </p:spPr>
        <p:txBody>
          <a:bodyPr wrap="none">
            <a:spAutoFit/>
          </a:bodyPr>
          <a:lstStyle/>
          <a:p>
            <a:r>
              <a:rPr lang="en-US" sz="2000">
                <a:solidFill>
                  <a:srgbClr val="38373A"/>
                </a:solidFill>
                <a:latin typeface="Calibri" panose="020F0502020204030204" pitchFamily="34" charset="0"/>
              </a:rPr>
              <a:t>RC1</a:t>
            </a:r>
            <a:endParaRPr lang="nl-NL" sz="2000">
              <a:solidFill>
                <a:srgbClr val="38373A"/>
              </a:solidFill>
              <a:latin typeface="Calibri" panose="020F0502020204030204" pitchFamily="34" charset="0"/>
            </a:endParaRPr>
          </a:p>
        </p:txBody>
      </p:sp>
      <p:sp>
        <p:nvSpPr>
          <p:cNvPr id="2" name="Rechthoek 1">
            <a:extLst>
              <a:ext uri="{FF2B5EF4-FFF2-40B4-BE49-F238E27FC236}">
                <a16:creationId xmlns:a16="http://schemas.microsoft.com/office/drawing/2014/main" id="{DC036497-8B86-4282-B5AB-00E87C255263}"/>
              </a:ext>
            </a:extLst>
          </p:cNvPr>
          <p:cNvSpPr/>
          <p:nvPr/>
        </p:nvSpPr>
        <p:spPr>
          <a:xfrm>
            <a:off x="1331640" y="2429164"/>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3112E644-3D8D-4587-BA96-6A387813E29E}"/>
              </a:ext>
            </a:extLst>
          </p:cNvPr>
          <p:cNvSpPr/>
          <p:nvPr/>
        </p:nvSpPr>
        <p:spPr>
          <a:xfrm>
            <a:off x="5426859" y="2066050"/>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3B1C5BDE-DB89-4A11-B52D-B1DC271060FE}"/>
              </a:ext>
            </a:extLst>
          </p:cNvPr>
          <p:cNvSpPr/>
          <p:nvPr/>
        </p:nvSpPr>
        <p:spPr>
          <a:xfrm>
            <a:off x="7067123" y="2087387"/>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20">
            <a:extLst>
              <a:ext uri="{FF2B5EF4-FFF2-40B4-BE49-F238E27FC236}">
                <a16:creationId xmlns:a16="http://schemas.microsoft.com/office/drawing/2014/main" id="{B410C934-AB19-4CBB-81D8-683EA6CC1E59}"/>
              </a:ext>
            </a:extLst>
          </p:cNvPr>
          <p:cNvSpPr/>
          <p:nvPr/>
        </p:nvSpPr>
        <p:spPr>
          <a:xfrm>
            <a:off x="1514825" y="6192982"/>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21">
            <a:extLst>
              <a:ext uri="{FF2B5EF4-FFF2-40B4-BE49-F238E27FC236}">
                <a16:creationId xmlns:a16="http://schemas.microsoft.com/office/drawing/2014/main" id="{5E5CB52B-3577-4CB2-A7F9-A45927649402}"/>
              </a:ext>
            </a:extLst>
          </p:cNvPr>
          <p:cNvSpPr/>
          <p:nvPr/>
        </p:nvSpPr>
        <p:spPr>
          <a:xfrm>
            <a:off x="5221024" y="6192982"/>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22">
            <a:extLst>
              <a:ext uri="{FF2B5EF4-FFF2-40B4-BE49-F238E27FC236}">
                <a16:creationId xmlns:a16="http://schemas.microsoft.com/office/drawing/2014/main" id="{6F58B055-D085-4F2C-839F-884EBA1FD3A4}"/>
              </a:ext>
            </a:extLst>
          </p:cNvPr>
          <p:cNvSpPr/>
          <p:nvPr/>
        </p:nvSpPr>
        <p:spPr>
          <a:xfrm>
            <a:off x="7104069" y="5450522"/>
            <a:ext cx="404796" cy="110836"/>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23">
            <a:extLst>
              <a:ext uri="{FF2B5EF4-FFF2-40B4-BE49-F238E27FC236}">
                <a16:creationId xmlns:a16="http://schemas.microsoft.com/office/drawing/2014/main" id="{A613699C-1E07-4439-AEFE-AA142AE35FEF}"/>
              </a:ext>
            </a:extLst>
          </p:cNvPr>
          <p:cNvSpPr/>
          <p:nvPr/>
        </p:nvSpPr>
        <p:spPr>
          <a:xfrm>
            <a:off x="1211797" y="856872"/>
            <a:ext cx="1420567" cy="247709"/>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24">
            <a:extLst>
              <a:ext uri="{FF2B5EF4-FFF2-40B4-BE49-F238E27FC236}">
                <a16:creationId xmlns:a16="http://schemas.microsoft.com/office/drawing/2014/main" id="{EFCE643A-96B2-45D1-B50D-D589E55CFE69}"/>
              </a:ext>
            </a:extLst>
          </p:cNvPr>
          <p:cNvSpPr/>
          <p:nvPr/>
        </p:nvSpPr>
        <p:spPr>
          <a:xfrm>
            <a:off x="2789971" y="1481883"/>
            <a:ext cx="2271556" cy="267279"/>
          </a:xfrm>
          <a:prstGeom prst="rect">
            <a:avLst/>
          </a:prstGeom>
          <a:solidFill>
            <a:srgbClr val="00B050">
              <a:alpha val="3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5">
            <a:extLst>
              <a:ext uri="{FF2B5EF4-FFF2-40B4-BE49-F238E27FC236}">
                <a16:creationId xmlns:a16="http://schemas.microsoft.com/office/drawing/2014/main" id="{0F8D58DA-57B4-44F1-9809-7B8AA37DA48B}"/>
              </a:ext>
            </a:extLst>
          </p:cNvPr>
          <p:cNvSpPr/>
          <p:nvPr/>
        </p:nvSpPr>
        <p:spPr>
          <a:xfrm>
            <a:off x="6653503" y="5470855"/>
            <a:ext cx="131743" cy="541317"/>
          </a:xfrm>
          <a:prstGeom prst="rect">
            <a:avLst/>
          </a:prstGeom>
          <a:solidFill>
            <a:srgbClr val="00B050">
              <a:alpha val="3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6">
            <a:extLst>
              <a:ext uri="{FF2B5EF4-FFF2-40B4-BE49-F238E27FC236}">
                <a16:creationId xmlns:a16="http://schemas.microsoft.com/office/drawing/2014/main" id="{EFC52A1E-913A-4D04-BC2A-1FC11CB5D9A4}"/>
              </a:ext>
            </a:extLst>
          </p:cNvPr>
          <p:cNvSpPr/>
          <p:nvPr/>
        </p:nvSpPr>
        <p:spPr>
          <a:xfrm>
            <a:off x="2789971" y="1211560"/>
            <a:ext cx="1001626" cy="247709"/>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Rechthoek 27">
            <a:extLst>
              <a:ext uri="{FF2B5EF4-FFF2-40B4-BE49-F238E27FC236}">
                <a16:creationId xmlns:a16="http://schemas.microsoft.com/office/drawing/2014/main" id="{E0CB2757-F0C2-4162-99D3-B9A65CE76F2E}"/>
              </a:ext>
            </a:extLst>
          </p:cNvPr>
          <p:cNvSpPr/>
          <p:nvPr/>
        </p:nvSpPr>
        <p:spPr>
          <a:xfrm>
            <a:off x="815164" y="4072128"/>
            <a:ext cx="274513" cy="603830"/>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Rechthoek 28">
            <a:extLst>
              <a:ext uri="{FF2B5EF4-FFF2-40B4-BE49-F238E27FC236}">
                <a16:creationId xmlns:a16="http://schemas.microsoft.com/office/drawing/2014/main" id="{32D30821-A8F1-4C76-96B8-A5390C30C020}"/>
              </a:ext>
            </a:extLst>
          </p:cNvPr>
          <p:cNvSpPr/>
          <p:nvPr/>
        </p:nvSpPr>
        <p:spPr>
          <a:xfrm>
            <a:off x="1209337" y="1192867"/>
            <a:ext cx="1420567" cy="247709"/>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29">
            <a:extLst>
              <a:ext uri="{FF2B5EF4-FFF2-40B4-BE49-F238E27FC236}">
                <a16:creationId xmlns:a16="http://schemas.microsoft.com/office/drawing/2014/main" id="{4686EDF1-CE28-41E5-8712-EA9610CEFE90}"/>
              </a:ext>
            </a:extLst>
          </p:cNvPr>
          <p:cNvSpPr/>
          <p:nvPr/>
        </p:nvSpPr>
        <p:spPr>
          <a:xfrm>
            <a:off x="1209336" y="1501453"/>
            <a:ext cx="1420567" cy="247709"/>
          </a:xfrm>
          <a:prstGeom prst="rect">
            <a:avLst/>
          </a:prstGeom>
          <a:solidFill>
            <a:srgbClr val="F6A70A">
              <a:alpha val="34000"/>
            </a:srgbClr>
          </a:solidFill>
          <a:ln>
            <a:solidFill>
              <a:srgbClr val="F6A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462D8297-3137-4373-B51F-219ECB00CF8C}"/>
              </a:ext>
            </a:extLst>
          </p:cNvPr>
          <p:cNvSpPr/>
          <p:nvPr/>
        </p:nvSpPr>
        <p:spPr>
          <a:xfrm>
            <a:off x="663824" y="2227686"/>
            <a:ext cx="3672408" cy="198812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54E1F8B6-803E-4F7E-B244-AEDC568E72B2}"/>
              </a:ext>
            </a:extLst>
          </p:cNvPr>
          <p:cNvSpPr/>
          <p:nvPr/>
        </p:nvSpPr>
        <p:spPr>
          <a:xfrm>
            <a:off x="663824" y="4215806"/>
            <a:ext cx="2042122" cy="22724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Rechthoek 30">
            <a:extLst>
              <a:ext uri="{FF2B5EF4-FFF2-40B4-BE49-F238E27FC236}">
                <a16:creationId xmlns:a16="http://schemas.microsoft.com/office/drawing/2014/main" id="{AD3BE2DD-FE64-4B64-9A60-53D9BC2ABC39}"/>
              </a:ext>
            </a:extLst>
          </p:cNvPr>
          <p:cNvSpPr/>
          <p:nvPr/>
        </p:nvSpPr>
        <p:spPr>
          <a:xfrm>
            <a:off x="2705946" y="4215806"/>
            <a:ext cx="1083024" cy="1216025"/>
          </a:xfrm>
          <a:prstGeom prst="rect">
            <a:avLst/>
          </a:prstGeom>
          <a:solidFill>
            <a:srgbClr val="F6A70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264" name="Rechthoek 11263">
            <a:extLst>
              <a:ext uri="{FF2B5EF4-FFF2-40B4-BE49-F238E27FC236}">
                <a16:creationId xmlns:a16="http://schemas.microsoft.com/office/drawing/2014/main" id="{D9EB6BDC-9951-4BFA-ABD9-8880F040AA1F}"/>
              </a:ext>
            </a:extLst>
          </p:cNvPr>
          <p:cNvSpPr/>
          <p:nvPr/>
        </p:nvSpPr>
        <p:spPr>
          <a:xfrm>
            <a:off x="3788970" y="4215806"/>
            <a:ext cx="527401" cy="2272400"/>
          </a:xfrm>
          <a:prstGeom prst="rect">
            <a:avLst/>
          </a:prstGeom>
          <a:solidFill>
            <a:srgbClr val="F6A70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265" name="Rechthoek 11264">
            <a:extLst>
              <a:ext uri="{FF2B5EF4-FFF2-40B4-BE49-F238E27FC236}">
                <a16:creationId xmlns:a16="http://schemas.microsoft.com/office/drawing/2014/main" id="{E33F0E03-A7E4-4E55-A668-74C127506C66}"/>
              </a:ext>
            </a:extLst>
          </p:cNvPr>
          <p:cNvSpPr/>
          <p:nvPr/>
        </p:nvSpPr>
        <p:spPr>
          <a:xfrm>
            <a:off x="2686085" y="5431831"/>
            <a:ext cx="1083024" cy="1056375"/>
          </a:xfrm>
          <a:prstGeom prst="rect">
            <a:avLst/>
          </a:prstGeom>
          <a:solidFill>
            <a:srgbClr val="F6A70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268" name="Rechthoek 11267">
            <a:extLst>
              <a:ext uri="{FF2B5EF4-FFF2-40B4-BE49-F238E27FC236}">
                <a16:creationId xmlns:a16="http://schemas.microsoft.com/office/drawing/2014/main" id="{9621C7FF-31C6-4F51-83E7-340A287436D1}"/>
              </a:ext>
            </a:extLst>
          </p:cNvPr>
          <p:cNvSpPr/>
          <p:nvPr/>
        </p:nvSpPr>
        <p:spPr>
          <a:xfrm>
            <a:off x="4533347" y="1919421"/>
            <a:ext cx="3645207" cy="3456696"/>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269" name="Rechthoek 11268">
            <a:extLst>
              <a:ext uri="{FF2B5EF4-FFF2-40B4-BE49-F238E27FC236}">
                <a16:creationId xmlns:a16="http://schemas.microsoft.com/office/drawing/2014/main" id="{039D52D0-27FF-4478-9556-4A94B642CC4C}"/>
              </a:ext>
            </a:extLst>
          </p:cNvPr>
          <p:cNvSpPr/>
          <p:nvPr/>
        </p:nvSpPr>
        <p:spPr>
          <a:xfrm>
            <a:off x="6653503" y="5383512"/>
            <a:ext cx="1486717" cy="1104694"/>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270" name="Rechthoek 11269">
            <a:extLst>
              <a:ext uri="{FF2B5EF4-FFF2-40B4-BE49-F238E27FC236}">
                <a16:creationId xmlns:a16="http://schemas.microsoft.com/office/drawing/2014/main" id="{30E0881F-4DFB-49EC-B9B4-805198244130}"/>
              </a:ext>
            </a:extLst>
          </p:cNvPr>
          <p:cNvSpPr/>
          <p:nvPr/>
        </p:nvSpPr>
        <p:spPr>
          <a:xfrm>
            <a:off x="4533347" y="5383512"/>
            <a:ext cx="2120156" cy="1104694"/>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1393625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2BD5521-1004-41EC-8602-7692551D9FF3}"/>
              </a:ext>
            </a:extLst>
          </p:cNvPr>
          <p:cNvPicPr>
            <a:picLocks noChangeAspect="1"/>
          </p:cNvPicPr>
          <p:nvPr/>
        </p:nvPicPr>
        <p:blipFill>
          <a:blip r:embed="rId2"/>
          <a:stretch>
            <a:fillRect/>
          </a:stretch>
        </p:blipFill>
        <p:spPr>
          <a:xfrm>
            <a:off x="491755" y="1746251"/>
            <a:ext cx="8357191" cy="3390116"/>
          </a:xfrm>
          <a:prstGeom prst="rect">
            <a:avLst/>
          </a:prstGeom>
        </p:spPr>
      </p:pic>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331</a:t>
            </a:fld>
            <a:endParaRPr lang="nl-BE" sz="1100">
              <a:solidFill>
                <a:srgbClr val="105269"/>
              </a:solidFill>
            </a:endParaRPr>
          </a:p>
        </p:txBody>
      </p:sp>
      <p:sp>
        <p:nvSpPr>
          <p:cNvPr id="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Rectangle 6"/>
          <p:cNvSpPr>
            <a:spLocks noChangeArrowheads="1"/>
          </p:cNvSpPr>
          <p:nvPr/>
        </p:nvSpPr>
        <p:spPr bwMode="auto">
          <a:xfrm>
            <a:off x="0" y="1476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7"/>
          <p:cNvSpPr>
            <a:spLocks noChangeArrowheads="1"/>
          </p:cNvSpPr>
          <p:nvPr/>
        </p:nvSpPr>
        <p:spPr bwMode="auto">
          <a:xfrm>
            <a:off x="0" y="2809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8"/>
          <p:cNvSpPr>
            <a:spLocks noChangeArrowheads="1"/>
          </p:cNvSpPr>
          <p:nvPr/>
        </p:nvSpPr>
        <p:spPr bwMode="auto">
          <a:xfrm>
            <a:off x="0" y="546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9"/>
          <p:cNvSpPr>
            <a:spLocks noChangeArrowheads="1"/>
          </p:cNvSpPr>
          <p:nvPr/>
        </p:nvSpPr>
        <p:spPr bwMode="auto">
          <a:xfrm>
            <a:off x="0" y="6991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itchFamily="34" charset="0"/>
              <a:cs typeface="Arial" pitchFamily="34" charset="0"/>
            </a:endParaRPr>
          </a:p>
        </p:txBody>
      </p:sp>
      <p:sp>
        <p:nvSpPr>
          <p:cNvPr id="20" name="Rechthoek 19"/>
          <p:cNvSpPr/>
          <p:nvPr/>
        </p:nvSpPr>
        <p:spPr>
          <a:xfrm>
            <a:off x="491755" y="3658073"/>
            <a:ext cx="5007006" cy="1296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112EFE46-B3F8-4030-AFBA-B9FEB0879F5B}"/>
              </a:ext>
            </a:extLst>
          </p:cNvPr>
          <p:cNvSpPr txBox="1"/>
          <p:nvPr/>
        </p:nvSpPr>
        <p:spPr>
          <a:xfrm>
            <a:off x="519940" y="1252147"/>
            <a:ext cx="6643520" cy="369332"/>
          </a:xfrm>
          <a:prstGeom prst="rect">
            <a:avLst/>
          </a:prstGeom>
          <a:noFill/>
        </p:spPr>
        <p:txBody>
          <a:bodyPr wrap="square" rtlCol="0">
            <a:spAutoFit/>
          </a:bodyPr>
          <a:lstStyle/>
          <a:p>
            <a:r>
              <a:rPr lang="nl-BE"/>
              <a:t>Overzichtsscherm invoer installaties voor ruimteverwarming</a:t>
            </a:r>
          </a:p>
        </p:txBody>
      </p:sp>
      <p:sp>
        <p:nvSpPr>
          <p:cNvPr id="28" name="PIJL-OMLAAG 27">
            <a:extLst>
              <a:ext uri="{FF2B5EF4-FFF2-40B4-BE49-F238E27FC236}">
                <a16:creationId xmlns:a16="http://schemas.microsoft.com/office/drawing/2014/main" id="{B9609FE3-8BA0-4025-B11F-11CE0472C9AC}"/>
              </a:ext>
            </a:extLst>
          </p:cNvPr>
          <p:cNvSpPr/>
          <p:nvPr/>
        </p:nvSpPr>
        <p:spPr>
          <a:xfrm rot="16200000" flipH="1">
            <a:off x="11869" y="4107601"/>
            <a:ext cx="393264" cy="353614"/>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CDD6A080-4469-4321-8E25-B7BF966FB7EE}"/>
              </a:ext>
            </a:extLst>
          </p:cNvPr>
          <p:cNvSpPr/>
          <p:nvPr/>
        </p:nvSpPr>
        <p:spPr>
          <a:xfrm>
            <a:off x="221001" y="785407"/>
            <a:ext cx="6917978" cy="397032"/>
          </a:xfrm>
          <a:prstGeom prst="rect">
            <a:avLst/>
          </a:prstGeom>
        </p:spPr>
        <p:txBody>
          <a:bodyPr wrap="square">
            <a:spAutoFit/>
          </a:bodyPr>
          <a:lstStyle/>
          <a:p>
            <a:pPr marL="288000" lvl="2" indent="-288000">
              <a:lnSpc>
                <a:spcPct val="90000"/>
              </a:lnSpc>
              <a:spcBef>
                <a:spcPts val="300"/>
              </a:spcBef>
              <a:buSzPct val="90000"/>
              <a:buBlip>
                <a:blip r:embed="rId3"/>
              </a:buBlip>
            </a:pPr>
            <a:r>
              <a:rPr lang="en-US" sz="2200" err="1">
                <a:latin typeface="Calibri" panose="020F0502020204030204" pitchFamily="34" charset="0"/>
              </a:rPr>
              <a:t>Invoervoorbeeld</a:t>
            </a:r>
            <a:r>
              <a:rPr lang="en-US" sz="2200">
                <a:latin typeface="Calibri" panose="020F0502020204030204" pitchFamily="34" charset="0"/>
              </a:rPr>
              <a:t> EPC software</a:t>
            </a:r>
          </a:p>
        </p:txBody>
      </p:sp>
      <p:sp>
        <p:nvSpPr>
          <p:cNvPr id="30" name="Tekstvak 29">
            <a:extLst>
              <a:ext uri="{FF2B5EF4-FFF2-40B4-BE49-F238E27FC236}">
                <a16:creationId xmlns:a16="http://schemas.microsoft.com/office/drawing/2014/main" id="{45DA2F3C-98B7-428A-A1B7-1F3CFAA23EB5}"/>
              </a:ext>
            </a:extLst>
          </p:cNvPr>
          <p:cNvSpPr txBox="1"/>
          <p:nvPr/>
        </p:nvSpPr>
        <p:spPr>
          <a:xfrm>
            <a:off x="491755" y="329111"/>
            <a:ext cx="5007006" cy="430887"/>
          </a:xfrm>
          <a:prstGeom prst="rect">
            <a:avLst/>
          </a:prstGeom>
          <a:noFill/>
        </p:spPr>
        <p:txBody>
          <a:bodyPr wrap="square" rtlCol="0">
            <a:spAutoFit/>
          </a:bodyPr>
          <a:lstStyle/>
          <a:p>
            <a:r>
              <a:rPr lang="nl-BE" sz="2200"/>
              <a:t>Opmaak EPC van </a:t>
            </a:r>
            <a:r>
              <a:rPr lang="nl-BE" sz="2200" b="1"/>
              <a:t>eenheid</a:t>
            </a:r>
          </a:p>
        </p:txBody>
      </p:sp>
    </p:spTree>
    <p:extLst>
      <p:ext uri="{BB962C8B-B14F-4D97-AF65-F5344CB8AC3E}">
        <p14:creationId xmlns:p14="http://schemas.microsoft.com/office/powerpoint/2010/main" val="382411625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332</a:t>
            </a:fld>
            <a:endParaRPr lang="nl-BE" sz="1100">
              <a:solidFill>
                <a:srgbClr val="105269"/>
              </a:solidFill>
            </a:endParaRPr>
          </a:p>
        </p:txBody>
      </p:sp>
      <p:sp>
        <p:nvSpPr>
          <p:cNvPr id="7" name="Rechthoek 6"/>
          <p:cNvSpPr/>
          <p:nvPr/>
        </p:nvSpPr>
        <p:spPr>
          <a:xfrm>
            <a:off x="269227" y="1439989"/>
            <a:ext cx="8302118" cy="1044901"/>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200">
                <a:solidFill>
                  <a:srgbClr val="38373A"/>
                </a:solidFill>
                <a:latin typeface="Calibri" panose="020F0502020204030204" pitchFamily="34" charset="0"/>
              </a:rPr>
              <a:t>Enkel </a:t>
            </a:r>
            <a:r>
              <a:rPr lang="nl-BE" sz="2200" b="1">
                <a:solidFill>
                  <a:srgbClr val="38373A"/>
                </a:solidFill>
                <a:latin typeface="Calibri" panose="020F0502020204030204" pitchFamily="34" charset="0"/>
              </a:rPr>
              <a:t>stappenplan 1 </a:t>
            </a:r>
            <a:r>
              <a:rPr lang="nl-BE" sz="2200">
                <a:solidFill>
                  <a:srgbClr val="38373A"/>
                </a:solidFill>
                <a:latin typeface="Calibri" panose="020F0502020204030204" pitchFamily="34" charset="0"/>
              </a:rPr>
              <a:t>is van toepassing</a:t>
            </a:r>
          </a:p>
          <a:p>
            <a:pPr marL="576000" lvl="1" indent="-288000">
              <a:lnSpc>
                <a:spcPct val="90000"/>
              </a:lnSpc>
              <a:spcBef>
                <a:spcPts val="300"/>
              </a:spcBef>
              <a:buSzPct val="70000"/>
              <a:buBlip>
                <a:blip r:embed="rId3"/>
              </a:buBlip>
            </a:pPr>
            <a:r>
              <a:rPr lang="nl-BE" sz="2200">
                <a:solidFill>
                  <a:srgbClr val="38373A"/>
                </a:solidFill>
                <a:latin typeface="Calibri" panose="020F0502020204030204" pitchFamily="34" charset="0"/>
              </a:rPr>
              <a:t>Aanwezige </a:t>
            </a:r>
            <a:r>
              <a:rPr lang="nl-BE" sz="2200" b="1">
                <a:solidFill>
                  <a:srgbClr val="38373A"/>
                </a:solidFill>
                <a:latin typeface="Calibri" panose="020F0502020204030204" pitchFamily="34" charset="0"/>
              </a:rPr>
              <a:t>collectieve</a:t>
            </a:r>
            <a:r>
              <a:rPr lang="nl-BE" sz="2200">
                <a:solidFill>
                  <a:srgbClr val="38373A"/>
                </a:solidFill>
                <a:latin typeface="Calibri" panose="020F0502020204030204" pitchFamily="34" charset="0"/>
              </a:rPr>
              <a:t> RV-installaties en hun eigenschappen bepalen</a:t>
            </a:r>
            <a:endParaRPr lang="en-US" sz="1000">
              <a:solidFill>
                <a:srgbClr val="38373A"/>
              </a:solidFill>
              <a:latin typeface="Calibri" panose="020F0502020204030204" pitchFamily="34" charset="0"/>
            </a:endParaRPr>
          </a:p>
        </p:txBody>
      </p:sp>
      <p:sp>
        <p:nvSpPr>
          <p:cNvPr id="15" name="Tekstvak 14">
            <a:extLst>
              <a:ext uri="{FF2B5EF4-FFF2-40B4-BE49-F238E27FC236}">
                <a16:creationId xmlns:a16="http://schemas.microsoft.com/office/drawing/2014/main" id="{18EFB4F6-88D9-497A-9A31-1BA0759CF7D2}"/>
              </a:ext>
            </a:extLst>
          </p:cNvPr>
          <p:cNvSpPr txBox="1"/>
          <p:nvPr/>
        </p:nvSpPr>
        <p:spPr>
          <a:xfrm>
            <a:off x="269227" y="436493"/>
            <a:ext cx="7364390" cy="1046440"/>
          </a:xfrm>
          <a:prstGeom prst="rect">
            <a:avLst/>
          </a:prstGeom>
          <a:noFill/>
        </p:spPr>
        <p:txBody>
          <a:bodyPr wrap="square" rtlCol="0">
            <a:spAutoFit/>
          </a:bodyPr>
          <a:lstStyle/>
          <a:p>
            <a:r>
              <a:rPr lang="nl-BE" sz="3100" b="1">
                <a:solidFill>
                  <a:srgbClr val="105269"/>
                </a:solidFill>
              </a:rPr>
              <a:t>Opmaak EPC van gemeenschappelijke delen van een appartementsgebouw</a:t>
            </a:r>
          </a:p>
        </p:txBody>
      </p:sp>
      <p:grpSp>
        <p:nvGrpSpPr>
          <p:cNvPr id="4" name="Groep 3">
            <a:extLst>
              <a:ext uri="{FF2B5EF4-FFF2-40B4-BE49-F238E27FC236}">
                <a16:creationId xmlns:a16="http://schemas.microsoft.com/office/drawing/2014/main" id="{3336257E-99B6-467B-A041-3119539E4E01}"/>
              </a:ext>
            </a:extLst>
          </p:cNvPr>
          <p:cNvGrpSpPr/>
          <p:nvPr/>
        </p:nvGrpSpPr>
        <p:grpSpPr>
          <a:xfrm>
            <a:off x="1415736" y="2656119"/>
            <a:ext cx="6009099" cy="3974005"/>
            <a:chOff x="1415736" y="2656119"/>
            <a:chExt cx="6009099" cy="3974005"/>
          </a:xfrm>
        </p:grpSpPr>
        <p:pic>
          <p:nvPicPr>
            <p:cNvPr id="12" name="Afbeelding 11">
              <a:extLst>
                <a:ext uri="{FF2B5EF4-FFF2-40B4-BE49-F238E27FC236}">
                  <a16:creationId xmlns:a16="http://schemas.microsoft.com/office/drawing/2014/main" id="{E02B79B9-1122-4DCB-A982-F484DE03E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736" y="2656119"/>
              <a:ext cx="6009099" cy="3974005"/>
            </a:xfrm>
            <a:prstGeom prst="rect">
              <a:avLst/>
            </a:prstGeom>
          </p:spPr>
        </p:pic>
        <p:pic>
          <p:nvPicPr>
            <p:cNvPr id="3" name="Afbeelding 2">
              <a:extLst>
                <a:ext uri="{FF2B5EF4-FFF2-40B4-BE49-F238E27FC236}">
                  <a16:creationId xmlns:a16="http://schemas.microsoft.com/office/drawing/2014/main" id="{49515FA8-D5C6-4F9E-B803-2CE8793E3CCD}"/>
                </a:ext>
              </a:extLst>
            </p:cNvPr>
            <p:cNvPicPr>
              <a:picLocks noChangeAspect="1"/>
            </p:cNvPicPr>
            <p:nvPr/>
          </p:nvPicPr>
          <p:blipFill>
            <a:blip r:embed="rId5"/>
            <a:stretch>
              <a:fillRect/>
            </a:stretch>
          </p:blipFill>
          <p:spPr>
            <a:xfrm>
              <a:off x="5048161" y="4572000"/>
              <a:ext cx="699548" cy="682486"/>
            </a:xfrm>
            <a:prstGeom prst="rect">
              <a:avLst/>
            </a:prstGeom>
          </p:spPr>
        </p:pic>
      </p:grpSp>
    </p:spTree>
    <p:extLst>
      <p:ext uri="{BB962C8B-B14F-4D97-AF65-F5344CB8AC3E}">
        <p14:creationId xmlns:p14="http://schemas.microsoft.com/office/powerpoint/2010/main" val="83410126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224" y="1741628"/>
            <a:ext cx="7581472" cy="5013864"/>
          </a:xfrm>
          <a:prstGeom prst="rect">
            <a:avLst/>
          </a:prstGeom>
        </p:spPr>
      </p:pic>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333</a:t>
            </a:fld>
            <a:endParaRPr lang="nl-BE" sz="1100">
              <a:solidFill>
                <a:srgbClr val="105269"/>
              </a:solidFill>
            </a:endParaRPr>
          </a:p>
        </p:txBody>
      </p:sp>
      <p:sp>
        <p:nvSpPr>
          <p:cNvPr id="12" name="Rechthoek 11"/>
          <p:cNvSpPr/>
          <p:nvPr/>
        </p:nvSpPr>
        <p:spPr>
          <a:xfrm>
            <a:off x="2572300" y="1741628"/>
            <a:ext cx="648072" cy="3090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20411" y="1005880"/>
            <a:ext cx="8428026" cy="701731"/>
          </a:xfrm>
          <a:prstGeom prst="rect">
            <a:avLst/>
          </a:prstGeom>
        </p:spPr>
        <p:txBody>
          <a:bodyPr wrap="square">
            <a:spAutoFit/>
          </a:bodyPr>
          <a:lstStyle/>
          <a:p>
            <a:pPr marL="288000" lvl="0" indent="-288000">
              <a:lnSpc>
                <a:spcPct val="90000"/>
              </a:lnSpc>
              <a:spcBef>
                <a:spcPts val="300"/>
              </a:spcBef>
              <a:buSzPct val="90000"/>
              <a:buBlip>
                <a:blip r:embed="rId3"/>
              </a:buBlip>
            </a:pPr>
            <a:r>
              <a:rPr lang="nl-BE" sz="2200" b="1">
                <a:solidFill>
                  <a:srgbClr val="38373A"/>
                </a:solidFill>
                <a:latin typeface="Calibri" panose="020F0502020204030204" pitchFamily="34" charset="0"/>
              </a:rPr>
              <a:t>Stappenplan 1: Aanwezige collectieve RV-installaties en hun eigenschappen </a:t>
            </a:r>
          </a:p>
        </p:txBody>
      </p:sp>
      <p:sp>
        <p:nvSpPr>
          <p:cNvPr id="14" name="Tekstvak 13">
            <a:extLst>
              <a:ext uri="{FF2B5EF4-FFF2-40B4-BE49-F238E27FC236}">
                <a16:creationId xmlns:a16="http://schemas.microsoft.com/office/drawing/2014/main" id="{74D8FE0D-32FE-4118-AAE0-8F358EA212B1}"/>
              </a:ext>
            </a:extLst>
          </p:cNvPr>
          <p:cNvSpPr txBox="1"/>
          <p:nvPr/>
        </p:nvSpPr>
        <p:spPr>
          <a:xfrm>
            <a:off x="418458" y="319008"/>
            <a:ext cx="5880919" cy="430887"/>
          </a:xfrm>
          <a:prstGeom prst="rect">
            <a:avLst/>
          </a:prstGeom>
          <a:noFill/>
        </p:spPr>
        <p:txBody>
          <a:bodyPr wrap="square" rtlCol="0">
            <a:spAutoFit/>
          </a:bodyPr>
          <a:lstStyle/>
          <a:p>
            <a:r>
              <a:rPr lang="nl-BE" sz="2200"/>
              <a:t>Opmaak EPC van </a:t>
            </a:r>
            <a:r>
              <a:rPr lang="nl-BE" sz="2200" b="1"/>
              <a:t>gemeenschappelijke delen</a:t>
            </a:r>
          </a:p>
        </p:txBody>
      </p:sp>
    </p:spTree>
    <p:extLst>
      <p:ext uri="{BB962C8B-B14F-4D97-AF65-F5344CB8AC3E}">
        <p14:creationId xmlns:p14="http://schemas.microsoft.com/office/powerpoint/2010/main" val="88868019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81" y="2222930"/>
            <a:ext cx="7918361" cy="143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334</a:t>
            </a:fld>
            <a:endParaRPr lang="nl-BE" sz="1100">
              <a:solidFill>
                <a:srgbClr val="105269"/>
              </a:solidFill>
            </a:endParaRPr>
          </a:p>
        </p:txBody>
      </p:sp>
      <p:sp>
        <p:nvSpPr>
          <p:cNvPr id="13" name="Rechthoek 12"/>
          <p:cNvSpPr/>
          <p:nvPr/>
        </p:nvSpPr>
        <p:spPr>
          <a:xfrm>
            <a:off x="302881" y="945687"/>
            <a:ext cx="7882972" cy="1349600"/>
          </a:xfrm>
          <a:prstGeom prst="rect">
            <a:avLst/>
          </a:prstGeom>
        </p:spPr>
        <p:txBody>
          <a:bodyPr wrap="square">
            <a:spAutoFit/>
          </a:bodyPr>
          <a:lstStyle/>
          <a:p>
            <a:pPr marL="288000" lvl="0" indent="-288000">
              <a:lnSpc>
                <a:spcPct val="90000"/>
              </a:lnSpc>
              <a:spcBef>
                <a:spcPts val="300"/>
              </a:spcBef>
              <a:buSzPct val="90000"/>
              <a:buBlip>
                <a:blip r:embed="rId3"/>
              </a:buBlip>
            </a:pPr>
            <a:r>
              <a:rPr lang="nl-BE" sz="2200" b="1">
                <a:solidFill>
                  <a:srgbClr val="38373A"/>
                </a:solidFill>
                <a:latin typeface="Calibri" panose="020F0502020204030204" pitchFamily="34" charset="0"/>
              </a:rPr>
              <a:t>Stappenplan 1: Aanwezige collectieve RV-installaties en hun eigenschappen </a:t>
            </a:r>
          </a:p>
          <a:p>
            <a:pPr marL="576000" lvl="1" indent="-288000">
              <a:lnSpc>
                <a:spcPct val="90000"/>
              </a:lnSpc>
              <a:spcBef>
                <a:spcPts val="300"/>
              </a:spcBef>
              <a:buSzPct val="70000"/>
              <a:buBlip>
                <a:blip r:embed="rId4"/>
              </a:buBlip>
            </a:pPr>
            <a:r>
              <a:rPr lang="nl-BE" sz="2200">
                <a:latin typeface="Calibri" panose="020F0502020204030204" pitchFamily="34" charset="0"/>
              </a:rPr>
              <a:t>Indien in gebouw </a:t>
            </a:r>
            <a:r>
              <a:rPr lang="nl-BE" sz="2200" b="1">
                <a:latin typeface="Calibri" panose="020F0502020204030204" pitchFamily="34" charset="0"/>
              </a:rPr>
              <a:t>geen</a:t>
            </a:r>
            <a:r>
              <a:rPr lang="nl-BE" sz="2200">
                <a:latin typeface="Calibri" panose="020F0502020204030204" pitchFamily="34" charset="0"/>
              </a:rPr>
              <a:t> collectieve installatie aanwezig </a:t>
            </a:r>
            <a:r>
              <a:rPr lang="nl-BE" sz="2200">
                <a:latin typeface="Calibri" panose="020F0502020204030204" pitchFamily="34" charset="0"/>
                <a:sym typeface="Wingdings" panose="05000000000000000000" pitchFamily="2" charset="2"/>
              </a:rPr>
              <a:t></a:t>
            </a:r>
            <a:r>
              <a:rPr lang="nl-BE" sz="2200">
                <a:latin typeface="Calibri" panose="020F0502020204030204" pitchFamily="34" charset="0"/>
              </a:rPr>
              <a:t>‘geen collectieve RV aanwezig’ aanvinken’</a:t>
            </a:r>
          </a:p>
        </p:txBody>
      </p:sp>
      <p:sp>
        <p:nvSpPr>
          <p:cNvPr id="14" name="Rechthoek 13"/>
          <p:cNvSpPr/>
          <p:nvPr/>
        </p:nvSpPr>
        <p:spPr>
          <a:xfrm>
            <a:off x="138140" y="3586615"/>
            <a:ext cx="8626913" cy="397032"/>
          </a:xfrm>
          <a:prstGeom prst="rect">
            <a:avLst/>
          </a:prstGeom>
        </p:spPr>
        <p:txBody>
          <a:bodyPr wrap="none">
            <a:spAutoFit/>
          </a:bodyPr>
          <a:lstStyle/>
          <a:p>
            <a:pPr marL="576000" lvl="1" indent="-288000">
              <a:lnSpc>
                <a:spcPct val="90000"/>
              </a:lnSpc>
              <a:spcBef>
                <a:spcPts val="300"/>
              </a:spcBef>
              <a:buSzPct val="70000"/>
              <a:buBlip>
                <a:blip r:embed="rId4"/>
              </a:buBlip>
            </a:pPr>
            <a:r>
              <a:rPr lang="nl-BE" sz="2200">
                <a:latin typeface="Calibri" panose="020F0502020204030204" pitchFamily="34" charset="0"/>
              </a:rPr>
              <a:t>In geval collectieve condenserende gasketel aanwezig </a:t>
            </a:r>
            <a:r>
              <a:rPr lang="nl-BE" sz="2200">
                <a:latin typeface="Calibri" panose="020F0502020204030204" pitchFamily="34" charset="0"/>
                <a:sym typeface="Wingdings" panose="05000000000000000000" pitchFamily="2" charset="2"/>
              </a:rPr>
              <a:t> ‘toevoegen’</a:t>
            </a:r>
            <a:endParaRPr lang="nl-BE" sz="2200">
              <a:latin typeface="Calibri" panose="020F0502020204030204" pitchFamily="34" charset="0"/>
            </a:endParaRPr>
          </a:p>
        </p:txBody>
      </p:sp>
      <p:sp>
        <p:nvSpPr>
          <p:cNvPr id="16" name="Rechthoek 15"/>
          <p:cNvSpPr/>
          <p:nvPr/>
        </p:nvSpPr>
        <p:spPr>
          <a:xfrm>
            <a:off x="6778622" y="2485836"/>
            <a:ext cx="1442620" cy="3090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860" y="4101407"/>
            <a:ext cx="7918361" cy="2546563"/>
          </a:xfrm>
          <a:prstGeom prst="rect">
            <a:avLst/>
          </a:prstGeom>
        </p:spPr>
      </p:pic>
      <p:sp>
        <p:nvSpPr>
          <p:cNvPr id="17" name="Rechthoek 16"/>
          <p:cNvSpPr/>
          <p:nvPr/>
        </p:nvSpPr>
        <p:spPr>
          <a:xfrm>
            <a:off x="6766755" y="5207811"/>
            <a:ext cx="1442620" cy="2370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7430524" y="5495843"/>
            <a:ext cx="778851" cy="4320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 name="Rechte verbindingslijn 4"/>
          <p:cNvCxnSpPr/>
          <p:nvPr/>
        </p:nvCxnSpPr>
        <p:spPr>
          <a:xfrm>
            <a:off x="6766755" y="5207811"/>
            <a:ext cx="1442620" cy="23704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a:xfrm flipV="1">
            <a:off x="6766755" y="5207811"/>
            <a:ext cx="1442620" cy="23704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70777052-2C42-44E6-9026-1B12C93C1C8B}"/>
              </a:ext>
            </a:extLst>
          </p:cNvPr>
          <p:cNvSpPr txBox="1"/>
          <p:nvPr/>
        </p:nvSpPr>
        <p:spPr>
          <a:xfrm>
            <a:off x="302881" y="333946"/>
            <a:ext cx="5880919" cy="430887"/>
          </a:xfrm>
          <a:prstGeom prst="rect">
            <a:avLst/>
          </a:prstGeom>
          <a:noFill/>
        </p:spPr>
        <p:txBody>
          <a:bodyPr wrap="square" rtlCol="0">
            <a:spAutoFit/>
          </a:bodyPr>
          <a:lstStyle/>
          <a:p>
            <a:r>
              <a:rPr lang="nl-BE" sz="2200"/>
              <a:t>Opmaak EPC van </a:t>
            </a:r>
            <a:r>
              <a:rPr lang="nl-BE" sz="2200" b="1"/>
              <a:t>gemeenschappelijke delen</a:t>
            </a:r>
          </a:p>
        </p:txBody>
      </p:sp>
      <p:sp>
        <p:nvSpPr>
          <p:cNvPr id="20" name="PIJL-OMLAAG 27">
            <a:extLst>
              <a:ext uri="{FF2B5EF4-FFF2-40B4-BE49-F238E27FC236}">
                <a16:creationId xmlns:a16="http://schemas.microsoft.com/office/drawing/2014/main" id="{5AF9EE62-CDB2-4831-9E97-F7C9DCF67651}"/>
              </a:ext>
            </a:extLst>
          </p:cNvPr>
          <p:cNvSpPr/>
          <p:nvPr/>
        </p:nvSpPr>
        <p:spPr>
          <a:xfrm rot="16200000" flipH="1">
            <a:off x="6290863" y="2463253"/>
            <a:ext cx="393264" cy="353614"/>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IJL-OMLAAG 27">
            <a:extLst>
              <a:ext uri="{FF2B5EF4-FFF2-40B4-BE49-F238E27FC236}">
                <a16:creationId xmlns:a16="http://schemas.microsoft.com/office/drawing/2014/main" id="{1279DB88-23DF-4DE5-875E-169BB1F19055}"/>
              </a:ext>
            </a:extLst>
          </p:cNvPr>
          <p:cNvSpPr/>
          <p:nvPr/>
        </p:nvSpPr>
        <p:spPr>
          <a:xfrm rot="16200000" flipH="1">
            <a:off x="6888050" y="5603749"/>
            <a:ext cx="393264" cy="353614"/>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0368165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0" y="2240248"/>
            <a:ext cx="8730003" cy="3509925"/>
          </a:xfrm>
          <a:prstGeom prst="rect">
            <a:avLst/>
          </a:prstGeom>
        </p:spPr>
      </p:pic>
      <p:sp>
        <p:nvSpPr>
          <p:cNvPr id="14" name="Rechthoek 13"/>
          <p:cNvSpPr/>
          <p:nvPr/>
        </p:nvSpPr>
        <p:spPr>
          <a:xfrm>
            <a:off x="764394" y="1622107"/>
            <a:ext cx="766877" cy="397032"/>
          </a:xfrm>
          <a:prstGeom prst="rect">
            <a:avLst/>
          </a:prstGeom>
        </p:spPr>
        <p:txBody>
          <a:bodyPr wrap="none">
            <a:spAutoFit/>
          </a:bodyPr>
          <a:lstStyle/>
          <a:p>
            <a:pPr marL="576000" lvl="1" indent="-288000">
              <a:lnSpc>
                <a:spcPct val="90000"/>
              </a:lnSpc>
              <a:spcBef>
                <a:spcPts val="300"/>
              </a:spcBef>
              <a:buSzPct val="70000"/>
              <a:buBlip>
                <a:blip r:embed="rId3"/>
              </a:buBlip>
            </a:pPr>
            <a:endParaRPr lang="nl-BE" sz="2200">
              <a:latin typeface="Calibri" panose="020F0502020204030204" pitchFamily="34" charset="0"/>
            </a:endParaRPr>
          </a:p>
        </p:txBody>
      </p:sp>
      <p:sp>
        <p:nvSpPr>
          <p:cNvPr id="16" name="Rechthoek 15"/>
          <p:cNvSpPr/>
          <p:nvPr/>
        </p:nvSpPr>
        <p:spPr>
          <a:xfrm>
            <a:off x="2279405" y="2608224"/>
            <a:ext cx="3850048" cy="7153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873493" y="6385043"/>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335</a:t>
            </a:fld>
            <a:endParaRPr lang="nl-BE" sz="1100" dirty="0">
              <a:solidFill>
                <a:srgbClr val="105269"/>
              </a:solidFill>
            </a:endParaRPr>
          </a:p>
        </p:txBody>
      </p:sp>
      <p:sp>
        <p:nvSpPr>
          <p:cNvPr id="17" name="Rechthoek 16">
            <a:extLst>
              <a:ext uri="{FF2B5EF4-FFF2-40B4-BE49-F238E27FC236}">
                <a16:creationId xmlns:a16="http://schemas.microsoft.com/office/drawing/2014/main" id="{9A82E2D9-CCFB-46D2-92C5-5CECBA5E5116}"/>
              </a:ext>
            </a:extLst>
          </p:cNvPr>
          <p:cNvSpPr/>
          <p:nvPr/>
        </p:nvSpPr>
        <p:spPr>
          <a:xfrm>
            <a:off x="302882" y="963162"/>
            <a:ext cx="8564028" cy="1388072"/>
          </a:xfrm>
          <a:prstGeom prst="rect">
            <a:avLst/>
          </a:prstGeom>
        </p:spPr>
        <p:txBody>
          <a:bodyPr wrap="square">
            <a:spAutoFit/>
          </a:bodyPr>
          <a:lstStyle/>
          <a:p>
            <a:pPr marL="288000" lvl="0" indent="-288000">
              <a:lnSpc>
                <a:spcPct val="90000"/>
              </a:lnSpc>
              <a:spcBef>
                <a:spcPts val="300"/>
              </a:spcBef>
              <a:buSzPct val="90000"/>
              <a:buBlip>
                <a:blip r:embed="rId4"/>
              </a:buBlip>
            </a:pPr>
            <a:r>
              <a:rPr lang="nl-BE" sz="2200" b="1">
                <a:solidFill>
                  <a:srgbClr val="38373A"/>
                </a:solidFill>
                <a:latin typeface="Calibri" panose="020F0502020204030204" pitchFamily="34" charset="0"/>
              </a:rPr>
              <a:t>Stappenplan 1: Aanwezige collectieve RV-installaties en hun eigenschappen </a:t>
            </a:r>
          </a:p>
          <a:p>
            <a:pPr marL="576000" lvl="1" indent="-288000">
              <a:lnSpc>
                <a:spcPct val="90000"/>
              </a:lnSpc>
              <a:spcBef>
                <a:spcPts val="300"/>
              </a:spcBef>
              <a:buSzPct val="70000"/>
              <a:buBlip>
                <a:blip r:embed="rId3"/>
              </a:buBlip>
            </a:pPr>
            <a:r>
              <a:rPr lang="nl-BE" sz="2200">
                <a:latin typeface="Calibri" panose="020F0502020204030204" pitchFamily="34" charset="0"/>
              </a:rPr>
              <a:t>Stel: collectieve condenserende gasketel voor CV + SWW aanwezig</a:t>
            </a:r>
          </a:p>
          <a:p>
            <a:pPr marL="288000" lvl="1">
              <a:lnSpc>
                <a:spcPct val="90000"/>
              </a:lnSpc>
              <a:spcBef>
                <a:spcPts val="300"/>
              </a:spcBef>
              <a:buSzPct val="70000"/>
            </a:pPr>
            <a:endParaRPr lang="nl-BE" sz="2200">
              <a:latin typeface="Calibri" panose="020F0502020204030204" pitchFamily="34" charset="0"/>
            </a:endParaRPr>
          </a:p>
        </p:txBody>
      </p:sp>
      <p:sp>
        <p:nvSpPr>
          <p:cNvPr id="19" name="Tekstvak 18">
            <a:extLst>
              <a:ext uri="{FF2B5EF4-FFF2-40B4-BE49-F238E27FC236}">
                <a16:creationId xmlns:a16="http://schemas.microsoft.com/office/drawing/2014/main" id="{372A4D5A-F9CB-4495-A88F-943B31789A84}"/>
              </a:ext>
            </a:extLst>
          </p:cNvPr>
          <p:cNvSpPr txBox="1"/>
          <p:nvPr/>
        </p:nvSpPr>
        <p:spPr>
          <a:xfrm>
            <a:off x="302881" y="334437"/>
            <a:ext cx="5880919" cy="430887"/>
          </a:xfrm>
          <a:prstGeom prst="rect">
            <a:avLst/>
          </a:prstGeom>
          <a:noFill/>
        </p:spPr>
        <p:txBody>
          <a:bodyPr wrap="square" rtlCol="0">
            <a:spAutoFit/>
          </a:bodyPr>
          <a:lstStyle/>
          <a:p>
            <a:r>
              <a:rPr lang="nl-BE" sz="2200"/>
              <a:t>Opmaak EPC van </a:t>
            </a:r>
            <a:r>
              <a:rPr lang="nl-BE" sz="2200" b="1"/>
              <a:t>gemeenschappelijke delen</a:t>
            </a:r>
          </a:p>
        </p:txBody>
      </p:sp>
      <p:sp>
        <p:nvSpPr>
          <p:cNvPr id="23" name="PIJL-OMLAAG 27">
            <a:extLst>
              <a:ext uri="{FF2B5EF4-FFF2-40B4-BE49-F238E27FC236}">
                <a16:creationId xmlns:a16="http://schemas.microsoft.com/office/drawing/2014/main" id="{2BD5B208-3341-4967-B188-7D120D53C5F5}"/>
              </a:ext>
            </a:extLst>
          </p:cNvPr>
          <p:cNvSpPr/>
          <p:nvPr/>
        </p:nvSpPr>
        <p:spPr>
          <a:xfrm rot="5400000">
            <a:off x="6201027" y="2702908"/>
            <a:ext cx="233827" cy="216025"/>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A635F000-8E1F-4978-850C-1549FDCC1DAB}"/>
              </a:ext>
            </a:extLst>
          </p:cNvPr>
          <p:cNvSpPr/>
          <p:nvPr/>
        </p:nvSpPr>
        <p:spPr>
          <a:xfrm>
            <a:off x="6506428" y="2441588"/>
            <a:ext cx="2380944" cy="954107"/>
          </a:xfrm>
          <a:prstGeom prst="rect">
            <a:avLst/>
          </a:prstGeom>
          <a:solidFill>
            <a:schemeClr val="bg1"/>
          </a:solidFill>
          <a:ln>
            <a:solidFill>
              <a:srgbClr val="C00000"/>
            </a:solidFill>
          </a:ln>
        </p:spPr>
        <p:txBody>
          <a:bodyPr wrap="square">
            <a:spAutoFit/>
          </a:bodyPr>
          <a:lstStyle/>
          <a:p>
            <a:r>
              <a:rPr lang="nl-BE" sz="1400">
                <a:sym typeface="Wingdings" panose="05000000000000000000" pitchFamily="2" charset="2"/>
              </a:rPr>
              <a:t>Eerst: Keuze uit 5 types verwarming, </a:t>
            </a:r>
          </a:p>
          <a:p>
            <a:r>
              <a:rPr lang="nl-BE" sz="1400">
                <a:sym typeface="Wingdings" panose="05000000000000000000" pitchFamily="2" charset="2"/>
              </a:rPr>
              <a:t>Selecteer ‘Centraal’</a:t>
            </a:r>
          </a:p>
          <a:p>
            <a:r>
              <a:rPr lang="nl-BE" sz="1400">
                <a:sym typeface="Wingdings" panose="05000000000000000000" pitchFamily="2" charset="2"/>
              </a:rPr>
              <a:t>Beschrijf de installatie</a:t>
            </a:r>
            <a:endParaRPr lang="nl-NL" sz="1400"/>
          </a:p>
        </p:txBody>
      </p:sp>
      <p:sp>
        <p:nvSpPr>
          <p:cNvPr id="25" name="Rechthoek 24">
            <a:extLst>
              <a:ext uri="{FF2B5EF4-FFF2-40B4-BE49-F238E27FC236}">
                <a16:creationId xmlns:a16="http://schemas.microsoft.com/office/drawing/2014/main" id="{4C65F4F6-B2D8-4105-8D0F-04C9C55257ED}"/>
              </a:ext>
            </a:extLst>
          </p:cNvPr>
          <p:cNvSpPr/>
          <p:nvPr/>
        </p:nvSpPr>
        <p:spPr>
          <a:xfrm>
            <a:off x="6334069" y="3733736"/>
            <a:ext cx="1563041" cy="523220"/>
          </a:xfrm>
          <a:prstGeom prst="rect">
            <a:avLst/>
          </a:prstGeom>
          <a:solidFill>
            <a:schemeClr val="bg1"/>
          </a:solidFill>
          <a:ln>
            <a:solidFill>
              <a:srgbClr val="C00000"/>
            </a:solidFill>
          </a:ln>
        </p:spPr>
        <p:txBody>
          <a:bodyPr wrap="square">
            <a:spAutoFit/>
          </a:bodyPr>
          <a:lstStyle/>
          <a:p>
            <a:r>
              <a:rPr lang="nl-BE" sz="1400">
                <a:sym typeface="Wingdings" panose="05000000000000000000" pitchFamily="2" charset="2"/>
              </a:rPr>
              <a:t>Vervolgens: Voeg opwekker toe</a:t>
            </a:r>
            <a:endParaRPr lang="nl-NL" sz="1400"/>
          </a:p>
        </p:txBody>
      </p:sp>
      <p:sp>
        <p:nvSpPr>
          <p:cNvPr id="26" name="PIJL-OMLAAG 27">
            <a:extLst>
              <a:ext uri="{FF2B5EF4-FFF2-40B4-BE49-F238E27FC236}">
                <a16:creationId xmlns:a16="http://schemas.microsoft.com/office/drawing/2014/main" id="{AAC53FBA-177B-46DD-A415-7A8E909EC50F}"/>
              </a:ext>
            </a:extLst>
          </p:cNvPr>
          <p:cNvSpPr/>
          <p:nvPr/>
        </p:nvSpPr>
        <p:spPr>
          <a:xfrm rot="16200000" flipH="1">
            <a:off x="7981665" y="3729057"/>
            <a:ext cx="272828" cy="282187"/>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6E6C9BB6-A8D8-4E34-ABD4-776F97B4AC7F}"/>
              </a:ext>
            </a:extLst>
          </p:cNvPr>
          <p:cNvSpPr/>
          <p:nvPr/>
        </p:nvSpPr>
        <p:spPr>
          <a:xfrm>
            <a:off x="8277459" y="3794445"/>
            <a:ext cx="649759" cy="212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9554583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764394" y="1622107"/>
            <a:ext cx="766877" cy="397032"/>
          </a:xfrm>
          <a:prstGeom prst="rect">
            <a:avLst/>
          </a:prstGeom>
        </p:spPr>
        <p:txBody>
          <a:bodyPr wrap="none">
            <a:spAutoFit/>
          </a:bodyPr>
          <a:lstStyle/>
          <a:p>
            <a:pPr marL="576000" lvl="1" indent="-288000">
              <a:lnSpc>
                <a:spcPct val="90000"/>
              </a:lnSpc>
              <a:spcBef>
                <a:spcPts val="300"/>
              </a:spcBef>
              <a:buSzPct val="70000"/>
              <a:buBlip>
                <a:blip r:embed="rId2"/>
              </a:buBlip>
            </a:pPr>
            <a:endParaRPr lang="nl-BE" sz="2200">
              <a:latin typeface="Calibri" panose="020F0502020204030204" pitchFamily="34" charset="0"/>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24" y="2456525"/>
            <a:ext cx="8706455" cy="3292165"/>
          </a:xfrm>
          <a:prstGeom prst="rect">
            <a:avLst/>
          </a:prstGeom>
        </p:spPr>
      </p:pic>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890679" y="6358276"/>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336</a:t>
            </a:fld>
            <a:endParaRPr lang="nl-BE" sz="1100" dirty="0">
              <a:solidFill>
                <a:srgbClr val="105269"/>
              </a:solidFill>
            </a:endParaRPr>
          </a:p>
        </p:txBody>
      </p:sp>
      <p:sp>
        <p:nvSpPr>
          <p:cNvPr id="17" name="Rechthoek 16">
            <a:extLst>
              <a:ext uri="{FF2B5EF4-FFF2-40B4-BE49-F238E27FC236}">
                <a16:creationId xmlns:a16="http://schemas.microsoft.com/office/drawing/2014/main" id="{9A82E2D9-CCFB-46D2-92C5-5CECBA5E5116}"/>
              </a:ext>
            </a:extLst>
          </p:cNvPr>
          <p:cNvSpPr/>
          <p:nvPr/>
        </p:nvSpPr>
        <p:spPr>
          <a:xfrm>
            <a:off x="302881" y="945687"/>
            <a:ext cx="8541715" cy="1388072"/>
          </a:xfrm>
          <a:prstGeom prst="rect">
            <a:avLst/>
          </a:prstGeom>
        </p:spPr>
        <p:txBody>
          <a:bodyPr wrap="square">
            <a:spAutoFit/>
          </a:bodyPr>
          <a:lstStyle/>
          <a:p>
            <a:pPr marL="288000" lvl="0" indent="-288000">
              <a:lnSpc>
                <a:spcPct val="90000"/>
              </a:lnSpc>
              <a:spcBef>
                <a:spcPts val="300"/>
              </a:spcBef>
              <a:buSzPct val="90000"/>
              <a:buBlip>
                <a:blip r:embed="rId4"/>
              </a:buBlip>
            </a:pPr>
            <a:r>
              <a:rPr lang="nl-BE" sz="2200" b="1">
                <a:solidFill>
                  <a:srgbClr val="38373A"/>
                </a:solidFill>
                <a:latin typeface="Calibri" panose="020F0502020204030204" pitchFamily="34" charset="0"/>
              </a:rPr>
              <a:t>Stappenplan 1: Aanwezige collectieve RV-installaties en hun eigenschappen </a:t>
            </a:r>
          </a:p>
          <a:p>
            <a:pPr marL="576000" lvl="1" indent="-288000">
              <a:lnSpc>
                <a:spcPct val="90000"/>
              </a:lnSpc>
              <a:spcBef>
                <a:spcPts val="300"/>
              </a:spcBef>
              <a:buSzPct val="70000"/>
              <a:buBlip>
                <a:blip r:embed="rId2"/>
              </a:buBlip>
            </a:pPr>
            <a:r>
              <a:rPr lang="nl-BE" sz="2200">
                <a:latin typeface="Calibri" panose="020F0502020204030204" pitchFamily="34" charset="0"/>
              </a:rPr>
              <a:t>Stel: collectieve condenserende gasketel voor CV + SWW aanwezig</a:t>
            </a:r>
          </a:p>
          <a:p>
            <a:pPr marL="288000" lvl="1">
              <a:lnSpc>
                <a:spcPct val="90000"/>
              </a:lnSpc>
              <a:spcBef>
                <a:spcPts val="300"/>
              </a:spcBef>
              <a:buSzPct val="70000"/>
            </a:pPr>
            <a:endParaRPr lang="nl-BE" sz="2200">
              <a:latin typeface="Calibri" panose="020F0502020204030204" pitchFamily="34" charset="0"/>
            </a:endParaRPr>
          </a:p>
        </p:txBody>
      </p:sp>
      <p:sp>
        <p:nvSpPr>
          <p:cNvPr id="19" name="Tekstvak 18">
            <a:extLst>
              <a:ext uri="{FF2B5EF4-FFF2-40B4-BE49-F238E27FC236}">
                <a16:creationId xmlns:a16="http://schemas.microsoft.com/office/drawing/2014/main" id="{372A4D5A-F9CB-4495-A88F-943B31789A84}"/>
              </a:ext>
            </a:extLst>
          </p:cNvPr>
          <p:cNvSpPr txBox="1"/>
          <p:nvPr/>
        </p:nvSpPr>
        <p:spPr>
          <a:xfrm>
            <a:off x="299404" y="392034"/>
            <a:ext cx="5880919" cy="430887"/>
          </a:xfrm>
          <a:prstGeom prst="rect">
            <a:avLst/>
          </a:prstGeom>
          <a:noFill/>
        </p:spPr>
        <p:txBody>
          <a:bodyPr wrap="square" rtlCol="0">
            <a:spAutoFit/>
          </a:bodyPr>
          <a:lstStyle/>
          <a:p>
            <a:r>
              <a:rPr lang="nl-BE" sz="2200"/>
              <a:t>Opmaak EPC van </a:t>
            </a:r>
            <a:r>
              <a:rPr lang="nl-BE" sz="2200" b="1"/>
              <a:t>gemeenschappelijke delen</a:t>
            </a:r>
          </a:p>
        </p:txBody>
      </p:sp>
      <p:sp>
        <p:nvSpPr>
          <p:cNvPr id="20" name="Rechthoek 19">
            <a:extLst>
              <a:ext uri="{FF2B5EF4-FFF2-40B4-BE49-F238E27FC236}">
                <a16:creationId xmlns:a16="http://schemas.microsoft.com/office/drawing/2014/main" id="{3FA276F3-612E-43B7-BF9C-9FD28E79FED0}"/>
              </a:ext>
            </a:extLst>
          </p:cNvPr>
          <p:cNvSpPr/>
          <p:nvPr/>
        </p:nvSpPr>
        <p:spPr>
          <a:xfrm>
            <a:off x="5691163" y="3276047"/>
            <a:ext cx="2725476" cy="523220"/>
          </a:xfrm>
          <a:prstGeom prst="rect">
            <a:avLst/>
          </a:prstGeom>
          <a:solidFill>
            <a:schemeClr val="bg1"/>
          </a:solidFill>
          <a:ln>
            <a:solidFill>
              <a:srgbClr val="C00000"/>
            </a:solidFill>
          </a:ln>
        </p:spPr>
        <p:txBody>
          <a:bodyPr wrap="square">
            <a:spAutoFit/>
          </a:bodyPr>
          <a:lstStyle/>
          <a:p>
            <a:r>
              <a:rPr lang="nl-BE" sz="1400">
                <a:sym typeface="Wingdings" panose="05000000000000000000" pitchFamily="2" charset="2"/>
              </a:rPr>
              <a:t>Voeg </a:t>
            </a:r>
            <a:r>
              <a:rPr lang="nl-BE" sz="1400" b="1" u="sng">
                <a:sym typeface="Wingdings" panose="05000000000000000000" pitchFamily="2" charset="2"/>
              </a:rPr>
              <a:t>alle</a:t>
            </a:r>
            <a:r>
              <a:rPr lang="nl-BE" sz="1400">
                <a:sym typeface="Wingdings" panose="05000000000000000000" pitchFamily="2" charset="2"/>
              </a:rPr>
              <a:t> gekende parameters per toegevoegde opwekker in </a:t>
            </a:r>
            <a:endParaRPr lang="nl-NL" sz="1400"/>
          </a:p>
        </p:txBody>
      </p:sp>
    </p:spTree>
    <p:extLst>
      <p:ext uri="{BB962C8B-B14F-4D97-AF65-F5344CB8AC3E}">
        <p14:creationId xmlns:p14="http://schemas.microsoft.com/office/powerpoint/2010/main" val="34930158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81" y="2081448"/>
            <a:ext cx="8452920" cy="4461659"/>
          </a:xfrm>
          <a:prstGeom prst="rect">
            <a:avLst/>
          </a:prstGeom>
        </p:spPr>
      </p:pic>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887339" y="6320988"/>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337</a:t>
            </a:fld>
            <a:endParaRPr lang="nl-BE" sz="1100" dirty="0">
              <a:solidFill>
                <a:srgbClr val="105269"/>
              </a:solidFill>
            </a:endParaRPr>
          </a:p>
        </p:txBody>
      </p:sp>
      <p:sp>
        <p:nvSpPr>
          <p:cNvPr id="18" name="Rechthoek 17">
            <a:extLst>
              <a:ext uri="{FF2B5EF4-FFF2-40B4-BE49-F238E27FC236}">
                <a16:creationId xmlns:a16="http://schemas.microsoft.com/office/drawing/2014/main" id="{0A8DD579-A56B-4B50-B096-6D38B7EB0D11}"/>
              </a:ext>
            </a:extLst>
          </p:cNvPr>
          <p:cNvSpPr/>
          <p:nvPr/>
        </p:nvSpPr>
        <p:spPr>
          <a:xfrm>
            <a:off x="302881" y="945687"/>
            <a:ext cx="8495579" cy="1388072"/>
          </a:xfrm>
          <a:prstGeom prst="rect">
            <a:avLst/>
          </a:prstGeom>
        </p:spPr>
        <p:txBody>
          <a:bodyPr wrap="square">
            <a:spAutoFit/>
          </a:bodyPr>
          <a:lstStyle/>
          <a:p>
            <a:pPr marL="288000" lvl="0" indent="-288000">
              <a:lnSpc>
                <a:spcPct val="90000"/>
              </a:lnSpc>
              <a:spcBef>
                <a:spcPts val="300"/>
              </a:spcBef>
              <a:buSzPct val="90000"/>
              <a:buBlip>
                <a:blip r:embed="rId3"/>
              </a:buBlip>
            </a:pPr>
            <a:r>
              <a:rPr lang="nl-BE" sz="2200" b="1">
                <a:solidFill>
                  <a:srgbClr val="38373A"/>
                </a:solidFill>
                <a:latin typeface="Calibri" panose="020F0502020204030204" pitchFamily="34" charset="0"/>
              </a:rPr>
              <a:t>Stappenplan 1: Aanwezige collectieve RV-installaties en hun eigenschappen </a:t>
            </a:r>
          </a:p>
          <a:p>
            <a:pPr marL="576000" lvl="1" indent="-288000">
              <a:lnSpc>
                <a:spcPct val="90000"/>
              </a:lnSpc>
              <a:spcBef>
                <a:spcPts val="300"/>
              </a:spcBef>
              <a:buSzPct val="70000"/>
              <a:buBlip>
                <a:blip r:embed="rId4"/>
              </a:buBlip>
            </a:pPr>
            <a:r>
              <a:rPr lang="nl-BE" sz="2200">
                <a:latin typeface="Calibri" panose="020F0502020204030204" pitchFamily="34" charset="0"/>
              </a:rPr>
              <a:t>Stel: collectieve condenserende gasketel voor CV + SWW aanwezig</a:t>
            </a:r>
          </a:p>
          <a:p>
            <a:pPr marL="288000" lvl="1">
              <a:lnSpc>
                <a:spcPct val="90000"/>
              </a:lnSpc>
              <a:spcBef>
                <a:spcPts val="300"/>
              </a:spcBef>
              <a:buSzPct val="70000"/>
            </a:pPr>
            <a:endParaRPr lang="nl-BE" sz="2200">
              <a:latin typeface="Calibri" panose="020F0502020204030204" pitchFamily="34" charset="0"/>
            </a:endParaRPr>
          </a:p>
        </p:txBody>
      </p:sp>
      <p:sp>
        <p:nvSpPr>
          <p:cNvPr id="19" name="Tekstvak 18">
            <a:extLst>
              <a:ext uri="{FF2B5EF4-FFF2-40B4-BE49-F238E27FC236}">
                <a16:creationId xmlns:a16="http://schemas.microsoft.com/office/drawing/2014/main" id="{0428DAEB-0CD5-46C3-8E8C-1D2752B4F8A7}"/>
              </a:ext>
            </a:extLst>
          </p:cNvPr>
          <p:cNvSpPr txBox="1"/>
          <p:nvPr/>
        </p:nvSpPr>
        <p:spPr>
          <a:xfrm>
            <a:off x="138140" y="422709"/>
            <a:ext cx="5880919" cy="430887"/>
          </a:xfrm>
          <a:prstGeom prst="rect">
            <a:avLst/>
          </a:prstGeom>
          <a:noFill/>
        </p:spPr>
        <p:txBody>
          <a:bodyPr wrap="square" rtlCol="0">
            <a:spAutoFit/>
          </a:bodyPr>
          <a:lstStyle/>
          <a:p>
            <a:r>
              <a:rPr lang="nl-BE" sz="2200"/>
              <a:t>Opmaak EPC van </a:t>
            </a:r>
            <a:r>
              <a:rPr lang="nl-BE" sz="2200" b="1"/>
              <a:t>gemeenschappelijke delen</a:t>
            </a:r>
          </a:p>
        </p:txBody>
      </p:sp>
      <p:sp>
        <p:nvSpPr>
          <p:cNvPr id="20" name="Rechthoek 19">
            <a:extLst>
              <a:ext uri="{FF2B5EF4-FFF2-40B4-BE49-F238E27FC236}">
                <a16:creationId xmlns:a16="http://schemas.microsoft.com/office/drawing/2014/main" id="{145A8779-6BE9-4F67-BA43-6750A818E01C}"/>
              </a:ext>
            </a:extLst>
          </p:cNvPr>
          <p:cNvSpPr/>
          <p:nvPr/>
        </p:nvSpPr>
        <p:spPr>
          <a:xfrm>
            <a:off x="4529341" y="4645689"/>
            <a:ext cx="3187712" cy="523220"/>
          </a:xfrm>
          <a:prstGeom prst="rect">
            <a:avLst/>
          </a:prstGeom>
          <a:solidFill>
            <a:schemeClr val="bg1"/>
          </a:solidFill>
          <a:ln>
            <a:solidFill>
              <a:srgbClr val="C00000"/>
            </a:solidFill>
          </a:ln>
        </p:spPr>
        <p:txBody>
          <a:bodyPr wrap="square">
            <a:spAutoFit/>
          </a:bodyPr>
          <a:lstStyle/>
          <a:p>
            <a:r>
              <a:rPr lang="nl-BE" sz="1400">
                <a:sym typeface="Wingdings" panose="05000000000000000000" pitchFamily="2" charset="2"/>
              </a:rPr>
              <a:t>Voeg invoer voor distributiesysteem toe, ook het aantal </a:t>
            </a:r>
            <a:r>
              <a:rPr lang="nl-BE" sz="1400" err="1">
                <a:sym typeface="Wingdings" panose="05000000000000000000" pitchFamily="2" charset="2"/>
              </a:rPr>
              <a:t>eq</a:t>
            </a:r>
            <a:r>
              <a:rPr lang="nl-BE" sz="1400">
                <a:sym typeface="Wingdings" panose="05000000000000000000" pitchFamily="2" charset="2"/>
              </a:rPr>
              <a:t>. (woon)eenheden</a:t>
            </a:r>
            <a:endParaRPr lang="nl-NL" sz="1400"/>
          </a:p>
        </p:txBody>
      </p:sp>
      <p:sp>
        <p:nvSpPr>
          <p:cNvPr id="14" name="Rechthoek 13">
            <a:extLst>
              <a:ext uri="{FF2B5EF4-FFF2-40B4-BE49-F238E27FC236}">
                <a16:creationId xmlns:a16="http://schemas.microsoft.com/office/drawing/2014/main" id="{EC60A8CD-23E6-4CD6-83A4-81DA36DF9894}"/>
              </a:ext>
            </a:extLst>
          </p:cNvPr>
          <p:cNvSpPr/>
          <p:nvPr/>
        </p:nvSpPr>
        <p:spPr>
          <a:xfrm>
            <a:off x="6378964" y="5574620"/>
            <a:ext cx="2584236" cy="523220"/>
          </a:xfrm>
          <a:prstGeom prst="rect">
            <a:avLst/>
          </a:prstGeom>
          <a:solidFill>
            <a:schemeClr val="bg1"/>
          </a:solidFill>
          <a:ln>
            <a:solidFill>
              <a:srgbClr val="C00000"/>
            </a:solidFill>
          </a:ln>
        </p:spPr>
        <p:txBody>
          <a:bodyPr wrap="square">
            <a:spAutoFit/>
          </a:bodyPr>
          <a:lstStyle/>
          <a:p>
            <a:r>
              <a:rPr lang="nl-BE" sz="1400">
                <a:sym typeface="Wingdings" panose="05000000000000000000" pitchFamily="2" charset="2"/>
              </a:rPr>
              <a:t>Voeg invoer voor afgiftesysteem</a:t>
            </a:r>
          </a:p>
          <a:p>
            <a:r>
              <a:rPr lang="nl-BE" sz="1400">
                <a:sym typeface="Wingdings" panose="05000000000000000000" pitchFamily="2" charset="2"/>
              </a:rPr>
              <a:t>en regeling toe</a:t>
            </a:r>
            <a:endParaRPr lang="nl-NL" sz="1400"/>
          </a:p>
        </p:txBody>
      </p:sp>
    </p:spTree>
    <p:extLst>
      <p:ext uri="{BB962C8B-B14F-4D97-AF65-F5344CB8AC3E}">
        <p14:creationId xmlns:p14="http://schemas.microsoft.com/office/powerpoint/2010/main" val="35029410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338</a:t>
            </a:fld>
            <a:endParaRPr lang="nl-BE" sz="1100">
              <a:solidFill>
                <a:srgbClr val="105269"/>
              </a:solidFill>
            </a:endParaRPr>
          </a:p>
        </p:txBody>
      </p:sp>
      <p:sp>
        <p:nvSpPr>
          <p:cNvPr id="4" name="titel">
            <a:extLst>
              <a:ext uri="{FF2B5EF4-FFF2-40B4-BE49-F238E27FC236}">
                <a16:creationId xmlns:a16="http://schemas.microsoft.com/office/drawing/2014/main" id="{3633B028-D134-4402-89C3-0C5AFEF7B637}"/>
              </a:ext>
            </a:extLst>
          </p:cNvPr>
          <p:cNvSpPr txBox="1">
            <a:spLocks/>
          </p:cNvSpPr>
          <p:nvPr/>
        </p:nvSpPr>
        <p:spPr>
          <a:xfrm>
            <a:off x="827584" y="2348880"/>
            <a:ext cx="6480720" cy="2043658"/>
          </a:xfrm>
          <a:prstGeom prst="rect">
            <a:avLst/>
          </a:prstGeom>
        </p:spPr>
        <p:txBody>
          <a:bodyPr>
            <a:noAutofit/>
          </a:bodyPr>
          <a:lstStyle>
            <a:lvl1pPr algn="ctr"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r>
              <a:rPr lang="nl-BE" sz="3300"/>
              <a:t>EINDE</a:t>
            </a:r>
            <a:br>
              <a:rPr lang="nl-BE" sz="3300"/>
            </a:br>
            <a:r>
              <a:rPr lang="nl-BE" sz="3300"/>
              <a:t>DEEL  VI</a:t>
            </a:r>
            <a:br>
              <a:rPr lang="nl-BE" sz="3300"/>
            </a:br>
            <a:r>
              <a:rPr lang="nl-BE" sz="3300"/>
              <a:t>RUIMTEVERWARMING</a:t>
            </a:r>
          </a:p>
        </p:txBody>
      </p:sp>
    </p:spTree>
    <p:extLst>
      <p:ext uri="{BB962C8B-B14F-4D97-AF65-F5344CB8AC3E}">
        <p14:creationId xmlns:p14="http://schemas.microsoft.com/office/powerpoint/2010/main" val="2325467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4">
            <a:extLst>
              <a:ext uri="{FF2B5EF4-FFF2-40B4-BE49-F238E27FC236}">
                <a16:creationId xmlns:a16="http://schemas.microsoft.com/office/drawing/2014/main" id="{A99C743C-A723-441D-9D92-DF74D70089D8}"/>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b="1" dirty="0">
                <a:latin typeface="Calibri"/>
                <a:cs typeface="Calibri"/>
              </a:rPr>
              <a:t>Werkingsprincipe</a:t>
            </a:r>
          </a:p>
          <a:p>
            <a:pPr lvl="1"/>
            <a:r>
              <a:rPr lang="nl-NL" dirty="0"/>
              <a:t>Zuigen verbrandingslucht van buiten aan, niet van stookplaats zelf</a:t>
            </a:r>
            <a:endParaRPr lang="nl-BE" dirty="0"/>
          </a:p>
          <a:p>
            <a:pPr lvl="1"/>
            <a:r>
              <a:rPr lang="nl-NL" dirty="0"/>
              <a:t>Blazen de rookgassen naar buiten</a:t>
            </a:r>
            <a:endParaRPr lang="nl-BE" dirty="0"/>
          </a:p>
          <a:p>
            <a:pPr marL="288000" lvl="1" indent="0">
              <a:buNone/>
            </a:pPr>
            <a:endParaRPr lang="nl-NL" altLang="nl-BE" sz="1000" dirty="0"/>
          </a:p>
          <a:p>
            <a:pPr marL="287655" lvl="2" indent="-287655">
              <a:buBlip>
                <a:blip r:embed="rId2"/>
              </a:buBlip>
            </a:pPr>
            <a:r>
              <a:rPr lang="nl-BE" sz="2200" b="1" dirty="0">
                <a:latin typeface="Calibri"/>
                <a:cs typeface="Calibri"/>
              </a:rPr>
              <a:t>Hoe herkennen</a:t>
            </a:r>
          </a:p>
          <a:p>
            <a:pPr lvl="1"/>
            <a:r>
              <a:rPr lang="nl-NL" dirty="0"/>
              <a:t>Besloten verbrandingskamer </a:t>
            </a:r>
            <a:endParaRPr lang="nl-BE" dirty="0"/>
          </a:p>
          <a:p>
            <a:pPr lvl="1"/>
            <a:r>
              <a:rPr lang="nl-NL" dirty="0"/>
              <a:t>Parallelle of concentrische buis voor gecombineerde rookgasafvoer en luchttoevoer</a:t>
            </a:r>
            <a:endParaRPr lang="nl-BE" dirty="0"/>
          </a:p>
          <a:p>
            <a:pPr marL="287655" lvl="2" indent="-287655">
              <a:buBlip>
                <a:blip r:embed="rId2"/>
              </a:buBlip>
            </a:pPr>
            <a:endParaRPr lang="nl-BE" sz="2200" dirty="0">
              <a:latin typeface="Calibri"/>
              <a:cs typeface="Calibri"/>
            </a:endParaRPr>
          </a:p>
          <a:p>
            <a:pPr marL="575655" lvl="3" indent="-287655">
              <a:buBlip>
                <a:blip r:embed="rId2"/>
              </a:buBlip>
            </a:pPr>
            <a:endParaRPr lang="nl-BE" sz="2200" dirty="0">
              <a:latin typeface="Calibri"/>
              <a:cs typeface="Calibri"/>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34</a:t>
            </a:fld>
            <a:endParaRPr lang="nl-BE" sz="1100">
              <a:solidFill>
                <a:srgbClr val="105269"/>
              </a:solidFill>
            </a:endParaRPr>
          </a:p>
        </p:txBody>
      </p:sp>
      <p:sp>
        <p:nvSpPr>
          <p:cNvPr id="10" name="Titel 3">
            <a:extLst>
              <a:ext uri="{FF2B5EF4-FFF2-40B4-BE49-F238E27FC236}">
                <a16:creationId xmlns:a16="http://schemas.microsoft.com/office/drawing/2014/main" id="{5171E756-8F9C-4021-BD1A-A7D92B891917}"/>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Gesloten ketel (VI.8.2.2.1)</a:t>
            </a:r>
          </a:p>
        </p:txBody>
      </p:sp>
      <p:pic>
        <p:nvPicPr>
          <p:cNvPr id="12" name="Picture 2" descr="http://domuscalidus.weblog.nl/files/2009/01/e0d514877b">
            <a:extLst>
              <a:ext uri="{FF2B5EF4-FFF2-40B4-BE49-F238E27FC236}">
                <a16:creationId xmlns:a16="http://schemas.microsoft.com/office/drawing/2014/main" id="{FD3D20F6-C06C-43B5-B30B-A16A380DA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6348" y="3949962"/>
            <a:ext cx="1713132" cy="259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www.cv-compleet.nl/components/com_virtuemart/shop_image/product/Vaillant_muurdoo_4ea072efb94f4.png">
            <a:extLst>
              <a:ext uri="{FF2B5EF4-FFF2-40B4-BE49-F238E27FC236}">
                <a16:creationId xmlns:a16="http://schemas.microsoft.com/office/drawing/2014/main" id="{A751D6E8-C763-4B77-8AD5-2910D25D79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4582572"/>
            <a:ext cx="2897617" cy="162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hoek 13">
            <a:extLst>
              <a:ext uri="{FF2B5EF4-FFF2-40B4-BE49-F238E27FC236}">
                <a16:creationId xmlns:a16="http://schemas.microsoft.com/office/drawing/2014/main" id="{893DBBB8-74BF-422A-9B4E-4D6B7AC27281}"/>
              </a:ext>
            </a:extLst>
          </p:cNvPr>
          <p:cNvSpPr/>
          <p:nvPr/>
        </p:nvSpPr>
        <p:spPr>
          <a:xfrm>
            <a:off x="404017" y="6047710"/>
            <a:ext cx="4032448" cy="523220"/>
          </a:xfrm>
          <a:prstGeom prst="rect">
            <a:avLst/>
          </a:prstGeom>
          <a:solidFill>
            <a:schemeClr val="bg1"/>
          </a:solidFill>
        </p:spPr>
        <p:txBody>
          <a:bodyPr wrap="square">
            <a:spAutoFit/>
          </a:bodyPr>
          <a:lstStyle/>
          <a:p>
            <a:r>
              <a:rPr lang="nl-NL" sz="1400"/>
              <a:t>veel gebruikte concentrische buis bij gesloten ketel, gecombineerde rookgasafvoer en luchttoevoer.</a:t>
            </a:r>
          </a:p>
        </p:txBody>
      </p:sp>
      <p:sp>
        <p:nvSpPr>
          <p:cNvPr id="15" name="Rechthoek 14">
            <a:extLst>
              <a:ext uri="{FF2B5EF4-FFF2-40B4-BE49-F238E27FC236}">
                <a16:creationId xmlns:a16="http://schemas.microsoft.com/office/drawing/2014/main" id="{7F60EAB3-2B64-4829-959B-EDF686939B3E}"/>
              </a:ext>
            </a:extLst>
          </p:cNvPr>
          <p:cNvSpPr/>
          <p:nvPr/>
        </p:nvSpPr>
        <p:spPr>
          <a:xfrm>
            <a:off x="5985793" y="4873189"/>
            <a:ext cx="2160240" cy="523220"/>
          </a:xfrm>
          <a:prstGeom prst="rect">
            <a:avLst/>
          </a:prstGeom>
          <a:solidFill>
            <a:schemeClr val="bg1"/>
          </a:solidFill>
        </p:spPr>
        <p:txBody>
          <a:bodyPr wrap="square">
            <a:spAutoFit/>
          </a:bodyPr>
          <a:lstStyle/>
          <a:p>
            <a:r>
              <a:rPr lang="nl-NL" sz="1400"/>
              <a:t>principetekening gesloten</a:t>
            </a:r>
          </a:p>
          <a:p>
            <a:r>
              <a:rPr lang="nl-NL" sz="1400"/>
              <a:t>niet-condenserende ketel</a:t>
            </a:r>
          </a:p>
        </p:txBody>
      </p:sp>
    </p:spTree>
    <p:extLst>
      <p:ext uri="{BB962C8B-B14F-4D97-AF65-F5344CB8AC3E}">
        <p14:creationId xmlns:p14="http://schemas.microsoft.com/office/powerpoint/2010/main" val="3763579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35</a:t>
            </a:fld>
            <a:endParaRPr lang="nl-BE" sz="1100">
              <a:solidFill>
                <a:srgbClr val="105269"/>
              </a:solidFill>
            </a:endParaRPr>
          </a:p>
        </p:txBody>
      </p:sp>
      <p:sp>
        <p:nvSpPr>
          <p:cNvPr id="3" name="Titel 2">
            <a:extLst>
              <a:ext uri="{FF2B5EF4-FFF2-40B4-BE49-F238E27FC236}">
                <a16:creationId xmlns:a16="http://schemas.microsoft.com/office/drawing/2014/main" id="{63886026-A031-4250-90D5-E178D9CE6BF8}"/>
              </a:ext>
            </a:extLst>
          </p:cNvPr>
          <p:cNvSpPr>
            <a:spLocks noGrp="1"/>
          </p:cNvSpPr>
          <p:nvPr>
            <p:ph type="title"/>
          </p:nvPr>
        </p:nvSpPr>
        <p:spPr/>
        <p:txBody>
          <a:bodyPr/>
          <a:lstStyle/>
          <a:p>
            <a:pPr algn="l"/>
            <a:r>
              <a:rPr lang="nl-BE"/>
              <a:t>Open en gesloten ketels</a:t>
            </a: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p:txBody>
          <a:bodyPr/>
          <a:lstStyle/>
          <a:p>
            <a:r>
              <a:rPr lang="nl-BE"/>
              <a:t>Veel wandtoestellen met </a:t>
            </a:r>
            <a:r>
              <a:rPr lang="nl-BE" b="1"/>
              <a:t>gesloten</a:t>
            </a:r>
            <a:r>
              <a:rPr lang="nl-BE"/>
              <a:t> verbrandingskamer hebben rechtstreekse muur- of </a:t>
            </a:r>
            <a:r>
              <a:rPr lang="nl-BE" err="1"/>
              <a:t>dakdoorvoer</a:t>
            </a:r>
            <a:r>
              <a:rPr lang="nl-BE"/>
              <a:t> </a:t>
            </a:r>
            <a:r>
              <a:rPr lang="nl-BE">
                <a:sym typeface="Wingdings" panose="05000000000000000000" pitchFamily="2" charset="2"/>
              </a:rPr>
              <a:t></a:t>
            </a:r>
            <a:r>
              <a:rPr lang="nl-BE"/>
              <a:t> geen klassieke schoorsteen</a:t>
            </a:r>
          </a:p>
          <a:p>
            <a:endParaRPr lang="nl-BE"/>
          </a:p>
          <a:p>
            <a:r>
              <a:rPr lang="nl-BE" altLang="nl-BE"/>
              <a:t>Bij wandtoestellen met </a:t>
            </a:r>
            <a:r>
              <a:rPr lang="nl-BE" altLang="nl-BE" b="1"/>
              <a:t>open</a:t>
            </a:r>
            <a:r>
              <a:rPr lang="nl-BE" altLang="nl-BE"/>
              <a:t> verbrandingskamer is de onderkant vaak open</a:t>
            </a:r>
          </a:p>
          <a:p>
            <a:endParaRPr lang="nl-BE"/>
          </a:p>
          <a:p>
            <a:r>
              <a:rPr lang="nl-NL" altLang="nl-BE"/>
              <a:t>Op de kenplaat kan je </a:t>
            </a:r>
            <a:r>
              <a:rPr lang="nl-BE" b="1"/>
              <a:t>open</a:t>
            </a:r>
            <a:r>
              <a:rPr lang="nl-BE"/>
              <a:t> ketels herkennen aan de v</a:t>
            </a:r>
            <a:r>
              <a:rPr lang="nl-NL" altLang="nl-BE" err="1"/>
              <a:t>ermelding</a:t>
            </a:r>
            <a:r>
              <a:rPr lang="nl-NL" altLang="nl-BE"/>
              <a:t> van </a:t>
            </a:r>
            <a:r>
              <a:rPr lang="nl-BE"/>
              <a:t>B</a:t>
            </a:r>
            <a:r>
              <a:rPr lang="nl-BE" baseline="-25000"/>
              <a:t>XYAS</a:t>
            </a:r>
            <a:r>
              <a:rPr lang="nl-BE"/>
              <a:t>, B</a:t>
            </a:r>
            <a:r>
              <a:rPr lang="nl-BE" baseline="-25000"/>
              <a:t>XYBS</a:t>
            </a:r>
            <a:r>
              <a:rPr lang="nl-BE"/>
              <a:t>, B</a:t>
            </a:r>
            <a:r>
              <a:rPr lang="nl-BE" baseline="-25000"/>
              <a:t>XYCS</a:t>
            </a:r>
            <a:r>
              <a:rPr lang="nl-BE"/>
              <a:t> (met X en Y een cijfer)</a:t>
            </a:r>
          </a:p>
          <a:p>
            <a:pPr lvl="1"/>
            <a:r>
              <a:rPr lang="nl-NL" altLang="nl-BE"/>
              <a:t>weergave van type rookgasafvoer / luchttoevoer</a:t>
            </a:r>
            <a:endParaRPr lang="nl-BE"/>
          </a:p>
          <a:p>
            <a:pPr lvl="1"/>
            <a:r>
              <a:rPr lang="nl-BE"/>
              <a:t>vb. B11BS</a:t>
            </a:r>
          </a:p>
          <a:p>
            <a:endParaRPr lang="nl-BE"/>
          </a:p>
        </p:txBody>
      </p:sp>
      <p:pic>
        <p:nvPicPr>
          <p:cNvPr id="6" name="Afbeelding 5">
            <a:extLst>
              <a:ext uri="{FF2B5EF4-FFF2-40B4-BE49-F238E27FC236}">
                <a16:creationId xmlns:a16="http://schemas.microsoft.com/office/drawing/2014/main" id="{B0CC628C-94FB-473C-A84B-AD5E52332D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64598" y="4017228"/>
            <a:ext cx="1973003" cy="2704247"/>
          </a:xfrm>
          <a:prstGeom prst="rect">
            <a:avLst/>
          </a:prstGeom>
          <a:noFill/>
          <a:ln>
            <a:noFill/>
          </a:ln>
        </p:spPr>
      </p:pic>
    </p:spTree>
    <p:extLst>
      <p:ext uri="{BB962C8B-B14F-4D97-AF65-F5344CB8AC3E}">
        <p14:creationId xmlns:p14="http://schemas.microsoft.com/office/powerpoint/2010/main" val="2769357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36</a:t>
            </a:fld>
            <a:endParaRPr lang="nl-BE" sz="1100">
              <a:solidFill>
                <a:srgbClr val="105269"/>
              </a:solidFill>
            </a:endParaRPr>
          </a:p>
        </p:txBody>
      </p:sp>
      <p:sp>
        <p:nvSpPr>
          <p:cNvPr id="5" name="Tijdelijke aanduiding voor inhoud 2">
            <a:extLst>
              <a:ext uri="{FF2B5EF4-FFF2-40B4-BE49-F238E27FC236}">
                <a16:creationId xmlns:a16="http://schemas.microsoft.com/office/drawing/2014/main" id="{8F681DBF-4AE1-45ED-B306-7FC83E2F155E}"/>
              </a:ext>
            </a:extLst>
          </p:cNvPr>
          <p:cNvSpPr>
            <a:spLocks noGrp="1"/>
          </p:cNvSpPr>
          <p:nvPr>
            <p:ph sz="half" idx="2"/>
          </p:nvPr>
        </p:nvSpPr>
        <p:spPr>
          <a:xfrm>
            <a:off x="613281" y="4365104"/>
            <a:ext cx="8352928" cy="1800000"/>
          </a:xfrm>
        </p:spPr>
        <p:txBody>
          <a:bodyPr/>
          <a:lstStyle/>
          <a:p>
            <a:r>
              <a:rPr lang="nl-BE" dirty="0"/>
              <a:t>Links: gesloten ketel</a:t>
            </a:r>
          </a:p>
          <a:p>
            <a:r>
              <a:rPr lang="nl-BE" dirty="0"/>
              <a:t>Rechts: open ketel</a:t>
            </a: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9603" y="1395298"/>
            <a:ext cx="2200744" cy="291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IMG_14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321" y="1395298"/>
            <a:ext cx="3894384" cy="291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JL-LINKS en -RECHTS 6"/>
          <p:cNvSpPr/>
          <p:nvPr/>
        </p:nvSpPr>
        <p:spPr>
          <a:xfrm>
            <a:off x="4573721" y="2780928"/>
            <a:ext cx="1152128" cy="340069"/>
          </a:xfrm>
          <a:prstGeom prst="lef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4365104"/>
            <a:ext cx="3250944" cy="2049901"/>
          </a:xfrm>
          <a:prstGeom prst="rect">
            <a:avLst/>
          </a:prstGeom>
        </p:spPr>
      </p:pic>
      <p:sp>
        <p:nvSpPr>
          <p:cNvPr id="9" name="PIJL-LINKS en -RECHTS 8"/>
          <p:cNvSpPr/>
          <p:nvPr/>
        </p:nvSpPr>
        <p:spPr>
          <a:xfrm>
            <a:off x="4867705" y="4707666"/>
            <a:ext cx="571898" cy="340069"/>
          </a:xfrm>
          <a:prstGeom prst="lef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614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37</a:t>
            </a:fld>
            <a:endParaRPr lang="nl-BE" sz="1100">
              <a:solidFill>
                <a:srgbClr val="105269"/>
              </a:solidFill>
            </a:endParaRPr>
          </a:p>
        </p:txBody>
      </p:sp>
      <p:sp>
        <p:nvSpPr>
          <p:cNvPr id="9" name="Tijdelijke aanduiding voor inhoud 4">
            <a:extLst>
              <a:ext uri="{FF2B5EF4-FFF2-40B4-BE49-F238E27FC236}">
                <a16:creationId xmlns:a16="http://schemas.microsoft.com/office/drawing/2014/main" id="{69E83798-9567-47DD-B17E-11D45286F5AD}"/>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Soorten ketels</a:t>
            </a:r>
          </a:p>
          <a:p>
            <a:pPr marL="575655" lvl="1" indent="-287655"/>
            <a:r>
              <a:rPr lang="nl-BE" dirty="0">
                <a:latin typeface="Calibri"/>
                <a:cs typeface="Calibri"/>
              </a:rPr>
              <a:t>Verschillende soorten in functie van gebruikte energiedragers</a:t>
            </a:r>
          </a:p>
          <a:p>
            <a:pPr marL="575655" lvl="1" indent="-287655"/>
            <a:r>
              <a:rPr lang="nl-BE" dirty="0">
                <a:latin typeface="Calibri"/>
                <a:cs typeface="Calibri"/>
              </a:rPr>
              <a:t>Open of gesloten ketels</a:t>
            </a:r>
          </a:p>
          <a:p>
            <a:pPr marL="575655" lvl="1" indent="-287655"/>
            <a:r>
              <a:rPr lang="nl-BE" b="1" dirty="0">
                <a:solidFill>
                  <a:srgbClr val="FF0000"/>
                </a:solidFill>
                <a:latin typeface="Calibri"/>
                <a:cs typeface="Calibri"/>
              </a:rPr>
              <a:t>Condenserende of niet-condenserende ketels</a:t>
            </a:r>
          </a:p>
          <a:p>
            <a:pPr marL="576000" lvl="4"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itel 3">
            <a:extLst>
              <a:ext uri="{FF2B5EF4-FFF2-40B4-BE49-F238E27FC236}">
                <a16:creationId xmlns:a16="http://schemas.microsoft.com/office/drawing/2014/main" id="{E5C7C571-8080-4A53-A095-0B9EA6B7DF3E}"/>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Ketels (VI.8)</a:t>
            </a:r>
          </a:p>
        </p:txBody>
      </p:sp>
    </p:spTree>
    <p:extLst>
      <p:ext uri="{BB962C8B-B14F-4D97-AF65-F5344CB8AC3E}">
        <p14:creationId xmlns:p14="http://schemas.microsoft.com/office/powerpoint/2010/main" val="2752093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93466E97-2AEB-4DAA-9609-899ED3ADB744}"/>
              </a:ext>
            </a:extLst>
          </p:cNvPr>
          <p:cNvSpPr/>
          <p:nvPr/>
        </p:nvSpPr>
        <p:spPr>
          <a:xfrm>
            <a:off x="557808" y="5763933"/>
            <a:ext cx="1709936" cy="84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38</a:t>
            </a:fld>
            <a:endParaRPr lang="nl-BE" sz="1100">
              <a:solidFill>
                <a:srgbClr val="105269"/>
              </a:solidFill>
            </a:endParaRPr>
          </a:p>
        </p:txBody>
      </p:sp>
      <p:sp>
        <p:nvSpPr>
          <p:cNvPr id="3" name="Rechthoek 2"/>
          <p:cNvSpPr/>
          <p:nvPr/>
        </p:nvSpPr>
        <p:spPr>
          <a:xfrm>
            <a:off x="557808" y="1628800"/>
            <a:ext cx="6677351" cy="4393510"/>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NL" altLang="nl-BE" sz="2200" b="1" dirty="0">
                <a:latin typeface="Calibri"/>
                <a:cs typeface="Calibri"/>
              </a:rPr>
              <a:t>Werkingsprincipe</a:t>
            </a:r>
          </a:p>
          <a:p>
            <a:pPr marL="575655" lvl="1" indent="-287655">
              <a:lnSpc>
                <a:spcPct val="90000"/>
              </a:lnSpc>
              <a:spcBef>
                <a:spcPts val="300"/>
              </a:spcBef>
              <a:buSzPct val="70000"/>
              <a:buBlip>
                <a:blip r:embed="rId3"/>
              </a:buBlip>
              <a:defRPr/>
            </a:pPr>
            <a:r>
              <a:rPr lang="nl-NL" altLang="nl-BE" sz="2200" dirty="0">
                <a:latin typeface="Calibri"/>
                <a:cs typeface="Calibri"/>
              </a:rPr>
              <a:t>Waterdamp </a:t>
            </a:r>
            <a:r>
              <a:rPr lang="nl-NL" altLang="nl-BE" sz="2200" dirty="0">
                <a:cs typeface="Calibri"/>
              </a:rPr>
              <a:t>uit rookgassen wordt gecondenseerd </a:t>
            </a:r>
            <a:r>
              <a:rPr lang="nl-NL" altLang="nl-BE" sz="2200" dirty="0">
                <a:latin typeface="Calibri"/>
                <a:cs typeface="Calibri"/>
              </a:rPr>
              <a:t>om extra warmte te benutten</a:t>
            </a:r>
          </a:p>
          <a:p>
            <a:pPr marL="745200" lvl="2">
              <a:lnSpc>
                <a:spcPct val="90000"/>
              </a:lnSpc>
              <a:spcBef>
                <a:spcPts val="300"/>
              </a:spcBef>
              <a:buSzPct val="70000"/>
              <a:defRPr/>
            </a:pPr>
            <a:endParaRPr lang="nl-NL" altLang="nl-BE" sz="2200" dirty="0">
              <a:latin typeface="Calibri"/>
              <a:cs typeface="Calibri"/>
            </a:endParaRPr>
          </a:p>
          <a:p>
            <a:pPr marL="288000" lvl="5" indent="-288000">
              <a:lnSpc>
                <a:spcPct val="90000"/>
              </a:lnSpc>
              <a:spcBef>
                <a:spcPts val="300"/>
              </a:spcBef>
              <a:buSzPct val="90000"/>
              <a:buBlip>
                <a:blip r:embed="rId2"/>
              </a:buBlip>
              <a:defRPr/>
            </a:pPr>
            <a:r>
              <a:rPr lang="nl-NL" altLang="nl-BE" sz="2200" b="1" dirty="0">
                <a:latin typeface="Calibri"/>
                <a:cs typeface="Calibri"/>
              </a:rPr>
              <a:t>Hoe herkennen</a:t>
            </a:r>
          </a:p>
          <a:p>
            <a:pPr marL="575655" lvl="1" indent="-287655">
              <a:lnSpc>
                <a:spcPct val="90000"/>
              </a:lnSpc>
              <a:spcBef>
                <a:spcPts val="300"/>
              </a:spcBef>
              <a:buSzPct val="70000"/>
              <a:buBlip>
                <a:blip r:embed="rId3"/>
              </a:buBlip>
              <a:defRPr/>
            </a:pPr>
            <a:r>
              <a:rPr lang="nl-NL" altLang="nl-BE" sz="2200" dirty="0">
                <a:latin typeface="Calibri"/>
                <a:cs typeface="Calibri"/>
              </a:rPr>
              <a:t>Vanaf 2° helft jaren ‘80 (gas), vanaf 2004 (mazout)</a:t>
            </a:r>
          </a:p>
          <a:p>
            <a:pPr marL="575655" lvl="1" indent="-287655">
              <a:lnSpc>
                <a:spcPct val="90000"/>
              </a:lnSpc>
              <a:spcBef>
                <a:spcPts val="300"/>
              </a:spcBef>
              <a:buSzPct val="70000"/>
              <a:buBlip>
                <a:blip r:embed="rId3"/>
              </a:buBlip>
              <a:defRPr/>
            </a:pPr>
            <a:r>
              <a:rPr lang="nl-NL" altLang="nl-BE" sz="2200" dirty="0" err="1">
                <a:latin typeface="Calibri"/>
                <a:cs typeface="Calibri"/>
              </a:rPr>
              <a:t>Condensafvoer</a:t>
            </a:r>
            <a:r>
              <a:rPr lang="nl-NL" altLang="nl-BE" sz="2200" dirty="0">
                <a:latin typeface="Calibri"/>
                <a:cs typeface="Calibri"/>
              </a:rPr>
              <a:t> ketel</a:t>
            </a:r>
          </a:p>
          <a:p>
            <a:pPr marL="575655" lvl="1" indent="-287655">
              <a:lnSpc>
                <a:spcPct val="90000"/>
              </a:lnSpc>
              <a:spcBef>
                <a:spcPts val="300"/>
              </a:spcBef>
              <a:buSzPct val="70000"/>
              <a:buBlip>
                <a:blip r:embed="rId3"/>
              </a:buBlip>
              <a:defRPr/>
            </a:pPr>
            <a:r>
              <a:rPr lang="nl-NL" altLang="nl-BE" sz="2200" dirty="0">
                <a:latin typeface="Calibri"/>
                <a:cs typeface="Calibri"/>
              </a:rPr>
              <a:t>HR-top of </a:t>
            </a:r>
            <a:r>
              <a:rPr lang="nl-NL" altLang="nl-BE" sz="2200" dirty="0" err="1">
                <a:latin typeface="Calibri"/>
                <a:cs typeface="Calibri"/>
              </a:rPr>
              <a:t>Optimaz</a:t>
            </a:r>
            <a:r>
              <a:rPr lang="nl-NL" altLang="nl-BE" sz="2200" dirty="0">
                <a:latin typeface="Calibri"/>
                <a:cs typeface="Calibri"/>
              </a:rPr>
              <a:t>-elite label</a:t>
            </a:r>
          </a:p>
          <a:p>
            <a:pPr marL="575655" lvl="1" indent="-287655">
              <a:lnSpc>
                <a:spcPct val="90000"/>
              </a:lnSpc>
              <a:spcBef>
                <a:spcPts val="300"/>
              </a:spcBef>
              <a:buSzPct val="70000"/>
              <a:buBlip>
                <a:blip r:embed="rId3"/>
              </a:buBlip>
              <a:defRPr/>
            </a:pPr>
            <a:endParaRPr lang="nl-NL" altLang="nl-BE" sz="2200" dirty="0">
              <a:latin typeface="Calibri"/>
              <a:cs typeface="Calibri"/>
            </a:endParaRPr>
          </a:p>
          <a:p>
            <a:pPr marL="575655" lvl="1" indent="-287655">
              <a:lnSpc>
                <a:spcPct val="90000"/>
              </a:lnSpc>
              <a:spcBef>
                <a:spcPts val="300"/>
              </a:spcBef>
              <a:buSzPct val="70000"/>
              <a:buBlip>
                <a:blip r:embed="rId3"/>
              </a:buBlip>
              <a:defRPr/>
            </a:pPr>
            <a:r>
              <a:rPr lang="nl-NL" altLang="nl-BE" sz="2200" dirty="0">
                <a:latin typeface="Calibri"/>
                <a:cs typeface="Calibri"/>
              </a:rPr>
              <a:t>Kunnen open ketels zijn, maar meestal gesloten</a:t>
            </a:r>
          </a:p>
          <a:p>
            <a:pPr marL="576000" lvl="2">
              <a:lnSpc>
                <a:spcPct val="90000"/>
              </a:lnSpc>
              <a:spcBef>
                <a:spcPts val="300"/>
              </a:spcBef>
              <a:buSzPct val="90000"/>
              <a:defRPr/>
            </a:pPr>
            <a:endParaRPr lang="nl-NL" altLang="nl-BE" sz="2000" dirty="0">
              <a:latin typeface="Calibri"/>
              <a:cs typeface="Calibri"/>
            </a:endParaRPr>
          </a:p>
          <a:p>
            <a:pPr marL="576000" lvl="2">
              <a:lnSpc>
                <a:spcPct val="90000"/>
              </a:lnSpc>
              <a:spcBef>
                <a:spcPts val="300"/>
              </a:spcBef>
              <a:buSzPct val="90000"/>
              <a:defRPr/>
            </a:pPr>
            <a:endParaRPr lang="nl-NL" altLang="nl-BE" sz="2000" dirty="0">
              <a:latin typeface="Calibri"/>
              <a:cs typeface="Calibri"/>
            </a:endParaRPr>
          </a:p>
          <a:p>
            <a:pPr marL="576000" lvl="2">
              <a:lnSpc>
                <a:spcPct val="90000"/>
              </a:lnSpc>
              <a:spcBef>
                <a:spcPts val="300"/>
              </a:spcBef>
              <a:buSzPct val="90000"/>
              <a:defRPr/>
            </a:pPr>
            <a:endParaRPr lang="nl-NL" altLang="nl-BE" sz="2000" dirty="0">
              <a:latin typeface="Calibri"/>
              <a:cs typeface="Calibri"/>
            </a:endParaRPr>
          </a:p>
        </p:txBody>
      </p:sp>
      <p:pic>
        <p:nvPicPr>
          <p:cNvPr id="10" name="Picture 4" descr="http://www.livios.be/files/pressbulletins/758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7453" y="3834433"/>
            <a:ext cx="1193422" cy="7298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klusidee.nl/Forum/userpix/56419_veiligheidsgroep_boiler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4066" y="4494477"/>
            <a:ext cx="1361132" cy="1814843"/>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7294066" y="6304142"/>
            <a:ext cx="1338508" cy="307777"/>
          </a:xfrm>
          <a:prstGeom prst="rect">
            <a:avLst/>
          </a:prstGeom>
        </p:spPr>
        <p:txBody>
          <a:bodyPr wrap="none">
            <a:spAutoFit/>
          </a:bodyPr>
          <a:lstStyle/>
          <a:p>
            <a:r>
              <a:rPr lang="nl-NL" sz="1400"/>
              <a:t>overdrukventiel</a:t>
            </a:r>
          </a:p>
        </p:txBody>
      </p:sp>
      <p:sp>
        <p:nvSpPr>
          <p:cNvPr id="14" name="Rechthoek 13"/>
          <p:cNvSpPr/>
          <p:nvPr/>
        </p:nvSpPr>
        <p:spPr>
          <a:xfrm>
            <a:off x="7291698" y="3988127"/>
            <a:ext cx="1306961" cy="523220"/>
          </a:xfrm>
          <a:prstGeom prst="rect">
            <a:avLst/>
          </a:prstGeom>
        </p:spPr>
        <p:txBody>
          <a:bodyPr wrap="none">
            <a:spAutoFit/>
          </a:bodyPr>
          <a:lstStyle/>
          <a:p>
            <a:r>
              <a:rPr lang="nl-NL" sz="1400"/>
              <a:t>onderaan ketel</a:t>
            </a:r>
          </a:p>
          <a:p>
            <a:r>
              <a:rPr lang="nl-NL" sz="1400" err="1"/>
              <a:t>condensafvoer</a:t>
            </a:r>
            <a:endParaRPr lang="nl-NL" sz="1400"/>
          </a:p>
        </p:txBody>
      </p:sp>
      <p:sp>
        <p:nvSpPr>
          <p:cNvPr id="16" name="Titel 3">
            <a:extLst>
              <a:ext uri="{FF2B5EF4-FFF2-40B4-BE49-F238E27FC236}">
                <a16:creationId xmlns:a16="http://schemas.microsoft.com/office/drawing/2014/main" id="{B98198BF-9FF9-455E-9CBA-4C32F031D44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Condenserende ketels (VI.8.2.1)</a:t>
            </a:r>
          </a:p>
        </p:txBody>
      </p:sp>
      <p:sp>
        <p:nvSpPr>
          <p:cNvPr id="19" name="Tekstvak 18">
            <a:extLst>
              <a:ext uri="{FF2B5EF4-FFF2-40B4-BE49-F238E27FC236}">
                <a16:creationId xmlns:a16="http://schemas.microsoft.com/office/drawing/2014/main" id="{64522C91-3A7F-4E73-A529-0DD7DC597027}"/>
              </a:ext>
            </a:extLst>
          </p:cNvPr>
          <p:cNvSpPr txBox="1"/>
          <p:nvPr/>
        </p:nvSpPr>
        <p:spPr>
          <a:xfrm>
            <a:off x="943330" y="5332231"/>
            <a:ext cx="6358114" cy="1477328"/>
          </a:xfrm>
          <a:prstGeom prst="rect">
            <a:avLst/>
          </a:prstGeom>
          <a:noFill/>
        </p:spPr>
        <p:txBody>
          <a:bodyPr wrap="square" rtlCol="0">
            <a:spAutoFit/>
          </a:bodyPr>
          <a:lstStyle/>
          <a:p>
            <a:pPr lvl="0"/>
            <a:r>
              <a:rPr lang="nl-BE" b="1" dirty="0">
                <a:solidFill>
                  <a:srgbClr val="105269"/>
                </a:solidFill>
              </a:rPr>
              <a:t>Verwar de </a:t>
            </a:r>
            <a:r>
              <a:rPr lang="nl-BE" b="1" dirty="0" err="1">
                <a:solidFill>
                  <a:srgbClr val="105269"/>
                </a:solidFill>
              </a:rPr>
              <a:t>condensafvoer</a:t>
            </a:r>
            <a:r>
              <a:rPr lang="nl-BE" b="1" dirty="0">
                <a:solidFill>
                  <a:srgbClr val="105269"/>
                </a:solidFill>
              </a:rPr>
              <a:t> van de ketel niet met de </a:t>
            </a:r>
            <a:r>
              <a:rPr lang="nl-BE" b="1" dirty="0" err="1">
                <a:solidFill>
                  <a:srgbClr val="105269"/>
                </a:solidFill>
              </a:rPr>
              <a:t>condensafvoer</a:t>
            </a:r>
            <a:r>
              <a:rPr lang="nl-BE" b="1" dirty="0">
                <a:solidFill>
                  <a:srgbClr val="105269"/>
                </a:solidFill>
              </a:rPr>
              <a:t> van de schoorsteen, de afvoer van een oververhittingsbescherming bij houtketels, of een </a:t>
            </a:r>
            <a:r>
              <a:rPr lang="nl-NL" b="1" dirty="0">
                <a:solidFill>
                  <a:srgbClr val="105269"/>
                </a:solidFill>
              </a:rPr>
              <a:t>afvoerleiding van het overdrukventiel </a:t>
            </a:r>
            <a:r>
              <a:rPr lang="nl-BE" b="1" dirty="0">
                <a:solidFill>
                  <a:srgbClr val="105269"/>
                </a:solidFill>
              </a:rPr>
              <a:t>van de RV-kring of SWW.</a:t>
            </a:r>
          </a:p>
          <a:p>
            <a:endParaRPr lang="nl-BE" dirty="0"/>
          </a:p>
        </p:txBody>
      </p:sp>
      <p:pic>
        <p:nvPicPr>
          <p:cNvPr id="20" name="Graphic 19" descr="Opmerking belangrijk">
            <a:extLst>
              <a:ext uri="{FF2B5EF4-FFF2-40B4-BE49-F238E27FC236}">
                <a16:creationId xmlns:a16="http://schemas.microsoft.com/office/drawing/2014/main" id="{D2BFACB8-A965-448B-8627-9716E4D12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4531" y="5314740"/>
            <a:ext cx="728799" cy="728799"/>
          </a:xfrm>
          <a:prstGeom prst="rect">
            <a:avLst/>
          </a:prstGeom>
        </p:spPr>
      </p:pic>
      <p:pic>
        <p:nvPicPr>
          <p:cNvPr id="5" name="Afbeelding 4" descr="Afbeelding met binnen, zitten, tafel, koelkast&#10;&#10;Automatisch gegenereerde beschrijving">
            <a:extLst>
              <a:ext uri="{FF2B5EF4-FFF2-40B4-BE49-F238E27FC236}">
                <a16:creationId xmlns:a16="http://schemas.microsoft.com/office/drawing/2014/main" id="{F72DB555-FD37-4B8A-A398-D729F15D40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136" y="1283240"/>
            <a:ext cx="2021830" cy="2695774"/>
          </a:xfrm>
          <a:prstGeom prst="rect">
            <a:avLst/>
          </a:prstGeom>
        </p:spPr>
      </p:pic>
      <p:sp>
        <p:nvSpPr>
          <p:cNvPr id="6" name="Ovaal 5">
            <a:extLst>
              <a:ext uri="{FF2B5EF4-FFF2-40B4-BE49-F238E27FC236}">
                <a16:creationId xmlns:a16="http://schemas.microsoft.com/office/drawing/2014/main" id="{14E7223D-D14E-4789-9A4B-D70D0BD530A6}"/>
              </a:ext>
            </a:extLst>
          </p:cNvPr>
          <p:cNvSpPr/>
          <p:nvPr/>
        </p:nvSpPr>
        <p:spPr>
          <a:xfrm>
            <a:off x="7945178" y="2528767"/>
            <a:ext cx="533804" cy="14502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Afbeelding 14" descr="HR-TOP-logo">
            <a:extLst>
              <a:ext uri="{FF2B5EF4-FFF2-40B4-BE49-F238E27FC236}">
                <a16:creationId xmlns:a16="http://schemas.microsoft.com/office/drawing/2014/main" id="{A62A0A04-C724-4643-9BDF-A6EC5794204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3712034"/>
            <a:ext cx="972145" cy="884051"/>
          </a:xfrm>
          <a:prstGeom prst="rect">
            <a:avLst/>
          </a:prstGeom>
          <a:noFill/>
          <a:ln>
            <a:noFill/>
          </a:ln>
        </p:spPr>
      </p:pic>
    </p:spTree>
    <p:extLst>
      <p:ext uri="{BB962C8B-B14F-4D97-AF65-F5344CB8AC3E}">
        <p14:creationId xmlns:p14="http://schemas.microsoft.com/office/powerpoint/2010/main" val="3315687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39</a:t>
            </a:fld>
            <a:endParaRPr lang="nl-BE" sz="1100">
              <a:solidFill>
                <a:srgbClr val="105269"/>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096605"/>
            <a:ext cx="5284440" cy="579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3">
            <a:extLst>
              <a:ext uri="{FF2B5EF4-FFF2-40B4-BE49-F238E27FC236}">
                <a16:creationId xmlns:a16="http://schemas.microsoft.com/office/drawing/2014/main" id="{CE1EAA19-A801-424F-89D7-29957EDD4BA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Condenserende ketels (VI.8.2.1)</a:t>
            </a:r>
          </a:p>
        </p:txBody>
      </p:sp>
    </p:spTree>
    <p:extLst>
      <p:ext uri="{BB962C8B-B14F-4D97-AF65-F5344CB8AC3E}">
        <p14:creationId xmlns:p14="http://schemas.microsoft.com/office/powerpoint/2010/main" val="465254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a:t>
            </a:fld>
            <a:endParaRPr lang="nl-BE" sz="1100">
              <a:solidFill>
                <a:srgbClr val="105269"/>
              </a:solidFill>
            </a:endParaRPr>
          </a:p>
        </p:txBody>
      </p:sp>
      <p:sp>
        <p:nvSpPr>
          <p:cNvPr id="4" name="Rechthoek 3"/>
          <p:cNvSpPr/>
          <p:nvPr/>
        </p:nvSpPr>
        <p:spPr>
          <a:xfrm>
            <a:off x="323528" y="116631"/>
            <a:ext cx="7131824" cy="646331"/>
          </a:xfrm>
          <a:prstGeom prst="rect">
            <a:avLst/>
          </a:prstGeom>
        </p:spPr>
        <p:txBody>
          <a:bodyPr wrap="none">
            <a:spAutoFit/>
          </a:bodyPr>
          <a:lstStyle/>
          <a:p>
            <a:pPr lvl="0">
              <a:lnSpc>
                <a:spcPct val="90000"/>
              </a:lnSpc>
              <a:spcBef>
                <a:spcPts val="300"/>
              </a:spcBef>
              <a:buSzPct val="90000"/>
            </a:pPr>
            <a:r>
              <a:rPr lang="nl-BE" sz="4000">
                <a:solidFill>
                  <a:srgbClr val="105269"/>
                </a:solidFill>
                <a:latin typeface="Calibri" panose="020F0502020204030204" pitchFamily="34" charset="0"/>
                <a:sym typeface="Webdings" panose="05030102010509060703" pitchFamily="18" charset="2"/>
              </a:rPr>
              <a:t></a:t>
            </a:r>
            <a:r>
              <a:rPr lang="nl-BE" sz="2400">
                <a:solidFill>
                  <a:srgbClr val="38373A"/>
                </a:solidFill>
                <a:latin typeface="Calibri" panose="020F0502020204030204" pitchFamily="34" charset="0"/>
                <a:sym typeface="Webdings" panose="05030102010509060703" pitchFamily="18" charset="2"/>
              </a:rPr>
              <a:t> </a:t>
            </a:r>
            <a:r>
              <a:rPr lang="nl-BE" sz="2200">
                <a:solidFill>
                  <a:srgbClr val="38373A"/>
                </a:solidFill>
                <a:latin typeface="Calibri" panose="020F0502020204030204" pitchFamily="34" charset="0"/>
                <a:sym typeface="Webdings" panose="05030102010509060703" pitchFamily="18" charset="2"/>
              </a:rPr>
              <a:t>Als startende ED kan je de snelle startkaarten gebruiken</a:t>
            </a:r>
            <a:endParaRPr lang="nl-BE" sz="2200">
              <a:solidFill>
                <a:srgbClr val="38373A"/>
              </a:solidFill>
              <a:latin typeface="Calibri" panose="020F0502020204030204" pitchFamily="34" charset="0"/>
              <a:sym typeface="Wingdings" panose="05000000000000000000" pitchFamily="2" charset="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745202"/>
            <a:ext cx="7416824" cy="3495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4254373"/>
            <a:ext cx="6840760" cy="2120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743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93466E97-2AEB-4DAA-9609-899ED3ADB744}"/>
              </a:ext>
            </a:extLst>
          </p:cNvPr>
          <p:cNvSpPr/>
          <p:nvPr/>
        </p:nvSpPr>
        <p:spPr>
          <a:xfrm>
            <a:off x="557808" y="5763933"/>
            <a:ext cx="1709936" cy="84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40</a:t>
            </a:fld>
            <a:endParaRPr lang="nl-BE" sz="1100">
              <a:solidFill>
                <a:srgbClr val="105269"/>
              </a:solidFill>
            </a:endParaRPr>
          </a:p>
        </p:txBody>
      </p:sp>
      <p:sp>
        <p:nvSpPr>
          <p:cNvPr id="3" name="Rechthoek 2"/>
          <p:cNvSpPr/>
          <p:nvPr/>
        </p:nvSpPr>
        <p:spPr>
          <a:xfrm>
            <a:off x="557808" y="1628800"/>
            <a:ext cx="7326560" cy="2029786"/>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NL" altLang="nl-BE" sz="2200" b="1">
                <a:latin typeface="Calibri"/>
                <a:cs typeface="Calibri"/>
              </a:rPr>
              <a:t>Werkingsprincipe</a:t>
            </a:r>
          </a:p>
          <a:p>
            <a:pPr marL="576000" lvl="1" indent="-288000">
              <a:lnSpc>
                <a:spcPct val="90000"/>
              </a:lnSpc>
              <a:spcBef>
                <a:spcPts val="300"/>
              </a:spcBef>
              <a:buSzPct val="70000"/>
              <a:buBlip>
                <a:blip r:embed="rId3"/>
              </a:buBlip>
              <a:defRPr/>
            </a:pPr>
            <a:r>
              <a:rPr lang="nl-NL" altLang="nl-BE" sz="2200">
                <a:latin typeface="Calibri" panose="020F0502020204030204" pitchFamily="34" charset="0"/>
              </a:rPr>
              <a:t>Waterdamp uit rookgassen wordt </a:t>
            </a:r>
            <a:r>
              <a:rPr lang="nl-NL" altLang="nl-BE" sz="2200" b="1" u="sng">
                <a:latin typeface="Calibri" panose="020F0502020204030204" pitchFamily="34" charset="0"/>
              </a:rPr>
              <a:t>niet</a:t>
            </a:r>
            <a:r>
              <a:rPr lang="nl-NL" altLang="nl-BE" sz="2200">
                <a:latin typeface="Calibri" panose="020F0502020204030204" pitchFamily="34" charset="0"/>
              </a:rPr>
              <a:t> gecondenseerd</a:t>
            </a:r>
          </a:p>
          <a:p>
            <a:pPr marL="745200" lvl="2">
              <a:lnSpc>
                <a:spcPct val="90000"/>
              </a:lnSpc>
              <a:spcBef>
                <a:spcPts val="300"/>
              </a:spcBef>
              <a:buSzPct val="70000"/>
              <a:defRPr/>
            </a:pPr>
            <a:endParaRPr lang="nl-NL" altLang="nl-BE" sz="2200">
              <a:latin typeface="Calibri"/>
              <a:cs typeface="Calibri"/>
            </a:endParaRPr>
          </a:p>
          <a:p>
            <a:pPr marL="576000" lvl="2">
              <a:lnSpc>
                <a:spcPct val="90000"/>
              </a:lnSpc>
              <a:spcBef>
                <a:spcPts val="300"/>
              </a:spcBef>
              <a:buSzPct val="90000"/>
              <a:defRPr/>
            </a:pPr>
            <a:endParaRPr lang="nl-NL" altLang="nl-BE" sz="2000">
              <a:latin typeface="Calibri"/>
              <a:cs typeface="Calibri"/>
            </a:endParaRPr>
          </a:p>
          <a:p>
            <a:pPr marL="576000" lvl="2">
              <a:lnSpc>
                <a:spcPct val="90000"/>
              </a:lnSpc>
              <a:spcBef>
                <a:spcPts val="300"/>
              </a:spcBef>
              <a:buSzPct val="90000"/>
              <a:defRPr/>
            </a:pPr>
            <a:endParaRPr lang="nl-NL" altLang="nl-BE" sz="2000">
              <a:latin typeface="Calibri"/>
              <a:cs typeface="Calibri"/>
            </a:endParaRPr>
          </a:p>
          <a:p>
            <a:pPr marL="576000" lvl="2">
              <a:lnSpc>
                <a:spcPct val="90000"/>
              </a:lnSpc>
              <a:spcBef>
                <a:spcPts val="300"/>
              </a:spcBef>
              <a:buSzPct val="90000"/>
              <a:defRPr/>
            </a:pPr>
            <a:endParaRPr lang="nl-NL" altLang="nl-BE" sz="2000">
              <a:latin typeface="Calibri"/>
              <a:cs typeface="Calibri"/>
            </a:endParaRPr>
          </a:p>
        </p:txBody>
      </p:sp>
      <p:sp>
        <p:nvSpPr>
          <p:cNvPr id="16" name="Titel 3">
            <a:extLst>
              <a:ext uri="{FF2B5EF4-FFF2-40B4-BE49-F238E27FC236}">
                <a16:creationId xmlns:a16="http://schemas.microsoft.com/office/drawing/2014/main" id="{B98198BF-9FF9-455E-9CBA-4C32F031D44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Niet-condenserende ketels (VI.8.2.2)</a:t>
            </a:r>
          </a:p>
        </p:txBody>
      </p:sp>
    </p:spTree>
    <p:extLst>
      <p:ext uri="{BB962C8B-B14F-4D97-AF65-F5344CB8AC3E}">
        <p14:creationId xmlns:p14="http://schemas.microsoft.com/office/powerpoint/2010/main" val="1548804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75BC1BC-2D36-4C6E-BA4B-7CA8E39E7DC7}"/>
              </a:ext>
            </a:extLst>
          </p:cNvPr>
          <p:cNvSpPr>
            <a:spLocks noGrp="1"/>
          </p:cNvSpPr>
          <p:nvPr>
            <p:ph type="title"/>
          </p:nvPr>
        </p:nvSpPr>
        <p:spPr/>
        <p:txBody>
          <a:bodyPr/>
          <a:lstStyle/>
          <a:p>
            <a:pPr algn="l"/>
            <a:r>
              <a:rPr lang="nl-BE"/>
              <a:t>Aanname condenserende en niet-condenserende ketels</a:t>
            </a:r>
          </a:p>
        </p:txBody>
      </p:sp>
      <p:sp>
        <p:nvSpPr>
          <p:cNvPr id="5" name="Tijdelijke aanduiding voor inhoud 4">
            <a:extLst>
              <a:ext uri="{FF2B5EF4-FFF2-40B4-BE49-F238E27FC236}">
                <a16:creationId xmlns:a16="http://schemas.microsoft.com/office/drawing/2014/main" id="{ACBD67BC-6B93-4614-9149-8503C652A9E6}"/>
              </a:ext>
            </a:extLst>
          </p:cNvPr>
          <p:cNvSpPr>
            <a:spLocks noGrp="1"/>
          </p:cNvSpPr>
          <p:nvPr>
            <p:ph sz="half" idx="2"/>
          </p:nvPr>
        </p:nvSpPr>
        <p:spPr/>
        <p:txBody>
          <a:bodyPr/>
          <a:lstStyle/>
          <a:p>
            <a:r>
              <a:rPr lang="nl-BE" altLang="nl-BE">
                <a:solidFill>
                  <a:schemeClr val="tx2">
                    <a:lumMod val="50000"/>
                  </a:schemeClr>
                </a:solidFill>
              </a:rPr>
              <a:t>In geval het soort ketel niet kan vastgesteld worden, </a:t>
            </a:r>
            <a:r>
              <a:rPr lang="nl-NL">
                <a:solidFill>
                  <a:schemeClr val="tx2">
                    <a:lumMod val="50000"/>
                  </a:schemeClr>
                </a:solidFill>
              </a:rPr>
              <a:t>wordt een </a:t>
            </a:r>
            <a:r>
              <a:rPr lang="nl-NL" b="1">
                <a:solidFill>
                  <a:schemeClr val="tx2">
                    <a:lumMod val="50000"/>
                  </a:schemeClr>
                </a:solidFill>
              </a:rPr>
              <a:t>niet-condenserende</a:t>
            </a:r>
            <a:r>
              <a:rPr lang="nl-NL">
                <a:solidFill>
                  <a:schemeClr val="tx2">
                    <a:lumMod val="50000"/>
                  </a:schemeClr>
                </a:solidFill>
              </a:rPr>
              <a:t> ketel in de software ingevoerd</a:t>
            </a:r>
            <a:endParaRPr lang="nl-BE"/>
          </a:p>
          <a:p>
            <a:pPr lvl="1"/>
            <a:endParaRPr lang="nl-BE" altLang="nl-BE">
              <a:solidFill>
                <a:schemeClr val="tx2">
                  <a:lumMod val="50000"/>
                </a:schemeClr>
              </a:solidFill>
            </a:endParaRPr>
          </a:p>
          <a:p>
            <a:endParaRPr lang="nl-BE"/>
          </a:p>
        </p:txBody>
      </p:sp>
    </p:spTree>
    <p:extLst>
      <p:ext uri="{BB962C8B-B14F-4D97-AF65-F5344CB8AC3E}">
        <p14:creationId xmlns:p14="http://schemas.microsoft.com/office/powerpoint/2010/main" val="906420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In geval </a:t>
            </a:r>
            <a:r>
              <a:rPr lang="nl-BE" sz="2200" b="1" dirty="0">
                <a:latin typeface="Calibri"/>
                <a:cs typeface="Calibri"/>
              </a:rPr>
              <a:t>centrale</a:t>
            </a:r>
            <a:r>
              <a:rPr lang="nl-BE" sz="2200" dirty="0">
                <a:latin typeface="Calibri"/>
                <a:cs typeface="Calibri"/>
              </a:rPr>
              <a:t> installatie voor RV</a:t>
            </a:r>
          </a:p>
          <a:p>
            <a:pPr marL="575655" lvl="1" indent="-287655"/>
            <a:r>
              <a:rPr lang="nl-BE" dirty="0">
                <a:latin typeface="Calibri"/>
                <a:cs typeface="Calibri"/>
              </a:rPr>
              <a:t>Type toestellen</a:t>
            </a:r>
          </a:p>
          <a:p>
            <a:pPr marL="863655" lvl="2" indent="-287655"/>
            <a:r>
              <a:rPr lang="nl-BE" dirty="0">
                <a:latin typeface="Calibri"/>
                <a:cs typeface="Calibri"/>
              </a:rPr>
              <a:t>ketel of verbrandingstoestel</a:t>
            </a:r>
          </a:p>
          <a:p>
            <a:pPr marL="863655" lvl="2" indent="-287655"/>
            <a:r>
              <a:rPr lang="nl-BE" b="1" dirty="0">
                <a:solidFill>
                  <a:srgbClr val="FF0000"/>
                </a:solidFill>
                <a:latin typeface="Calibri"/>
                <a:cs typeface="Calibri"/>
              </a:rPr>
              <a:t>warmtepomp</a:t>
            </a:r>
          </a:p>
          <a:p>
            <a:pPr marL="1151655" lvl="3" indent="-287655"/>
            <a:r>
              <a:rPr lang="nl-BE" b="1" dirty="0">
                <a:solidFill>
                  <a:srgbClr val="FF0000"/>
                </a:solidFill>
                <a:latin typeface="Calibri"/>
                <a:cs typeface="Calibri"/>
              </a:rPr>
              <a:t>werkingsprincipe</a:t>
            </a:r>
          </a:p>
          <a:p>
            <a:pPr marL="1151655" lvl="3" indent="-287655"/>
            <a:r>
              <a:rPr lang="nl-BE" dirty="0">
                <a:latin typeface="Calibri"/>
                <a:cs typeface="Calibri"/>
              </a:rPr>
              <a:t>warmtebron</a:t>
            </a:r>
          </a:p>
          <a:p>
            <a:pPr marL="1151655" lvl="3" indent="-287655"/>
            <a:r>
              <a:rPr lang="nl-BE" dirty="0">
                <a:latin typeface="Calibri"/>
                <a:cs typeface="Calibri"/>
              </a:rPr>
              <a:t>afgiftemedium</a:t>
            </a:r>
          </a:p>
          <a:p>
            <a:pPr marL="863655" lvl="2" indent="-287655"/>
            <a:r>
              <a:rPr lang="nl-BE" dirty="0">
                <a:latin typeface="Calibri"/>
                <a:cs typeface="Calibri"/>
              </a:rPr>
              <a:t>WKK</a:t>
            </a:r>
          </a:p>
          <a:p>
            <a:pPr marL="863655" lvl="2" indent="-287655"/>
            <a:r>
              <a:rPr lang="nl-BE" dirty="0">
                <a:latin typeface="Calibri"/>
                <a:cs typeface="Calibri"/>
              </a:rPr>
              <a:t>elektrische verwarming</a:t>
            </a:r>
          </a:p>
          <a:p>
            <a:pPr marL="575655" lvl="1" indent="-287655"/>
            <a:r>
              <a:rPr lang="nl-BE" altLang="nl-BE" dirty="0">
                <a:latin typeface="Calibri"/>
                <a:cs typeface="Calibri"/>
              </a:rPr>
              <a:t>Warmtenet</a:t>
            </a:r>
          </a:p>
          <a:p>
            <a:pPr marL="288000" lvl="1"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42</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spTree>
    <p:extLst>
      <p:ext uri="{BB962C8B-B14F-4D97-AF65-F5344CB8AC3E}">
        <p14:creationId xmlns:p14="http://schemas.microsoft.com/office/powerpoint/2010/main" val="3426177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004A133-24DB-4E52-B386-C19A46E53245}"/>
              </a:ext>
            </a:extLst>
          </p:cNvPr>
          <p:cNvPicPr>
            <a:picLocks noChangeAspect="1"/>
          </p:cNvPicPr>
          <p:nvPr/>
        </p:nvPicPr>
        <p:blipFill rotWithShape="1">
          <a:blip r:embed="rId2"/>
          <a:srcRect l="12201" t="24801" r="11413" b="40200"/>
          <a:stretch/>
        </p:blipFill>
        <p:spPr>
          <a:xfrm>
            <a:off x="311286" y="2330878"/>
            <a:ext cx="8521427" cy="2196244"/>
          </a:xfrm>
          <a:prstGeom prst="rect">
            <a:avLst/>
          </a:prstGeom>
        </p:spPr>
      </p:pic>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43</a:t>
            </a:fld>
            <a:endParaRPr lang="nl-BE" sz="1100">
              <a:solidFill>
                <a:srgbClr val="105269"/>
              </a:solidFill>
            </a:endParaRPr>
          </a:p>
        </p:txBody>
      </p:sp>
      <p:sp>
        <p:nvSpPr>
          <p:cNvPr id="7" name="Titel 3">
            <a:extLst>
              <a:ext uri="{FF2B5EF4-FFF2-40B4-BE49-F238E27FC236}">
                <a16:creationId xmlns:a16="http://schemas.microsoft.com/office/drawing/2014/main" id="{28703C04-26F0-4D8E-A0F8-E864AE0503B0}"/>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a:t>
            </a:r>
          </a:p>
        </p:txBody>
      </p:sp>
      <p:sp>
        <p:nvSpPr>
          <p:cNvPr id="9" name="Rechthoek 8">
            <a:extLst>
              <a:ext uri="{FF2B5EF4-FFF2-40B4-BE49-F238E27FC236}">
                <a16:creationId xmlns:a16="http://schemas.microsoft.com/office/drawing/2014/main" id="{76867B5B-0052-4B9E-B645-FA2F76F07874}"/>
              </a:ext>
            </a:extLst>
          </p:cNvPr>
          <p:cNvSpPr/>
          <p:nvPr/>
        </p:nvSpPr>
        <p:spPr>
          <a:xfrm>
            <a:off x="1971791" y="2996952"/>
            <a:ext cx="5544616" cy="15301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18833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FABD470-F0C2-43FD-B9A0-6C51CDC41613}"/>
              </a:ext>
            </a:extLst>
          </p:cNvPr>
          <p:cNvSpPr/>
          <p:nvPr/>
        </p:nvSpPr>
        <p:spPr>
          <a:xfrm>
            <a:off x="395536" y="5877272"/>
            <a:ext cx="1368152" cy="844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44</a:t>
            </a:fld>
            <a:endParaRPr lang="nl-BE" sz="1100">
              <a:solidFill>
                <a:srgbClr val="105269"/>
              </a:solidFill>
            </a:endParaRPr>
          </a:p>
        </p:txBody>
      </p:sp>
      <p:pic>
        <p:nvPicPr>
          <p:cNvPr id="3" name="Afbeelding 13" descr="warmtepompprincip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8085" y="2094275"/>
            <a:ext cx="6389688"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3">
            <a:extLst>
              <a:ext uri="{FF2B5EF4-FFF2-40B4-BE49-F238E27FC236}">
                <a16:creationId xmlns:a16="http://schemas.microsoft.com/office/drawing/2014/main" id="{28703C04-26F0-4D8E-A0F8-E864AE0503B0}"/>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a:t>
            </a:r>
          </a:p>
        </p:txBody>
      </p:sp>
      <p:sp>
        <p:nvSpPr>
          <p:cNvPr id="5" name="Rechthoek 4">
            <a:extLst>
              <a:ext uri="{FF2B5EF4-FFF2-40B4-BE49-F238E27FC236}">
                <a16:creationId xmlns:a16="http://schemas.microsoft.com/office/drawing/2014/main" id="{DC2E8C72-E600-4A30-A18A-A7EAE85FA0FF}"/>
              </a:ext>
            </a:extLst>
          </p:cNvPr>
          <p:cNvSpPr/>
          <p:nvPr/>
        </p:nvSpPr>
        <p:spPr>
          <a:xfrm>
            <a:off x="557808" y="1628800"/>
            <a:ext cx="8622704" cy="1027974"/>
          </a:xfrm>
          <a:prstGeom prst="rect">
            <a:avLst/>
          </a:prstGeom>
        </p:spPr>
        <p:txBody>
          <a:bodyPr wrap="square">
            <a:spAutoFit/>
          </a:bodyPr>
          <a:lstStyle/>
          <a:p>
            <a:pPr marL="288000" lvl="5" indent="-288000">
              <a:lnSpc>
                <a:spcPct val="90000"/>
              </a:lnSpc>
              <a:spcBef>
                <a:spcPts val="300"/>
              </a:spcBef>
              <a:buSzPct val="90000"/>
              <a:buBlip>
                <a:blip r:embed="rId3"/>
              </a:buBlip>
              <a:defRPr/>
            </a:pPr>
            <a:r>
              <a:rPr lang="nl-BE" sz="2200" b="1">
                <a:latin typeface="Calibri"/>
                <a:cs typeface="Calibri"/>
              </a:rPr>
              <a:t>Werkingsprincipe</a:t>
            </a:r>
            <a:endParaRPr lang="nl-NL" altLang="nl-BE" sz="2000" b="1">
              <a:latin typeface="Calibri"/>
              <a:cs typeface="Calibri"/>
            </a:endParaRPr>
          </a:p>
          <a:p>
            <a:pPr marL="576000" lvl="2">
              <a:lnSpc>
                <a:spcPct val="90000"/>
              </a:lnSpc>
              <a:spcBef>
                <a:spcPts val="300"/>
              </a:spcBef>
              <a:buSzPct val="90000"/>
              <a:defRPr/>
            </a:pPr>
            <a:endParaRPr lang="nl-NL" altLang="nl-BE" sz="2000">
              <a:latin typeface="Calibri"/>
              <a:cs typeface="Calibri"/>
            </a:endParaRPr>
          </a:p>
          <a:p>
            <a:pPr marL="576000" lvl="2">
              <a:lnSpc>
                <a:spcPct val="90000"/>
              </a:lnSpc>
              <a:spcBef>
                <a:spcPts val="300"/>
              </a:spcBef>
              <a:buSzPct val="90000"/>
              <a:defRPr/>
            </a:pPr>
            <a:endParaRPr lang="nl-NL" altLang="nl-BE" sz="2000">
              <a:latin typeface="Calibri"/>
              <a:cs typeface="Calibri"/>
            </a:endParaRPr>
          </a:p>
        </p:txBody>
      </p:sp>
    </p:spTree>
    <p:extLst>
      <p:ext uri="{BB962C8B-B14F-4D97-AF65-F5344CB8AC3E}">
        <p14:creationId xmlns:p14="http://schemas.microsoft.com/office/powerpoint/2010/main" val="1112979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C6D689F1-E4DF-47D3-A805-E088B7826067}"/>
              </a:ext>
            </a:extLst>
          </p:cNvPr>
          <p:cNvSpPr/>
          <p:nvPr/>
        </p:nvSpPr>
        <p:spPr>
          <a:xfrm>
            <a:off x="557808" y="1628800"/>
            <a:ext cx="6253456" cy="4698209"/>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BE" sz="2200" b="1" dirty="0">
                <a:latin typeface="Calibri"/>
                <a:cs typeface="Calibri"/>
              </a:rPr>
              <a:t>Werkingsprincipe </a:t>
            </a:r>
            <a:r>
              <a:rPr lang="nl-BE" sz="2200" dirty="0">
                <a:latin typeface="Calibri"/>
                <a:cs typeface="Calibri"/>
              </a:rPr>
              <a:t>&gt; vervolg</a:t>
            </a:r>
            <a:endParaRPr lang="nl-BE" sz="2200" b="1" dirty="0">
              <a:latin typeface="Calibri"/>
              <a:cs typeface="Calibri"/>
            </a:endParaRPr>
          </a:p>
          <a:p>
            <a:pPr marL="576000" lvl="1" indent="-288000">
              <a:lnSpc>
                <a:spcPct val="90000"/>
              </a:lnSpc>
              <a:spcBef>
                <a:spcPts val="300"/>
              </a:spcBef>
              <a:buSzPct val="70000"/>
              <a:buBlip>
                <a:blip r:embed="rId3"/>
              </a:buBlip>
              <a:defRPr/>
            </a:pPr>
            <a:r>
              <a:rPr lang="nl-BE" sz="2200" dirty="0">
                <a:latin typeface="Calibri"/>
                <a:cs typeface="Calibri"/>
              </a:rPr>
              <a:t>Onttrekt warmte op relatief lage temperatuur uit omgeving en verhoogt deze zodat ze bruikbaar wordt voor verwarming</a:t>
            </a:r>
          </a:p>
          <a:p>
            <a:pPr marL="576000" lvl="1" indent="-288000">
              <a:lnSpc>
                <a:spcPct val="90000"/>
              </a:lnSpc>
              <a:spcBef>
                <a:spcPts val="300"/>
              </a:spcBef>
              <a:buSzPct val="70000"/>
              <a:buBlip>
                <a:blip r:embed="rId3"/>
              </a:buBlip>
              <a:defRPr/>
            </a:pPr>
            <a:r>
              <a:rPr lang="nl-BE" sz="2200" dirty="0">
                <a:latin typeface="Calibri"/>
                <a:cs typeface="Calibri"/>
              </a:rPr>
              <a:t>Warmtebron</a:t>
            </a:r>
          </a:p>
          <a:p>
            <a:pPr marL="863655" lvl="2" indent="-287655">
              <a:lnSpc>
                <a:spcPct val="90000"/>
              </a:lnSpc>
              <a:spcBef>
                <a:spcPts val="300"/>
              </a:spcBef>
              <a:buSzPct val="90000"/>
              <a:buBlip>
                <a:blip r:embed="rId4"/>
              </a:buBlip>
              <a:defRPr/>
            </a:pPr>
            <a:r>
              <a:rPr lang="nl-BE" sz="2000" dirty="0">
                <a:latin typeface="Calibri"/>
                <a:cs typeface="Calibri"/>
              </a:rPr>
              <a:t>bodem, (grond)water of (buiten)lucht </a:t>
            </a:r>
          </a:p>
          <a:p>
            <a:pPr marL="576000" lvl="1" indent="-288000">
              <a:lnSpc>
                <a:spcPct val="90000"/>
              </a:lnSpc>
              <a:spcBef>
                <a:spcPts val="300"/>
              </a:spcBef>
              <a:buSzPct val="70000"/>
              <a:buBlip>
                <a:blip r:embed="rId3"/>
              </a:buBlip>
              <a:defRPr/>
            </a:pPr>
            <a:r>
              <a:rPr lang="nl-BE" sz="2200" dirty="0">
                <a:cs typeface="Calibri"/>
              </a:rPr>
              <a:t>Afgiftemedium</a:t>
            </a:r>
          </a:p>
          <a:p>
            <a:pPr marL="863655" lvl="2" indent="-287655">
              <a:lnSpc>
                <a:spcPct val="90000"/>
              </a:lnSpc>
              <a:spcBef>
                <a:spcPts val="300"/>
              </a:spcBef>
              <a:buSzPct val="90000"/>
              <a:buBlip>
                <a:blip r:embed="rId4"/>
              </a:buBlip>
              <a:defRPr/>
            </a:pPr>
            <a:r>
              <a:rPr lang="nl-BE" sz="2000" dirty="0">
                <a:latin typeface="Calibri"/>
                <a:cs typeface="Calibri"/>
              </a:rPr>
              <a:t>lucht of water</a:t>
            </a:r>
          </a:p>
          <a:p>
            <a:pPr marL="288000" lvl="1">
              <a:lnSpc>
                <a:spcPct val="90000"/>
              </a:lnSpc>
              <a:spcBef>
                <a:spcPts val="300"/>
              </a:spcBef>
              <a:buSzPct val="70000"/>
              <a:defRPr/>
            </a:pPr>
            <a:endParaRPr lang="nl-BE" sz="2200" dirty="0">
              <a:cs typeface="Calibri"/>
            </a:endParaRPr>
          </a:p>
          <a:p>
            <a:pPr marL="288000" lvl="5" indent="-288000">
              <a:lnSpc>
                <a:spcPct val="90000"/>
              </a:lnSpc>
              <a:spcBef>
                <a:spcPts val="300"/>
              </a:spcBef>
              <a:buSzPct val="90000"/>
              <a:buBlip>
                <a:blip r:embed="rId2"/>
              </a:buBlip>
              <a:defRPr/>
            </a:pPr>
            <a:r>
              <a:rPr lang="nl-BE" sz="2200" b="1" dirty="0">
                <a:latin typeface="Calibri"/>
                <a:cs typeface="Calibri"/>
              </a:rPr>
              <a:t>Energiedrager </a:t>
            </a:r>
          </a:p>
          <a:p>
            <a:pPr marL="576000" lvl="1" indent="-288000">
              <a:lnSpc>
                <a:spcPct val="90000"/>
              </a:lnSpc>
              <a:spcBef>
                <a:spcPts val="300"/>
              </a:spcBef>
              <a:buSzPct val="70000"/>
              <a:buBlip>
                <a:blip r:embed="rId3"/>
              </a:buBlip>
              <a:defRPr/>
            </a:pPr>
            <a:r>
              <a:rPr lang="nl-BE" sz="2200" dirty="0">
                <a:latin typeface="Calibri"/>
                <a:cs typeface="Calibri"/>
              </a:rPr>
              <a:t>Gas of elektriciteit </a:t>
            </a:r>
          </a:p>
          <a:p>
            <a:pPr marL="576000" lvl="1" indent="-288000">
              <a:lnSpc>
                <a:spcPct val="90000"/>
              </a:lnSpc>
              <a:spcBef>
                <a:spcPts val="300"/>
              </a:spcBef>
              <a:buSzPct val="70000"/>
              <a:buBlip>
                <a:blip r:embed="rId3"/>
              </a:buBlip>
              <a:defRPr/>
            </a:pPr>
            <a:endParaRPr lang="nl-BE" sz="2200" dirty="0">
              <a:latin typeface="Calibri"/>
              <a:cs typeface="Calibri"/>
            </a:endParaRPr>
          </a:p>
          <a:p>
            <a:pPr marL="576000" lvl="2">
              <a:lnSpc>
                <a:spcPct val="90000"/>
              </a:lnSpc>
              <a:spcBef>
                <a:spcPts val="300"/>
              </a:spcBef>
              <a:buSzPct val="90000"/>
              <a:defRPr/>
            </a:pPr>
            <a:endParaRPr lang="nl-NL" altLang="nl-BE" sz="2000" dirty="0">
              <a:latin typeface="Calibri"/>
              <a:cs typeface="Calibri"/>
            </a:endParaRPr>
          </a:p>
          <a:p>
            <a:pPr marL="576000" lvl="2">
              <a:lnSpc>
                <a:spcPct val="90000"/>
              </a:lnSpc>
              <a:spcBef>
                <a:spcPts val="300"/>
              </a:spcBef>
              <a:buSzPct val="90000"/>
              <a:defRPr/>
            </a:pPr>
            <a:endParaRPr lang="nl-NL" altLang="nl-BE" sz="2000" dirty="0">
              <a:latin typeface="Calibri"/>
              <a:cs typeface="Calibri"/>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45</a:t>
            </a:fld>
            <a:endParaRPr lang="nl-BE" sz="1100">
              <a:solidFill>
                <a:srgbClr val="105269"/>
              </a:solidFill>
            </a:endParaRPr>
          </a:p>
        </p:txBody>
      </p:sp>
      <p:sp>
        <p:nvSpPr>
          <p:cNvPr id="16" name="Titel 3">
            <a:extLst>
              <a:ext uri="{FF2B5EF4-FFF2-40B4-BE49-F238E27FC236}">
                <a16:creationId xmlns:a16="http://schemas.microsoft.com/office/drawing/2014/main" id="{C0A46D16-7BA5-4B11-B11D-2B5A5EBE5E7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a:t>
            </a:r>
          </a:p>
        </p:txBody>
      </p:sp>
      <p:grpSp>
        <p:nvGrpSpPr>
          <p:cNvPr id="31" name="Group 9">
            <a:extLst>
              <a:ext uri="{FF2B5EF4-FFF2-40B4-BE49-F238E27FC236}">
                <a16:creationId xmlns:a16="http://schemas.microsoft.com/office/drawing/2014/main" id="{CB8FF84B-13B5-44E0-A809-AAA91039C815}"/>
              </a:ext>
            </a:extLst>
          </p:cNvPr>
          <p:cNvGrpSpPr>
            <a:grpSpLocks/>
          </p:cNvGrpSpPr>
          <p:nvPr/>
        </p:nvGrpSpPr>
        <p:grpSpPr bwMode="auto">
          <a:xfrm>
            <a:off x="6804248" y="836712"/>
            <a:ext cx="1872208" cy="5702200"/>
            <a:chOff x="5076056" y="1628800"/>
            <a:chExt cx="1224000" cy="4608376"/>
          </a:xfrm>
        </p:grpSpPr>
        <p:pic>
          <p:nvPicPr>
            <p:cNvPr id="32" name="Picture 2" descr="F1b531">
              <a:extLst>
                <a:ext uri="{FF2B5EF4-FFF2-40B4-BE49-F238E27FC236}">
                  <a16:creationId xmlns:a16="http://schemas.microsoft.com/office/drawing/2014/main" id="{386FF147-44A8-4FDE-AC28-B920D80D3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94" r="6937"/>
            <a:stretch>
              <a:fillRect/>
            </a:stretch>
          </p:blipFill>
          <p:spPr bwMode="auto">
            <a:xfrm>
              <a:off x="5076056" y="1628800"/>
              <a:ext cx="1224000" cy="9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descr="F1b511">
              <a:extLst>
                <a:ext uri="{FF2B5EF4-FFF2-40B4-BE49-F238E27FC236}">
                  <a16:creationId xmlns:a16="http://schemas.microsoft.com/office/drawing/2014/main" id="{8DB8166E-D68A-48B6-98D9-4B4ACEB14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564904"/>
              <a:ext cx="1224000"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descr="F1b512">
              <a:extLst>
                <a:ext uri="{FF2B5EF4-FFF2-40B4-BE49-F238E27FC236}">
                  <a16:creationId xmlns:a16="http://schemas.microsoft.com/office/drawing/2014/main" id="{A593980F-90FC-4247-8847-3A93BA0E7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3789040"/>
              <a:ext cx="1224000"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descr="F1b521">
              <a:extLst>
                <a:ext uri="{FF2B5EF4-FFF2-40B4-BE49-F238E27FC236}">
                  <a16:creationId xmlns:a16="http://schemas.microsoft.com/office/drawing/2014/main" id="{05B4BB01-11A4-42CC-98DB-BA57D0C73D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056" y="5013176"/>
              <a:ext cx="1224000"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hthoek 35">
            <a:extLst>
              <a:ext uri="{FF2B5EF4-FFF2-40B4-BE49-F238E27FC236}">
                <a16:creationId xmlns:a16="http://schemas.microsoft.com/office/drawing/2014/main" id="{325EDE8A-262B-4992-B220-BF692841428B}"/>
              </a:ext>
            </a:extLst>
          </p:cNvPr>
          <p:cNvSpPr/>
          <p:nvPr/>
        </p:nvSpPr>
        <p:spPr>
          <a:xfrm>
            <a:off x="6811265" y="1729677"/>
            <a:ext cx="1865191" cy="276999"/>
          </a:xfrm>
          <a:prstGeom prst="rect">
            <a:avLst/>
          </a:prstGeom>
          <a:solidFill>
            <a:schemeClr val="bg1"/>
          </a:solidFill>
        </p:spPr>
        <p:txBody>
          <a:bodyPr wrap="none">
            <a:spAutoFit/>
          </a:bodyPr>
          <a:lstStyle/>
          <a:p>
            <a:r>
              <a:rPr lang="nl-NL" sz="1200"/>
              <a:t>buitenlucht/water systeem</a:t>
            </a:r>
          </a:p>
        </p:txBody>
      </p:sp>
      <p:sp>
        <p:nvSpPr>
          <p:cNvPr id="37" name="Rechthoek 36">
            <a:extLst>
              <a:ext uri="{FF2B5EF4-FFF2-40B4-BE49-F238E27FC236}">
                <a16:creationId xmlns:a16="http://schemas.microsoft.com/office/drawing/2014/main" id="{37A8E023-CCFB-43EB-A4F1-9EE2EB21A824}"/>
              </a:ext>
            </a:extLst>
          </p:cNvPr>
          <p:cNvSpPr/>
          <p:nvPr/>
        </p:nvSpPr>
        <p:spPr>
          <a:xfrm>
            <a:off x="6946783" y="3502471"/>
            <a:ext cx="1594154" cy="276999"/>
          </a:xfrm>
          <a:prstGeom prst="rect">
            <a:avLst/>
          </a:prstGeom>
          <a:solidFill>
            <a:schemeClr val="bg1"/>
          </a:solidFill>
        </p:spPr>
        <p:txBody>
          <a:bodyPr wrap="none">
            <a:spAutoFit/>
          </a:bodyPr>
          <a:lstStyle/>
          <a:p>
            <a:r>
              <a:rPr lang="nl-NL" sz="1200"/>
              <a:t>bodem/water systeem</a:t>
            </a:r>
          </a:p>
        </p:txBody>
      </p:sp>
      <p:sp>
        <p:nvSpPr>
          <p:cNvPr id="38" name="Rechthoek 37">
            <a:extLst>
              <a:ext uri="{FF2B5EF4-FFF2-40B4-BE49-F238E27FC236}">
                <a16:creationId xmlns:a16="http://schemas.microsoft.com/office/drawing/2014/main" id="{ACC9F7E4-5777-43D8-9C14-ACDCF23ED685}"/>
              </a:ext>
            </a:extLst>
          </p:cNvPr>
          <p:cNvSpPr/>
          <p:nvPr/>
        </p:nvSpPr>
        <p:spPr>
          <a:xfrm>
            <a:off x="6946783" y="5024220"/>
            <a:ext cx="1594154" cy="276999"/>
          </a:xfrm>
          <a:prstGeom prst="rect">
            <a:avLst/>
          </a:prstGeom>
          <a:solidFill>
            <a:schemeClr val="bg1"/>
          </a:solidFill>
        </p:spPr>
        <p:txBody>
          <a:bodyPr wrap="none">
            <a:spAutoFit/>
          </a:bodyPr>
          <a:lstStyle/>
          <a:p>
            <a:r>
              <a:rPr lang="nl-NL" sz="1200"/>
              <a:t>bodem/water systeem</a:t>
            </a:r>
          </a:p>
        </p:txBody>
      </p:sp>
      <p:sp>
        <p:nvSpPr>
          <p:cNvPr id="39" name="Rechthoek 38">
            <a:extLst>
              <a:ext uri="{FF2B5EF4-FFF2-40B4-BE49-F238E27FC236}">
                <a16:creationId xmlns:a16="http://schemas.microsoft.com/office/drawing/2014/main" id="{077D9433-466E-4C42-99F8-405227EABE8A}"/>
              </a:ext>
            </a:extLst>
          </p:cNvPr>
          <p:cNvSpPr/>
          <p:nvPr/>
        </p:nvSpPr>
        <p:spPr>
          <a:xfrm>
            <a:off x="6979105" y="6529512"/>
            <a:ext cx="1512402" cy="276999"/>
          </a:xfrm>
          <a:prstGeom prst="rect">
            <a:avLst/>
          </a:prstGeom>
          <a:solidFill>
            <a:schemeClr val="bg1"/>
          </a:solidFill>
        </p:spPr>
        <p:txBody>
          <a:bodyPr wrap="none">
            <a:spAutoFit/>
          </a:bodyPr>
          <a:lstStyle/>
          <a:p>
            <a:r>
              <a:rPr lang="nl-NL" sz="1200"/>
              <a:t>water/water systeem</a:t>
            </a:r>
          </a:p>
        </p:txBody>
      </p:sp>
    </p:spTree>
    <p:extLst>
      <p:ext uri="{BB962C8B-B14F-4D97-AF65-F5344CB8AC3E}">
        <p14:creationId xmlns:p14="http://schemas.microsoft.com/office/powerpoint/2010/main" val="2594284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C6D689F1-E4DF-47D3-A805-E088B7826067}"/>
              </a:ext>
            </a:extLst>
          </p:cNvPr>
          <p:cNvSpPr/>
          <p:nvPr/>
        </p:nvSpPr>
        <p:spPr>
          <a:xfrm>
            <a:off x="557808" y="1628800"/>
            <a:ext cx="8262664" cy="4316566"/>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BE" sz="2200" b="1">
                <a:latin typeface="Calibri"/>
                <a:cs typeface="Calibri"/>
              </a:rPr>
              <a:t>Hoe </a:t>
            </a:r>
            <a:r>
              <a:rPr lang="nl-BE" sz="2200" b="1">
                <a:solidFill>
                  <a:srgbClr val="FF0000"/>
                </a:solidFill>
                <a:latin typeface="Calibri"/>
                <a:cs typeface="Calibri"/>
              </a:rPr>
              <a:t>elektrisch</a:t>
            </a:r>
            <a:r>
              <a:rPr lang="nl-BE" sz="2200" b="1">
                <a:latin typeface="Calibri"/>
                <a:cs typeface="Calibri"/>
              </a:rPr>
              <a:t> aangedreven warmtepomp herkennen</a:t>
            </a:r>
            <a:endParaRPr lang="nl-BE" sz="2200">
              <a:latin typeface="Calibri"/>
              <a:cs typeface="Calibri"/>
            </a:endParaRPr>
          </a:p>
          <a:p>
            <a:pPr marL="576000" lvl="1" indent="-288000">
              <a:lnSpc>
                <a:spcPct val="90000"/>
              </a:lnSpc>
              <a:spcBef>
                <a:spcPts val="300"/>
              </a:spcBef>
              <a:buSzPct val="70000"/>
              <a:buBlip>
                <a:blip r:embed="rId3"/>
              </a:buBlip>
              <a:defRPr/>
            </a:pPr>
            <a:r>
              <a:rPr lang="nl-NL" sz="2200">
                <a:latin typeface="Calibri"/>
                <a:cs typeface="Calibri"/>
              </a:rPr>
              <a:t>Elektrische kabel doorgaans dikker dan bij klassieke huishoudtoestellen</a:t>
            </a:r>
          </a:p>
          <a:p>
            <a:pPr marL="576000" lvl="1" indent="-288000">
              <a:lnSpc>
                <a:spcPct val="90000"/>
              </a:lnSpc>
              <a:spcBef>
                <a:spcPts val="300"/>
              </a:spcBef>
              <a:buSzPct val="70000"/>
              <a:buBlip>
                <a:blip r:embed="rId3"/>
              </a:buBlip>
              <a:defRPr/>
            </a:pPr>
            <a:r>
              <a:rPr lang="nl-NL" sz="2200">
                <a:latin typeface="Calibri"/>
                <a:cs typeface="Calibri"/>
              </a:rPr>
              <a:t>Dit type komt het vaakst voor</a:t>
            </a:r>
            <a:endParaRPr lang="nl-BE" sz="2200">
              <a:latin typeface="Calibri"/>
              <a:cs typeface="Calibri"/>
            </a:endParaRPr>
          </a:p>
          <a:p>
            <a:pPr marL="576000" lvl="2">
              <a:lnSpc>
                <a:spcPct val="90000"/>
              </a:lnSpc>
              <a:spcBef>
                <a:spcPts val="300"/>
              </a:spcBef>
              <a:buSzPct val="90000"/>
              <a:defRPr/>
            </a:pPr>
            <a:endParaRPr lang="nl-NL" altLang="nl-BE" sz="2000">
              <a:latin typeface="Calibri"/>
              <a:cs typeface="Calibri"/>
            </a:endParaRPr>
          </a:p>
          <a:p>
            <a:pPr marL="288000" lvl="5" indent="-288000">
              <a:lnSpc>
                <a:spcPct val="90000"/>
              </a:lnSpc>
              <a:spcBef>
                <a:spcPts val="300"/>
              </a:spcBef>
              <a:buSzPct val="90000"/>
              <a:buBlip>
                <a:blip r:embed="rId2"/>
              </a:buBlip>
              <a:defRPr/>
            </a:pPr>
            <a:r>
              <a:rPr lang="nl-BE" sz="2200" b="1">
                <a:cs typeface="Calibri"/>
              </a:rPr>
              <a:t>Hoe </a:t>
            </a:r>
            <a:r>
              <a:rPr lang="nl-BE" sz="2200" b="1">
                <a:solidFill>
                  <a:srgbClr val="FF0000"/>
                </a:solidFill>
                <a:cs typeface="Calibri"/>
              </a:rPr>
              <a:t>gas</a:t>
            </a:r>
            <a:r>
              <a:rPr lang="nl-BE" sz="2200" b="1">
                <a:cs typeface="Calibri"/>
              </a:rPr>
              <a:t> aangedreven warmtepomp herkennen</a:t>
            </a:r>
            <a:endParaRPr lang="nl-BE" sz="2200">
              <a:cs typeface="Calibri"/>
            </a:endParaRPr>
          </a:p>
          <a:p>
            <a:pPr marL="576000" lvl="1" indent="-288000">
              <a:lnSpc>
                <a:spcPct val="90000"/>
              </a:lnSpc>
              <a:spcBef>
                <a:spcPts val="300"/>
              </a:spcBef>
              <a:buSzPct val="70000"/>
              <a:buBlip>
                <a:blip r:embed="rId3"/>
              </a:buBlip>
              <a:defRPr/>
            </a:pPr>
            <a:r>
              <a:rPr lang="nl-BE" sz="2200">
                <a:latin typeface="Calibri"/>
                <a:cs typeface="Calibri"/>
              </a:rPr>
              <a:t>Gasaansluiting, een schouwaansluiting en een elektrische kabel voor elektronica</a:t>
            </a:r>
          </a:p>
          <a:p>
            <a:pPr marL="576000" lvl="1" indent="-288000">
              <a:lnSpc>
                <a:spcPct val="90000"/>
              </a:lnSpc>
              <a:spcBef>
                <a:spcPts val="300"/>
              </a:spcBef>
              <a:buSzPct val="70000"/>
              <a:buBlip>
                <a:blip r:embed="rId3"/>
              </a:buBlip>
              <a:defRPr/>
            </a:pPr>
            <a:r>
              <a:rPr lang="nl-BE" sz="2200">
                <a:latin typeface="Calibri"/>
                <a:cs typeface="Calibri"/>
              </a:rPr>
              <a:t>Elektrische kabel is doorgaans dunner dan bij een elektrisch aangedreven warmtepomp</a:t>
            </a:r>
          </a:p>
          <a:p>
            <a:pPr marL="576000" lvl="1" indent="-288000">
              <a:lnSpc>
                <a:spcPct val="90000"/>
              </a:lnSpc>
              <a:spcBef>
                <a:spcPts val="300"/>
              </a:spcBef>
              <a:buSzPct val="70000"/>
              <a:buBlip>
                <a:blip r:embed="rId3"/>
              </a:buBlip>
              <a:defRPr/>
            </a:pPr>
            <a:r>
              <a:rPr lang="nl-BE" sz="2200">
                <a:latin typeface="Calibri"/>
                <a:cs typeface="Calibri"/>
              </a:rPr>
              <a:t>Dit type komt zelden voor</a:t>
            </a:r>
          </a:p>
          <a:p>
            <a:pPr marL="576000" lvl="2">
              <a:lnSpc>
                <a:spcPct val="90000"/>
              </a:lnSpc>
              <a:spcBef>
                <a:spcPts val="300"/>
              </a:spcBef>
              <a:buSzPct val="90000"/>
              <a:defRPr/>
            </a:pPr>
            <a:endParaRPr lang="nl-NL" altLang="nl-BE" sz="2000">
              <a:latin typeface="Calibri"/>
              <a:cs typeface="Calibri"/>
            </a:endParaRPr>
          </a:p>
          <a:p>
            <a:pPr marL="576000" lvl="2">
              <a:lnSpc>
                <a:spcPct val="90000"/>
              </a:lnSpc>
              <a:spcBef>
                <a:spcPts val="300"/>
              </a:spcBef>
              <a:buSzPct val="90000"/>
              <a:defRPr/>
            </a:pPr>
            <a:endParaRPr lang="nl-NL" altLang="nl-BE" sz="2000">
              <a:latin typeface="Calibri"/>
              <a:cs typeface="Calibri"/>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46</a:t>
            </a:fld>
            <a:endParaRPr lang="nl-BE" sz="1100">
              <a:solidFill>
                <a:srgbClr val="105269"/>
              </a:solidFill>
            </a:endParaRPr>
          </a:p>
        </p:txBody>
      </p:sp>
      <p:sp>
        <p:nvSpPr>
          <p:cNvPr id="16" name="Titel 3">
            <a:extLst>
              <a:ext uri="{FF2B5EF4-FFF2-40B4-BE49-F238E27FC236}">
                <a16:creationId xmlns:a16="http://schemas.microsoft.com/office/drawing/2014/main" id="{C0A46D16-7BA5-4B11-B11D-2B5A5EBE5E7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(VI.10.1)</a:t>
            </a:r>
          </a:p>
        </p:txBody>
      </p:sp>
    </p:spTree>
    <p:extLst>
      <p:ext uri="{BB962C8B-B14F-4D97-AF65-F5344CB8AC3E}">
        <p14:creationId xmlns:p14="http://schemas.microsoft.com/office/powerpoint/2010/main" val="2809169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In geval </a:t>
            </a:r>
            <a:r>
              <a:rPr lang="nl-BE" sz="2200" b="1" dirty="0">
                <a:latin typeface="Calibri"/>
                <a:cs typeface="Calibri"/>
              </a:rPr>
              <a:t>centrale</a:t>
            </a:r>
            <a:r>
              <a:rPr lang="nl-BE" sz="2200" dirty="0">
                <a:latin typeface="Calibri"/>
                <a:cs typeface="Calibri"/>
              </a:rPr>
              <a:t> installatie voor RV</a:t>
            </a:r>
          </a:p>
          <a:p>
            <a:pPr marL="575655" lvl="1" indent="-287655"/>
            <a:r>
              <a:rPr lang="nl-BE" dirty="0">
                <a:latin typeface="Calibri"/>
                <a:cs typeface="Calibri"/>
              </a:rPr>
              <a:t>Type toestellen</a:t>
            </a:r>
          </a:p>
          <a:p>
            <a:pPr marL="863655" lvl="2" indent="-287655"/>
            <a:r>
              <a:rPr lang="nl-BE" dirty="0">
                <a:latin typeface="Calibri"/>
                <a:cs typeface="Calibri"/>
              </a:rPr>
              <a:t>ketel of verbrandingstoestel</a:t>
            </a:r>
          </a:p>
          <a:p>
            <a:pPr marL="863655" lvl="2" indent="-287655"/>
            <a:r>
              <a:rPr lang="nl-BE" b="1" dirty="0">
                <a:latin typeface="Calibri"/>
                <a:cs typeface="Calibri"/>
              </a:rPr>
              <a:t>warmtepomp</a:t>
            </a:r>
          </a:p>
          <a:p>
            <a:pPr marL="1151655" lvl="3" indent="-287655"/>
            <a:r>
              <a:rPr lang="nl-BE" dirty="0">
                <a:latin typeface="Calibri"/>
                <a:cs typeface="Calibri"/>
              </a:rPr>
              <a:t>werkingsprincipe</a:t>
            </a:r>
          </a:p>
          <a:p>
            <a:pPr marL="1151655" lvl="3" indent="-287655"/>
            <a:r>
              <a:rPr lang="nl-BE" b="1" dirty="0">
                <a:solidFill>
                  <a:srgbClr val="FF0000"/>
                </a:solidFill>
                <a:latin typeface="Calibri"/>
                <a:cs typeface="Calibri"/>
              </a:rPr>
              <a:t>warmtebron</a:t>
            </a:r>
          </a:p>
          <a:p>
            <a:pPr marL="1151655" lvl="3" indent="-287655"/>
            <a:r>
              <a:rPr lang="nl-BE" dirty="0">
                <a:latin typeface="Calibri"/>
                <a:cs typeface="Calibri"/>
              </a:rPr>
              <a:t>afgiftemedium</a:t>
            </a:r>
          </a:p>
          <a:p>
            <a:pPr marL="863655" lvl="2" indent="-287655"/>
            <a:r>
              <a:rPr lang="nl-BE" dirty="0">
                <a:latin typeface="Calibri"/>
                <a:cs typeface="Calibri"/>
              </a:rPr>
              <a:t>WKK</a:t>
            </a:r>
          </a:p>
          <a:p>
            <a:pPr marL="863655" lvl="2" indent="-287655"/>
            <a:r>
              <a:rPr lang="nl-BE" dirty="0">
                <a:latin typeface="Calibri"/>
                <a:cs typeface="Calibri"/>
              </a:rPr>
              <a:t>elektrische verwarming</a:t>
            </a:r>
          </a:p>
          <a:p>
            <a:pPr marL="575655" lvl="1" indent="-287655"/>
            <a:r>
              <a:rPr lang="nl-BE" altLang="nl-BE" dirty="0">
                <a:latin typeface="Calibri"/>
                <a:cs typeface="Calibri"/>
              </a:rPr>
              <a:t>Warmtenet</a:t>
            </a:r>
          </a:p>
          <a:p>
            <a:pPr marL="288000" lvl="1"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47</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spTree>
    <p:extLst>
      <p:ext uri="{BB962C8B-B14F-4D97-AF65-F5344CB8AC3E}">
        <p14:creationId xmlns:p14="http://schemas.microsoft.com/office/powerpoint/2010/main" val="42186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766099A-A491-452F-86C2-18A9146D5653}"/>
              </a:ext>
            </a:extLst>
          </p:cNvPr>
          <p:cNvSpPr/>
          <p:nvPr/>
        </p:nvSpPr>
        <p:spPr>
          <a:xfrm>
            <a:off x="467544" y="5805264"/>
            <a:ext cx="1368152" cy="799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b="7181"/>
          <a:stretch/>
        </p:blipFill>
        <p:spPr>
          <a:xfrm>
            <a:off x="2951671" y="3171171"/>
            <a:ext cx="5688632" cy="3686830"/>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chemeClr val="tx1"/>
                </a:solidFill>
              </a:rPr>
              <a:t>│</a:t>
            </a:r>
            <a:fld id="{F9530E4E-3959-4AA6-B4F6-587002A3A35B}" type="slidenum">
              <a:rPr lang="nl-BE" sz="1100" smtClean="0">
                <a:solidFill>
                  <a:schemeClr val="tx1"/>
                </a:solidFill>
              </a:rPr>
              <a:pPr algn="r"/>
              <a:t>48</a:t>
            </a:fld>
            <a:endParaRPr lang="nl-BE" sz="1100">
              <a:solidFill>
                <a:schemeClr val="tx1"/>
              </a:solidFill>
            </a:endParaRPr>
          </a:p>
        </p:txBody>
      </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31" y="4961385"/>
            <a:ext cx="1839609" cy="1543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38" y="3171170"/>
            <a:ext cx="2300288" cy="169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IJL-RECHTS 2"/>
          <p:cNvSpPr/>
          <p:nvPr/>
        </p:nvSpPr>
        <p:spPr>
          <a:xfrm>
            <a:off x="2790335" y="4385321"/>
            <a:ext cx="360040" cy="306784"/>
          </a:xfrm>
          <a:prstGeom prst="rightArrow">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3023679" y="3233193"/>
            <a:ext cx="2880320" cy="830997"/>
          </a:xfrm>
          <a:prstGeom prst="rect">
            <a:avLst/>
          </a:prstGeom>
          <a:solidFill>
            <a:schemeClr val="bg1"/>
          </a:solidFill>
        </p:spPr>
        <p:txBody>
          <a:bodyPr wrap="square">
            <a:spAutoFit/>
          </a:bodyPr>
          <a:lstStyle/>
          <a:p>
            <a:r>
              <a:rPr lang="nl-NL" sz="1200"/>
              <a:t>Beeld op horizontale grondwissellaar, net na plaatsing grondbuizen vóór de aanvulling met grond. Rechtsonder aansluiting aan woning.</a:t>
            </a:r>
          </a:p>
        </p:txBody>
      </p:sp>
      <p:sp>
        <p:nvSpPr>
          <p:cNvPr id="12" name="Titel 3">
            <a:extLst>
              <a:ext uri="{FF2B5EF4-FFF2-40B4-BE49-F238E27FC236}">
                <a16:creationId xmlns:a16="http://schemas.microsoft.com/office/drawing/2014/main" id="{27BDC34C-C601-4ED9-86DC-1DF1DBA608E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(VI.10.2)</a:t>
            </a:r>
          </a:p>
        </p:txBody>
      </p:sp>
      <p:sp>
        <p:nvSpPr>
          <p:cNvPr id="14" name="Rechthoek 13">
            <a:extLst>
              <a:ext uri="{FF2B5EF4-FFF2-40B4-BE49-F238E27FC236}">
                <a16:creationId xmlns:a16="http://schemas.microsoft.com/office/drawing/2014/main" id="{0513B4BC-087C-4E7E-AB8E-BFF96BCBE604}"/>
              </a:ext>
            </a:extLst>
          </p:cNvPr>
          <p:cNvSpPr/>
          <p:nvPr/>
        </p:nvSpPr>
        <p:spPr>
          <a:xfrm>
            <a:off x="557808" y="1628800"/>
            <a:ext cx="8262664" cy="2372957"/>
          </a:xfrm>
          <a:prstGeom prst="rect">
            <a:avLst/>
          </a:prstGeom>
        </p:spPr>
        <p:txBody>
          <a:bodyPr wrap="square">
            <a:spAutoFit/>
          </a:bodyPr>
          <a:lstStyle/>
          <a:p>
            <a:pPr marL="288000" lvl="5" indent="-288000">
              <a:lnSpc>
                <a:spcPct val="90000"/>
              </a:lnSpc>
              <a:spcBef>
                <a:spcPts val="300"/>
              </a:spcBef>
              <a:buSzPct val="90000"/>
              <a:buBlip>
                <a:blip r:embed="rId5"/>
              </a:buBlip>
              <a:defRPr/>
            </a:pPr>
            <a:r>
              <a:rPr lang="nl-BE" altLang="nl-BE" sz="2200" b="1" dirty="0">
                <a:latin typeface="Calibri"/>
                <a:cs typeface="Calibri"/>
              </a:rPr>
              <a:t>Type warmtebron</a:t>
            </a:r>
          </a:p>
          <a:p>
            <a:pPr marL="576000" lvl="1" indent="-288000">
              <a:lnSpc>
                <a:spcPct val="90000"/>
              </a:lnSpc>
              <a:spcBef>
                <a:spcPts val="300"/>
              </a:spcBef>
              <a:buSzPct val="70000"/>
              <a:buBlip>
                <a:blip r:embed="rId6"/>
              </a:buBlip>
              <a:defRPr/>
            </a:pPr>
            <a:r>
              <a:rPr lang="nl-NL" altLang="nl-BE" sz="2200" dirty="0">
                <a:latin typeface="Calibri"/>
                <a:cs typeface="Calibri"/>
              </a:rPr>
              <a:t>Lucht: </a:t>
            </a:r>
            <a:r>
              <a:rPr lang="nl-BE" sz="2200" dirty="0">
                <a:latin typeface="Calibri"/>
                <a:cs typeface="Calibri"/>
              </a:rPr>
              <a:t>buitenlucht of recuperatie van warmte uit ventilatielucht</a:t>
            </a:r>
          </a:p>
          <a:p>
            <a:pPr marL="576000" lvl="1" indent="-288000">
              <a:lnSpc>
                <a:spcPct val="90000"/>
              </a:lnSpc>
              <a:spcBef>
                <a:spcPts val="300"/>
              </a:spcBef>
              <a:buSzPct val="70000"/>
              <a:buBlip>
                <a:blip r:embed="rId6"/>
              </a:buBlip>
              <a:defRPr/>
            </a:pPr>
            <a:r>
              <a:rPr lang="nl-BE" sz="2200" dirty="0">
                <a:latin typeface="Calibri"/>
                <a:cs typeface="Calibri"/>
              </a:rPr>
              <a:t>Bodem: horizontaal of verticaal captatienet</a:t>
            </a:r>
          </a:p>
          <a:p>
            <a:pPr marL="576000" lvl="1" indent="-288000">
              <a:lnSpc>
                <a:spcPct val="90000"/>
              </a:lnSpc>
              <a:spcBef>
                <a:spcPts val="300"/>
              </a:spcBef>
              <a:buSzPct val="70000"/>
              <a:buBlip>
                <a:blip r:embed="rId6"/>
              </a:buBlip>
              <a:defRPr/>
            </a:pPr>
            <a:r>
              <a:rPr lang="nl-BE" sz="2200" dirty="0">
                <a:latin typeface="Calibri"/>
                <a:cs typeface="Calibri"/>
              </a:rPr>
              <a:t>Water: grondwater, oppervlaktewater, rioolwater (zelden)</a:t>
            </a:r>
          </a:p>
          <a:p>
            <a:pPr marL="576000" lvl="1" indent="-288000">
              <a:lnSpc>
                <a:spcPct val="90000"/>
              </a:lnSpc>
              <a:spcBef>
                <a:spcPts val="300"/>
              </a:spcBef>
              <a:buSzPct val="70000"/>
              <a:buBlip>
                <a:blip r:embed="rId6"/>
              </a:buBlip>
              <a:defRPr/>
            </a:pPr>
            <a:endParaRPr lang="nl-NL" altLang="nl-BE" sz="2000" dirty="0">
              <a:latin typeface="Calibri" panose="020F0502020204030204" pitchFamily="34" charset="0"/>
            </a:endParaRPr>
          </a:p>
          <a:p>
            <a:pPr marL="457200" lvl="6">
              <a:lnSpc>
                <a:spcPct val="90000"/>
              </a:lnSpc>
              <a:spcBef>
                <a:spcPts val="300"/>
              </a:spcBef>
              <a:buSzPct val="90000"/>
              <a:defRPr/>
            </a:pPr>
            <a:endParaRPr lang="nl-NL" altLang="nl-BE" sz="2000" dirty="0">
              <a:latin typeface="Calibri" panose="020F0502020204030204" pitchFamily="34" charset="0"/>
            </a:endParaRPr>
          </a:p>
          <a:p>
            <a:pPr marL="576000" lvl="2">
              <a:lnSpc>
                <a:spcPct val="90000"/>
              </a:lnSpc>
              <a:spcBef>
                <a:spcPts val="300"/>
              </a:spcBef>
              <a:buSzPct val="90000"/>
              <a:defRPr/>
            </a:pPr>
            <a:endParaRPr lang="nl-NL" altLang="nl-BE" sz="2000" dirty="0">
              <a:latin typeface="Calibri"/>
              <a:cs typeface="Calibri"/>
            </a:endParaRPr>
          </a:p>
        </p:txBody>
      </p:sp>
    </p:spTree>
    <p:extLst>
      <p:ext uri="{BB962C8B-B14F-4D97-AF65-F5344CB8AC3E}">
        <p14:creationId xmlns:p14="http://schemas.microsoft.com/office/powerpoint/2010/main" val="2936680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27BDC34C-C601-4ED9-86DC-1DF1DBA608E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(VI.10.2.1.1)</a:t>
            </a:r>
          </a:p>
        </p:txBody>
      </p:sp>
      <p:sp>
        <p:nvSpPr>
          <p:cNvPr id="14" name="Rechthoek 13">
            <a:extLst>
              <a:ext uri="{FF2B5EF4-FFF2-40B4-BE49-F238E27FC236}">
                <a16:creationId xmlns:a16="http://schemas.microsoft.com/office/drawing/2014/main" id="{0513B4BC-087C-4E7E-AB8E-BFF96BCBE604}"/>
              </a:ext>
            </a:extLst>
          </p:cNvPr>
          <p:cNvSpPr/>
          <p:nvPr/>
        </p:nvSpPr>
        <p:spPr>
          <a:xfrm>
            <a:off x="557808" y="1628800"/>
            <a:ext cx="8262664" cy="3325526"/>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BE" altLang="nl-BE" sz="2200" b="1">
                <a:latin typeface="Calibri"/>
                <a:cs typeface="Calibri"/>
              </a:rPr>
              <a:t>Type warmtebron </a:t>
            </a:r>
            <a:r>
              <a:rPr lang="nl-BE" altLang="nl-BE" sz="2200">
                <a:latin typeface="Calibri"/>
                <a:cs typeface="Calibri"/>
              </a:rPr>
              <a:t>&gt; vervolg</a:t>
            </a:r>
          </a:p>
          <a:p>
            <a:pPr marL="576000" lvl="1" indent="-288000">
              <a:lnSpc>
                <a:spcPct val="90000"/>
              </a:lnSpc>
              <a:spcBef>
                <a:spcPts val="300"/>
              </a:spcBef>
              <a:buSzPct val="70000"/>
              <a:buBlip>
                <a:blip r:embed="rId3"/>
              </a:buBlip>
              <a:defRPr/>
            </a:pPr>
            <a:r>
              <a:rPr lang="nl-BE" altLang="nl-BE" sz="2200">
                <a:latin typeface="Calibri"/>
                <a:cs typeface="Calibri"/>
              </a:rPr>
              <a:t>Buitenlucht</a:t>
            </a:r>
            <a:endParaRPr lang="en-US" sz="2200">
              <a:latin typeface="Calibri"/>
              <a:cs typeface="Calibri"/>
            </a:endParaRPr>
          </a:p>
          <a:p>
            <a:pPr marL="576000" lvl="1" indent="-288000">
              <a:lnSpc>
                <a:spcPct val="90000"/>
              </a:lnSpc>
              <a:spcBef>
                <a:spcPts val="300"/>
              </a:spcBef>
              <a:buSzPct val="70000"/>
              <a:buBlip>
                <a:blip r:embed="rId3"/>
              </a:buBlip>
              <a:defRPr/>
            </a:pPr>
            <a:endParaRPr lang="nl-NL" altLang="nl-BE" sz="2000">
              <a:latin typeface="Calibri" panose="020F0502020204030204" pitchFamily="34" charset="0"/>
            </a:endParaRPr>
          </a:p>
          <a:p>
            <a:pPr marL="288000" lvl="5" indent="-288000">
              <a:lnSpc>
                <a:spcPct val="90000"/>
              </a:lnSpc>
              <a:spcBef>
                <a:spcPts val="300"/>
              </a:spcBef>
              <a:buSzPct val="90000"/>
              <a:buBlip>
                <a:blip r:embed="rId2"/>
              </a:buBlip>
              <a:defRPr/>
            </a:pPr>
            <a:r>
              <a:rPr lang="nl-NL" altLang="nl-BE" sz="2200" b="1">
                <a:latin typeface="Calibri"/>
                <a:cs typeface="Calibri"/>
              </a:rPr>
              <a:t>Hoe herkennen</a:t>
            </a:r>
            <a:endParaRPr lang="nl-NL" altLang="nl-BE" sz="2200">
              <a:latin typeface="Calibri"/>
              <a:cs typeface="Calibri"/>
            </a:endParaRPr>
          </a:p>
          <a:p>
            <a:pPr marL="576000" lvl="1" indent="-288000">
              <a:lnSpc>
                <a:spcPct val="90000"/>
              </a:lnSpc>
              <a:spcBef>
                <a:spcPts val="300"/>
              </a:spcBef>
              <a:buSzPct val="70000"/>
              <a:buBlip>
                <a:blip r:embed="rId3"/>
              </a:buBlip>
              <a:defRPr/>
            </a:pPr>
            <a:r>
              <a:rPr lang="nl-NL" sz="2200">
                <a:latin typeface="Calibri"/>
                <a:cs typeface="Calibri"/>
              </a:rPr>
              <a:t>Buitenunit meestal in nabijheid van gebouw opgesteld, bijvoorbeeld opgehangen aan een buitenmuur of op plat dak</a:t>
            </a:r>
            <a:endParaRPr lang="nl-BE" sz="2200">
              <a:latin typeface="Calibri"/>
              <a:cs typeface="Calibri"/>
            </a:endParaRPr>
          </a:p>
          <a:p>
            <a:pPr marL="576000" lvl="1" indent="-288000">
              <a:lnSpc>
                <a:spcPct val="90000"/>
              </a:lnSpc>
              <a:spcBef>
                <a:spcPts val="300"/>
              </a:spcBef>
              <a:buSzPct val="70000"/>
              <a:buBlip>
                <a:blip r:embed="rId3"/>
              </a:buBlip>
              <a:defRPr/>
            </a:pPr>
            <a:r>
              <a:rPr lang="nl-NL" sz="2200">
                <a:latin typeface="Calibri"/>
                <a:cs typeface="Calibri"/>
              </a:rPr>
              <a:t>Er bestaan types met enkel </a:t>
            </a:r>
            <a:r>
              <a:rPr lang="nl-NL" sz="2200" err="1">
                <a:latin typeface="Calibri"/>
                <a:cs typeface="Calibri"/>
              </a:rPr>
              <a:t>binnenunit</a:t>
            </a:r>
            <a:r>
              <a:rPr lang="nl-NL" sz="2200">
                <a:latin typeface="Calibri"/>
                <a:cs typeface="Calibri"/>
              </a:rPr>
              <a:t> die in directe verbinding staat met buitenlucht via gaten in muur</a:t>
            </a:r>
            <a:endParaRPr lang="nl-BE" sz="2200">
              <a:latin typeface="Calibri"/>
              <a:cs typeface="Calibri"/>
            </a:endParaRPr>
          </a:p>
          <a:p>
            <a:pPr marL="457200" lvl="6">
              <a:lnSpc>
                <a:spcPct val="90000"/>
              </a:lnSpc>
              <a:spcBef>
                <a:spcPts val="300"/>
              </a:spcBef>
              <a:buSzPct val="90000"/>
              <a:defRPr/>
            </a:pPr>
            <a:endParaRPr lang="nl-NL" altLang="nl-BE" sz="2000">
              <a:latin typeface="Calibri" panose="020F0502020204030204" pitchFamily="34" charset="0"/>
            </a:endParaRPr>
          </a:p>
          <a:p>
            <a:pPr marL="576000" lvl="2">
              <a:lnSpc>
                <a:spcPct val="90000"/>
              </a:lnSpc>
              <a:spcBef>
                <a:spcPts val="300"/>
              </a:spcBef>
              <a:buSzPct val="90000"/>
              <a:defRPr/>
            </a:pPr>
            <a:endParaRPr lang="nl-NL" altLang="nl-BE" sz="2000">
              <a:latin typeface="Calibri"/>
              <a:cs typeface="Calibri"/>
            </a:endParaRPr>
          </a:p>
        </p:txBody>
      </p:sp>
      <p:pic>
        <p:nvPicPr>
          <p:cNvPr id="19" name="Afbeelding 18">
            <a:extLst>
              <a:ext uri="{FF2B5EF4-FFF2-40B4-BE49-F238E27FC236}">
                <a16:creationId xmlns:a16="http://schemas.microsoft.com/office/drawing/2014/main" id="{AE2E7749-081B-4A8B-BFA0-146253F598A0}"/>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851920" y="4509120"/>
            <a:ext cx="1895475" cy="1895475"/>
          </a:xfrm>
          <a:prstGeom prst="rect">
            <a:avLst/>
          </a:prstGeom>
          <a:noFill/>
          <a:ln>
            <a:noFill/>
          </a:ln>
        </p:spPr>
      </p:pic>
      <p:sp>
        <p:nvSpPr>
          <p:cNvPr id="20" name="Rechthoek 19">
            <a:extLst>
              <a:ext uri="{FF2B5EF4-FFF2-40B4-BE49-F238E27FC236}">
                <a16:creationId xmlns:a16="http://schemas.microsoft.com/office/drawing/2014/main" id="{C3FE45D0-AE1E-46FF-8CE1-571909AF41B2}"/>
              </a:ext>
            </a:extLst>
          </p:cNvPr>
          <p:cNvSpPr/>
          <p:nvPr/>
        </p:nvSpPr>
        <p:spPr>
          <a:xfrm>
            <a:off x="5739234" y="4954326"/>
            <a:ext cx="2663999" cy="646331"/>
          </a:xfrm>
          <a:prstGeom prst="rect">
            <a:avLst/>
          </a:prstGeom>
        </p:spPr>
        <p:txBody>
          <a:bodyPr wrap="none">
            <a:spAutoFit/>
          </a:bodyPr>
          <a:lstStyle/>
          <a:p>
            <a:r>
              <a:rPr lang="nl-NL"/>
              <a:t>lucht/Lucht splitsysteem</a:t>
            </a:r>
          </a:p>
          <a:p>
            <a:r>
              <a:rPr lang="nl-NL"/>
              <a:t>met binnen- en buitenunit</a:t>
            </a:r>
          </a:p>
        </p:txBody>
      </p:sp>
    </p:spTree>
    <p:extLst>
      <p:ext uri="{BB962C8B-B14F-4D97-AF65-F5344CB8AC3E}">
        <p14:creationId xmlns:p14="http://schemas.microsoft.com/office/powerpoint/2010/main" val="349234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668B59D-91C0-4632-AE20-657A78CA2ABA}"/>
              </a:ext>
            </a:extLst>
          </p:cNvPr>
          <p:cNvSpPr>
            <a:spLocks noGrp="1"/>
          </p:cNvSpPr>
          <p:nvPr>
            <p:ph type="title"/>
          </p:nvPr>
        </p:nvSpPr>
        <p:spPr/>
        <p:txBody>
          <a:bodyPr anchor="t"/>
          <a:lstStyle/>
          <a:p>
            <a:pPr algn="l"/>
            <a:r>
              <a:rPr lang="nl-BE">
                <a:latin typeface="Calibri"/>
                <a:cs typeface="Calibri"/>
              </a:rPr>
              <a:t>Software: tabblad ‘Ruimteverwarming’ </a:t>
            </a:r>
            <a:endParaRPr lang="nl-BE"/>
          </a:p>
        </p:txBody>
      </p:sp>
      <p:pic>
        <p:nvPicPr>
          <p:cNvPr id="2" name="Afbeelding 1">
            <a:extLst>
              <a:ext uri="{FF2B5EF4-FFF2-40B4-BE49-F238E27FC236}">
                <a16:creationId xmlns:a16="http://schemas.microsoft.com/office/drawing/2014/main" id="{9650743B-5FD5-4EF5-A775-3461B46ADF72}"/>
              </a:ext>
            </a:extLst>
          </p:cNvPr>
          <p:cNvPicPr>
            <a:picLocks noChangeAspect="1"/>
          </p:cNvPicPr>
          <p:nvPr/>
        </p:nvPicPr>
        <p:blipFill rotWithShape="1">
          <a:blip r:embed="rId2"/>
          <a:srcRect t="2357"/>
          <a:stretch/>
        </p:blipFill>
        <p:spPr>
          <a:xfrm>
            <a:off x="611560" y="2060848"/>
            <a:ext cx="8352928" cy="2982462"/>
          </a:xfrm>
          <a:prstGeom prst="rect">
            <a:avLst/>
          </a:prstGeom>
        </p:spPr>
      </p:pic>
    </p:spTree>
    <p:extLst>
      <p:ext uri="{BB962C8B-B14F-4D97-AF65-F5344CB8AC3E}">
        <p14:creationId xmlns:p14="http://schemas.microsoft.com/office/powerpoint/2010/main" val="1486844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27BDC34C-C601-4ED9-86DC-1DF1DBA608E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(VI.10.2.1.2)</a:t>
            </a:r>
          </a:p>
        </p:txBody>
      </p:sp>
      <p:sp>
        <p:nvSpPr>
          <p:cNvPr id="14" name="Rechthoek 13">
            <a:extLst>
              <a:ext uri="{FF2B5EF4-FFF2-40B4-BE49-F238E27FC236}">
                <a16:creationId xmlns:a16="http://schemas.microsoft.com/office/drawing/2014/main" id="{0513B4BC-087C-4E7E-AB8E-BFF96BCBE604}"/>
              </a:ext>
            </a:extLst>
          </p:cNvPr>
          <p:cNvSpPr/>
          <p:nvPr/>
        </p:nvSpPr>
        <p:spPr>
          <a:xfrm>
            <a:off x="557808" y="1628800"/>
            <a:ext cx="8262664" cy="4039567"/>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BE" altLang="nl-BE" sz="2200" b="1">
                <a:latin typeface="Calibri"/>
                <a:cs typeface="Calibri"/>
              </a:rPr>
              <a:t>Type warmtebron </a:t>
            </a:r>
            <a:r>
              <a:rPr lang="nl-BE" altLang="nl-BE" sz="2200">
                <a:cs typeface="Calibri"/>
              </a:rPr>
              <a:t>&gt; vervolg</a:t>
            </a:r>
            <a:endParaRPr lang="nl-BE" altLang="nl-BE" sz="2200" b="1">
              <a:latin typeface="Calibri"/>
              <a:cs typeface="Calibri"/>
            </a:endParaRPr>
          </a:p>
          <a:p>
            <a:pPr marL="576000" lvl="1" indent="-288000">
              <a:lnSpc>
                <a:spcPct val="90000"/>
              </a:lnSpc>
              <a:spcBef>
                <a:spcPts val="300"/>
              </a:spcBef>
              <a:buSzPct val="70000"/>
              <a:buBlip>
                <a:blip r:embed="rId3"/>
              </a:buBlip>
              <a:defRPr/>
            </a:pPr>
            <a:r>
              <a:rPr lang="nl-BE" altLang="nl-BE" sz="2200">
                <a:latin typeface="Calibri"/>
                <a:cs typeface="Calibri"/>
              </a:rPr>
              <a:t>Afgevoerde ventilatielucht</a:t>
            </a:r>
            <a:endParaRPr lang="en-US" sz="2200">
              <a:latin typeface="Calibri"/>
              <a:cs typeface="Calibri"/>
            </a:endParaRPr>
          </a:p>
          <a:p>
            <a:pPr marL="576000" lvl="1" indent="-288000">
              <a:lnSpc>
                <a:spcPct val="90000"/>
              </a:lnSpc>
              <a:spcBef>
                <a:spcPts val="300"/>
              </a:spcBef>
              <a:buSzPct val="70000"/>
              <a:buBlip>
                <a:blip r:embed="rId3"/>
              </a:buBlip>
              <a:defRPr/>
            </a:pPr>
            <a:endParaRPr lang="nl-NL" altLang="nl-BE" sz="2000">
              <a:latin typeface="Calibri" panose="020F0502020204030204" pitchFamily="34" charset="0"/>
            </a:endParaRPr>
          </a:p>
          <a:p>
            <a:pPr marL="288000" lvl="5" indent="-288000">
              <a:lnSpc>
                <a:spcPct val="90000"/>
              </a:lnSpc>
              <a:spcBef>
                <a:spcPts val="300"/>
              </a:spcBef>
              <a:buSzPct val="90000"/>
              <a:buBlip>
                <a:blip r:embed="rId2"/>
              </a:buBlip>
              <a:defRPr/>
            </a:pPr>
            <a:r>
              <a:rPr lang="nl-NL" altLang="nl-BE" sz="2200" b="1">
                <a:latin typeface="Calibri"/>
                <a:cs typeface="Calibri"/>
              </a:rPr>
              <a:t>Werkingsprincipe</a:t>
            </a:r>
          </a:p>
          <a:p>
            <a:pPr marL="576000" lvl="1" indent="-288000">
              <a:lnSpc>
                <a:spcPct val="90000"/>
              </a:lnSpc>
              <a:spcBef>
                <a:spcPts val="300"/>
              </a:spcBef>
              <a:buSzPct val="70000"/>
              <a:buBlip>
                <a:blip r:embed="rId3"/>
              </a:buBlip>
              <a:defRPr/>
            </a:pPr>
            <a:r>
              <a:rPr lang="nl-NL" sz="2200">
                <a:latin typeface="Calibri"/>
                <a:cs typeface="Calibri"/>
              </a:rPr>
              <a:t>Verdamper geïntegreerd in afvoer van mechanisch ventilatiesysteem om warmte uit afgevoerde ventilatielucht te recupereren</a:t>
            </a:r>
            <a:endParaRPr lang="nl-BE" sz="2200">
              <a:latin typeface="Calibri"/>
              <a:cs typeface="Calibri"/>
            </a:endParaRPr>
          </a:p>
          <a:p>
            <a:pPr marL="288000" lvl="1">
              <a:lnSpc>
                <a:spcPct val="90000"/>
              </a:lnSpc>
              <a:spcBef>
                <a:spcPts val="300"/>
              </a:spcBef>
              <a:buSzPct val="70000"/>
              <a:defRPr/>
            </a:pPr>
            <a:endParaRPr lang="nl-NL" sz="2200">
              <a:latin typeface="Calibri"/>
              <a:cs typeface="Calibri"/>
            </a:endParaRPr>
          </a:p>
          <a:p>
            <a:pPr marL="288000" lvl="5" indent="-288000">
              <a:lnSpc>
                <a:spcPct val="90000"/>
              </a:lnSpc>
              <a:spcBef>
                <a:spcPts val="300"/>
              </a:spcBef>
              <a:buSzPct val="90000"/>
              <a:buBlip>
                <a:blip r:embed="rId2"/>
              </a:buBlip>
              <a:defRPr/>
            </a:pPr>
            <a:r>
              <a:rPr lang="nl-NL" sz="2200" b="1">
                <a:latin typeface="Calibri"/>
                <a:cs typeface="Calibri"/>
              </a:rPr>
              <a:t>Hoe herkennen </a:t>
            </a:r>
          </a:p>
          <a:p>
            <a:pPr marL="576000" lvl="1" indent="-288000">
              <a:lnSpc>
                <a:spcPct val="90000"/>
              </a:lnSpc>
              <a:spcBef>
                <a:spcPts val="300"/>
              </a:spcBef>
              <a:buSzPct val="70000"/>
              <a:buBlip>
                <a:blip r:embed="rId3"/>
              </a:buBlip>
              <a:defRPr/>
            </a:pPr>
            <a:r>
              <a:rPr lang="nl-NL" sz="2200">
                <a:latin typeface="Calibri"/>
                <a:cs typeface="Calibri"/>
              </a:rPr>
              <a:t>Duidelijke verbinding tussen ventilatiesysteem en warmtepomp</a:t>
            </a:r>
          </a:p>
          <a:p>
            <a:pPr marL="576000" lvl="1" indent="-288000">
              <a:lnSpc>
                <a:spcPct val="90000"/>
              </a:lnSpc>
              <a:spcBef>
                <a:spcPts val="300"/>
              </a:spcBef>
              <a:buSzPct val="70000"/>
              <a:buBlip>
                <a:blip r:embed="rId3"/>
              </a:buBlip>
              <a:defRPr/>
            </a:pPr>
            <a:r>
              <a:rPr lang="nl-NL" sz="2200">
                <a:cs typeface="Calibri"/>
              </a:rPr>
              <a:t>Worden vooral toegepast in passief of lage-energiegebouwen</a:t>
            </a:r>
            <a:endParaRPr lang="nl-BE" sz="2200">
              <a:latin typeface="Calibri"/>
              <a:cs typeface="Calibri"/>
            </a:endParaRPr>
          </a:p>
          <a:p>
            <a:pPr marL="576000" lvl="2">
              <a:lnSpc>
                <a:spcPct val="90000"/>
              </a:lnSpc>
              <a:spcBef>
                <a:spcPts val="300"/>
              </a:spcBef>
              <a:buSzPct val="90000"/>
              <a:defRPr/>
            </a:pPr>
            <a:endParaRPr lang="nl-NL" altLang="nl-BE" sz="2000">
              <a:latin typeface="Calibri"/>
              <a:cs typeface="Calibri"/>
            </a:endParaRPr>
          </a:p>
        </p:txBody>
      </p:sp>
    </p:spTree>
    <p:extLst>
      <p:ext uri="{BB962C8B-B14F-4D97-AF65-F5344CB8AC3E}">
        <p14:creationId xmlns:p14="http://schemas.microsoft.com/office/powerpoint/2010/main" val="795976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27BDC34C-C601-4ED9-86DC-1DF1DBA608E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(VI.10.2.2)</a:t>
            </a:r>
          </a:p>
        </p:txBody>
      </p:sp>
      <p:sp>
        <p:nvSpPr>
          <p:cNvPr id="14" name="Rechthoek 13">
            <a:extLst>
              <a:ext uri="{FF2B5EF4-FFF2-40B4-BE49-F238E27FC236}">
                <a16:creationId xmlns:a16="http://schemas.microsoft.com/office/drawing/2014/main" id="{0513B4BC-087C-4E7E-AB8E-BFF96BCBE604}"/>
              </a:ext>
            </a:extLst>
          </p:cNvPr>
          <p:cNvSpPr/>
          <p:nvPr/>
        </p:nvSpPr>
        <p:spPr>
          <a:xfrm>
            <a:off x="557808" y="1628800"/>
            <a:ext cx="8262664" cy="2389885"/>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BE" altLang="nl-BE" sz="2200" b="1">
                <a:latin typeface="Calibri"/>
                <a:cs typeface="Calibri"/>
              </a:rPr>
              <a:t>Type warmtebron </a:t>
            </a:r>
            <a:r>
              <a:rPr lang="nl-BE" altLang="nl-BE" sz="2200">
                <a:cs typeface="Calibri"/>
              </a:rPr>
              <a:t>&gt; vervolg</a:t>
            </a:r>
            <a:endParaRPr lang="nl-BE" altLang="nl-BE" sz="2200" b="1">
              <a:latin typeface="Calibri"/>
              <a:cs typeface="Calibri"/>
            </a:endParaRPr>
          </a:p>
          <a:p>
            <a:pPr marL="576000" lvl="1" indent="-288000">
              <a:lnSpc>
                <a:spcPct val="90000"/>
              </a:lnSpc>
              <a:spcBef>
                <a:spcPts val="300"/>
              </a:spcBef>
              <a:buSzPct val="70000"/>
              <a:buBlip>
                <a:blip r:embed="rId3"/>
              </a:buBlip>
              <a:defRPr/>
            </a:pPr>
            <a:r>
              <a:rPr lang="nl-BE" altLang="nl-BE" sz="2200">
                <a:latin typeface="Calibri"/>
                <a:cs typeface="Calibri"/>
              </a:rPr>
              <a:t>Bodem</a:t>
            </a:r>
            <a:endParaRPr lang="en-US" sz="2200">
              <a:latin typeface="Calibri"/>
              <a:cs typeface="Calibri"/>
            </a:endParaRPr>
          </a:p>
          <a:p>
            <a:pPr marL="576000" lvl="1" indent="-288000">
              <a:lnSpc>
                <a:spcPct val="90000"/>
              </a:lnSpc>
              <a:spcBef>
                <a:spcPts val="300"/>
              </a:spcBef>
              <a:buSzPct val="70000"/>
              <a:buBlip>
                <a:blip r:embed="rId3"/>
              </a:buBlip>
              <a:defRPr/>
            </a:pPr>
            <a:endParaRPr lang="nl-NL" altLang="nl-BE" sz="2000">
              <a:latin typeface="Calibri" panose="020F0502020204030204" pitchFamily="34" charset="0"/>
            </a:endParaRPr>
          </a:p>
          <a:p>
            <a:pPr marL="288000" lvl="5" indent="-288000">
              <a:lnSpc>
                <a:spcPct val="90000"/>
              </a:lnSpc>
              <a:spcBef>
                <a:spcPts val="300"/>
              </a:spcBef>
              <a:buSzPct val="90000"/>
              <a:buBlip>
                <a:blip r:embed="rId2"/>
              </a:buBlip>
              <a:defRPr/>
            </a:pPr>
            <a:r>
              <a:rPr lang="nl-NL" altLang="nl-BE" sz="2200" b="1">
                <a:latin typeface="Calibri"/>
                <a:cs typeface="Calibri"/>
              </a:rPr>
              <a:t>Werkingsprincipe</a:t>
            </a:r>
          </a:p>
          <a:p>
            <a:pPr marL="576000" lvl="1" indent="-288000">
              <a:lnSpc>
                <a:spcPct val="90000"/>
              </a:lnSpc>
              <a:spcBef>
                <a:spcPts val="300"/>
              </a:spcBef>
              <a:buSzPct val="70000"/>
              <a:buBlip>
                <a:blip r:embed="rId3"/>
              </a:buBlip>
              <a:defRPr/>
            </a:pPr>
            <a:r>
              <a:rPr lang="nl-NL" sz="2200">
                <a:latin typeface="Calibri"/>
                <a:cs typeface="Calibri"/>
              </a:rPr>
              <a:t>Warmte uit bodem onttrokken via grondwarmtewisselaar waardoor </a:t>
            </a:r>
            <a:r>
              <a:rPr lang="nl-NL" sz="2200" b="1">
                <a:latin typeface="Calibri"/>
                <a:cs typeface="Calibri"/>
              </a:rPr>
              <a:t>koelvloeistof</a:t>
            </a:r>
            <a:r>
              <a:rPr lang="nl-NL" sz="2200">
                <a:latin typeface="Calibri"/>
                <a:cs typeface="Calibri"/>
              </a:rPr>
              <a:t> circuleert (= gesloten systeem)</a:t>
            </a:r>
          </a:p>
          <a:p>
            <a:pPr marL="576000" lvl="1" indent="-288000">
              <a:lnSpc>
                <a:spcPct val="90000"/>
              </a:lnSpc>
              <a:spcBef>
                <a:spcPts val="300"/>
              </a:spcBef>
              <a:buSzPct val="70000"/>
              <a:buBlip>
                <a:blip r:embed="rId3"/>
              </a:buBlip>
              <a:defRPr/>
            </a:pPr>
            <a:r>
              <a:rPr lang="nl-NL" sz="2200">
                <a:latin typeface="Calibri"/>
                <a:cs typeface="Calibri"/>
              </a:rPr>
              <a:t>Horizontale of verticale grondwarmtewisselaar</a:t>
            </a:r>
            <a:endParaRPr lang="nl-BE" sz="2200">
              <a:latin typeface="Calibri"/>
              <a:cs typeface="Calibri"/>
            </a:endParaRPr>
          </a:p>
        </p:txBody>
      </p:sp>
      <p:grpSp>
        <p:nvGrpSpPr>
          <p:cNvPr id="5" name="Groep 4">
            <a:extLst>
              <a:ext uri="{FF2B5EF4-FFF2-40B4-BE49-F238E27FC236}">
                <a16:creationId xmlns:a16="http://schemas.microsoft.com/office/drawing/2014/main" id="{A1D501E0-796C-4B89-B1D4-CC4E5756DB62}"/>
              </a:ext>
            </a:extLst>
          </p:cNvPr>
          <p:cNvGrpSpPr/>
          <p:nvPr/>
        </p:nvGrpSpPr>
        <p:grpSpPr>
          <a:xfrm>
            <a:off x="2411760" y="4077072"/>
            <a:ext cx="5112568" cy="2304256"/>
            <a:chOff x="0" y="0"/>
            <a:chExt cx="3666226" cy="1802921"/>
          </a:xfrm>
        </p:grpSpPr>
        <p:pic>
          <p:nvPicPr>
            <p:cNvPr id="6" name="Afbeelding 5" descr="F1b512">
              <a:extLst>
                <a:ext uri="{FF2B5EF4-FFF2-40B4-BE49-F238E27FC236}">
                  <a16:creationId xmlns:a16="http://schemas.microsoft.com/office/drawing/2014/main" id="{C422F9C2-7C62-4985-A5E7-DD978E880A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3305" y="0"/>
              <a:ext cx="1802921" cy="1802921"/>
            </a:xfrm>
            <a:prstGeom prst="rect">
              <a:avLst/>
            </a:prstGeom>
            <a:noFill/>
            <a:ln>
              <a:noFill/>
            </a:ln>
          </p:spPr>
        </p:pic>
        <p:pic>
          <p:nvPicPr>
            <p:cNvPr id="7" name="Afbeelding 6" descr="F1b511">
              <a:extLst>
                <a:ext uri="{FF2B5EF4-FFF2-40B4-BE49-F238E27FC236}">
                  <a16:creationId xmlns:a16="http://schemas.microsoft.com/office/drawing/2014/main" id="{368F7961-9277-4D11-BB23-C0C51D4184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02921" cy="1802921"/>
            </a:xfrm>
            <a:prstGeom prst="rect">
              <a:avLst/>
            </a:prstGeom>
            <a:noFill/>
            <a:ln>
              <a:noFill/>
            </a:ln>
          </p:spPr>
        </p:pic>
      </p:grpSp>
    </p:spTree>
    <p:extLst>
      <p:ext uri="{BB962C8B-B14F-4D97-AF65-F5344CB8AC3E}">
        <p14:creationId xmlns:p14="http://schemas.microsoft.com/office/powerpoint/2010/main" val="2957362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946" y="738572"/>
            <a:ext cx="1450511" cy="201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804248" y="6384153"/>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52</a:t>
            </a:fld>
            <a:endParaRPr lang="nl-BE" sz="1100">
              <a:solidFill>
                <a:srgbClr val="105269"/>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965699"/>
            <a:ext cx="2160240" cy="286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457" y="4431630"/>
            <a:ext cx="28860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704" y="4409308"/>
            <a:ext cx="28860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9761" y="2490054"/>
            <a:ext cx="2679465" cy="198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5514" y="2708920"/>
            <a:ext cx="1186453" cy="178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4516" y="1124744"/>
            <a:ext cx="2228449" cy="150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2" y="1205535"/>
            <a:ext cx="2160240" cy="168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hoek 12"/>
          <p:cNvSpPr/>
          <p:nvPr/>
        </p:nvSpPr>
        <p:spPr>
          <a:xfrm>
            <a:off x="539552" y="559204"/>
            <a:ext cx="2783711" cy="646331"/>
          </a:xfrm>
          <a:prstGeom prst="rect">
            <a:avLst/>
          </a:prstGeom>
          <a:solidFill>
            <a:schemeClr val="bg1"/>
          </a:solidFill>
        </p:spPr>
        <p:txBody>
          <a:bodyPr wrap="none">
            <a:spAutoFit/>
          </a:bodyPr>
          <a:lstStyle/>
          <a:p>
            <a:r>
              <a:rPr lang="nl-NL" sz="1200"/>
              <a:t>plaatsen verticale grondwarmtewisselaar</a:t>
            </a:r>
          </a:p>
          <a:p>
            <a:r>
              <a:rPr lang="nl-NL" sz="1200"/>
              <a:t>in betonpaal (energiepaal)</a:t>
            </a:r>
          </a:p>
          <a:p>
            <a:r>
              <a:rPr lang="nl-NL" sz="1200"/>
              <a:t>Foto: </a:t>
            </a:r>
            <a:r>
              <a:rPr lang="nl-NL" sz="1200" err="1"/>
              <a:t>group</a:t>
            </a:r>
            <a:r>
              <a:rPr lang="nl-NL" sz="1200"/>
              <a:t> VERBEKE-geothermie</a:t>
            </a:r>
          </a:p>
        </p:txBody>
      </p:sp>
      <p:sp>
        <p:nvSpPr>
          <p:cNvPr id="14" name="Rechthoek 13"/>
          <p:cNvSpPr/>
          <p:nvPr/>
        </p:nvSpPr>
        <p:spPr>
          <a:xfrm>
            <a:off x="5165327" y="486632"/>
            <a:ext cx="2540311" cy="461665"/>
          </a:xfrm>
          <a:prstGeom prst="rect">
            <a:avLst/>
          </a:prstGeom>
          <a:solidFill>
            <a:schemeClr val="bg1"/>
          </a:solidFill>
        </p:spPr>
        <p:txBody>
          <a:bodyPr wrap="none">
            <a:spAutoFit/>
          </a:bodyPr>
          <a:lstStyle/>
          <a:p>
            <a:r>
              <a:rPr lang="nl-NL" sz="1200"/>
              <a:t>aansluitingen grondwarmtewisselaars</a:t>
            </a:r>
          </a:p>
          <a:p>
            <a:r>
              <a:rPr lang="nl-NL" sz="1200"/>
              <a:t>Bij binnenkomen van gebouw</a:t>
            </a:r>
          </a:p>
        </p:txBody>
      </p:sp>
      <p:sp>
        <p:nvSpPr>
          <p:cNvPr id="2" name="Rechthoek 1"/>
          <p:cNvSpPr/>
          <p:nvPr/>
        </p:nvSpPr>
        <p:spPr>
          <a:xfrm>
            <a:off x="475575" y="169224"/>
            <a:ext cx="5967659" cy="397032"/>
          </a:xfrm>
          <a:prstGeom prst="rect">
            <a:avLst/>
          </a:prstGeom>
        </p:spPr>
        <p:txBody>
          <a:bodyPr wrap="none">
            <a:spAutoFit/>
          </a:bodyPr>
          <a:lstStyle/>
          <a:p>
            <a:pPr marL="288000" lvl="0" indent="-288000">
              <a:lnSpc>
                <a:spcPct val="90000"/>
              </a:lnSpc>
              <a:spcBef>
                <a:spcPts val="300"/>
              </a:spcBef>
              <a:buSzPct val="90000"/>
              <a:buBlip>
                <a:blip r:embed="rId10"/>
              </a:buBlip>
            </a:pPr>
            <a:r>
              <a:rPr lang="nl-NL" sz="2200">
                <a:latin typeface="Calibri" panose="020F0502020204030204" pitchFamily="34" charset="0"/>
              </a:rPr>
              <a:t>Aansluitingen </a:t>
            </a:r>
            <a:r>
              <a:rPr lang="nl-NL" sz="2200" b="1">
                <a:latin typeface="Calibri" panose="020F0502020204030204" pitchFamily="34" charset="0"/>
              </a:rPr>
              <a:t>verticale grondwarmtewisselaars</a:t>
            </a:r>
          </a:p>
        </p:txBody>
      </p:sp>
    </p:spTree>
    <p:extLst>
      <p:ext uri="{BB962C8B-B14F-4D97-AF65-F5344CB8AC3E}">
        <p14:creationId xmlns:p14="http://schemas.microsoft.com/office/powerpoint/2010/main" val="3082719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27BDC34C-C601-4ED9-86DC-1DF1DBA608E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(VI.10.2.3)</a:t>
            </a:r>
          </a:p>
        </p:txBody>
      </p:sp>
      <p:sp>
        <p:nvSpPr>
          <p:cNvPr id="14" name="Rechthoek 13">
            <a:extLst>
              <a:ext uri="{FF2B5EF4-FFF2-40B4-BE49-F238E27FC236}">
                <a16:creationId xmlns:a16="http://schemas.microsoft.com/office/drawing/2014/main" id="{0513B4BC-087C-4E7E-AB8E-BFF96BCBE604}"/>
              </a:ext>
            </a:extLst>
          </p:cNvPr>
          <p:cNvSpPr/>
          <p:nvPr/>
        </p:nvSpPr>
        <p:spPr>
          <a:xfrm>
            <a:off x="557808" y="1628800"/>
            <a:ext cx="8262664" cy="2805383"/>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BE" altLang="nl-BE" sz="2200" b="1" dirty="0">
                <a:latin typeface="Calibri"/>
                <a:cs typeface="Calibri"/>
              </a:rPr>
              <a:t>Type warmtebron </a:t>
            </a:r>
            <a:r>
              <a:rPr lang="nl-BE" altLang="nl-BE" sz="2200" dirty="0">
                <a:cs typeface="Calibri"/>
              </a:rPr>
              <a:t>&gt; vervolg</a:t>
            </a:r>
            <a:endParaRPr lang="nl-BE" altLang="nl-BE" sz="2200" b="1" dirty="0">
              <a:latin typeface="Calibri"/>
              <a:cs typeface="Calibri"/>
            </a:endParaRPr>
          </a:p>
          <a:p>
            <a:pPr marL="576000" lvl="1" indent="-288000">
              <a:lnSpc>
                <a:spcPct val="90000"/>
              </a:lnSpc>
              <a:spcBef>
                <a:spcPts val="300"/>
              </a:spcBef>
              <a:buSzPct val="70000"/>
              <a:buBlip>
                <a:blip r:embed="rId3"/>
              </a:buBlip>
              <a:defRPr/>
            </a:pPr>
            <a:r>
              <a:rPr lang="nl-BE" altLang="nl-BE" sz="2200" dirty="0">
                <a:latin typeface="Calibri"/>
                <a:cs typeface="Calibri"/>
              </a:rPr>
              <a:t>Water</a:t>
            </a:r>
            <a:endParaRPr lang="en-US" sz="2200" dirty="0">
              <a:latin typeface="Calibri"/>
              <a:cs typeface="Calibri"/>
            </a:endParaRPr>
          </a:p>
          <a:p>
            <a:pPr marL="576000" lvl="1" indent="-288000">
              <a:lnSpc>
                <a:spcPct val="90000"/>
              </a:lnSpc>
              <a:spcBef>
                <a:spcPts val="300"/>
              </a:spcBef>
              <a:buSzPct val="70000"/>
              <a:buBlip>
                <a:blip r:embed="rId3"/>
              </a:buBlip>
              <a:defRPr/>
            </a:pPr>
            <a:endParaRPr lang="nl-NL" altLang="nl-BE" sz="2000" dirty="0">
              <a:latin typeface="Calibri" panose="020F0502020204030204" pitchFamily="34" charset="0"/>
            </a:endParaRPr>
          </a:p>
          <a:p>
            <a:pPr marL="288000" lvl="5" indent="-288000">
              <a:lnSpc>
                <a:spcPct val="90000"/>
              </a:lnSpc>
              <a:spcBef>
                <a:spcPts val="300"/>
              </a:spcBef>
              <a:buSzPct val="90000"/>
              <a:buBlip>
                <a:blip r:embed="rId2"/>
              </a:buBlip>
              <a:defRPr/>
            </a:pPr>
            <a:r>
              <a:rPr lang="nl-NL" altLang="nl-BE" sz="2200" b="1" dirty="0">
                <a:latin typeface="Calibri"/>
                <a:cs typeface="Calibri"/>
              </a:rPr>
              <a:t>Werkingsprincipe</a:t>
            </a:r>
          </a:p>
          <a:p>
            <a:pPr marL="576000" lvl="1" indent="-288000">
              <a:lnSpc>
                <a:spcPct val="90000"/>
              </a:lnSpc>
              <a:spcBef>
                <a:spcPts val="300"/>
              </a:spcBef>
              <a:buSzPct val="70000"/>
              <a:buBlip>
                <a:blip r:embed="rId3"/>
              </a:buBlip>
              <a:defRPr/>
            </a:pPr>
            <a:r>
              <a:rPr lang="nl-NL" sz="2400" dirty="0"/>
              <a:t>Water, zoals grondwater van een boorput of oppervlaktewater, kan als warmtebron gebruikt worden. </a:t>
            </a:r>
          </a:p>
          <a:p>
            <a:pPr marL="576000" lvl="1" indent="-288000">
              <a:lnSpc>
                <a:spcPct val="90000"/>
              </a:lnSpc>
              <a:spcBef>
                <a:spcPts val="300"/>
              </a:spcBef>
              <a:buSzPct val="70000"/>
              <a:buBlip>
                <a:blip r:embed="rId3"/>
              </a:buBlip>
              <a:defRPr/>
            </a:pPr>
            <a:r>
              <a:rPr lang="nl-NL" sz="2400" dirty="0"/>
              <a:t>Ook rioolwater, effluenten van waterzuiveringsinstallaties en waterlussen vallen onder water als warmtebron</a:t>
            </a:r>
            <a:endParaRPr lang="nl-BE" sz="2200" dirty="0">
              <a:latin typeface="Calibri"/>
              <a:cs typeface="Calibri"/>
            </a:endParaRPr>
          </a:p>
        </p:txBody>
      </p:sp>
      <p:pic>
        <p:nvPicPr>
          <p:cNvPr id="3" name="Afbeelding 2">
            <a:extLst>
              <a:ext uri="{FF2B5EF4-FFF2-40B4-BE49-F238E27FC236}">
                <a16:creationId xmlns:a16="http://schemas.microsoft.com/office/drawing/2014/main" id="{F21D8937-8880-4851-A803-77B032B8441C}"/>
              </a:ext>
            </a:extLst>
          </p:cNvPr>
          <p:cNvPicPr>
            <a:picLocks noChangeAspect="1"/>
          </p:cNvPicPr>
          <p:nvPr/>
        </p:nvPicPr>
        <p:blipFill>
          <a:blip r:embed="rId4"/>
          <a:stretch>
            <a:fillRect/>
          </a:stretch>
        </p:blipFill>
        <p:spPr>
          <a:xfrm>
            <a:off x="1988449" y="4548252"/>
            <a:ext cx="5167102" cy="1932102"/>
          </a:xfrm>
          <a:prstGeom prst="rect">
            <a:avLst/>
          </a:prstGeom>
        </p:spPr>
      </p:pic>
    </p:spTree>
    <p:extLst>
      <p:ext uri="{BB962C8B-B14F-4D97-AF65-F5344CB8AC3E}">
        <p14:creationId xmlns:p14="http://schemas.microsoft.com/office/powerpoint/2010/main" val="20393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27BDC34C-C601-4ED9-86DC-1DF1DBA608E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(VI.10.2.4)</a:t>
            </a:r>
          </a:p>
        </p:txBody>
      </p:sp>
      <p:sp>
        <p:nvSpPr>
          <p:cNvPr id="14" name="Rechthoek 13">
            <a:extLst>
              <a:ext uri="{FF2B5EF4-FFF2-40B4-BE49-F238E27FC236}">
                <a16:creationId xmlns:a16="http://schemas.microsoft.com/office/drawing/2014/main" id="{0513B4BC-087C-4E7E-AB8E-BFF96BCBE604}"/>
              </a:ext>
            </a:extLst>
          </p:cNvPr>
          <p:cNvSpPr/>
          <p:nvPr/>
        </p:nvSpPr>
        <p:spPr>
          <a:xfrm>
            <a:off x="557808" y="1628800"/>
            <a:ext cx="8262664" cy="3137782"/>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BE" altLang="nl-BE" sz="2200" b="1" dirty="0">
                <a:latin typeface="Calibri"/>
                <a:cs typeface="Calibri"/>
              </a:rPr>
              <a:t>Type warmtebron </a:t>
            </a:r>
            <a:r>
              <a:rPr lang="nl-BE" altLang="nl-BE" sz="2200" dirty="0">
                <a:cs typeface="Calibri"/>
              </a:rPr>
              <a:t>&gt; vervolg</a:t>
            </a:r>
            <a:endParaRPr lang="nl-BE" altLang="nl-BE" sz="2200" b="1" dirty="0">
              <a:latin typeface="Calibri"/>
              <a:cs typeface="Calibri"/>
            </a:endParaRPr>
          </a:p>
          <a:p>
            <a:pPr marL="576000" lvl="1" indent="-288000">
              <a:lnSpc>
                <a:spcPct val="90000"/>
              </a:lnSpc>
              <a:spcBef>
                <a:spcPts val="300"/>
              </a:spcBef>
              <a:buSzPct val="70000"/>
              <a:buBlip>
                <a:blip r:embed="rId3"/>
              </a:buBlip>
              <a:defRPr/>
            </a:pPr>
            <a:r>
              <a:rPr lang="nl-BE" altLang="nl-BE" sz="2200" dirty="0">
                <a:latin typeface="Calibri"/>
                <a:cs typeface="Calibri"/>
              </a:rPr>
              <a:t>onbekend</a:t>
            </a:r>
            <a:endParaRPr lang="en-US" sz="2200" dirty="0">
              <a:latin typeface="Calibri"/>
              <a:cs typeface="Calibri"/>
            </a:endParaRPr>
          </a:p>
          <a:p>
            <a:pPr marL="576000" lvl="1" indent="-288000">
              <a:lnSpc>
                <a:spcPct val="90000"/>
              </a:lnSpc>
              <a:spcBef>
                <a:spcPts val="300"/>
              </a:spcBef>
              <a:buSzPct val="70000"/>
              <a:buBlip>
                <a:blip r:embed="rId3"/>
              </a:buBlip>
              <a:defRPr/>
            </a:pPr>
            <a:endParaRPr lang="nl-NL" altLang="nl-BE" sz="2000" dirty="0">
              <a:latin typeface="Calibri" panose="020F0502020204030204" pitchFamily="34" charset="0"/>
            </a:endParaRPr>
          </a:p>
          <a:p>
            <a:pPr marL="288000" lvl="5" indent="-288000">
              <a:lnSpc>
                <a:spcPct val="90000"/>
              </a:lnSpc>
              <a:spcBef>
                <a:spcPts val="300"/>
              </a:spcBef>
              <a:buSzPct val="90000"/>
              <a:buBlip>
                <a:blip r:embed="rId2"/>
              </a:buBlip>
              <a:defRPr/>
            </a:pPr>
            <a:r>
              <a:rPr lang="nl-NL" altLang="nl-BE" sz="2200" b="1" dirty="0">
                <a:latin typeface="Calibri"/>
                <a:cs typeface="Calibri"/>
              </a:rPr>
              <a:t>Werkingsprincipe</a:t>
            </a:r>
          </a:p>
          <a:p>
            <a:pPr marL="576000" lvl="1" indent="-288000">
              <a:lnSpc>
                <a:spcPct val="90000"/>
              </a:lnSpc>
              <a:spcBef>
                <a:spcPts val="300"/>
              </a:spcBef>
              <a:buSzPct val="70000"/>
              <a:buBlip>
                <a:blip r:embed="rId3"/>
              </a:buBlip>
              <a:defRPr/>
            </a:pPr>
            <a:r>
              <a:rPr lang="nl-NL" sz="2400" dirty="0"/>
              <a:t>Als het type warmtebron onbekend is, wordt lucht geselecteerd</a:t>
            </a:r>
          </a:p>
          <a:p>
            <a:pPr marL="576000" lvl="1" indent="-288000">
              <a:lnSpc>
                <a:spcPct val="90000"/>
              </a:lnSpc>
              <a:spcBef>
                <a:spcPts val="300"/>
              </a:spcBef>
              <a:buSzPct val="70000"/>
              <a:buBlip>
                <a:blip r:embed="rId3"/>
              </a:buBlip>
              <a:defRPr/>
            </a:pPr>
            <a:r>
              <a:rPr lang="nl-NL" sz="2400" dirty="0"/>
              <a:t>Als lucht als warmtebron kan uitgesloten worden, maar onbekend is of de warmtebron de bodem of het grondwater is, wordt bodem geselecteerd</a:t>
            </a:r>
            <a:endParaRPr lang="nl-BE" sz="2200" dirty="0">
              <a:latin typeface="Calibri"/>
              <a:cs typeface="Calibri"/>
            </a:endParaRPr>
          </a:p>
        </p:txBody>
      </p:sp>
    </p:spTree>
    <p:extLst>
      <p:ext uri="{BB962C8B-B14F-4D97-AF65-F5344CB8AC3E}">
        <p14:creationId xmlns:p14="http://schemas.microsoft.com/office/powerpoint/2010/main" val="3895695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In geval </a:t>
            </a:r>
            <a:r>
              <a:rPr lang="nl-BE" sz="2200" b="1" dirty="0">
                <a:latin typeface="Calibri"/>
                <a:cs typeface="Calibri"/>
              </a:rPr>
              <a:t>centrale</a:t>
            </a:r>
            <a:r>
              <a:rPr lang="nl-BE" sz="2200" dirty="0">
                <a:latin typeface="Calibri"/>
                <a:cs typeface="Calibri"/>
              </a:rPr>
              <a:t> installatie voor RV</a:t>
            </a:r>
          </a:p>
          <a:p>
            <a:pPr marL="575655" lvl="1" indent="-287655"/>
            <a:r>
              <a:rPr lang="nl-BE" dirty="0">
                <a:latin typeface="Calibri"/>
                <a:cs typeface="Calibri"/>
              </a:rPr>
              <a:t>Type toestellen</a:t>
            </a:r>
          </a:p>
          <a:p>
            <a:pPr marL="863655" lvl="2" indent="-287655"/>
            <a:r>
              <a:rPr lang="nl-BE" dirty="0">
                <a:latin typeface="Calibri"/>
                <a:cs typeface="Calibri"/>
              </a:rPr>
              <a:t>ketel of verbrandingstoestel</a:t>
            </a:r>
          </a:p>
          <a:p>
            <a:pPr marL="863655" lvl="2" indent="-287655"/>
            <a:r>
              <a:rPr lang="nl-BE" b="1" dirty="0">
                <a:latin typeface="Calibri"/>
                <a:cs typeface="Calibri"/>
              </a:rPr>
              <a:t>warmtepomp</a:t>
            </a:r>
          </a:p>
          <a:p>
            <a:pPr marL="1151655" lvl="3" indent="-287655"/>
            <a:r>
              <a:rPr lang="nl-BE" dirty="0">
                <a:latin typeface="Calibri"/>
                <a:cs typeface="Calibri"/>
              </a:rPr>
              <a:t>werkingsprincipe</a:t>
            </a:r>
          </a:p>
          <a:p>
            <a:pPr marL="1151655" lvl="3" indent="-287655"/>
            <a:r>
              <a:rPr lang="nl-BE" dirty="0">
                <a:latin typeface="Calibri"/>
                <a:cs typeface="Calibri"/>
              </a:rPr>
              <a:t>warmtebron</a:t>
            </a:r>
          </a:p>
          <a:p>
            <a:pPr marL="1151655" lvl="3" indent="-287655"/>
            <a:r>
              <a:rPr lang="nl-BE" b="1" dirty="0">
                <a:solidFill>
                  <a:srgbClr val="FF0000"/>
                </a:solidFill>
                <a:latin typeface="Calibri"/>
                <a:cs typeface="Calibri"/>
              </a:rPr>
              <a:t>afgiftemedium</a:t>
            </a:r>
          </a:p>
          <a:p>
            <a:pPr marL="863655" lvl="2" indent="-287655"/>
            <a:r>
              <a:rPr lang="nl-BE" dirty="0">
                <a:latin typeface="Calibri"/>
                <a:cs typeface="Calibri"/>
              </a:rPr>
              <a:t>WKK</a:t>
            </a:r>
          </a:p>
          <a:p>
            <a:pPr marL="863655" lvl="2" indent="-287655"/>
            <a:r>
              <a:rPr lang="nl-BE" dirty="0">
                <a:latin typeface="Calibri"/>
                <a:cs typeface="Calibri"/>
              </a:rPr>
              <a:t>elektrische verwarming</a:t>
            </a:r>
          </a:p>
          <a:p>
            <a:pPr marL="575655" lvl="1" indent="-287655"/>
            <a:r>
              <a:rPr lang="nl-BE" altLang="nl-BE" dirty="0">
                <a:latin typeface="Calibri"/>
                <a:cs typeface="Calibri"/>
              </a:rPr>
              <a:t>Warmtenet</a:t>
            </a:r>
          </a:p>
          <a:p>
            <a:pPr marL="288000" lvl="1"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55</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spTree>
    <p:extLst>
      <p:ext uri="{BB962C8B-B14F-4D97-AF65-F5344CB8AC3E}">
        <p14:creationId xmlns:p14="http://schemas.microsoft.com/office/powerpoint/2010/main" val="1405827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29A0C790-8860-42DD-A0BB-8C536226F5F6}"/>
              </a:ext>
            </a:extLst>
          </p:cNvPr>
          <p:cNvSpPr/>
          <p:nvPr/>
        </p:nvSpPr>
        <p:spPr>
          <a:xfrm>
            <a:off x="413792" y="5805264"/>
            <a:ext cx="1944216" cy="91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56</a:t>
            </a:fld>
            <a:endParaRPr lang="nl-BE" sz="1100">
              <a:solidFill>
                <a:srgbClr val="105269"/>
              </a:solidFill>
            </a:endParaRPr>
          </a:p>
        </p:txBody>
      </p:sp>
      <p:sp>
        <p:nvSpPr>
          <p:cNvPr id="7" name="Titel 3">
            <a:extLst>
              <a:ext uri="{FF2B5EF4-FFF2-40B4-BE49-F238E27FC236}">
                <a16:creationId xmlns:a16="http://schemas.microsoft.com/office/drawing/2014/main" id="{E4D73435-A36F-4419-AC88-C5F44D1362C8}"/>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(VI.10.3)</a:t>
            </a:r>
          </a:p>
        </p:txBody>
      </p:sp>
      <p:sp>
        <p:nvSpPr>
          <p:cNvPr id="8" name="Rechthoek 7">
            <a:extLst>
              <a:ext uri="{FF2B5EF4-FFF2-40B4-BE49-F238E27FC236}">
                <a16:creationId xmlns:a16="http://schemas.microsoft.com/office/drawing/2014/main" id="{66741BBD-69EB-4DA8-9A97-2CE8A5AF5D71}"/>
              </a:ext>
            </a:extLst>
          </p:cNvPr>
          <p:cNvSpPr/>
          <p:nvPr/>
        </p:nvSpPr>
        <p:spPr>
          <a:xfrm>
            <a:off x="557808" y="1628800"/>
            <a:ext cx="8478688" cy="5252207"/>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BE" altLang="nl-BE" sz="2200" b="1">
                <a:latin typeface="Calibri"/>
                <a:cs typeface="Calibri"/>
              </a:rPr>
              <a:t>Type afgiftemedium</a:t>
            </a:r>
          </a:p>
          <a:p>
            <a:pPr marL="576000" lvl="1" indent="-288000">
              <a:lnSpc>
                <a:spcPct val="90000"/>
              </a:lnSpc>
              <a:spcBef>
                <a:spcPts val="300"/>
              </a:spcBef>
              <a:buSzPct val="70000"/>
              <a:buBlip>
                <a:blip r:embed="rId3"/>
              </a:buBlip>
              <a:defRPr/>
            </a:pPr>
            <a:r>
              <a:rPr lang="nl-BE" sz="2200">
                <a:latin typeface="Calibri" panose="020F0502020204030204" pitchFamily="34" charset="0"/>
              </a:rPr>
              <a:t>Lucht</a:t>
            </a:r>
          </a:p>
          <a:p>
            <a:pPr marL="576000" lvl="1" indent="-288000">
              <a:lnSpc>
                <a:spcPct val="90000"/>
              </a:lnSpc>
              <a:spcBef>
                <a:spcPts val="300"/>
              </a:spcBef>
              <a:buSzPct val="70000"/>
              <a:buBlip>
                <a:blip r:embed="rId3"/>
              </a:buBlip>
              <a:defRPr/>
            </a:pPr>
            <a:endParaRPr lang="nl-BE" sz="2200">
              <a:latin typeface="Calibri" panose="020F0502020204030204" pitchFamily="34" charset="0"/>
            </a:endParaRPr>
          </a:p>
          <a:p>
            <a:pPr marL="288000" lvl="5" indent="-288000">
              <a:lnSpc>
                <a:spcPct val="90000"/>
              </a:lnSpc>
              <a:spcBef>
                <a:spcPts val="300"/>
              </a:spcBef>
              <a:buSzPct val="90000"/>
              <a:buBlip>
                <a:blip r:embed="rId2"/>
              </a:buBlip>
              <a:defRPr/>
            </a:pPr>
            <a:r>
              <a:rPr lang="nl-BE" sz="2200" b="1">
                <a:latin typeface="Calibri"/>
                <a:cs typeface="Calibri"/>
              </a:rPr>
              <a:t>Hoe herkennen</a:t>
            </a:r>
            <a:endParaRPr lang="nl-NL" altLang="nl-BE" sz="2200">
              <a:latin typeface="Calibri"/>
              <a:cs typeface="Calibri"/>
            </a:endParaRPr>
          </a:p>
          <a:p>
            <a:pPr marL="576000" lvl="1" indent="-288000">
              <a:lnSpc>
                <a:spcPct val="90000"/>
              </a:lnSpc>
              <a:spcBef>
                <a:spcPts val="300"/>
              </a:spcBef>
              <a:buSzPct val="70000"/>
              <a:buBlip>
                <a:blip r:embed="rId3"/>
              </a:buBlip>
              <a:defRPr/>
            </a:pPr>
            <a:r>
              <a:rPr lang="nl-NL" sz="2200">
                <a:latin typeface="Calibri" panose="020F0502020204030204" pitchFamily="34" charset="0"/>
              </a:rPr>
              <a:t>Vaak lucht als afgiftemedium als lucht ook warmtebron is</a:t>
            </a:r>
            <a:endParaRPr lang="nl-BE" sz="2200">
              <a:latin typeface="Calibri" panose="020F0502020204030204" pitchFamily="34" charset="0"/>
            </a:endParaRPr>
          </a:p>
          <a:p>
            <a:pPr marL="864000" lvl="2" indent="-288000">
              <a:lnSpc>
                <a:spcPct val="90000"/>
              </a:lnSpc>
              <a:spcBef>
                <a:spcPts val="300"/>
              </a:spcBef>
              <a:buSzPct val="90000"/>
              <a:buBlip>
                <a:blip r:embed="rId4"/>
              </a:buBlip>
              <a:defRPr/>
            </a:pPr>
            <a:r>
              <a:rPr lang="nl-NL" sz="2000">
                <a:latin typeface="Calibri" panose="020F0502020204030204" pitchFamily="34" charset="0"/>
              </a:rPr>
              <a:t>bodem/lucht of water/lucht systemen zijn mogelijk, maar komen minder vaak voor</a:t>
            </a:r>
            <a:endParaRPr lang="nl-BE" sz="2000">
              <a:latin typeface="Calibri" panose="020F0502020204030204" pitchFamily="34" charset="0"/>
            </a:endParaRPr>
          </a:p>
          <a:p>
            <a:pPr marL="576000" lvl="1" indent="-288000">
              <a:lnSpc>
                <a:spcPct val="90000"/>
              </a:lnSpc>
              <a:spcBef>
                <a:spcPts val="300"/>
              </a:spcBef>
              <a:buSzPct val="70000"/>
              <a:buBlip>
                <a:blip r:embed="rId3"/>
              </a:buBlip>
              <a:defRPr/>
            </a:pPr>
            <a:r>
              <a:rPr lang="nl-NL" sz="2200" b="1">
                <a:latin typeface="Calibri" panose="020F0502020204030204" pitchFamily="34" charset="0"/>
              </a:rPr>
              <a:t>Splitsystemen</a:t>
            </a:r>
            <a:r>
              <a:rPr lang="nl-NL" sz="2200">
                <a:latin typeface="Calibri" panose="020F0502020204030204" pitchFamily="34" charset="0"/>
              </a:rPr>
              <a:t> waarbij dunne koelmiddelleiding de buitenunit met één of meerdere </a:t>
            </a:r>
            <a:r>
              <a:rPr lang="nl-NL" sz="2200" err="1">
                <a:latin typeface="Calibri" panose="020F0502020204030204" pitchFamily="34" charset="0"/>
              </a:rPr>
              <a:t>binnenunits</a:t>
            </a:r>
            <a:r>
              <a:rPr lang="nl-NL" sz="2200">
                <a:latin typeface="Calibri" panose="020F0502020204030204" pitchFamily="34" charset="0"/>
              </a:rPr>
              <a:t> verbindt, komen het meeste voor</a:t>
            </a:r>
            <a:endParaRPr lang="nl-BE" sz="2200">
              <a:latin typeface="Calibri" panose="020F0502020204030204" pitchFamily="34" charset="0"/>
            </a:endParaRPr>
          </a:p>
          <a:p>
            <a:pPr marL="576000" lvl="1" indent="-288000">
              <a:lnSpc>
                <a:spcPct val="90000"/>
              </a:lnSpc>
              <a:spcBef>
                <a:spcPts val="300"/>
              </a:spcBef>
              <a:buSzPct val="70000"/>
              <a:buBlip>
                <a:blip r:embed="rId3"/>
              </a:buBlip>
              <a:defRPr/>
            </a:pPr>
            <a:r>
              <a:rPr lang="nl-NL" sz="2200">
                <a:latin typeface="Calibri" panose="020F0502020204030204" pitchFamily="34" charset="0"/>
              </a:rPr>
              <a:t>Bij </a:t>
            </a:r>
            <a:r>
              <a:rPr lang="nl-NL" sz="2200" b="1">
                <a:latin typeface="Calibri" panose="020F0502020204030204" pitchFamily="34" charset="0"/>
              </a:rPr>
              <a:t>systemen zonder buitenunit </a:t>
            </a:r>
            <a:r>
              <a:rPr lang="nl-NL" sz="2200">
                <a:latin typeface="Calibri" panose="020F0502020204030204" pitchFamily="34" charset="0"/>
              </a:rPr>
              <a:t>is </a:t>
            </a:r>
            <a:r>
              <a:rPr lang="nl-NL" sz="2200" err="1">
                <a:latin typeface="Calibri" panose="020F0502020204030204" pitchFamily="34" charset="0"/>
              </a:rPr>
              <a:t>binnenunit</a:t>
            </a:r>
            <a:r>
              <a:rPr lang="nl-NL" sz="2200">
                <a:latin typeface="Calibri" panose="020F0502020204030204" pitchFamily="34" charset="0"/>
              </a:rPr>
              <a:t> via twee gaten in muur verbonden met buitenlucht</a:t>
            </a:r>
          </a:p>
          <a:p>
            <a:pPr marL="576000" lvl="1" indent="-288000">
              <a:lnSpc>
                <a:spcPct val="90000"/>
              </a:lnSpc>
              <a:spcBef>
                <a:spcPts val="300"/>
              </a:spcBef>
              <a:buSzPct val="70000"/>
              <a:buBlip>
                <a:blip r:embed="rId3"/>
              </a:buBlip>
              <a:defRPr/>
            </a:pPr>
            <a:r>
              <a:rPr lang="nl-NL" sz="2200" b="1" err="1">
                <a:latin typeface="Calibri" panose="020F0502020204030204" pitchFamily="34" charset="0"/>
              </a:rPr>
              <a:t>Compactsystemen</a:t>
            </a:r>
            <a:r>
              <a:rPr lang="nl-NL" sz="2200">
                <a:latin typeface="Calibri" panose="020F0502020204030204" pitchFamily="34" charset="0"/>
              </a:rPr>
              <a:t> (= volledige warmtepompsysteem in één behuizing) </a:t>
            </a:r>
          </a:p>
          <a:p>
            <a:pPr marL="864000" lvl="2" indent="-288000">
              <a:lnSpc>
                <a:spcPct val="90000"/>
              </a:lnSpc>
              <a:spcBef>
                <a:spcPts val="300"/>
              </a:spcBef>
              <a:buSzPct val="90000"/>
              <a:buBlip>
                <a:blip r:embed="rId4"/>
              </a:buBlip>
              <a:defRPr/>
            </a:pPr>
            <a:r>
              <a:rPr lang="nl-NL" sz="2000">
                <a:latin typeface="Calibri" panose="020F0502020204030204" pitchFamily="34" charset="0"/>
              </a:rPr>
              <a:t>staan buiten opgesteld of zijn in gevel ingewerkt </a:t>
            </a:r>
          </a:p>
          <a:p>
            <a:pPr marL="864000" lvl="2" indent="-288000">
              <a:lnSpc>
                <a:spcPct val="90000"/>
              </a:lnSpc>
              <a:spcBef>
                <a:spcPts val="300"/>
              </a:spcBef>
              <a:buSzPct val="90000"/>
              <a:buBlip>
                <a:blip r:embed="rId4"/>
              </a:buBlip>
              <a:defRPr/>
            </a:pPr>
            <a:r>
              <a:rPr lang="nl-NL" sz="2000">
                <a:latin typeface="Calibri" panose="020F0502020204030204" pitchFamily="34" charset="0"/>
              </a:rPr>
              <a:t>luchtkanalen die van en naar eenheid lopen</a:t>
            </a:r>
            <a:endParaRPr lang="nl-BE" sz="2000">
              <a:latin typeface="Calibri" panose="020F0502020204030204" pitchFamily="34" charset="0"/>
            </a:endParaRPr>
          </a:p>
          <a:p>
            <a:pPr marL="576000" lvl="2">
              <a:lnSpc>
                <a:spcPct val="90000"/>
              </a:lnSpc>
              <a:spcBef>
                <a:spcPts val="300"/>
              </a:spcBef>
              <a:buSzPct val="90000"/>
              <a:defRPr/>
            </a:pPr>
            <a:endParaRPr lang="nl-NL" altLang="nl-BE" sz="2000">
              <a:latin typeface="Calibri"/>
              <a:cs typeface="Calibri"/>
            </a:endParaRPr>
          </a:p>
        </p:txBody>
      </p:sp>
    </p:spTree>
    <p:extLst>
      <p:ext uri="{BB962C8B-B14F-4D97-AF65-F5344CB8AC3E}">
        <p14:creationId xmlns:p14="http://schemas.microsoft.com/office/powerpoint/2010/main" val="3424814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67544" y="188640"/>
            <a:ext cx="4031360" cy="740203"/>
          </a:xfrm>
          <a:prstGeom prst="rect">
            <a:avLst/>
          </a:prstGeom>
        </p:spPr>
        <p:txBody>
          <a:bodyPr wrap="none">
            <a:spAutoFit/>
          </a:bodyPr>
          <a:lstStyle/>
          <a:p>
            <a:pPr marL="288000" indent="-288000">
              <a:lnSpc>
                <a:spcPct val="90000"/>
              </a:lnSpc>
              <a:spcBef>
                <a:spcPts val="300"/>
              </a:spcBef>
              <a:buSzPct val="90000"/>
              <a:buBlip>
                <a:blip r:embed="rId2"/>
              </a:buBlip>
            </a:pPr>
            <a:r>
              <a:rPr lang="nl-BE" sz="2200">
                <a:latin typeface="Calibri" panose="020F0502020204030204" pitchFamily="34" charset="0"/>
              </a:rPr>
              <a:t>Splitsysteem bij lucht/lucht WP</a:t>
            </a:r>
          </a:p>
          <a:p>
            <a:pPr marL="288000" indent="-288000">
              <a:lnSpc>
                <a:spcPct val="90000"/>
              </a:lnSpc>
              <a:spcBef>
                <a:spcPts val="300"/>
              </a:spcBef>
              <a:buSzPct val="90000"/>
              <a:buBlip>
                <a:blip r:embed="rId2"/>
              </a:buBlip>
            </a:pPr>
            <a:r>
              <a:rPr lang="nl-BE" sz="2200">
                <a:latin typeface="Calibri" panose="020F0502020204030204" pitchFamily="34" charset="0"/>
              </a:rPr>
              <a:t>Bron: </a:t>
            </a:r>
            <a:r>
              <a:rPr lang="nl-BE" sz="2200" err="1">
                <a:latin typeface="Calibri" panose="020F0502020204030204" pitchFamily="34" charset="0"/>
              </a:rPr>
              <a:t>Daikin</a:t>
            </a:r>
            <a:endParaRPr lang="nl-NL" sz="2200">
              <a:latin typeface="Calibri" panose="020F050202020403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619527"/>
            <a:ext cx="2791967" cy="324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708" y="4011988"/>
            <a:ext cx="1962721" cy="2689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30" y="4013336"/>
            <a:ext cx="2317576" cy="266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57</a:t>
            </a:fld>
            <a:endParaRPr lang="nl-BE" sz="1100">
              <a:solidFill>
                <a:srgbClr val="105269"/>
              </a:solidFill>
            </a:endParaRPr>
          </a:p>
        </p:txBody>
      </p:sp>
      <p:cxnSp>
        <p:nvCxnSpPr>
          <p:cNvPr id="5" name="Rechte verbindingslijn 4"/>
          <p:cNvCxnSpPr/>
          <p:nvPr/>
        </p:nvCxnSpPr>
        <p:spPr>
          <a:xfrm>
            <a:off x="4501959" y="908720"/>
            <a:ext cx="0" cy="5768256"/>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215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3983317"/>
            <a:ext cx="324802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9578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29A0C790-8860-42DD-A0BB-8C536226F5F6}"/>
              </a:ext>
            </a:extLst>
          </p:cNvPr>
          <p:cNvSpPr/>
          <p:nvPr/>
        </p:nvSpPr>
        <p:spPr>
          <a:xfrm>
            <a:off x="413792" y="5805264"/>
            <a:ext cx="1944216" cy="91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58</a:t>
            </a:fld>
            <a:endParaRPr lang="nl-BE" sz="1100">
              <a:solidFill>
                <a:srgbClr val="105269"/>
              </a:solidFill>
            </a:endParaRPr>
          </a:p>
        </p:txBody>
      </p:sp>
      <p:sp>
        <p:nvSpPr>
          <p:cNvPr id="7" name="Titel 3">
            <a:extLst>
              <a:ext uri="{FF2B5EF4-FFF2-40B4-BE49-F238E27FC236}">
                <a16:creationId xmlns:a16="http://schemas.microsoft.com/office/drawing/2014/main" id="{E4D73435-A36F-4419-AC88-C5F44D1362C8}"/>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(VI.10.3)</a:t>
            </a:r>
          </a:p>
        </p:txBody>
      </p:sp>
      <p:sp>
        <p:nvSpPr>
          <p:cNvPr id="8" name="Rechthoek 7">
            <a:extLst>
              <a:ext uri="{FF2B5EF4-FFF2-40B4-BE49-F238E27FC236}">
                <a16:creationId xmlns:a16="http://schemas.microsoft.com/office/drawing/2014/main" id="{66741BBD-69EB-4DA8-9A97-2CE8A5AF5D71}"/>
              </a:ext>
            </a:extLst>
          </p:cNvPr>
          <p:cNvSpPr/>
          <p:nvPr/>
        </p:nvSpPr>
        <p:spPr>
          <a:xfrm>
            <a:off x="557808" y="1628800"/>
            <a:ext cx="8478688" cy="2771528"/>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BE" altLang="nl-BE" sz="2200" b="1">
                <a:latin typeface="Calibri"/>
                <a:cs typeface="Calibri"/>
              </a:rPr>
              <a:t>Type afgiftemedium </a:t>
            </a:r>
            <a:r>
              <a:rPr lang="nl-BE" altLang="nl-BE" sz="2200">
                <a:latin typeface="Calibri"/>
                <a:cs typeface="Calibri"/>
              </a:rPr>
              <a:t>&gt; vervolg</a:t>
            </a:r>
          </a:p>
          <a:p>
            <a:pPr marL="576000" lvl="1" indent="-288000">
              <a:lnSpc>
                <a:spcPct val="90000"/>
              </a:lnSpc>
              <a:spcBef>
                <a:spcPts val="300"/>
              </a:spcBef>
              <a:buSzPct val="70000"/>
              <a:buBlip>
                <a:blip r:embed="rId3"/>
              </a:buBlip>
              <a:defRPr/>
            </a:pPr>
            <a:r>
              <a:rPr lang="nl-BE" sz="2200">
                <a:latin typeface="Calibri" panose="020F0502020204030204" pitchFamily="34" charset="0"/>
              </a:rPr>
              <a:t>Water</a:t>
            </a:r>
          </a:p>
          <a:p>
            <a:pPr marL="576000" lvl="1" indent="-288000">
              <a:lnSpc>
                <a:spcPct val="90000"/>
              </a:lnSpc>
              <a:spcBef>
                <a:spcPts val="300"/>
              </a:spcBef>
              <a:buSzPct val="70000"/>
              <a:buBlip>
                <a:blip r:embed="rId3"/>
              </a:buBlip>
              <a:defRPr/>
            </a:pPr>
            <a:endParaRPr lang="nl-BE" sz="2200">
              <a:latin typeface="Calibri" panose="020F0502020204030204" pitchFamily="34" charset="0"/>
            </a:endParaRPr>
          </a:p>
          <a:p>
            <a:pPr marL="288000" lvl="5" indent="-288000">
              <a:lnSpc>
                <a:spcPct val="90000"/>
              </a:lnSpc>
              <a:spcBef>
                <a:spcPts val="300"/>
              </a:spcBef>
              <a:buSzPct val="90000"/>
              <a:buBlip>
                <a:blip r:embed="rId2"/>
              </a:buBlip>
              <a:defRPr/>
            </a:pPr>
            <a:r>
              <a:rPr lang="nl-BE" sz="2200" b="1">
                <a:latin typeface="Calibri"/>
                <a:cs typeface="Calibri"/>
              </a:rPr>
              <a:t>Hoe herkennen</a:t>
            </a:r>
            <a:endParaRPr lang="nl-NL" altLang="nl-BE" sz="2200" b="1">
              <a:latin typeface="Calibri"/>
              <a:cs typeface="Calibri"/>
            </a:endParaRPr>
          </a:p>
          <a:p>
            <a:pPr marL="576000" lvl="1" indent="-288000">
              <a:lnSpc>
                <a:spcPct val="90000"/>
              </a:lnSpc>
              <a:spcBef>
                <a:spcPts val="300"/>
              </a:spcBef>
              <a:buSzPct val="70000"/>
              <a:buBlip>
                <a:blip r:embed="rId3"/>
              </a:buBlip>
              <a:defRPr/>
            </a:pPr>
            <a:r>
              <a:rPr lang="nl-BE" sz="2200">
                <a:latin typeface="Calibri" panose="020F0502020204030204" pitchFamily="34" charset="0"/>
              </a:rPr>
              <a:t>Koppeling met LT-afgiftesysteem</a:t>
            </a:r>
          </a:p>
          <a:p>
            <a:pPr marL="864000" lvl="2" indent="-288000">
              <a:lnSpc>
                <a:spcPct val="90000"/>
              </a:lnSpc>
              <a:spcBef>
                <a:spcPts val="300"/>
              </a:spcBef>
              <a:buSzPct val="90000"/>
              <a:buBlip>
                <a:blip r:embed="rId4"/>
              </a:buBlip>
              <a:defRPr/>
            </a:pPr>
            <a:r>
              <a:rPr lang="nl-BE" sz="2000">
                <a:latin typeface="Calibri" panose="020F0502020204030204" pitchFamily="34" charset="0"/>
              </a:rPr>
              <a:t>oppervlakteverwarming</a:t>
            </a:r>
          </a:p>
          <a:p>
            <a:pPr marL="864000" lvl="2" indent="-288000">
              <a:lnSpc>
                <a:spcPct val="90000"/>
              </a:lnSpc>
              <a:spcBef>
                <a:spcPts val="300"/>
              </a:spcBef>
              <a:buSzPct val="90000"/>
              <a:buBlip>
                <a:blip r:embed="rId4"/>
              </a:buBlip>
              <a:defRPr/>
            </a:pPr>
            <a:r>
              <a:rPr lang="nl-BE" sz="2000" err="1">
                <a:latin typeface="Calibri" panose="020F0502020204030204" pitchFamily="34" charset="0"/>
              </a:rPr>
              <a:t>ventiloconvectoren</a:t>
            </a:r>
            <a:endParaRPr lang="nl-BE" sz="2000">
              <a:latin typeface="Calibri" panose="020F0502020204030204" pitchFamily="34" charset="0"/>
            </a:endParaRPr>
          </a:p>
          <a:p>
            <a:pPr marL="576000" lvl="2">
              <a:lnSpc>
                <a:spcPct val="90000"/>
              </a:lnSpc>
              <a:spcBef>
                <a:spcPts val="300"/>
              </a:spcBef>
              <a:buSzPct val="90000"/>
              <a:defRPr/>
            </a:pPr>
            <a:endParaRPr lang="nl-NL" altLang="nl-BE" sz="2000">
              <a:latin typeface="Calibri"/>
              <a:cs typeface="Calibri"/>
            </a:endParaRPr>
          </a:p>
        </p:txBody>
      </p:sp>
    </p:spTree>
    <p:extLst>
      <p:ext uri="{BB962C8B-B14F-4D97-AF65-F5344CB8AC3E}">
        <p14:creationId xmlns:p14="http://schemas.microsoft.com/office/powerpoint/2010/main" val="2848868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AF6B7E-83CE-40B8-B201-60516AAAF21C}"/>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(VI.10.4)</a:t>
            </a:r>
          </a:p>
        </p:txBody>
      </p:sp>
      <p:sp>
        <p:nvSpPr>
          <p:cNvPr id="5" name="Rectangle 1">
            <a:extLst>
              <a:ext uri="{FF2B5EF4-FFF2-40B4-BE49-F238E27FC236}">
                <a16:creationId xmlns:a16="http://schemas.microsoft.com/office/drawing/2014/main" id="{71BE71DE-718B-41E6-868B-457D5E240293}"/>
              </a:ext>
            </a:extLst>
          </p:cNvPr>
          <p:cNvSpPr>
            <a:spLocks noChangeArrowheads="1"/>
          </p:cNvSpPr>
          <p:nvPr/>
        </p:nvSpPr>
        <p:spPr bwMode="auto">
          <a:xfrm>
            <a:off x="0" y="-179204"/>
            <a:ext cx="219932"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nl-BE" altLang="nl-B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nl-BE" altLang="nl-BE" sz="1800" b="0" i="0" u="none" strike="noStrike" cap="none" normalizeH="0" baseline="0">
                <a:ln>
                  <a:noFill/>
                </a:ln>
                <a:solidFill>
                  <a:schemeClr val="tx1"/>
                </a:solidFill>
                <a:effectLst/>
                <a:latin typeface="Arial" panose="020B0604020202020204" pitchFamily="34" charset="0"/>
              </a:rPr>
            </a:br>
            <a:endParaRPr kumimoji="0" lang="nl-BE" altLang="nl-BE" sz="1800" b="0" i="0" u="none" strike="noStrike" cap="none" normalizeH="0" baseline="0">
              <a:ln>
                <a:noFill/>
              </a:ln>
              <a:solidFill>
                <a:schemeClr val="tx1"/>
              </a:solidFill>
              <a:effectLst/>
              <a:latin typeface="Arial" panose="020B0604020202020204" pitchFamily="34" charset="0"/>
            </a:endParaRPr>
          </a:p>
        </p:txBody>
      </p:sp>
      <p:sp>
        <p:nvSpPr>
          <p:cNvPr id="11" name="Tijdelijke aanduiding voor inhoud 10">
            <a:extLst>
              <a:ext uri="{FF2B5EF4-FFF2-40B4-BE49-F238E27FC236}">
                <a16:creationId xmlns:a16="http://schemas.microsoft.com/office/drawing/2014/main" id="{37CE7508-DB63-4052-A2C1-D70D17C28A8E}"/>
              </a:ext>
            </a:extLst>
          </p:cNvPr>
          <p:cNvSpPr>
            <a:spLocks noGrp="1"/>
          </p:cNvSpPr>
          <p:nvPr>
            <p:ph sz="half" idx="2"/>
          </p:nvPr>
        </p:nvSpPr>
        <p:spPr/>
        <p:txBody>
          <a:bodyPr/>
          <a:lstStyle/>
          <a:p>
            <a:r>
              <a:rPr lang="nl-BE" b="1" dirty="0"/>
              <a:t>Bijzondere</a:t>
            </a:r>
            <a:r>
              <a:rPr lang="nl-BE" dirty="0"/>
              <a:t> </a:t>
            </a:r>
            <a:r>
              <a:rPr lang="nl-BE" b="1" dirty="0"/>
              <a:t>gevallen</a:t>
            </a:r>
          </a:p>
          <a:p>
            <a:pPr lvl="1"/>
            <a:r>
              <a:rPr lang="nl-BE" dirty="0">
                <a:solidFill>
                  <a:srgbClr val="FF0000"/>
                </a:solidFill>
              </a:rPr>
              <a:t>Warmtepompen met </a:t>
            </a:r>
            <a:r>
              <a:rPr lang="nl-BE" b="1" dirty="0">
                <a:solidFill>
                  <a:srgbClr val="FF0000"/>
                </a:solidFill>
              </a:rPr>
              <a:t>elektrische weerstand</a:t>
            </a:r>
          </a:p>
          <a:p>
            <a:pPr lvl="2"/>
            <a:r>
              <a:rPr lang="nl-BE" b="1" dirty="0"/>
              <a:t>Werkingsprincipe</a:t>
            </a:r>
          </a:p>
          <a:p>
            <a:pPr lvl="3"/>
            <a:r>
              <a:rPr lang="nl-BE" dirty="0"/>
              <a:t>elektrische back-up-verwarming om warmtevraag in piekmomenten op te vangen</a:t>
            </a:r>
          </a:p>
          <a:p>
            <a:pPr lvl="3"/>
            <a:r>
              <a:rPr lang="nl-BE" dirty="0"/>
              <a:t>elektrische verwarming om verdamper te ontdooien bij heel lage brontemperaturen</a:t>
            </a:r>
          </a:p>
          <a:p>
            <a:pPr lvl="2"/>
            <a:r>
              <a:rPr lang="nl-BE" b="1" dirty="0"/>
              <a:t>Hoe herkennen</a:t>
            </a:r>
          </a:p>
          <a:p>
            <a:pPr lvl="3"/>
            <a:r>
              <a:rPr lang="nl-BE" dirty="0"/>
              <a:t>elektrische back-up vaak in dezelfde behuizing geïntegreerd als warmtepomp</a:t>
            </a:r>
          </a:p>
          <a:p>
            <a:pPr lvl="3"/>
            <a:r>
              <a:rPr lang="nl-BE" dirty="0"/>
              <a:t>kan voorkomen bij elk type warmtepomp, maar meestal te vinden bij warmtepompen die lucht als warmtebron gebruiken</a:t>
            </a:r>
          </a:p>
          <a:p>
            <a:pPr marL="0" indent="0">
              <a:buNone/>
            </a:pPr>
            <a:endParaRPr lang="nl-BE" dirty="0"/>
          </a:p>
        </p:txBody>
      </p:sp>
      <p:sp>
        <p:nvSpPr>
          <p:cNvPr id="2" name="Rechthoek 1">
            <a:extLst>
              <a:ext uri="{FF2B5EF4-FFF2-40B4-BE49-F238E27FC236}">
                <a16:creationId xmlns:a16="http://schemas.microsoft.com/office/drawing/2014/main" id="{7AD99E1E-CBFD-46A6-BF17-8C0BF838E45C}"/>
              </a:ext>
            </a:extLst>
          </p:cNvPr>
          <p:cNvSpPr/>
          <p:nvPr/>
        </p:nvSpPr>
        <p:spPr>
          <a:xfrm>
            <a:off x="954350" y="5494301"/>
            <a:ext cx="7938130" cy="1200329"/>
          </a:xfrm>
          <a:prstGeom prst="rect">
            <a:avLst/>
          </a:prstGeom>
        </p:spPr>
        <p:txBody>
          <a:bodyPr wrap="square">
            <a:spAutoFit/>
          </a:bodyPr>
          <a:lstStyle/>
          <a:p>
            <a:r>
              <a:rPr lang="nl-BE" b="1" dirty="0">
                <a:solidFill>
                  <a:schemeClr val="tx2">
                    <a:lumMod val="75000"/>
                  </a:schemeClr>
                </a:solidFill>
              </a:rPr>
              <a:t>Een elektrische back-up in </a:t>
            </a:r>
            <a:r>
              <a:rPr lang="nl-BE" b="1" u="sng" dirty="0">
                <a:solidFill>
                  <a:schemeClr val="tx2">
                    <a:lumMod val="75000"/>
                  </a:schemeClr>
                </a:solidFill>
              </a:rPr>
              <a:t>dezelfde behuizing</a:t>
            </a:r>
            <a:r>
              <a:rPr lang="nl-BE" b="1" dirty="0">
                <a:solidFill>
                  <a:schemeClr val="tx2">
                    <a:lumMod val="75000"/>
                  </a:schemeClr>
                </a:solidFill>
              </a:rPr>
              <a:t> geïntegreerd als warmtepomp, wordt </a:t>
            </a:r>
            <a:r>
              <a:rPr lang="nl-BE" b="1" u="sng" dirty="0">
                <a:solidFill>
                  <a:schemeClr val="tx2">
                    <a:lumMod val="75000"/>
                  </a:schemeClr>
                </a:solidFill>
              </a:rPr>
              <a:t>niet</a:t>
            </a:r>
            <a:r>
              <a:rPr lang="nl-BE" b="1" dirty="0">
                <a:solidFill>
                  <a:schemeClr val="tx2">
                    <a:lumMod val="75000"/>
                  </a:schemeClr>
                </a:solidFill>
              </a:rPr>
              <a:t> als afzonderlijke installatie beschouwd. De elektrische back-up verwarming wordt dus niet in rekening gebracht. Enkel de warmtepomp wordt ingegeven.</a:t>
            </a:r>
          </a:p>
        </p:txBody>
      </p:sp>
      <p:pic>
        <p:nvPicPr>
          <p:cNvPr id="6" name="Graphic 5" descr="Opmerking belangrijk">
            <a:extLst>
              <a:ext uri="{FF2B5EF4-FFF2-40B4-BE49-F238E27FC236}">
                <a16:creationId xmlns:a16="http://schemas.microsoft.com/office/drawing/2014/main" id="{8A3EC005-7FCF-41FA-A7CA-16C1C2F760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520" y="5557151"/>
            <a:ext cx="728799" cy="728799"/>
          </a:xfrm>
          <a:prstGeom prst="rect">
            <a:avLst/>
          </a:prstGeom>
        </p:spPr>
      </p:pic>
    </p:spTree>
    <p:extLst>
      <p:ext uri="{BB962C8B-B14F-4D97-AF65-F5344CB8AC3E}">
        <p14:creationId xmlns:p14="http://schemas.microsoft.com/office/powerpoint/2010/main" val="189146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b="1">
                <a:solidFill>
                  <a:srgbClr val="FF0000"/>
                </a:solidFill>
                <a:latin typeface="Calibri"/>
                <a:cs typeface="Calibri"/>
              </a:rPr>
              <a:t>Algemene principes ruimteverwarming</a:t>
            </a:r>
          </a:p>
          <a:p>
            <a:pPr marL="575945" lvl="1" indent="-287655"/>
            <a:r>
              <a:rPr lang="nl-NL" sz="2000" b="1">
                <a:latin typeface="Calibri"/>
                <a:cs typeface="Calibri"/>
              </a:rPr>
              <a:t>Opwekking</a:t>
            </a:r>
          </a:p>
          <a:p>
            <a:pPr marL="575945" lvl="1" indent="-287655"/>
            <a:r>
              <a:rPr lang="nl-NL" sz="2000" b="1">
                <a:latin typeface="Calibri"/>
                <a:cs typeface="Calibri"/>
              </a:rPr>
              <a:t>Distributie</a:t>
            </a:r>
          </a:p>
          <a:p>
            <a:pPr marL="575945" lvl="1" indent="-287655"/>
            <a:r>
              <a:rPr lang="nl-NL" sz="2000" b="1">
                <a:latin typeface="Calibri"/>
                <a:cs typeface="Calibri"/>
              </a:rPr>
              <a:t>Opslag</a:t>
            </a:r>
          </a:p>
          <a:p>
            <a:pPr marL="575945" lvl="1" indent="-287655"/>
            <a:r>
              <a:rPr lang="nl-NL" sz="2000" b="1">
                <a:latin typeface="Calibri"/>
                <a:cs typeface="Calibri"/>
              </a:rPr>
              <a:t>Afgifte</a:t>
            </a:r>
          </a:p>
          <a:p>
            <a:pPr marL="575945" lvl="1" indent="-287655"/>
            <a:r>
              <a:rPr lang="nl-NL" sz="2000" b="1">
                <a:latin typeface="Calibri"/>
                <a:cs typeface="Calibri"/>
              </a:rPr>
              <a:t>Regeling</a:t>
            </a:r>
          </a:p>
          <a:p>
            <a:pPr marL="575945" lvl="1" indent="-287655"/>
            <a:r>
              <a:rPr lang="nl-NL" sz="2000" b="1">
                <a:latin typeface="Calibri"/>
                <a:cs typeface="Calibri"/>
              </a:rPr>
              <a:t>Equivalente eenheden</a:t>
            </a:r>
          </a:p>
          <a:p>
            <a:pPr marL="287945" indent="-287655"/>
            <a:r>
              <a:rPr lang="nl-NL">
                <a:latin typeface="Calibri"/>
                <a:cs typeface="Calibri"/>
              </a:rPr>
              <a:t>Specifieke verwarmingsinstallaties</a:t>
            </a: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a:latin typeface="Calibri"/>
                <a:cs typeface="Calibri"/>
              </a:rPr>
              <a:t>Ruimteverwarming in EPC</a:t>
            </a:r>
          </a:p>
          <a:p>
            <a:pPr marL="287945" indent="-287655"/>
            <a:r>
              <a:rPr lang="nl-NL">
                <a:latin typeface="Calibri"/>
                <a:cs typeface="Calibri"/>
              </a:rPr>
              <a:t>Oefening</a:t>
            </a:r>
          </a:p>
          <a:p>
            <a:pPr marL="0" indent="0">
              <a:buNone/>
            </a:pPr>
            <a:endParaRPr lang="nl-BE"/>
          </a:p>
        </p:txBody>
      </p:sp>
    </p:spTree>
    <p:extLst>
      <p:ext uri="{BB962C8B-B14F-4D97-AF65-F5344CB8AC3E}">
        <p14:creationId xmlns:p14="http://schemas.microsoft.com/office/powerpoint/2010/main" val="2276532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AF6B7E-83CE-40B8-B201-60516AAAF21C}"/>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(VI.10.4)</a:t>
            </a:r>
          </a:p>
        </p:txBody>
      </p:sp>
      <p:sp>
        <p:nvSpPr>
          <p:cNvPr id="5" name="Rectangle 1">
            <a:extLst>
              <a:ext uri="{FF2B5EF4-FFF2-40B4-BE49-F238E27FC236}">
                <a16:creationId xmlns:a16="http://schemas.microsoft.com/office/drawing/2014/main" id="{71BE71DE-718B-41E6-868B-457D5E240293}"/>
              </a:ext>
            </a:extLst>
          </p:cNvPr>
          <p:cNvSpPr>
            <a:spLocks noChangeArrowheads="1"/>
          </p:cNvSpPr>
          <p:nvPr/>
        </p:nvSpPr>
        <p:spPr bwMode="auto">
          <a:xfrm>
            <a:off x="0" y="-179204"/>
            <a:ext cx="219932"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nl-BE" altLang="nl-B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nl-BE" altLang="nl-BE" sz="1800" b="0" i="0" u="none" strike="noStrike" cap="none" normalizeH="0" baseline="0">
                <a:ln>
                  <a:noFill/>
                </a:ln>
                <a:solidFill>
                  <a:schemeClr val="tx1"/>
                </a:solidFill>
                <a:effectLst/>
                <a:latin typeface="Arial" panose="020B0604020202020204" pitchFamily="34" charset="0"/>
              </a:rPr>
            </a:br>
            <a:endParaRPr kumimoji="0" lang="nl-BE" altLang="nl-BE" sz="1800" b="0" i="0" u="none" strike="noStrike" cap="none" normalizeH="0" baseline="0">
              <a:ln>
                <a:noFill/>
              </a:ln>
              <a:solidFill>
                <a:schemeClr val="tx1"/>
              </a:solidFill>
              <a:effectLst/>
              <a:latin typeface="Arial" panose="020B0604020202020204" pitchFamily="34" charset="0"/>
            </a:endParaRPr>
          </a:p>
        </p:txBody>
      </p:sp>
      <p:sp>
        <p:nvSpPr>
          <p:cNvPr id="11" name="Tijdelijke aanduiding voor inhoud 10">
            <a:extLst>
              <a:ext uri="{FF2B5EF4-FFF2-40B4-BE49-F238E27FC236}">
                <a16:creationId xmlns:a16="http://schemas.microsoft.com/office/drawing/2014/main" id="{37CE7508-DB63-4052-A2C1-D70D17C28A8E}"/>
              </a:ext>
            </a:extLst>
          </p:cNvPr>
          <p:cNvSpPr>
            <a:spLocks noGrp="1"/>
          </p:cNvSpPr>
          <p:nvPr>
            <p:ph sz="half" idx="2"/>
          </p:nvPr>
        </p:nvSpPr>
        <p:spPr/>
        <p:txBody>
          <a:bodyPr/>
          <a:lstStyle/>
          <a:p>
            <a:r>
              <a:rPr lang="nl-BE" b="1" dirty="0"/>
              <a:t>Bijzondere</a:t>
            </a:r>
            <a:r>
              <a:rPr lang="nl-BE" dirty="0"/>
              <a:t> </a:t>
            </a:r>
            <a:r>
              <a:rPr lang="nl-BE" b="1" dirty="0"/>
              <a:t>gevallen</a:t>
            </a:r>
          </a:p>
          <a:p>
            <a:pPr lvl="1"/>
            <a:r>
              <a:rPr lang="nl-BE" dirty="0">
                <a:solidFill>
                  <a:srgbClr val="FF0000"/>
                </a:solidFill>
              </a:rPr>
              <a:t>Warmtepompen met </a:t>
            </a:r>
            <a:r>
              <a:rPr lang="nl-BE" b="1" dirty="0">
                <a:solidFill>
                  <a:srgbClr val="FF0000"/>
                </a:solidFill>
              </a:rPr>
              <a:t>elektrische weerstand </a:t>
            </a:r>
            <a:r>
              <a:rPr lang="nl-BE" dirty="0"/>
              <a:t>&gt; vervolg</a:t>
            </a:r>
          </a:p>
          <a:p>
            <a:pPr lvl="2"/>
            <a:r>
              <a:rPr lang="nl-BE" b="1" dirty="0"/>
              <a:t>Aanname</a:t>
            </a:r>
          </a:p>
          <a:p>
            <a:pPr lvl="3"/>
            <a:r>
              <a:rPr lang="nl-BE" dirty="0"/>
              <a:t>Elektrische back up-verwarming in </a:t>
            </a:r>
            <a:r>
              <a:rPr lang="nl-BE" b="1" dirty="0"/>
              <a:t>dezelfde behuizing </a:t>
            </a:r>
            <a:r>
              <a:rPr lang="nl-BE" dirty="0"/>
              <a:t>geïntegreerd als warmtepomp</a:t>
            </a:r>
          </a:p>
          <a:p>
            <a:pPr lvl="4"/>
            <a:r>
              <a:rPr lang="nl-BE" dirty="0"/>
              <a:t>Niet beschouwen als afzonderlijke installatie </a:t>
            </a:r>
          </a:p>
          <a:p>
            <a:pPr lvl="4"/>
            <a:r>
              <a:rPr lang="nl-BE" dirty="0"/>
              <a:t>Elektrische back-up verwarming niet invoeren</a:t>
            </a:r>
          </a:p>
          <a:p>
            <a:pPr lvl="4"/>
            <a:r>
              <a:rPr lang="nl-BE" dirty="0"/>
              <a:t>Enkel warmtepomp invoeren</a:t>
            </a:r>
            <a:endParaRPr lang="nl-BE" b="1" dirty="0"/>
          </a:p>
          <a:p>
            <a:pPr marL="0" indent="0">
              <a:buNone/>
            </a:pPr>
            <a:endParaRPr lang="nl-BE" dirty="0"/>
          </a:p>
        </p:txBody>
      </p:sp>
      <p:pic>
        <p:nvPicPr>
          <p:cNvPr id="6" name="Graphic 5" descr="Opmerking belangrijk">
            <a:extLst>
              <a:ext uri="{FF2B5EF4-FFF2-40B4-BE49-F238E27FC236}">
                <a16:creationId xmlns:a16="http://schemas.microsoft.com/office/drawing/2014/main" id="{8A3EC005-7FCF-41FA-A7CA-16C1C2F760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11" y="2213587"/>
            <a:ext cx="728799" cy="728799"/>
          </a:xfrm>
          <a:prstGeom prst="rect">
            <a:avLst/>
          </a:prstGeom>
        </p:spPr>
      </p:pic>
    </p:spTree>
    <p:extLst>
      <p:ext uri="{BB962C8B-B14F-4D97-AF65-F5344CB8AC3E}">
        <p14:creationId xmlns:p14="http://schemas.microsoft.com/office/powerpoint/2010/main" val="3188546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AF6B7E-83CE-40B8-B201-60516AAAF21C}"/>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(VI.10.4)</a:t>
            </a:r>
          </a:p>
        </p:txBody>
      </p:sp>
      <p:sp>
        <p:nvSpPr>
          <p:cNvPr id="11" name="Tijdelijke aanduiding voor inhoud 10">
            <a:extLst>
              <a:ext uri="{FF2B5EF4-FFF2-40B4-BE49-F238E27FC236}">
                <a16:creationId xmlns:a16="http://schemas.microsoft.com/office/drawing/2014/main" id="{37CE7508-DB63-4052-A2C1-D70D17C28A8E}"/>
              </a:ext>
            </a:extLst>
          </p:cNvPr>
          <p:cNvSpPr>
            <a:spLocks noGrp="1"/>
          </p:cNvSpPr>
          <p:nvPr>
            <p:ph sz="half" idx="2"/>
          </p:nvPr>
        </p:nvSpPr>
        <p:spPr>
          <a:xfrm>
            <a:off x="539552" y="1628800"/>
            <a:ext cx="8352928" cy="4248472"/>
          </a:xfrm>
        </p:spPr>
        <p:txBody>
          <a:bodyPr/>
          <a:lstStyle/>
          <a:p>
            <a:r>
              <a:rPr lang="nl-BE" b="1" dirty="0"/>
              <a:t>Bijzondere gevallen </a:t>
            </a:r>
            <a:r>
              <a:rPr lang="nl-BE" dirty="0"/>
              <a:t>&gt; vervolg</a:t>
            </a:r>
            <a:endParaRPr lang="nl-BE" b="1" dirty="0"/>
          </a:p>
          <a:p>
            <a:pPr lvl="1"/>
            <a:r>
              <a:rPr lang="nl-BE" b="1" dirty="0">
                <a:solidFill>
                  <a:srgbClr val="FF0000"/>
                </a:solidFill>
              </a:rPr>
              <a:t>Reversibele</a:t>
            </a:r>
            <a:r>
              <a:rPr lang="nl-BE" dirty="0">
                <a:solidFill>
                  <a:srgbClr val="FF0000"/>
                </a:solidFill>
              </a:rPr>
              <a:t> warmtepompen</a:t>
            </a:r>
          </a:p>
          <a:p>
            <a:pPr lvl="2"/>
            <a:r>
              <a:rPr lang="nl-BE" b="1" dirty="0" err="1"/>
              <a:t>Werkingsprinicipe</a:t>
            </a:r>
            <a:endParaRPr lang="nl-BE" b="1" dirty="0"/>
          </a:p>
          <a:p>
            <a:pPr lvl="3"/>
            <a:r>
              <a:rPr lang="nl-BE" dirty="0"/>
              <a:t>toestel staat in voor zowel </a:t>
            </a:r>
            <a:r>
              <a:rPr lang="nl-BE" b="1" dirty="0"/>
              <a:t>verwarming als koeling</a:t>
            </a:r>
            <a:endParaRPr lang="nl-BE" dirty="0"/>
          </a:p>
          <a:p>
            <a:pPr lvl="2"/>
            <a:r>
              <a:rPr lang="nl-BE" b="1" dirty="0"/>
              <a:t>Hoe herkennen</a:t>
            </a:r>
          </a:p>
          <a:p>
            <a:pPr lvl="3"/>
            <a:r>
              <a:rPr lang="nl-NL" altLang="nl-BE" dirty="0"/>
              <a:t>technische documentatie</a:t>
            </a:r>
            <a:endParaRPr lang="nl-BE" altLang="nl-BE" sz="2200" dirty="0"/>
          </a:p>
          <a:p>
            <a:pPr lvl="4"/>
            <a:r>
              <a:rPr lang="nl-BE" altLang="nl-BE" dirty="0"/>
              <a:t>rendementen bij koeling (S)EER én bij verwarming (COP) zijn vermeld </a:t>
            </a:r>
          </a:p>
          <a:p>
            <a:pPr lvl="4"/>
            <a:r>
              <a:rPr lang="nl-BE" altLang="nl-BE" dirty="0"/>
              <a:t>indien WP enkel kan koelen, rendement is enkel bij koeling vermeld en bij rendement verwarming staat ‘</a:t>
            </a:r>
            <a:r>
              <a:rPr lang="nl-BE" altLang="nl-BE" dirty="0" err="1"/>
              <a:t>nvt</a:t>
            </a:r>
            <a:r>
              <a:rPr lang="nl-BE" altLang="nl-BE" dirty="0"/>
              <a:t>’ of niet van toepassing</a:t>
            </a:r>
          </a:p>
          <a:p>
            <a:pPr lvl="3"/>
            <a:r>
              <a:rPr lang="nl-BE" dirty="0"/>
              <a:t>meestal lucht/lucht warmtepomp</a:t>
            </a:r>
            <a:endParaRPr lang="en-US" dirty="0"/>
          </a:p>
          <a:p>
            <a:pPr marL="0" indent="0">
              <a:buNone/>
            </a:pPr>
            <a:endParaRPr lang="nl-BE" dirty="0"/>
          </a:p>
        </p:txBody>
      </p:sp>
      <p:pic>
        <p:nvPicPr>
          <p:cNvPr id="6" name="Graphic 5" descr="Opmerking belangrijk">
            <a:extLst>
              <a:ext uri="{FF2B5EF4-FFF2-40B4-BE49-F238E27FC236}">
                <a16:creationId xmlns:a16="http://schemas.microsoft.com/office/drawing/2014/main" id="{D0E70C9D-BF0B-4397-A3CD-71490C385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488" y="5506291"/>
            <a:ext cx="728799" cy="728799"/>
          </a:xfrm>
          <a:prstGeom prst="rect">
            <a:avLst/>
          </a:prstGeom>
        </p:spPr>
      </p:pic>
      <p:sp>
        <p:nvSpPr>
          <p:cNvPr id="2" name="Rechthoek 1">
            <a:extLst>
              <a:ext uri="{FF2B5EF4-FFF2-40B4-BE49-F238E27FC236}">
                <a16:creationId xmlns:a16="http://schemas.microsoft.com/office/drawing/2014/main" id="{8D518CCB-7153-42F6-A706-9E2FAFC9898E}"/>
              </a:ext>
            </a:extLst>
          </p:cNvPr>
          <p:cNvSpPr/>
          <p:nvPr/>
        </p:nvSpPr>
        <p:spPr>
          <a:xfrm>
            <a:off x="403731" y="5615003"/>
            <a:ext cx="7800038" cy="369332"/>
          </a:xfrm>
          <a:prstGeom prst="rect">
            <a:avLst/>
          </a:prstGeom>
        </p:spPr>
        <p:txBody>
          <a:bodyPr wrap="square">
            <a:spAutoFit/>
          </a:bodyPr>
          <a:lstStyle/>
          <a:p>
            <a:pPr lvl="2"/>
            <a:r>
              <a:rPr lang="nl-BE" b="1">
                <a:solidFill>
                  <a:schemeClr val="tx2">
                    <a:lumMod val="75000"/>
                  </a:schemeClr>
                </a:solidFill>
              </a:rPr>
              <a:t>Bij twijfel of WP reversibel is, neem aan dat warmtepomp reversibel is.</a:t>
            </a:r>
          </a:p>
        </p:txBody>
      </p:sp>
    </p:spTree>
    <p:extLst>
      <p:ext uri="{BB962C8B-B14F-4D97-AF65-F5344CB8AC3E}">
        <p14:creationId xmlns:p14="http://schemas.microsoft.com/office/powerpoint/2010/main" val="1661583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AF6B7E-83CE-40B8-B201-60516AAAF21C}"/>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(VI.10.4)</a:t>
            </a:r>
          </a:p>
        </p:txBody>
      </p:sp>
      <p:sp>
        <p:nvSpPr>
          <p:cNvPr id="5" name="Rectangle 1">
            <a:extLst>
              <a:ext uri="{FF2B5EF4-FFF2-40B4-BE49-F238E27FC236}">
                <a16:creationId xmlns:a16="http://schemas.microsoft.com/office/drawing/2014/main" id="{71BE71DE-718B-41E6-868B-457D5E240293}"/>
              </a:ext>
            </a:extLst>
          </p:cNvPr>
          <p:cNvSpPr>
            <a:spLocks noChangeArrowheads="1"/>
          </p:cNvSpPr>
          <p:nvPr/>
        </p:nvSpPr>
        <p:spPr bwMode="auto">
          <a:xfrm>
            <a:off x="0" y="-179204"/>
            <a:ext cx="219932"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nl-BE" altLang="nl-B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nl-BE" altLang="nl-BE" sz="1800" b="0" i="0" u="none" strike="noStrike" cap="none" normalizeH="0" baseline="0">
                <a:ln>
                  <a:noFill/>
                </a:ln>
                <a:solidFill>
                  <a:schemeClr val="tx1"/>
                </a:solidFill>
                <a:effectLst/>
                <a:latin typeface="Arial" panose="020B0604020202020204" pitchFamily="34" charset="0"/>
              </a:rPr>
            </a:br>
            <a:endParaRPr kumimoji="0" lang="nl-BE" altLang="nl-BE" sz="1800" b="0" i="0" u="none" strike="noStrike" cap="none" normalizeH="0" baseline="0">
              <a:ln>
                <a:noFill/>
              </a:ln>
              <a:solidFill>
                <a:schemeClr val="tx1"/>
              </a:solidFill>
              <a:effectLst/>
              <a:latin typeface="Arial" panose="020B0604020202020204" pitchFamily="34" charset="0"/>
            </a:endParaRPr>
          </a:p>
        </p:txBody>
      </p:sp>
      <p:sp>
        <p:nvSpPr>
          <p:cNvPr id="11" name="Tijdelijke aanduiding voor inhoud 10">
            <a:extLst>
              <a:ext uri="{FF2B5EF4-FFF2-40B4-BE49-F238E27FC236}">
                <a16:creationId xmlns:a16="http://schemas.microsoft.com/office/drawing/2014/main" id="{37CE7508-DB63-4052-A2C1-D70D17C28A8E}"/>
              </a:ext>
            </a:extLst>
          </p:cNvPr>
          <p:cNvSpPr>
            <a:spLocks noGrp="1"/>
          </p:cNvSpPr>
          <p:nvPr>
            <p:ph sz="half" idx="2"/>
          </p:nvPr>
        </p:nvSpPr>
        <p:spPr>
          <a:xfrm>
            <a:off x="539552" y="1628800"/>
            <a:ext cx="8352928" cy="4248472"/>
          </a:xfrm>
        </p:spPr>
        <p:txBody>
          <a:bodyPr/>
          <a:lstStyle/>
          <a:p>
            <a:r>
              <a:rPr lang="nl-BE" b="1" dirty="0"/>
              <a:t>Bijzondere gevallen </a:t>
            </a:r>
            <a:r>
              <a:rPr lang="nl-BE" dirty="0"/>
              <a:t>&gt; vervolg</a:t>
            </a:r>
            <a:endParaRPr lang="nl-BE" b="1" dirty="0"/>
          </a:p>
          <a:p>
            <a:pPr lvl="1"/>
            <a:r>
              <a:rPr lang="nl-BE" b="1" dirty="0">
                <a:solidFill>
                  <a:srgbClr val="FF0000"/>
                </a:solidFill>
              </a:rPr>
              <a:t>Reversibele</a:t>
            </a:r>
            <a:r>
              <a:rPr lang="nl-BE" dirty="0">
                <a:solidFill>
                  <a:srgbClr val="FF0000"/>
                </a:solidFill>
              </a:rPr>
              <a:t> warmtepompen </a:t>
            </a:r>
            <a:r>
              <a:rPr lang="nl-BE" dirty="0"/>
              <a:t>&gt; vervolg</a:t>
            </a:r>
          </a:p>
          <a:p>
            <a:pPr lvl="2"/>
            <a:r>
              <a:rPr lang="nl-BE" b="1" dirty="0"/>
              <a:t>Aannamen</a:t>
            </a:r>
          </a:p>
          <a:p>
            <a:pPr lvl="3"/>
            <a:r>
              <a:rPr lang="nl-BE" dirty="0"/>
              <a:t>Bij twijfel of WP reversibel is</a:t>
            </a:r>
          </a:p>
          <a:p>
            <a:pPr lvl="4"/>
            <a:r>
              <a:rPr lang="nl-BE" dirty="0"/>
              <a:t>Aannemen dat warmtepomp reversibel is</a:t>
            </a:r>
          </a:p>
          <a:p>
            <a:pPr lvl="3"/>
            <a:r>
              <a:rPr lang="nl-NL" dirty="0"/>
              <a:t>Als de reversibele warmtepomp kan verwarmen, wordt deze zowel als warmte-opwekker* en als koude-opwekker ingevoerd</a:t>
            </a:r>
          </a:p>
          <a:p>
            <a:pPr lvl="3"/>
            <a:endParaRPr lang="nl-NL" dirty="0"/>
          </a:p>
          <a:p>
            <a:pPr lvl="3"/>
            <a:endParaRPr lang="nl-NL" dirty="0"/>
          </a:p>
          <a:p>
            <a:pPr lvl="3"/>
            <a:endParaRPr lang="nl-NL" dirty="0"/>
          </a:p>
          <a:p>
            <a:pPr lvl="3"/>
            <a:endParaRPr lang="nl-NL" dirty="0"/>
          </a:p>
          <a:p>
            <a:pPr lvl="3"/>
            <a:endParaRPr lang="nl-NL" dirty="0"/>
          </a:p>
          <a:p>
            <a:pPr marL="864000" lvl="3" indent="0">
              <a:buNone/>
            </a:pPr>
            <a:r>
              <a:rPr lang="nl-NL" dirty="0"/>
              <a:t>* ook als er een ander verwarmingstoestel aanwezig is in de ruimte</a:t>
            </a:r>
            <a:endParaRPr lang="nl-BE" dirty="0"/>
          </a:p>
        </p:txBody>
      </p:sp>
      <p:pic>
        <p:nvPicPr>
          <p:cNvPr id="6" name="Graphic 5" descr="Opmerking belangrijk">
            <a:extLst>
              <a:ext uri="{FF2B5EF4-FFF2-40B4-BE49-F238E27FC236}">
                <a16:creationId xmlns:a16="http://schemas.microsoft.com/office/drawing/2014/main" id="{D0E70C9D-BF0B-4397-A3CD-71490C385C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9076" y="2245855"/>
            <a:ext cx="728799" cy="728799"/>
          </a:xfrm>
          <a:prstGeom prst="rect">
            <a:avLst/>
          </a:prstGeom>
        </p:spPr>
      </p:pic>
    </p:spTree>
    <p:extLst>
      <p:ext uri="{BB962C8B-B14F-4D97-AF65-F5344CB8AC3E}">
        <p14:creationId xmlns:p14="http://schemas.microsoft.com/office/powerpoint/2010/main" val="1369422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AF6B7E-83CE-40B8-B201-60516AAAF21C}"/>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(VI.10.4)</a:t>
            </a:r>
          </a:p>
        </p:txBody>
      </p:sp>
      <p:sp>
        <p:nvSpPr>
          <p:cNvPr id="11" name="Tijdelijke aanduiding voor inhoud 10">
            <a:extLst>
              <a:ext uri="{FF2B5EF4-FFF2-40B4-BE49-F238E27FC236}">
                <a16:creationId xmlns:a16="http://schemas.microsoft.com/office/drawing/2014/main" id="{37CE7508-DB63-4052-A2C1-D70D17C28A8E}"/>
              </a:ext>
            </a:extLst>
          </p:cNvPr>
          <p:cNvSpPr>
            <a:spLocks noGrp="1"/>
          </p:cNvSpPr>
          <p:nvPr>
            <p:ph sz="half" idx="2"/>
          </p:nvPr>
        </p:nvSpPr>
        <p:spPr/>
        <p:txBody>
          <a:bodyPr/>
          <a:lstStyle/>
          <a:p>
            <a:r>
              <a:rPr lang="nl-BE" b="1" dirty="0"/>
              <a:t>Bijzondere</a:t>
            </a:r>
            <a:r>
              <a:rPr lang="nl-BE" dirty="0"/>
              <a:t> </a:t>
            </a:r>
            <a:r>
              <a:rPr lang="nl-BE" b="1" dirty="0"/>
              <a:t>gevallen </a:t>
            </a:r>
            <a:r>
              <a:rPr lang="nl-BE" dirty="0"/>
              <a:t>&gt; vervolg</a:t>
            </a:r>
            <a:endParaRPr lang="nl-BE" b="1" dirty="0"/>
          </a:p>
          <a:p>
            <a:pPr lvl="1"/>
            <a:r>
              <a:rPr lang="nl-BE" b="1" dirty="0">
                <a:solidFill>
                  <a:srgbClr val="FF0000"/>
                </a:solidFill>
              </a:rPr>
              <a:t>Hybride warmtepomp</a:t>
            </a:r>
          </a:p>
          <a:p>
            <a:pPr lvl="2"/>
            <a:r>
              <a:rPr lang="nl-BE" b="1" dirty="0"/>
              <a:t>Werkingsprincipe</a:t>
            </a:r>
          </a:p>
          <a:p>
            <a:pPr lvl="3"/>
            <a:r>
              <a:rPr lang="nl-BE" dirty="0"/>
              <a:t>warmtepomp geschakeld met ketel </a:t>
            </a:r>
          </a:p>
          <a:p>
            <a:pPr lvl="4"/>
            <a:r>
              <a:rPr lang="nl-BE" dirty="0"/>
              <a:t>1 RV-installatie met 2 opwekkers (WP + ketel)</a:t>
            </a:r>
          </a:p>
          <a:p>
            <a:pPr lvl="3"/>
            <a:r>
              <a:rPr lang="nl-BE" dirty="0"/>
              <a:t>systeem kiest zelf wanneer welke opwekker gebruikt wordt</a:t>
            </a:r>
          </a:p>
          <a:p>
            <a:pPr lvl="3"/>
            <a:r>
              <a:rPr lang="nl-BE" dirty="0"/>
              <a:t>sanitair warm water vaak opgewekt via ketel</a:t>
            </a:r>
          </a:p>
          <a:p>
            <a:endParaRPr lang="nl-BE" dirty="0"/>
          </a:p>
          <a:p>
            <a:endParaRPr lang="nl-BE" dirty="0"/>
          </a:p>
          <a:p>
            <a:endParaRPr lang="nl-BE" dirty="0"/>
          </a:p>
        </p:txBody>
      </p:sp>
      <p:grpSp>
        <p:nvGrpSpPr>
          <p:cNvPr id="6" name="Groep 5">
            <a:extLst>
              <a:ext uri="{FF2B5EF4-FFF2-40B4-BE49-F238E27FC236}">
                <a16:creationId xmlns:a16="http://schemas.microsoft.com/office/drawing/2014/main" id="{9E478A33-69A9-48C2-9218-C8ECFC5C4667}"/>
              </a:ext>
            </a:extLst>
          </p:cNvPr>
          <p:cNvGrpSpPr/>
          <p:nvPr/>
        </p:nvGrpSpPr>
        <p:grpSpPr>
          <a:xfrm>
            <a:off x="1846637" y="4114800"/>
            <a:ext cx="4476115" cy="2743200"/>
            <a:chOff x="0" y="0"/>
            <a:chExt cx="4865299" cy="3260785"/>
          </a:xfrm>
        </p:grpSpPr>
        <p:pic>
          <p:nvPicPr>
            <p:cNvPr id="7" name="Afbeelding 6">
              <a:extLst>
                <a:ext uri="{FF2B5EF4-FFF2-40B4-BE49-F238E27FC236}">
                  <a16:creationId xmlns:a16="http://schemas.microsoft.com/office/drawing/2014/main" id="{13BB7625-3882-4D88-B50A-563CA2011F06}"/>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4865299" cy="3260785"/>
            </a:xfrm>
            <a:prstGeom prst="rect">
              <a:avLst/>
            </a:prstGeom>
            <a:noFill/>
            <a:ln>
              <a:noFill/>
            </a:ln>
          </p:spPr>
        </p:pic>
        <p:sp>
          <p:nvSpPr>
            <p:cNvPr id="8" name="Rechthoek 7">
              <a:extLst>
                <a:ext uri="{FF2B5EF4-FFF2-40B4-BE49-F238E27FC236}">
                  <a16:creationId xmlns:a16="http://schemas.microsoft.com/office/drawing/2014/main" id="{4B0BA395-7AE4-4ABC-A756-251F9325D42E}"/>
                </a:ext>
              </a:extLst>
            </p:cNvPr>
            <p:cNvSpPr/>
            <p:nvPr/>
          </p:nvSpPr>
          <p:spPr>
            <a:xfrm>
              <a:off x="1733910" y="1130060"/>
              <a:ext cx="250166" cy="250166"/>
            </a:xfrm>
            <a:prstGeom prst="rect">
              <a:avLst/>
            </a:prstGeom>
            <a:solidFill>
              <a:schemeClr val="bg1">
                <a:lumMod val="85000"/>
              </a:schemeClr>
            </a:solidFill>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grpSp>
    </p:spTree>
    <p:extLst>
      <p:ext uri="{BB962C8B-B14F-4D97-AF65-F5344CB8AC3E}">
        <p14:creationId xmlns:p14="http://schemas.microsoft.com/office/powerpoint/2010/main" val="1018696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37CE7508-DB63-4052-A2C1-D70D17C28A8E}"/>
              </a:ext>
            </a:extLst>
          </p:cNvPr>
          <p:cNvSpPr>
            <a:spLocks noGrp="1"/>
          </p:cNvSpPr>
          <p:nvPr>
            <p:ph sz="half" idx="2"/>
          </p:nvPr>
        </p:nvSpPr>
        <p:spPr/>
        <p:txBody>
          <a:bodyPr/>
          <a:lstStyle/>
          <a:p>
            <a:r>
              <a:rPr lang="nl-BE" b="1" dirty="0"/>
              <a:t>Bijzondere</a:t>
            </a:r>
            <a:r>
              <a:rPr lang="nl-BE" dirty="0"/>
              <a:t> </a:t>
            </a:r>
            <a:r>
              <a:rPr lang="nl-BE" b="1" dirty="0"/>
              <a:t>gevallen </a:t>
            </a:r>
            <a:r>
              <a:rPr lang="nl-BE" dirty="0"/>
              <a:t>&gt; vervolg</a:t>
            </a:r>
            <a:endParaRPr lang="nl-BE" b="1" dirty="0"/>
          </a:p>
          <a:p>
            <a:pPr lvl="1"/>
            <a:r>
              <a:rPr lang="nl-BE" b="1" dirty="0">
                <a:solidFill>
                  <a:srgbClr val="FF0000"/>
                </a:solidFill>
              </a:rPr>
              <a:t>Directe verdamping of expansie </a:t>
            </a:r>
            <a:r>
              <a:rPr lang="nl-BE" dirty="0"/>
              <a:t>bij </a:t>
            </a:r>
            <a:r>
              <a:rPr lang="nl-BE" b="1" dirty="0">
                <a:solidFill>
                  <a:srgbClr val="FF0000"/>
                </a:solidFill>
              </a:rPr>
              <a:t>bodem/water warmtepomp</a:t>
            </a:r>
          </a:p>
          <a:p>
            <a:pPr lvl="2"/>
            <a:r>
              <a:rPr lang="nl-BE" b="1" dirty="0"/>
              <a:t>Werkingsprincipe</a:t>
            </a:r>
          </a:p>
          <a:p>
            <a:pPr lvl="3"/>
            <a:r>
              <a:rPr lang="nl-BE" altLang="nl-BE" dirty="0"/>
              <a:t>grondwarmtewisselaar = verdamper </a:t>
            </a:r>
          </a:p>
          <a:p>
            <a:pPr lvl="3"/>
            <a:r>
              <a:rPr lang="nl-BE" altLang="nl-BE" dirty="0"/>
              <a:t>warmteafgiftesysteem = condensor</a:t>
            </a:r>
          </a:p>
          <a:p>
            <a:pPr lvl="3"/>
            <a:r>
              <a:rPr lang="nl-BE" altLang="nl-BE" dirty="0"/>
              <a:t>koelmiddel verdampt direct in grondwarmtewisselaar en na compressie condenseert hetzelfde </a:t>
            </a:r>
            <a:r>
              <a:rPr lang="nl-BE" altLang="nl-BE" dirty="0" err="1"/>
              <a:t>warmtedragend</a:t>
            </a:r>
            <a:r>
              <a:rPr lang="nl-BE" altLang="nl-BE" dirty="0"/>
              <a:t> medium direct in warmteafgiftesysteem</a:t>
            </a:r>
          </a:p>
          <a:p>
            <a:pPr lvl="3"/>
            <a:r>
              <a:rPr lang="nl-BE" altLang="nl-BE" dirty="0"/>
              <a:t>geen tussenmedium met bijhorende warmtewisselaar en circulatiepompen nodig </a:t>
            </a:r>
          </a:p>
          <a:p>
            <a:pPr lvl="3"/>
            <a:endParaRPr lang="nl-BE" altLang="nl-BE" dirty="0"/>
          </a:p>
          <a:p>
            <a:pPr marL="576000" lvl="2" indent="0">
              <a:buNone/>
            </a:pPr>
            <a:endParaRPr lang="en-US" dirty="0"/>
          </a:p>
          <a:p>
            <a:pPr marL="576000" lvl="2" indent="0">
              <a:buNone/>
            </a:pPr>
            <a:endParaRPr lang="en-US" dirty="0"/>
          </a:p>
          <a:p>
            <a:pPr marL="576000" lvl="2" indent="0">
              <a:buNone/>
            </a:pPr>
            <a:endParaRPr lang="en-US" dirty="0"/>
          </a:p>
          <a:p>
            <a:endParaRPr lang="nl-BE" dirty="0"/>
          </a:p>
          <a:p>
            <a:endParaRPr lang="nl-BE" dirty="0"/>
          </a:p>
          <a:p>
            <a:endParaRPr lang="nl-BE" dirty="0"/>
          </a:p>
        </p:txBody>
      </p:sp>
      <p:pic>
        <p:nvPicPr>
          <p:cNvPr id="12" name="Afbeelding 11">
            <a:extLst>
              <a:ext uri="{FF2B5EF4-FFF2-40B4-BE49-F238E27FC236}">
                <a16:creationId xmlns:a16="http://schemas.microsoft.com/office/drawing/2014/main" id="{E58080AC-E88B-4ADB-B0DA-C2A8E0EB3B2A}"/>
              </a:ext>
            </a:extLst>
          </p:cNvPr>
          <p:cNvPicPr/>
          <p:nvPr/>
        </p:nvPicPr>
        <p:blipFill rotWithShape="1">
          <a:blip r:embed="rId2">
            <a:extLst>
              <a:ext uri="{28A0092B-C50C-407E-A947-70E740481C1C}">
                <a14:useLocalDpi xmlns:a14="http://schemas.microsoft.com/office/drawing/2010/main" val="0"/>
              </a:ext>
            </a:extLst>
          </a:blip>
          <a:srcRect r="68212" b="88754"/>
          <a:stretch/>
        </p:blipFill>
        <p:spPr bwMode="auto">
          <a:xfrm>
            <a:off x="411400" y="4738254"/>
            <a:ext cx="4747489" cy="1941051"/>
          </a:xfrm>
          <a:prstGeom prst="rect">
            <a:avLst/>
          </a:prstGeom>
          <a:noFill/>
          <a:ln>
            <a:noFill/>
          </a:ln>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D0AF6B7E-83CE-40B8-B201-60516AAAF21C}"/>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Warmtepomp (VI.10.4)</a:t>
            </a:r>
          </a:p>
        </p:txBody>
      </p:sp>
      <p:sp>
        <p:nvSpPr>
          <p:cNvPr id="9" name="Tekstvak 8">
            <a:extLst>
              <a:ext uri="{FF2B5EF4-FFF2-40B4-BE49-F238E27FC236}">
                <a16:creationId xmlns:a16="http://schemas.microsoft.com/office/drawing/2014/main" id="{C3FF53EA-C6FF-4D3C-AAC8-8BC5C5D62F79}"/>
              </a:ext>
            </a:extLst>
          </p:cNvPr>
          <p:cNvSpPr txBox="1"/>
          <p:nvPr/>
        </p:nvSpPr>
        <p:spPr>
          <a:xfrm>
            <a:off x="6130489" y="4852076"/>
            <a:ext cx="2185532" cy="1323439"/>
          </a:xfrm>
          <a:prstGeom prst="rect">
            <a:avLst/>
          </a:prstGeom>
          <a:noFill/>
        </p:spPr>
        <p:txBody>
          <a:bodyPr wrap="square" rtlCol="0">
            <a:spAutoFit/>
          </a:bodyPr>
          <a:lstStyle/>
          <a:p>
            <a:pPr lvl="0"/>
            <a:r>
              <a:rPr lang="nl-BE" sz="2000" b="1">
                <a:solidFill>
                  <a:srgbClr val="105269"/>
                </a:solidFill>
              </a:rPr>
              <a:t>Deze systemen zijn moeilijk visueel te herkennen.</a:t>
            </a:r>
          </a:p>
          <a:p>
            <a:endParaRPr lang="nl-BE" sz="2000"/>
          </a:p>
        </p:txBody>
      </p:sp>
      <p:pic>
        <p:nvPicPr>
          <p:cNvPr id="10" name="Graphic 9" descr="Opmerking belangrijk">
            <a:extLst>
              <a:ext uri="{FF2B5EF4-FFF2-40B4-BE49-F238E27FC236}">
                <a16:creationId xmlns:a16="http://schemas.microsoft.com/office/drawing/2014/main" id="{8EB382F4-9FA7-498D-BEF5-D00C7E1113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6921" y="4738254"/>
            <a:ext cx="728799" cy="728799"/>
          </a:xfrm>
          <a:prstGeom prst="rect">
            <a:avLst/>
          </a:prstGeom>
        </p:spPr>
      </p:pic>
    </p:spTree>
    <p:extLst>
      <p:ext uri="{BB962C8B-B14F-4D97-AF65-F5344CB8AC3E}">
        <p14:creationId xmlns:p14="http://schemas.microsoft.com/office/powerpoint/2010/main" val="1778424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In geval </a:t>
            </a:r>
            <a:r>
              <a:rPr lang="nl-BE" sz="2200" b="1" dirty="0">
                <a:latin typeface="Calibri"/>
                <a:cs typeface="Calibri"/>
              </a:rPr>
              <a:t>centrale</a:t>
            </a:r>
            <a:r>
              <a:rPr lang="nl-BE" sz="2200" dirty="0">
                <a:latin typeface="Calibri"/>
                <a:cs typeface="Calibri"/>
              </a:rPr>
              <a:t> installatie voor RV</a:t>
            </a:r>
          </a:p>
          <a:p>
            <a:pPr marL="575655" lvl="1" indent="-287655"/>
            <a:r>
              <a:rPr lang="nl-BE" dirty="0">
                <a:latin typeface="Calibri"/>
                <a:cs typeface="Calibri"/>
              </a:rPr>
              <a:t>Type toestellen</a:t>
            </a:r>
          </a:p>
          <a:p>
            <a:pPr marL="863655" lvl="2" indent="-287655"/>
            <a:r>
              <a:rPr lang="nl-BE" dirty="0">
                <a:latin typeface="Calibri"/>
                <a:cs typeface="Calibri"/>
              </a:rPr>
              <a:t>ketel of verbrandingstoestel</a:t>
            </a:r>
          </a:p>
          <a:p>
            <a:pPr marL="863655" lvl="2" indent="-287655"/>
            <a:r>
              <a:rPr lang="nl-BE" dirty="0">
                <a:latin typeface="Calibri"/>
                <a:cs typeface="Calibri"/>
              </a:rPr>
              <a:t>warmtepomp</a:t>
            </a:r>
          </a:p>
          <a:p>
            <a:pPr marL="863655" lvl="2" indent="-287655"/>
            <a:r>
              <a:rPr lang="nl-BE" b="1" dirty="0">
                <a:solidFill>
                  <a:srgbClr val="FF0000"/>
                </a:solidFill>
                <a:latin typeface="Calibri"/>
                <a:cs typeface="Calibri"/>
              </a:rPr>
              <a:t>WKK</a:t>
            </a:r>
          </a:p>
          <a:p>
            <a:pPr marL="863655" lvl="2" indent="-287655"/>
            <a:r>
              <a:rPr lang="nl-BE" dirty="0">
                <a:latin typeface="Calibri"/>
                <a:cs typeface="Calibri"/>
              </a:rPr>
              <a:t>elektrische verwarming</a:t>
            </a:r>
          </a:p>
          <a:p>
            <a:pPr marL="575655" lvl="1" indent="-287655"/>
            <a:r>
              <a:rPr lang="nl-BE" dirty="0">
                <a:latin typeface="Calibri"/>
                <a:cs typeface="Calibri"/>
              </a:rPr>
              <a:t>Warmtenet</a:t>
            </a: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65</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spTree>
    <p:extLst>
      <p:ext uri="{BB962C8B-B14F-4D97-AF65-F5344CB8AC3E}">
        <p14:creationId xmlns:p14="http://schemas.microsoft.com/office/powerpoint/2010/main" val="487537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93466E97-2AEB-4DAA-9609-899ED3ADB744}"/>
              </a:ext>
            </a:extLst>
          </p:cNvPr>
          <p:cNvSpPr/>
          <p:nvPr/>
        </p:nvSpPr>
        <p:spPr>
          <a:xfrm>
            <a:off x="576064" y="5733256"/>
            <a:ext cx="1709936" cy="84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66</a:t>
            </a:fld>
            <a:endParaRPr lang="nl-BE" sz="1100">
              <a:solidFill>
                <a:srgbClr val="105269"/>
              </a:solidFill>
            </a:endParaRPr>
          </a:p>
        </p:txBody>
      </p:sp>
      <p:sp>
        <p:nvSpPr>
          <p:cNvPr id="16" name="Titel 3">
            <a:extLst>
              <a:ext uri="{FF2B5EF4-FFF2-40B4-BE49-F238E27FC236}">
                <a16:creationId xmlns:a16="http://schemas.microsoft.com/office/drawing/2014/main" id="{B98198BF-9FF9-455E-9CBA-4C32F031D44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(micro)-WKK (VI.9)</a:t>
            </a:r>
          </a:p>
        </p:txBody>
      </p:sp>
      <p:pic>
        <p:nvPicPr>
          <p:cNvPr id="2" name="Afbeelding 1">
            <a:extLst>
              <a:ext uri="{FF2B5EF4-FFF2-40B4-BE49-F238E27FC236}">
                <a16:creationId xmlns:a16="http://schemas.microsoft.com/office/drawing/2014/main" id="{F46CB914-DD91-4832-8422-1345DC9A8E88}"/>
              </a:ext>
            </a:extLst>
          </p:cNvPr>
          <p:cNvPicPr>
            <a:picLocks noChangeAspect="1"/>
          </p:cNvPicPr>
          <p:nvPr/>
        </p:nvPicPr>
        <p:blipFill rotWithShape="1">
          <a:blip r:embed="rId2"/>
          <a:srcRect l="11734" t="24537" r="10305" b="48863"/>
          <a:stretch/>
        </p:blipFill>
        <p:spPr>
          <a:xfrm>
            <a:off x="323528" y="2564903"/>
            <a:ext cx="9004795" cy="1728194"/>
          </a:xfrm>
          <a:prstGeom prst="rect">
            <a:avLst/>
          </a:prstGeom>
        </p:spPr>
      </p:pic>
      <p:sp>
        <p:nvSpPr>
          <p:cNvPr id="13" name="Rechthoek 12">
            <a:extLst>
              <a:ext uri="{FF2B5EF4-FFF2-40B4-BE49-F238E27FC236}">
                <a16:creationId xmlns:a16="http://schemas.microsoft.com/office/drawing/2014/main" id="{094D462C-039D-4314-BD05-9AA5B3E0C26E}"/>
              </a:ext>
            </a:extLst>
          </p:cNvPr>
          <p:cNvSpPr/>
          <p:nvPr/>
        </p:nvSpPr>
        <p:spPr>
          <a:xfrm>
            <a:off x="1971791" y="3212976"/>
            <a:ext cx="5544616" cy="9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079736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93466E97-2AEB-4DAA-9609-899ED3ADB744}"/>
              </a:ext>
            </a:extLst>
          </p:cNvPr>
          <p:cNvSpPr/>
          <p:nvPr/>
        </p:nvSpPr>
        <p:spPr>
          <a:xfrm>
            <a:off x="576064" y="5733256"/>
            <a:ext cx="1709936" cy="84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67</a:t>
            </a:fld>
            <a:endParaRPr lang="nl-BE" sz="1100">
              <a:solidFill>
                <a:srgbClr val="105269"/>
              </a:solidFill>
            </a:endParaRPr>
          </a:p>
        </p:txBody>
      </p:sp>
      <p:sp>
        <p:nvSpPr>
          <p:cNvPr id="3" name="Rechthoek 2"/>
          <p:cNvSpPr/>
          <p:nvPr/>
        </p:nvSpPr>
        <p:spPr>
          <a:xfrm>
            <a:off x="557808" y="1628800"/>
            <a:ext cx="8262664" cy="2993127"/>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nl-NL" altLang="nl-BE" sz="2200" dirty="0">
                <a:latin typeface="Calibri"/>
                <a:cs typeface="Calibri"/>
              </a:rPr>
              <a:t>WKK = warmtekrachtkoppeling</a:t>
            </a:r>
          </a:p>
          <a:p>
            <a:pPr marL="288000" lvl="5" indent="-288000">
              <a:lnSpc>
                <a:spcPct val="90000"/>
              </a:lnSpc>
              <a:spcBef>
                <a:spcPts val="300"/>
              </a:spcBef>
              <a:buSzPct val="90000"/>
              <a:buBlip>
                <a:blip r:embed="rId2"/>
              </a:buBlip>
              <a:defRPr/>
            </a:pPr>
            <a:r>
              <a:rPr lang="nl-NL" altLang="nl-BE" sz="2200" b="1" dirty="0">
                <a:latin typeface="Calibri"/>
                <a:cs typeface="Calibri"/>
              </a:rPr>
              <a:t>Werkingsprincipe</a:t>
            </a:r>
          </a:p>
          <a:p>
            <a:pPr marL="576000" lvl="1" indent="-288000">
              <a:lnSpc>
                <a:spcPct val="90000"/>
              </a:lnSpc>
              <a:spcBef>
                <a:spcPts val="300"/>
              </a:spcBef>
              <a:buSzPct val="70000"/>
              <a:buBlip>
                <a:blip r:embed="rId3"/>
              </a:buBlip>
              <a:defRPr/>
            </a:pPr>
            <a:r>
              <a:rPr lang="nl-BE" sz="2200" dirty="0">
                <a:latin typeface="Calibri"/>
                <a:cs typeface="Calibri"/>
              </a:rPr>
              <a:t>produceert warmte én elektriciteit</a:t>
            </a:r>
          </a:p>
          <a:p>
            <a:pPr marL="576000" lvl="1" indent="-288000">
              <a:lnSpc>
                <a:spcPct val="90000"/>
              </a:lnSpc>
              <a:spcBef>
                <a:spcPts val="300"/>
              </a:spcBef>
              <a:buSzPct val="70000"/>
              <a:buBlip>
                <a:blip r:embed="rId3"/>
              </a:buBlip>
              <a:defRPr/>
            </a:pPr>
            <a:r>
              <a:rPr lang="nl-BE" sz="2200" dirty="0">
                <a:latin typeface="Calibri"/>
                <a:cs typeface="Calibri"/>
              </a:rPr>
              <a:t>kleine installaties = micro-WKK</a:t>
            </a:r>
          </a:p>
          <a:p>
            <a:pPr marL="576000" lvl="1" indent="-288000">
              <a:lnSpc>
                <a:spcPct val="90000"/>
              </a:lnSpc>
              <a:spcBef>
                <a:spcPts val="300"/>
              </a:spcBef>
              <a:buSzPct val="70000"/>
              <a:buBlip>
                <a:blip r:embed="rId3"/>
              </a:buBlip>
              <a:defRPr/>
            </a:pPr>
            <a:r>
              <a:rPr lang="nl-BE" sz="2200" dirty="0">
                <a:latin typeface="Calibri"/>
                <a:cs typeface="Calibri"/>
              </a:rPr>
              <a:t>kan gevoed worden door verschillende brandstoffen</a:t>
            </a:r>
          </a:p>
          <a:p>
            <a:pPr marL="864000" lvl="2" indent="-288000">
              <a:lnSpc>
                <a:spcPct val="90000"/>
              </a:lnSpc>
              <a:spcBef>
                <a:spcPts val="300"/>
              </a:spcBef>
              <a:buSzPct val="90000"/>
              <a:buBlip>
                <a:blip r:embed="rId4"/>
              </a:buBlip>
              <a:defRPr/>
            </a:pPr>
            <a:r>
              <a:rPr lang="nl-BE" sz="2000" dirty="0">
                <a:latin typeface="Calibri" panose="020F0502020204030204" pitchFamily="34" charset="0"/>
              </a:rPr>
              <a:t>gas, stookolie maar ook </a:t>
            </a:r>
            <a:r>
              <a:rPr lang="nl-NL" sz="2000" dirty="0">
                <a:latin typeface="Calibri" panose="020F0502020204030204" pitchFamily="34" charset="0"/>
              </a:rPr>
              <a:t>andere vloeibare brandstoffen (koolzaadolie,…) of vaste brandstoffen (stukhout, pellets, …) </a:t>
            </a:r>
            <a:endParaRPr lang="nl-NL" altLang="nl-BE" sz="2000" dirty="0">
              <a:latin typeface="Calibri" panose="020F0502020204030204" pitchFamily="34" charset="0"/>
            </a:endParaRPr>
          </a:p>
          <a:p>
            <a:pPr marL="576000" lvl="2">
              <a:lnSpc>
                <a:spcPct val="90000"/>
              </a:lnSpc>
              <a:spcBef>
                <a:spcPts val="300"/>
              </a:spcBef>
              <a:buSzPct val="90000"/>
              <a:defRPr/>
            </a:pPr>
            <a:endParaRPr lang="nl-NL" altLang="nl-BE" sz="2000" dirty="0">
              <a:latin typeface="Calibri"/>
              <a:cs typeface="Calibri"/>
            </a:endParaRPr>
          </a:p>
          <a:p>
            <a:pPr marL="576000" lvl="2">
              <a:lnSpc>
                <a:spcPct val="90000"/>
              </a:lnSpc>
              <a:spcBef>
                <a:spcPts val="300"/>
              </a:spcBef>
              <a:buSzPct val="90000"/>
              <a:defRPr/>
            </a:pPr>
            <a:endParaRPr lang="nl-NL" altLang="nl-BE" sz="2000" dirty="0">
              <a:latin typeface="Calibri"/>
              <a:cs typeface="Calibri"/>
            </a:endParaRPr>
          </a:p>
        </p:txBody>
      </p:sp>
      <p:sp>
        <p:nvSpPr>
          <p:cNvPr id="16" name="Titel 3">
            <a:extLst>
              <a:ext uri="{FF2B5EF4-FFF2-40B4-BE49-F238E27FC236}">
                <a16:creationId xmlns:a16="http://schemas.microsoft.com/office/drawing/2014/main" id="{B98198BF-9FF9-455E-9CBA-4C32F031D44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(micro)-WKK (VI.10)</a:t>
            </a:r>
          </a:p>
        </p:txBody>
      </p:sp>
      <p:sp>
        <p:nvSpPr>
          <p:cNvPr id="6" name="Tekstvak 5">
            <a:extLst>
              <a:ext uri="{FF2B5EF4-FFF2-40B4-BE49-F238E27FC236}">
                <a16:creationId xmlns:a16="http://schemas.microsoft.com/office/drawing/2014/main" id="{EF054E3A-A9C3-4778-869E-714EC6D0D312}"/>
              </a:ext>
            </a:extLst>
          </p:cNvPr>
          <p:cNvSpPr txBox="1"/>
          <p:nvPr/>
        </p:nvSpPr>
        <p:spPr>
          <a:xfrm>
            <a:off x="1577670" y="4310658"/>
            <a:ext cx="6358114" cy="707886"/>
          </a:xfrm>
          <a:prstGeom prst="rect">
            <a:avLst/>
          </a:prstGeom>
          <a:noFill/>
        </p:spPr>
        <p:txBody>
          <a:bodyPr wrap="square" rtlCol="0">
            <a:spAutoFit/>
          </a:bodyPr>
          <a:lstStyle/>
          <a:p>
            <a:pPr lvl="0"/>
            <a:r>
              <a:rPr lang="nl-BE" sz="2000" b="1">
                <a:solidFill>
                  <a:srgbClr val="105269"/>
                </a:solidFill>
              </a:rPr>
              <a:t>(micro)-</a:t>
            </a:r>
            <a:r>
              <a:rPr lang="nl-BE" sz="2000" b="1" err="1">
                <a:solidFill>
                  <a:srgbClr val="105269"/>
                </a:solidFill>
              </a:rPr>
              <a:t>WKK’s</a:t>
            </a:r>
            <a:r>
              <a:rPr lang="nl-BE" sz="2000" b="1">
                <a:solidFill>
                  <a:srgbClr val="105269"/>
                </a:solidFill>
              </a:rPr>
              <a:t> komen erg weinig voor</a:t>
            </a:r>
          </a:p>
          <a:p>
            <a:endParaRPr lang="nl-BE" sz="2000"/>
          </a:p>
        </p:txBody>
      </p:sp>
      <p:pic>
        <p:nvPicPr>
          <p:cNvPr id="7" name="Graphic 6" descr="Opmerking belangrijk">
            <a:extLst>
              <a:ext uri="{FF2B5EF4-FFF2-40B4-BE49-F238E27FC236}">
                <a16:creationId xmlns:a16="http://schemas.microsoft.com/office/drawing/2014/main" id="{5258B532-810B-4684-ABA4-B09159CF3B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8871" y="4182024"/>
            <a:ext cx="728799" cy="728799"/>
          </a:xfrm>
          <a:prstGeom prst="rect">
            <a:avLst/>
          </a:prstGeom>
        </p:spPr>
      </p:pic>
      <p:grpSp>
        <p:nvGrpSpPr>
          <p:cNvPr id="8" name="Groep 7">
            <a:extLst>
              <a:ext uri="{FF2B5EF4-FFF2-40B4-BE49-F238E27FC236}">
                <a16:creationId xmlns:a16="http://schemas.microsoft.com/office/drawing/2014/main" id="{7278A514-A465-4B4B-8849-19BD40E702D8}"/>
              </a:ext>
            </a:extLst>
          </p:cNvPr>
          <p:cNvGrpSpPr/>
          <p:nvPr/>
        </p:nvGrpSpPr>
        <p:grpSpPr>
          <a:xfrm>
            <a:off x="4878288" y="4005064"/>
            <a:ext cx="3707904" cy="2331048"/>
            <a:chOff x="0" y="0"/>
            <a:chExt cx="4270075" cy="2769079"/>
          </a:xfrm>
        </p:grpSpPr>
        <p:pic>
          <p:nvPicPr>
            <p:cNvPr id="9" name="Afbeelding 8">
              <a:extLst>
                <a:ext uri="{FF2B5EF4-FFF2-40B4-BE49-F238E27FC236}">
                  <a16:creationId xmlns:a16="http://schemas.microsoft.com/office/drawing/2014/main" id="{5AAC8971-4213-42A5-954C-1A696B4BF1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0" y="1526875"/>
              <a:ext cx="2337758" cy="1242204"/>
            </a:xfrm>
            <a:prstGeom prst="rect">
              <a:avLst/>
            </a:prstGeom>
            <a:noFill/>
            <a:ln>
              <a:noFill/>
            </a:ln>
            <a:extLst>
              <a:ext uri="{53640926-AAD7-44D8-BBD7-CCE9431645EC}">
                <a14:shadowObscured xmlns:a14="http://schemas.microsoft.com/office/drawing/2010/main"/>
              </a:ext>
            </a:extLst>
          </p:spPr>
        </p:pic>
        <p:pic>
          <p:nvPicPr>
            <p:cNvPr id="10" name="Afbeelding 9">
              <a:extLst>
                <a:ext uri="{FF2B5EF4-FFF2-40B4-BE49-F238E27FC236}">
                  <a16:creationId xmlns:a16="http://schemas.microsoft.com/office/drawing/2014/main" id="{6BB957C0-527E-4530-B352-746B4E0183C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37758" y="0"/>
              <a:ext cx="1932317" cy="2769079"/>
            </a:xfrm>
            <a:prstGeom prst="rect">
              <a:avLst/>
            </a:prstGeom>
            <a:noFill/>
            <a:ln>
              <a:noFill/>
            </a:ln>
          </p:spPr>
        </p:pic>
      </p:grpSp>
      <p:sp>
        <p:nvSpPr>
          <p:cNvPr id="11" name="Rechthoek 10">
            <a:extLst>
              <a:ext uri="{FF2B5EF4-FFF2-40B4-BE49-F238E27FC236}">
                <a16:creationId xmlns:a16="http://schemas.microsoft.com/office/drawing/2014/main" id="{5890C97B-26A8-435C-A71C-6E61E483AF88}"/>
              </a:ext>
            </a:extLst>
          </p:cNvPr>
          <p:cNvSpPr/>
          <p:nvPr/>
        </p:nvSpPr>
        <p:spPr>
          <a:xfrm>
            <a:off x="5418354" y="6304015"/>
            <a:ext cx="2969083" cy="369332"/>
          </a:xfrm>
          <a:prstGeom prst="rect">
            <a:avLst/>
          </a:prstGeom>
        </p:spPr>
        <p:txBody>
          <a:bodyPr wrap="none">
            <a:spAutoFit/>
          </a:bodyPr>
          <a:lstStyle/>
          <a:p>
            <a:r>
              <a:rPr lang="nl-NL"/>
              <a:t>Individuele WKK - vloermodel</a:t>
            </a:r>
          </a:p>
        </p:txBody>
      </p:sp>
    </p:spTree>
    <p:extLst>
      <p:ext uri="{BB962C8B-B14F-4D97-AF65-F5344CB8AC3E}">
        <p14:creationId xmlns:p14="http://schemas.microsoft.com/office/powerpoint/2010/main" val="3992039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93466E97-2AEB-4DAA-9609-899ED3ADB744}"/>
              </a:ext>
            </a:extLst>
          </p:cNvPr>
          <p:cNvSpPr/>
          <p:nvPr/>
        </p:nvSpPr>
        <p:spPr>
          <a:xfrm>
            <a:off x="557808" y="5763933"/>
            <a:ext cx="1709936" cy="84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68</a:t>
            </a:fld>
            <a:endParaRPr lang="nl-BE" sz="1100">
              <a:solidFill>
                <a:srgbClr val="105269"/>
              </a:solidFill>
            </a:endParaRPr>
          </a:p>
        </p:txBody>
      </p:sp>
      <p:sp>
        <p:nvSpPr>
          <p:cNvPr id="3" name="Rechthoek 2"/>
          <p:cNvSpPr/>
          <p:nvPr/>
        </p:nvSpPr>
        <p:spPr>
          <a:xfrm>
            <a:off x="557808" y="1628800"/>
            <a:ext cx="8586192" cy="4913653"/>
          </a:xfrm>
          <a:prstGeom prst="rect">
            <a:avLst/>
          </a:prstGeom>
        </p:spPr>
        <p:txBody>
          <a:bodyPr wrap="square">
            <a:spAutoFit/>
          </a:bodyPr>
          <a:lstStyle/>
          <a:p>
            <a:pPr marL="288000" lvl="5" indent="-288000">
              <a:lnSpc>
                <a:spcPct val="90000"/>
              </a:lnSpc>
              <a:spcBef>
                <a:spcPts val="300"/>
              </a:spcBef>
              <a:buSzPct val="90000"/>
              <a:buBlip>
                <a:blip r:embed="rId2"/>
              </a:buBlip>
              <a:defRPr/>
            </a:pPr>
            <a:r>
              <a:rPr lang="en-US" sz="2200" b="1" dirty="0">
                <a:latin typeface="Calibri"/>
                <a:cs typeface="Calibri"/>
              </a:rPr>
              <a:t>Hoe </a:t>
            </a:r>
            <a:r>
              <a:rPr lang="nl-BE" sz="2200" b="1" dirty="0">
                <a:latin typeface="Calibri"/>
                <a:cs typeface="Calibri"/>
              </a:rPr>
              <a:t>herkennen</a:t>
            </a:r>
          </a:p>
          <a:p>
            <a:pPr marL="576000" lvl="1" indent="-288000">
              <a:lnSpc>
                <a:spcPct val="90000"/>
              </a:lnSpc>
              <a:spcBef>
                <a:spcPts val="300"/>
              </a:spcBef>
              <a:buSzPct val="70000"/>
              <a:buBlip>
                <a:blip r:embed="rId3"/>
              </a:buBlip>
              <a:defRPr/>
            </a:pPr>
            <a:r>
              <a:rPr lang="nl-BE" sz="2200" dirty="0">
                <a:latin typeface="Calibri"/>
                <a:cs typeface="Calibri"/>
              </a:rPr>
              <a:t>sinds</a:t>
            </a:r>
            <a:r>
              <a:rPr lang="en-US" sz="2200" dirty="0">
                <a:latin typeface="Calibri"/>
                <a:cs typeface="Calibri"/>
              </a:rPr>
              <a:t> 2010 op </a:t>
            </a:r>
            <a:r>
              <a:rPr lang="nl-BE" sz="2200" dirty="0">
                <a:latin typeface="Calibri"/>
                <a:cs typeface="Calibri"/>
              </a:rPr>
              <a:t>markt</a:t>
            </a:r>
          </a:p>
          <a:p>
            <a:pPr marL="576000" lvl="1" indent="-288000">
              <a:lnSpc>
                <a:spcPct val="90000"/>
              </a:lnSpc>
              <a:spcBef>
                <a:spcPts val="300"/>
              </a:spcBef>
              <a:buSzPct val="70000"/>
              <a:buBlip>
                <a:blip r:embed="rId3"/>
              </a:buBlip>
              <a:defRPr/>
            </a:pPr>
            <a:r>
              <a:rPr lang="nl-BE" sz="2200" dirty="0">
                <a:latin typeface="Calibri"/>
                <a:cs typeface="Calibri"/>
              </a:rPr>
              <a:t>uiterlijke gelijkenissen met condenserende wand- of vloerketels </a:t>
            </a:r>
          </a:p>
          <a:p>
            <a:pPr marL="576000" lvl="1" indent="-288000">
              <a:lnSpc>
                <a:spcPct val="90000"/>
              </a:lnSpc>
              <a:spcBef>
                <a:spcPts val="300"/>
              </a:spcBef>
              <a:buSzPct val="70000"/>
              <a:buBlip>
                <a:blip r:embed="rId3"/>
              </a:buBlip>
              <a:defRPr/>
            </a:pPr>
            <a:r>
              <a:rPr lang="nl-BE" sz="2200" dirty="0">
                <a:latin typeface="Calibri"/>
                <a:cs typeface="Calibri"/>
              </a:rPr>
              <a:t>vaste elektrische aansluiting</a:t>
            </a:r>
          </a:p>
          <a:p>
            <a:pPr marL="864000" lvl="2" indent="-288000">
              <a:lnSpc>
                <a:spcPct val="90000"/>
              </a:lnSpc>
              <a:spcBef>
                <a:spcPts val="300"/>
              </a:spcBef>
              <a:buSzPct val="90000"/>
              <a:buBlip>
                <a:blip r:embed="rId4"/>
              </a:buBlip>
              <a:defRPr/>
            </a:pPr>
            <a:r>
              <a:rPr lang="nl-BE" sz="2000" dirty="0">
                <a:latin typeface="Calibri" panose="020F0502020204030204" pitchFamily="34" charset="0"/>
              </a:rPr>
              <a:t>condenserende ketels hebben meestal een stekker</a:t>
            </a:r>
          </a:p>
          <a:p>
            <a:pPr marL="576000" lvl="1" indent="-288000">
              <a:lnSpc>
                <a:spcPct val="90000"/>
              </a:lnSpc>
              <a:spcBef>
                <a:spcPts val="300"/>
              </a:spcBef>
              <a:buSzPct val="70000"/>
              <a:buBlip>
                <a:blip r:embed="rId3"/>
              </a:buBlip>
              <a:defRPr/>
            </a:pPr>
            <a:r>
              <a:rPr lang="nl-BE" sz="2200" dirty="0">
                <a:latin typeface="Calibri"/>
                <a:cs typeface="Calibri"/>
              </a:rPr>
              <a:t>weergave van het geproduceerde elektrisch vermogen </a:t>
            </a:r>
          </a:p>
          <a:p>
            <a:pPr marL="576000" lvl="1" indent="-288000">
              <a:lnSpc>
                <a:spcPct val="90000"/>
              </a:lnSpc>
              <a:spcBef>
                <a:spcPts val="300"/>
              </a:spcBef>
              <a:buSzPct val="70000"/>
              <a:buBlip>
                <a:blip r:embed="rId3"/>
              </a:buBlip>
              <a:defRPr/>
            </a:pPr>
            <a:r>
              <a:rPr lang="nl-BE" sz="2200" dirty="0">
                <a:latin typeface="Calibri"/>
                <a:cs typeface="Calibri"/>
              </a:rPr>
              <a:t>aanwezigheid elektriciteitsteller voor WKK-certificaten, andere dan een eventuele teller van PV-panelen</a:t>
            </a:r>
          </a:p>
          <a:p>
            <a:pPr marL="576000" lvl="1" indent="-288000">
              <a:lnSpc>
                <a:spcPct val="90000"/>
              </a:lnSpc>
              <a:spcBef>
                <a:spcPts val="300"/>
              </a:spcBef>
              <a:buSzPct val="70000"/>
              <a:buBlip>
                <a:blip r:embed="rId3"/>
              </a:buBlip>
              <a:defRPr/>
            </a:pPr>
            <a:r>
              <a:rPr lang="nl-NL" sz="2200" dirty="0">
                <a:latin typeface="Calibri"/>
                <a:cs typeface="Calibri"/>
              </a:rPr>
              <a:t>aanwezigheid van een buffervat</a:t>
            </a:r>
          </a:p>
          <a:p>
            <a:pPr marL="288000" lvl="1">
              <a:lnSpc>
                <a:spcPct val="90000"/>
              </a:lnSpc>
              <a:spcBef>
                <a:spcPts val="300"/>
              </a:spcBef>
              <a:buSzPct val="70000"/>
              <a:defRPr/>
            </a:pPr>
            <a:endParaRPr lang="nl-NL" sz="1000" dirty="0">
              <a:latin typeface="Calibri"/>
              <a:cs typeface="Calibri"/>
            </a:endParaRPr>
          </a:p>
          <a:p>
            <a:pPr marL="288000" lvl="5" indent="-288000">
              <a:lnSpc>
                <a:spcPct val="90000"/>
              </a:lnSpc>
              <a:spcBef>
                <a:spcPts val="300"/>
              </a:spcBef>
              <a:buSzPct val="90000"/>
              <a:buBlip>
                <a:blip r:embed="rId2"/>
              </a:buBlip>
              <a:defRPr/>
            </a:pPr>
            <a:r>
              <a:rPr lang="nl-BE" sz="2200" b="1" dirty="0">
                <a:cs typeface="Calibri"/>
              </a:rPr>
              <a:t>Aanname</a:t>
            </a:r>
            <a:r>
              <a:rPr lang="en-US" sz="2200" b="1" dirty="0">
                <a:cs typeface="Calibri"/>
              </a:rPr>
              <a:t> </a:t>
            </a:r>
          </a:p>
          <a:p>
            <a:pPr marL="576000" lvl="1" indent="-288000">
              <a:lnSpc>
                <a:spcPct val="90000"/>
              </a:lnSpc>
              <a:spcBef>
                <a:spcPts val="300"/>
              </a:spcBef>
              <a:buSzPct val="70000"/>
              <a:buBlip>
                <a:blip r:embed="rId3"/>
              </a:buBlip>
              <a:defRPr/>
            </a:pPr>
            <a:r>
              <a:rPr lang="nl-BE" sz="2200" dirty="0"/>
              <a:t>WKK met andere brandstof dan ‘gas’ of ‘stookolie’</a:t>
            </a:r>
          </a:p>
          <a:p>
            <a:pPr marL="864000" lvl="2" indent="-288000">
              <a:lnSpc>
                <a:spcPct val="90000"/>
              </a:lnSpc>
              <a:spcBef>
                <a:spcPts val="300"/>
              </a:spcBef>
              <a:buSzPct val="90000"/>
              <a:buBlip>
                <a:blip r:embed="rId4"/>
              </a:buBlip>
              <a:defRPr/>
            </a:pPr>
            <a:r>
              <a:rPr lang="nl-BE" sz="2000" dirty="0">
                <a:latin typeface="Calibri" panose="020F0502020204030204" pitchFamily="34" charset="0"/>
              </a:rPr>
              <a:t>Invoeren met </a:t>
            </a:r>
            <a:r>
              <a:rPr lang="nl-BE" sz="2200" dirty="0"/>
              <a:t>energiedrager ‘stookolie’</a:t>
            </a:r>
            <a:endParaRPr lang="nl-NL" altLang="nl-BE" sz="2000" dirty="0">
              <a:latin typeface="Calibri"/>
              <a:cs typeface="Calibri"/>
            </a:endParaRPr>
          </a:p>
          <a:p>
            <a:pPr marL="576000" lvl="2">
              <a:lnSpc>
                <a:spcPct val="90000"/>
              </a:lnSpc>
              <a:spcBef>
                <a:spcPts val="300"/>
              </a:spcBef>
              <a:buSzPct val="90000"/>
              <a:defRPr/>
            </a:pPr>
            <a:endParaRPr lang="nl-NL" altLang="nl-BE" sz="2000" dirty="0">
              <a:latin typeface="Calibri"/>
              <a:cs typeface="Calibri"/>
            </a:endParaRPr>
          </a:p>
          <a:p>
            <a:pPr marL="576000" lvl="2">
              <a:lnSpc>
                <a:spcPct val="90000"/>
              </a:lnSpc>
              <a:spcBef>
                <a:spcPts val="300"/>
              </a:spcBef>
              <a:buSzPct val="90000"/>
              <a:defRPr/>
            </a:pPr>
            <a:endParaRPr lang="nl-NL" altLang="nl-BE" sz="2000" dirty="0">
              <a:latin typeface="Calibri"/>
              <a:cs typeface="Calibri"/>
            </a:endParaRPr>
          </a:p>
        </p:txBody>
      </p:sp>
      <p:sp>
        <p:nvSpPr>
          <p:cNvPr id="16" name="Titel 3">
            <a:extLst>
              <a:ext uri="{FF2B5EF4-FFF2-40B4-BE49-F238E27FC236}">
                <a16:creationId xmlns:a16="http://schemas.microsoft.com/office/drawing/2014/main" id="{B98198BF-9FF9-455E-9CBA-4C32F031D446}"/>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(micro)-WKK (VI.10)</a:t>
            </a:r>
          </a:p>
        </p:txBody>
      </p:sp>
    </p:spTree>
    <p:extLst>
      <p:ext uri="{BB962C8B-B14F-4D97-AF65-F5344CB8AC3E}">
        <p14:creationId xmlns:p14="http://schemas.microsoft.com/office/powerpoint/2010/main" val="986255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In geval </a:t>
            </a:r>
            <a:r>
              <a:rPr lang="nl-BE" sz="2200" b="1" dirty="0">
                <a:latin typeface="Calibri"/>
                <a:cs typeface="Calibri"/>
              </a:rPr>
              <a:t>centrale</a:t>
            </a:r>
            <a:r>
              <a:rPr lang="nl-BE" sz="2200" dirty="0">
                <a:latin typeface="Calibri"/>
                <a:cs typeface="Calibri"/>
              </a:rPr>
              <a:t> installatie voor RV</a:t>
            </a:r>
          </a:p>
          <a:p>
            <a:pPr marL="575655" lvl="1" indent="-287655"/>
            <a:r>
              <a:rPr lang="nl-BE" dirty="0">
                <a:latin typeface="Calibri"/>
                <a:cs typeface="Calibri"/>
              </a:rPr>
              <a:t>type toestellen</a:t>
            </a:r>
          </a:p>
          <a:p>
            <a:pPr marL="863655" lvl="2" indent="-287655"/>
            <a:r>
              <a:rPr lang="nl-BE" dirty="0">
                <a:latin typeface="Calibri"/>
                <a:cs typeface="Calibri"/>
              </a:rPr>
              <a:t>ketel of verbrandingstoestel</a:t>
            </a:r>
          </a:p>
          <a:p>
            <a:pPr marL="863655" lvl="2" indent="-287655"/>
            <a:r>
              <a:rPr lang="nl-BE" dirty="0">
                <a:latin typeface="Calibri"/>
                <a:cs typeface="Calibri"/>
              </a:rPr>
              <a:t>warmtepomp</a:t>
            </a:r>
          </a:p>
          <a:p>
            <a:pPr marL="863655" lvl="2" indent="-287655"/>
            <a:r>
              <a:rPr lang="nl-BE" dirty="0">
                <a:latin typeface="Calibri"/>
                <a:cs typeface="Calibri"/>
              </a:rPr>
              <a:t>WKK</a:t>
            </a:r>
          </a:p>
          <a:p>
            <a:pPr marL="863655" lvl="2" indent="-287655"/>
            <a:r>
              <a:rPr lang="nl-BE" b="1" dirty="0">
                <a:solidFill>
                  <a:srgbClr val="FF0000"/>
                </a:solidFill>
                <a:latin typeface="Calibri"/>
                <a:cs typeface="Calibri"/>
              </a:rPr>
              <a:t>elektrische verwarming</a:t>
            </a:r>
          </a:p>
          <a:p>
            <a:pPr marL="575655" lvl="1" indent="-287655"/>
            <a:r>
              <a:rPr lang="nl-BE" dirty="0">
                <a:latin typeface="Calibri"/>
                <a:cs typeface="Calibri"/>
              </a:rPr>
              <a:t>warmtenet</a:t>
            </a:r>
          </a:p>
          <a:p>
            <a:pPr marL="576000" lvl="2"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69</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spTree>
    <p:extLst>
      <p:ext uri="{BB962C8B-B14F-4D97-AF65-F5344CB8AC3E}">
        <p14:creationId xmlns:p14="http://schemas.microsoft.com/office/powerpoint/2010/main" val="1595048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t>Installatie die instaat voor </a:t>
            </a:r>
          </a:p>
          <a:p>
            <a:pPr marL="575655" lvl="1" indent="-287655"/>
            <a:r>
              <a:rPr lang="nl-BE" b="1"/>
              <a:t>Verwarmen </a:t>
            </a:r>
            <a:r>
              <a:rPr lang="nl-BE"/>
              <a:t>van eenheid tot op comfortabele binnentemperatuur</a:t>
            </a:r>
          </a:p>
          <a:p>
            <a:pPr marL="575655" lvl="1" indent="-287655"/>
            <a:endParaRPr lang="nl-BE"/>
          </a:p>
          <a:p>
            <a:pPr marL="287655" lvl="1" indent="-287655">
              <a:buSzPct val="90000"/>
              <a:buBlip>
                <a:blip r:embed="rId2"/>
              </a:buBlip>
            </a:pPr>
            <a:r>
              <a:rPr lang="nl-BE"/>
              <a:t>Installatie bestaat uit verschillende onderdelen, elk met specifieke taak</a:t>
            </a:r>
          </a:p>
          <a:p>
            <a:pPr marL="575655" lvl="1" indent="-287655"/>
            <a:r>
              <a:rPr lang="nl-BE" b="1"/>
              <a:t>Opwekking </a:t>
            </a:r>
            <a:r>
              <a:rPr lang="nl-BE"/>
              <a:t>van warmte </a:t>
            </a:r>
          </a:p>
          <a:p>
            <a:pPr marL="575655" lvl="1" indent="-287655"/>
            <a:r>
              <a:rPr lang="nl-BE"/>
              <a:t>Indien van toepassing, </a:t>
            </a:r>
            <a:r>
              <a:rPr lang="nl-BE" b="1"/>
              <a:t>verdeling</a:t>
            </a:r>
            <a:r>
              <a:rPr lang="nl-BE"/>
              <a:t> van warmte over (deel van) eenheid</a:t>
            </a:r>
          </a:p>
          <a:p>
            <a:pPr marL="575655" lvl="1" indent="-287655"/>
            <a:r>
              <a:rPr lang="nl-BE" b="1"/>
              <a:t>Afgifte</a:t>
            </a:r>
            <a:r>
              <a:rPr lang="nl-BE"/>
              <a:t> van warmte aan ruimte(s)</a:t>
            </a:r>
          </a:p>
          <a:p>
            <a:pPr marL="575655" lvl="1" indent="-287655"/>
            <a:r>
              <a:rPr lang="nl-BE" b="1"/>
              <a:t>Regeling</a:t>
            </a:r>
            <a:r>
              <a:rPr lang="nl-BE"/>
              <a:t> van binnentemperatuur</a:t>
            </a:r>
          </a:p>
          <a:p>
            <a:pPr marL="288000" lvl="1" indent="0">
              <a:buNone/>
            </a:pPr>
            <a:r>
              <a:rPr lang="nl-BE" sz="2400" b="1">
                <a:solidFill>
                  <a:schemeClr val="accent1">
                    <a:lumMod val="75000"/>
                  </a:schemeClr>
                </a:solidFill>
                <a:latin typeface="Verdana" panose="020B0604030504040204" pitchFamily="34" charset="0"/>
                <a:ea typeface="Verdana" panose="020B0604030504040204" pitchFamily="34" charset="0"/>
              </a:rPr>
              <a:t>	</a:t>
            </a:r>
            <a:endParaRPr lang="nl-BE"/>
          </a:p>
          <a:p>
            <a:pPr marL="0" indent="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RV (VI.I)</a:t>
            </a:r>
          </a:p>
        </p:txBody>
      </p:sp>
    </p:spTree>
    <p:extLst>
      <p:ext uri="{BB962C8B-B14F-4D97-AF65-F5344CB8AC3E}">
        <p14:creationId xmlns:p14="http://schemas.microsoft.com/office/powerpoint/2010/main" val="621585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u="sng" dirty="0">
                <a:solidFill>
                  <a:srgbClr val="FF0000"/>
                </a:solidFill>
              </a:rPr>
              <a:t>Centrale</a:t>
            </a:r>
            <a:r>
              <a:rPr lang="nl-BE" b="1" dirty="0">
                <a:solidFill>
                  <a:srgbClr val="FF0000"/>
                </a:solidFill>
              </a:rPr>
              <a:t> elektrische verwarming</a:t>
            </a:r>
          </a:p>
          <a:p>
            <a:pPr lvl="1"/>
            <a:r>
              <a:rPr lang="nl-BE" b="1" dirty="0"/>
              <a:t>Werkingsprincipe</a:t>
            </a:r>
          </a:p>
          <a:p>
            <a:pPr lvl="2"/>
            <a:r>
              <a:rPr lang="nl-BE" dirty="0"/>
              <a:t>warmte-opwekking d.m.v. elektrische weerstand</a:t>
            </a:r>
          </a:p>
          <a:p>
            <a:pPr lvl="2"/>
            <a:r>
              <a:rPr lang="nl-BE" dirty="0"/>
              <a:t>water en lucht als </a:t>
            </a:r>
            <a:r>
              <a:rPr lang="nl-BE" dirty="0" err="1"/>
              <a:t>warmtedragend</a:t>
            </a:r>
            <a:r>
              <a:rPr lang="nl-BE" dirty="0"/>
              <a:t> </a:t>
            </a:r>
            <a:r>
              <a:rPr lang="en-US" dirty="0"/>
              <a:t>medium</a:t>
            </a:r>
            <a:endParaRPr lang="nl-BE" dirty="0"/>
          </a:p>
          <a:p>
            <a:pPr marL="0" indent="0">
              <a:buNone/>
            </a:pPr>
            <a:endParaRPr lang="nl-BE" sz="800" dirty="0"/>
          </a:p>
          <a:p>
            <a:pPr lvl="1"/>
            <a:r>
              <a:rPr lang="nl-BE" b="1" dirty="0"/>
              <a:t>Hoe</a:t>
            </a:r>
            <a:r>
              <a:rPr lang="en-US" b="1" dirty="0"/>
              <a:t> </a:t>
            </a:r>
            <a:r>
              <a:rPr lang="nl-BE" b="1" dirty="0"/>
              <a:t>herkennen</a:t>
            </a:r>
          </a:p>
          <a:p>
            <a:pPr lvl="2"/>
            <a:r>
              <a:rPr lang="nl-BE" dirty="0"/>
              <a:t>eenvoud</a:t>
            </a:r>
            <a:r>
              <a:rPr lang="en-US" dirty="0"/>
              <a:t> </a:t>
            </a:r>
            <a:r>
              <a:rPr lang="nl-BE" dirty="0"/>
              <a:t>en</a:t>
            </a:r>
            <a:r>
              <a:rPr lang="en-US" dirty="0"/>
              <a:t> </a:t>
            </a:r>
            <a:r>
              <a:rPr lang="nl-BE" dirty="0"/>
              <a:t>compactheid</a:t>
            </a:r>
          </a:p>
          <a:p>
            <a:pPr lvl="2"/>
            <a:r>
              <a:rPr lang="nl-BE" dirty="0"/>
              <a:t>elektrische kabel (driefasig +dikker</a:t>
            </a:r>
            <a:r>
              <a:rPr lang="en-US" dirty="0"/>
              <a:t>)</a:t>
            </a:r>
            <a:endParaRPr lang="nl-BE" dirty="0"/>
          </a:p>
          <a:p>
            <a:pPr lvl="2"/>
            <a:r>
              <a:rPr lang="nl-BE" dirty="0"/>
              <a:t>vermogen is beperkt </a:t>
            </a:r>
            <a:r>
              <a:rPr lang="en-US" dirty="0"/>
              <a:t>≤ 12kW</a:t>
            </a:r>
          </a:p>
          <a:p>
            <a:pPr lvl="2"/>
            <a:r>
              <a:rPr lang="nl-BE" dirty="0"/>
              <a:t>komt niet heel vaak voor</a:t>
            </a:r>
          </a:p>
          <a:p>
            <a:endParaRPr lang="nl-BE" sz="800" dirty="0"/>
          </a:p>
          <a:p>
            <a:pPr marL="0" indent="0">
              <a:buNone/>
            </a:pPr>
            <a:endParaRPr lang="en-US" sz="1700" dirty="0">
              <a:solidFill>
                <a:srgbClr val="105269"/>
              </a:solidFill>
              <a:latin typeface="Verdana" panose="020B0604030504040204" pitchFamily="34" charset="0"/>
              <a:ea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70</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Elektrische verwarming (VI.11.1)</a:t>
            </a:r>
          </a:p>
        </p:txBody>
      </p:sp>
    </p:spTree>
    <p:extLst>
      <p:ext uri="{BB962C8B-B14F-4D97-AF65-F5344CB8AC3E}">
        <p14:creationId xmlns:p14="http://schemas.microsoft.com/office/powerpoint/2010/main" val="315897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b="1" dirty="0">
                <a:latin typeface="Calibri"/>
                <a:cs typeface="Calibri"/>
              </a:rPr>
              <a:t>Voorbeelden</a:t>
            </a:r>
            <a:r>
              <a:rPr lang="nl-BE" sz="2200" dirty="0">
                <a:latin typeface="Calibri"/>
                <a:cs typeface="Calibri"/>
              </a:rPr>
              <a:t> van </a:t>
            </a:r>
            <a:r>
              <a:rPr lang="nl-BE" sz="2200" b="1" dirty="0">
                <a:latin typeface="Calibri"/>
                <a:cs typeface="Calibri"/>
              </a:rPr>
              <a:t>centrale elektrische verwarming</a:t>
            </a:r>
          </a:p>
          <a:p>
            <a:pPr marL="575655" lvl="1" indent="-287655"/>
            <a:r>
              <a:rPr lang="nl-BE" dirty="0">
                <a:latin typeface="Calibri"/>
                <a:cs typeface="Calibri"/>
              </a:rPr>
              <a:t>Elektrische </a:t>
            </a:r>
            <a:r>
              <a:rPr lang="nl-BE" dirty="0" err="1">
                <a:latin typeface="Calibri"/>
                <a:cs typeface="Calibri"/>
              </a:rPr>
              <a:t>CV-ketel</a:t>
            </a:r>
            <a:endParaRPr lang="nl-BE" dirty="0">
              <a:latin typeface="Calibri"/>
              <a:cs typeface="Calibri"/>
            </a:endParaRPr>
          </a:p>
          <a:p>
            <a:pPr marL="575655" lvl="1" indent="-287655"/>
            <a:r>
              <a:rPr lang="nl-BE" dirty="0">
                <a:latin typeface="Calibri"/>
                <a:cs typeface="Calibri"/>
              </a:rPr>
              <a:t>Elektrisch weerstandselement bij mechanisch ventilatiesysteem</a:t>
            </a:r>
          </a:p>
          <a:p>
            <a:pPr marL="575655" lvl="1" indent="-287655"/>
            <a:r>
              <a:rPr lang="nl-BE" dirty="0">
                <a:latin typeface="Calibri"/>
                <a:cs typeface="Calibri"/>
              </a:rPr>
              <a:t>Lineaire elektrische weerstand</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71</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200" dirty="0"/>
              <a:t>&gt; Elektrische verwarming (VI.11.1)</a:t>
            </a:r>
          </a:p>
        </p:txBody>
      </p:sp>
    </p:spTree>
    <p:extLst>
      <p:ext uri="{BB962C8B-B14F-4D97-AF65-F5344CB8AC3E}">
        <p14:creationId xmlns:p14="http://schemas.microsoft.com/office/powerpoint/2010/main" val="29236961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a:t>Centrale</a:t>
            </a:r>
            <a:r>
              <a:rPr lang="nl-BE"/>
              <a:t> </a:t>
            </a:r>
            <a:r>
              <a:rPr lang="nl-BE" b="1"/>
              <a:t>elektrische verwarming</a:t>
            </a:r>
            <a:endParaRPr lang="nl-BE" sz="800" b="1"/>
          </a:p>
          <a:p>
            <a:pPr lvl="1"/>
            <a:r>
              <a:rPr lang="nl-BE" b="1">
                <a:solidFill>
                  <a:srgbClr val="FF0000"/>
                </a:solidFill>
              </a:rPr>
              <a:t>Elektrische </a:t>
            </a:r>
            <a:r>
              <a:rPr lang="nl-BE" b="1" err="1">
                <a:solidFill>
                  <a:srgbClr val="FF0000"/>
                </a:solidFill>
              </a:rPr>
              <a:t>CV-ketel</a:t>
            </a:r>
            <a:endParaRPr lang="nl-BE">
              <a:solidFill>
                <a:srgbClr val="FF0000"/>
              </a:solidFill>
            </a:endParaRPr>
          </a:p>
          <a:p>
            <a:pPr lvl="2"/>
            <a:r>
              <a:rPr lang="nl-NL" altLang="nl-BE"/>
              <a:t>bevat een elektrische weerstand in plaats van een brander</a:t>
            </a:r>
          </a:p>
          <a:p>
            <a:pPr lvl="2"/>
            <a:r>
              <a:rPr lang="nl-NL" altLang="nl-BE"/>
              <a:t>vertoont grote gelijkenissen met een elektrisch voorraadvat voor sanitair warm water</a:t>
            </a:r>
          </a:p>
          <a:p>
            <a:pPr lvl="2"/>
            <a:r>
              <a:rPr lang="nl-NL" altLang="nl-BE"/>
              <a:t>bevat geen rookgasafvoer en geen toevoer van een gasleiding, stookolieleiding of andere vaste brandstoffen aanwezig</a:t>
            </a:r>
          </a:p>
          <a:p>
            <a:pPr marL="288000" lvl="1" indent="0">
              <a:buNone/>
            </a:pPr>
            <a:endParaRPr lang="en-US"/>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72</a:t>
            </a:fld>
            <a:endParaRPr lang="nl-BE" sz="1100">
              <a:solidFill>
                <a:srgbClr val="105269"/>
              </a:solidFill>
            </a:endParaRPr>
          </a:p>
        </p:txBody>
      </p:sp>
      <p:sp>
        <p:nvSpPr>
          <p:cNvPr id="2" name="Rechthoek 1"/>
          <p:cNvSpPr/>
          <p:nvPr/>
        </p:nvSpPr>
        <p:spPr>
          <a:xfrm>
            <a:off x="3635896" y="6031468"/>
            <a:ext cx="2275448" cy="369332"/>
          </a:xfrm>
          <a:prstGeom prst="rect">
            <a:avLst/>
          </a:prstGeom>
          <a:solidFill>
            <a:schemeClr val="bg1"/>
          </a:solidFill>
        </p:spPr>
        <p:txBody>
          <a:bodyPr wrap="square">
            <a:spAutoFit/>
          </a:bodyPr>
          <a:lstStyle/>
          <a:p>
            <a:pPr algn="ctr"/>
            <a:r>
              <a:rPr lang="nl-NL"/>
              <a:t>Elektrische CV ketel</a:t>
            </a: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Elektrische verwarming (VI.11.1.1)</a:t>
            </a:r>
          </a:p>
        </p:txBody>
      </p:sp>
      <p:pic>
        <p:nvPicPr>
          <p:cNvPr id="11" name="Picture 49">
            <a:extLst>
              <a:ext uri="{FF2B5EF4-FFF2-40B4-BE49-F238E27FC236}">
                <a16:creationId xmlns:a16="http://schemas.microsoft.com/office/drawing/2014/main" id="{61FFF37A-DB45-4652-B46D-878A177C3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113" y="4263407"/>
            <a:ext cx="3054350" cy="170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420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t>Centrale elektrische verwarming</a:t>
            </a:r>
            <a:endParaRPr lang="nl-BE" sz="800" b="1" dirty="0"/>
          </a:p>
          <a:p>
            <a:pPr lvl="1"/>
            <a:r>
              <a:rPr lang="nl-BE" b="1" dirty="0">
                <a:solidFill>
                  <a:srgbClr val="FF0000"/>
                </a:solidFill>
              </a:rPr>
              <a:t>Elektrische weerstand</a:t>
            </a:r>
            <a:r>
              <a:rPr lang="nl-BE" dirty="0">
                <a:solidFill>
                  <a:srgbClr val="FF0000"/>
                </a:solidFill>
              </a:rPr>
              <a:t> </a:t>
            </a:r>
            <a:r>
              <a:rPr lang="nl-BE" b="1" dirty="0">
                <a:solidFill>
                  <a:srgbClr val="FF0000"/>
                </a:solidFill>
              </a:rPr>
              <a:t>in ventilatie-unit</a:t>
            </a:r>
          </a:p>
          <a:p>
            <a:pPr lvl="2"/>
            <a:r>
              <a:rPr lang="nl-BE" altLang="nl-BE" dirty="0"/>
              <a:t>= Naverwarming van toegevoerde ventilatielucht</a:t>
            </a:r>
          </a:p>
          <a:p>
            <a:pPr lvl="2"/>
            <a:r>
              <a:rPr lang="nl-BE" altLang="nl-BE" dirty="0"/>
              <a:t>Dient effectief om toevoerlucht te verwarmen, dus </a:t>
            </a:r>
            <a:r>
              <a:rPr lang="nl-BE" altLang="nl-BE" b="1" dirty="0"/>
              <a:t>niet</a:t>
            </a:r>
            <a:r>
              <a:rPr lang="nl-BE" altLang="nl-BE" dirty="0"/>
              <a:t> als vorstbescherming</a:t>
            </a:r>
          </a:p>
          <a:p>
            <a:pPr lvl="3"/>
            <a:r>
              <a:rPr lang="nl-NL" sz="1800" dirty="0"/>
              <a:t>geïntegreerd elektrische element voor ontdooiing of vorstbeveiliging</a:t>
            </a:r>
            <a:endParaRPr lang="nl-BE" altLang="nl-BE" dirty="0"/>
          </a:p>
          <a:p>
            <a:pPr lvl="2"/>
            <a:r>
              <a:rPr lang="nl-NL" altLang="nl-BE" dirty="0"/>
              <a:t>Ofwel geschakeld op ventilatie-unit, ofwel in kanalennetwerk</a:t>
            </a:r>
          </a:p>
          <a:p>
            <a:endParaRPr lang="nl-BE" sz="800" dirty="0"/>
          </a:p>
          <a:p>
            <a:pPr lvl="1"/>
            <a:r>
              <a:rPr lang="nl-BE" altLang="nl-BE" b="1" dirty="0"/>
              <a:t>Aanname</a:t>
            </a:r>
          </a:p>
          <a:p>
            <a:pPr lvl="2"/>
            <a:r>
              <a:rPr lang="nl-BE" altLang="nl-BE" dirty="0"/>
              <a:t>Enkel als er </a:t>
            </a:r>
            <a:r>
              <a:rPr lang="nl-BE" altLang="nl-BE" b="1" dirty="0"/>
              <a:t>geen andere volledige verwarmingsinstallatie </a:t>
            </a:r>
            <a:r>
              <a:rPr lang="nl-BE" altLang="nl-BE" dirty="0"/>
              <a:t>aanwezig is in de </a:t>
            </a:r>
            <a:r>
              <a:rPr lang="nl-BE" altLang="nl-BE" b="1" dirty="0"/>
              <a:t>ruimte</a:t>
            </a:r>
            <a:r>
              <a:rPr lang="nl-BE" altLang="nl-BE" dirty="0"/>
              <a:t>, wordt het elektrisch element voor ontdooiing of vorstbeveiliging als centrale elektrische verwarming ingevoerd</a:t>
            </a:r>
          </a:p>
          <a:p>
            <a:pPr marL="0" lvl="0" indent="0" eaLnBrk="0" fontAlgn="base" hangingPunct="0">
              <a:lnSpc>
                <a:spcPct val="100000"/>
              </a:lnSpc>
              <a:spcBef>
                <a:spcPct val="0"/>
              </a:spcBef>
              <a:spcAft>
                <a:spcPct val="0"/>
              </a:spcAft>
              <a:buSzTx/>
              <a:buNone/>
            </a:pPr>
            <a:endParaRPr lang="nl-BE" altLang="nl-BE"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73</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Elektrische verwarming (VI.11.1.2)</a:t>
            </a:r>
          </a:p>
        </p:txBody>
      </p:sp>
      <p:sp>
        <p:nvSpPr>
          <p:cNvPr id="7" name="Tekstvak 6">
            <a:extLst>
              <a:ext uri="{FF2B5EF4-FFF2-40B4-BE49-F238E27FC236}">
                <a16:creationId xmlns:a16="http://schemas.microsoft.com/office/drawing/2014/main" id="{BBE97D27-01DA-47A5-A917-C566C5EAED0A}"/>
              </a:ext>
            </a:extLst>
          </p:cNvPr>
          <p:cNvSpPr txBox="1"/>
          <p:nvPr/>
        </p:nvSpPr>
        <p:spPr>
          <a:xfrm>
            <a:off x="1524653" y="5791853"/>
            <a:ext cx="7855650" cy="923330"/>
          </a:xfrm>
          <a:prstGeom prst="rect">
            <a:avLst/>
          </a:prstGeom>
          <a:noFill/>
        </p:spPr>
        <p:txBody>
          <a:bodyPr wrap="square" rtlCol="0">
            <a:spAutoFit/>
          </a:bodyPr>
          <a:lstStyle/>
          <a:p>
            <a:pPr eaLnBrk="0" fontAlgn="base" hangingPunct="0">
              <a:spcBef>
                <a:spcPct val="0"/>
              </a:spcBef>
              <a:spcAft>
                <a:spcPct val="0"/>
              </a:spcAft>
            </a:pPr>
            <a:r>
              <a:rPr lang="nl-NL" altLang="nl-BE" b="1">
                <a:solidFill>
                  <a:srgbClr val="105269"/>
                </a:solidFill>
              </a:rPr>
              <a:t>Vooral te vinden in eenheden met een zeer laag energieverbruik voor ruimteverwarming!</a:t>
            </a:r>
            <a:endParaRPr lang="nl-BE" altLang="nl-BE" b="1">
              <a:solidFill>
                <a:srgbClr val="105269"/>
              </a:solidFill>
            </a:endParaRPr>
          </a:p>
          <a:p>
            <a:endParaRPr lang="nl-BE">
              <a:solidFill>
                <a:srgbClr val="4B7284"/>
              </a:solidFill>
            </a:endParaRPr>
          </a:p>
        </p:txBody>
      </p:sp>
      <p:pic>
        <p:nvPicPr>
          <p:cNvPr id="8" name="Graphic 7" descr="Opmerking belangrijk">
            <a:extLst>
              <a:ext uri="{FF2B5EF4-FFF2-40B4-BE49-F238E27FC236}">
                <a16:creationId xmlns:a16="http://schemas.microsoft.com/office/drawing/2014/main" id="{3BB56357-5F86-4FC7-9891-10B8F643E5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4240" y="5638364"/>
            <a:ext cx="657984" cy="728799"/>
          </a:xfrm>
          <a:prstGeom prst="rect">
            <a:avLst/>
          </a:prstGeom>
        </p:spPr>
      </p:pic>
    </p:spTree>
    <p:extLst>
      <p:ext uri="{BB962C8B-B14F-4D97-AF65-F5344CB8AC3E}">
        <p14:creationId xmlns:p14="http://schemas.microsoft.com/office/powerpoint/2010/main" val="42192149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t>Centrale elektrische verwarming</a:t>
            </a:r>
            <a:endParaRPr lang="nl-BE" sz="800" b="1" dirty="0"/>
          </a:p>
          <a:p>
            <a:pPr lvl="1"/>
            <a:r>
              <a:rPr lang="nl-BE" b="1" dirty="0">
                <a:solidFill>
                  <a:srgbClr val="FF0000"/>
                </a:solidFill>
              </a:rPr>
              <a:t>Lineaire elektrische weerstand</a:t>
            </a:r>
          </a:p>
          <a:p>
            <a:pPr lvl="2"/>
            <a:r>
              <a:rPr lang="nl-NL" dirty="0"/>
              <a:t>eenvoudig toestel in verwarmingskring opgenomen </a:t>
            </a:r>
          </a:p>
          <a:p>
            <a:pPr lvl="2"/>
            <a:r>
              <a:rPr lang="nl-NL" dirty="0"/>
              <a:t>in lijn met de aanvoer- en retourleiding</a:t>
            </a:r>
            <a:endParaRPr lang="nl-BE" dirty="0"/>
          </a:p>
          <a:p>
            <a:pPr lvl="2"/>
            <a:r>
              <a:rPr lang="nl-NL" dirty="0"/>
              <a:t>omvat niet meer dan een elektrische weerstand en eventueel regelsysteem</a:t>
            </a:r>
          </a:p>
          <a:p>
            <a:pPr lvl="2"/>
            <a:r>
              <a:rPr lang="nl-NL" dirty="0"/>
              <a:t>pomp niet geïntegreerd </a:t>
            </a:r>
            <a:endParaRPr lang="nl-BE"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74</a:t>
            </a:fld>
            <a:endParaRPr lang="nl-BE" sz="1100">
              <a:solidFill>
                <a:srgbClr val="105269"/>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754" y="3532861"/>
            <a:ext cx="1976853"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6595620" y="6053141"/>
            <a:ext cx="1995119" cy="646331"/>
          </a:xfrm>
          <a:prstGeom prst="rect">
            <a:avLst/>
          </a:prstGeom>
          <a:solidFill>
            <a:schemeClr val="bg1"/>
          </a:solidFill>
        </p:spPr>
        <p:txBody>
          <a:bodyPr wrap="square">
            <a:spAutoFit/>
          </a:bodyPr>
          <a:lstStyle/>
          <a:p>
            <a:pPr algn="ctr"/>
            <a:r>
              <a:rPr lang="nl-NL"/>
              <a:t>lineaire elektrische weerstand</a:t>
            </a: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Elektrische verwarming (VI.11.1.3)</a:t>
            </a:r>
          </a:p>
        </p:txBody>
      </p:sp>
    </p:spTree>
    <p:extLst>
      <p:ext uri="{BB962C8B-B14F-4D97-AF65-F5344CB8AC3E}">
        <p14:creationId xmlns:p14="http://schemas.microsoft.com/office/powerpoint/2010/main" val="2274112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In geval </a:t>
            </a:r>
            <a:r>
              <a:rPr lang="nl-BE" sz="2200" b="1" dirty="0">
                <a:latin typeface="Calibri"/>
                <a:cs typeface="Calibri"/>
              </a:rPr>
              <a:t>centrale</a:t>
            </a:r>
            <a:r>
              <a:rPr lang="nl-BE" sz="2200" dirty="0">
                <a:latin typeface="Calibri"/>
                <a:cs typeface="Calibri"/>
              </a:rPr>
              <a:t> installatie voor RV</a:t>
            </a:r>
          </a:p>
          <a:p>
            <a:pPr marL="575655" lvl="1" indent="-287655"/>
            <a:r>
              <a:rPr lang="nl-BE" dirty="0">
                <a:latin typeface="Calibri"/>
                <a:cs typeface="Calibri"/>
              </a:rPr>
              <a:t>Type toestellen</a:t>
            </a:r>
          </a:p>
          <a:p>
            <a:pPr marL="863655" lvl="2" indent="-287655"/>
            <a:r>
              <a:rPr lang="nl-BE" dirty="0">
                <a:latin typeface="Calibri"/>
                <a:cs typeface="Calibri"/>
              </a:rPr>
              <a:t>ketel of verbrandingstoestel</a:t>
            </a:r>
          </a:p>
          <a:p>
            <a:pPr marL="863655" lvl="2" indent="-287655"/>
            <a:r>
              <a:rPr lang="nl-BE" dirty="0">
                <a:latin typeface="Calibri"/>
                <a:cs typeface="Calibri"/>
              </a:rPr>
              <a:t>warmtepomp</a:t>
            </a:r>
          </a:p>
          <a:p>
            <a:pPr marL="863655" lvl="2" indent="-287655"/>
            <a:r>
              <a:rPr lang="nl-BE" dirty="0">
                <a:latin typeface="Calibri"/>
                <a:cs typeface="Calibri"/>
              </a:rPr>
              <a:t>WKK</a:t>
            </a:r>
          </a:p>
          <a:p>
            <a:pPr marL="863655" lvl="2" indent="-287655"/>
            <a:r>
              <a:rPr lang="nl-BE" dirty="0">
                <a:latin typeface="Calibri"/>
                <a:cs typeface="Calibri"/>
              </a:rPr>
              <a:t>elektrische verwarming</a:t>
            </a:r>
          </a:p>
          <a:p>
            <a:pPr marL="575655" lvl="1" indent="-287655"/>
            <a:r>
              <a:rPr lang="nl-BE" b="1" dirty="0">
                <a:solidFill>
                  <a:srgbClr val="FF0000"/>
                </a:solidFill>
                <a:latin typeface="Calibri"/>
                <a:cs typeface="Calibri"/>
              </a:rPr>
              <a:t>Warmtenet</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75</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spTree>
    <p:extLst>
      <p:ext uri="{BB962C8B-B14F-4D97-AF65-F5344CB8AC3E}">
        <p14:creationId xmlns:p14="http://schemas.microsoft.com/office/powerpoint/2010/main" val="1990953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80771" y="6236376"/>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76</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Warmtenet (VI.7)</a:t>
            </a:r>
          </a:p>
        </p:txBody>
      </p:sp>
      <p:pic>
        <p:nvPicPr>
          <p:cNvPr id="8" name="Afbeelding 7">
            <a:extLst>
              <a:ext uri="{FF2B5EF4-FFF2-40B4-BE49-F238E27FC236}">
                <a16:creationId xmlns:a16="http://schemas.microsoft.com/office/drawing/2014/main" id="{B1201EB5-A7FE-4C69-B514-4C5DB93BB11F}"/>
              </a:ext>
            </a:extLst>
          </p:cNvPr>
          <p:cNvPicPr>
            <a:picLocks noChangeAspect="1"/>
          </p:cNvPicPr>
          <p:nvPr/>
        </p:nvPicPr>
        <p:blipFill rotWithShape="1">
          <a:blip r:embed="rId3"/>
          <a:srcRect l="10625" t="29000" r="42301" b="51400"/>
          <a:stretch/>
        </p:blipFill>
        <p:spPr>
          <a:xfrm>
            <a:off x="408133" y="2240868"/>
            <a:ext cx="8301301" cy="1944216"/>
          </a:xfrm>
          <a:prstGeom prst="rect">
            <a:avLst/>
          </a:prstGeom>
        </p:spPr>
      </p:pic>
      <p:sp>
        <p:nvSpPr>
          <p:cNvPr id="19" name="Pijl: rechts 18">
            <a:extLst>
              <a:ext uri="{FF2B5EF4-FFF2-40B4-BE49-F238E27FC236}">
                <a16:creationId xmlns:a16="http://schemas.microsoft.com/office/drawing/2014/main" id="{E394C4AF-A595-49D1-A959-2C74120AFD0F}"/>
              </a:ext>
            </a:extLst>
          </p:cNvPr>
          <p:cNvSpPr/>
          <p:nvPr/>
        </p:nvSpPr>
        <p:spPr>
          <a:xfrm>
            <a:off x="3059832" y="2852936"/>
            <a:ext cx="936104" cy="288032"/>
          </a:xfrm>
          <a:prstGeom prst="rightArrow">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40043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t>Werkingsprincipe</a:t>
            </a:r>
          </a:p>
          <a:p>
            <a:pPr lvl="1"/>
            <a:r>
              <a:rPr lang="nl-BE" dirty="0"/>
              <a:t>Ook stads-, wijk- of blokverwarming genoemd</a:t>
            </a:r>
          </a:p>
          <a:p>
            <a:pPr lvl="1"/>
            <a:r>
              <a:rPr lang="nl-BE" dirty="0"/>
              <a:t>W</a:t>
            </a:r>
            <a:r>
              <a:rPr lang="nl-BE" sz="2200" dirty="0"/>
              <a:t>armte wordt elders opgewekt, </a:t>
            </a:r>
            <a:r>
              <a:rPr lang="nl-BE" b="1" dirty="0">
                <a:solidFill>
                  <a:srgbClr val="FF0000"/>
                </a:solidFill>
              </a:rPr>
              <a:t>buiten</a:t>
            </a:r>
            <a:r>
              <a:rPr lang="nl-BE" b="1" dirty="0"/>
              <a:t> </a:t>
            </a:r>
            <a:r>
              <a:rPr lang="nl-BE" b="1" dirty="0">
                <a:solidFill>
                  <a:srgbClr val="FF0000"/>
                </a:solidFill>
              </a:rPr>
              <a:t>de eigen site</a:t>
            </a:r>
          </a:p>
          <a:p>
            <a:pPr lvl="1"/>
            <a:r>
              <a:rPr lang="nl-BE" dirty="0"/>
              <a:t>Verdeelt warmte onder vorm van stoom of warm water (tot 160°C)</a:t>
            </a:r>
            <a:endParaRPr lang="nl-BE" sz="2200" dirty="0"/>
          </a:p>
          <a:p>
            <a:pPr lvl="1"/>
            <a:r>
              <a:rPr lang="nl-BE" b="1" dirty="0"/>
              <a:t>Niet toegankelijk </a:t>
            </a:r>
            <a:r>
              <a:rPr lang="nl-BE" dirty="0"/>
              <a:t>voor inspectie</a:t>
            </a:r>
          </a:p>
          <a:p>
            <a:pPr marL="0" indent="0">
              <a:buNone/>
            </a:pPr>
            <a:endParaRPr lang="en-US" dirty="0"/>
          </a:p>
          <a:p>
            <a:pPr lvl="0"/>
            <a:r>
              <a:rPr lang="nl-BE" altLang="nl-BE" b="1" dirty="0"/>
              <a:t>Hoe herkennen</a:t>
            </a:r>
            <a:endParaRPr lang="nl-BE" altLang="nl-BE" dirty="0"/>
          </a:p>
          <a:p>
            <a:pPr lvl="1"/>
            <a:r>
              <a:rPr lang="nl-BE" dirty="0"/>
              <a:t>Geen centrale noch decentrale opwekkingssystemen aanwezig in de eenheid</a:t>
            </a:r>
          </a:p>
          <a:p>
            <a:pPr lvl="1"/>
            <a:r>
              <a:rPr lang="nl-BE" dirty="0"/>
              <a:t>Onderstation lijkt op gewone verdeelcollector.</a:t>
            </a:r>
          </a:p>
          <a:p>
            <a:pPr marL="0" lvl="0" indent="0" eaLnBrk="0" fontAlgn="base" hangingPunct="0">
              <a:lnSpc>
                <a:spcPct val="100000"/>
              </a:lnSpc>
              <a:spcBef>
                <a:spcPct val="0"/>
              </a:spcBef>
              <a:spcAft>
                <a:spcPct val="0"/>
              </a:spcAft>
              <a:buSzTx/>
              <a:buNone/>
            </a:pPr>
            <a:endParaRPr lang="en-US" altLang="nl-BE" dirty="0"/>
          </a:p>
          <a:p>
            <a:pPr marL="0" lvl="0" indent="0" eaLnBrk="0" fontAlgn="base" hangingPunct="0">
              <a:lnSpc>
                <a:spcPct val="100000"/>
              </a:lnSpc>
              <a:spcBef>
                <a:spcPct val="0"/>
              </a:spcBef>
              <a:spcAft>
                <a:spcPct val="0"/>
              </a:spcAft>
              <a:buSzTx/>
              <a:buNone/>
            </a:pPr>
            <a:endParaRPr lang="nl-BE" altLang="nl-BE" dirty="0"/>
          </a:p>
        </p:txBody>
      </p:sp>
      <p:sp>
        <p:nvSpPr>
          <p:cNvPr id="10" name="datum en dianummer"/>
          <p:cNvSpPr txBox="1">
            <a:spLocks/>
          </p:cNvSpPr>
          <p:nvPr/>
        </p:nvSpPr>
        <p:spPr>
          <a:xfrm>
            <a:off x="6980771" y="6236376"/>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77</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Warmtenet (VI.8)</a:t>
            </a:r>
          </a:p>
        </p:txBody>
      </p:sp>
      <p:pic>
        <p:nvPicPr>
          <p:cNvPr id="11" name="image486.jpeg" descr="onderstation4">
            <a:extLst>
              <a:ext uri="{FF2B5EF4-FFF2-40B4-BE49-F238E27FC236}">
                <a16:creationId xmlns:a16="http://schemas.microsoft.com/office/drawing/2014/main" id="{D5E1400D-AB19-455A-8250-11768936C947}"/>
              </a:ext>
            </a:extLst>
          </p:cNvPr>
          <p:cNvPicPr>
            <a:picLocks noChangeAspect="1"/>
          </p:cNvPicPr>
          <p:nvPr/>
        </p:nvPicPr>
        <p:blipFill>
          <a:blip r:embed="rId3" cstate="print"/>
          <a:stretch>
            <a:fillRect/>
          </a:stretch>
        </p:blipFill>
        <p:spPr>
          <a:xfrm>
            <a:off x="533335" y="5228130"/>
            <a:ext cx="2029656" cy="1437637"/>
          </a:xfrm>
          <a:prstGeom prst="rect">
            <a:avLst/>
          </a:prstGeom>
        </p:spPr>
      </p:pic>
      <p:pic>
        <p:nvPicPr>
          <p:cNvPr id="12" name="image487.jpeg" descr="onderstation 1133 p2-2">
            <a:extLst>
              <a:ext uri="{FF2B5EF4-FFF2-40B4-BE49-F238E27FC236}">
                <a16:creationId xmlns:a16="http://schemas.microsoft.com/office/drawing/2014/main" id="{4A23B6E8-4CF1-43A1-9E3E-FD3F74687F76}"/>
              </a:ext>
            </a:extLst>
          </p:cNvPr>
          <p:cNvPicPr>
            <a:picLocks noChangeAspect="1"/>
          </p:cNvPicPr>
          <p:nvPr/>
        </p:nvPicPr>
        <p:blipFill>
          <a:blip r:embed="rId4" cstate="print"/>
          <a:stretch>
            <a:fillRect/>
          </a:stretch>
        </p:blipFill>
        <p:spPr>
          <a:xfrm>
            <a:off x="3513393" y="5145860"/>
            <a:ext cx="917883" cy="1625230"/>
          </a:xfrm>
          <a:prstGeom prst="rect">
            <a:avLst/>
          </a:prstGeom>
        </p:spPr>
      </p:pic>
      <p:pic>
        <p:nvPicPr>
          <p:cNvPr id="13" name="Picture 3">
            <a:extLst>
              <a:ext uri="{FF2B5EF4-FFF2-40B4-BE49-F238E27FC236}">
                <a16:creationId xmlns:a16="http://schemas.microsoft.com/office/drawing/2014/main" id="{54BCF04E-DED9-4908-A3ED-4819CB7253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9876" y="5229200"/>
            <a:ext cx="1944216" cy="144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hoek 13">
            <a:extLst>
              <a:ext uri="{FF2B5EF4-FFF2-40B4-BE49-F238E27FC236}">
                <a16:creationId xmlns:a16="http://schemas.microsoft.com/office/drawing/2014/main" id="{BBAD3E90-9EA6-4E1C-8C8E-B06BD14CE6F1}"/>
              </a:ext>
            </a:extLst>
          </p:cNvPr>
          <p:cNvSpPr/>
          <p:nvPr/>
        </p:nvSpPr>
        <p:spPr>
          <a:xfrm>
            <a:off x="6575623" y="5157838"/>
            <a:ext cx="2451217" cy="646331"/>
          </a:xfrm>
          <a:prstGeom prst="rect">
            <a:avLst/>
          </a:prstGeom>
        </p:spPr>
        <p:txBody>
          <a:bodyPr wrap="square">
            <a:spAutoFit/>
          </a:bodyPr>
          <a:lstStyle/>
          <a:p>
            <a:r>
              <a:rPr lang="nl-BE"/>
              <a:t>onderstation van collectief woongebouw </a:t>
            </a:r>
            <a:endParaRPr lang="nl-NL"/>
          </a:p>
        </p:txBody>
      </p:sp>
      <p:sp>
        <p:nvSpPr>
          <p:cNvPr id="15" name="Rechthoek 14">
            <a:extLst>
              <a:ext uri="{FF2B5EF4-FFF2-40B4-BE49-F238E27FC236}">
                <a16:creationId xmlns:a16="http://schemas.microsoft.com/office/drawing/2014/main" id="{2D1ECC0F-63F6-46F1-BABC-9685E126A8EF}"/>
              </a:ext>
            </a:extLst>
          </p:cNvPr>
          <p:cNvSpPr/>
          <p:nvPr/>
        </p:nvSpPr>
        <p:spPr>
          <a:xfrm>
            <a:off x="1265601" y="6031780"/>
            <a:ext cx="1385059" cy="646331"/>
          </a:xfrm>
          <a:prstGeom prst="rect">
            <a:avLst/>
          </a:prstGeom>
        </p:spPr>
        <p:txBody>
          <a:bodyPr wrap="none">
            <a:spAutoFit/>
          </a:bodyPr>
          <a:lstStyle/>
          <a:p>
            <a:r>
              <a:rPr lang="nl-BE">
                <a:solidFill>
                  <a:schemeClr val="bg1"/>
                </a:solidFill>
              </a:rPr>
              <a:t>onderstation</a:t>
            </a:r>
          </a:p>
          <a:p>
            <a:r>
              <a:rPr lang="nl-BE">
                <a:solidFill>
                  <a:schemeClr val="bg1"/>
                </a:solidFill>
              </a:rPr>
              <a:t>woning</a:t>
            </a:r>
            <a:endParaRPr lang="nl-NL">
              <a:solidFill>
                <a:schemeClr val="bg1"/>
              </a:solidFill>
            </a:endParaRPr>
          </a:p>
        </p:txBody>
      </p:sp>
      <p:pic>
        <p:nvPicPr>
          <p:cNvPr id="16" name="Picture 2">
            <a:extLst>
              <a:ext uri="{FF2B5EF4-FFF2-40B4-BE49-F238E27FC236}">
                <a16:creationId xmlns:a16="http://schemas.microsoft.com/office/drawing/2014/main" id="{887BD1DC-8F42-401D-A6B6-EC9F5AFC17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1808" y="3631215"/>
            <a:ext cx="421585" cy="38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053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a:t>Soorten</a:t>
            </a:r>
          </a:p>
          <a:p>
            <a:pPr lvl="1"/>
            <a:r>
              <a:rPr lang="nl-BE" b="1">
                <a:solidFill>
                  <a:srgbClr val="FF0000"/>
                </a:solidFill>
              </a:rPr>
              <a:t>Energie-efficiënt</a:t>
            </a:r>
            <a:r>
              <a:rPr lang="nl-BE">
                <a:solidFill>
                  <a:srgbClr val="FF0000"/>
                </a:solidFill>
              </a:rPr>
              <a:t> </a:t>
            </a:r>
          </a:p>
          <a:p>
            <a:pPr lvl="2"/>
            <a:r>
              <a:rPr lang="nl-BE"/>
              <a:t>warmteopwekking met </a:t>
            </a:r>
            <a:r>
              <a:rPr lang="nl-BE" b="1"/>
              <a:t>hernieuwbare bron, restwarmte, WKK of combinatie</a:t>
            </a:r>
          </a:p>
          <a:p>
            <a:pPr lvl="1"/>
            <a:r>
              <a:rPr lang="nl-BE" b="1">
                <a:solidFill>
                  <a:srgbClr val="FF0000"/>
                </a:solidFill>
              </a:rPr>
              <a:t>Niet energie-efficiënt</a:t>
            </a:r>
          </a:p>
          <a:p>
            <a:pPr lvl="2"/>
            <a:r>
              <a:rPr lang="nl-BE"/>
              <a:t>warmteopwekking anders dan energie-efficiënt, bv. grootschalige ketel</a:t>
            </a:r>
          </a:p>
          <a:p>
            <a:pPr marL="288000" lvl="1" indent="0">
              <a:buNone/>
            </a:pPr>
            <a:endParaRPr lang="nl-BE"/>
          </a:p>
          <a:p>
            <a:pPr marL="0" lvl="0" indent="0" eaLnBrk="0" fontAlgn="base" hangingPunct="0">
              <a:lnSpc>
                <a:spcPct val="100000"/>
              </a:lnSpc>
              <a:spcBef>
                <a:spcPct val="0"/>
              </a:spcBef>
              <a:spcAft>
                <a:spcPct val="0"/>
              </a:spcAft>
              <a:buSzTx/>
              <a:buNone/>
            </a:pPr>
            <a:endParaRPr lang="nl-BE" alt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78</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Warmtenet (VI.7)</a:t>
            </a:r>
          </a:p>
        </p:txBody>
      </p:sp>
      <p:sp>
        <p:nvSpPr>
          <p:cNvPr id="15" name="Rechthoek 14">
            <a:extLst>
              <a:ext uri="{FF2B5EF4-FFF2-40B4-BE49-F238E27FC236}">
                <a16:creationId xmlns:a16="http://schemas.microsoft.com/office/drawing/2014/main" id="{2D1ECC0F-63F6-46F1-BABC-9685E126A8EF}"/>
              </a:ext>
            </a:extLst>
          </p:cNvPr>
          <p:cNvSpPr/>
          <p:nvPr/>
        </p:nvSpPr>
        <p:spPr>
          <a:xfrm>
            <a:off x="1187726" y="6151754"/>
            <a:ext cx="1385059" cy="646331"/>
          </a:xfrm>
          <a:prstGeom prst="rect">
            <a:avLst/>
          </a:prstGeom>
        </p:spPr>
        <p:txBody>
          <a:bodyPr wrap="none">
            <a:spAutoFit/>
          </a:bodyPr>
          <a:lstStyle/>
          <a:p>
            <a:r>
              <a:rPr lang="nl-BE">
                <a:solidFill>
                  <a:schemeClr val="bg1"/>
                </a:solidFill>
              </a:rPr>
              <a:t>onderstation</a:t>
            </a:r>
          </a:p>
          <a:p>
            <a:r>
              <a:rPr lang="nl-BE">
                <a:solidFill>
                  <a:schemeClr val="bg1"/>
                </a:solidFill>
              </a:rPr>
              <a:t>woning</a:t>
            </a:r>
            <a:endParaRPr lang="nl-NL">
              <a:solidFill>
                <a:schemeClr val="bg1"/>
              </a:solidFill>
            </a:endParaRPr>
          </a:p>
        </p:txBody>
      </p:sp>
    </p:spTree>
    <p:extLst>
      <p:ext uri="{BB962C8B-B14F-4D97-AF65-F5344CB8AC3E}">
        <p14:creationId xmlns:p14="http://schemas.microsoft.com/office/powerpoint/2010/main" val="3875234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t>Voorbeelden</a:t>
            </a:r>
            <a:r>
              <a:rPr lang="nl-BE" dirty="0"/>
              <a:t> van warmtenetten</a:t>
            </a:r>
          </a:p>
          <a:p>
            <a:pPr lvl="1"/>
            <a:r>
              <a:rPr lang="nl-BE" dirty="0"/>
              <a:t>Woning in wijk = aangesloten op warmtenet</a:t>
            </a:r>
          </a:p>
          <a:p>
            <a:pPr lvl="2"/>
            <a:r>
              <a:rPr lang="nl-BE" dirty="0"/>
              <a:t> warmte afkomstig van afvalverwerkingsbedrijf</a:t>
            </a:r>
          </a:p>
          <a:p>
            <a:pPr lvl="1"/>
            <a:r>
              <a:rPr lang="nl-BE" dirty="0"/>
              <a:t>Appartementsgebouw aangesloten op warmtenet van stad</a:t>
            </a:r>
          </a:p>
          <a:p>
            <a:pPr lvl="2"/>
            <a:r>
              <a:rPr lang="nl-BE" dirty="0"/>
              <a:t>warmtenet verdeelt warmte van afvalverbrandingscentrale</a:t>
            </a:r>
          </a:p>
          <a:p>
            <a:pPr lvl="2"/>
            <a:r>
              <a:rPr lang="nl-BE" dirty="0"/>
              <a:t>back-up gasketel</a:t>
            </a:r>
            <a:endParaRPr lang="nl-BE" dirty="0">
              <a:solidFill>
                <a:schemeClr val="accent1">
                  <a:lumMod val="75000"/>
                </a:schemeClr>
              </a:solidFill>
              <a:latin typeface="Verdana" panose="020B0604030504040204" pitchFamily="34" charset="0"/>
              <a:ea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79</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Warmtenet (VI.7)</a:t>
            </a:r>
          </a:p>
        </p:txBody>
      </p:sp>
      <p:sp>
        <p:nvSpPr>
          <p:cNvPr id="15" name="Rechthoek 14">
            <a:extLst>
              <a:ext uri="{FF2B5EF4-FFF2-40B4-BE49-F238E27FC236}">
                <a16:creationId xmlns:a16="http://schemas.microsoft.com/office/drawing/2014/main" id="{2D1ECC0F-63F6-46F1-BABC-9685E126A8EF}"/>
              </a:ext>
            </a:extLst>
          </p:cNvPr>
          <p:cNvSpPr/>
          <p:nvPr/>
        </p:nvSpPr>
        <p:spPr>
          <a:xfrm>
            <a:off x="1187726" y="6151754"/>
            <a:ext cx="1385059" cy="646331"/>
          </a:xfrm>
          <a:prstGeom prst="rect">
            <a:avLst/>
          </a:prstGeom>
        </p:spPr>
        <p:txBody>
          <a:bodyPr wrap="none">
            <a:spAutoFit/>
          </a:bodyPr>
          <a:lstStyle/>
          <a:p>
            <a:r>
              <a:rPr lang="nl-BE">
                <a:solidFill>
                  <a:schemeClr val="bg1"/>
                </a:solidFill>
              </a:rPr>
              <a:t>onderstation</a:t>
            </a:r>
          </a:p>
          <a:p>
            <a:r>
              <a:rPr lang="nl-BE">
                <a:solidFill>
                  <a:schemeClr val="bg1"/>
                </a:solidFill>
              </a:rPr>
              <a:t>woning</a:t>
            </a:r>
            <a:endParaRPr lang="nl-NL">
              <a:solidFill>
                <a:schemeClr val="bg1"/>
              </a:solidFill>
            </a:endParaRPr>
          </a:p>
        </p:txBody>
      </p:sp>
      <p:pic>
        <p:nvPicPr>
          <p:cNvPr id="7" name="Afbeelding 6">
            <a:extLst>
              <a:ext uri="{FF2B5EF4-FFF2-40B4-BE49-F238E27FC236}">
                <a16:creationId xmlns:a16="http://schemas.microsoft.com/office/drawing/2014/main" id="{4593A71D-A7A5-4777-9BDF-2DBA782CC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81" y="3958737"/>
            <a:ext cx="8828638" cy="1918535"/>
          </a:xfrm>
          <a:prstGeom prst="rect">
            <a:avLst/>
          </a:prstGeom>
        </p:spPr>
      </p:pic>
    </p:spTree>
    <p:extLst>
      <p:ext uri="{BB962C8B-B14F-4D97-AF65-F5344CB8AC3E}">
        <p14:creationId xmlns:p14="http://schemas.microsoft.com/office/powerpoint/2010/main" val="375349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3801762-E9B5-4CB1-ABAC-7920726D1EB2}"/>
              </a:ext>
            </a:extLst>
          </p:cNvPr>
          <p:cNvSpPr/>
          <p:nvPr/>
        </p:nvSpPr>
        <p:spPr>
          <a:xfrm>
            <a:off x="421405" y="5837701"/>
            <a:ext cx="2053378" cy="759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2312A8A2-B6F8-4009-9AD0-617275185765}"/>
              </a:ext>
            </a:extLst>
          </p:cNvPr>
          <p:cNvSpPr>
            <a:spLocks noGrp="1"/>
          </p:cNvSpPr>
          <p:nvPr>
            <p:ph sz="half" idx="2"/>
          </p:nvPr>
        </p:nvSpPr>
        <p:spPr/>
        <p:txBody>
          <a:bodyPr lIns="91440" tIns="45720" rIns="91440" bIns="45720" anchor="t"/>
          <a:lstStyle/>
          <a:p>
            <a:pPr marL="287655" indent="-287655"/>
            <a:r>
              <a:rPr lang="nl-BE" dirty="0"/>
              <a:t>Centraal of decentraal?</a:t>
            </a:r>
            <a:endParaRPr lang="en-US" dirty="0"/>
          </a:p>
          <a:p>
            <a:pPr marL="575945" lvl="1" indent="-287655"/>
            <a:r>
              <a:rPr lang="nl-BE" dirty="0"/>
              <a:t>Werkingsprincipe </a:t>
            </a:r>
            <a:r>
              <a:rPr lang="nl-BE" b="1" dirty="0"/>
              <a:t>decentrale</a:t>
            </a:r>
            <a:r>
              <a:rPr lang="nl-BE" dirty="0"/>
              <a:t> verwarming </a:t>
            </a:r>
            <a:endParaRPr lang="nl-BE" dirty="0">
              <a:cs typeface="Calibri" panose="020F0502020204030204" pitchFamily="34" charset="0"/>
            </a:endParaRPr>
          </a:p>
          <a:p>
            <a:pPr marL="863600" lvl="2" indent="-287655"/>
            <a:r>
              <a:rPr lang="nl-BE" altLang="nl-BE" dirty="0"/>
              <a:t>warmte wordt afgegeven op de plaats waar ze wordt opgewekt</a:t>
            </a:r>
            <a:endParaRPr lang="nl-BE" altLang="nl-BE" dirty="0">
              <a:cs typeface="Calibri" panose="020F0502020204030204" pitchFamily="34" charset="0"/>
            </a:endParaRPr>
          </a:p>
          <a:p>
            <a:pPr marL="863600" lvl="2" indent="-287655"/>
            <a:r>
              <a:rPr lang="nl-BE" altLang="nl-BE" dirty="0"/>
              <a:t>opwekking en afgifte in één systeem</a:t>
            </a:r>
            <a:endParaRPr lang="nl-BE" altLang="nl-BE" dirty="0">
              <a:cs typeface="Calibri" panose="020F0502020204030204" pitchFamily="34" charset="0"/>
            </a:endParaRPr>
          </a:p>
          <a:p>
            <a:pPr marL="863600" lvl="2" indent="-287655"/>
            <a:r>
              <a:rPr lang="nl-BE" altLang="nl-BE" dirty="0"/>
              <a:t>geen verdeling van opgewekte warmte doorheen de eenheid</a:t>
            </a:r>
            <a:endParaRPr lang="nl-BE" altLang="nl-BE" dirty="0">
              <a:cs typeface="Calibri" panose="020F0502020204030204" pitchFamily="34" charset="0"/>
            </a:endParaRPr>
          </a:p>
          <a:p>
            <a:pPr marL="863600" lvl="2" indent="-287655"/>
            <a:r>
              <a:rPr lang="nl-BE" altLang="nl-BE" dirty="0">
                <a:latin typeface="Calibri"/>
                <a:cs typeface="Calibri"/>
              </a:rPr>
              <a:t>elk toestel is een aparte installatie</a:t>
            </a:r>
          </a:p>
          <a:p>
            <a:pPr marL="287655" indent="-287655"/>
            <a:endParaRPr lang="nl-BE" dirty="0">
              <a:cs typeface="Calibri" panose="020F0502020204030204" pitchFamily="34" charset="0"/>
            </a:endParaRPr>
          </a:p>
          <a:p>
            <a:pPr marL="575945" lvl="1" indent="-287655"/>
            <a:r>
              <a:rPr lang="nl-BE" altLang="nl-BE" dirty="0"/>
              <a:t>Voorbeelden</a:t>
            </a:r>
            <a:endParaRPr lang="nl-BE" altLang="nl-BE" dirty="0">
              <a:cs typeface="Calibri" panose="020F0502020204030204" pitchFamily="34" charset="0"/>
            </a:endParaRPr>
          </a:p>
          <a:p>
            <a:pPr marL="863600" lvl="2" indent="-287655"/>
            <a:r>
              <a:rPr lang="nl-BE" altLang="nl-BE" dirty="0"/>
              <a:t>Gaskachel, houtkachel, elektrische convector, elektrische vloerverwarming</a:t>
            </a:r>
            <a:endParaRPr lang="nl-BE" altLang="nl-BE" dirty="0">
              <a:cs typeface="Calibri" panose="020F0502020204030204" pitchFamily="34" charset="0"/>
            </a:endParaRPr>
          </a:p>
          <a:p>
            <a:pPr marL="863600" lvl="2" indent="-287655"/>
            <a:endParaRPr lang="nl-BE" altLang="nl-BE" dirty="0">
              <a:cs typeface="Calibri" panose="020F050202020403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a:t>
            </a:fld>
            <a:endParaRPr lang="nl-BE" sz="1100">
              <a:solidFill>
                <a:srgbClr val="105269"/>
              </a:solidFill>
            </a:endParaRPr>
          </a:p>
        </p:txBody>
      </p:sp>
      <p:sp>
        <p:nvSpPr>
          <p:cNvPr id="9" name="Titel 3">
            <a:extLst>
              <a:ext uri="{FF2B5EF4-FFF2-40B4-BE49-F238E27FC236}">
                <a16:creationId xmlns:a16="http://schemas.microsoft.com/office/drawing/2014/main" id="{7CBD7E3D-7E68-46A6-8359-8BDC26970D84}"/>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RV (VI.I)</a:t>
            </a:r>
          </a:p>
        </p:txBody>
      </p:sp>
      <p:sp>
        <p:nvSpPr>
          <p:cNvPr id="2" name="Rechthoek 1">
            <a:extLst>
              <a:ext uri="{FF2B5EF4-FFF2-40B4-BE49-F238E27FC236}">
                <a16:creationId xmlns:a16="http://schemas.microsoft.com/office/drawing/2014/main" id="{547BA351-9979-4564-B66A-4CD19CDAF6D2}"/>
              </a:ext>
            </a:extLst>
          </p:cNvPr>
          <p:cNvSpPr/>
          <p:nvPr/>
        </p:nvSpPr>
        <p:spPr>
          <a:xfrm>
            <a:off x="761884" y="4903429"/>
            <a:ext cx="7852299" cy="923330"/>
          </a:xfrm>
          <a:prstGeom prst="rect">
            <a:avLst/>
          </a:prstGeom>
        </p:spPr>
        <p:txBody>
          <a:bodyPr wrap="square">
            <a:spAutoFit/>
          </a:bodyPr>
          <a:lstStyle/>
          <a:p>
            <a:pPr lvl="1"/>
            <a:r>
              <a:rPr lang="nl-BE" b="1" dirty="0">
                <a:solidFill>
                  <a:srgbClr val="105269"/>
                </a:solidFill>
              </a:rPr>
              <a:t>Een elektrisch vloerverwarmingssysteem met centrale regeling wordt ingevoerd als een decentraal systeem (elektrische verwarming)! De warmte wordt immers afgegeven op dezelfde plaats als waar ze wordt opgewekt. </a:t>
            </a:r>
          </a:p>
        </p:txBody>
      </p:sp>
      <p:pic>
        <p:nvPicPr>
          <p:cNvPr id="7" name="Graphic 6" descr="Opmerking belangrijk">
            <a:extLst>
              <a:ext uri="{FF2B5EF4-FFF2-40B4-BE49-F238E27FC236}">
                <a16:creationId xmlns:a16="http://schemas.microsoft.com/office/drawing/2014/main" id="{E3F9E184-5E11-4A02-ADE2-6464668422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1405" y="4903429"/>
            <a:ext cx="728799" cy="728799"/>
          </a:xfrm>
          <a:prstGeom prst="rect">
            <a:avLst/>
          </a:prstGeom>
        </p:spPr>
      </p:pic>
    </p:spTree>
    <p:extLst>
      <p:ext uri="{BB962C8B-B14F-4D97-AF65-F5344CB8AC3E}">
        <p14:creationId xmlns:p14="http://schemas.microsoft.com/office/powerpoint/2010/main" val="40471454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80</a:t>
            </a:fld>
            <a:endParaRPr lang="nl-BE" sz="1100">
              <a:solidFill>
                <a:srgbClr val="105269"/>
              </a:solidFill>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6632"/>
            <a:ext cx="7308589" cy="5837844"/>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494" y="1412776"/>
            <a:ext cx="295394" cy="2906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915" y="4957979"/>
            <a:ext cx="265945" cy="261656"/>
          </a:xfrm>
          <a:prstGeom prst="rect">
            <a:avLst/>
          </a:prstGeom>
        </p:spPr>
      </p:pic>
      <p:sp>
        <p:nvSpPr>
          <p:cNvPr id="6" name="Rechthoek 5"/>
          <p:cNvSpPr/>
          <p:nvPr/>
        </p:nvSpPr>
        <p:spPr>
          <a:xfrm>
            <a:off x="3117922" y="5987018"/>
            <a:ext cx="4824537" cy="369332"/>
          </a:xfrm>
          <a:prstGeom prst="rect">
            <a:avLst/>
          </a:prstGeom>
        </p:spPr>
        <p:txBody>
          <a:bodyPr wrap="square">
            <a:spAutoFit/>
          </a:bodyPr>
          <a:lstStyle/>
          <a:p>
            <a:r>
              <a:rPr lang="nl-BE"/>
              <a:t>afbeelding: warmtenet Oostende – </a:t>
            </a:r>
            <a:r>
              <a:rPr lang="nl-BE" err="1"/>
              <a:t>BeauVent</a:t>
            </a:r>
            <a:r>
              <a:rPr lang="nl-BE"/>
              <a:t> cv</a:t>
            </a:r>
            <a:endParaRPr lang="nl-NL"/>
          </a:p>
        </p:txBody>
      </p:sp>
    </p:spTree>
    <p:extLst>
      <p:ext uri="{BB962C8B-B14F-4D97-AF65-F5344CB8AC3E}">
        <p14:creationId xmlns:p14="http://schemas.microsoft.com/office/powerpoint/2010/main" val="24452434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DC3F21C-74ED-4405-889F-DE5690EBEA53}"/>
              </a:ext>
            </a:extLst>
          </p:cNvPr>
          <p:cNvSpPr>
            <a:spLocks noGrp="1"/>
          </p:cNvSpPr>
          <p:nvPr>
            <p:ph sz="half" idx="2"/>
          </p:nvPr>
        </p:nvSpPr>
        <p:spPr>
          <a:xfrm>
            <a:off x="568542" y="1175117"/>
            <a:ext cx="8352928" cy="4248472"/>
          </a:xfrm>
        </p:spPr>
        <p:txBody>
          <a:bodyPr/>
          <a:lstStyle/>
          <a:p>
            <a:pPr marL="0" lvl="1" indent="0">
              <a:buSzPct val="90000"/>
              <a:buNone/>
            </a:pPr>
            <a:endParaRPr lang="nl-BE" b="1" dirty="0"/>
          </a:p>
          <a:p>
            <a:pPr marL="0" lvl="1" indent="0">
              <a:buSzPct val="90000"/>
              <a:buNone/>
            </a:pPr>
            <a:r>
              <a:rPr lang="nl-BE" sz="2000" dirty="0"/>
              <a:t>Indien </a:t>
            </a:r>
            <a:r>
              <a:rPr lang="nl-BE" sz="2000" b="1" dirty="0"/>
              <a:t>geen</a:t>
            </a:r>
            <a:r>
              <a:rPr lang="nl-BE" sz="2000" dirty="0"/>
              <a:t> opwekker </a:t>
            </a:r>
            <a:r>
              <a:rPr lang="nl-BE" sz="2000" b="1" dirty="0"/>
              <a:t>in</a:t>
            </a:r>
            <a:r>
              <a:rPr lang="nl-BE" sz="2000" dirty="0"/>
              <a:t> de eenheid kan worden vastgesteld, controleer dan zeker of er geen collectief verwarmingssysteem, warmtenet of verwarming via ventilatielucht aanwezig is!  </a:t>
            </a:r>
          </a:p>
          <a:p>
            <a:pPr marL="288000" lvl="1" indent="0">
              <a:buNone/>
            </a:pPr>
            <a:endParaRPr lang="en-US" dirty="0"/>
          </a:p>
          <a:p>
            <a:pPr marL="576000" lvl="2" indent="0">
              <a:buNone/>
            </a:pPr>
            <a:endParaRPr lang="nl-BE" dirty="0"/>
          </a:p>
          <a:p>
            <a:pPr marL="864000" lvl="3" indent="0">
              <a:buNone/>
            </a:pPr>
            <a:endParaRPr lang="nl-BE" dirty="0"/>
          </a:p>
        </p:txBody>
      </p:sp>
      <p:pic>
        <p:nvPicPr>
          <p:cNvPr id="4" name="Picture 2" descr="aftakking van het warmtenet naar het substation in een woning">
            <a:extLst>
              <a:ext uri="{FF2B5EF4-FFF2-40B4-BE49-F238E27FC236}">
                <a16:creationId xmlns:a16="http://schemas.microsoft.com/office/drawing/2014/main" id="{01160E25-F4DF-455A-87AC-D75D19BA6A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350" y="2780928"/>
            <a:ext cx="3333750" cy="2295526"/>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70363BF3-4F93-44AC-A7DF-D6A5AF4204D9}"/>
              </a:ext>
            </a:extLst>
          </p:cNvPr>
          <p:cNvSpPr/>
          <p:nvPr/>
        </p:nvSpPr>
        <p:spPr>
          <a:xfrm>
            <a:off x="4379349" y="5098339"/>
            <a:ext cx="2948051" cy="307777"/>
          </a:xfrm>
          <a:prstGeom prst="rect">
            <a:avLst/>
          </a:prstGeom>
          <a:solidFill>
            <a:schemeClr val="bg1"/>
          </a:solidFill>
          <a:ln>
            <a:noFill/>
          </a:ln>
        </p:spPr>
        <p:txBody>
          <a:bodyPr wrap="none">
            <a:spAutoFit/>
          </a:bodyPr>
          <a:lstStyle/>
          <a:p>
            <a:r>
              <a:rPr lang="nl-BE" sz="1400">
                <a:sym typeface="Wingdings" panose="05000000000000000000" pitchFamily="2" charset="2"/>
              </a:rPr>
              <a:t> </a:t>
            </a:r>
            <a:r>
              <a:rPr lang="nl-BE" sz="1400"/>
              <a:t>aftakking warmtenet op CV woning</a:t>
            </a:r>
            <a:endParaRPr lang="nl-NL" sz="1400"/>
          </a:p>
        </p:txBody>
      </p:sp>
      <p:pic>
        <p:nvPicPr>
          <p:cNvPr id="7" name="Picture 3">
            <a:extLst>
              <a:ext uri="{FF2B5EF4-FFF2-40B4-BE49-F238E27FC236}">
                <a16:creationId xmlns:a16="http://schemas.microsoft.com/office/drawing/2014/main" id="{4E32BB8B-AADE-401F-8FAC-66B7F7D15D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291" y="2819758"/>
            <a:ext cx="1863261"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8099C3DB-24A2-40ED-910A-1A788FD20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291" y="4619958"/>
            <a:ext cx="1863261" cy="185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72E3B03B-6E5D-4703-9D3F-D521C6215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7302" y="2829283"/>
            <a:ext cx="1740240" cy="1718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hoek 9">
            <a:extLst>
              <a:ext uri="{FF2B5EF4-FFF2-40B4-BE49-F238E27FC236}">
                <a16:creationId xmlns:a16="http://schemas.microsoft.com/office/drawing/2014/main" id="{314C71D8-719B-4365-B3AD-05B84A93DF05}"/>
              </a:ext>
            </a:extLst>
          </p:cNvPr>
          <p:cNvSpPr/>
          <p:nvPr/>
        </p:nvSpPr>
        <p:spPr>
          <a:xfrm>
            <a:off x="2457302" y="4619958"/>
            <a:ext cx="2042689" cy="1815882"/>
          </a:xfrm>
          <a:prstGeom prst="rect">
            <a:avLst/>
          </a:prstGeom>
          <a:solidFill>
            <a:schemeClr val="bg1"/>
          </a:solidFill>
          <a:ln>
            <a:noFill/>
          </a:ln>
        </p:spPr>
        <p:txBody>
          <a:bodyPr wrap="square">
            <a:spAutoFit/>
          </a:bodyPr>
          <a:lstStyle/>
          <a:p>
            <a:pPr marL="285750" indent="-285750">
              <a:buFont typeface="Wingdings"/>
              <a:buChar char="à"/>
            </a:pPr>
            <a:r>
              <a:rPr lang="nl-BE" sz="1400">
                <a:sym typeface="Wingdings" panose="05000000000000000000" pitchFamily="2" charset="2"/>
              </a:rPr>
              <a:t>Via collectief opwekkingssysteem, SWW met warmtewisselaar</a:t>
            </a:r>
          </a:p>
          <a:p>
            <a:pPr marL="285750" indent="-285750">
              <a:buFont typeface="Wingdings"/>
              <a:buChar char="à"/>
            </a:pPr>
            <a:r>
              <a:rPr lang="nl-BE" sz="1400">
                <a:sym typeface="Wingdings" panose="05000000000000000000" pitchFamily="2" charset="2"/>
              </a:rPr>
              <a:t>achter luikje nabij gemeenschappelijke koker of in badkamer</a:t>
            </a:r>
          </a:p>
          <a:p>
            <a:r>
              <a:rPr lang="nl-BE" sz="1400">
                <a:sym typeface="Wingdings" panose="05000000000000000000" pitchFamily="2" charset="2"/>
              </a:rPr>
              <a:t>Bron: Viessmann.be</a:t>
            </a:r>
            <a:endParaRPr lang="nl-NL" sz="1400"/>
          </a:p>
        </p:txBody>
      </p:sp>
      <p:pic>
        <p:nvPicPr>
          <p:cNvPr id="11" name="Afbeelding 10">
            <a:extLst>
              <a:ext uri="{FF2B5EF4-FFF2-40B4-BE49-F238E27FC236}">
                <a16:creationId xmlns:a16="http://schemas.microsoft.com/office/drawing/2014/main" id="{771715F4-612C-420F-9719-D0B69E3D4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2665" y="4654537"/>
            <a:ext cx="1740240" cy="1867931"/>
          </a:xfrm>
          <a:prstGeom prst="rect">
            <a:avLst/>
          </a:prstGeom>
        </p:spPr>
      </p:pic>
      <p:sp>
        <p:nvSpPr>
          <p:cNvPr id="12" name="Rechthoek 11">
            <a:extLst>
              <a:ext uri="{FF2B5EF4-FFF2-40B4-BE49-F238E27FC236}">
                <a16:creationId xmlns:a16="http://schemas.microsoft.com/office/drawing/2014/main" id="{C591C3A1-8B43-43CD-9C42-74C3D3509522}"/>
              </a:ext>
            </a:extLst>
          </p:cNvPr>
          <p:cNvSpPr/>
          <p:nvPr/>
        </p:nvSpPr>
        <p:spPr>
          <a:xfrm>
            <a:off x="4802595" y="5783144"/>
            <a:ext cx="2619060" cy="738664"/>
          </a:xfrm>
          <a:prstGeom prst="rect">
            <a:avLst/>
          </a:prstGeom>
          <a:noFill/>
          <a:ln>
            <a:noFill/>
          </a:ln>
        </p:spPr>
        <p:txBody>
          <a:bodyPr wrap="square">
            <a:spAutoFit/>
          </a:bodyPr>
          <a:lstStyle/>
          <a:p>
            <a:pPr marL="285750" indent="-285750" algn="just">
              <a:buFont typeface="Wingdings"/>
              <a:buChar char="à"/>
            </a:pPr>
            <a:r>
              <a:rPr lang="nl-BE" sz="1400">
                <a:sym typeface="Wingdings" panose="05000000000000000000" pitchFamily="2" charset="2"/>
              </a:rPr>
              <a:t>Elektrische weerstand voor bijverwarming toevoerlucht ventilatie</a:t>
            </a:r>
            <a:endParaRPr lang="nl-NL" sz="1400"/>
          </a:p>
        </p:txBody>
      </p:sp>
    </p:spTree>
    <p:extLst>
      <p:ext uri="{BB962C8B-B14F-4D97-AF65-F5344CB8AC3E}">
        <p14:creationId xmlns:p14="http://schemas.microsoft.com/office/powerpoint/2010/main" val="2701168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75BC1BC-2D36-4C6E-BA4B-7CA8E39E7DC7}"/>
              </a:ext>
            </a:extLst>
          </p:cNvPr>
          <p:cNvSpPr>
            <a:spLocks noGrp="1"/>
          </p:cNvSpPr>
          <p:nvPr>
            <p:ph type="title"/>
          </p:nvPr>
        </p:nvSpPr>
        <p:spPr/>
        <p:txBody>
          <a:bodyPr/>
          <a:lstStyle/>
          <a:p>
            <a:pPr algn="l"/>
            <a:r>
              <a:rPr lang="nl-BE"/>
              <a:t>Aannamen centrale opwekkers</a:t>
            </a:r>
          </a:p>
        </p:txBody>
      </p:sp>
      <p:sp>
        <p:nvSpPr>
          <p:cNvPr id="5" name="Tijdelijke aanduiding voor inhoud 4">
            <a:extLst>
              <a:ext uri="{FF2B5EF4-FFF2-40B4-BE49-F238E27FC236}">
                <a16:creationId xmlns:a16="http://schemas.microsoft.com/office/drawing/2014/main" id="{ACBD67BC-6B93-4614-9149-8503C652A9E6}"/>
              </a:ext>
            </a:extLst>
          </p:cNvPr>
          <p:cNvSpPr>
            <a:spLocks noGrp="1"/>
          </p:cNvSpPr>
          <p:nvPr>
            <p:ph sz="half" idx="2"/>
          </p:nvPr>
        </p:nvSpPr>
        <p:spPr/>
        <p:txBody>
          <a:bodyPr/>
          <a:lstStyle/>
          <a:p>
            <a:r>
              <a:rPr lang="nl-NL"/>
              <a:t>Opwekkers die naast </a:t>
            </a:r>
            <a:r>
              <a:rPr lang="nl-NL" b="1"/>
              <a:t>pellets ook </a:t>
            </a:r>
            <a:r>
              <a:rPr lang="nl-NL"/>
              <a:t>met </a:t>
            </a:r>
            <a:r>
              <a:rPr lang="nl-NL" b="1"/>
              <a:t>houtbriketten, houtsnippers of stukhout</a:t>
            </a:r>
            <a:r>
              <a:rPr lang="nl-NL"/>
              <a:t> gevoed kunnen worden</a:t>
            </a:r>
            <a:endParaRPr lang="nl-BE" altLang="nl-BE"/>
          </a:p>
          <a:p>
            <a:pPr lvl="1"/>
            <a:r>
              <a:rPr lang="nl-BE" altLang="nl-BE"/>
              <a:t>In software invoeren als </a:t>
            </a:r>
            <a:r>
              <a:rPr lang="nl-NL"/>
              <a:t>opwekker met energiedrager hout (overig) </a:t>
            </a:r>
          </a:p>
          <a:p>
            <a:endParaRPr lang="nl-BE" b="1"/>
          </a:p>
        </p:txBody>
      </p:sp>
    </p:spTree>
    <p:extLst>
      <p:ext uri="{BB962C8B-B14F-4D97-AF65-F5344CB8AC3E}">
        <p14:creationId xmlns:p14="http://schemas.microsoft.com/office/powerpoint/2010/main" val="18848297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In geval </a:t>
            </a:r>
            <a:r>
              <a:rPr lang="nl-BE" sz="2200" b="1" dirty="0">
                <a:solidFill>
                  <a:srgbClr val="FF0000"/>
                </a:solidFill>
                <a:latin typeface="Calibri"/>
                <a:cs typeface="Calibri"/>
              </a:rPr>
              <a:t>decentrale installatie </a:t>
            </a:r>
            <a:r>
              <a:rPr lang="nl-BE" sz="2200" dirty="0">
                <a:latin typeface="Calibri"/>
                <a:cs typeface="Calibri"/>
              </a:rPr>
              <a:t>voor RV</a:t>
            </a:r>
          </a:p>
          <a:p>
            <a:pPr marL="575655" lvl="1" indent="-287655"/>
            <a:r>
              <a:rPr lang="nl-BE" dirty="0">
                <a:latin typeface="Calibri"/>
                <a:cs typeface="Calibri"/>
              </a:rPr>
              <a:t>Type toestellen</a:t>
            </a:r>
          </a:p>
          <a:p>
            <a:pPr marL="863655" lvl="2" indent="-287655"/>
            <a:r>
              <a:rPr lang="nl-BE" b="1" dirty="0">
                <a:latin typeface="Calibri"/>
                <a:cs typeface="Calibri"/>
              </a:rPr>
              <a:t>elektrische verwarming</a:t>
            </a:r>
          </a:p>
          <a:p>
            <a:pPr marL="863655" lvl="2" indent="-287655"/>
            <a:r>
              <a:rPr lang="nl-BE" dirty="0">
                <a:latin typeface="Calibri"/>
                <a:cs typeface="Calibri"/>
              </a:rPr>
              <a:t>kachels</a:t>
            </a:r>
          </a:p>
          <a:p>
            <a:pPr marL="863655" lvl="2" indent="-287655"/>
            <a:r>
              <a:rPr lang="nl-BE" dirty="0">
                <a:latin typeface="Calibri"/>
                <a:cs typeface="Calibri"/>
              </a:rPr>
              <a:t>warmteluchtgenerator</a:t>
            </a:r>
          </a:p>
          <a:p>
            <a:pPr marL="576000" lvl="2" indent="0">
              <a:buNone/>
            </a:pPr>
            <a:endParaRPr lang="en-US" dirty="0">
              <a:latin typeface="Calibri"/>
              <a:cs typeface="Calibri"/>
            </a:endParaRPr>
          </a:p>
          <a:p>
            <a:pPr marL="576000" lvl="2" indent="0">
              <a:buNone/>
            </a:pPr>
            <a:endParaRPr lang="en-US" dirty="0">
              <a:latin typeface="Calibri"/>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83</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RV</a:t>
            </a:r>
          </a:p>
        </p:txBody>
      </p:sp>
    </p:spTree>
    <p:extLst>
      <p:ext uri="{BB962C8B-B14F-4D97-AF65-F5344CB8AC3E}">
        <p14:creationId xmlns:p14="http://schemas.microsoft.com/office/powerpoint/2010/main" val="3025336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84</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a:t>
            </a:r>
            <a:r>
              <a:rPr lang="nl-BE" sz="3000" dirty="0"/>
              <a:t>Decentrale elektrische verwarming (VI.11.2)</a:t>
            </a:r>
          </a:p>
        </p:txBody>
      </p:sp>
      <p:pic>
        <p:nvPicPr>
          <p:cNvPr id="7" name="Afbeelding 6">
            <a:extLst>
              <a:ext uri="{FF2B5EF4-FFF2-40B4-BE49-F238E27FC236}">
                <a16:creationId xmlns:a16="http://schemas.microsoft.com/office/drawing/2014/main" id="{53E08331-0658-418D-8883-83DBA131C255}"/>
              </a:ext>
            </a:extLst>
          </p:cNvPr>
          <p:cNvPicPr>
            <a:picLocks noChangeAspect="1"/>
          </p:cNvPicPr>
          <p:nvPr/>
        </p:nvPicPr>
        <p:blipFill rotWithShape="1">
          <a:blip r:embed="rId2"/>
          <a:srcRect l="11294" t="28988" r="33582" b="52812"/>
          <a:stretch/>
        </p:blipFill>
        <p:spPr>
          <a:xfrm>
            <a:off x="500780" y="2353964"/>
            <a:ext cx="8142440" cy="1512169"/>
          </a:xfrm>
          <a:prstGeom prst="rect">
            <a:avLst/>
          </a:prstGeom>
        </p:spPr>
      </p:pic>
    </p:spTree>
    <p:extLst>
      <p:ext uri="{BB962C8B-B14F-4D97-AF65-F5344CB8AC3E}">
        <p14:creationId xmlns:p14="http://schemas.microsoft.com/office/powerpoint/2010/main" val="13311552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t>Decentrale</a:t>
            </a:r>
            <a:r>
              <a:rPr lang="nl-BE" b="1" dirty="0">
                <a:solidFill>
                  <a:srgbClr val="FF0000"/>
                </a:solidFill>
              </a:rPr>
              <a:t> elektrische </a:t>
            </a:r>
            <a:r>
              <a:rPr lang="nl-BE" dirty="0"/>
              <a:t>verwarming</a:t>
            </a:r>
            <a:endParaRPr lang="nl-BE" sz="800" dirty="0"/>
          </a:p>
          <a:p>
            <a:pPr lvl="1"/>
            <a:r>
              <a:rPr lang="nl-BE" b="1" dirty="0"/>
              <a:t>Soorten</a:t>
            </a:r>
          </a:p>
          <a:p>
            <a:pPr lvl="2"/>
            <a:r>
              <a:rPr lang="nl-BE" dirty="0"/>
              <a:t>vaste directe elektrische verwarming</a:t>
            </a:r>
          </a:p>
          <a:p>
            <a:pPr lvl="2"/>
            <a:r>
              <a:rPr lang="nl-BE" dirty="0"/>
              <a:t>accumulatieverwarming</a:t>
            </a:r>
          </a:p>
          <a:p>
            <a:pPr lvl="2"/>
            <a:r>
              <a:rPr lang="nl-BE" dirty="0"/>
              <a:t>infraroodstralers</a:t>
            </a:r>
          </a:p>
          <a:p>
            <a:pPr lvl="2"/>
            <a:r>
              <a:rPr lang="nl-BE" dirty="0"/>
              <a:t>elektrische vloer-, wand- of plafondverwarming</a:t>
            </a:r>
            <a:r>
              <a:rPr lang="en-US" dirty="0"/>
              <a:t>.</a:t>
            </a:r>
            <a:endParaRPr lang="nl-BE" dirty="0"/>
          </a:p>
          <a:p>
            <a:pPr marL="0" lvl="0" indent="0" eaLnBrk="0" fontAlgn="base" hangingPunct="0">
              <a:lnSpc>
                <a:spcPct val="100000"/>
              </a:lnSpc>
              <a:spcBef>
                <a:spcPct val="0"/>
              </a:spcBef>
              <a:spcAft>
                <a:spcPct val="0"/>
              </a:spcAft>
              <a:buSzTx/>
              <a:buNone/>
            </a:pPr>
            <a:endParaRPr lang="en-US" altLang="nl-BE" dirty="0"/>
          </a:p>
          <a:p>
            <a:pPr marL="0" lvl="0" indent="0" eaLnBrk="0" fontAlgn="base" hangingPunct="0">
              <a:lnSpc>
                <a:spcPct val="100000"/>
              </a:lnSpc>
              <a:spcBef>
                <a:spcPct val="0"/>
              </a:spcBef>
              <a:spcAft>
                <a:spcPct val="0"/>
              </a:spcAft>
              <a:buSzTx/>
              <a:buNone/>
            </a:pPr>
            <a:endParaRPr lang="nl-BE" altLang="nl-BE"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85</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a:t>
            </a:r>
            <a:r>
              <a:rPr lang="nl-BE" sz="3000" dirty="0"/>
              <a:t>Decentrale elektrische verwarming (VI.11.2)</a:t>
            </a:r>
          </a:p>
        </p:txBody>
      </p:sp>
      <p:sp>
        <p:nvSpPr>
          <p:cNvPr id="5" name="Tekstvak 4">
            <a:extLst>
              <a:ext uri="{FF2B5EF4-FFF2-40B4-BE49-F238E27FC236}">
                <a16:creationId xmlns:a16="http://schemas.microsoft.com/office/drawing/2014/main" id="{A9255C9D-42B4-4585-BA2D-110B2F7A73DE}"/>
              </a:ext>
            </a:extLst>
          </p:cNvPr>
          <p:cNvSpPr txBox="1"/>
          <p:nvPr/>
        </p:nvSpPr>
        <p:spPr>
          <a:xfrm>
            <a:off x="1334831" y="3870766"/>
            <a:ext cx="7086913" cy="707886"/>
          </a:xfrm>
          <a:prstGeom prst="rect">
            <a:avLst/>
          </a:prstGeom>
          <a:noFill/>
        </p:spPr>
        <p:txBody>
          <a:bodyPr wrap="square" rtlCol="0">
            <a:spAutoFit/>
          </a:bodyPr>
          <a:lstStyle/>
          <a:p>
            <a:pPr lvl="0"/>
            <a:r>
              <a:rPr lang="nl-BE" sz="2000" b="1">
                <a:solidFill>
                  <a:srgbClr val="105269"/>
                </a:solidFill>
              </a:rPr>
              <a:t>Enkel gebouw gebonden toestellen moeten ingevoerd worden. Verplaatsbare toestellen </a:t>
            </a:r>
            <a:r>
              <a:rPr lang="nl-BE" sz="2000" b="1" u="sng">
                <a:solidFill>
                  <a:srgbClr val="105269"/>
                </a:solidFill>
              </a:rPr>
              <a:t>niet.</a:t>
            </a:r>
            <a:r>
              <a:rPr lang="nl-BE" sz="2000" b="1">
                <a:solidFill>
                  <a:srgbClr val="105269"/>
                </a:solidFill>
              </a:rPr>
              <a:t> </a:t>
            </a:r>
          </a:p>
        </p:txBody>
      </p:sp>
      <p:pic>
        <p:nvPicPr>
          <p:cNvPr id="7" name="Graphic 6" descr="Opmerking belangrijk">
            <a:extLst>
              <a:ext uri="{FF2B5EF4-FFF2-40B4-BE49-F238E27FC236}">
                <a16:creationId xmlns:a16="http://schemas.microsoft.com/office/drawing/2014/main" id="{0702A2A4-39A4-490F-8D27-FB85D1E690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4" y="3824319"/>
            <a:ext cx="728799" cy="728799"/>
          </a:xfrm>
          <a:prstGeom prst="rect">
            <a:avLst/>
          </a:prstGeom>
        </p:spPr>
      </p:pic>
      <p:pic>
        <p:nvPicPr>
          <p:cNvPr id="3" name="Afbeelding 2" descr="Afbeelding met elektronica, tafel, voorzijde, zitten&#10;&#10;Automatisch gegenereerde beschrijving">
            <a:extLst>
              <a:ext uri="{FF2B5EF4-FFF2-40B4-BE49-F238E27FC236}">
                <a16:creationId xmlns:a16="http://schemas.microsoft.com/office/drawing/2014/main" id="{A6E9E766-8ACC-4A73-956A-F95EA41CE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394" y="4742922"/>
            <a:ext cx="1893305" cy="1893305"/>
          </a:xfrm>
          <a:prstGeom prst="rect">
            <a:avLst/>
          </a:prstGeom>
        </p:spPr>
      </p:pic>
      <p:pic>
        <p:nvPicPr>
          <p:cNvPr id="8" name="Afbeelding 7">
            <a:extLst>
              <a:ext uri="{FF2B5EF4-FFF2-40B4-BE49-F238E27FC236}">
                <a16:creationId xmlns:a16="http://schemas.microsoft.com/office/drawing/2014/main" id="{B978C1D9-8770-46B9-95AD-C4055C0C9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301" y="4742923"/>
            <a:ext cx="1893305" cy="1893305"/>
          </a:xfrm>
          <a:prstGeom prst="rect">
            <a:avLst/>
          </a:prstGeom>
        </p:spPr>
      </p:pic>
      <p:sp>
        <p:nvSpPr>
          <p:cNvPr id="11" name="Tekstvak 10">
            <a:extLst>
              <a:ext uri="{FF2B5EF4-FFF2-40B4-BE49-F238E27FC236}">
                <a16:creationId xmlns:a16="http://schemas.microsoft.com/office/drawing/2014/main" id="{A62ECA6E-16DB-4A75-9A96-45AC5708AD75}"/>
              </a:ext>
            </a:extLst>
          </p:cNvPr>
          <p:cNvSpPr txBox="1"/>
          <p:nvPr/>
        </p:nvSpPr>
        <p:spPr>
          <a:xfrm>
            <a:off x="2921847" y="5194921"/>
            <a:ext cx="3300306" cy="1323439"/>
          </a:xfrm>
          <a:prstGeom prst="rect">
            <a:avLst/>
          </a:prstGeom>
          <a:noFill/>
        </p:spPr>
        <p:txBody>
          <a:bodyPr wrap="square" rtlCol="0">
            <a:spAutoFit/>
          </a:bodyPr>
          <a:lstStyle/>
          <a:p>
            <a:pPr lvl="0"/>
            <a:r>
              <a:rPr lang="nl-BE" sz="2000"/>
              <a:t>Links: Verplaatsbaar, dus niet gebouw gebonden</a:t>
            </a:r>
          </a:p>
          <a:p>
            <a:pPr lvl="0"/>
            <a:r>
              <a:rPr lang="nl-BE" sz="2000"/>
              <a:t>Rechts: Bevestigd in de muur, dus gebouw gebonden</a:t>
            </a:r>
          </a:p>
        </p:txBody>
      </p:sp>
    </p:spTree>
    <p:extLst>
      <p:ext uri="{BB962C8B-B14F-4D97-AF65-F5344CB8AC3E}">
        <p14:creationId xmlns:p14="http://schemas.microsoft.com/office/powerpoint/2010/main" val="1577159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orsnede van houten vloer met elektrische vloerverwarming">
            <a:extLst>
              <a:ext uri="{FF2B5EF4-FFF2-40B4-BE49-F238E27FC236}">
                <a16:creationId xmlns:a16="http://schemas.microsoft.com/office/drawing/2014/main" id="{37BDB879-7E97-4D36-A842-489B25A3FB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75055" y="4662462"/>
            <a:ext cx="3933190" cy="2018665"/>
          </a:xfrm>
          <a:prstGeom prst="rect">
            <a:avLst/>
          </a:prstGeom>
          <a:noFill/>
          <a:ln>
            <a:noFill/>
          </a:ln>
        </p:spPr>
      </p:pic>
      <p:pic>
        <p:nvPicPr>
          <p:cNvPr id="7" name="Afbeelding 6">
            <a:extLst>
              <a:ext uri="{FF2B5EF4-FFF2-40B4-BE49-F238E27FC236}">
                <a16:creationId xmlns:a16="http://schemas.microsoft.com/office/drawing/2014/main" id="{ACBD0518-96EF-434A-B0BE-C2F9CA562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628800"/>
            <a:ext cx="3901440" cy="2926080"/>
          </a:xfrm>
          <a:prstGeom prst="rect">
            <a:avLst/>
          </a:prstGeom>
        </p:spPr>
      </p:pic>
      <p:pic>
        <p:nvPicPr>
          <p:cNvPr id="8" name="Afbeelding 7">
            <a:extLst>
              <a:ext uri="{FF2B5EF4-FFF2-40B4-BE49-F238E27FC236}">
                <a16:creationId xmlns:a16="http://schemas.microsoft.com/office/drawing/2014/main" id="{6587415A-714C-40A0-8CB5-A7BBBB1DA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752" y="1644039"/>
            <a:ext cx="2460898" cy="2203789"/>
          </a:xfrm>
          <a:prstGeom prst="rect">
            <a:avLst/>
          </a:prstGeom>
        </p:spPr>
      </p:pic>
      <p:pic>
        <p:nvPicPr>
          <p:cNvPr id="9" name="Picture 2" descr="QH1503 Infraroodstraler Badkamer Kachel OP=OP! € 28.95 - Eurom ...">
            <a:extLst>
              <a:ext uri="{FF2B5EF4-FFF2-40B4-BE49-F238E27FC236}">
                <a16:creationId xmlns:a16="http://schemas.microsoft.com/office/drawing/2014/main" id="{8A8BC6AC-6E4B-4644-9E4E-D72F1849D3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602" y="1455339"/>
            <a:ext cx="1849149" cy="1386429"/>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FB5828DB-EB81-4A16-B4F0-6C356B52E1FB}"/>
              </a:ext>
            </a:extLst>
          </p:cNvPr>
          <p:cNvSpPr/>
          <p:nvPr/>
        </p:nvSpPr>
        <p:spPr>
          <a:xfrm>
            <a:off x="4860032" y="1920941"/>
            <a:ext cx="2444452" cy="369332"/>
          </a:xfrm>
          <a:prstGeom prst="rect">
            <a:avLst/>
          </a:prstGeom>
          <a:noFill/>
        </p:spPr>
        <p:txBody>
          <a:bodyPr wrap="none">
            <a:spAutoFit/>
          </a:bodyPr>
          <a:lstStyle/>
          <a:p>
            <a:r>
              <a:rPr lang="nl-NL"/>
              <a:t>accumulatieverwarming</a:t>
            </a:r>
          </a:p>
        </p:txBody>
      </p:sp>
      <p:sp>
        <p:nvSpPr>
          <p:cNvPr id="11" name="Rechthoek 10">
            <a:extLst>
              <a:ext uri="{FF2B5EF4-FFF2-40B4-BE49-F238E27FC236}">
                <a16:creationId xmlns:a16="http://schemas.microsoft.com/office/drawing/2014/main" id="{D85E88A1-3D6A-43A7-B32C-25B4699B30DA}"/>
              </a:ext>
            </a:extLst>
          </p:cNvPr>
          <p:cNvSpPr/>
          <p:nvPr/>
        </p:nvSpPr>
        <p:spPr>
          <a:xfrm>
            <a:off x="2162370" y="3856735"/>
            <a:ext cx="2379241" cy="646331"/>
          </a:xfrm>
          <a:prstGeom prst="rect">
            <a:avLst/>
          </a:prstGeom>
          <a:solidFill>
            <a:schemeClr val="bg1"/>
          </a:solidFill>
        </p:spPr>
        <p:txBody>
          <a:bodyPr wrap="none">
            <a:spAutoFit/>
          </a:bodyPr>
          <a:lstStyle/>
          <a:p>
            <a:pPr algn="ctr"/>
            <a:r>
              <a:rPr lang="nl-NL"/>
              <a:t>vaste directe</a:t>
            </a:r>
          </a:p>
          <a:p>
            <a:pPr algn="ctr"/>
            <a:r>
              <a:rPr lang="nl-NL"/>
              <a:t>elektrische verwarming</a:t>
            </a:r>
          </a:p>
        </p:txBody>
      </p:sp>
      <p:sp>
        <p:nvSpPr>
          <p:cNvPr id="12" name="Rechthoek 11">
            <a:extLst>
              <a:ext uri="{FF2B5EF4-FFF2-40B4-BE49-F238E27FC236}">
                <a16:creationId xmlns:a16="http://schemas.microsoft.com/office/drawing/2014/main" id="{C05C8AF6-72AA-4EC6-80E6-A5AAD7B5BE96}"/>
              </a:ext>
            </a:extLst>
          </p:cNvPr>
          <p:cNvSpPr/>
          <p:nvPr/>
        </p:nvSpPr>
        <p:spPr>
          <a:xfrm>
            <a:off x="280701" y="2562719"/>
            <a:ext cx="1881669" cy="646331"/>
          </a:xfrm>
          <a:prstGeom prst="rect">
            <a:avLst/>
          </a:prstGeom>
          <a:solidFill>
            <a:schemeClr val="bg1"/>
          </a:solidFill>
        </p:spPr>
        <p:txBody>
          <a:bodyPr wrap="none">
            <a:spAutoFit/>
          </a:bodyPr>
          <a:lstStyle/>
          <a:p>
            <a:pPr algn="ctr"/>
            <a:r>
              <a:rPr lang="nl-NL" err="1"/>
              <a:t>infraroodstraler</a:t>
            </a:r>
            <a:endParaRPr lang="nl-NL"/>
          </a:p>
          <a:p>
            <a:pPr algn="ctr"/>
            <a:r>
              <a:rPr lang="nl-NL"/>
              <a:t>veel in badkamers</a:t>
            </a:r>
          </a:p>
        </p:txBody>
      </p:sp>
      <p:sp>
        <p:nvSpPr>
          <p:cNvPr id="13" name="Titel 3">
            <a:extLst>
              <a:ext uri="{FF2B5EF4-FFF2-40B4-BE49-F238E27FC236}">
                <a16:creationId xmlns:a16="http://schemas.microsoft.com/office/drawing/2014/main" id="{66152B7F-02C6-40B5-A6CD-2B6BFE57AFE8}"/>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a:t>
            </a:r>
            <a:r>
              <a:rPr lang="nl-BE" sz="3000" dirty="0"/>
              <a:t>Decentrale elektrische verwarming (VI.11.2)</a:t>
            </a:r>
          </a:p>
        </p:txBody>
      </p:sp>
      <p:sp>
        <p:nvSpPr>
          <p:cNvPr id="14" name="Rechthoek 13">
            <a:extLst>
              <a:ext uri="{FF2B5EF4-FFF2-40B4-BE49-F238E27FC236}">
                <a16:creationId xmlns:a16="http://schemas.microsoft.com/office/drawing/2014/main" id="{E978BA73-D4D5-4041-80F3-7363FD8111C6}"/>
              </a:ext>
            </a:extLst>
          </p:cNvPr>
          <p:cNvSpPr/>
          <p:nvPr/>
        </p:nvSpPr>
        <p:spPr>
          <a:xfrm>
            <a:off x="6084552" y="5378610"/>
            <a:ext cx="1802110" cy="646331"/>
          </a:xfrm>
          <a:prstGeom prst="rect">
            <a:avLst/>
          </a:prstGeom>
          <a:noFill/>
        </p:spPr>
        <p:txBody>
          <a:bodyPr wrap="square">
            <a:spAutoFit/>
          </a:bodyPr>
          <a:lstStyle/>
          <a:p>
            <a:r>
              <a:rPr lang="nl-NL"/>
              <a:t>Elektrische vloerverwarming</a:t>
            </a:r>
          </a:p>
        </p:txBody>
      </p:sp>
    </p:spTree>
    <p:extLst>
      <p:ext uri="{BB962C8B-B14F-4D97-AF65-F5344CB8AC3E}">
        <p14:creationId xmlns:p14="http://schemas.microsoft.com/office/powerpoint/2010/main" val="9432225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t>Decentrale</a:t>
            </a:r>
            <a:r>
              <a:rPr lang="nl-BE" b="1" dirty="0">
                <a:solidFill>
                  <a:srgbClr val="FF0000"/>
                </a:solidFill>
              </a:rPr>
              <a:t> elektrische </a:t>
            </a:r>
            <a:r>
              <a:rPr lang="nl-BE" dirty="0"/>
              <a:t>verwarming</a:t>
            </a:r>
            <a:endParaRPr lang="nl-BE" sz="800" dirty="0"/>
          </a:p>
          <a:p>
            <a:pPr lvl="1"/>
            <a:r>
              <a:rPr lang="nl-NL" dirty="0"/>
              <a:t>Als het keuringsverslag van een elektrische installatie (zie VI.2.12) bevestigt dat een elektrisch vloerverwarmingssysteem definitief buiten werking is gesteld, mag men deze beschouwen als ‘verwijderd’. </a:t>
            </a:r>
          </a:p>
          <a:p>
            <a:pPr lvl="1"/>
            <a:r>
              <a:rPr lang="nl-NL" dirty="0"/>
              <a:t>Ook als de elektrische vloerverwarming niet wordt vermeld bij de actieve installaties, mag de energiedeskundige ervan uitgaan dat de vloerverwarming </a:t>
            </a:r>
            <a:r>
              <a:rPr lang="nl-NL" b="1" dirty="0"/>
              <a:t>definitief buiten werking </a:t>
            </a:r>
            <a:r>
              <a:rPr lang="nl-NL" dirty="0"/>
              <a:t>is gesteld. </a:t>
            </a:r>
          </a:p>
          <a:p>
            <a:pPr lvl="1"/>
            <a:r>
              <a:rPr lang="nl-NL" dirty="0"/>
              <a:t>De decentrale elektrische vloerverwarming wordt dan </a:t>
            </a:r>
            <a:r>
              <a:rPr lang="nl-NL" b="1" dirty="0"/>
              <a:t>niet </a:t>
            </a:r>
            <a:r>
              <a:rPr lang="nl-NL" dirty="0"/>
              <a:t>in het EPC ingevoerd. </a:t>
            </a:r>
            <a:endParaRPr lang="en-US" altLang="nl-BE" dirty="0"/>
          </a:p>
          <a:p>
            <a:pPr marL="0" lvl="0" indent="0" eaLnBrk="0" fontAlgn="base" hangingPunct="0">
              <a:lnSpc>
                <a:spcPct val="100000"/>
              </a:lnSpc>
              <a:spcBef>
                <a:spcPct val="0"/>
              </a:spcBef>
              <a:spcAft>
                <a:spcPct val="0"/>
              </a:spcAft>
              <a:buSzTx/>
              <a:buNone/>
            </a:pPr>
            <a:endParaRPr lang="nl-BE" altLang="nl-BE"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87</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a:t>
            </a:r>
            <a:r>
              <a:rPr lang="nl-BE" sz="3000" dirty="0"/>
              <a:t>Decentrale elektrische verwarming (VI.11.2)</a:t>
            </a:r>
          </a:p>
        </p:txBody>
      </p:sp>
      <p:pic>
        <p:nvPicPr>
          <p:cNvPr id="7" name="Graphic 6" descr="Opmerking belangrijk">
            <a:extLst>
              <a:ext uri="{FF2B5EF4-FFF2-40B4-BE49-F238E27FC236}">
                <a16:creationId xmlns:a16="http://schemas.microsoft.com/office/drawing/2014/main" id="{0702A2A4-39A4-490F-8D27-FB85D1E690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9225" y="1870790"/>
            <a:ext cx="728799" cy="728799"/>
          </a:xfrm>
          <a:prstGeom prst="rect">
            <a:avLst/>
          </a:prstGeom>
        </p:spPr>
      </p:pic>
    </p:spTree>
    <p:extLst>
      <p:ext uri="{BB962C8B-B14F-4D97-AF65-F5344CB8AC3E}">
        <p14:creationId xmlns:p14="http://schemas.microsoft.com/office/powerpoint/2010/main" val="27447759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88</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Kachels (VI.12)</a:t>
            </a:r>
          </a:p>
        </p:txBody>
      </p:sp>
      <p:pic>
        <p:nvPicPr>
          <p:cNvPr id="17" name="Afbeelding 16">
            <a:extLst>
              <a:ext uri="{FF2B5EF4-FFF2-40B4-BE49-F238E27FC236}">
                <a16:creationId xmlns:a16="http://schemas.microsoft.com/office/drawing/2014/main" id="{788AB37E-0E48-4DE0-BB0B-616E0C794066}"/>
              </a:ext>
            </a:extLst>
          </p:cNvPr>
          <p:cNvPicPr>
            <a:picLocks noChangeAspect="1"/>
          </p:cNvPicPr>
          <p:nvPr/>
        </p:nvPicPr>
        <p:blipFill rotWithShape="1">
          <a:blip r:embed="rId2"/>
          <a:srcRect l="11571" t="29243" r="31729" b="44158"/>
          <a:stretch/>
        </p:blipFill>
        <p:spPr>
          <a:xfrm>
            <a:off x="576064" y="2276872"/>
            <a:ext cx="8186168" cy="2160240"/>
          </a:xfrm>
          <a:prstGeom prst="rect">
            <a:avLst/>
          </a:prstGeom>
        </p:spPr>
      </p:pic>
    </p:spTree>
    <p:extLst>
      <p:ext uri="{BB962C8B-B14F-4D97-AF65-F5344CB8AC3E}">
        <p14:creationId xmlns:p14="http://schemas.microsoft.com/office/powerpoint/2010/main" val="33029993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solidFill>
                  <a:srgbClr val="FF0000"/>
                </a:solidFill>
              </a:rPr>
              <a:t>Kachels</a:t>
            </a:r>
            <a:endParaRPr lang="nl-BE" sz="800" b="1" dirty="0">
              <a:solidFill>
                <a:srgbClr val="FF0000"/>
              </a:solidFill>
            </a:endParaRPr>
          </a:p>
          <a:p>
            <a:pPr lvl="1"/>
            <a:r>
              <a:rPr lang="nl-BE" b="1" dirty="0"/>
              <a:t>Soorten</a:t>
            </a:r>
          </a:p>
          <a:p>
            <a:pPr lvl="2"/>
            <a:r>
              <a:rPr lang="nl-BE" dirty="0"/>
              <a:t>i.f.v. energiedrager</a:t>
            </a:r>
          </a:p>
          <a:p>
            <a:pPr lvl="3"/>
            <a:r>
              <a:rPr lang="nl-BE" dirty="0"/>
              <a:t>kolen, hout, pellet, stookolie of gas</a:t>
            </a:r>
          </a:p>
          <a:p>
            <a:pPr lvl="2"/>
            <a:r>
              <a:rPr lang="nl-BE" b="1" dirty="0"/>
              <a:t>Onderscheid </a:t>
            </a:r>
            <a:r>
              <a:rPr lang="nl-BE" dirty="0"/>
              <a:t>tussen </a:t>
            </a:r>
            <a:r>
              <a:rPr lang="nl-BE" b="1" dirty="0"/>
              <a:t>gewone en accumulerende </a:t>
            </a:r>
            <a:r>
              <a:rPr lang="nl-BE" dirty="0"/>
              <a:t>kachel </a:t>
            </a:r>
          </a:p>
          <a:p>
            <a:pPr lvl="3"/>
            <a:r>
              <a:rPr lang="nl-BE" dirty="0"/>
              <a:t>accumulerende kachel = speksteen- en tegelkachels</a:t>
            </a:r>
          </a:p>
          <a:p>
            <a:pPr lvl="4"/>
            <a:r>
              <a:rPr lang="nl-BE" u="sng" dirty="0"/>
              <a:t>Werkingsprincipe</a:t>
            </a:r>
          </a:p>
          <a:p>
            <a:pPr marL="1698625" lvl="5"/>
            <a:r>
              <a:rPr lang="nl-NL" dirty="0"/>
              <a:t>door omvang en massa worden grote hoeveelheden warmte geaccumuleerd</a:t>
            </a:r>
          </a:p>
          <a:p>
            <a:pPr marL="1698625" lvl="5"/>
            <a:r>
              <a:rPr lang="nl-NL" dirty="0"/>
              <a:t>geeft nog merkbaar warmte af voor een lange periode nadat branden kachel gestopt is</a:t>
            </a:r>
            <a:endParaRPr lang="nl-BE" dirty="0"/>
          </a:p>
          <a:p>
            <a:pPr lvl="4"/>
            <a:r>
              <a:rPr lang="nl-BE" u="sng" dirty="0"/>
              <a:t>Hoe herkennen </a:t>
            </a:r>
          </a:p>
          <a:p>
            <a:pPr marL="1698625" lvl="5"/>
            <a:r>
              <a:rPr lang="nl-BE" dirty="0"/>
              <a:t>massa moet </a:t>
            </a:r>
            <a:r>
              <a:rPr lang="nl-BE" b="1" dirty="0"/>
              <a:t>minstens 1000 kg </a:t>
            </a:r>
            <a:r>
              <a:rPr lang="nl-BE" dirty="0"/>
              <a:t>bedragen</a:t>
            </a:r>
          </a:p>
          <a:p>
            <a:pPr marL="1698625" lvl="5"/>
            <a:r>
              <a:rPr lang="nl-BE" b="1" dirty="0"/>
              <a:t>bewijsstuk</a:t>
            </a:r>
            <a:r>
              <a:rPr lang="nl-BE" dirty="0"/>
              <a:t> nodig</a:t>
            </a:r>
            <a:r>
              <a:rPr lang="en-US" dirty="0"/>
              <a:t>!</a:t>
            </a:r>
          </a:p>
          <a:p>
            <a:pPr marL="0" lvl="0" indent="0" eaLnBrk="0" fontAlgn="base" hangingPunct="0">
              <a:lnSpc>
                <a:spcPct val="100000"/>
              </a:lnSpc>
              <a:spcBef>
                <a:spcPct val="0"/>
              </a:spcBef>
              <a:spcAft>
                <a:spcPct val="0"/>
              </a:spcAft>
              <a:buSzTx/>
              <a:buNone/>
            </a:pPr>
            <a:endParaRPr lang="en-US" altLang="nl-BE" dirty="0"/>
          </a:p>
          <a:p>
            <a:pPr marL="0" lvl="0" indent="0" eaLnBrk="0" fontAlgn="base" hangingPunct="0">
              <a:lnSpc>
                <a:spcPct val="100000"/>
              </a:lnSpc>
              <a:spcBef>
                <a:spcPct val="0"/>
              </a:spcBef>
              <a:spcAft>
                <a:spcPct val="0"/>
              </a:spcAft>
              <a:buSzTx/>
              <a:buNone/>
            </a:pPr>
            <a:endParaRPr lang="nl-BE" altLang="nl-BE"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89</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Kachels (VI.12)</a:t>
            </a:r>
          </a:p>
        </p:txBody>
      </p:sp>
      <p:pic>
        <p:nvPicPr>
          <p:cNvPr id="5" name="Graphic 4" descr="Opmerking belangrijk">
            <a:extLst>
              <a:ext uri="{FF2B5EF4-FFF2-40B4-BE49-F238E27FC236}">
                <a16:creationId xmlns:a16="http://schemas.microsoft.com/office/drawing/2014/main" id="{B0523040-66AF-45F9-A639-EE4F65C005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5596" y="5586078"/>
            <a:ext cx="770272" cy="770272"/>
          </a:xfrm>
          <a:prstGeom prst="rect">
            <a:avLst/>
          </a:prstGeom>
        </p:spPr>
      </p:pic>
    </p:spTree>
    <p:extLst>
      <p:ext uri="{BB962C8B-B14F-4D97-AF65-F5344CB8AC3E}">
        <p14:creationId xmlns:p14="http://schemas.microsoft.com/office/powerpoint/2010/main" val="330992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a:t>
            </a:fld>
            <a:endParaRPr lang="nl-BE" sz="1100">
              <a:solidFill>
                <a:srgbClr val="105269"/>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018037"/>
            <a:ext cx="5178177" cy="4703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140968"/>
            <a:ext cx="1920631" cy="1440474"/>
          </a:xfrm>
          <a:prstGeom prst="rect">
            <a:avLst/>
          </a:prstGeom>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874" y="3022484"/>
            <a:ext cx="1154254" cy="2032200"/>
          </a:xfrm>
          <a:prstGeom prst="rect">
            <a:avLst/>
          </a:prstGeom>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4538" y="670456"/>
            <a:ext cx="1632789" cy="114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Rechte verbindingslijn 12"/>
          <p:cNvCxnSpPr>
            <a:cxnSpLocks/>
          </p:cNvCxnSpPr>
          <p:nvPr/>
        </p:nvCxnSpPr>
        <p:spPr>
          <a:xfrm flipV="1">
            <a:off x="6084168" y="1799958"/>
            <a:ext cx="432048" cy="305216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a:off x="6084168" y="4852125"/>
            <a:ext cx="1296144"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a:off x="6804248" y="1799958"/>
            <a:ext cx="0" cy="31586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flipH="1">
            <a:off x="7323147" y="4204053"/>
            <a:ext cx="312728"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a:stCxn id="9" idx="3"/>
          </p:cNvCxnSpPr>
          <p:nvPr/>
        </p:nvCxnSpPr>
        <p:spPr>
          <a:xfrm flipV="1">
            <a:off x="2316167" y="3645024"/>
            <a:ext cx="383625" cy="21618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p:nvPr/>
        </p:nvCxnSpPr>
        <p:spPr>
          <a:xfrm>
            <a:off x="2316167" y="3924562"/>
            <a:ext cx="383625"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a:off x="2316167" y="4280714"/>
            <a:ext cx="1463745" cy="150751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p:nvPr/>
        </p:nvCxnSpPr>
        <p:spPr>
          <a:xfrm>
            <a:off x="2316167" y="4076962"/>
            <a:ext cx="4200049" cy="228733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Rechthoek 2"/>
          <p:cNvSpPr/>
          <p:nvPr/>
        </p:nvSpPr>
        <p:spPr>
          <a:xfrm>
            <a:off x="7595424" y="1708036"/>
            <a:ext cx="1206228" cy="646331"/>
          </a:xfrm>
          <a:prstGeom prst="rect">
            <a:avLst/>
          </a:prstGeom>
        </p:spPr>
        <p:txBody>
          <a:bodyPr wrap="none">
            <a:spAutoFit/>
          </a:bodyPr>
          <a:lstStyle/>
          <a:p>
            <a:pPr algn="ctr"/>
            <a:r>
              <a:rPr lang="nl-NL"/>
              <a:t>elektrische</a:t>
            </a:r>
          </a:p>
          <a:p>
            <a:pPr algn="ctr"/>
            <a:r>
              <a:rPr lang="nl-NL"/>
              <a:t>convector</a:t>
            </a:r>
          </a:p>
        </p:txBody>
      </p:sp>
      <p:sp>
        <p:nvSpPr>
          <p:cNvPr id="22" name="Rechthoek 21"/>
          <p:cNvSpPr/>
          <p:nvPr/>
        </p:nvSpPr>
        <p:spPr>
          <a:xfrm>
            <a:off x="145435" y="4600294"/>
            <a:ext cx="2444452" cy="646331"/>
          </a:xfrm>
          <a:prstGeom prst="rect">
            <a:avLst/>
          </a:prstGeom>
        </p:spPr>
        <p:txBody>
          <a:bodyPr wrap="none">
            <a:spAutoFit/>
          </a:bodyPr>
          <a:lstStyle/>
          <a:p>
            <a:pPr algn="ctr"/>
            <a:r>
              <a:rPr lang="nl-NL"/>
              <a:t>elektrische</a:t>
            </a:r>
          </a:p>
          <a:p>
            <a:pPr algn="ctr"/>
            <a:r>
              <a:rPr lang="nl-NL"/>
              <a:t>accumulatieverwarming</a:t>
            </a:r>
          </a:p>
        </p:txBody>
      </p:sp>
      <p:sp>
        <p:nvSpPr>
          <p:cNvPr id="23" name="Rechthoek 22"/>
          <p:cNvSpPr/>
          <p:nvPr/>
        </p:nvSpPr>
        <p:spPr>
          <a:xfrm>
            <a:off x="7609887" y="5072798"/>
            <a:ext cx="1206228" cy="646331"/>
          </a:xfrm>
          <a:prstGeom prst="rect">
            <a:avLst/>
          </a:prstGeom>
        </p:spPr>
        <p:txBody>
          <a:bodyPr wrap="none">
            <a:spAutoFit/>
          </a:bodyPr>
          <a:lstStyle/>
          <a:p>
            <a:pPr algn="ctr"/>
            <a:r>
              <a:rPr lang="nl-NL"/>
              <a:t>elektrische</a:t>
            </a:r>
          </a:p>
          <a:p>
            <a:pPr algn="ctr"/>
            <a:r>
              <a:rPr lang="nl-NL"/>
              <a:t>radiator</a:t>
            </a:r>
          </a:p>
        </p:txBody>
      </p:sp>
      <p:sp>
        <p:nvSpPr>
          <p:cNvPr id="4" name="Tijdelijke aanduiding voor inhoud 3">
            <a:extLst>
              <a:ext uri="{FF2B5EF4-FFF2-40B4-BE49-F238E27FC236}">
                <a16:creationId xmlns:a16="http://schemas.microsoft.com/office/drawing/2014/main" id="{50BA2639-BB52-49DD-9EA3-163F137D6361}"/>
              </a:ext>
            </a:extLst>
          </p:cNvPr>
          <p:cNvSpPr>
            <a:spLocks noGrp="1"/>
          </p:cNvSpPr>
          <p:nvPr>
            <p:ph sz="half" idx="2"/>
          </p:nvPr>
        </p:nvSpPr>
        <p:spPr/>
        <p:txBody>
          <a:bodyPr/>
          <a:lstStyle/>
          <a:p>
            <a:r>
              <a:rPr lang="nl-BE" b="1"/>
              <a:t>Decentrale</a:t>
            </a:r>
            <a:r>
              <a:rPr lang="nl-BE"/>
              <a:t> verwarming</a:t>
            </a:r>
          </a:p>
        </p:txBody>
      </p:sp>
      <p:sp>
        <p:nvSpPr>
          <p:cNvPr id="24" name="Titel 3">
            <a:extLst>
              <a:ext uri="{FF2B5EF4-FFF2-40B4-BE49-F238E27FC236}">
                <a16:creationId xmlns:a16="http://schemas.microsoft.com/office/drawing/2014/main" id="{BACE2DC5-7315-4D2A-B2EB-249EB6AF858F}"/>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RV (VI.I)</a:t>
            </a:r>
          </a:p>
        </p:txBody>
      </p:sp>
    </p:spTree>
    <p:extLst>
      <p:ext uri="{BB962C8B-B14F-4D97-AF65-F5344CB8AC3E}">
        <p14:creationId xmlns:p14="http://schemas.microsoft.com/office/powerpoint/2010/main" val="33740469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9B10F51-E8F5-4804-8BE4-26BCB2862009}"/>
              </a:ext>
            </a:extLst>
          </p:cNvPr>
          <p:cNvSpPr>
            <a:spLocks noGrp="1"/>
          </p:cNvSpPr>
          <p:nvPr>
            <p:ph sz="half" idx="2"/>
          </p:nvPr>
        </p:nvSpPr>
        <p:spPr/>
        <p:txBody>
          <a:bodyPr/>
          <a:lstStyle/>
          <a:p>
            <a:r>
              <a:rPr lang="nl-NL" b="1"/>
              <a:t>Inspectietips</a:t>
            </a:r>
            <a:r>
              <a:rPr lang="nl-NL"/>
              <a:t> accumulerende (hout)kachels</a:t>
            </a:r>
          </a:p>
          <a:p>
            <a:pPr lvl="1"/>
            <a:r>
              <a:rPr lang="nl-NL"/>
              <a:t>Om als accumulerende kachel in EPC software ingevoerd te worden, moet de kachel </a:t>
            </a:r>
            <a:r>
              <a:rPr lang="nl-NL" b="1" u="sng"/>
              <a:t>minstens 1000 kg wegen</a:t>
            </a:r>
            <a:endParaRPr lang="nl-NL" b="1"/>
          </a:p>
          <a:p>
            <a:pPr lvl="2"/>
            <a:r>
              <a:rPr lang="nl-NL"/>
              <a:t>check facturen of technische informatie</a:t>
            </a:r>
          </a:p>
          <a:p>
            <a:pPr lvl="1"/>
            <a:r>
              <a:rPr lang="nl-NL"/>
              <a:t>Soms kan een dunne bekleding met speksteen of tegels voorkomen</a:t>
            </a:r>
          </a:p>
          <a:p>
            <a:pPr lvl="2"/>
            <a:r>
              <a:rPr lang="nl-NL"/>
              <a:t>bekleding volstaat </a:t>
            </a:r>
            <a:r>
              <a:rPr lang="nl-NL" b="1" u="sng"/>
              <a:t>niet</a:t>
            </a:r>
            <a:r>
              <a:rPr lang="nl-NL"/>
              <a:t> </a:t>
            </a:r>
            <a:r>
              <a:rPr lang="nl-BE"/>
              <a:t>als voorwaarde voor accumulerende kachel</a:t>
            </a:r>
          </a:p>
          <a:p>
            <a:pPr marL="576000" lvl="2" indent="0">
              <a:buNone/>
            </a:pPr>
            <a:endParaRPr lang="nl-BE"/>
          </a:p>
          <a:p>
            <a:pPr marL="0" indent="0">
              <a:buNone/>
            </a:pPr>
            <a:endParaRPr lang="nl-NL"/>
          </a:p>
          <a:p>
            <a:endParaRPr lang="nl-BE"/>
          </a:p>
        </p:txBody>
      </p:sp>
      <p:sp>
        <p:nvSpPr>
          <p:cNvPr id="4" name="Tekstvak 3">
            <a:extLst>
              <a:ext uri="{FF2B5EF4-FFF2-40B4-BE49-F238E27FC236}">
                <a16:creationId xmlns:a16="http://schemas.microsoft.com/office/drawing/2014/main" id="{FFD5A2E4-2466-4ED3-A294-F4224A8DF192}"/>
              </a:ext>
            </a:extLst>
          </p:cNvPr>
          <p:cNvSpPr txBox="1"/>
          <p:nvPr/>
        </p:nvSpPr>
        <p:spPr>
          <a:xfrm>
            <a:off x="1397411" y="4437112"/>
            <a:ext cx="6696744" cy="1200329"/>
          </a:xfrm>
          <a:prstGeom prst="rect">
            <a:avLst/>
          </a:prstGeom>
          <a:noFill/>
        </p:spPr>
        <p:txBody>
          <a:bodyPr wrap="square" rtlCol="0">
            <a:spAutoFit/>
          </a:bodyPr>
          <a:lstStyle/>
          <a:p>
            <a:r>
              <a:rPr lang="nl-NL" b="1">
                <a:solidFill>
                  <a:srgbClr val="105269"/>
                </a:solidFill>
              </a:rPr>
              <a:t>Als niet aangetoond kan worden dat voldaan is aan de voorwaarde van het gewicht, dan moet een gewone ‘kachel’ met energiedrager ‘hout (overig)’ worden ingevoerd.</a:t>
            </a:r>
            <a:endParaRPr lang="nl-BE" b="1">
              <a:solidFill>
                <a:srgbClr val="105269"/>
              </a:solidFill>
            </a:endParaRPr>
          </a:p>
          <a:p>
            <a:endParaRPr lang="nl-BE">
              <a:solidFill>
                <a:schemeClr val="tx2">
                  <a:lumMod val="50000"/>
                </a:schemeClr>
              </a:solidFill>
            </a:endParaRPr>
          </a:p>
        </p:txBody>
      </p:sp>
      <p:pic>
        <p:nvPicPr>
          <p:cNvPr id="7" name="Graphic 6" descr="Opmerking belangrijk">
            <a:extLst>
              <a:ext uri="{FF2B5EF4-FFF2-40B4-BE49-F238E27FC236}">
                <a16:creationId xmlns:a16="http://schemas.microsoft.com/office/drawing/2014/main" id="{446D3E07-BD7A-4490-AE43-EDD911F04F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139" y="4437112"/>
            <a:ext cx="770272" cy="770272"/>
          </a:xfrm>
          <a:prstGeom prst="rect">
            <a:avLst/>
          </a:prstGeom>
        </p:spPr>
      </p:pic>
    </p:spTree>
    <p:extLst>
      <p:ext uri="{BB962C8B-B14F-4D97-AF65-F5344CB8AC3E}">
        <p14:creationId xmlns:p14="http://schemas.microsoft.com/office/powerpoint/2010/main" val="7165964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a:solidFill>
                  <a:srgbClr val="FF0000"/>
                </a:solidFill>
              </a:rPr>
              <a:t>Kolen</a:t>
            </a:r>
            <a:r>
              <a:rPr lang="nl-BE">
                <a:solidFill>
                  <a:srgbClr val="FF0000"/>
                </a:solidFill>
              </a:rPr>
              <a:t>kachel</a:t>
            </a:r>
            <a:r>
              <a:rPr lang="nl-BE"/>
              <a:t> (VI.13.1.1)</a:t>
            </a:r>
            <a:endParaRPr lang="nl-BE" sz="800"/>
          </a:p>
          <a:p>
            <a:pPr lvl="1"/>
            <a:r>
              <a:rPr lang="nl-BE" b="1"/>
              <a:t>Hoe herkennen</a:t>
            </a:r>
          </a:p>
          <a:p>
            <a:pPr lvl="2"/>
            <a:r>
              <a:rPr lang="nl-NL"/>
              <a:t>(meestal) kleine deurtjes waar geen grote houtblokken door kunnen of een klep langs boven-of zijkant voor de toevoer</a:t>
            </a:r>
            <a:endParaRPr lang="nl-BE"/>
          </a:p>
          <a:p>
            <a:pPr lvl="2"/>
            <a:r>
              <a:rPr lang="nl-NL"/>
              <a:t>een rooster om assen te verwijderen</a:t>
            </a:r>
            <a:endParaRPr lang="nl-BE"/>
          </a:p>
          <a:p>
            <a:pPr marL="0" lvl="0" indent="0" eaLnBrk="0" fontAlgn="base" hangingPunct="0">
              <a:lnSpc>
                <a:spcPct val="100000"/>
              </a:lnSpc>
              <a:spcBef>
                <a:spcPct val="0"/>
              </a:spcBef>
              <a:spcAft>
                <a:spcPct val="0"/>
              </a:spcAft>
              <a:buSzTx/>
              <a:buNone/>
            </a:pPr>
            <a:endParaRPr lang="en-US" altLang="nl-BE"/>
          </a:p>
          <a:p>
            <a:r>
              <a:rPr lang="nl-BE" altLang="nl-BE" b="1">
                <a:solidFill>
                  <a:srgbClr val="FF0000"/>
                </a:solidFill>
              </a:rPr>
              <a:t>Stookolie</a:t>
            </a:r>
            <a:r>
              <a:rPr lang="nl-BE" altLang="nl-BE">
                <a:solidFill>
                  <a:srgbClr val="FF0000"/>
                </a:solidFill>
              </a:rPr>
              <a:t>kachel</a:t>
            </a:r>
            <a:r>
              <a:rPr lang="nl-BE" altLang="nl-BE"/>
              <a:t> (</a:t>
            </a:r>
            <a:r>
              <a:rPr lang="nl-BE"/>
              <a:t>VI.13.1.3)</a:t>
            </a:r>
            <a:endParaRPr lang="nl-BE" sz="800"/>
          </a:p>
          <a:p>
            <a:pPr lvl="1"/>
            <a:r>
              <a:rPr lang="nl-BE" altLang="nl-BE" b="1"/>
              <a:t>Hoe herkennen</a:t>
            </a:r>
          </a:p>
          <a:p>
            <a:pPr lvl="2"/>
            <a:r>
              <a:rPr lang="nl-BE" altLang="nl-BE"/>
              <a:t>dunne toevoerleiding voor stookolie</a:t>
            </a:r>
          </a:p>
          <a:p>
            <a:pPr marL="0" lvl="0" indent="0" eaLnBrk="0" fontAlgn="base" hangingPunct="0">
              <a:lnSpc>
                <a:spcPct val="100000"/>
              </a:lnSpc>
              <a:spcBef>
                <a:spcPct val="0"/>
              </a:spcBef>
              <a:spcAft>
                <a:spcPct val="0"/>
              </a:spcAft>
              <a:buSzTx/>
              <a:buNone/>
            </a:pPr>
            <a:endParaRPr lang="nl-BE" altLang="nl-BE"/>
          </a:p>
          <a:p>
            <a:pPr marL="0" lvl="0" indent="0" eaLnBrk="0" fontAlgn="base" hangingPunct="0">
              <a:lnSpc>
                <a:spcPct val="100000"/>
              </a:lnSpc>
              <a:spcBef>
                <a:spcPct val="0"/>
              </a:spcBef>
              <a:spcAft>
                <a:spcPct val="0"/>
              </a:spcAft>
              <a:buSzTx/>
              <a:buNone/>
            </a:pPr>
            <a:endParaRPr lang="nl-BE" alt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91</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Kachels</a:t>
            </a:r>
          </a:p>
        </p:txBody>
      </p:sp>
    </p:spTree>
    <p:extLst>
      <p:ext uri="{BB962C8B-B14F-4D97-AF65-F5344CB8AC3E}">
        <p14:creationId xmlns:p14="http://schemas.microsoft.com/office/powerpoint/2010/main" val="19859744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a:xfrm>
            <a:off x="539552" y="1628800"/>
            <a:ext cx="6696744" cy="4248472"/>
          </a:xfrm>
        </p:spPr>
        <p:txBody>
          <a:bodyPr/>
          <a:lstStyle/>
          <a:p>
            <a:pPr lvl="0"/>
            <a:r>
              <a:rPr lang="nl-NL" altLang="nl-BE" b="1" dirty="0" err="1">
                <a:solidFill>
                  <a:srgbClr val="FF0000"/>
                </a:solidFill>
              </a:rPr>
              <a:t>Pellet</a:t>
            </a:r>
            <a:r>
              <a:rPr lang="nl-NL" altLang="nl-BE" dirty="0" err="1">
                <a:solidFill>
                  <a:srgbClr val="FF0000"/>
                </a:solidFill>
              </a:rPr>
              <a:t>kachel</a:t>
            </a:r>
            <a:r>
              <a:rPr lang="nl-NL" altLang="nl-BE" dirty="0">
                <a:solidFill>
                  <a:srgbClr val="FF0000"/>
                </a:solidFill>
              </a:rPr>
              <a:t> </a:t>
            </a:r>
            <a:r>
              <a:rPr lang="nl-NL" altLang="nl-BE" dirty="0"/>
              <a:t>(VI.13.1.4)</a:t>
            </a:r>
          </a:p>
          <a:p>
            <a:pPr lvl="1"/>
            <a:r>
              <a:rPr lang="nl-NL" altLang="nl-BE" b="1" dirty="0"/>
              <a:t>Hoe herkennen</a:t>
            </a:r>
          </a:p>
          <a:p>
            <a:pPr lvl="2"/>
            <a:r>
              <a:rPr lang="nl-NL" altLang="nl-BE" dirty="0">
                <a:ea typeface="Times New Roman" panose="02020603050405020304" pitchFamily="18" charset="0"/>
                <a:cs typeface="Calibri" panose="020F0502020204030204" pitchFamily="34" charset="0"/>
              </a:rPr>
              <a:t>zeer specifieke “verbrandingskamer” of “</a:t>
            </a:r>
            <a:r>
              <a:rPr lang="nl-NL" altLang="nl-BE" dirty="0" err="1">
                <a:ea typeface="Times New Roman" panose="02020603050405020304" pitchFamily="18" charset="0"/>
                <a:cs typeface="Calibri" panose="020F0502020204030204" pitchFamily="34" charset="0"/>
              </a:rPr>
              <a:t>branderpot</a:t>
            </a:r>
            <a:r>
              <a:rPr lang="nl-NL" altLang="nl-BE" dirty="0">
                <a:ea typeface="Times New Roman" panose="02020603050405020304" pitchFamily="18" charset="0"/>
                <a:cs typeface="Calibri" panose="020F0502020204030204" pitchFamily="34" charset="0"/>
              </a:rPr>
              <a:t>” met aanvoer voor pellets </a:t>
            </a:r>
          </a:p>
          <a:p>
            <a:pPr lvl="2"/>
            <a:r>
              <a:rPr lang="nl-NL" altLang="nl-BE" dirty="0" err="1">
                <a:ea typeface="Times New Roman" panose="02020603050405020304" pitchFamily="18" charset="0"/>
                <a:cs typeface="Calibri" panose="020F0502020204030204" pitchFamily="34" charset="0"/>
              </a:rPr>
              <a:t>branderpot</a:t>
            </a:r>
            <a:r>
              <a:rPr lang="nl-NL" altLang="nl-BE" dirty="0">
                <a:ea typeface="Times New Roman" panose="02020603050405020304" pitchFamily="18" charset="0"/>
                <a:cs typeface="Calibri" panose="020F0502020204030204" pitchFamily="34" charset="0"/>
              </a:rPr>
              <a:t> is zo klein dat er geen stukhout in kan</a:t>
            </a:r>
          </a:p>
          <a:p>
            <a:pPr lvl="2"/>
            <a:r>
              <a:rPr lang="nl-NL" dirty="0"/>
              <a:t>elektrische aansluiting voor gloeikaars en aanwezige ventilatoren</a:t>
            </a:r>
            <a:endParaRPr lang="nl-BE" altLang="nl-BE" sz="4000" dirty="0">
              <a:latin typeface="Arial" panose="020B0604020202020204" pitchFamily="34" charset="0"/>
            </a:endParaRPr>
          </a:p>
          <a:p>
            <a:pPr marL="0" lvl="0" indent="0" eaLnBrk="0" fontAlgn="base" hangingPunct="0">
              <a:lnSpc>
                <a:spcPct val="100000"/>
              </a:lnSpc>
              <a:spcBef>
                <a:spcPct val="0"/>
              </a:spcBef>
              <a:spcAft>
                <a:spcPct val="0"/>
              </a:spcAft>
              <a:buSzTx/>
              <a:buNone/>
            </a:pPr>
            <a:endParaRPr lang="nl-BE" altLang="nl-BE" dirty="0"/>
          </a:p>
          <a:p>
            <a:r>
              <a:rPr lang="nl-BE" altLang="nl-BE" b="1" dirty="0">
                <a:solidFill>
                  <a:srgbClr val="FF0000"/>
                </a:solidFill>
              </a:rPr>
              <a:t>Gas</a:t>
            </a:r>
            <a:r>
              <a:rPr lang="nl-BE" altLang="nl-BE" dirty="0">
                <a:solidFill>
                  <a:srgbClr val="FF0000"/>
                </a:solidFill>
              </a:rPr>
              <a:t>kachel</a:t>
            </a:r>
            <a:r>
              <a:rPr lang="nl-BE" altLang="nl-BE" dirty="0"/>
              <a:t> </a:t>
            </a:r>
            <a:r>
              <a:rPr lang="nl-NL" altLang="nl-BE" dirty="0"/>
              <a:t>(VI.13.1.6)</a:t>
            </a:r>
          </a:p>
          <a:p>
            <a:pPr lvl="1"/>
            <a:r>
              <a:rPr lang="nl-NL" altLang="nl-BE" b="1" dirty="0"/>
              <a:t>Hoe herkennen</a:t>
            </a:r>
          </a:p>
          <a:p>
            <a:pPr lvl="2"/>
            <a:r>
              <a:rPr lang="nl-NL" dirty="0"/>
              <a:t>aan stalen of koperen toevoerleiding met afsluitkraantje in nabijheid van toestel</a:t>
            </a:r>
            <a:endParaRPr lang="nl-BE" dirty="0"/>
          </a:p>
          <a:p>
            <a:pPr marL="0" lvl="0" indent="0" eaLnBrk="0" fontAlgn="base" hangingPunct="0">
              <a:lnSpc>
                <a:spcPct val="100000"/>
              </a:lnSpc>
              <a:spcBef>
                <a:spcPct val="0"/>
              </a:spcBef>
              <a:spcAft>
                <a:spcPct val="0"/>
              </a:spcAft>
              <a:buSzTx/>
              <a:buNone/>
            </a:pPr>
            <a:endParaRPr lang="nl-BE" altLang="nl-BE" dirty="0"/>
          </a:p>
          <a:p>
            <a:pPr marL="0" lvl="0" indent="0" eaLnBrk="0" fontAlgn="base" hangingPunct="0">
              <a:lnSpc>
                <a:spcPct val="100000"/>
              </a:lnSpc>
              <a:spcBef>
                <a:spcPct val="0"/>
              </a:spcBef>
              <a:spcAft>
                <a:spcPct val="0"/>
              </a:spcAft>
              <a:buSzTx/>
              <a:buNone/>
            </a:pPr>
            <a:endParaRPr lang="nl-BE" altLang="nl-BE"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92</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Kachels </a:t>
            </a:r>
          </a:p>
        </p:txBody>
      </p:sp>
      <p:pic>
        <p:nvPicPr>
          <p:cNvPr id="30721" name="Afbeelding 136">
            <a:extLst>
              <a:ext uri="{FF2B5EF4-FFF2-40B4-BE49-F238E27FC236}">
                <a16:creationId xmlns:a16="http://schemas.microsoft.com/office/drawing/2014/main" id="{2F5DDD68-848D-4E11-B481-2DE8E8668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545" y="1916832"/>
            <a:ext cx="1460302" cy="198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9739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75BC1BC-2D36-4C6E-BA4B-7CA8E39E7DC7}"/>
              </a:ext>
            </a:extLst>
          </p:cNvPr>
          <p:cNvSpPr>
            <a:spLocks noGrp="1"/>
          </p:cNvSpPr>
          <p:nvPr>
            <p:ph type="title"/>
          </p:nvPr>
        </p:nvSpPr>
        <p:spPr/>
        <p:txBody>
          <a:bodyPr/>
          <a:lstStyle/>
          <a:p>
            <a:pPr algn="l"/>
            <a:r>
              <a:rPr lang="nl-BE"/>
              <a:t>Aannamen kachels</a:t>
            </a:r>
          </a:p>
        </p:txBody>
      </p:sp>
      <p:sp>
        <p:nvSpPr>
          <p:cNvPr id="5" name="Tijdelijke aanduiding voor inhoud 4">
            <a:extLst>
              <a:ext uri="{FF2B5EF4-FFF2-40B4-BE49-F238E27FC236}">
                <a16:creationId xmlns:a16="http://schemas.microsoft.com/office/drawing/2014/main" id="{ACBD67BC-6B93-4614-9149-8503C652A9E6}"/>
              </a:ext>
            </a:extLst>
          </p:cNvPr>
          <p:cNvSpPr>
            <a:spLocks noGrp="1"/>
          </p:cNvSpPr>
          <p:nvPr>
            <p:ph sz="half" idx="2"/>
          </p:nvPr>
        </p:nvSpPr>
        <p:spPr/>
        <p:txBody>
          <a:bodyPr/>
          <a:lstStyle/>
          <a:p>
            <a:r>
              <a:rPr lang="nl-NL"/>
              <a:t>Kachels die naast </a:t>
            </a:r>
            <a:r>
              <a:rPr lang="nl-NL" b="1"/>
              <a:t>pellets ook </a:t>
            </a:r>
            <a:r>
              <a:rPr lang="nl-NL"/>
              <a:t>met </a:t>
            </a:r>
            <a:r>
              <a:rPr lang="nl-NL" b="1"/>
              <a:t>houtbriketten, houtsnippers of stukhout</a:t>
            </a:r>
            <a:r>
              <a:rPr lang="nl-NL"/>
              <a:t> gevoed kunnen worden</a:t>
            </a:r>
            <a:endParaRPr lang="nl-BE" altLang="nl-BE"/>
          </a:p>
          <a:p>
            <a:pPr lvl="1"/>
            <a:r>
              <a:rPr lang="nl-BE" altLang="nl-BE"/>
              <a:t>In software invoeren </a:t>
            </a:r>
            <a:r>
              <a:rPr lang="nl-NL"/>
              <a:t>met energiedrager </a:t>
            </a:r>
            <a:r>
              <a:rPr lang="nl-NL">
                <a:solidFill>
                  <a:srgbClr val="FF0000"/>
                </a:solidFill>
              </a:rPr>
              <a:t>hout (overig) </a:t>
            </a:r>
          </a:p>
          <a:p>
            <a:r>
              <a:rPr lang="nl-BE" altLang="nl-BE"/>
              <a:t>Allesbranders die zowel door </a:t>
            </a:r>
            <a:r>
              <a:rPr lang="nl-BE" altLang="nl-BE" b="1"/>
              <a:t>brandhout</a:t>
            </a:r>
            <a:r>
              <a:rPr lang="nl-BE" altLang="nl-BE"/>
              <a:t> als door </a:t>
            </a:r>
            <a:r>
              <a:rPr lang="nl-BE" altLang="nl-BE" b="1"/>
              <a:t>kolen </a:t>
            </a:r>
            <a:r>
              <a:rPr lang="nl-BE" altLang="nl-BE"/>
              <a:t>gevoed worden</a:t>
            </a:r>
          </a:p>
          <a:p>
            <a:pPr lvl="1"/>
            <a:r>
              <a:rPr lang="nl-BE" altLang="nl-BE"/>
              <a:t>In software invoeren </a:t>
            </a:r>
            <a:r>
              <a:rPr lang="nl-NL"/>
              <a:t>met energiedrager </a:t>
            </a:r>
            <a:r>
              <a:rPr lang="nl-NL">
                <a:solidFill>
                  <a:srgbClr val="FF0000"/>
                </a:solidFill>
              </a:rPr>
              <a:t>hout (overig) </a:t>
            </a:r>
            <a:endParaRPr lang="nl-BE" altLang="nl-BE">
              <a:solidFill>
                <a:srgbClr val="FF0000"/>
              </a:solidFill>
            </a:endParaRPr>
          </a:p>
          <a:p>
            <a:r>
              <a:rPr lang="nl-BE"/>
              <a:t>Kachel op </a:t>
            </a:r>
            <a:r>
              <a:rPr lang="nl-BE" b="1"/>
              <a:t>ethanol</a:t>
            </a:r>
            <a:endParaRPr lang="nl-BE" altLang="nl-BE" b="1"/>
          </a:p>
          <a:p>
            <a:pPr lvl="1"/>
            <a:r>
              <a:rPr lang="nl-BE" altLang="nl-BE"/>
              <a:t>In software invoeren als </a:t>
            </a:r>
            <a:r>
              <a:rPr lang="nl-BE" altLang="nl-BE">
                <a:solidFill>
                  <a:srgbClr val="FF0000"/>
                </a:solidFill>
              </a:rPr>
              <a:t>stookoliekachel</a:t>
            </a:r>
          </a:p>
        </p:txBody>
      </p:sp>
    </p:spTree>
    <p:extLst>
      <p:ext uri="{BB962C8B-B14F-4D97-AF65-F5344CB8AC3E}">
        <p14:creationId xmlns:p14="http://schemas.microsoft.com/office/powerpoint/2010/main" val="11276119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4"/>
          <p:cNvSpPr>
            <a:spLocks noGrp="1"/>
          </p:cNvSpPr>
          <p:nvPr>
            <p:ph sz="half" idx="2"/>
          </p:nvPr>
        </p:nvSpPr>
        <p:spPr/>
        <p:txBody>
          <a:bodyPr/>
          <a:lstStyle/>
          <a:p>
            <a:r>
              <a:rPr lang="nl-BE" b="1" dirty="0"/>
              <a:t>Werkingsprincipe</a:t>
            </a:r>
          </a:p>
          <a:p>
            <a:pPr lvl="1"/>
            <a:r>
              <a:rPr lang="nl-BE" sz="2000" dirty="0"/>
              <a:t>Decentraal verwarmingstoestel dat de (</a:t>
            </a:r>
            <a:r>
              <a:rPr lang="nl-BE" sz="2000" dirty="0" err="1"/>
              <a:t>verbrandings</a:t>
            </a:r>
            <a:r>
              <a:rPr lang="nl-BE" sz="2000" dirty="0"/>
              <a:t>)warmte op </a:t>
            </a:r>
            <a:r>
              <a:rPr lang="nl-BE" sz="2000" b="1" dirty="0"/>
              <a:t>lucht </a:t>
            </a:r>
            <a:r>
              <a:rPr lang="nl-BE" sz="2000" dirty="0"/>
              <a:t>overbrengt</a:t>
            </a:r>
          </a:p>
          <a:p>
            <a:pPr lvl="1"/>
            <a:r>
              <a:rPr lang="nl-BE" sz="2000" dirty="0"/>
              <a:t>Werkt vaak op gas, maar stookolie, pellets of hout ook mogelijk</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r>
              <a:rPr lang="nl-BE" b="1" dirty="0"/>
              <a:t>Aanname</a:t>
            </a:r>
            <a:endParaRPr lang="nl-BE" altLang="nl-BE" b="1" dirty="0"/>
          </a:p>
          <a:p>
            <a:pPr lvl="1"/>
            <a:r>
              <a:rPr lang="nl-BE" altLang="nl-BE" dirty="0" err="1"/>
              <a:t>Warmeluchtgenerator</a:t>
            </a:r>
            <a:r>
              <a:rPr lang="nl-BE" altLang="nl-BE" dirty="0"/>
              <a:t> wordt in de software ingevoerd als een stookoliekachel</a:t>
            </a:r>
            <a:endParaRPr lang="nl-BE" b="1" dirty="0"/>
          </a:p>
          <a:p>
            <a:pPr lvl="1"/>
            <a:endParaRPr lang="nl-BE" sz="2000" dirty="0"/>
          </a:p>
          <a:p>
            <a:pPr marL="0" indent="0">
              <a:buNone/>
            </a:pPr>
            <a:endParaRPr lang="en-US" dirty="0"/>
          </a:p>
          <a:p>
            <a:pPr marL="0" lvl="0" indent="0" eaLnBrk="0" fontAlgn="base" hangingPunct="0">
              <a:lnSpc>
                <a:spcPct val="100000"/>
              </a:lnSpc>
              <a:spcBef>
                <a:spcPct val="0"/>
              </a:spcBef>
              <a:spcAft>
                <a:spcPct val="0"/>
              </a:spcAft>
              <a:buSzTx/>
              <a:buNone/>
            </a:pPr>
            <a:endParaRPr lang="en-US" altLang="nl-BE" dirty="0"/>
          </a:p>
          <a:p>
            <a:pPr marL="0" lvl="0" indent="0" eaLnBrk="0" fontAlgn="base" hangingPunct="0">
              <a:lnSpc>
                <a:spcPct val="100000"/>
              </a:lnSpc>
              <a:spcBef>
                <a:spcPct val="0"/>
              </a:spcBef>
              <a:spcAft>
                <a:spcPct val="0"/>
              </a:spcAft>
              <a:buSzTx/>
              <a:buNone/>
            </a:pPr>
            <a:endParaRPr lang="nl-BE" altLang="nl-BE"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94</a:t>
            </a:fld>
            <a:endParaRPr lang="nl-BE" sz="1100">
              <a:solidFill>
                <a:srgbClr val="105269"/>
              </a:solidFill>
            </a:endParaRPr>
          </a:p>
        </p:txBody>
      </p:sp>
      <p:sp>
        <p:nvSpPr>
          <p:cNvPr id="9" name="Titel 3">
            <a:extLst>
              <a:ext uri="{FF2B5EF4-FFF2-40B4-BE49-F238E27FC236}">
                <a16:creationId xmlns:a16="http://schemas.microsoft.com/office/drawing/2014/main" id="{A6CC0B76-9F31-4CDF-90E1-C4482A5734F9}"/>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a:t>
            </a:r>
            <a:r>
              <a:rPr lang="nl-BE" sz="3100" dirty="0" err="1"/>
              <a:t>Warmeluchtgenerator</a:t>
            </a:r>
            <a:r>
              <a:rPr lang="nl-BE" sz="3100" dirty="0"/>
              <a:t> (VI.11.2)</a:t>
            </a:r>
          </a:p>
        </p:txBody>
      </p:sp>
      <p:pic>
        <p:nvPicPr>
          <p:cNvPr id="5" name="Afbeelding 4">
            <a:extLst>
              <a:ext uri="{FF2B5EF4-FFF2-40B4-BE49-F238E27FC236}">
                <a16:creationId xmlns:a16="http://schemas.microsoft.com/office/drawing/2014/main" id="{056A0A25-B068-4C1F-87F2-05319476832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3242" y="3130724"/>
            <a:ext cx="2889250" cy="1990725"/>
          </a:xfrm>
          <a:prstGeom prst="rect">
            <a:avLst/>
          </a:prstGeom>
          <a:noFill/>
          <a:ln>
            <a:noFill/>
          </a:ln>
        </p:spPr>
      </p:pic>
    </p:spTree>
    <p:extLst>
      <p:ext uri="{BB962C8B-B14F-4D97-AF65-F5344CB8AC3E}">
        <p14:creationId xmlns:p14="http://schemas.microsoft.com/office/powerpoint/2010/main" val="6531139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7060939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469692"/>
            <a:ext cx="1685714" cy="200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0620" y="4643501"/>
            <a:ext cx="2273646" cy="2179214"/>
          </a:xfrm>
          <a:prstGeom prst="rect">
            <a:avLst/>
          </a:prstGeom>
        </p:spPr>
      </p:pic>
      <p:pic>
        <p:nvPicPr>
          <p:cNvPr id="15" name="Picture 5" descr="novares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69692"/>
            <a:ext cx="1653378" cy="13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Mazoutkache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5436461"/>
            <a:ext cx="1685714" cy="1371273"/>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Vind surdiac | Kachels en Openhaarden Te Koop | 2dehan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4301367"/>
            <a:ext cx="1685714" cy="1261421"/>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3148" y="2384429"/>
            <a:ext cx="1584175" cy="2259072"/>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95</a:t>
            </a:fld>
            <a:endParaRPr lang="nl-BE" sz="1100">
              <a:solidFill>
                <a:srgbClr val="105269"/>
              </a:solidFill>
            </a:endParaRPr>
          </a:p>
        </p:txBody>
      </p:sp>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576" y="4013335"/>
            <a:ext cx="1750132" cy="1866428"/>
          </a:xfrm>
          <a:prstGeom prst="rect">
            <a:avLst/>
          </a:prstGeom>
        </p:spPr>
      </p:pic>
      <p:pic>
        <p:nvPicPr>
          <p:cNvPr id="19" name="Afbeelding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576" y="2469692"/>
            <a:ext cx="1750132" cy="1707675"/>
          </a:xfrm>
          <a:prstGeom prst="rect">
            <a:avLst/>
          </a:prstGeom>
        </p:spPr>
      </p:pic>
      <p:pic>
        <p:nvPicPr>
          <p:cNvPr id="21" name="Afbeelding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2011" y="5606792"/>
            <a:ext cx="1653378" cy="1240033"/>
          </a:xfrm>
          <a:prstGeom prst="rect">
            <a:avLst/>
          </a:prstGeom>
        </p:spPr>
      </p:pic>
      <p:pic>
        <p:nvPicPr>
          <p:cNvPr id="22" name="Afbeelding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15705" y="3835628"/>
            <a:ext cx="1005990" cy="1771164"/>
          </a:xfrm>
          <a:prstGeom prst="rect">
            <a:avLst/>
          </a:prstGeom>
        </p:spPr>
      </p:pic>
      <p:sp>
        <p:nvSpPr>
          <p:cNvPr id="23" name="Rechthoek 22"/>
          <p:cNvSpPr/>
          <p:nvPr/>
        </p:nvSpPr>
        <p:spPr>
          <a:xfrm>
            <a:off x="1115616" y="2077130"/>
            <a:ext cx="888385" cy="307777"/>
          </a:xfrm>
          <a:prstGeom prst="rect">
            <a:avLst/>
          </a:prstGeom>
          <a:solidFill>
            <a:schemeClr val="bg1"/>
          </a:solidFill>
        </p:spPr>
        <p:txBody>
          <a:bodyPr wrap="none">
            <a:spAutoFit/>
          </a:bodyPr>
          <a:lstStyle/>
          <a:p>
            <a:r>
              <a:rPr lang="nl-BE" sz="1400">
                <a:solidFill>
                  <a:srgbClr val="38373A"/>
                </a:solidFill>
                <a:latin typeface="Calibri" panose="020F0502020204030204" pitchFamily="34" charset="0"/>
              </a:rPr>
              <a:t>↓ GAS ↓</a:t>
            </a:r>
            <a:endParaRPr lang="nl-NL" sz="1400">
              <a:solidFill>
                <a:srgbClr val="38373A"/>
              </a:solidFill>
              <a:latin typeface="Calibri" panose="020F0502020204030204" pitchFamily="34" charset="0"/>
            </a:endParaRPr>
          </a:p>
        </p:txBody>
      </p:sp>
      <p:sp>
        <p:nvSpPr>
          <p:cNvPr id="24" name="Rechthoek 23"/>
          <p:cNvSpPr/>
          <p:nvPr/>
        </p:nvSpPr>
        <p:spPr>
          <a:xfrm>
            <a:off x="2750758" y="2077130"/>
            <a:ext cx="1400961" cy="307777"/>
          </a:xfrm>
          <a:prstGeom prst="rect">
            <a:avLst/>
          </a:prstGeom>
          <a:solidFill>
            <a:schemeClr val="bg1"/>
          </a:solidFill>
        </p:spPr>
        <p:txBody>
          <a:bodyPr wrap="none">
            <a:spAutoFit/>
          </a:bodyPr>
          <a:lstStyle/>
          <a:p>
            <a:r>
              <a:rPr lang="nl-BE" sz="1400">
                <a:solidFill>
                  <a:srgbClr val="38373A"/>
                </a:solidFill>
                <a:latin typeface="Calibri" panose="020F0502020204030204" pitchFamily="34" charset="0"/>
              </a:rPr>
              <a:t>↓ STOOKOLIE ↓</a:t>
            </a:r>
            <a:endParaRPr lang="nl-NL" sz="1400">
              <a:solidFill>
                <a:srgbClr val="38373A"/>
              </a:solidFill>
              <a:latin typeface="Calibri" panose="020F0502020204030204" pitchFamily="34" charset="0"/>
            </a:endParaRPr>
          </a:p>
        </p:txBody>
      </p:sp>
      <p:sp>
        <p:nvSpPr>
          <p:cNvPr id="25" name="Rechthoek 24"/>
          <p:cNvSpPr/>
          <p:nvPr/>
        </p:nvSpPr>
        <p:spPr>
          <a:xfrm>
            <a:off x="4644342" y="2077130"/>
            <a:ext cx="1614545" cy="307777"/>
          </a:xfrm>
          <a:prstGeom prst="rect">
            <a:avLst/>
          </a:prstGeom>
          <a:solidFill>
            <a:schemeClr val="bg1"/>
          </a:solidFill>
        </p:spPr>
        <p:txBody>
          <a:bodyPr wrap="none">
            <a:spAutoFit/>
          </a:bodyPr>
          <a:lstStyle/>
          <a:p>
            <a:r>
              <a:rPr lang="nl-BE" sz="1400">
                <a:solidFill>
                  <a:srgbClr val="38373A"/>
                </a:solidFill>
                <a:latin typeface="Calibri" panose="020F0502020204030204" pitchFamily="34" charset="0"/>
              </a:rPr>
              <a:t>↓ ELEKTRICITEIT ↓</a:t>
            </a:r>
            <a:endParaRPr lang="nl-NL" sz="1400">
              <a:solidFill>
                <a:srgbClr val="38373A"/>
              </a:solidFill>
              <a:latin typeface="Calibri" panose="020F0502020204030204" pitchFamily="34" charset="0"/>
            </a:endParaRPr>
          </a:p>
        </p:txBody>
      </p:sp>
      <p:sp>
        <p:nvSpPr>
          <p:cNvPr id="26" name="Rechthoek 25"/>
          <p:cNvSpPr/>
          <p:nvPr/>
        </p:nvSpPr>
        <p:spPr>
          <a:xfrm>
            <a:off x="7048628" y="1654744"/>
            <a:ext cx="1177630" cy="738664"/>
          </a:xfrm>
          <a:prstGeom prst="rect">
            <a:avLst/>
          </a:prstGeom>
          <a:solidFill>
            <a:schemeClr val="bg1"/>
          </a:solidFill>
        </p:spPr>
        <p:txBody>
          <a:bodyPr wrap="none">
            <a:spAutoFit/>
          </a:bodyPr>
          <a:lstStyle/>
          <a:p>
            <a:pPr algn="ctr"/>
            <a:r>
              <a:rPr lang="nl-BE" sz="1400">
                <a:solidFill>
                  <a:srgbClr val="38373A"/>
                </a:solidFill>
                <a:latin typeface="Calibri" panose="020F0502020204030204" pitchFamily="34" charset="0"/>
              </a:rPr>
              <a:t>HOUT</a:t>
            </a:r>
          </a:p>
          <a:p>
            <a:pPr algn="ctr"/>
            <a:r>
              <a:rPr lang="nl-BE" sz="1400">
                <a:solidFill>
                  <a:srgbClr val="38373A"/>
                </a:solidFill>
                <a:latin typeface="Calibri" panose="020F0502020204030204" pitchFamily="34" charset="0"/>
              </a:rPr>
              <a:t>↓ PELLETS ↓</a:t>
            </a:r>
          </a:p>
          <a:p>
            <a:pPr algn="ctr"/>
            <a:r>
              <a:rPr lang="nl-BE" sz="1400">
                <a:solidFill>
                  <a:srgbClr val="38373A"/>
                </a:solidFill>
                <a:latin typeface="Calibri" panose="020F0502020204030204" pitchFamily="34" charset="0"/>
              </a:rPr>
              <a:t>↓ KOLEN ↓</a:t>
            </a:r>
            <a:endParaRPr lang="nl-NL" sz="1400">
              <a:solidFill>
                <a:srgbClr val="38373A"/>
              </a:solidFill>
              <a:latin typeface="Calibri" panose="020F0502020204030204" pitchFamily="34" charset="0"/>
            </a:endParaRPr>
          </a:p>
        </p:txBody>
      </p:sp>
      <p:sp>
        <p:nvSpPr>
          <p:cNvPr id="5" name="Tijdelijke aanduiding voor inhoud 4">
            <a:extLst>
              <a:ext uri="{FF2B5EF4-FFF2-40B4-BE49-F238E27FC236}">
                <a16:creationId xmlns:a16="http://schemas.microsoft.com/office/drawing/2014/main" id="{17B430B5-1E81-4F8B-A47C-2BD76D9AE750}"/>
              </a:ext>
            </a:extLst>
          </p:cNvPr>
          <p:cNvSpPr>
            <a:spLocks noGrp="1"/>
          </p:cNvSpPr>
          <p:nvPr>
            <p:ph sz="half" idx="2"/>
          </p:nvPr>
        </p:nvSpPr>
        <p:spPr>
          <a:xfrm>
            <a:off x="582032" y="1340285"/>
            <a:ext cx="8352928" cy="4248472"/>
          </a:xfrm>
        </p:spPr>
        <p:txBody>
          <a:bodyPr/>
          <a:lstStyle/>
          <a:p>
            <a:r>
              <a:rPr lang="nl-BE"/>
              <a:t>Overzicht </a:t>
            </a:r>
            <a:r>
              <a:rPr lang="nl-BE" b="1"/>
              <a:t>energiedragers</a:t>
            </a:r>
            <a:r>
              <a:rPr lang="nl-BE"/>
              <a:t> voor </a:t>
            </a:r>
            <a:r>
              <a:rPr lang="nl-BE" b="1"/>
              <a:t>decentrale</a:t>
            </a:r>
            <a:r>
              <a:rPr lang="nl-BE"/>
              <a:t> installaties voor RV </a:t>
            </a:r>
          </a:p>
        </p:txBody>
      </p:sp>
    </p:spTree>
    <p:extLst>
      <p:ext uri="{BB962C8B-B14F-4D97-AF65-F5344CB8AC3E}">
        <p14:creationId xmlns:p14="http://schemas.microsoft.com/office/powerpoint/2010/main" val="5627687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 Ruimteverwarming</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b="1">
                <a:solidFill>
                  <a:srgbClr val="FF0000"/>
                </a:solidFill>
                <a:latin typeface="Calibri"/>
                <a:cs typeface="Calibri"/>
              </a:rPr>
              <a:t>Algemene principes ruimteverwarming</a:t>
            </a:r>
          </a:p>
          <a:p>
            <a:pPr marL="575945" lvl="1" indent="-287655"/>
            <a:r>
              <a:rPr lang="nl-NL">
                <a:latin typeface="Calibri"/>
                <a:cs typeface="Calibri"/>
              </a:rPr>
              <a:t>Opwekking</a:t>
            </a:r>
          </a:p>
          <a:p>
            <a:pPr marL="575945" lvl="1" indent="-287655"/>
            <a:r>
              <a:rPr lang="nl-NL" b="1">
                <a:solidFill>
                  <a:srgbClr val="FF0000"/>
                </a:solidFill>
                <a:latin typeface="Calibri"/>
                <a:cs typeface="Calibri"/>
              </a:rPr>
              <a:t>Distributie</a:t>
            </a:r>
          </a:p>
          <a:p>
            <a:pPr marL="575945" lvl="1" indent="-287655"/>
            <a:r>
              <a:rPr lang="nl-NL">
                <a:latin typeface="Calibri"/>
                <a:cs typeface="Calibri"/>
              </a:rPr>
              <a:t>Opslag</a:t>
            </a:r>
          </a:p>
          <a:p>
            <a:pPr marL="575945" lvl="1" indent="-287655"/>
            <a:r>
              <a:rPr lang="nl-NL">
                <a:latin typeface="Calibri"/>
                <a:cs typeface="Calibri"/>
              </a:rPr>
              <a:t>Afgifte</a:t>
            </a:r>
          </a:p>
          <a:p>
            <a:pPr marL="575945" lvl="1" indent="-287655"/>
            <a:r>
              <a:rPr lang="nl-NL">
                <a:latin typeface="Calibri"/>
                <a:cs typeface="Calibri"/>
              </a:rPr>
              <a:t>Regeling</a:t>
            </a:r>
          </a:p>
          <a:p>
            <a:pPr marL="575945" lvl="1" indent="-287655"/>
            <a:r>
              <a:rPr lang="nl-NL">
                <a:latin typeface="Calibri"/>
                <a:cs typeface="Calibri"/>
              </a:rPr>
              <a:t>Equivalente eenheden</a:t>
            </a:r>
          </a:p>
          <a:p>
            <a:pPr marL="287945" indent="-287655"/>
            <a:r>
              <a:rPr lang="nl-BE"/>
              <a:t>Specifieke verwarmingsinstallaties</a:t>
            </a:r>
            <a:endParaRPr lang="nl-NL">
              <a:latin typeface="Calibri"/>
              <a:cs typeface="Calibri"/>
            </a:endParaRP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a:latin typeface="Calibri"/>
                <a:cs typeface="Calibri"/>
              </a:rPr>
              <a:t>Ruimteverwarming in EPC</a:t>
            </a:r>
          </a:p>
          <a:p>
            <a:pPr marL="0" indent="0">
              <a:buNone/>
            </a:pPr>
            <a:endParaRPr lang="nl-BE"/>
          </a:p>
        </p:txBody>
      </p:sp>
    </p:spTree>
    <p:extLst>
      <p:ext uri="{BB962C8B-B14F-4D97-AF65-F5344CB8AC3E}">
        <p14:creationId xmlns:p14="http://schemas.microsoft.com/office/powerpoint/2010/main" val="6897081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C7328E9-9BEF-4E6B-9DCE-065FFC1C17A9}"/>
              </a:ext>
            </a:extLst>
          </p:cNvPr>
          <p:cNvPicPr>
            <a:picLocks noChangeAspect="1"/>
          </p:cNvPicPr>
          <p:nvPr/>
        </p:nvPicPr>
        <p:blipFill rotWithShape="1">
          <a:blip r:embed="rId2"/>
          <a:srcRect l="11413" t="30002" r="24508" b="10800"/>
          <a:stretch/>
        </p:blipFill>
        <p:spPr>
          <a:xfrm>
            <a:off x="539552" y="1484784"/>
            <a:ext cx="8313952" cy="4320480"/>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97</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Distributie RV (VI.13)</a:t>
            </a:r>
          </a:p>
        </p:txBody>
      </p:sp>
      <p:sp>
        <p:nvSpPr>
          <p:cNvPr id="4" name="Pijl: rechts 3">
            <a:extLst>
              <a:ext uri="{FF2B5EF4-FFF2-40B4-BE49-F238E27FC236}">
                <a16:creationId xmlns:a16="http://schemas.microsoft.com/office/drawing/2014/main" id="{BC213901-6060-4376-BD20-B8F6BA479AF3}"/>
              </a:ext>
            </a:extLst>
          </p:cNvPr>
          <p:cNvSpPr/>
          <p:nvPr/>
        </p:nvSpPr>
        <p:spPr>
          <a:xfrm>
            <a:off x="1864775" y="1628800"/>
            <a:ext cx="864096" cy="288032"/>
          </a:xfrm>
          <a:prstGeom prst="rightArrow">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A1AD52E4-5C8A-4AD8-BF5D-583B391698EB}"/>
              </a:ext>
            </a:extLst>
          </p:cNvPr>
          <p:cNvSpPr/>
          <p:nvPr/>
        </p:nvSpPr>
        <p:spPr>
          <a:xfrm>
            <a:off x="467544" y="3429000"/>
            <a:ext cx="7560840" cy="12961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577073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145EA02-CD71-4C3C-996C-E6AB9D3B542F}"/>
              </a:ext>
            </a:extLst>
          </p:cNvPr>
          <p:cNvSpPr/>
          <p:nvPr/>
        </p:nvSpPr>
        <p:spPr>
          <a:xfrm>
            <a:off x="323528" y="5949280"/>
            <a:ext cx="2520280" cy="77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inhoud 4">
            <a:extLst>
              <a:ext uri="{FF2B5EF4-FFF2-40B4-BE49-F238E27FC236}">
                <a16:creationId xmlns:a16="http://schemas.microsoft.com/office/drawing/2014/main" id="{A49776F6-50E8-4783-9717-97DF7A6D907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b="1" dirty="0">
                <a:latin typeface="Calibri"/>
                <a:cs typeface="Calibri"/>
              </a:rPr>
              <a:t>Werkingsprincipe</a:t>
            </a:r>
          </a:p>
          <a:p>
            <a:pPr lvl="1"/>
            <a:r>
              <a:rPr lang="nl-BE" dirty="0"/>
              <a:t>Verdeelt de warmte, opgewekt door een </a:t>
            </a:r>
            <a:r>
              <a:rPr lang="nl-BE" b="1" dirty="0"/>
              <a:t>centrale</a:t>
            </a:r>
            <a:r>
              <a:rPr lang="nl-BE" dirty="0"/>
              <a:t> opwekker, doorheen (deel van) eenheid</a:t>
            </a:r>
          </a:p>
          <a:p>
            <a:pPr lvl="1"/>
            <a:r>
              <a:rPr lang="nl-BE" dirty="0"/>
              <a:t>Warmte wordt meestal getransporteerd via water, maar soms ook via (ventilatie)lucht</a:t>
            </a:r>
          </a:p>
          <a:p>
            <a:pPr marL="288000" lvl="1" indent="0">
              <a:buNone/>
            </a:pPr>
            <a:endParaRPr lang="nl-BE" sz="2000" dirty="0"/>
          </a:p>
          <a:p>
            <a:pPr marL="287655" lvl="2" indent="-287655">
              <a:buBlip>
                <a:blip r:embed="rId2"/>
              </a:buBlip>
            </a:pPr>
            <a:r>
              <a:rPr lang="nl-BE" sz="2200" b="1" dirty="0">
                <a:latin typeface="Calibri"/>
                <a:cs typeface="Calibri"/>
              </a:rPr>
              <a:t>Soorten</a:t>
            </a:r>
          </a:p>
          <a:p>
            <a:pPr lvl="1"/>
            <a:r>
              <a:rPr lang="nl-BE" dirty="0"/>
              <a:t>Distributieleidingen (water) of -kanalen (lucht)</a:t>
            </a:r>
          </a:p>
          <a:p>
            <a:pPr lvl="1"/>
            <a:r>
              <a:rPr lang="nl-BE" dirty="0" err="1"/>
              <a:t>Combilus</a:t>
            </a:r>
            <a:r>
              <a:rPr lang="nl-BE" dirty="0"/>
              <a:t> (VI.1.10)</a:t>
            </a:r>
          </a:p>
          <a:p>
            <a:pPr lvl="2"/>
            <a:r>
              <a:rPr lang="nl-BE" dirty="0"/>
              <a:t>= gemeenschappelijke circulatieleiding voor zowel ruimteverwarming als sanitair warm water</a:t>
            </a:r>
          </a:p>
          <a:p>
            <a:pPr lvl="2"/>
            <a:r>
              <a:rPr lang="nl-BE" dirty="0"/>
              <a:t>warmte voor sanitair warm water wordt afgegeven aan opslagvat of doorstroomwarmtewisselaar</a:t>
            </a:r>
          </a:p>
          <a:p>
            <a:pPr lvl="2"/>
            <a:r>
              <a:rPr lang="nl-BE" dirty="0"/>
              <a:t>komen voor binnen een collectief woongebouw of een gebouw met meerdere eenheden en een collectief verwarmingssysteem</a:t>
            </a:r>
          </a:p>
          <a:p>
            <a:pPr marL="576000" lvl="2" indent="0">
              <a:buNone/>
            </a:pPr>
            <a:endParaRPr lang="nl-BE" sz="1800" dirty="0"/>
          </a:p>
          <a:p>
            <a:pPr marL="287655" lvl="2" indent="-287655">
              <a:buBlip>
                <a:blip r:embed="rId2"/>
              </a:buBlip>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98</a:t>
            </a:fld>
            <a:endParaRPr lang="nl-BE" sz="1100">
              <a:solidFill>
                <a:srgbClr val="105269"/>
              </a:solidFill>
            </a:endParaRPr>
          </a:p>
        </p:txBody>
      </p:sp>
      <p:sp>
        <p:nvSpPr>
          <p:cNvPr id="14" name="Titel 3">
            <a:extLst>
              <a:ext uri="{FF2B5EF4-FFF2-40B4-BE49-F238E27FC236}">
                <a16:creationId xmlns:a16="http://schemas.microsoft.com/office/drawing/2014/main" id="{8976E0A3-6346-4141-B0B0-822E033129D3}"/>
              </a:ext>
            </a:extLst>
          </p:cNvPr>
          <p:cNvSpPr txBox="1">
            <a:spLocks/>
          </p:cNvSpPr>
          <p:nvPr/>
        </p:nvSpPr>
        <p:spPr>
          <a:xfrm>
            <a:off x="539552"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Distributie RV (VI.13)</a:t>
            </a:r>
          </a:p>
        </p:txBody>
      </p:sp>
    </p:spTree>
    <p:extLst>
      <p:ext uri="{BB962C8B-B14F-4D97-AF65-F5344CB8AC3E}">
        <p14:creationId xmlns:p14="http://schemas.microsoft.com/office/powerpoint/2010/main" val="18015501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99</a:t>
            </a:fld>
            <a:endParaRPr lang="nl-BE" sz="1100">
              <a:solidFill>
                <a:srgbClr val="105269"/>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80728"/>
            <a:ext cx="6552728" cy="4563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55" y="5696064"/>
            <a:ext cx="1785031" cy="362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a:extLst>
              <a:ext uri="{FF2B5EF4-FFF2-40B4-BE49-F238E27FC236}">
                <a16:creationId xmlns:a16="http://schemas.microsoft.com/office/drawing/2014/main" id="{492305E6-05E3-45DE-AEF2-7D18B35243A1}"/>
              </a:ext>
            </a:extLst>
          </p:cNvPr>
          <p:cNvSpPr/>
          <p:nvPr/>
        </p:nvSpPr>
        <p:spPr>
          <a:xfrm>
            <a:off x="3329126" y="620688"/>
            <a:ext cx="4411226" cy="50405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1439554"/>
      </p:ext>
    </p:extLst>
  </p:cSld>
  <p:clrMapOvr>
    <a:masterClrMapping/>
  </p:clrMapOvr>
</p:sld>
</file>

<file path=ppt/theme/theme1.xml><?xml version="1.0" encoding="utf-8"?>
<a:theme xmlns:a="http://schemas.openxmlformats.org/drawingml/2006/main" name="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99" ma:contentTypeDescription="" ma:contentTypeScope="" ma:versionID="dd9a5a67857d12ddadb8272983190455">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175dadc6ab0957365005acb7a4906281"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element ref="ns3:_dlc_DocId" minOccurs="0"/>
                <xsd:element ref="ns3:_dlc_DocIdUrl" minOccurs="0"/>
                <xsd:element ref="ns3:_dlc_DocIdPersistId" minOccurs="0"/>
                <xsd:element ref="ns2:MediaServiceLocation" minOccurs="0"/>
                <xsd:element ref="ns2:Gevalideerd" minOccurs="0"/>
                <xsd:element ref="ns2:MediaLengthInSeconds" minOccurs="0"/>
                <xsd:element ref="ns2:Datum"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Opmerking" ma:description="Optioneel veld. Maakt het eenvoudiger om de juiste PV terug te vinden als inspiratiebron bij het beantwoorden van een nieuwe PV."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readOnly="false"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Location" ma:index="41" nillable="true" ma:displayName="Location" ma:internalName="MediaServiceLocation" ma:readOnly="true">
      <xsd:simpleType>
        <xsd:restriction base="dms:Text"/>
      </xsd:simpleType>
    </xsd:element>
    <xsd:element name="Gevalideerd" ma:index="42" nillable="true" ma:displayName="Gevalideerd" ma:default="0" ma:format="Dropdown" ma:internalName="Gevalideerd">
      <xsd:simpleType>
        <xsd:restriction base="dms:Boolean"/>
      </xsd:simpleType>
    </xsd:element>
    <xsd:element name="MediaLengthInSeconds" ma:index="43" nillable="true" ma:displayName="Length (seconds)" ma:internalName="MediaLengthInSeconds" ma:readOnly="true">
      <xsd:simpleType>
        <xsd:restriction base="dms:Unknown"/>
      </xsd:simpleType>
    </xsd:element>
    <xsd:element name="Datum" ma:index="44" nillable="true" ma:displayName="Datum" ma:format="DateTime" ma:internalName="Datum">
      <xsd:simpleType>
        <xsd:restriction base="dms:DateTime"/>
      </xsd:simpleType>
    </xsd:element>
    <xsd:element name="lcf76f155ced4ddcb4097134ff3c332f" ma:index="46"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4"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1167;#2024|745ccb64-ecb9-4e75-93e6-2266c2d9779b"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element name="_dlc_DocId" ma:index="38" nillable="true" ma:displayName="Waarde van de document-id" ma:description="De waarde van de document-id die aan dit item is toegewezen." ma:internalName="_dlc_DocId" ma:readOnly="true">
      <xsd:simpleType>
        <xsd:restriction base="dms:Text"/>
      </xsd:simpleType>
    </xsd:element>
    <xsd:element name="_dlc_DocIdUrl" ma:index="3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gf4f80eca70b4135a9ced6669fdbdb3a xmlns="3bac7649-eb37-460d-9f8a-9ca85f036e36">
      <Terms xmlns="http://schemas.microsoft.com/office/infopath/2007/PartnerControls">
        <TermInfo xmlns="http://schemas.microsoft.com/office/infopath/2007/PartnerControls">
          <TermName xmlns="http://schemas.microsoft.com/office/infopath/2007/PartnerControls">EE Kwaliteit＆Onderst</TermName>
          <TermId xmlns="http://schemas.microsoft.com/office/infopath/2007/PartnerControls">3c277276-2e92-4ca5-b245-9649b52fab95</TermId>
        </TermInfo>
      </Terms>
    </gf4f80eca70b4135a9ced6669fdbdb3a>
    <DocumentSetDescription xmlns="http://schemas.microsoft.com/sharepoint/v3" xsi:nil="true"/>
    <b8cc891c48c04693b714cbf35be861e7 xmlns="8c9d9997-d67c-42a9-91b6-82cf79a793c3">
      <Terms xmlns="http://schemas.microsoft.com/office/infopath/2007/PartnerControls"/>
    </b8cc891c48c04693b714cbf35be861e7>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2021</TermName>
          <TermId xmlns="http://schemas.microsoft.com/office/infopath/2007/PartnerControls">4f534d97-444d-42f0-b631-03d6216b7578</TermId>
        </TermInfo>
      </Terms>
    </j8fa6b92914e4ae9b830c87969e146f2>
    <e3cfbf68bf8e4c3fb04a16e909e95235 xmlns="3bac7649-eb37-460d-9f8a-9ca85f036e36">
      <Terms xmlns="http://schemas.microsoft.com/office/infopath/2007/PartnerControls"/>
    </e3cfbf68bf8e4c3fb04a16e909e95235>
    <o64c163da4194d2da901314b913c9962 xmlns="3bac7649-eb37-460d-9f8a-9ca85f036e36">
      <Terms xmlns="http://schemas.microsoft.com/office/infopath/2007/PartnerControls">
        <TermInfo xmlns="http://schemas.microsoft.com/office/infopath/2007/PartnerControls">
          <TermName xmlns="http://schemas.microsoft.com/office/infopath/2007/PartnerControls">Inspectieprotocol</TermName>
          <TermId xmlns="http://schemas.microsoft.com/office/infopath/2007/PartnerControls">59796ae8-e8bd-441c-ad91-4436b8cbc15f</TermId>
        </TermInfo>
      </Terms>
    </o64c163da4194d2da901314b913c9962>
    <Jaar_x0020_REG_x0020_ODV xmlns="3bac7649-eb37-460d-9f8a-9ca85f036e36">2021</Jaar_x0020_REG_x0020_ODV>
    <TaxCatchAll xmlns="9a9ec0f0-7796-43d0-ac1f-4c8c46ee0bd1">
      <Value>900</Value>
      <Value>420</Value>
      <Value>282</Value>
      <Value>281</Value>
      <Value>313</Value>
    </TaxCatchAll>
    <cf6c9fb545af48f7a36995ecbde93006 xmlns="8c9d9997-d67c-42a9-91b6-82cf79a793c3">
      <Terms xmlns="http://schemas.microsoft.com/office/infopath/2007/PartnerControls">
        <TermInfo xmlns="http://schemas.microsoft.com/office/infopath/2007/PartnerControls">
          <TermName xmlns="http://schemas.microsoft.com/office/infopath/2007/PartnerControls">EPC</TermName>
          <TermId xmlns="http://schemas.microsoft.com/office/infopath/2007/PartnerControls">afffb9f0-e9e8-4270-afb3-c6957e4ec211</TermId>
        </TermInfo>
      </Terms>
    </cf6c9fb545af48f7a36995ecbde93006>
    <gfbc9fa463924f638e13122842d4754a xmlns="3bac7649-eb37-460d-9f8a-9ca85f036e36">
      <Terms xmlns="http://schemas.microsoft.com/office/infopath/2007/PartnerControls">
        <TermInfo xmlns="http://schemas.microsoft.com/office/infopath/2007/PartnerControls">
          <TermName xmlns="http://schemas.microsoft.com/office/infopath/2007/PartnerControls">Gebouw</TermName>
          <TermId xmlns="http://schemas.microsoft.com/office/infopath/2007/PartnerControls">f9e32dab-b6df-4b9e-ba61-a8f7721f2182</TermId>
        </TermInfo>
      </Terms>
    </gfbc9fa463924f638e13122842d4754a>
    <_dlc_DocId xmlns="3bac7649-eb37-460d-9f8a-9ca85f036e36">CNSPRC6EMTMN-1624825353-76775</_dlc_DocId>
    <_dlc_DocIdUrl xmlns="3bac7649-eb37-460d-9f8a-9ca85f036e36">
      <Url>https://vlaamseoverheid.sharepoint.com/sites/vea-intern/_layouts/15/DocIdRedir.aspx?ID=CNSPRC6EMTMN-1624825353-76775</Url>
      <Description>CNSPRC6EMTMN-1624825353-76775</Description>
    </_dlc_DocIdUrl>
    <Gevalideerd xmlns="8c9d9997-d67c-42a9-91b6-82cf79a793c3">false</Gevalideerd>
    <Datum xmlns="8c9d9997-d67c-42a9-91b6-82cf79a793c3" xsi:nil="true"/>
    <lcf76f155ced4ddcb4097134ff3c332f xmlns="8c9d9997-d67c-42a9-91b6-82cf79a793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20F1079-B19B-466D-931F-45A86C711213}">
  <ds:schemaRefs>
    <ds:schemaRef ds:uri="http://schemas.microsoft.com/sharepoint/events"/>
  </ds:schemaRefs>
</ds:datastoreItem>
</file>

<file path=customXml/itemProps2.xml><?xml version="1.0" encoding="utf-8"?>
<ds:datastoreItem xmlns:ds="http://schemas.openxmlformats.org/officeDocument/2006/customXml" ds:itemID="{6459BFA4-CC21-421F-9A6E-A525E626A1AA}">
  <ds:schemaRefs>
    <ds:schemaRef ds:uri="http://schemas.microsoft.com/sharepoint/v3/contenttype/forms"/>
  </ds:schemaRefs>
</ds:datastoreItem>
</file>

<file path=customXml/itemProps3.xml><?xml version="1.0" encoding="utf-8"?>
<ds:datastoreItem xmlns:ds="http://schemas.openxmlformats.org/officeDocument/2006/customXml" ds:itemID="{97797100-C3E8-4104-B4AE-EDB08D7E501E}">
  <ds:schemaRefs>
    <ds:schemaRef ds:uri="3bac7649-eb37-460d-9f8a-9ca85f036e36"/>
    <ds:schemaRef ds:uri="8c9d9997-d67c-42a9-91b6-82cf79a793c3"/>
    <ds:schemaRef ds:uri="9a9ec0f0-7796-43d0-ac1f-4c8c46ee0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91BAA42-E21D-49AC-A65C-360B48CE4646}">
  <ds:schemaRefs>
    <ds:schemaRef ds:uri="http://purl.org/dc/elements/1.1/"/>
    <ds:schemaRef ds:uri="http://schemas.microsoft.com/office/2006/metadata/properties"/>
    <ds:schemaRef ds:uri="http://schemas.microsoft.com/office/infopath/2007/PartnerControls"/>
    <ds:schemaRef ds:uri="http://schemas.microsoft.com/sharepoint/v3"/>
    <ds:schemaRef ds:uri="9a9ec0f0-7796-43d0-ac1f-4c8c46ee0bd1"/>
    <ds:schemaRef ds:uri="http://purl.org/dc/terms/"/>
    <ds:schemaRef ds:uri="http://schemas.openxmlformats.org/package/2006/metadata/core-properties"/>
    <ds:schemaRef ds:uri="3bac7649-eb37-460d-9f8a-9ca85f036e36"/>
    <ds:schemaRef ds:uri="http://schemas.microsoft.com/office/2006/documentManagement/types"/>
    <ds:schemaRef ds:uri="8c9d9997-d67c-42a9-91b6-82cf79a793c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sjabloon-VEA-GEKLEURDE-HUISJES</Template>
  <TotalTime>472</TotalTime>
  <Words>15781</Words>
  <Application>Microsoft Office PowerPoint</Application>
  <PresentationFormat>On-screen Show (4:3)</PresentationFormat>
  <Paragraphs>3244</Paragraphs>
  <Slides>338</Slides>
  <Notes>40</Notes>
  <HiddenSlides>0</HiddenSlides>
  <MMClips>0</MMClips>
  <ScaleCrop>false</ScaleCrop>
  <HeadingPairs>
    <vt:vector size="4" baseType="variant">
      <vt:variant>
        <vt:lpstr>Theme</vt:lpstr>
      </vt:variant>
      <vt:variant>
        <vt:i4>1</vt:i4>
      </vt:variant>
      <vt:variant>
        <vt:lpstr>Slide Titles</vt:lpstr>
      </vt:variant>
      <vt:variant>
        <vt:i4>338</vt:i4>
      </vt:variant>
    </vt:vector>
  </HeadingPairs>
  <TitlesOfParts>
    <vt:vector size="339" baseType="lpstr">
      <vt:lpstr>VEA-light-zonder-foto</vt:lpstr>
      <vt:lpstr>DEEL  VI: Ruimteverwarming </vt:lpstr>
      <vt:lpstr>INHOUD INSPECTIEPROTOCOL  DEEL I : Inleiding Deel II : Invoergegevens DEEL III : Gegevens over de eenheid, het project en de eigenaar DEEL IV : BV, bruikbare vloeroppervlakte, gebouwschil en begrenzingen Deel V : Eigenschappen gebouwschil Deel VI : Ruimteverwarming Deel VII : Koeling Deel VIII: Sanitair warm water Deel IX : Ventilatie Deel X : Zonne-energie Deel VI : Verlichting</vt:lpstr>
      <vt:lpstr>Deel VI: ruimteverwarming EPC-PEDIA: uitgebreide informatie en oefeningen beschikbaar!</vt:lpstr>
      <vt:lpstr>PowerPoint Presentation</vt:lpstr>
      <vt:lpstr>Software: tabblad ‘Ruimteverwarming’ </vt:lpstr>
      <vt:lpstr>Deel VI Ruimteverwarming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Deel VI Ruimteverwarming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en gesloten ketels</vt:lpstr>
      <vt:lpstr>PowerPoint Presentation</vt:lpstr>
      <vt:lpstr>PowerPoint Presentation</vt:lpstr>
      <vt:lpstr>PowerPoint Presentation</vt:lpstr>
      <vt:lpstr>PowerPoint Presentation</vt:lpstr>
      <vt:lpstr>PowerPoint Presentation</vt:lpstr>
      <vt:lpstr>Aanname condenserende en niet-condenserende ketels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Aannamen centrale opwekkers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Aannamen kachels</vt:lpstr>
      <vt:lpstr>PowerPoint Presentation</vt:lpstr>
      <vt:lpstr>PowerPoint Presentation</vt:lpstr>
      <vt:lpstr>Deel VI Ruimteverwarming</vt:lpstr>
      <vt:lpstr>PowerPoint Presentation</vt:lpstr>
      <vt:lpstr>PowerPoint Presentation</vt:lpstr>
      <vt:lpstr>PowerPoint Presentation</vt:lpstr>
      <vt:lpstr>Deel VI Ruimteverwarming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Deel VI Ruimteverwarming</vt:lpstr>
      <vt:lpstr>PowerPoint Presentation</vt:lpstr>
      <vt:lpstr>PowerPoint Presentation</vt:lpstr>
      <vt:lpstr>PowerPoint Presentation</vt:lpstr>
      <vt:lpstr>&gt; Pompregeling (VI.15)  </vt:lpstr>
      <vt:lpstr>&gt; Pompregeling (VI.15) </vt:lpstr>
      <vt:lpstr>&gt; Pompregeling (VI.15) </vt:lpstr>
      <vt:lpstr>&gt; Pompregeling (VI.15)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Deel VI Ruimteverwarming</vt:lpstr>
      <vt:lpstr>PowerPoint Presentation</vt:lpstr>
      <vt:lpstr>PowerPoint Presentation</vt:lpstr>
      <vt:lpstr>PowerPoint Presentation</vt:lpstr>
      <vt:lpstr>PowerPoint Presentation</vt:lpstr>
      <vt:lpstr>PowerPoint Presentation</vt:lpstr>
      <vt:lpstr>PowerPoint Presentation</vt:lpstr>
      <vt:lpstr>Deel VI Ruimteverwarming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Deel VI Ruimteverwarming</vt:lpstr>
      <vt:lpstr>Stappenplannen ruimteverwarming</vt:lpstr>
      <vt:lpstr>PowerPoint Presentation</vt:lpstr>
      <vt:lpstr>Stappenplan 1</vt:lpstr>
      <vt:lpstr>&gt; Stappenplan 1 – eigenschappen installatie RV (VI.3.1) </vt:lpstr>
      <vt:lpstr>&gt; Stappenplan 1 - stap 1: Type installatie voor RV</vt:lpstr>
      <vt:lpstr>Aannames bij stap 1</vt:lpstr>
      <vt:lpstr>&gt; Stappenplan 1 - stap 1: Type installatie voor RV</vt:lpstr>
      <vt:lpstr>Volledige centrale RV installatie</vt:lpstr>
      <vt:lpstr>&gt; Stappenplan 1 - stap 1: Type installatie voor RV</vt:lpstr>
      <vt:lpstr>&gt; Stappenplan 1 - stap 1: Type installatie voor RV</vt:lpstr>
      <vt:lpstr>&gt; Stappenplan 1 - stap 1: Type installatie voor RV</vt:lpstr>
      <vt:lpstr>&gt; Stappenplan 1 - stap 1: Type installatie voor RV</vt:lpstr>
      <vt:lpstr>&gt; Stappenplan 1 - stap 1: Type installatie voor RV</vt:lpstr>
      <vt:lpstr>&gt; Stappenplan 1 - stap 1: Type installatie voor RV</vt:lpstr>
      <vt:lpstr>&gt; Stappenplan 1 - stap 1: Type installatie voor RV</vt:lpstr>
      <vt:lpstr>&gt; Stappenplan 1 - stap 2: Eigenschappen per type RV</vt:lpstr>
      <vt:lpstr>&gt; Stappenplan 1 - stap 2: Eigenschappen per type RV</vt:lpstr>
      <vt:lpstr>&gt; Stappenplan 1 - stap 2: Eigenschappen per type RV</vt:lpstr>
      <vt:lpstr>&gt; Stappenplan 1 - stap 2: Eigenschappen per type RV</vt:lpstr>
      <vt:lpstr>&gt; Stappenplan 1 - stap 2: Opwekker(s) centrale installaties</vt:lpstr>
      <vt:lpstr>Voorbeelden van geschakelde opwekkers</vt:lpstr>
      <vt:lpstr>&gt; Stappenplan 1 - stap 2: Opwekker(s) centrale installaties</vt:lpstr>
      <vt:lpstr>&gt; Stappenplan 1 - stap 2: Opwekker(s) centrale installaties</vt:lpstr>
      <vt:lpstr>&gt; Stappenplan 1 - stap 2: Eigenschappen per type RV</vt:lpstr>
      <vt:lpstr>&gt; Stappenplan 1 - stap 2: Eigenschappen per Type RV</vt:lpstr>
      <vt:lpstr>&gt; Stappenplan 1 - stap 2: Distributie in centrale installaties</vt:lpstr>
      <vt:lpstr>Voorbeeld externe stookplaats</vt:lpstr>
      <vt:lpstr>PowerPoint Presentation</vt:lpstr>
      <vt:lpstr>&gt; Stappenplan 1 - stap 2: Distributie in centrale installaties</vt:lpstr>
      <vt:lpstr>&gt; Stappenplan 1 - stap 2: Distributie in centrale  installaties</vt:lpstr>
      <vt:lpstr>&gt; Stappenplan 1 - stap 2: Distributie in centrale  installaties</vt:lpstr>
      <vt:lpstr>&gt; Stappenplan 1 - stap 2: Distributie in centrale installaties</vt:lpstr>
      <vt:lpstr>&gt; Stappenplan 1 - stap 2: Distributie in centrale installaties</vt:lpstr>
      <vt:lpstr>&gt; Stappenplan 1 - stap 2: Distributie in centrale installaties</vt:lpstr>
      <vt:lpstr>&gt; Stappenplan 1 - stap 2: Distributie in centrale installaties</vt:lpstr>
      <vt:lpstr>&gt; Stappenplan 1 - stap 2: Distributie in centrale installaties</vt:lpstr>
      <vt:lpstr>&gt; Stappenplan 1 - stap 2: Eigenschappen per type RV</vt:lpstr>
      <vt:lpstr>&gt; Stappenplan 1 - stap 2: Afgifte in centrale installaties</vt:lpstr>
      <vt:lpstr>&gt; Stappenplan 1 - stap 2: Afgifte in centrale installaties</vt:lpstr>
      <vt:lpstr>PowerPoint Presentation</vt:lpstr>
      <vt:lpstr>&gt; Stappenplan 1 - stap 2: Eigenschappen per type RV</vt:lpstr>
      <vt:lpstr>&gt; Stappenplan 1 - stap 2: Regeling in centrale installaties</vt:lpstr>
      <vt:lpstr>&gt; Stappenplan 1 - stap 2: Regeling in centrale installaties</vt:lpstr>
      <vt:lpstr>&gt; Stappenplan 1 - stap 2: Eigenschappen per type RV</vt:lpstr>
      <vt:lpstr>&gt; Stappenplan 1 - stap 2: Opwekking in decentrale installaties</vt:lpstr>
      <vt:lpstr>&gt; Stappenplan 1 - stap 2: Opwekking in decentrale installaties</vt:lpstr>
      <vt:lpstr>&gt; Stappenplan 1 - stap 2: Eigenschappen per type RV</vt:lpstr>
      <vt:lpstr>&gt; Stappenplan 1 - stap 2: Onvolledige installatie</vt:lpstr>
      <vt:lpstr>&gt; Stappenplan 1 - stap 2: Onvolledige installatie</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PowerPoint Presentation</vt:lpstr>
      <vt:lpstr>&gt; Stappenplan 1 - stap 3: Eigenschappen per soort opwekker</vt:lpstr>
      <vt:lpstr>&gt; Stappenplan 1 - stap 3: Eigenschappen per soort opwekker</vt:lpstr>
      <vt:lpstr>PowerPoint Presentation</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PowerPoint Presentation</vt:lpstr>
      <vt:lpstr>PowerPoint Presentation</vt:lpstr>
      <vt:lpstr>&gt; Stappenplan 1 - stap 3: Eigenschappen per soort opwekker</vt:lpstr>
      <vt:lpstr>PowerPoint Presentation</vt:lpstr>
      <vt:lpstr>&gt; Stappenplan 1 - stap 3: Eigenschappen per soort opwekker</vt:lpstr>
      <vt:lpstr>&gt; Stappenplan 1 - stap 3: Eigenschappen per soort opwekker</vt:lpstr>
      <vt:lpstr>PowerPoint Presentation</vt:lpstr>
      <vt:lpstr>PowerPoint Presentation</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3: Eigenschappen per soort opwekker</vt:lpstr>
      <vt:lpstr>&gt; Stappenplan 1 - stap 4: Verwarmingsinstallaties invoeren</vt:lpstr>
      <vt:lpstr>&gt; Stappenplan 1 - stap 4: Verwarmingsinstallaties invoeren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Stappenplan 2</vt:lpstr>
      <vt:lpstr>&gt; Stappenplan 2 – Bepaling ruimteclusters</vt:lpstr>
      <vt:lpstr>&gt; Stappenplan 2 – Bepaling ruimteclusters</vt:lpstr>
      <vt:lpstr>&gt; Stappenplan 2 – Bepaling ruimteclusters</vt:lpstr>
      <vt:lpstr>&gt; Stappenplan 2 – Bepaling ruimteclusters (VI.4.1) </vt:lpstr>
      <vt:lpstr>&gt; Stappenplan 2 – Bepaling ruimteclusters</vt:lpstr>
      <vt:lpstr>&gt; Stappenplan 2 – Bepaling ruimteclusters</vt:lpstr>
      <vt:lpstr>&gt; Stappenplan 2 – Bepaling ruimteclusters (VI.4.1) </vt:lpstr>
      <vt:lpstr>&gt; Stappenplan 2 – stap 1: Cluster direct verwarmde ruimten</vt:lpstr>
      <vt:lpstr>&gt; Stappenplan 2 – stap 1: Aanname</vt:lpstr>
      <vt:lpstr>PowerPoint Presentation</vt:lpstr>
      <vt:lpstr>PowerPoint Presentation</vt:lpstr>
      <vt:lpstr>&gt; Stappenplan 2 – stap 2: Wijs indirect verwarmde ruimten toe</vt:lpstr>
      <vt:lpstr>&gt; Stappenplan 2 – stap 2: Wijs indirect verwarmde ruimten toe</vt:lpstr>
      <vt:lpstr>PowerPoint Presentation</vt:lpstr>
      <vt:lpstr>PowerPoint Presentation</vt:lpstr>
      <vt:lpstr>&gt; Stappenplan 2 – stap 3: Wijs onverwarmde ruimten toe</vt:lpstr>
      <vt:lpstr>PowerPoint Presentation</vt:lpstr>
      <vt:lpstr>PowerPoint Presentation</vt:lpstr>
      <vt:lpstr>&gt; Stappenplan 2 – stap 4: Bereken de volumes van de ruimteclusters</vt:lpstr>
      <vt:lpstr>&gt; Stappenplan 2 – stap 5: Voer ruimteclusters in en koppel aan correcte RV-installatie(s)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Deel VI Ruimteverwarming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Deel VI Ruimteverwarming</vt:lpstr>
      <vt:lpstr>Installatie voor RV in EPC</vt:lpstr>
      <vt:lpstr>Installatie voor RV in EPC</vt:lpstr>
      <vt:lpstr>Installatie voor RV in EPC</vt:lpstr>
      <vt:lpstr>Deel VI Ruimteverwarming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Deel VI: RV</dc:title>
  <dc:creator>Van Der Linden Elke</dc:creator>
  <cp:lastModifiedBy>Van Der Linden Elke</cp:lastModifiedBy>
  <cp:revision>6</cp:revision>
  <cp:lastPrinted>2015-08-18T07:57:32Z</cp:lastPrinted>
  <dcterms:created xsi:type="dcterms:W3CDTF">2020-01-16T08:54:33Z</dcterms:created>
  <dcterms:modified xsi:type="dcterms:W3CDTF">2024-01-30T10:09:14Z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Jaar">
    <vt:lpwstr>900;#2021|4f534d97-444d-42f0-b631-03d6216b7578</vt:lpwstr>
  </property>
  <property fmtid="{D5CDD505-2E9C-101B-9397-08002B2CF9AE}" pid="4" name="Jaar0">
    <vt:lpwstr>900;#2021|4f534d97-444d-42f0-b631-03d6216b7578</vt:lpwstr>
  </property>
  <property fmtid="{D5CDD505-2E9C-101B-9397-08002B2CF9AE}" pid="5" name="_dlc_DocIdItemGuid">
    <vt:lpwstr>4f6173a4-b48a-4587-86ce-feae84d75cb8</vt:lpwstr>
  </property>
  <property fmtid="{D5CDD505-2E9C-101B-9397-08002B2CF9AE}" pid="6" name="Vea_x0020_EE_x0020_Onderwerp">
    <vt:lpwstr/>
  </property>
  <property fmtid="{D5CDD505-2E9C-101B-9397-08002B2CF9AE}" pid="7" name="Vea_x0020_EE_x0020_Doctype">
    <vt:lpwstr/>
  </property>
  <property fmtid="{D5CDD505-2E9C-101B-9397-08002B2CF9AE}" pid="8" name="VEA_x0020_EE_x0020_Defossilisering">
    <vt:lpwstr/>
  </property>
  <property fmtid="{D5CDD505-2E9C-101B-9397-08002B2CF9AE}" pid="9" name="VEA_x0020_EE_x0020_Domein">
    <vt:lpwstr/>
  </property>
  <property fmtid="{D5CDD505-2E9C-101B-9397-08002B2CF9AE}" pid="10" name="VeaTeam">
    <vt:lpwstr>281;#EE Kwaliteit＆Onderst|3c277276-2e92-4ca5-b245-9649b52fab95</vt:lpwstr>
  </property>
  <property fmtid="{D5CDD505-2E9C-101B-9397-08002B2CF9AE}" pid="11" name="Vea_x0020_EE_x0020_Thema">
    <vt:lpwstr/>
  </property>
  <property fmtid="{D5CDD505-2E9C-101B-9397-08002B2CF9AE}" pid="12" name="Vea EE Onderwerp">
    <vt:lpwstr>420;#Inspectieprotocol|59796ae8-e8bd-441c-ad91-4436b8cbc15f</vt:lpwstr>
  </property>
  <property fmtid="{D5CDD505-2E9C-101B-9397-08002B2CF9AE}" pid="13" name="Vea EE Doctype">
    <vt:lpwstr/>
  </property>
  <property fmtid="{D5CDD505-2E9C-101B-9397-08002B2CF9AE}" pid="14" name="VEA EE Defossilisering">
    <vt:lpwstr/>
  </property>
  <property fmtid="{D5CDD505-2E9C-101B-9397-08002B2CF9AE}" pid="15" name="Vea EE Thema">
    <vt:lpwstr>282;#Gebouw|f9e32dab-b6df-4b9e-ba61-a8f7721f2182</vt:lpwstr>
  </property>
  <property fmtid="{D5CDD505-2E9C-101B-9397-08002B2CF9AE}" pid="16" name="VEA EE Domein">
    <vt:lpwstr>313;#EPC|afffb9f0-e9e8-4270-afb3-c6957e4ec211</vt:lpwstr>
  </property>
  <property fmtid="{D5CDD505-2E9C-101B-9397-08002B2CF9AE}" pid="17" name="MediaServiceImageTags">
    <vt:lpwstr/>
  </property>
</Properties>
</file>