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30" r:id="rId6"/>
    <p:sldMasterId id="2147483751" r:id="rId7"/>
    <p:sldMasterId id="2147483743" r:id="rId8"/>
  </p:sldMasterIdLst>
  <p:notesMasterIdLst>
    <p:notesMasterId r:id="rId131"/>
  </p:notesMasterIdLst>
  <p:handoutMasterIdLst>
    <p:handoutMasterId r:id="rId132"/>
  </p:handoutMasterIdLst>
  <p:sldIdLst>
    <p:sldId id="266" r:id="rId9"/>
    <p:sldId id="573" r:id="rId10"/>
    <p:sldId id="702" r:id="rId11"/>
    <p:sldId id="591" r:id="rId12"/>
    <p:sldId id="2728" r:id="rId13"/>
    <p:sldId id="2729" r:id="rId14"/>
    <p:sldId id="2730" r:id="rId15"/>
    <p:sldId id="2733" r:id="rId16"/>
    <p:sldId id="2731" r:id="rId17"/>
    <p:sldId id="574" r:id="rId18"/>
    <p:sldId id="698" r:id="rId19"/>
    <p:sldId id="700" r:id="rId20"/>
    <p:sldId id="701" r:id="rId21"/>
    <p:sldId id="703" r:id="rId22"/>
    <p:sldId id="704" r:id="rId23"/>
    <p:sldId id="2732" r:id="rId24"/>
    <p:sldId id="2734" r:id="rId25"/>
    <p:sldId id="705" r:id="rId26"/>
    <p:sldId id="706" r:id="rId27"/>
    <p:sldId id="707" r:id="rId28"/>
    <p:sldId id="2735" r:id="rId29"/>
    <p:sldId id="710" r:id="rId30"/>
    <p:sldId id="712" r:id="rId31"/>
    <p:sldId id="709" r:id="rId32"/>
    <p:sldId id="713" r:id="rId33"/>
    <p:sldId id="714" r:id="rId34"/>
    <p:sldId id="715" r:id="rId35"/>
    <p:sldId id="717" r:id="rId36"/>
    <p:sldId id="716" r:id="rId37"/>
    <p:sldId id="718" r:id="rId38"/>
    <p:sldId id="719" r:id="rId39"/>
    <p:sldId id="720" r:id="rId40"/>
    <p:sldId id="2721" r:id="rId41"/>
    <p:sldId id="2722" r:id="rId42"/>
    <p:sldId id="2604" r:id="rId43"/>
    <p:sldId id="2503" r:id="rId44"/>
    <p:sldId id="2605" r:id="rId45"/>
    <p:sldId id="2606" r:id="rId46"/>
    <p:sldId id="2607" r:id="rId47"/>
    <p:sldId id="2608" r:id="rId48"/>
    <p:sldId id="2609" r:id="rId49"/>
    <p:sldId id="2610" r:id="rId50"/>
    <p:sldId id="2611" r:id="rId51"/>
    <p:sldId id="2612" r:id="rId52"/>
    <p:sldId id="2613" r:id="rId53"/>
    <p:sldId id="2614" r:id="rId54"/>
    <p:sldId id="2736" r:id="rId55"/>
    <p:sldId id="2510" r:id="rId56"/>
    <p:sldId id="2615" r:id="rId57"/>
    <p:sldId id="2616" r:id="rId58"/>
    <p:sldId id="2617" r:id="rId59"/>
    <p:sldId id="2619" r:id="rId60"/>
    <p:sldId id="2618" r:id="rId61"/>
    <p:sldId id="2620" r:id="rId62"/>
    <p:sldId id="2737" r:id="rId63"/>
    <p:sldId id="2517" r:id="rId64"/>
    <p:sldId id="2635" r:id="rId65"/>
    <p:sldId id="2636" r:id="rId66"/>
    <p:sldId id="2637" r:id="rId67"/>
    <p:sldId id="2638" r:id="rId68"/>
    <p:sldId id="2639" r:id="rId69"/>
    <p:sldId id="2640" r:id="rId70"/>
    <p:sldId id="2641" r:id="rId71"/>
    <p:sldId id="2642" r:id="rId72"/>
    <p:sldId id="2643" r:id="rId73"/>
    <p:sldId id="2661" r:id="rId74"/>
    <p:sldId id="2662" r:id="rId75"/>
    <p:sldId id="2738" r:id="rId76"/>
    <p:sldId id="2644" r:id="rId77"/>
    <p:sldId id="2645" r:id="rId78"/>
    <p:sldId id="2647" r:id="rId79"/>
    <p:sldId id="2649" r:id="rId80"/>
    <p:sldId id="2650" r:id="rId81"/>
    <p:sldId id="2653" r:id="rId82"/>
    <p:sldId id="2654" r:id="rId83"/>
    <p:sldId id="2657" r:id="rId84"/>
    <p:sldId id="2658" r:id="rId85"/>
    <p:sldId id="2660" r:id="rId86"/>
    <p:sldId id="2659" r:id="rId87"/>
    <p:sldId id="2663" r:id="rId88"/>
    <p:sldId id="2664" r:id="rId89"/>
    <p:sldId id="2665" r:id="rId90"/>
    <p:sldId id="2669" r:id="rId91"/>
    <p:sldId id="2670" r:id="rId92"/>
    <p:sldId id="2671" r:id="rId93"/>
    <p:sldId id="2672" r:id="rId94"/>
    <p:sldId id="2673" r:id="rId95"/>
    <p:sldId id="2674" r:id="rId96"/>
    <p:sldId id="2675" r:id="rId97"/>
    <p:sldId id="2680" r:id="rId98"/>
    <p:sldId id="2681" r:id="rId99"/>
    <p:sldId id="2682" r:id="rId100"/>
    <p:sldId id="2683" r:id="rId101"/>
    <p:sldId id="2684" r:id="rId102"/>
    <p:sldId id="2627" r:id="rId103"/>
    <p:sldId id="2697" r:id="rId104"/>
    <p:sldId id="2699" r:id="rId105"/>
    <p:sldId id="2700" r:id="rId106"/>
    <p:sldId id="2701" r:id="rId107"/>
    <p:sldId id="2702" r:id="rId108"/>
    <p:sldId id="2703" r:id="rId109"/>
    <p:sldId id="2704" r:id="rId110"/>
    <p:sldId id="2705" r:id="rId111"/>
    <p:sldId id="2706" r:id="rId112"/>
    <p:sldId id="2692" r:id="rId113"/>
    <p:sldId id="2693" r:id="rId114"/>
    <p:sldId id="2694" r:id="rId115"/>
    <p:sldId id="2696" r:id="rId116"/>
    <p:sldId id="2739" r:id="rId117"/>
    <p:sldId id="2708" r:id="rId118"/>
    <p:sldId id="2709" r:id="rId119"/>
    <p:sldId id="2710" r:id="rId120"/>
    <p:sldId id="2711" r:id="rId121"/>
    <p:sldId id="2712" r:id="rId122"/>
    <p:sldId id="2713" r:id="rId123"/>
    <p:sldId id="2714" r:id="rId124"/>
    <p:sldId id="2715" r:id="rId125"/>
    <p:sldId id="2716" r:id="rId126"/>
    <p:sldId id="2717" r:id="rId127"/>
    <p:sldId id="2719" r:id="rId128"/>
    <p:sldId id="2720" r:id="rId129"/>
    <p:sldId id="375" r:id="rId130"/>
  </p:sldIdLst>
  <p:sldSz cx="9144000" cy="6858000" type="screen4x3"/>
  <p:notesSz cx="6794500" cy="99314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221312-6E52-9D0D-C012-6FC2B03ACD83}" name="Van Der Linden Elke" initials="VDLE" userId="S::elke.vanderlinden@vlaanderen.be::0fc987b5-c91c-46ff-80bf-fddd2e1bfa1d" providerId="AD"/>
  <p188:author id="{A9B9664F-0351-95DF-F088-848A6167989B}" name="Geiregat Carine" initials="GC" userId="S::carine.geiregat@vlaanderen.be::b9f1c231-3808-4da6-89f3-a9a707728399" providerId="AD"/>
  <p188:author id="{B10733E7-CF91-FB5A-3D6F-5F3C3A32FFD3}" name="Deurinck Mieke" initials="DM" userId="S::mieke.deurinck@vlaanderen.be::f8d6183e-cefc-40e7-ae43-7b9d78e43b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auman Barbara" initials="WB" lastIdx="3" clrIdx="0">
    <p:extLst>
      <p:ext uri="{19B8F6BF-5375-455C-9EA6-DF929625EA0E}">
        <p15:presenceInfo xmlns:p15="http://schemas.microsoft.com/office/powerpoint/2012/main" userId="S::barbara.wauman@vlaanderen.be::d2c44d7f-5493-43bb-acb4-b69cbc98df6e" providerId="AD"/>
      </p:ext>
    </p:extLst>
  </p:cmAuthor>
  <p:cmAuthor id="2" name="Van Der Linden Elke" initials="VDLE" lastIdx="94" clrIdx="1">
    <p:extLst>
      <p:ext uri="{19B8F6BF-5375-455C-9EA6-DF929625EA0E}">
        <p15:presenceInfo xmlns:p15="http://schemas.microsoft.com/office/powerpoint/2012/main" userId="S::elke.vanderlinden@vlaanderen.be::0fc987b5-c91c-46ff-80bf-fddd2e1bfa1d" providerId="AD"/>
      </p:ext>
    </p:extLst>
  </p:cmAuthor>
  <p:cmAuthor id="3" name="Deurinck, Mieke" initials="DM" lastIdx="12" clrIdx="2">
    <p:extLst>
      <p:ext uri="{19B8F6BF-5375-455C-9EA6-DF929625EA0E}">
        <p15:presenceInfo xmlns:p15="http://schemas.microsoft.com/office/powerpoint/2012/main" userId="Deurinck, Mieke" providerId="None"/>
      </p:ext>
    </p:extLst>
  </p:cmAuthor>
  <p:cmAuthor id="4" name="Beullens Gunter" initials="BG" lastIdx="9" clrIdx="3">
    <p:extLst>
      <p:ext uri="{19B8F6BF-5375-455C-9EA6-DF929625EA0E}">
        <p15:presenceInfo xmlns:p15="http://schemas.microsoft.com/office/powerpoint/2012/main" userId="S::gunter.beullens@vlaanderen.be::d702d852-995b-4cc9-915a-5353fe251692" providerId="AD"/>
      </p:ext>
    </p:extLst>
  </p:cmAuthor>
  <p:cmAuthor id="5" name="Christiaens Lise" initials="CL" lastIdx="2" clrIdx="4">
    <p:extLst>
      <p:ext uri="{19B8F6BF-5375-455C-9EA6-DF929625EA0E}">
        <p15:presenceInfo xmlns:p15="http://schemas.microsoft.com/office/powerpoint/2012/main" userId="S::lise.christiaens@vlaanderen.be::656ba7ca-492c-494a-aa0d-47e7c7cfdf0a" providerId="AD"/>
      </p:ext>
    </p:extLst>
  </p:cmAuthor>
  <p:cmAuthor id="6" name="Zegers Helene" initials="ZH" lastIdx="12" clrIdx="5">
    <p:extLst>
      <p:ext uri="{19B8F6BF-5375-455C-9EA6-DF929625EA0E}">
        <p15:presenceInfo xmlns:p15="http://schemas.microsoft.com/office/powerpoint/2012/main" userId="S::helene.zegers@vlaanderen.be::940cc704-a3bb-4f59-8926-39fb3edab9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526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FB6DF3-51AE-1348-5A8E-4ECA0D9935BA}" v="6" dt="2024-02-15T12:15:48.18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commentAuthors" Target="commentAuthors.xml"/><Relationship Id="rId138" Type="http://schemas.microsoft.com/office/2016/11/relationships/changesInfo" Target="changesInfos/changesInfo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5" Type="http://schemas.openxmlformats.org/officeDocument/2006/relationships/slideMaster" Target="slideMasters/slideMaster1.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presProps" Target="presProps.xml"/><Relationship Id="rId139" Type="http://schemas.microsoft.com/office/2015/10/relationships/revisionInfo" Target="revisionInfo.xml"/><Relationship Id="rId8" Type="http://schemas.openxmlformats.org/officeDocument/2006/relationships/slideMaster" Target="slideMasters/slideMaster4.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slide" Target="slides/slide116.xml"/><Relationship Id="rId129" Type="http://schemas.openxmlformats.org/officeDocument/2006/relationships/slide" Target="slides/slide121.xml"/><Relationship Id="rId13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32" Type="http://schemas.openxmlformats.org/officeDocument/2006/relationships/handoutMaster" Target="handoutMasters/handoutMaster1.xml"/><Relationship Id="rId14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7" Type="http://schemas.openxmlformats.org/officeDocument/2006/relationships/slideMaster" Target="slideMasters/slideMaster3.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notesMaster" Target="notesMasters/notesMaster1.xml"/><Relationship Id="rId136" Type="http://schemas.openxmlformats.org/officeDocument/2006/relationships/theme" Target="theme/theme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urinck Mieke" userId="f8d6183e-cefc-40e7-ae43-7b9d78e43bd8" providerId="ADAL" clId="{C6112E6C-88A8-4647-BBB3-C3735DBB5C4B}"/>
    <pc:docChg chg="delSld modSld">
      <pc:chgData name="Deurinck Mieke" userId="f8d6183e-cefc-40e7-ae43-7b9d78e43bd8" providerId="ADAL" clId="{C6112E6C-88A8-4647-BBB3-C3735DBB5C4B}" dt="2024-01-30T14:26:46.122" v="191"/>
      <pc:docMkLst>
        <pc:docMk/>
      </pc:docMkLst>
      <pc:sldChg chg="modSp mod modCm">
        <pc:chgData name="Deurinck Mieke" userId="f8d6183e-cefc-40e7-ae43-7b9d78e43bd8" providerId="ADAL" clId="{C6112E6C-88A8-4647-BBB3-C3735DBB5C4B}" dt="2024-01-30T14:26:46.122" v="191"/>
        <pc:sldMkLst>
          <pc:docMk/>
          <pc:sldMk cId="2953123354" sldId="698"/>
        </pc:sldMkLst>
        <pc:spChg chg="mod">
          <ac:chgData name="Deurinck Mieke" userId="f8d6183e-cefc-40e7-ae43-7b9d78e43bd8" providerId="ADAL" clId="{C6112E6C-88A8-4647-BBB3-C3735DBB5C4B}" dt="2024-01-30T14:19:53.988" v="100" actId="20577"/>
          <ac:spMkLst>
            <pc:docMk/>
            <pc:sldMk cId="2953123354" sldId="698"/>
            <ac:spMk id="2" creationId="{4E1D5805-C41F-2220-7734-163F6568FD59}"/>
          </ac:spMkLst>
        </pc:spChg>
        <pc:spChg chg="mod">
          <ac:chgData name="Deurinck Mieke" userId="f8d6183e-cefc-40e7-ae43-7b9d78e43bd8" providerId="ADAL" clId="{C6112E6C-88A8-4647-BBB3-C3735DBB5C4B}" dt="2024-01-30T14:19:59.397" v="102" actId="6549"/>
          <ac:spMkLst>
            <pc:docMk/>
            <pc:sldMk cId="2953123354" sldId="698"/>
            <ac:spMk id="3" creationId="{A1B27CFF-7957-7122-495E-569A185DCB4C}"/>
          </ac:spMkLst>
        </pc:spChg>
      </pc:sldChg>
      <pc:sldChg chg="del">
        <pc:chgData name="Deurinck Mieke" userId="f8d6183e-cefc-40e7-ae43-7b9d78e43bd8" providerId="ADAL" clId="{C6112E6C-88A8-4647-BBB3-C3735DBB5C4B}" dt="2024-01-30T14:20:07.702" v="103" actId="2696"/>
        <pc:sldMkLst>
          <pc:docMk/>
          <pc:sldMk cId="578419742" sldId="699"/>
        </pc:sldMkLst>
      </pc:sldChg>
      <pc:sldChg chg="modSp mod">
        <pc:chgData name="Deurinck Mieke" userId="f8d6183e-cefc-40e7-ae43-7b9d78e43bd8" providerId="ADAL" clId="{C6112E6C-88A8-4647-BBB3-C3735DBB5C4B}" dt="2024-01-30T14:20:40.741" v="151" actId="20577"/>
        <pc:sldMkLst>
          <pc:docMk/>
          <pc:sldMk cId="2073515937" sldId="700"/>
        </pc:sldMkLst>
        <pc:spChg chg="mod">
          <ac:chgData name="Deurinck Mieke" userId="f8d6183e-cefc-40e7-ae43-7b9d78e43bd8" providerId="ADAL" clId="{C6112E6C-88A8-4647-BBB3-C3735DBB5C4B}" dt="2024-01-30T14:20:24.741" v="132" actId="20577"/>
          <ac:spMkLst>
            <pc:docMk/>
            <pc:sldMk cId="2073515937" sldId="700"/>
            <ac:spMk id="2" creationId="{4E1D5805-C41F-2220-7734-163F6568FD59}"/>
          </ac:spMkLst>
        </pc:spChg>
        <pc:spChg chg="mod">
          <ac:chgData name="Deurinck Mieke" userId="f8d6183e-cefc-40e7-ae43-7b9d78e43bd8" providerId="ADAL" clId="{C6112E6C-88A8-4647-BBB3-C3735DBB5C4B}" dt="2024-01-30T14:20:40.741" v="151" actId="20577"/>
          <ac:spMkLst>
            <pc:docMk/>
            <pc:sldMk cId="2073515937" sldId="700"/>
            <ac:spMk id="3" creationId="{A1B27CFF-7957-7122-495E-569A185DCB4C}"/>
          </ac:spMkLst>
        </pc:spChg>
      </pc:sldChg>
      <pc:sldChg chg="modSp mod">
        <pc:chgData name="Deurinck Mieke" userId="f8d6183e-cefc-40e7-ae43-7b9d78e43bd8" providerId="ADAL" clId="{C6112E6C-88A8-4647-BBB3-C3735DBB5C4B}" dt="2024-01-30T14:21:17.200" v="190" actId="13822"/>
        <pc:sldMkLst>
          <pc:docMk/>
          <pc:sldMk cId="3197321709" sldId="701"/>
        </pc:sldMkLst>
        <pc:spChg chg="mod">
          <ac:chgData name="Deurinck Mieke" userId="f8d6183e-cefc-40e7-ae43-7b9d78e43bd8" providerId="ADAL" clId="{C6112E6C-88A8-4647-BBB3-C3735DBB5C4B}" dt="2024-01-30T14:21:10.545" v="189" actId="207"/>
          <ac:spMkLst>
            <pc:docMk/>
            <pc:sldMk cId="3197321709" sldId="701"/>
            <ac:spMk id="3" creationId="{A1B27CFF-7957-7122-495E-569A185DCB4C}"/>
          </ac:spMkLst>
        </pc:spChg>
        <pc:spChg chg="mod">
          <ac:chgData name="Deurinck Mieke" userId="f8d6183e-cefc-40e7-ae43-7b9d78e43bd8" providerId="ADAL" clId="{C6112E6C-88A8-4647-BBB3-C3735DBB5C4B}" dt="2024-01-30T14:21:17.200" v="190" actId="13822"/>
          <ac:spMkLst>
            <pc:docMk/>
            <pc:sldMk cId="3197321709" sldId="701"/>
            <ac:spMk id="5" creationId="{9EDADB19-BA27-050A-7C32-E4286EF49392}"/>
          </ac:spMkLst>
        </pc:spChg>
        <pc:spChg chg="mod">
          <ac:chgData name="Deurinck Mieke" userId="f8d6183e-cefc-40e7-ae43-7b9d78e43bd8" providerId="ADAL" clId="{C6112E6C-88A8-4647-BBB3-C3735DBB5C4B}" dt="2024-01-30T14:21:00.613" v="188" actId="20577"/>
          <ac:spMkLst>
            <pc:docMk/>
            <pc:sldMk cId="3197321709" sldId="701"/>
            <ac:spMk id="6" creationId="{8098E0BD-DBC1-EC65-8297-554C191A18B1}"/>
          </ac:spMkLst>
        </pc:spChg>
      </pc:sldChg>
      <pc:sldChg chg="delCm">
        <pc:chgData name="Deurinck Mieke" userId="f8d6183e-cefc-40e7-ae43-7b9d78e43bd8" providerId="ADAL" clId="{C6112E6C-88A8-4647-BBB3-C3735DBB5C4B}" dt="2024-01-30T10:38:26.334" v="0"/>
        <pc:sldMkLst>
          <pc:docMk/>
          <pc:sldMk cId="2945506316" sldId="703"/>
        </pc:sldMkLst>
      </pc:sldChg>
      <pc:sldChg chg="addCm">
        <pc:chgData name="Deurinck Mieke" userId="f8d6183e-cefc-40e7-ae43-7b9d78e43bd8" providerId="ADAL" clId="{C6112E6C-88A8-4647-BBB3-C3735DBB5C4B}" dt="2024-01-30T11:03:10.958" v="1"/>
        <pc:sldMkLst>
          <pc:docMk/>
          <pc:sldMk cId="583695189" sldId="707"/>
        </pc:sldMkLst>
      </pc:sldChg>
      <pc:sldChg chg="modSp mod">
        <pc:chgData name="Deurinck Mieke" userId="f8d6183e-cefc-40e7-ae43-7b9d78e43bd8" providerId="ADAL" clId="{C6112E6C-88A8-4647-BBB3-C3735DBB5C4B}" dt="2024-01-30T11:03:24.756" v="2" actId="20577"/>
        <pc:sldMkLst>
          <pc:docMk/>
          <pc:sldMk cId="3650720070" sldId="712"/>
        </pc:sldMkLst>
        <pc:spChg chg="mod">
          <ac:chgData name="Deurinck Mieke" userId="f8d6183e-cefc-40e7-ae43-7b9d78e43bd8" providerId="ADAL" clId="{C6112E6C-88A8-4647-BBB3-C3735DBB5C4B}" dt="2024-01-30T11:03:24.756" v="2" actId="20577"/>
          <ac:spMkLst>
            <pc:docMk/>
            <pc:sldMk cId="3650720070" sldId="712"/>
            <ac:spMk id="3" creationId="{902BA83F-6195-41D6-A5FF-41304F23CB2E}"/>
          </ac:spMkLst>
        </pc:spChg>
      </pc:sldChg>
      <pc:sldChg chg="modSp mod">
        <pc:chgData name="Deurinck Mieke" userId="f8d6183e-cefc-40e7-ae43-7b9d78e43bd8" providerId="ADAL" clId="{C6112E6C-88A8-4647-BBB3-C3735DBB5C4B}" dt="2024-01-30T11:03:41.271" v="3" actId="20577"/>
        <pc:sldMkLst>
          <pc:docMk/>
          <pc:sldMk cId="2109149321" sldId="713"/>
        </pc:sldMkLst>
        <pc:spChg chg="mod">
          <ac:chgData name="Deurinck Mieke" userId="f8d6183e-cefc-40e7-ae43-7b9d78e43bd8" providerId="ADAL" clId="{C6112E6C-88A8-4647-BBB3-C3735DBB5C4B}" dt="2024-01-30T11:03:41.271" v="3" actId="20577"/>
          <ac:spMkLst>
            <pc:docMk/>
            <pc:sldMk cId="2109149321" sldId="713"/>
            <ac:spMk id="3" creationId="{5A68660B-B36E-C8E6-DAFD-4884A5401AD1}"/>
          </ac:spMkLst>
        </pc:spChg>
      </pc:sldChg>
      <pc:sldChg chg="addSp modSp mod">
        <pc:chgData name="Deurinck Mieke" userId="f8d6183e-cefc-40e7-ae43-7b9d78e43bd8" providerId="ADAL" clId="{C6112E6C-88A8-4647-BBB3-C3735DBB5C4B}" dt="2024-01-30T11:04:50.783" v="7" actId="1076"/>
        <pc:sldMkLst>
          <pc:docMk/>
          <pc:sldMk cId="2732660243" sldId="2604"/>
        </pc:sldMkLst>
        <pc:spChg chg="add mod">
          <ac:chgData name="Deurinck Mieke" userId="f8d6183e-cefc-40e7-ae43-7b9d78e43bd8" providerId="ADAL" clId="{C6112E6C-88A8-4647-BBB3-C3735DBB5C4B}" dt="2024-01-30T11:04:44.378" v="5" actId="1076"/>
          <ac:spMkLst>
            <pc:docMk/>
            <pc:sldMk cId="2732660243" sldId="2604"/>
            <ac:spMk id="8" creationId="{43B098F1-11C4-FC8D-8E39-588755534365}"/>
          </ac:spMkLst>
        </pc:spChg>
        <pc:spChg chg="add mod">
          <ac:chgData name="Deurinck Mieke" userId="f8d6183e-cefc-40e7-ae43-7b9d78e43bd8" providerId="ADAL" clId="{C6112E6C-88A8-4647-BBB3-C3735DBB5C4B}" dt="2024-01-30T11:04:50.783" v="7" actId="1076"/>
          <ac:spMkLst>
            <pc:docMk/>
            <pc:sldMk cId="2732660243" sldId="2604"/>
            <ac:spMk id="9" creationId="{04495858-1060-4B58-661E-3C829C7C4250}"/>
          </ac:spMkLst>
        </pc:spChg>
      </pc:sldChg>
      <pc:sldChg chg="modSp mod">
        <pc:chgData name="Deurinck Mieke" userId="f8d6183e-cefc-40e7-ae43-7b9d78e43bd8" providerId="ADAL" clId="{C6112E6C-88A8-4647-BBB3-C3735DBB5C4B}" dt="2024-01-30T11:05:04.479" v="9" actId="20577"/>
        <pc:sldMkLst>
          <pc:docMk/>
          <pc:sldMk cId="884740885" sldId="2605"/>
        </pc:sldMkLst>
        <pc:graphicFrameChg chg="modGraphic">
          <ac:chgData name="Deurinck Mieke" userId="f8d6183e-cefc-40e7-ae43-7b9d78e43bd8" providerId="ADAL" clId="{C6112E6C-88A8-4647-BBB3-C3735DBB5C4B}" dt="2024-01-30T11:05:04.479" v="9" actId="20577"/>
          <ac:graphicFrameMkLst>
            <pc:docMk/>
            <pc:sldMk cId="884740885" sldId="2605"/>
            <ac:graphicFrameMk id="8" creationId="{657C1595-3142-948A-F985-4C93FD8BF43E}"/>
          </ac:graphicFrameMkLst>
        </pc:graphicFrameChg>
      </pc:sldChg>
    </pc:docChg>
  </pc:docChgLst>
  <pc:docChgLst>
    <pc:chgData name="Van Der Linden Elke" userId="S::elke.vanderlinden@vlaanderen.be::0fc987b5-c91c-46ff-80bf-fddd2e1bfa1d" providerId="AD" clId="Web-{ADFB6DF3-51AE-1348-5A8E-4ECA0D9935BA}"/>
    <pc:docChg chg="modSld">
      <pc:chgData name="Van Der Linden Elke" userId="S::elke.vanderlinden@vlaanderen.be::0fc987b5-c91c-46ff-80bf-fddd2e1bfa1d" providerId="AD" clId="Web-{ADFB6DF3-51AE-1348-5A8E-4ECA0D9935BA}" dt="2024-02-15T12:15:48.188" v="5"/>
      <pc:docMkLst>
        <pc:docMk/>
      </pc:docMkLst>
      <pc:sldChg chg="addSp delSp modSp">
        <pc:chgData name="Van Der Linden Elke" userId="S::elke.vanderlinden@vlaanderen.be::0fc987b5-c91c-46ff-80bf-fddd2e1bfa1d" providerId="AD" clId="Web-{ADFB6DF3-51AE-1348-5A8E-4ECA0D9935BA}" dt="2024-02-15T12:15:48.188" v="5"/>
        <pc:sldMkLst>
          <pc:docMk/>
          <pc:sldMk cId="2732660243" sldId="2604"/>
        </pc:sldMkLst>
        <pc:spChg chg="add del mod">
          <ac:chgData name="Van Der Linden Elke" userId="S::elke.vanderlinden@vlaanderen.be::0fc987b5-c91c-46ff-80bf-fddd2e1bfa1d" providerId="AD" clId="Web-{ADFB6DF3-51AE-1348-5A8E-4ECA0D9935BA}" dt="2024-02-15T12:15:23.719" v="2"/>
          <ac:spMkLst>
            <pc:docMk/>
            <pc:sldMk cId="2732660243" sldId="2604"/>
            <ac:spMk id="11" creationId="{E5E442CA-78CB-1637-12CD-38A1FD5DA3EB}"/>
          </ac:spMkLst>
        </pc:spChg>
        <pc:spChg chg="add">
          <ac:chgData name="Van Der Linden Elke" userId="S::elke.vanderlinden@vlaanderen.be::0fc987b5-c91c-46ff-80bf-fddd2e1bfa1d" providerId="AD" clId="Web-{ADFB6DF3-51AE-1348-5A8E-4ECA0D9935BA}" dt="2024-02-15T12:15:48.157" v="3"/>
          <ac:spMkLst>
            <pc:docMk/>
            <pc:sldMk cId="2732660243" sldId="2604"/>
            <ac:spMk id="13" creationId="{1346F1EC-FCD5-9FE1-1F21-FE409D3FDF09}"/>
          </ac:spMkLst>
        </pc:spChg>
        <pc:spChg chg="add">
          <ac:chgData name="Van Der Linden Elke" userId="S::elke.vanderlinden@vlaanderen.be::0fc987b5-c91c-46ff-80bf-fddd2e1bfa1d" providerId="AD" clId="Web-{ADFB6DF3-51AE-1348-5A8E-4ECA0D9935BA}" dt="2024-02-15T12:15:48.173" v="4"/>
          <ac:spMkLst>
            <pc:docMk/>
            <pc:sldMk cId="2732660243" sldId="2604"/>
            <ac:spMk id="15" creationId="{E2EB0230-30BE-5A2B-ADC6-F6FD0CD94FE2}"/>
          </ac:spMkLst>
        </pc:spChg>
        <pc:picChg chg="add">
          <ac:chgData name="Van Der Linden Elke" userId="S::elke.vanderlinden@vlaanderen.be::0fc987b5-c91c-46ff-80bf-fddd2e1bfa1d" providerId="AD" clId="Web-{ADFB6DF3-51AE-1348-5A8E-4ECA0D9935BA}" dt="2024-02-15T12:15:48.188" v="5"/>
          <ac:picMkLst>
            <pc:docMk/>
            <pc:sldMk cId="2732660243" sldId="2604"/>
            <ac:picMk id="17" creationId="{0B9B6FA0-177D-E3A4-91AB-B84707215BC7}"/>
          </ac:picMkLst>
        </pc:picChg>
      </pc:sldChg>
    </pc:docChg>
  </pc:docChgLst>
  <pc:docChgLst>
    <pc:chgData name="Geiregat Carine" userId="b9f1c231-3808-4da6-89f3-a9a707728399" providerId="ADAL" clId="{D6C38F8F-9F5B-4B25-A676-41785C17C254}"/>
    <pc:docChg chg="undo redo custSel addSld delSld modSld sldOrd">
      <pc:chgData name="Geiregat Carine" userId="b9f1c231-3808-4da6-89f3-a9a707728399" providerId="ADAL" clId="{D6C38F8F-9F5B-4B25-A676-41785C17C254}" dt="2024-01-19T13:07:18.237" v="8805" actId="478"/>
      <pc:docMkLst>
        <pc:docMk/>
      </pc:docMkLst>
      <pc:sldChg chg="del">
        <pc:chgData name="Geiregat Carine" userId="b9f1c231-3808-4da6-89f3-a9a707728399" providerId="ADAL" clId="{D6C38F8F-9F5B-4B25-A676-41785C17C254}" dt="2024-01-19T11:02:40.291" v="8802" actId="47"/>
        <pc:sldMkLst>
          <pc:docMk/>
          <pc:sldMk cId="1418798377" sldId="262"/>
        </pc:sldMkLst>
      </pc:sldChg>
      <pc:sldChg chg="del">
        <pc:chgData name="Geiregat Carine" userId="b9f1c231-3808-4da6-89f3-a9a707728399" providerId="ADAL" clId="{D6C38F8F-9F5B-4B25-A676-41785C17C254}" dt="2024-01-19T11:02:40.291" v="8802" actId="47"/>
        <pc:sldMkLst>
          <pc:docMk/>
          <pc:sldMk cId="1586104690" sldId="295"/>
        </pc:sldMkLst>
      </pc:sldChg>
      <pc:sldChg chg="del">
        <pc:chgData name="Geiregat Carine" userId="b9f1c231-3808-4da6-89f3-a9a707728399" providerId="ADAL" clId="{D6C38F8F-9F5B-4B25-A676-41785C17C254}" dt="2024-01-19T11:02:40.291" v="8802" actId="47"/>
        <pc:sldMkLst>
          <pc:docMk/>
          <pc:sldMk cId="603345353" sldId="416"/>
        </pc:sldMkLst>
      </pc:sldChg>
      <pc:sldChg chg="del">
        <pc:chgData name="Geiregat Carine" userId="b9f1c231-3808-4da6-89f3-a9a707728399" providerId="ADAL" clId="{D6C38F8F-9F5B-4B25-A676-41785C17C254}" dt="2024-01-19T11:02:40.291" v="8802" actId="47"/>
        <pc:sldMkLst>
          <pc:docMk/>
          <pc:sldMk cId="2249751757" sldId="549"/>
        </pc:sldMkLst>
      </pc:sldChg>
      <pc:sldChg chg="del">
        <pc:chgData name="Geiregat Carine" userId="b9f1c231-3808-4da6-89f3-a9a707728399" providerId="ADAL" clId="{D6C38F8F-9F5B-4B25-A676-41785C17C254}" dt="2024-01-19T11:02:40.291" v="8802" actId="47"/>
        <pc:sldMkLst>
          <pc:docMk/>
          <pc:sldMk cId="1884726502" sldId="555"/>
        </pc:sldMkLst>
      </pc:sldChg>
      <pc:sldChg chg="del">
        <pc:chgData name="Geiregat Carine" userId="b9f1c231-3808-4da6-89f3-a9a707728399" providerId="ADAL" clId="{D6C38F8F-9F5B-4B25-A676-41785C17C254}" dt="2024-01-19T11:02:40.291" v="8802" actId="47"/>
        <pc:sldMkLst>
          <pc:docMk/>
          <pc:sldMk cId="1036367973" sldId="556"/>
        </pc:sldMkLst>
      </pc:sldChg>
      <pc:sldChg chg="del">
        <pc:chgData name="Geiregat Carine" userId="b9f1c231-3808-4da6-89f3-a9a707728399" providerId="ADAL" clId="{D6C38F8F-9F5B-4B25-A676-41785C17C254}" dt="2024-01-19T11:02:40.291" v="8802" actId="47"/>
        <pc:sldMkLst>
          <pc:docMk/>
          <pc:sldMk cId="1005550716" sldId="559"/>
        </pc:sldMkLst>
      </pc:sldChg>
      <pc:sldChg chg="del">
        <pc:chgData name="Geiregat Carine" userId="b9f1c231-3808-4da6-89f3-a9a707728399" providerId="ADAL" clId="{D6C38F8F-9F5B-4B25-A676-41785C17C254}" dt="2024-01-19T11:02:40.291" v="8802" actId="47"/>
        <pc:sldMkLst>
          <pc:docMk/>
          <pc:sldMk cId="1306917173" sldId="561"/>
        </pc:sldMkLst>
      </pc:sldChg>
      <pc:sldChg chg="del">
        <pc:chgData name="Geiregat Carine" userId="b9f1c231-3808-4da6-89f3-a9a707728399" providerId="ADAL" clId="{D6C38F8F-9F5B-4B25-A676-41785C17C254}" dt="2024-01-19T11:02:40.291" v="8802" actId="47"/>
        <pc:sldMkLst>
          <pc:docMk/>
          <pc:sldMk cId="1460418089" sldId="563"/>
        </pc:sldMkLst>
      </pc:sldChg>
      <pc:sldChg chg="del">
        <pc:chgData name="Geiregat Carine" userId="b9f1c231-3808-4da6-89f3-a9a707728399" providerId="ADAL" clId="{D6C38F8F-9F5B-4B25-A676-41785C17C254}" dt="2024-01-19T11:02:40.291" v="8802" actId="47"/>
        <pc:sldMkLst>
          <pc:docMk/>
          <pc:sldMk cId="3154893279" sldId="565"/>
        </pc:sldMkLst>
      </pc:sldChg>
      <pc:sldChg chg="del">
        <pc:chgData name="Geiregat Carine" userId="b9f1c231-3808-4da6-89f3-a9a707728399" providerId="ADAL" clId="{D6C38F8F-9F5B-4B25-A676-41785C17C254}" dt="2024-01-19T11:02:40.291" v="8802" actId="47"/>
        <pc:sldMkLst>
          <pc:docMk/>
          <pc:sldMk cId="2007289022" sldId="567"/>
        </pc:sldMkLst>
      </pc:sldChg>
      <pc:sldChg chg="del">
        <pc:chgData name="Geiregat Carine" userId="b9f1c231-3808-4da6-89f3-a9a707728399" providerId="ADAL" clId="{D6C38F8F-9F5B-4B25-A676-41785C17C254}" dt="2024-01-19T11:02:40.291" v="8802" actId="47"/>
        <pc:sldMkLst>
          <pc:docMk/>
          <pc:sldMk cId="4095107153" sldId="569"/>
        </pc:sldMkLst>
      </pc:sldChg>
      <pc:sldChg chg="del">
        <pc:chgData name="Geiregat Carine" userId="b9f1c231-3808-4da6-89f3-a9a707728399" providerId="ADAL" clId="{D6C38F8F-9F5B-4B25-A676-41785C17C254}" dt="2024-01-19T11:02:40.291" v="8802" actId="47"/>
        <pc:sldMkLst>
          <pc:docMk/>
          <pc:sldMk cId="2668551020" sldId="570"/>
        </pc:sldMkLst>
      </pc:sldChg>
      <pc:sldChg chg="del">
        <pc:chgData name="Geiregat Carine" userId="b9f1c231-3808-4da6-89f3-a9a707728399" providerId="ADAL" clId="{D6C38F8F-9F5B-4B25-A676-41785C17C254}" dt="2024-01-19T11:02:40.291" v="8802" actId="47"/>
        <pc:sldMkLst>
          <pc:docMk/>
          <pc:sldMk cId="3099374826" sldId="571"/>
        </pc:sldMkLst>
      </pc:sldChg>
      <pc:sldChg chg="del">
        <pc:chgData name="Geiregat Carine" userId="b9f1c231-3808-4da6-89f3-a9a707728399" providerId="ADAL" clId="{D6C38F8F-9F5B-4B25-A676-41785C17C254}" dt="2024-01-19T11:02:40.291" v="8802" actId="47"/>
        <pc:sldMkLst>
          <pc:docMk/>
          <pc:sldMk cId="3012955677" sldId="572"/>
        </pc:sldMkLst>
      </pc:sldChg>
      <pc:sldChg chg="modSp mod addCm">
        <pc:chgData name="Geiregat Carine" userId="b9f1c231-3808-4da6-89f3-a9a707728399" providerId="ADAL" clId="{D6C38F8F-9F5B-4B25-A676-41785C17C254}" dt="2024-01-18T09:55:20.215" v="3247" actId="255"/>
        <pc:sldMkLst>
          <pc:docMk/>
          <pc:sldMk cId="345051478" sldId="574"/>
        </pc:sldMkLst>
        <pc:spChg chg="mod">
          <ac:chgData name="Geiregat Carine" userId="b9f1c231-3808-4da6-89f3-a9a707728399" providerId="ADAL" clId="{D6C38F8F-9F5B-4B25-A676-41785C17C254}" dt="2024-01-18T09:55:20.215" v="3247" actId="255"/>
          <ac:spMkLst>
            <pc:docMk/>
            <pc:sldMk cId="345051478" sldId="574"/>
            <ac:spMk id="21" creationId="{1ECC26C0-F14F-4416-A6F6-297F52F16F6B}"/>
          </ac:spMkLst>
        </pc:spChg>
      </pc:sldChg>
      <pc:sldChg chg="del">
        <pc:chgData name="Geiregat Carine" userId="b9f1c231-3808-4da6-89f3-a9a707728399" providerId="ADAL" clId="{D6C38F8F-9F5B-4B25-A676-41785C17C254}" dt="2024-01-19T11:02:40.291" v="8802" actId="47"/>
        <pc:sldMkLst>
          <pc:docMk/>
          <pc:sldMk cId="2892681808" sldId="575"/>
        </pc:sldMkLst>
      </pc:sldChg>
      <pc:sldChg chg="del">
        <pc:chgData name="Geiregat Carine" userId="b9f1c231-3808-4da6-89f3-a9a707728399" providerId="ADAL" clId="{D6C38F8F-9F5B-4B25-A676-41785C17C254}" dt="2024-01-19T11:02:40.291" v="8802" actId="47"/>
        <pc:sldMkLst>
          <pc:docMk/>
          <pc:sldMk cId="1075972711" sldId="576"/>
        </pc:sldMkLst>
      </pc:sldChg>
      <pc:sldChg chg="del">
        <pc:chgData name="Geiregat Carine" userId="b9f1c231-3808-4da6-89f3-a9a707728399" providerId="ADAL" clId="{D6C38F8F-9F5B-4B25-A676-41785C17C254}" dt="2024-01-19T11:02:40.291" v="8802" actId="47"/>
        <pc:sldMkLst>
          <pc:docMk/>
          <pc:sldMk cId="1128967179" sldId="577"/>
        </pc:sldMkLst>
      </pc:sldChg>
      <pc:sldChg chg="del">
        <pc:chgData name="Geiregat Carine" userId="b9f1c231-3808-4da6-89f3-a9a707728399" providerId="ADAL" clId="{D6C38F8F-9F5B-4B25-A676-41785C17C254}" dt="2024-01-19T11:02:40.291" v="8802" actId="47"/>
        <pc:sldMkLst>
          <pc:docMk/>
          <pc:sldMk cId="862467109" sldId="578"/>
        </pc:sldMkLst>
      </pc:sldChg>
      <pc:sldChg chg="del">
        <pc:chgData name="Geiregat Carine" userId="b9f1c231-3808-4da6-89f3-a9a707728399" providerId="ADAL" clId="{D6C38F8F-9F5B-4B25-A676-41785C17C254}" dt="2024-01-19T11:02:40.291" v="8802" actId="47"/>
        <pc:sldMkLst>
          <pc:docMk/>
          <pc:sldMk cId="3524840583" sldId="581"/>
        </pc:sldMkLst>
      </pc:sldChg>
      <pc:sldChg chg="del">
        <pc:chgData name="Geiregat Carine" userId="b9f1c231-3808-4da6-89f3-a9a707728399" providerId="ADAL" clId="{D6C38F8F-9F5B-4B25-A676-41785C17C254}" dt="2024-01-19T11:02:40.291" v="8802" actId="47"/>
        <pc:sldMkLst>
          <pc:docMk/>
          <pc:sldMk cId="1564434224" sldId="587"/>
        </pc:sldMkLst>
      </pc:sldChg>
      <pc:sldChg chg="addSp delSp modSp mod addCm">
        <pc:chgData name="Geiregat Carine" userId="b9f1c231-3808-4da6-89f3-a9a707728399" providerId="ADAL" clId="{D6C38F8F-9F5B-4B25-A676-41785C17C254}" dt="2024-01-15T12:58:18.481" v="38"/>
        <pc:sldMkLst>
          <pc:docMk/>
          <pc:sldMk cId="1486844919" sldId="591"/>
        </pc:sldMkLst>
        <pc:spChg chg="mod">
          <ac:chgData name="Geiregat Carine" userId="b9f1c231-3808-4da6-89f3-a9a707728399" providerId="ADAL" clId="{D6C38F8F-9F5B-4B25-A676-41785C17C254}" dt="2024-01-15T12:57:33.762" v="37" actId="20577"/>
          <ac:spMkLst>
            <pc:docMk/>
            <pc:sldMk cId="1486844919" sldId="591"/>
            <ac:spMk id="6" creationId="{E668B59D-91C0-4632-AE20-657A78CA2ABA}"/>
          </ac:spMkLst>
        </pc:spChg>
        <pc:spChg chg="del mod">
          <ac:chgData name="Geiregat Carine" userId="b9f1c231-3808-4da6-89f3-a9a707728399" providerId="ADAL" clId="{D6C38F8F-9F5B-4B25-A676-41785C17C254}" dt="2024-01-15T12:53:29.018" v="7" actId="478"/>
          <ac:spMkLst>
            <pc:docMk/>
            <pc:sldMk cId="1486844919" sldId="591"/>
            <ac:spMk id="8" creationId="{46CA55CE-3A49-4779-A5F4-05ABB5EDF681}"/>
          </ac:spMkLst>
        </pc:spChg>
        <pc:picChg chg="add mod">
          <ac:chgData name="Geiregat Carine" userId="b9f1c231-3808-4da6-89f3-a9a707728399" providerId="ADAL" clId="{D6C38F8F-9F5B-4B25-A676-41785C17C254}" dt="2024-01-15T12:54:25.663" v="13" actId="14100"/>
          <ac:picMkLst>
            <pc:docMk/>
            <pc:sldMk cId="1486844919" sldId="591"/>
            <ac:picMk id="3" creationId="{704FC795-8B5C-9C66-3EB3-5D38662BEC2A}"/>
          </ac:picMkLst>
        </pc:picChg>
        <pc:picChg chg="add del">
          <ac:chgData name="Geiregat Carine" userId="b9f1c231-3808-4da6-89f3-a9a707728399" providerId="ADAL" clId="{D6C38F8F-9F5B-4B25-A676-41785C17C254}" dt="2024-01-15T12:53:00.528" v="2" actId="478"/>
          <ac:picMkLst>
            <pc:docMk/>
            <pc:sldMk cId="1486844919" sldId="591"/>
            <ac:picMk id="4" creationId="{166C08E9-D880-413B-8BE4-861E8AA06F6F}"/>
          </ac:picMkLst>
        </pc:picChg>
      </pc:sldChg>
      <pc:sldChg chg="del">
        <pc:chgData name="Geiregat Carine" userId="b9f1c231-3808-4da6-89f3-a9a707728399" providerId="ADAL" clId="{D6C38F8F-9F5B-4B25-A676-41785C17C254}" dt="2024-01-19T11:02:40.291" v="8802" actId="47"/>
        <pc:sldMkLst>
          <pc:docMk/>
          <pc:sldMk cId="3732490722" sldId="592"/>
        </pc:sldMkLst>
      </pc:sldChg>
      <pc:sldChg chg="del">
        <pc:chgData name="Geiregat Carine" userId="b9f1c231-3808-4da6-89f3-a9a707728399" providerId="ADAL" clId="{D6C38F8F-9F5B-4B25-A676-41785C17C254}" dt="2024-01-19T11:02:40.291" v="8802" actId="47"/>
        <pc:sldMkLst>
          <pc:docMk/>
          <pc:sldMk cId="2157854162" sldId="598"/>
        </pc:sldMkLst>
      </pc:sldChg>
      <pc:sldChg chg="del">
        <pc:chgData name="Geiregat Carine" userId="b9f1c231-3808-4da6-89f3-a9a707728399" providerId="ADAL" clId="{D6C38F8F-9F5B-4B25-A676-41785C17C254}" dt="2024-01-19T11:02:40.291" v="8802" actId="47"/>
        <pc:sldMkLst>
          <pc:docMk/>
          <pc:sldMk cId="3067938123" sldId="599"/>
        </pc:sldMkLst>
      </pc:sldChg>
      <pc:sldChg chg="del">
        <pc:chgData name="Geiregat Carine" userId="b9f1c231-3808-4da6-89f3-a9a707728399" providerId="ADAL" clId="{D6C38F8F-9F5B-4B25-A676-41785C17C254}" dt="2024-01-19T11:02:40.291" v="8802" actId="47"/>
        <pc:sldMkLst>
          <pc:docMk/>
          <pc:sldMk cId="2539125415" sldId="602"/>
        </pc:sldMkLst>
      </pc:sldChg>
      <pc:sldChg chg="del">
        <pc:chgData name="Geiregat Carine" userId="b9f1c231-3808-4da6-89f3-a9a707728399" providerId="ADAL" clId="{D6C38F8F-9F5B-4B25-A676-41785C17C254}" dt="2024-01-19T11:02:40.291" v="8802" actId="47"/>
        <pc:sldMkLst>
          <pc:docMk/>
          <pc:sldMk cId="3981442759" sldId="604"/>
        </pc:sldMkLst>
      </pc:sldChg>
      <pc:sldChg chg="del">
        <pc:chgData name="Geiregat Carine" userId="b9f1c231-3808-4da6-89f3-a9a707728399" providerId="ADAL" clId="{D6C38F8F-9F5B-4B25-A676-41785C17C254}" dt="2024-01-19T11:02:40.291" v="8802" actId="47"/>
        <pc:sldMkLst>
          <pc:docMk/>
          <pc:sldMk cId="1857857301" sldId="606"/>
        </pc:sldMkLst>
      </pc:sldChg>
      <pc:sldChg chg="del">
        <pc:chgData name="Geiregat Carine" userId="b9f1c231-3808-4da6-89f3-a9a707728399" providerId="ADAL" clId="{D6C38F8F-9F5B-4B25-A676-41785C17C254}" dt="2024-01-19T11:02:40.291" v="8802" actId="47"/>
        <pc:sldMkLst>
          <pc:docMk/>
          <pc:sldMk cId="1826159414" sldId="607"/>
        </pc:sldMkLst>
      </pc:sldChg>
      <pc:sldChg chg="del">
        <pc:chgData name="Geiregat Carine" userId="b9f1c231-3808-4da6-89f3-a9a707728399" providerId="ADAL" clId="{D6C38F8F-9F5B-4B25-A676-41785C17C254}" dt="2024-01-19T11:02:40.291" v="8802" actId="47"/>
        <pc:sldMkLst>
          <pc:docMk/>
          <pc:sldMk cId="44983884" sldId="608"/>
        </pc:sldMkLst>
      </pc:sldChg>
      <pc:sldChg chg="del">
        <pc:chgData name="Geiregat Carine" userId="b9f1c231-3808-4da6-89f3-a9a707728399" providerId="ADAL" clId="{D6C38F8F-9F5B-4B25-A676-41785C17C254}" dt="2024-01-19T11:02:40.291" v="8802" actId="47"/>
        <pc:sldMkLst>
          <pc:docMk/>
          <pc:sldMk cId="4125018647" sldId="609"/>
        </pc:sldMkLst>
      </pc:sldChg>
      <pc:sldChg chg="del">
        <pc:chgData name="Geiregat Carine" userId="b9f1c231-3808-4da6-89f3-a9a707728399" providerId="ADAL" clId="{D6C38F8F-9F5B-4B25-A676-41785C17C254}" dt="2024-01-19T11:02:40.291" v="8802" actId="47"/>
        <pc:sldMkLst>
          <pc:docMk/>
          <pc:sldMk cId="1598146222" sldId="610"/>
        </pc:sldMkLst>
      </pc:sldChg>
      <pc:sldChg chg="del">
        <pc:chgData name="Geiregat Carine" userId="b9f1c231-3808-4da6-89f3-a9a707728399" providerId="ADAL" clId="{D6C38F8F-9F5B-4B25-A676-41785C17C254}" dt="2024-01-19T11:02:40.291" v="8802" actId="47"/>
        <pc:sldMkLst>
          <pc:docMk/>
          <pc:sldMk cId="4143468149" sldId="638"/>
        </pc:sldMkLst>
      </pc:sldChg>
      <pc:sldChg chg="del">
        <pc:chgData name="Geiregat Carine" userId="b9f1c231-3808-4da6-89f3-a9a707728399" providerId="ADAL" clId="{D6C38F8F-9F5B-4B25-A676-41785C17C254}" dt="2024-01-19T11:02:40.291" v="8802" actId="47"/>
        <pc:sldMkLst>
          <pc:docMk/>
          <pc:sldMk cId="1904105793" sldId="680"/>
        </pc:sldMkLst>
      </pc:sldChg>
      <pc:sldChg chg="del">
        <pc:chgData name="Geiregat Carine" userId="b9f1c231-3808-4da6-89f3-a9a707728399" providerId="ADAL" clId="{D6C38F8F-9F5B-4B25-A676-41785C17C254}" dt="2024-01-19T11:02:40.291" v="8802" actId="47"/>
        <pc:sldMkLst>
          <pc:docMk/>
          <pc:sldMk cId="3489161456" sldId="681"/>
        </pc:sldMkLst>
      </pc:sldChg>
      <pc:sldChg chg="del">
        <pc:chgData name="Geiregat Carine" userId="b9f1c231-3808-4da6-89f3-a9a707728399" providerId="ADAL" clId="{D6C38F8F-9F5B-4B25-A676-41785C17C254}" dt="2024-01-19T11:02:40.291" v="8802" actId="47"/>
        <pc:sldMkLst>
          <pc:docMk/>
          <pc:sldMk cId="1336494892" sldId="682"/>
        </pc:sldMkLst>
      </pc:sldChg>
      <pc:sldChg chg="del">
        <pc:chgData name="Geiregat Carine" userId="b9f1c231-3808-4da6-89f3-a9a707728399" providerId="ADAL" clId="{D6C38F8F-9F5B-4B25-A676-41785C17C254}" dt="2024-01-19T11:02:40.291" v="8802" actId="47"/>
        <pc:sldMkLst>
          <pc:docMk/>
          <pc:sldMk cId="536900860" sldId="683"/>
        </pc:sldMkLst>
      </pc:sldChg>
      <pc:sldChg chg="del">
        <pc:chgData name="Geiregat Carine" userId="b9f1c231-3808-4da6-89f3-a9a707728399" providerId="ADAL" clId="{D6C38F8F-9F5B-4B25-A676-41785C17C254}" dt="2024-01-19T11:02:40.291" v="8802" actId="47"/>
        <pc:sldMkLst>
          <pc:docMk/>
          <pc:sldMk cId="396228102" sldId="684"/>
        </pc:sldMkLst>
      </pc:sldChg>
      <pc:sldChg chg="del">
        <pc:chgData name="Geiregat Carine" userId="b9f1c231-3808-4da6-89f3-a9a707728399" providerId="ADAL" clId="{D6C38F8F-9F5B-4B25-A676-41785C17C254}" dt="2024-01-19T11:02:40.291" v="8802" actId="47"/>
        <pc:sldMkLst>
          <pc:docMk/>
          <pc:sldMk cId="788653053" sldId="685"/>
        </pc:sldMkLst>
      </pc:sldChg>
      <pc:sldChg chg="del">
        <pc:chgData name="Geiregat Carine" userId="b9f1c231-3808-4da6-89f3-a9a707728399" providerId="ADAL" clId="{D6C38F8F-9F5B-4B25-A676-41785C17C254}" dt="2024-01-19T11:02:40.291" v="8802" actId="47"/>
        <pc:sldMkLst>
          <pc:docMk/>
          <pc:sldMk cId="2241657728" sldId="686"/>
        </pc:sldMkLst>
      </pc:sldChg>
      <pc:sldChg chg="del">
        <pc:chgData name="Geiregat Carine" userId="b9f1c231-3808-4da6-89f3-a9a707728399" providerId="ADAL" clId="{D6C38F8F-9F5B-4B25-A676-41785C17C254}" dt="2024-01-19T11:02:40.291" v="8802" actId="47"/>
        <pc:sldMkLst>
          <pc:docMk/>
          <pc:sldMk cId="1716495395" sldId="687"/>
        </pc:sldMkLst>
      </pc:sldChg>
      <pc:sldChg chg="del">
        <pc:chgData name="Geiregat Carine" userId="b9f1c231-3808-4da6-89f3-a9a707728399" providerId="ADAL" clId="{D6C38F8F-9F5B-4B25-A676-41785C17C254}" dt="2024-01-19T11:02:40.291" v="8802" actId="47"/>
        <pc:sldMkLst>
          <pc:docMk/>
          <pc:sldMk cId="1616998929" sldId="688"/>
        </pc:sldMkLst>
      </pc:sldChg>
      <pc:sldChg chg="del">
        <pc:chgData name="Geiregat Carine" userId="b9f1c231-3808-4da6-89f3-a9a707728399" providerId="ADAL" clId="{D6C38F8F-9F5B-4B25-A676-41785C17C254}" dt="2024-01-19T11:02:40.291" v="8802" actId="47"/>
        <pc:sldMkLst>
          <pc:docMk/>
          <pc:sldMk cId="3955637372" sldId="689"/>
        </pc:sldMkLst>
      </pc:sldChg>
      <pc:sldChg chg="del">
        <pc:chgData name="Geiregat Carine" userId="b9f1c231-3808-4da6-89f3-a9a707728399" providerId="ADAL" clId="{D6C38F8F-9F5B-4B25-A676-41785C17C254}" dt="2024-01-19T11:02:40.291" v="8802" actId="47"/>
        <pc:sldMkLst>
          <pc:docMk/>
          <pc:sldMk cId="2836116073" sldId="690"/>
        </pc:sldMkLst>
      </pc:sldChg>
      <pc:sldChg chg="del">
        <pc:chgData name="Geiregat Carine" userId="b9f1c231-3808-4da6-89f3-a9a707728399" providerId="ADAL" clId="{D6C38F8F-9F5B-4B25-A676-41785C17C254}" dt="2024-01-19T11:02:40.291" v="8802" actId="47"/>
        <pc:sldMkLst>
          <pc:docMk/>
          <pc:sldMk cId="2242059867" sldId="691"/>
        </pc:sldMkLst>
      </pc:sldChg>
      <pc:sldChg chg="del">
        <pc:chgData name="Geiregat Carine" userId="b9f1c231-3808-4da6-89f3-a9a707728399" providerId="ADAL" clId="{D6C38F8F-9F5B-4B25-A676-41785C17C254}" dt="2024-01-19T11:02:40.291" v="8802" actId="47"/>
        <pc:sldMkLst>
          <pc:docMk/>
          <pc:sldMk cId="22609146" sldId="692"/>
        </pc:sldMkLst>
      </pc:sldChg>
      <pc:sldChg chg="del">
        <pc:chgData name="Geiregat Carine" userId="b9f1c231-3808-4da6-89f3-a9a707728399" providerId="ADAL" clId="{D6C38F8F-9F5B-4B25-A676-41785C17C254}" dt="2024-01-19T11:02:40.291" v="8802" actId="47"/>
        <pc:sldMkLst>
          <pc:docMk/>
          <pc:sldMk cId="4097867122" sldId="693"/>
        </pc:sldMkLst>
      </pc:sldChg>
      <pc:sldChg chg="del">
        <pc:chgData name="Geiregat Carine" userId="b9f1c231-3808-4da6-89f3-a9a707728399" providerId="ADAL" clId="{D6C38F8F-9F5B-4B25-A676-41785C17C254}" dt="2024-01-19T11:02:40.291" v="8802" actId="47"/>
        <pc:sldMkLst>
          <pc:docMk/>
          <pc:sldMk cId="2473354176" sldId="694"/>
        </pc:sldMkLst>
      </pc:sldChg>
      <pc:sldChg chg="del">
        <pc:chgData name="Geiregat Carine" userId="b9f1c231-3808-4da6-89f3-a9a707728399" providerId="ADAL" clId="{D6C38F8F-9F5B-4B25-A676-41785C17C254}" dt="2024-01-19T11:02:40.291" v="8802" actId="47"/>
        <pc:sldMkLst>
          <pc:docMk/>
          <pc:sldMk cId="2062095865" sldId="695"/>
        </pc:sldMkLst>
      </pc:sldChg>
      <pc:sldChg chg="del">
        <pc:chgData name="Geiregat Carine" userId="b9f1c231-3808-4da6-89f3-a9a707728399" providerId="ADAL" clId="{D6C38F8F-9F5B-4B25-A676-41785C17C254}" dt="2024-01-19T11:02:40.291" v="8802" actId="47"/>
        <pc:sldMkLst>
          <pc:docMk/>
          <pc:sldMk cId="1033333704" sldId="696"/>
        </pc:sldMkLst>
      </pc:sldChg>
      <pc:sldChg chg="del">
        <pc:chgData name="Geiregat Carine" userId="b9f1c231-3808-4da6-89f3-a9a707728399" providerId="ADAL" clId="{D6C38F8F-9F5B-4B25-A676-41785C17C254}" dt="2024-01-19T11:02:40.291" v="8802" actId="47"/>
        <pc:sldMkLst>
          <pc:docMk/>
          <pc:sldMk cId="3226834340" sldId="697"/>
        </pc:sldMkLst>
      </pc:sldChg>
      <pc:sldChg chg="modSp new mod addCm">
        <pc:chgData name="Geiregat Carine" userId="b9f1c231-3808-4da6-89f3-a9a707728399" providerId="ADAL" clId="{D6C38F8F-9F5B-4B25-A676-41785C17C254}" dt="2024-01-15T13:37:58.503" v="441" actId="20577"/>
        <pc:sldMkLst>
          <pc:docMk/>
          <pc:sldMk cId="2953123354" sldId="698"/>
        </pc:sldMkLst>
        <pc:spChg chg="mod">
          <ac:chgData name="Geiregat Carine" userId="b9f1c231-3808-4da6-89f3-a9a707728399" providerId="ADAL" clId="{D6C38F8F-9F5B-4B25-A676-41785C17C254}" dt="2024-01-15T13:29:52.170" v="78" actId="20577"/>
          <ac:spMkLst>
            <pc:docMk/>
            <pc:sldMk cId="2953123354" sldId="698"/>
            <ac:spMk id="2" creationId="{4E1D5805-C41F-2220-7734-163F6568FD59}"/>
          </ac:spMkLst>
        </pc:spChg>
        <pc:spChg chg="mod">
          <ac:chgData name="Geiregat Carine" userId="b9f1c231-3808-4da6-89f3-a9a707728399" providerId="ADAL" clId="{D6C38F8F-9F5B-4B25-A676-41785C17C254}" dt="2024-01-15T13:37:58.503" v="441" actId="20577"/>
          <ac:spMkLst>
            <pc:docMk/>
            <pc:sldMk cId="2953123354" sldId="698"/>
            <ac:spMk id="3" creationId="{A1B27CFF-7957-7122-495E-569A185DCB4C}"/>
          </ac:spMkLst>
        </pc:spChg>
      </pc:sldChg>
      <pc:sldChg chg="addSp modSp add mod">
        <pc:chgData name="Geiregat Carine" userId="b9f1c231-3808-4da6-89f3-a9a707728399" providerId="ADAL" clId="{D6C38F8F-9F5B-4B25-A676-41785C17C254}" dt="2024-01-15T13:41:18.824" v="489" actId="1076"/>
        <pc:sldMkLst>
          <pc:docMk/>
          <pc:sldMk cId="578419742" sldId="699"/>
        </pc:sldMkLst>
        <pc:spChg chg="mod">
          <ac:chgData name="Geiregat Carine" userId="b9f1c231-3808-4da6-89f3-a9a707728399" providerId="ADAL" clId="{D6C38F8F-9F5B-4B25-A676-41785C17C254}" dt="2024-01-15T13:40:46.662" v="487" actId="20577"/>
          <ac:spMkLst>
            <pc:docMk/>
            <pc:sldMk cId="578419742" sldId="699"/>
            <ac:spMk id="3" creationId="{A1B27CFF-7957-7122-495E-569A185DCB4C}"/>
          </ac:spMkLst>
        </pc:spChg>
        <pc:picChg chg="add mod">
          <ac:chgData name="Geiregat Carine" userId="b9f1c231-3808-4da6-89f3-a9a707728399" providerId="ADAL" clId="{D6C38F8F-9F5B-4B25-A676-41785C17C254}" dt="2024-01-15T13:41:18.824" v="489" actId="1076"/>
          <ac:picMkLst>
            <pc:docMk/>
            <pc:sldMk cId="578419742" sldId="699"/>
            <ac:picMk id="4" creationId="{A5B7DC0E-2C3C-88CE-A491-270E37735C15}"/>
          </ac:picMkLst>
        </pc:picChg>
      </pc:sldChg>
      <pc:sldChg chg="modSp add mod ord">
        <pc:chgData name="Geiregat Carine" userId="b9f1c231-3808-4da6-89f3-a9a707728399" providerId="ADAL" clId="{D6C38F8F-9F5B-4B25-A676-41785C17C254}" dt="2024-01-15T13:43:50.513" v="605" actId="20577"/>
        <pc:sldMkLst>
          <pc:docMk/>
          <pc:sldMk cId="2073515937" sldId="700"/>
        </pc:sldMkLst>
        <pc:spChg chg="mod">
          <ac:chgData name="Geiregat Carine" userId="b9f1c231-3808-4da6-89f3-a9a707728399" providerId="ADAL" clId="{D6C38F8F-9F5B-4B25-A676-41785C17C254}" dt="2024-01-15T13:42:04.712" v="515" actId="6549"/>
          <ac:spMkLst>
            <pc:docMk/>
            <pc:sldMk cId="2073515937" sldId="700"/>
            <ac:spMk id="2" creationId="{4E1D5805-C41F-2220-7734-163F6568FD59}"/>
          </ac:spMkLst>
        </pc:spChg>
        <pc:spChg chg="mod">
          <ac:chgData name="Geiregat Carine" userId="b9f1c231-3808-4da6-89f3-a9a707728399" providerId="ADAL" clId="{D6C38F8F-9F5B-4B25-A676-41785C17C254}" dt="2024-01-15T13:43:50.513" v="605" actId="20577"/>
          <ac:spMkLst>
            <pc:docMk/>
            <pc:sldMk cId="2073515937" sldId="700"/>
            <ac:spMk id="3" creationId="{A1B27CFF-7957-7122-495E-569A185DCB4C}"/>
          </ac:spMkLst>
        </pc:spChg>
      </pc:sldChg>
      <pc:sldChg chg="addSp delSp modSp add mod">
        <pc:chgData name="Geiregat Carine" userId="b9f1c231-3808-4da6-89f3-a9a707728399" providerId="ADAL" clId="{D6C38F8F-9F5B-4B25-A676-41785C17C254}" dt="2024-01-15T13:59:35.586" v="947" actId="20577"/>
        <pc:sldMkLst>
          <pc:docMk/>
          <pc:sldMk cId="3197321709" sldId="701"/>
        </pc:sldMkLst>
        <pc:spChg chg="mod">
          <ac:chgData name="Geiregat Carine" userId="b9f1c231-3808-4da6-89f3-a9a707728399" providerId="ADAL" clId="{D6C38F8F-9F5B-4B25-A676-41785C17C254}" dt="2024-01-15T13:44:38.811" v="652" actId="6549"/>
          <ac:spMkLst>
            <pc:docMk/>
            <pc:sldMk cId="3197321709" sldId="701"/>
            <ac:spMk id="2" creationId="{4E1D5805-C41F-2220-7734-163F6568FD59}"/>
          </ac:spMkLst>
        </pc:spChg>
        <pc:spChg chg="mod">
          <ac:chgData name="Geiregat Carine" userId="b9f1c231-3808-4da6-89f3-a9a707728399" providerId="ADAL" clId="{D6C38F8F-9F5B-4B25-A676-41785C17C254}" dt="2024-01-15T13:57:00.045" v="934" actId="14100"/>
          <ac:spMkLst>
            <pc:docMk/>
            <pc:sldMk cId="3197321709" sldId="701"/>
            <ac:spMk id="3" creationId="{A1B27CFF-7957-7122-495E-569A185DCB4C}"/>
          </ac:spMkLst>
        </pc:spChg>
        <pc:spChg chg="add mod">
          <ac:chgData name="Geiregat Carine" userId="b9f1c231-3808-4da6-89f3-a9a707728399" providerId="ADAL" clId="{D6C38F8F-9F5B-4B25-A676-41785C17C254}" dt="2024-01-15T13:58:36.060" v="940" actId="1076"/>
          <ac:spMkLst>
            <pc:docMk/>
            <pc:sldMk cId="3197321709" sldId="701"/>
            <ac:spMk id="4" creationId="{C73B917B-4955-8F08-45F9-9CF827110D57}"/>
          </ac:spMkLst>
        </pc:spChg>
        <pc:spChg chg="add mod">
          <ac:chgData name="Geiregat Carine" userId="b9f1c231-3808-4da6-89f3-a9a707728399" providerId="ADAL" clId="{D6C38F8F-9F5B-4B25-A676-41785C17C254}" dt="2024-01-15T13:58:36.060" v="940" actId="1076"/>
          <ac:spMkLst>
            <pc:docMk/>
            <pc:sldMk cId="3197321709" sldId="701"/>
            <ac:spMk id="5" creationId="{9EDADB19-BA27-050A-7C32-E4286EF49392}"/>
          </ac:spMkLst>
        </pc:spChg>
        <pc:spChg chg="add mod">
          <ac:chgData name="Geiregat Carine" userId="b9f1c231-3808-4da6-89f3-a9a707728399" providerId="ADAL" clId="{D6C38F8F-9F5B-4B25-A676-41785C17C254}" dt="2024-01-15T13:57:09.282" v="935" actId="1076"/>
          <ac:spMkLst>
            <pc:docMk/>
            <pc:sldMk cId="3197321709" sldId="701"/>
            <ac:spMk id="6" creationId="{8098E0BD-DBC1-EC65-8297-554C191A18B1}"/>
          </ac:spMkLst>
        </pc:spChg>
        <pc:spChg chg="add mod">
          <ac:chgData name="Geiregat Carine" userId="b9f1c231-3808-4da6-89f3-a9a707728399" providerId="ADAL" clId="{D6C38F8F-9F5B-4B25-A676-41785C17C254}" dt="2024-01-15T13:59:00.975" v="941" actId="1076"/>
          <ac:spMkLst>
            <pc:docMk/>
            <pc:sldMk cId="3197321709" sldId="701"/>
            <ac:spMk id="7" creationId="{23C23F19-300F-69EE-9EBE-093CDFE08B44}"/>
          </ac:spMkLst>
        </pc:spChg>
        <pc:spChg chg="add mod">
          <ac:chgData name="Geiregat Carine" userId="b9f1c231-3808-4da6-89f3-a9a707728399" providerId="ADAL" clId="{D6C38F8F-9F5B-4B25-A676-41785C17C254}" dt="2024-01-15T13:59:00.975" v="941" actId="1076"/>
          <ac:spMkLst>
            <pc:docMk/>
            <pc:sldMk cId="3197321709" sldId="701"/>
            <ac:spMk id="8" creationId="{5452F0DD-9659-C42A-2D1B-54EA2EDCF2C7}"/>
          </ac:spMkLst>
        </pc:spChg>
        <pc:spChg chg="add mod">
          <ac:chgData name="Geiregat Carine" userId="b9f1c231-3808-4da6-89f3-a9a707728399" providerId="ADAL" clId="{D6C38F8F-9F5B-4B25-A676-41785C17C254}" dt="2024-01-15T13:59:00.975" v="941" actId="1076"/>
          <ac:spMkLst>
            <pc:docMk/>
            <pc:sldMk cId="3197321709" sldId="701"/>
            <ac:spMk id="9" creationId="{EC3F4207-56A3-E11B-BAF4-264B70B6D4CE}"/>
          </ac:spMkLst>
        </pc:spChg>
        <pc:spChg chg="add del mod">
          <ac:chgData name="Geiregat Carine" userId="b9f1c231-3808-4da6-89f3-a9a707728399" providerId="ADAL" clId="{D6C38F8F-9F5B-4B25-A676-41785C17C254}" dt="2024-01-15T13:53:52.576" v="899" actId="478"/>
          <ac:spMkLst>
            <pc:docMk/>
            <pc:sldMk cId="3197321709" sldId="701"/>
            <ac:spMk id="10" creationId="{06ACE093-B850-7029-08F3-52302AC8471B}"/>
          </ac:spMkLst>
        </pc:spChg>
        <pc:spChg chg="add mod">
          <ac:chgData name="Geiregat Carine" userId="b9f1c231-3808-4da6-89f3-a9a707728399" providerId="ADAL" clId="{D6C38F8F-9F5B-4B25-A676-41785C17C254}" dt="2024-01-15T13:59:00.975" v="941" actId="1076"/>
          <ac:spMkLst>
            <pc:docMk/>
            <pc:sldMk cId="3197321709" sldId="701"/>
            <ac:spMk id="11" creationId="{328B057D-242C-FBA7-6B96-E33C6B28494B}"/>
          </ac:spMkLst>
        </pc:spChg>
        <pc:spChg chg="add mod">
          <ac:chgData name="Geiregat Carine" userId="b9f1c231-3808-4da6-89f3-a9a707728399" providerId="ADAL" clId="{D6C38F8F-9F5B-4B25-A676-41785C17C254}" dt="2024-01-15T13:59:00.975" v="941" actId="1076"/>
          <ac:spMkLst>
            <pc:docMk/>
            <pc:sldMk cId="3197321709" sldId="701"/>
            <ac:spMk id="12" creationId="{277BE5C8-4A1F-E210-FB4B-F21C08368D55}"/>
          </ac:spMkLst>
        </pc:spChg>
        <pc:spChg chg="add mod">
          <ac:chgData name="Geiregat Carine" userId="b9f1c231-3808-4da6-89f3-a9a707728399" providerId="ADAL" clId="{D6C38F8F-9F5B-4B25-A676-41785C17C254}" dt="2024-01-15T13:59:00.975" v="941" actId="1076"/>
          <ac:spMkLst>
            <pc:docMk/>
            <pc:sldMk cId="3197321709" sldId="701"/>
            <ac:spMk id="13" creationId="{72C42544-7B84-2362-BCA6-E20FB7F61AE3}"/>
          </ac:spMkLst>
        </pc:spChg>
        <pc:spChg chg="add mod">
          <ac:chgData name="Geiregat Carine" userId="b9f1c231-3808-4da6-89f3-a9a707728399" providerId="ADAL" clId="{D6C38F8F-9F5B-4B25-A676-41785C17C254}" dt="2024-01-15T13:59:35.586" v="947" actId="20577"/>
          <ac:spMkLst>
            <pc:docMk/>
            <pc:sldMk cId="3197321709" sldId="701"/>
            <ac:spMk id="15" creationId="{9B035A35-12BE-38C7-1CF6-721EB4D1CAA4}"/>
          </ac:spMkLst>
        </pc:spChg>
        <pc:spChg chg="add mod">
          <ac:chgData name="Geiregat Carine" userId="b9f1c231-3808-4da6-89f3-a9a707728399" providerId="ADAL" clId="{D6C38F8F-9F5B-4B25-A676-41785C17C254}" dt="2024-01-15T13:59:00.975" v="941" actId="1076"/>
          <ac:spMkLst>
            <pc:docMk/>
            <pc:sldMk cId="3197321709" sldId="701"/>
            <ac:spMk id="16" creationId="{CBEE58A4-6818-941E-9B5B-1D44A8DB2C26}"/>
          </ac:spMkLst>
        </pc:spChg>
      </pc:sldChg>
      <pc:sldChg chg="modSp new mod">
        <pc:chgData name="Geiregat Carine" userId="b9f1c231-3808-4da6-89f3-a9a707728399" providerId="ADAL" clId="{D6C38F8F-9F5B-4B25-A676-41785C17C254}" dt="2024-01-15T14:06:37.746" v="1122" actId="6549"/>
        <pc:sldMkLst>
          <pc:docMk/>
          <pc:sldMk cId="1408880938" sldId="702"/>
        </pc:sldMkLst>
        <pc:spChg chg="mod">
          <ac:chgData name="Geiregat Carine" userId="b9f1c231-3808-4da6-89f3-a9a707728399" providerId="ADAL" clId="{D6C38F8F-9F5B-4B25-A676-41785C17C254}" dt="2024-01-15T14:01:41.571" v="977" actId="20577"/>
          <ac:spMkLst>
            <pc:docMk/>
            <pc:sldMk cId="1408880938" sldId="702"/>
            <ac:spMk id="2" creationId="{88874416-6E1C-0AB9-E6BA-2BA5748A9F1F}"/>
          </ac:spMkLst>
        </pc:spChg>
        <pc:spChg chg="mod">
          <ac:chgData name="Geiregat Carine" userId="b9f1c231-3808-4da6-89f3-a9a707728399" providerId="ADAL" clId="{D6C38F8F-9F5B-4B25-A676-41785C17C254}" dt="2024-01-15T14:06:37.746" v="1122" actId="6549"/>
          <ac:spMkLst>
            <pc:docMk/>
            <pc:sldMk cId="1408880938" sldId="702"/>
            <ac:spMk id="3" creationId="{20285549-7ECF-219D-7D97-FE61A68F57B1}"/>
          </ac:spMkLst>
        </pc:spChg>
      </pc:sldChg>
      <pc:sldChg chg="new del ord">
        <pc:chgData name="Geiregat Carine" userId="b9f1c231-3808-4da6-89f3-a9a707728399" providerId="ADAL" clId="{D6C38F8F-9F5B-4B25-A676-41785C17C254}" dt="2024-01-15T14:01:22.538" v="951" actId="2696"/>
        <pc:sldMkLst>
          <pc:docMk/>
          <pc:sldMk cId="1662630580" sldId="702"/>
        </pc:sldMkLst>
      </pc:sldChg>
      <pc:sldChg chg="addSp modSp new mod addCm">
        <pc:chgData name="Geiregat Carine" userId="b9f1c231-3808-4da6-89f3-a9a707728399" providerId="ADAL" clId="{D6C38F8F-9F5B-4B25-A676-41785C17C254}" dt="2024-01-15T14:10:47.041" v="1229" actId="1076"/>
        <pc:sldMkLst>
          <pc:docMk/>
          <pc:sldMk cId="2945506316" sldId="703"/>
        </pc:sldMkLst>
        <pc:spChg chg="mod">
          <ac:chgData name="Geiregat Carine" userId="b9f1c231-3808-4da6-89f3-a9a707728399" providerId="ADAL" clId="{D6C38F8F-9F5B-4B25-A676-41785C17C254}" dt="2024-01-15T14:07:52.141" v="1143" actId="20577"/>
          <ac:spMkLst>
            <pc:docMk/>
            <pc:sldMk cId="2945506316" sldId="703"/>
            <ac:spMk id="2" creationId="{E0D502EC-2FF7-5051-02AE-1584044424E2}"/>
          </ac:spMkLst>
        </pc:spChg>
        <pc:spChg chg="mod">
          <ac:chgData name="Geiregat Carine" userId="b9f1c231-3808-4da6-89f3-a9a707728399" providerId="ADAL" clId="{D6C38F8F-9F5B-4B25-A676-41785C17C254}" dt="2024-01-15T14:10:13.580" v="1227" actId="255"/>
          <ac:spMkLst>
            <pc:docMk/>
            <pc:sldMk cId="2945506316" sldId="703"/>
            <ac:spMk id="3" creationId="{72D64D87-5233-A2CE-1588-0324802DDAEC}"/>
          </ac:spMkLst>
        </pc:spChg>
        <pc:spChg chg="add mod">
          <ac:chgData name="Geiregat Carine" userId="b9f1c231-3808-4da6-89f3-a9a707728399" providerId="ADAL" clId="{D6C38F8F-9F5B-4B25-A676-41785C17C254}" dt="2024-01-15T14:10:47.041" v="1229" actId="1076"/>
          <ac:spMkLst>
            <pc:docMk/>
            <pc:sldMk cId="2945506316" sldId="703"/>
            <ac:spMk id="4" creationId="{D227DD9E-9A55-8E45-2DF7-AE347E3A1468}"/>
          </ac:spMkLst>
        </pc:spChg>
        <pc:spChg chg="add mod">
          <ac:chgData name="Geiregat Carine" userId="b9f1c231-3808-4da6-89f3-a9a707728399" providerId="ADAL" clId="{D6C38F8F-9F5B-4B25-A676-41785C17C254}" dt="2024-01-15T14:10:47.041" v="1229" actId="1076"/>
          <ac:spMkLst>
            <pc:docMk/>
            <pc:sldMk cId="2945506316" sldId="703"/>
            <ac:spMk id="5" creationId="{8BEDEEDA-A06F-D471-45A3-4B8084A1BB87}"/>
          </ac:spMkLst>
        </pc:spChg>
        <pc:picChg chg="add mod">
          <ac:chgData name="Geiregat Carine" userId="b9f1c231-3808-4da6-89f3-a9a707728399" providerId="ADAL" clId="{D6C38F8F-9F5B-4B25-A676-41785C17C254}" dt="2024-01-15T14:10:47.041" v="1229" actId="1076"/>
          <ac:picMkLst>
            <pc:docMk/>
            <pc:sldMk cId="2945506316" sldId="703"/>
            <ac:picMk id="6" creationId="{AB8BA387-A4D8-2722-C684-DBA676B9DAB8}"/>
          </ac:picMkLst>
        </pc:picChg>
      </pc:sldChg>
      <pc:sldChg chg="delSp modSp add mod">
        <pc:chgData name="Geiregat Carine" userId="b9f1c231-3808-4da6-89f3-a9a707728399" providerId="ADAL" clId="{D6C38F8F-9F5B-4B25-A676-41785C17C254}" dt="2024-01-15T14:13:35.649" v="1293" actId="6549"/>
        <pc:sldMkLst>
          <pc:docMk/>
          <pc:sldMk cId="3050134524" sldId="704"/>
        </pc:sldMkLst>
        <pc:spChg chg="mod">
          <ac:chgData name="Geiregat Carine" userId="b9f1c231-3808-4da6-89f3-a9a707728399" providerId="ADAL" clId="{D6C38F8F-9F5B-4B25-A676-41785C17C254}" dt="2024-01-15T14:11:52.086" v="1269" actId="20577"/>
          <ac:spMkLst>
            <pc:docMk/>
            <pc:sldMk cId="3050134524" sldId="704"/>
            <ac:spMk id="2" creationId="{E0D502EC-2FF7-5051-02AE-1584044424E2}"/>
          </ac:spMkLst>
        </pc:spChg>
        <pc:spChg chg="mod">
          <ac:chgData name="Geiregat Carine" userId="b9f1c231-3808-4da6-89f3-a9a707728399" providerId="ADAL" clId="{D6C38F8F-9F5B-4B25-A676-41785C17C254}" dt="2024-01-15T14:13:35.649" v="1293" actId="6549"/>
          <ac:spMkLst>
            <pc:docMk/>
            <pc:sldMk cId="3050134524" sldId="704"/>
            <ac:spMk id="3" creationId="{72D64D87-5233-A2CE-1588-0324802DDAEC}"/>
          </ac:spMkLst>
        </pc:spChg>
        <pc:spChg chg="del">
          <ac:chgData name="Geiregat Carine" userId="b9f1c231-3808-4da6-89f3-a9a707728399" providerId="ADAL" clId="{D6C38F8F-9F5B-4B25-A676-41785C17C254}" dt="2024-01-15T14:11:35.984" v="1231" actId="478"/>
          <ac:spMkLst>
            <pc:docMk/>
            <pc:sldMk cId="3050134524" sldId="704"/>
            <ac:spMk id="4" creationId="{D227DD9E-9A55-8E45-2DF7-AE347E3A1468}"/>
          </ac:spMkLst>
        </pc:spChg>
        <pc:spChg chg="del">
          <ac:chgData name="Geiregat Carine" userId="b9f1c231-3808-4da6-89f3-a9a707728399" providerId="ADAL" clId="{D6C38F8F-9F5B-4B25-A676-41785C17C254}" dt="2024-01-15T14:11:35.984" v="1231" actId="478"/>
          <ac:spMkLst>
            <pc:docMk/>
            <pc:sldMk cId="3050134524" sldId="704"/>
            <ac:spMk id="5" creationId="{8BEDEEDA-A06F-D471-45A3-4B8084A1BB87}"/>
          </ac:spMkLst>
        </pc:spChg>
        <pc:picChg chg="del">
          <ac:chgData name="Geiregat Carine" userId="b9f1c231-3808-4da6-89f3-a9a707728399" providerId="ADAL" clId="{D6C38F8F-9F5B-4B25-A676-41785C17C254}" dt="2024-01-15T14:11:35.984" v="1231" actId="478"/>
          <ac:picMkLst>
            <pc:docMk/>
            <pc:sldMk cId="3050134524" sldId="704"/>
            <ac:picMk id="6" creationId="{AB8BA387-A4D8-2722-C684-DBA676B9DAB8}"/>
          </ac:picMkLst>
        </pc:picChg>
      </pc:sldChg>
      <pc:sldChg chg="addSp delSp modSp new mod">
        <pc:chgData name="Geiregat Carine" userId="b9f1c231-3808-4da6-89f3-a9a707728399" providerId="ADAL" clId="{D6C38F8F-9F5B-4B25-A676-41785C17C254}" dt="2024-01-16T12:51:02.917" v="1371" actId="1076"/>
        <pc:sldMkLst>
          <pc:docMk/>
          <pc:sldMk cId="3272823978" sldId="705"/>
        </pc:sldMkLst>
        <pc:spChg chg="mod">
          <ac:chgData name="Geiregat Carine" userId="b9f1c231-3808-4da6-89f3-a9a707728399" providerId="ADAL" clId="{D6C38F8F-9F5B-4B25-A676-41785C17C254}" dt="2024-01-15T14:16:47.867" v="1312" actId="255"/>
          <ac:spMkLst>
            <pc:docMk/>
            <pc:sldMk cId="3272823978" sldId="705"/>
            <ac:spMk id="2" creationId="{3F7D4929-C838-6EFA-8AF2-F043BD26C1C3}"/>
          </ac:spMkLst>
        </pc:spChg>
        <pc:spChg chg="add mod">
          <ac:chgData name="Geiregat Carine" userId="b9f1c231-3808-4da6-89f3-a9a707728399" providerId="ADAL" clId="{D6C38F8F-9F5B-4B25-A676-41785C17C254}" dt="2024-01-15T14:17:23.923" v="1315"/>
          <ac:spMkLst>
            <pc:docMk/>
            <pc:sldMk cId="3272823978" sldId="705"/>
            <ac:spMk id="4" creationId="{82ECB075-D121-CAAF-0640-3DA89FE607E1}"/>
          </ac:spMkLst>
        </pc:spChg>
        <pc:spChg chg="add mod">
          <ac:chgData name="Geiregat Carine" userId="b9f1c231-3808-4da6-89f3-a9a707728399" providerId="ADAL" clId="{D6C38F8F-9F5B-4B25-A676-41785C17C254}" dt="2024-01-15T14:17:23.923" v="1315"/>
          <ac:spMkLst>
            <pc:docMk/>
            <pc:sldMk cId="3272823978" sldId="705"/>
            <ac:spMk id="5" creationId="{BF6F9BD0-AA18-049E-A415-AEB708F82D3E}"/>
          </ac:spMkLst>
        </pc:spChg>
        <pc:spChg chg="add del mod">
          <ac:chgData name="Geiregat Carine" userId="b9f1c231-3808-4da6-89f3-a9a707728399" providerId="ADAL" clId="{D6C38F8F-9F5B-4B25-A676-41785C17C254}" dt="2024-01-16T12:51:02.917" v="1371" actId="1076"/>
          <ac:spMkLst>
            <pc:docMk/>
            <pc:sldMk cId="3272823978" sldId="705"/>
            <ac:spMk id="7" creationId="{73CD01C7-3AD4-AFE2-5478-320E82FFC705}"/>
          </ac:spMkLst>
        </pc:spChg>
        <pc:spChg chg="add del mod">
          <ac:chgData name="Geiregat Carine" userId="b9f1c231-3808-4da6-89f3-a9a707728399" providerId="ADAL" clId="{D6C38F8F-9F5B-4B25-A676-41785C17C254}" dt="2024-01-16T12:45:32.278" v="1321" actId="478"/>
          <ac:spMkLst>
            <pc:docMk/>
            <pc:sldMk cId="3272823978" sldId="705"/>
            <ac:spMk id="8" creationId="{F28C91FE-E1E3-B064-C73D-E81E65C140A3}"/>
          </ac:spMkLst>
        </pc:spChg>
        <pc:spChg chg="add mod">
          <ac:chgData name="Geiregat Carine" userId="b9f1c231-3808-4da6-89f3-a9a707728399" providerId="ADAL" clId="{D6C38F8F-9F5B-4B25-A676-41785C17C254}" dt="2024-01-15T14:17:47.546" v="1318"/>
          <ac:spMkLst>
            <pc:docMk/>
            <pc:sldMk cId="3272823978" sldId="705"/>
            <ac:spMk id="9" creationId="{A6012F81-632B-B137-E668-6B0AF5880C2E}"/>
          </ac:spMkLst>
        </pc:spChg>
        <pc:spChg chg="add del mod">
          <ac:chgData name="Geiregat Carine" userId="b9f1c231-3808-4da6-89f3-a9a707728399" providerId="ADAL" clId="{D6C38F8F-9F5B-4B25-A676-41785C17C254}" dt="2024-01-16T12:45:43.543" v="1323" actId="478"/>
          <ac:spMkLst>
            <pc:docMk/>
            <pc:sldMk cId="3272823978" sldId="705"/>
            <ac:spMk id="10" creationId="{753080C9-33F6-C5C2-2B6F-64CFE28C9985}"/>
          </ac:spMkLst>
        </pc:spChg>
        <pc:spChg chg="add mod">
          <ac:chgData name="Geiregat Carine" userId="b9f1c231-3808-4da6-89f3-a9a707728399" providerId="ADAL" clId="{D6C38F8F-9F5B-4B25-A676-41785C17C254}" dt="2024-01-15T14:17:47.546" v="1318"/>
          <ac:spMkLst>
            <pc:docMk/>
            <pc:sldMk cId="3272823978" sldId="705"/>
            <ac:spMk id="11" creationId="{C279ED7F-E190-75F9-2187-5CE84F4AFAF4}"/>
          </ac:spMkLst>
        </pc:spChg>
        <pc:spChg chg="add mod">
          <ac:chgData name="Geiregat Carine" userId="b9f1c231-3808-4da6-89f3-a9a707728399" providerId="ADAL" clId="{D6C38F8F-9F5B-4B25-A676-41785C17C254}" dt="2024-01-16T12:50:20.683" v="1367" actId="1076"/>
          <ac:spMkLst>
            <pc:docMk/>
            <pc:sldMk cId="3272823978" sldId="705"/>
            <ac:spMk id="12" creationId="{EDE34EC9-F87E-927E-49BD-BB6DBF970F70}"/>
          </ac:spMkLst>
        </pc:spChg>
        <pc:spChg chg="add del mod">
          <ac:chgData name="Geiregat Carine" userId="b9f1c231-3808-4da6-89f3-a9a707728399" providerId="ADAL" clId="{D6C38F8F-9F5B-4B25-A676-41785C17C254}" dt="2024-01-16T12:45:55.512" v="1326" actId="478"/>
          <ac:spMkLst>
            <pc:docMk/>
            <pc:sldMk cId="3272823978" sldId="705"/>
            <ac:spMk id="13" creationId="{B56AB6B5-5175-4A84-9D5B-4484DF59D220}"/>
          </ac:spMkLst>
        </pc:spChg>
        <pc:spChg chg="add mod">
          <ac:chgData name="Geiregat Carine" userId="b9f1c231-3808-4da6-89f3-a9a707728399" providerId="ADAL" clId="{D6C38F8F-9F5B-4B25-A676-41785C17C254}" dt="2024-01-16T12:46:09.077" v="1328" actId="1076"/>
          <ac:spMkLst>
            <pc:docMk/>
            <pc:sldMk cId="3272823978" sldId="705"/>
            <ac:spMk id="14" creationId="{CA0B481C-CC41-5CD6-D7C6-8E864A2A959D}"/>
          </ac:spMkLst>
        </pc:spChg>
        <pc:spChg chg="add del mod">
          <ac:chgData name="Geiregat Carine" userId="b9f1c231-3808-4da6-89f3-a9a707728399" providerId="ADAL" clId="{D6C38F8F-9F5B-4B25-A676-41785C17C254}" dt="2024-01-16T12:50:20.186" v="1366"/>
          <ac:spMkLst>
            <pc:docMk/>
            <pc:sldMk cId="3272823978" sldId="705"/>
            <ac:spMk id="15" creationId="{772E381F-AED5-EEB3-6750-717545F49460}"/>
          </ac:spMkLst>
        </pc:spChg>
        <pc:picChg chg="add mod">
          <ac:chgData name="Geiregat Carine" userId="b9f1c231-3808-4da6-89f3-a9a707728399" providerId="ADAL" clId="{D6C38F8F-9F5B-4B25-A676-41785C17C254}" dt="2024-01-15T14:17:23.923" v="1315"/>
          <ac:picMkLst>
            <pc:docMk/>
            <pc:sldMk cId="3272823978" sldId="705"/>
            <ac:picMk id="6" creationId="{E3D703E4-E9EF-4DFF-BA60-12AA08D423DE}"/>
          </ac:picMkLst>
        </pc:picChg>
      </pc:sldChg>
      <pc:sldChg chg="addSp delSp modSp add mod">
        <pc:chgData name="Geiregat Carine" userId="b9f1c231-3808-4da6-89f3-a9a707728399" providerId="ADAL" clId="{D6C38F8F-9F5B-4B25-A676-41785C17C254}" dt="2024-01-16T12:53:13.897" v="1385" actId="14100"/>
        <pc:sldMkLst>
          <pc:docMk/>
          <pc:sldMk cId="488355807" sldId="706"/>
        </pc:sldMkLst>
        <pc:spChg chg="add del">
          <ac:chgData name="Geiregat Carine" userId="b9f1c231-3808-4da6-89f3-a9a707728399" providerId="ADAL" clId="{D6C38F8F-9F5B-4B25-A676-41785C17C254}" dt="2024-01-16T12:51:29.669" v="1372"/>
          <ac:spMkLst>
            <pc:docMk/>
            <pc:sldMk cId="488355807" sldId="706"/>
            <ac:spMk id="3" creationId="{5A68660B-B36E-C8E6-DAFD-4884A5401AD1}"/>
          </ac:spMkLst>
        </pc:spChg>
        <pc:spChg chg="add del mod">
          <ac:chgData name="Geiregat Carine" userId="b9f1c231-3808-4da6-89f3-a9a707728399" providerId="ADAL" clId="{D6C38F8F-9F5B-4B25-A676-41785C17C254}" dt="2024-01-16T12:52:31.797" v="1380" actId="21"/>
          <ac:spMkLst>
            <pc:docMk/>
            <pc:sldMk cId="488355807" sldId="706"/>
            <ac:spMk id="7" creationId="{73CD01C7-3AD4-AFE2-5478-320E82FFC705}"/>
          </ac:spMkLst>
        </pc:spChg>
        <pc:spChg chg="add del mod">
          <ac:chgData name="Geiregat Carine" userId="b9f1c231-3808-4da6-89f3-a9a707728399" providerId="ADAL" clId="{D6C38F8F-9F5B-4B25-A676-41785C17C254}" dt="2024-01-16T12:48:24.226" v="1339"/>
          <ac:spMkLst>
            <pc:docMk/>
            <pc:sldMk cId="488355807" sldId="706"/>
            <ac:spMk id="8" creationId="{81AC3464-C68C-6F8C-7380-DD843787350A}"/>
          </ac:spMkLst>
        </pc:spChg>
        <pc:spChg chg="add del mod">
          <ac:chgData name="Geiregat Carine" userId="b9f1c231-3808-4da6-89f3-a9a707728399" providerId="ADAL" clId="{D6C38F8F-9F5B-4B25-A676-41785C17C254}" dt="2024-01-16T12:50:17.539" v="1359"/>
          <ac:spMkLst>
            <pc:docMk/>
            <pc:sldMk cId="488355807" sldId="706"/>
            <ac:spMk id="10" creationId="{5094C88C-1616-1750-6A7A-F7EEC3D42408}"/>
          </ac:spMkLst>
        </pc:spChg>
        <pc:spChg chg="mod">
          <ac:chgData name="Geiregat Carine" userId="b9f1c231-3808-4da6-89f3-a9a707728399" providerId="ADAL" clId="{D6C38F8F-9F5B-4B25-A676-41785C17C254}" dt="2024-01-16T12:48:25.122" v="1340" actId="1076"/>
          <ac:spMkLst>
            <pc:docMk/>
            <pc:sldMk cId="488355807" sldId="706"/>
            <ac:spMk id="12" creationId="{EDE34EC9-F87E-927E-49BD-BB6DBF970F70}"/>
          </ac:spMkLst>
        </pc:spChg>
        <pc:spChg chg="add mod">
          <ac:chgData name="Geiregat Carine" userId="b9f1c231-3808-4da6-89f3-a9a707728399" providerId="ADAL" clId="{D6C38F8F-9F5B-4B25-A676-41785C17C254}" dt="2024-01-16T12:53:13.897" v="1385" actId="14100"/>
          <ac:spMkLst>
            <pc:docMk/>
            <pc:sldMk cId="488355807" sldId="706"/>
            <ac:spMk id="13" creationId="{F7F89EDF-67ED-6A6B-5BD7-5CFE16FF7656}"/>
          </ac:spMkLst>
        </pc:spChg>
      </pc:sldChg>
      <pc:sldChg chg="addSp delSp modSp add mod ord addCm delCm modCm">
        <pc:chgData name="Geiregat Carine" userId="b9f1c231-3808-4da6-89f3-a9a707728399" providerId="ADAL" clId="{D6C38F8F-9F5B-4B25-A676-41785C17C254}" dt="2024-01-17T13:37:11.723" v="1556"/>
        <pc:sldMkLst>
          <pc:docMk/>
          <pc:sldMk cId="583695189" sldId="707"/>
        </pc:sldMkLst>
        <pc:spChg chg="del">
          <ac:chgData name="Geiregat Carine" userId="b9f1c231-3808-4da6-89f3-a9a707728399" providerId="ADAL" clId="{D6C38F8F-9F5B-4B25-A676-41785C17C254}" dt="2024-01-17T13:30:51.204" v="1499" actId="21"/>
          <ac:spMkLst>
            <pc:docMk/>
            <pc:sldMk cId="583695189" sldId="707"/>
            <ac:spMk id="2" creationId="{3F7D4929-C838-6EFA-8AF2-F043BD26C1C3}"/>
          </ac:spMkLst>
        </pc:spChg>
        <pc:spChg chg="mod">
          <ac:chgData name="Geiregat Carine" userId="b9f1c231-3808-4da6-89f3-a9a707728399" providerId="ADAL" clId="{D6C38F8F-9F5B-4B25-A676-41785C17C254}" dt="2024-01-17T13:37:06.866" v="1555" actId="20577"/>
          <ac:spMkLst>
            <pc:docMk/>
            <pc:sldMk cId="583695189" sldId="707"/>
            <ac:spMk id="3" creationId="{5A68660B-B36E-C8E6-DAFD-4884A5401AD1}"/>
          </ac:spMkLst>
        </pc:spChg>
        <pc:spChg chg="mod">
          <ac:chgData name="Geiregat Carine" userId="b9f1c231-3808-4da6-89f3-a9a707728399" providerId="ADAL" clId="{D6C38F8F-9F5B-4B25-A676-41785C17C254}" dt="2024-01-17T13:31:21.199" v="1502" actId="1076"/>
          <ac:spMkLst>
            <pc:docMk/>
            <pc:sldMk cId="583695189" sldId="707"/>
            <ac:spMk id="7" creationId="{73CD01C7-3AD4-AFE2-5478-320E82FFC705}"/>
          </ac:spMkLst>
        </pc:spChg>
        <pc:spChg chg="del mod">
          <ac:chgData name="Geiregat Carine" userId="b9f1c231-3808-4da6-89f3-a9a707728399" providerId="ADAL" clId="{D6C38F8F-9F5B-4B25-A676-41785C17C254}" dt="2024-01-16T12:54:08.860" v="1392" actId="21"/>
          <ac:spMkLst>
            <pc:docMk/>
            <pc:sldMk cId="583695189" sldId="707"/>
            <ac:spMk id="9" creationId="{A6012F81-632B-B137-E668-6B0AF5880C2E}"/>
          </ac:spMkLst>
        </pc:spChg>
        <pc:spChg chg="add del mod">
          <ac:chgData name="Geiregat Carine" userId="b9f1c231-3808-4da6-89f3-a9a707728399" providerId="ADAL" clId="{D6C38F8F-9F5B-4B25-A676-41785C17C254}" dt="2024-01-17T13:35:50.976" v="1549" actId="478"/>
          <ac:spMkLst>
            <pc:docMk/>
            <pc:sldMk cId="583695189" sldId="707"/>
            <ac:spMk id="10" creationId="{AEC5C57A-4C1C-F032-A750-A57DFBC37922}"/>
          </ac:spMkLst>
        </pc:spChg>
        <pc:spChg chg="del">
          <ac:chgData name="Geiregat Carine" userId="b9f1c231-3808-4da6-89f3-a9a707728399" providerId="ADAL" clId="{D6C38F8F-9F5B-4B25-A676-41785C17C254}" dt="2024-01-16T12:54:12.400" v="1393" actId="21"/>
          <ac:spMkLst>
            <pc:docMk/>
            <pc:sldMk cId="583695189" sldId="707"/>
            <ac:spMk id="11" creationId="{C279ED7F-E190-75F9-2187-5CE84F4AFAF4}"/>
          </ac:spMkLst>
        </pc:spChg>
        <pc:spChg chg="del">
          <ac:chgData name="Geiregat Carine" userId="b9f1c231-3808-4da6-89f3-a9a707728399" providerId="ADAL" clId="{D6C38F8F-9F5B-4B25-A676-41785C17C254}" dt="2024-01-16T12:53:53.447" v="1389" actId="478"/>
          <ac:spMkLst>
            <pc:docMk/>
            <pc:sldMk cId="583695189" sldId="707"/>
            <ac:spMk id="12" creationId="{EDE34EC9-F87E-927E-49BD-BB6DBF970F70}"/>
          </ac:spMkLst>
        </pc:spChg>
        <pc:spChg chg="del">
          <ac:chgData name="Geiregat Carine" userId="b9f1c231-3808-4da6-89f3-a9a707728399" providerId="ADAL" clId="{D6C38F8F-9F5B-4B25-A676-41785C17C254}" dt="2024-01-16T12:53:57.217" v="1391" actId="478"/>
          <ac:spMkLst>
            <pc:docMk/>
            <pc:sldMk cId="583695189" sldId="707"/>
            <ac:spMk id="14" creationId="{CA0B481C-CC41-5CD6-D7C6-8E864A2A959D}"/>
          </ac:spMkLst>
        </pc:spChg>
      </pc:sldChg>
      <pc:sldChg chg="modSp add del mod">
        <pc:chgData name="Geiregat Carine" userId="b9f1c231-3808-4da6-89f3-a9a707728399" providerId="ADAL" clId="{D6C38F8F-9F5B-4B25-A676-41785C17C254}" dt="2024-01-17T13:32:09.892" v="1506" actId="2696"/>
        <pc:sldMkLst>
          <pc:docMk/>
          <pc:sldMk cId="1959356397" sldId="708"/>
        </pc:sldMkLst>
        <pc:spChg chg="mod">
          <ac:chgData name="Geiregat Carine" userId="b9f1c231-3808-4da6-89f3-a9a707728399" providerId="ADAL" clId="{D6C38F8F-9F5B-4B25-A676-41785C17C254}" dt="2024-01-17T13:30:05.315" v="1498" actId="255"/>
          <ac:spMkLst>
            <pc:docMk/>
            <pc:sldMk cId="1959356397" sldId="708"/>
            <ac:spMk id="3" creationId="{5A68660B-B36E-C8E6-DAFD-4884A5401AD1}"/>
          </ac:spMkLst>
        </pc:spChg>
      </pc:sldChg>
      <pc:sldChg chg="addSp modSp add mod">
        <pc:chgData name="Geiregat Carine" userId="b9f1c231-3808-4da6-89f3-a9a707728399" providerId="ADAL" clId="{D6C38F8F-9F5B-4B25-A676-41785C17C254}" dt="2024-01-17T15:56:19.440" v="2358" actId="1076"/>
        <pc:sldMkLst>
          <pc:docMk/>
          <pc:sldMk cId="3093698054" sldId="709"/>
        </pc:sldMkLst>
        <pc:spChg chg="add mod">
          <ac:chgData name="Geiregat Carine" userId="b9f1c231-3808-4da6-89f3-a9a707728399" providerId="ADAL" clId="{D6C38F8F-9F5B-4B25-A676-41785C17C254}" dt="2024-01-17T13:50:08.616" v="1749" actId="1076"/>
          <ac:spMkLst>
            <pc:docMk/>
            <pc:sldMk cId="3093698054" sldId="709"/>
            <ac:spMk id="2" creationId="{9E0A2DFD-119C-ED2D-E408-8DFCA7ECE0A6}"/>
          </ac:spMkLst>
        </pc:spChg>
        <pc:spChg chg="mod">
          <ac:chgData name="Geiregat Carine" userId="b9f1c231-3808-4da6-89f3-a9a707728399" providerId="ADAL" clId="{D6C38F8F-9F5B-4B25-A676-41785C17C254}" dt="2024-01-17T15:56:19.440" v="2358" actId="1076"/>
          <ac:spMkLst>
            <pc:docMk/>
            <pc:sldMk cId="3093698054" sldId="709"/>
            <ac:spMk id="3" creationId="{5A68660B-B36E-C8E6-DAFD-4884A5401AD1}"/>
          </ac:spMkLst>
        </pc:spChg>
      </pc:sldChg>
      <pc:sldChg chg="addSp delSp modSp add mod">
        <pc:chgData name="Geiregat Carine" userId="b9f1c231-3808-4da6-89f3-a9a707728399" providerId="ADAL" clId="{D6C38F8F-9F5B-4B25-A676-41785C17C254}" dt="2024-01-17T15:55:38.414" v="2354" actId="1076"/>
        <pc:sldMkLst>
          <pc:docMk/>
          <pc:sldMk cId="251710112" sldId="710"/>
        </pc:sldMkLst>
        <pc:spChg chg="add mod">
          <ac:chgData name="Geiregat Carine" userId="b9f1c231-3808-4da6-89f3-a9a707728399" providerId="ADAL" clId="{D6C38F8F-9F5B-4B25-A676-41785C17C254}" dt="2024-01-17T13:46:40.833" v="1724" actId="20577"/>
          <ac:spMkLst>
            <pc:docMk/>
            <pc:sldMk cId="251710112" sldId="710"/>
            <ac:spMk id="2" creationId="{1FD337C1-4EAF-5766-0BCD-49CE3027F7C1}"/>
          </ac:spMkLst>
        </pc:spChg>
        <pc:spChg chg="mod">
          <ac:chgData name="Geiregat Carine" userId="b9f1c231-3808-4da6-89f3-a9a707728399" providerId="ADAL" clId="{D6C38F8F-9F5B-4B25-A676-41785C17C254}" dt="2024-01-17T15:55:38.414" v="2354" actId="1076"/>
          <ac:spMkLst>
            <pc:docMk/>
            <pc:sldMk cId="251710112" sldId="710"/>
            <ac:spMk id="3" creationId="{5A68660B-B36E-C8E6-DAFD-4884A5401AD1}"/>
          </ac:spMkLst>
        </pc:spChg>
        <pc:spChg chg="del">
          <ac:chgData name="Geiregat Carine" userId="b9f1c231-3808-4da6-89f3-a9a707728399" providerId="ADAL" clId="{D6C38F8F-9F5B-4B25-A676-41785C17C254}" dt="2024-01-17T13:38:11.659" v="1559" actId="21"/>
          <ac:spMkLst>
            <pc:docMk/>
            <pc:sldMk cId="251710112" sldId="710"/>
            <ac:spMk id="7" creationId="{73CD01C7-3AD4-AFE2-5478-320E82FFC705}"/>
          </ac:spMkLst>
        </pc:spChg>
      </pc:sldChg>
      <pc:sldChg chg="modSp add del mod">
        <pc:chgData name="Geiregat Carine" userId="b9f1c231-3808-4da6-89f3-a9a707728399" providerId="ADAL" clId="{D6C38F8F-9F5B-4B25-A676-41785C17C254}" dt="2024-01-17T13:48:26.407" v="1734" actId="2696"/>
        <pc:sldMkLst>
          <pc:docMk/>
          <pc:sldMk cId="489694888" sldId="711"/>
        </pc:sldMkLst>
        <pc:spChg chg="mod">
          <ac:chgData name="Geiregat Carine" userId="b9f1c231-3808-4da6-89f3-a9a707728399" providerId="ADAL" clId="{D6C38F8F-9F5B-4B25-A676-41785C17C254}" dt="2024-01-17T13:46:31.997" v="1723" actId="20577"/>
          <ac:spMkLst>
            <pc:docMk/>
            <pc:sldMk cId="489694888" sldId="711"/>
            <ac:spMk id="2" creationId="{1FD337C1-4EAF-5766-0BCD-49CE3027F7C1}"/>
          </ac:spMkLst>
        </pc:spChg>
        <pc:spChg chg="mod">
          <ac:chgData name="Geiregat Carine" userId="b9f1c231-3808-4da6-89f3-a9a707728399" providerId="ADAL" clId="{D6C38F8F-9F5B-4B25-A676-41785C17C254}" dt="2024-01-17T13:44:15.926" v="1694" actId="108"/>
          <ac:spMkLst>
            <pc:docMk/>
            <pc:sldMk cId="489694888" sldId="711"/>
            <ac:spMk id="3" creationId="{5A68660B-B36E-C8E6-DAFD-4884A5401AD1}"/>
          </ac:spMkLst>
        </pc:spChg>
      </pc:sldChg>
      <pc:sldChg chg="addSp modSp add mod ord">
        <pc:chgData name="Geiregat Carine" userId="b9f1c231-3808-4da6-89f3-a9a707728399" providerId="ADAL" clId="{D6C38F8F-9F5B-4B25-A676-41785C17C254}" dt="2024-01-17T13:52:13.335" v="1806" actId="20578"/>
        <pc:sldMkLst>
          <pc:docMk/>
          <pc:sldMk cId="3650720070" sldId="712"/>
        </pc:sldMkLst>
        <pc:spChg chg="mod">
          <ac:chgData name="Geiregat Carine" userId="b9f1c231-3808-4da6-89f3-a9a707728399" providerId="ADAL" clId="{D6C38F8F-9F5B-4B25-A676-41785C17C254}" dt="2024-01-17T13:52:12.845" v="1805" actId="20577"/>
          <ac:spMkLst>
            <pc:docMk/>
            <pc:sldMk cId="3650720070" sldId="712"/>
            <ac:spMk id="2" creationId="{A3BC5408-76D7-48CE-8DCE-1DE8AFD6A47B}"/>
          </ac:spMkLst>
        </pc:spChg>
        <pc:spChg chg="mod">
          <ac:chgData name="Geiregat Carine" userId="b9f1c231-3808-4da6-89f3-a9a707728399" providerId="ADAL" clId="{D6C38F8F-9F5B-4B25-A676-41785C17C254}" dt="2024-01-17T13:47:41.119" v="1731" actId="6549"/>
          <ac:spMkLst>
            <pc:docMk/>
            <pc:sldMk cId="3650720070" sldId="712"/>
            <ac:spMk id="3" creationId="{902BA83F-6195-41D6-A5FF-41304F23CB2E}"/>
          </ac:spMkLst>
        </pc:spChg>
        <pc:spChg chg="add mod ord">
          <ac:chgData name="Geiregat Carine" userId="b9f1c231-3808-4da6-89f3-a9a707728399" providerId="ADAL" clId="{D6C38F8F-9F5B-4B25-A676-41785C17C254}" dt="2024-01-17T13:48:11.131" v="1733" actId="167"/>
          <ac:spMkLst>
            <pc:docMk/>
            <pc:sldMk cId="3650720070" sldId="712"/>
            <ac:spMk id="4" creationId="{DE3DF11E-AB6E-AC1B-1690-D1B2BA5191DE}"/>
          </ac:spMkLst>
        </pc:spChg>
        <pc:spChg chg="add mod ord">
          <ac:chgData name="Geiregat Carine" userId="b9f1c231-3808-4da6-89f3-a9a707728399" providerId="ADAL" clId="{D6C38F8F-9F5B-4B25-A676-41785C17C254}" dt="2024-01-17T13:48:11.131" v="1733" actId="167"/>
          <ac:spMkLst>
            <pc:docMk/>
            <pc:sldMk cId="3650720070" sldId="712"/>
            <ac:spMk id="5" creationId="{70027FEF-F769-148C-8437-CA33E4D2D664}"/>
          </ac:spMkLst>
        </pc:spChg>
        <pc:picChg chg="add mod ord">
          <ac:chgData name="Geiregat Carine" userId="b9f1c231-3808-4da6-89f3-a9a707728399" providerId="ADAL" clId="{D6C38F8F-9F5B-4B25-A676-41785C17C254}" dt="2024-01-17T13:48:11.131" v="1733" actId="167"/>
          <ac:picMkLst>
            <pc:docMk/>
            <pc:sldMk cId="3650720070" sldId="712"/>
            <ac:picMk id="6" creationId="{D71C1A4B-DB13-61EB-0BD1-11B6D3B85A18}"/>
          </ac:picMkLst>
        </pc:picChg>
      </pc:sldChg>
      <pc:sldChg chg="modSp add mod ord">
        <pc:chgData name="Geiregat Carine" userId="b9f1c231-3808-4da6-89f3-a9a707728399" providerId="ADAL" clId="{D6C38F8F-9F5B-4B25-A676-41785C17C254}" dt="2024-01-17T15:56:08.228" v="2356" actId="1076"/>
        <pc:sldMkLst>
          <pc:docMk/>
          <pc:sldMk cId="2109149321" sldId="713"/>
        </pc:sldMkLst>
        <pc:spChg chg="mod">
          <ac:chgData name="Geiregat Carine" userId="b9f1c231-3808-4da6-89f3-a9a707728399" providerId="ADAL" clId="{D6C38F8F-9F5B-4B25-A676-41785C17C254}" dt="2024-01-17T13:52:45.557" v="1843" actId="20577"/>
          <ac:spMkLst>
            <pc:docMk/>
            <pc:sldMk cId="2109149321" sldId="713"/>
            <ac:spMk id="2" creationId="{1FD337C1-4EAF-5766-0BCD-49CE3027F7C1}"/>
          </ac:spMkLst>
        </pc:spChg>
        <pc:spChg chg="mod">
          <ac:chgData name="Geiregat Carine" userId="b9f1c231-3808-4da6-89f3-a9a707728399" providerId="ADAL" clId="{D6C38F8F-9F5B-4B25-A676-41785C17C254}" dt="2024-01-17T15:56:08.228" v="2356" actId="1076"/>
          <ac:spMkLst>
            <pc:docMk/>
            <pc:sldMk cId="2109149321" sldId="713"/>
            <ac:spMk id="3" creationId="{5A68660B-B36E-C8E6-DAFD-4884A5401AD1}"/>
          </ac:spMkLst>
        </pc:spChg>
      </pc:sldChg>
      <pc:sldChg chg="addSp delSp modSp add mod">
        <pc:chgData name="Geiregat Carine" userId="b9f1c231-3808-4da6-89f3-a9a707728399" providerId="ADAL" clId="{D6C38F8F-9F5B-4B25-A676-41785C17C254}" dt="2024-01-17T15:56:47.899" v="2360" actId="1076"/>
        <pc:sldMkLst>
          <pc:docMk/>
          <pc:sldMk cId="2843540913" sldId="714"/>
        </pc:sldMkLst>
        <pc:spChg chg="mod">
          <ac:chgData name="Geiregat Carine" userId="b9f1c231-3808-4da6-89f3-a9a707728399" providerId="ADAL" clId="{D6C38F8F-9F5B-4B25-A676-41785C17C254}" dt="2024-01-17T14:00:05.746" v="2007" actId="20577"/>
          <ac:spMkLst>
            <pc:docMk/>
            <pc:sldMk cId="2843540913" sldId="714"/>
            <ac:spMk id="2" creationId="{1FD337C1-4EAF-5766-0BCD-49CE3027F7C1}"/>
          </ac:spMkLst>
        </pc:spChg>
        <pc:spChg chg="mod">
          <ac:chgData name="Geiregat Carine" userId="b9f1c231-3808-4da6-89f3-a9a707728399" providerId="ADAL" clId="{D6C38F8F-9F5B-4B25-A676-41785C17C254}" dt="2024-01-17T15:56:31.252" v="2359" actId="1076"/>
          <ac:spMkLst>
            <pc:docMk/>
            <pc:sldMk cId="2843540913" sldId="714"/>
            <ac:spMk id="3" creationId="{5A68660B-B36E-C8E6-DAFD-4884A5401AD1}"/>
          </ac:spMkLst>
        </pc:spChg>
        <pc:spChg chg="add del mod">
          <ac:chgData name="Geiregat Carine" userId="b9f1c231-3808-4da6-89f3-a9a707728399" providerId="ADAL" clId="{D6C38F8F-9F5B-4B25-A676-41785C17C254}" dt="2024-01-17T13:58:47.383" v="1962"/>
          <ac:spMkLst>
            <pc:docMk/>
            <pc:sldMk cId="2843540913" sldId="714"/>
            <ac:spMk id="7" creationId="{A5F408E7-8EDA-F3FD-63DB-78FDD75D85BA}"/>
          </ac:spMkLst>
        </pc:spChg>
        <pc:spChg chg="add del mod">
          <ac:chgData name="Geiregat Carine" userId="b9f1c231-3808-4da6-89f3-a9a707728399" providerId="ADAL" clId="{D6C38F8F-9F5B-4B25-A676-41785C17C254}" dt="2024-01-17T13:58:43.982" v="1956"/>
          <ac:spMkLst>
            <pc:docMk/>
            <pc:sldMk cId="2843540913" sldId="714"/>
            <ac:spMk id="8" creationId="{567CC36E-F17F-A7AF-4D2B-8E4F81599BEE}"/>
          </ac:spMkLst>
        </pc:spChg>
        <pc:spChg chg="add mod">
          <ac:chgData name="Geiregat Carine" userId="b9f1c231-3808-4da6-89f3-a9a707728399" providerId="ADAL" clId="{D6C38F8F-9F5B-4B25-A676-41785C17C254}" dt="2024-01-17T15:56:47.899" v="2360" actId="1076"/>
          <ac:spMkLst>
            <pc:docMk/>
            <pc:sldMk cId="2843540913" sldId="714"/>
            <ac:spMk id="9" creationId="{9C6AA7A8-45F4-BA66-ED26-1C1964289443}"/>
          </ac:spMkLst>
        </pc:spChg>
        <pc:picChg chg="add mod">
          <ac:chgData name="Geiregat Carine" userId="b9f1c231-3808-4da6-89f3-a9a707728399" providerId="ADAL" clId="{D6C38F8F-9F5B-4B25-A676-41785C17C254}" dt="2024-01-17T14:02:04.494" v="2039" actId="1076"/>
          <ac:picMkLst>
            <pc:docMk/>
            <pc:sldMk cId="2843540913" sldId="714"/>
            <ac:picMk id="10" creationId="{089DFAE5-63CE-3A0E-EA17-B9061253A4F7}"/>
          </ac:picMkLst>
        </pc:picChg>
        <pc:picChg chg="add mod">
          <ac:chgData name="Geiregat Carine" userId="b9f1c231-3808-4da6-89f3-a9a707728399" providerId="ADAL" clId="{D6C38F8F-9F5B-4B25-A676-41785C17C254}" dt="2024-01-17T14:02:24.079" v="2043" actId="1076"/>
          <ac:picMkLst>
            <pc:docMk/>
            <pc:sldMk cId="2843540913" sldId="714"/>
            <ac:picMk id="11" creationId="{85F9F31C-6F1F-3F24-6378-481BDD20E098}"/>
          </ac:picMkLst>
        </pc:picChg>
      </pc:sldChg>
      <pc:sldChg chg="modSp add mod ord">
        <pc:chgData name="Geiregat Carine" userId="b9f1c231-3808-4da6-89f3-a9a707728399" providerId="ADAL" clId="{D6C38F8F-9F5B-4B25-A676-41785C17C254}" dt="2024-01-17T15:57:02.851" v="2361" actId="1076"/>
        <pc:sldMkLst>
          <pc:docMk/>
          <pc:sldMk cId="3486238279" sldId="715"/>
        </pc:sldMkLst>
        <pc:spChg chg="mod">
          <ac:chgData name="Geiregat Carine" userId="b9f1c231-3808-4da6-89f3-a9a707728399" providerId="ADAL" clId="{D6C38F8F-9F5B-4B25-A676-41785C17C254}" dt="2024-01-17T15:57:02.851" v="2361" actId="1076"/>
          <ac:spMkLst>
            <pc:docMk/>
            <pc:sldMk cId="3486238279" sldId="715"/>
            <ac:spMk id="3" creationId="{5A68660B-B36E-C8E6-DAFD-4884A5401AD1}"/>
          </ac:spMkLst>
        </pc:spChg>
      </pc:sldChg>
      <pc:sldChg chg="addSp delSp modSp add mod">
        <pc:chgData name="Geiregat Carine" userId="b9f1c231-3808-4da6-89f3-a9a707728399" providerId="ADAL" clId="{D6C38F8F-9F5B-4B25-A676-41785C17C254}" dt="2024-01-17T15:57:46.211" v="2366" actId="14100"/>
        <pc:sldMkLst>
          <pc:docMk/>
          <pc:sldMk cId="47013476" sldId="716"/>
        </pc:sldMkLst>
        <pc:spChg chg="mod">
          <ac:chgData name="Geiregat Carine" userId="b9f1c231-3808-4da6-89f3-a9a707728399" providerId="ADAL" clId="{D6C38F8F-9F5B-4B25-A676-41785C17C254}" dt="2024-01-17T15:33:27.535" v="2203" actId="20577"/>
          <ac:spMkLst>
            <pc:docMk/>
            <pc:sldMk cId="47013476" sldId="716"/>
            <ac:spMk id="2" creationId="{1FD337C1-4EAF-5766-0BCD-49CE3027F7C1}"/>
          </ac:spMkLst>
        </pc:spChg>
        <pc:spChg chg="mod">
          <ac:chgData name="Geiregat Carine" userId="b9f1c231-3808-4da6-89f3-a9a707728399" providerId="ADAL" clId="{D6C38F8F-9F5B-4B25-A676-41785C17C254}" dt="2024-01-17T15:57:38.294" v="2365" actId="20577"/>
          <ac:spMkLst>
            <pc:docMk/>
            <pc:sldMk cId="47013476" sldId="716"/>
            <ac:spMk id="3" creationId="{5A68660B-B36E-C8E6-DAFD-4884A5401AD1}"/>
          </ac:spMkLst>
        </pc:spChg>
        <pc:spChg chg="add del mod ord">
          <ac:chgData name="Geiregat Carine" userId="b9f1c231-3808-4da6-89f3-a9a707728399" providerId="ADAL" clId="{D6C38F8F-9F5B-4B25-A676-41785C17C254}" dt="2024-01-17T15:37:38.501" v="2245" actId="478"/>
          <ac:spMkLst>
            <pc:docMk/>
            <pc:sldMk cId="47013476" sldId="716"/>
            <ac:spMk id="7" creationId="{B35F9C2B-8AA2-43A1-FC60-9F536008176E}"/>
          </ac:spMkLst>
        </pc:spChg>
        <pc:spChg chg="add mod ord">
          <ac:chgData name="Geiregat Carine" userId="b9f1c231-3808-4da6-89f3-a9a707728399" providerId="ADAL" clId="{D6C38F8F-9F5B-4B25-A676-41785C17C254}" dt="2024-01-17T15:57:46.211" v="2366" actId="14100"/>
          <ac:spMkLst>
            <pc:docMk/>
            <pc:sldMk cId="47013476" sldId="716"/>
            <ac:spMk id="8" creationId="{29E0D28C-660C-9778-7439-882A15CE2485}"/>
          </ac:spMkLst>
        </pc:spChg>
      </pc:sldChg>
      <pc:sldChg chg="addSp modSp add mod ord">
        <pc:chgData name="Geiregat Carine" userId="b9f1c231-3808-4da6-89f3-a9a707728399" providerId="ADAL" clId="{D6C38F8F-9F5B-4B25-A676-41785C17C254}" dt="2024-01-18T10:50:53.289" v="3835" actId="1076"/>
        <pc:sldMkLst>
          <pc:docMk/>
          <pc:sldMk cId="1048111448" sldId="717"/>
        </pc:sldMkLst>
        <pc:spChg chg="mod">
          <ac:chgData name="Geiregat Carine" userId="b9f1c231-3808-4da6-89f3-a9a707728399" providerId="ADAL" clId="{D6C38F8F-9F5B-4B25-A676-41785C17C254}" dt="2024-01-17T15:28:46.715" v="2119"/>
          <ac:spMkLst>
            <pc:docMk/>
            <pc:sldMk cId="1048111448" sldId="717"/>
            <ac:spMk id="2" creationId="{1FD337C1-4EAF-5766-0BCD-49CE3027F7C1}"/>
          </ac:spMkLst>
        </pc:spChg>
        <pc:spChg chg="mod">
          <ac:chgData name="Geiregat Carine" userId="b9f1c231-3808-4da6-89f3-a9a707728399" providerId="ADAL" clId="{D6C38F8F-9F5B-4B25-A676-41785C17C254}" dt="2024-01-17T15:57:11.787" v="2362" actId="1076"/>
          <ac:spMkLst>
            <pc:docMk/>
            <pc:sldMk cId="1048111448" sldId="717"/>
            <ac:spMk id="3" creationId="{5A68660B-B36E-C8E6-DAFD-4884A5401AD1}"/>
          </ac:spMkLst>
        </pc:spChg>
        <pc:picChg chg="add mod">
          <ac:chgData name="Geiregat Carine" userId="b9f1c231-3808-4da6-89f3-a9a707728399" providerId="ADAL" clId="{D6C38F8F-9F5B-4B25-A676-41785C17C254}" dt="2024-01-18T10:50:53.289" v="3835" actId="1076"/>
          <ac:picMkLst>
            <pc:docMk/>
            <pc:sldMk cId="1048111448" sldId="717"/>
            <ac:picMk id="8" creationId="{A5BA7341-C526-5750-1266-D8DE5D31CA2D}"/>
          </ac:picMkLst>
        </pc:picChg>
      </pc:sldChg>
      <pc:sldChg chg="modSp add mod">
        <pc:chgData name="Geiregat Carine" userId="b9f1c231-3808-4da6-89f3-a9a707728399" providerId="ADAL" clId="{D6C38F8F-9F5B-4B25-A676-41785C17C254}" dt="2024-01-17T15:57:59.091" v="2368" actId="20577"/>
        <pc:sldMkLst>
          <pc:docMk/>
          <pc:sldMk cId="732799571" sldId="718"/>
        </pc:sldMkLst>
        <pc:spChg chg="mod">
          <ac:chgData name="Geiregat Carine" userId="b9f1c231-3808-4da6-89f3-a9a707728399" providerId="ADAL" clId="{D6C38F8F-9F5B-4B25-A676-41785C17C254}" dt="2024-01-17T15:57:59.091" v="2368" actId="20577"/>
          <ac:spMkLst>
            <pc:docMk/>
            <pc:sldMk cId="732799571" sldId="718"/>
            <ac:spMk id="3" creationId="{5A68660B-B36E-C8E6-DAFD-4884A5401AD1}"/>
          </ac:spMkLst>
        </pc:spChg>
        <pc:spChg chg="mod">
          <ac:chgData name="Geiregat Carine" userId="b9f1c231-3808-4da6-89f3-a9a707728399" providerId="ADAL" clId="{D6C38F8F-9F5B-4B25-A676-41785C17C254}" dt="2024-01-17T15:44:15.173" v="2280" actId="1076"/>
          <ac:spMkLst>
            <pc:docMk/>
            <pc:sldMk cId="732799571" sldId="718"/>
            <ac:spMk id="8" creationId="{29E0D28C-660C-9778-7439-882A15CE2485}"/>
          </ac:spMkLst>
        </pc:spChg>
      </pc:sldChg>
      <pc:sldChg chg="addSp delSp modSp add mod">
        <pc:chgData name="Geiregat Carine" userId="b9f1c231-3808-4da6-89f3-a9a707728399" providerId="ADAL" clId="{D6C38F8F-9F5B-4B25-A676-41785C17C254}" dt="2024-01-17T15:58:39.557" v="2374" actId="20577"/>
        <pc:sldMkLst>
          <pc:docMk/>
          <pc:sldMk cId="3287799383" sldId="719"/>
        </pc:sldMkLst>
        <pc:spChg chg="mod">
          <ac:chgData name="Geiregat Carine" userId="b9f1c231-3808-4da6-89f3-a9a707728399" providerId="ADAL" clId="{D6C38F8F-9F5B-4B25-A676-41785C17C254}" dt="2024-01-17T15:58:39.557" v="2374" actId="20577"/>
          <ac:spMkLst>
            <pc:docMk/>
            <pc:sldMk cId="3287799383" sldId="719"/>
            <ac:spMk id="3" creationId="{5A68660B-B36E-C8E6-DAFD-4884A5401AD1}"/>
          </ac:spMkLst>
        </pc:spChg>
        <pc:spChg chg="del">
          <ac:chgData name="Geiregat Carine" userId="b9f1c231-3808-4da6-89f3-a9a707728399" providerId="ADAL" clId="{D6C38F8F-9F5B-4B25-A676-41785C17C254}" dt="2024-01-17T15:48:08.593" v="2296" actId="478"/>
          <ac:spMkLst>
            <pc:docMk/>
            <pc:sldMk cId="3287799383" sldId="719"/>
            <ac:spMk id="8" creationId="{29E0D28C-660C-9778-7439-882A15CE2485}"/>
          </ac:spMkLst>
        </pc:spChg>
        <pc:spChg chg="add mod">
          <ac:chgData name="Geiregat Carine" userId="b9f1c231-3808-4da6-89f3-a9a707728399" providerId="ADAL" clId="{D6C38F8F-9F5B-4B25-A676-41785C17C254}" dt="2024-01-17T15:58:21.982" v="2370" actId="1076"/>
          <ac:spMkLst>
            <pc:docMk/>
            <pc:sldMk cId="3287799383" sldId="719"/>
            <ac:spMk id="10" creationId="{9D8FC8E7-B8D0-5342-967F-CAA40EB44734}"/>
          </ac:spMkLst>
        </pc:spChg>
        <pc:spChg chg="add mod">
          <ac:chgData name="Geiregat Carine" userId="b9f1c231-3808-4da6-89f3-a9a707728399" providerId="ADAL" clId="{D6C38F8F-9F5B-4B25-A676-41785C17C254}" dt="2024-01-17T15:58:21.982" v="2370" actId="1076"/>
          <ac:spMkLst>
            <pc:docMk/>
            <pc:sldMk cId="3287799383" sldId="719"/>
            <ac:spMk id="11" creationId="{79BAD3EF-6FAD-0178-580D-1340FDBA07CB}"/>
          </ac:spMkLst>
        </pc:spChg>
        <pc:spChg chg="add mod">
          <ac:chgData name="Geiregat Carine" userId="b9f1c231-3808-4da6-89f3-a9a707728399" providerId="ADAL" clId="{D6C38F8F-9F5B-4B25-A676-41785C17C254}" dt="2024-01-17T15:58:21.982" v="2370" actId="1076"/>
          <ac:spMkLst>
            <pc:docMk/>
            <pc:sldMk cId="3287799383" sldId="719"/>
            <ac:spMk id="12" creationId="{5AF9BE13-771E-F135-1B15-1454C5AF54DB}"/>
          </ac:spMkLst>
        </pc:spChg>
        <pc:spChg chg="add mod">
          <ac:chgData name="Geiregat Carine" userId="b9f1c231-3808-4da6-89f3-a9a707728399" providerId="ADAL" clId="{D6C38F8F-9F5B-4B25-A676-41785C17C254}" dt="2024-01-17T15:58:21.982" v="2370" actId="1076"/>
          <ac:spMkLst>
            <pc:docMk/>
            <pc:sldMk cId="3287799383" sldId="719"/>
            <ac:spMk id="13" creationId="{6BBCF63F-6C0B-0BB3-3715-826ED6D30CE9}"/>
          </ac:spMkLst>
        </pc:spChg>
        <pc:spChg chg="add mod">
          <ac:chgData name="Geiregat Carine" userId="b9f1c231-3808-4da6-89f3-a9a707728399" providerId="ADAL" clId="{D6C38F8F-9F5B-4B25-A676-41785C17C254}" dt="2024-01-17T15:58:39.033" v="2373" actId="1076"/>
          <ac:spMkLst>
            <pc:docMk/>
            <pc:sldMk cId="3287799383" sldId="719"/>
            <ac:spMk id="16" creationId="{5D9DDE3D-39D9-E2EC-D1CD-720C158997C7}"/>
          </ac:spMkLst>
        </pc:spChg>
        <pc:spChg chg="add mod">
          <ac:chgData name="Geiregat Carine" userId="b9f1c231-3808-4da6-89f3-a9a707728399" providerId="ADAL" clId="{D6C38F8F-9F5B-4B25-A676-41785C17C254}" dt="2024-01-17T15:58:39.033" v="2373" actId="1076"/>
          <ac:spMkLst>
            <pc:docMk/>
            <pc:sldMk cId="3287799383" sldId="719"/>
            <ac:spMk id="17" creationId="{50429DB7-F5D3-C0E0-A236-5C7312459AC3}"/>
          </ac:spMkLst>
        </pc:spChg>
        <pc:spChg chg="add mod">
          <ac:chgData name="Geiregat Carine" userId="b9f1c231-3808-4da6-89f3-a9a707728399" providerId="ADAL" clId="{D6C38F8F-9F5B-4B25-A676-41785C17C254}" dt="2024-01-17T15:58:39.033" v="2373" actId="1076"/>
          <ac:spMkLst>
            <pc:docMk/>
            <pc:sldMk cId="3287799383" sldId="719"/>
            <ac:spMk id="18" creationId="{0EA13F81-752E-8F79-7E30-7EE392AFFBE0}"/>
          </ac:spMkLst>
        </pc:spChg>
        <pc:spChg chg="add mod">
          <ac:chgData name="Geiregat Carine" userId="b9f1c231-3808-4da6-89f3-a9a707728399" providerId="ADAL" clId="{D6C38F8F-9F5B-4B25-A676-41785C17C254}" dt="2024-01-17T15:58:39.033" v="2373" actId="1076"/>
          <ac:spMkLst>
            <pc:docMk/>
            <pc:sldMk cId="3287799383" sldId="719"/>
            <ac:spMk id="20" creationId="{ED78ECA9-F1C7-6BE4-6D9E-2EBAF0F9525D}"/>
          </ac:spMkLst>
        </pc:spChg>
        <pc:spChg chg="add mod">
          <ac:chgData name="Geiregat Carine" userId="b9f1c231-3808-4da6-89f3-a9a707728399" providerId="ADAL" clId="{D6C38F8F-9F5B-4B25-A676-41785C17C254}" dt="2024-01-17T15:58:39.033" v="2373" actId="1076"/>
          <ac:spMkLst>
            <pc:docMk/>
            <pc:sldMk cId="3287799383" sldId="719"/>
            <ac:spMk id="21" creationId="{E0ABDA8F-2768-8601-A8DB-13AB54E86057}"/>
          </ac:spMkLst>
        </pc:spChg>
        <pc:spChg chg="add mod">
          <ac:chgData name="Geiregat Carine" userId="b9f1c231-3808-4da6-89f3-a9a707728399" providerId="ADAL" clId="{D6C38F8F-9F5B-4B25-A676-41785C17C254}" dt="2024-01-17T15:58:39.033" v="2373" actId="1076"/>
          <ac:spMkLst>
            <pc:docMk/>
            <pc:sldMk cId="3287799383" sldId="719"/>
            <ac:spMk id="23" creationId="{08681BD9-9571-2616-29DE-F72D4ED21448}"/>
          </ac:spMkLst>
        </pc:spChg>
        <pc:picChg chg="add mod">
          <ac:chgData name="Geiregat Carine" userId="b9f1c231-3808-4da6-89f3-a9a707728399" providerId="ADAL" clId="{D6C38F8F-9F5B-4B25-A676-41785C17C254}" dt="2024-01-17T15:58:21.982" v="2370" actId="1076"/>
          <ac:picMkLst>
            <pc:docMk/>
            <pc:sldMk cId="3287799383" sldId="719"/>
            <ac:picMk id="7" creationId="{A4684EEF-D7E7-672D-6390-541256AAB5D8}"/>
          </ac:picMkLst>
        </pc:picChg>
        <pc:picChg chg="add mod">
          <ac:chgData name="Geiregat Carine" userId="b9f1c231-3808-4da6-89f3-a9a707728399" providerId="ADAL" clId="{D6C38F8F-9F5B-4B25-A676-41785C17C254}" dt="2024-01-17T15:58:21.982" v="2370" actId="1076"/>
          <ac:picMkLst>
            <pc:docMk/>
            <pc:sldMk cId="3287799383" sldId="719"/>
            <ac:picMk id="9" creationId="{D8708E6A-B3CB-6B06-23AD-CF6C698A5566}"/>
          </ac:picMkLst>
        </pc:picChg>
        <pc:picChg chg="add mod">
          <ac:chgData name="Geiregat Carine" userId="b9f1c231-3808-4da6-89f3-a9a707728399" providerId="ADAL" clId="{D6C38F8F-9F5B-4B25-A676-41785C17C254}" dt="2024-01-17T15:58:39.033" v="2373" actId="1076"/>
          <ac:picMkLst>
            <pc:docMk/>
            <pc:sldMk cId="3287799383" sldId="719"/>
            <ac:picMk id="14" creationId="{732C665A-6CD1-6E2D-61A5-2FB5F1CC3B67}"/>
          </ac:picMkLst>
        </pc:picChg>
        <pc:picChg chg="add mod">
          <ac:chgData name="Geiregat Carine" userId="b9f1c231-3808-4da6-89f3-a9a707728399" providerId="ADAL" clId="{D6C38F8F-9F5B-4B25-A676-41785C17C254}" dt="2024-01-17T15:58:39.033" v="2373" actId="1076"/>
          <ac:picMkLst>
            <pc:docMk/>
            <pc:sldMk cId="3287799383" sldId="719"/>
            <ac:picMk id="15" creationId="{A975DA2E-44DE-C56F-F0F1-3EF041987FCE}"/>
          </ac:picMkLst>
        </pc:picChg>
        <pc:picChg chg="add mod">
          <ac:chgData name="Geiregat Carine" userId="b9f1c231-3808-4da6-89f3-a9a707728399" providerId="ADAL" clId="{D6C38F8F-9F5B-4B25-A676-41785C17C254}" dt="2024-01-17T15:58:39.033" v="2373" actId="1076"/>
          <ac:picMkLst>
            <pc:docMk/>
            <pc:sldMk cId="3287799383" sldId="719"/>
            <ac:picMk id="19" creationId="{881EA9E6-30DB-E097-2606-5CB78B8DA771}"/>
          </ac:picMkLst>
        </pc:picChg>
        <pc:picChg chg="add mod">
          <ac:chgData name="Geiregat Carine" userId="b9f1c231-3808-4da6-89f3-a9a707728399" providerId="ADAL" clId="{D6C38F8F-9F5B-4B25-A676-41785C17C254}" dt="2024-01-17T15:58:39.033" v="2373" actId="1076"/>
          <ac:picMkLst>
            <pc:docMk/>
            <pc:sldMk cId="3287799383" sldId="719"/>
            <ac:picMk id="22" creationId="{B88F99FE-8F4E-0A6D-6D9C-BF72F204A8CE}"/>
          </ac:picMkLst>
        </pc:picChg>
      </pc:sldChg>
      <pc:sldChg chg="add del">
        <pc:chgData name="Geiregat Carine" userId="b9f1c231-3808-4da6-89f3-a9a707728399" providerId="ADAL" clId="{D6C38F8F-9F5B-4B25-A676-41785C17C254}" dt="2024-01-17T15:58:51.409" v="2375" actId="2696"/>
        <pc:sldMkLst>
          <pc:docMk/>
          <pc:sldMk cId="2736858445" sldId="720"/>
        </pc:sldMkLst>
      </pc:sldChg>
      <pc:sldChg chg="addSp delSp modSp add mod">
        <pc:chgData name="Geiregat Carine" userId="b9f1c231-3808-4da6-89f3-a9a707728399" providerId="ADAL" clId="{D6C38F8F-9F5B-4B25-A676-41785C17C254}" dt="2024-01-17T16:02:37.747" v="2408" actId="1076"/>
        <pc:sldMkLst>
          <pc:docMk/>
          <pc:sldMk cId="4270137534" sldId="720"/>
        </pc:sldMkLst>
        <pc:spChg chg="mod">
          <ac:chgData name="Geiregat Carine" userId="b9f1c231-3808-4da6-89f3-a9a707728399" providerId="ADAL" clId="{D6C38F8F-9F5B-4B25-A676-41785C17C254}" dt="2024-01-17T16:00:25.593" v="2387" actId="20577"/>
          <ac:spMkLst>
            <pc:docMk/>
            <pc:sldMk cId="4270137534" sldId="720"/>
            <ac:spMk id="3" creationId="{5A68660B-B36E-C8E6-DAFD-4884A5401AD1}"/>
          </ac:spMkLst>
        </pc:spChg>
        <pc:spChg chg="del">
          <ac:chgData name="Geiregat Carine" userId="b9f1c231-3808-4da6-89f3-a9a707728399" providerId="ADAL" clId="{D6C38F8F-9F5B-4B25-A676-41785C17C254}" dt="2024-01-17T15:59:56.211" v="2382" actId="478"/>
          <ac:spMkLst>
            <pc:docMk/>
            <pc:sldMk cId="4270137534" sldId="720"/>
            <ac:spMk id="10" creationId="{9D8FC8E7-B8D0-5342-967F-CAA40EB44734}"/>
          </ac:spMkLst>
        </pc:spChg>
        <pc:spChg chg="del">
          <ac:chgData name="Geiregat Carine" userId="b9f1c231-3808-4da6-89f3-a9a707728399" providerId="ADAL" clId="{D6C38F8F-9F5B-4B25-A676-41785C17C254}" dt="2024-01-17T15:59:56.211" v="2382" actId="478"/>
          <ac:spMkLst>
            <pc:docMk/>
            <pc:sldMk cId="4270137534" sldId="720"/>
            <ac:spMk id="11" creationId="{79BAD3EF-6FAD-0178-580D-1340FDBA07CB}"/>
          </ac:spMkLst>
        </pc:spChg>
        <pc:spChg chg="del">
          <ac:chgData name="Geiregat Carine" userId="b9f1c231-3808-4da6-89f3-a9a707728399" providerId="ADAL" clId="{D6C38F8F-9F5B-4B25-A676-41785C17C254}" dt="2024-01-17T15:59:56.211" v="2382" actId="478"/>
          <ac:spMkLst>
            <pc:docMk/>
            <pc:sldMk cId="4270137534" sldId="720"/>
            <ac:spMk id="12" creationId="{5AF9BE13-771E-F135-1B15-1454C5AF54DB}"/>
          </ac:spMkLst>
        </pc:spChg>
        <pc:spChg chg="del">
          <ac:chgData name="Geiregat Carine" userId="b9f1c231-3808-4da6-89f3-a9a707728399" providerId="ADAL" clId="{D6C38F8F-9F5B-4B25-A676-41785C17C254}" dt="2024-01-17T15:59:56.211" v="2382" actId="478"/>
          <ac:spMkLst>
            <pc:docMk/>
            <pc:sldMk cId="4270137534" sldId="720"/>
            <ac:spMk id="13" creationId="{6BBCF63F-6C0B-0BB3-3715-826ED6D30CE9}"/>
          </ac:spMkLst>
        </pc:spChg>
        <pc:spChg chg="del">
          <ac:chgData name="Geiregat Carine" userId="b9f1c231-3808-4da6-89f3-a9a707728399" providerId="ADAL" clId="{D6C38F8F-9F5B-4B25-A676-41785C17C254}" dt="2024-01-17T16:01:04.731" v="2390" actId="478"/>
          <ac:spMkLst>
            <pc:docMk/>
            <pc:sldMk cId="4270137534" sldId="720"/>
            <ac:spMk id="16" creationId="{5D9DDE3D-39D9-E2EC-D1CD-720C158997C7}"/>
          </ac:spMkLst>
        </pc:spChg>
        <pc:spChg chg="del">
          <ac:chgData name="Geiregat Carine" userId="b9f1c231-3808-4da6-89f3-a9a707728399" providerId="ADAL" clId="{D6C38F8F-9F5B-4B25-A676-41785C17C254}" dt="2024-01-17T16:01:04.731" v="2390" actId="478"/>
          <ac:spMkLst>
            <pc:docMk/>
            <pc:sldMk cId="4270137534" sldId="720"/>
            <ac:spMk id="17" creationId="{50429DB7-F5D3-C0E0-A236-5C7312459AC3}"/>
          </ac:spMkLst>
        </pc:spChg>
        <pc:spChg chg="del">
          <ac:chgData name="Geiregat Carine" userId="b9f1c231-3808-4da6-89f3-a9a707728399" providerId="ADAL" clId="{D6C38F8F-9F5B-4B25-A676-41785C17C254}" dt="2024-01-17T16:01:04.731" v="2390" actId="478"/>
          <ac:spMkLst>
            <pc:docMk/>
            <pc:sldMk cId="4270137534" sldId="720"/>
            <ac:spMk id="18" creationId="{0EA13F81-752E-8F79-7E30-7EE392AFFBE0}"/>
          </ac:spMkLst>
        </pc:spChg>
        <pc:spChg chg="del">
          <ac:chgData name="Geiregat Carine" userId="b9f1c231-3808-4da6-89f3-a9a707728399" providerId="ADAL" clId="{D6C38F8F-9F5B-4B25-A676-41785C17C254}" dt="2024-01-17T16:01:04.731" v="2390" actId="478"/>
          <ac:spMkLst>
            <pc:docMk/>
            <pc:sldMk cId="4270137534" sldId="720"/>
            <ac:spMk id="20" creationId="{ED78ECA9-F1C7-6BE4-6D9E-2EBAF0F9525D}"/>
          </ac:spMkLst>
        </pc:spChg>
        <pc:spChg chg="del">
          <ac:chgData name="Geiregat Carine" userId="b9f1c231-3808-4da6-89f3-a9a707728399" providerId="ADAL" clId="{D6C38F8F-9F5B-4B25-A676-41785C17C254}" dt="2024-01-17T16:01:04.731" v="2390" actId="478"/>
          <ac:spMkLst>
            <pc:docMk/>
            <pc:sldMk cId="4270137534" sldId="720"/>
            <ac:spMk id="21" creationId="{E0ABDA8F-2768-8601-A8DB-13AB54E86057}"/>
          </ac:spMkLst>
        </pc:spChg>
        <pc:spChg chg="del">
          <ac:chgData name="Geiregat Carine" userId="b9f1c231-3808-4da6-89f3-a9a707728399" providerId="ADAL" clId="{D6C38F8F-9F5B-4B25-A676-41785C17C254}" dt="2024-01-17T16:01:04.731" v="2390" actId="478"/>
          <ac:spMkLst>
            <pc:docMk/>
            <pc:sldMk cId="4270137534" sldId="720"/>
            <ac:spMk id="23" creationId="{08681BD9-9571-2616-29DE-F72D4ED21448}"/>
          </ac:spMkLst>
        </pc:spChg>
        <pc:spChg chg="add mod">
          <ac:chgData name="Geiregat Carine" userId="b9f1c231-3808-4da6-89f3-a9a707728399" providerId="ADAL" clId="{D6C38F8F-9F5B-4B25-A676-41785C17C254}" dt="2024-01-17T16:01:23.084" v="2393" actId="1076"/>
          <ac:spMkLst>
            <pc:docMk/>
            <pc:sldMk cId="4270137534" sldId="720"/>
            <ac:spMk id="25" creationId="{702085E6-29F5-7C52-EF1D-BF3F1E8492EF}"/>
          </ac:spMkLst>
        </pc:spChg>
        <pc:spChg chg="add mod">
          <ac:chgData name="Geiregat Carine" userId="b9f1c231-3808-4da6-89f3-a9a707728399" providerId="ADAL" clId="{D6C38F8F-9F5B-4B25-A676-41785C17C254}" dt="2024-01-17T16:00:57.176" v="2389" actId="1076"/>
          <ac:spMkLst>
            <pc:docMk/>
            <pc:sldMk cId="4270137534" sldId="720"/>
            <ac:spMk id="26" creationId="{D8C39D12-DD6F-006D-AAC0-0AE352467C6A}"/>
          </ac:spMkLst>
        </pc:spChg>
        <pc:spChg chg="add mod">
          <ac:chgData name="Geiregat Carine" userId="b9f1c231-3808-4da6-89f3-a9a707728399" providerId="ADAL" clId="{D6C38F8F-9F5B-4B25-A676-41785C17C254}" dt="2024-01-17T16:00:57.176" v="2389" actId="1076"/>
          <ac:spMkLst>
            <pc:docMk/>
            <pc:sldMk cId="4270137534" sldId="720"/>
            <ac:spMk id="27" creationId="{E15A55C3-2156-32BB-5EC3-4D993ED3E5E0}"/>
          </ac:spMkLst>
        </pc:spChg>
        <pc:spChg chg="add mod">
          <ac:chgData name="Geiregat Carine" userId="b9f1c231-3808-4da6-89f3-a9a707728399" providerId="ADAL" clId="{D6C38F8F-9F5B-4B25-A676-41785C17C254}" dt="2024-01-17T16:00:57.176" v="2389" actId="1076"/>
          <ac:spMkLst>
            <pc:docMk/>
            <pc:sldMk cId="4270137534" sldId="720"/>
            <ac:spMk id="28" creationId="{C2A69142-F117-649F-FA74-395C03F97FF6}"/>
          </ac:spMkLst>
        </pc:spChg>
        <pc:spChg chg="add mod">
          <ac:chgData name="Geiregat Carine" userId="b9f1c231-3808-4da6-89f3-a9a707728399" providerId="ADAL" clId="{D6C38F8F-9F5B-4B25-A676-41785C17C254}" dt="2024-01-17T16:00:57.176" v="2389" actId="1076"/>
          <ac:spMkLst>
            <pc:docMk/>
            <pc:sldMk cId="4270137534" sldId="720"/>
            <ac:spMk id="29" creationId="{0F94DB8A-6F2A-8A2F-37C9-F17B55C7E172}"/>
          </ac:spMkLst>
        </pc:spChg>
        <pc:spChg chg="add mod">
          <ac:chgData name="Geiregat Carine" userId="b9f1c231-3808-4da6-89f3-a9a707728399" providerId="ADAL" clId="{D6C38F8F-9F5B-4B25-A676-41785C17C254}" dt="2024-01-17T16:01:23.084" v="2393" actId="1076"/>
          <ac:spMkLst>
            <pc:docMk/>
            <pc:sldMk cId="4270137534" sldId="720"/>
            <ac:spMk id="30" creationId="{83AEF034-AEE5-6EBE-BB3C-43DF53DC1C5B}"/>
          </ac:spMkLst>
        </pc:spChg>
        <pc:spChg chg="add mod">
          <ac:chgData name="Geiregat Carine" userId="b9f1c231-3808-4da6-89f3-a9a707728399" providerId="ADAL" clId="{D6C38F8F-9F5B-4B25-A676-41785C17C254}" dt="2024-01-17T16:01:23.084" v="2393" actId="1076"/>
          <ac:spMkLst>
            <pc:docMk/>
            <pc:sldMk cId="4270137534" sldId="720"/>
            <ac:spMk id="31" creationId="{F48D0601-EB75-0DFD-ACA9-13D765EDA317}"/>
          </ac:spMkLst>
        </pc:spChg>
        <pc:spChg chg="add del mod">
          <ac:chgData name="Geiregat Carine" userId="b9f1c231-3808-4da6-89f3-a9a707728399" providerId="ADAL" clId="{D6C38F8F-9F5B-4B25-A676-41785C17C254}" dt="2024-01-17T16:01:04.731" v="2390" actId="478"/>
          <ac:spMkLst>
            <pc:docMk/>
            <pc:sldMk cId="4270137534" sldId="720"/>
            <ac:spMk id="34" creationId="{19EBD00D-4891-776A-AC27-228E24FAEA71}"/>
          </ac:spMkLst>
        </pc:spChg>
        <pc:spChg chg="add mod">
          <ac:chgData name="Geiregat Carine" userId="b9f1c231-3808-4da6-89f3-a9a707728399" providerId="ADAL" clId="{D6C38F8F-9F5B-4B25-A676-41785C17C254}" dt="2024-01-17T16:02:37.747" v="2408" actId="1076"/>
          <ac:spMkLst>
            <pc:docMk/>
            <pc:sldMk cId="4270137534" sldId="720"/>
            <ac:spMk id="35" creationId="{2340923D-3AC1-29A2-87B0-E78EAF8DAB92}"/>
          </ac:spMkLst>
        </pc:spChg>
        <pc:picChg chg="del">
          <ac:chgData name="Geiregat Carine" userId="b9f1c231-3808-4da6-89f3-a9a707728399" providerId="ADAL" clId="{D6C38F8F-9F5B-4B25-A676-41785C17C254}" dt="2024-01-17T15:59:53.073" v="2381" actId="478"/>
          <ac:picMkLst>
            <pc:docMk/>
            <pc:sldMk cId="4270137534" sldId="720"/>
            <ac:picMk id="7" creationId="{A4684EEF-D7E7-672D-6390-541256AAB5D8}"/>
          </ac:picMkLst>
        </pc:picChg>
        <pc:picChg chg="add mod">
          <ac:chgData name="Geiregat Carine" userId="b9f1c231-3808-4da6-89f3-a9a707728399" providerId="ADAL" clId="{D6C38F8F-9F5B-4B25-A676-41785C17C254}" dt="2024-01-17T16:00:57.176" v="2389" actId="1076"/>
          <ac:picMkLst>
            <pc:docMk/>
            <pc:sldMk cId="4270137534" sldId="720"/>
            <ac:picMk id="8" creationId="{89F70790-ECBF-6064-2995-B307DD5F3504}"/>
          </ac:picMkLst>
        </pc:picChg>
        <pc:picChg chg="del">
          <ac:chgData name="Geiregat Carine" userId="b9f1c231-3808-4da6-89f3-a9a707728399" providerId="ADAL" clId="{D6C38F8F-9F5B-4B25-A676-41785C17C254}" dt="2024-01-17T15:59:56.211" v="2382" actId="478"/>
          <ac:picMkLst>
            <pc:docMk/>
            <pc:sldMk cId="4270137534" sldId="720"/>
            <ac:picMk id="9" creationId="{D8708E6A-B3CB-6B06-23AD-CF6C698A5566}"/>
          </ac:picMkLst>
        </pc:picChg>
        <pc:picChg chg="del">
          <ac:chgData name="Geiregat Carine" userId="b9f1c231-3808-4da6-89f3-a9a707728399" providerId="ADAL" clId="{D6C38F8F-9F5B-4B25-A676-41785C17C254}" dt="2024-01-17T16:01:09.080" v="2391" actId="478"/>
          <ac:picMkLst>
            <pc:docMk/>
            <pc:sldMk cId="4270137534" sldId="720"/>
            <ac:picMk id="14" creationId="{732C665A-6CD1-6E2D-61A5-2FB5F1CC3B67}"/>
          </ac:picMkLst>
        </pc:picChg>
        <pc:picChg chg="del">
          <ac:chgData name="Geiregat Carine" userId="b9f1c231-3808-4da6-89f3-a9a707728399" providerId="ADAL" clId="{D6C38F8F-9F5B-4B25-A676-41785C17C254}" dt="2024-01-17T16:01:04.731" v="2390" actId="478"/>
          <ac:picMkLst>
            <pc:docMk/>
            <pc:sldMk cId="4270137534" sldId="720"/>
            <ac:picMk id="15" creationId="{A975DA2E-44DE-C56F-F0F1-3EF041987FCE}"/>
          </ac:picMkLst>
        </pc:picChg>
        <pc:picChg chg="del">
          <ac:chgData name="Geiregat Carine" userId="b9f1c231-3808-4da6-89f3-a9a707728399" providerId="ADAL" clId="{D6C38F8F-9F5B-4B25-A676-41785C17C254}" dt="2024-01-17T16:01:10.075" v="2392" actId="478"/>
          <ac:picMkLst>
            <pc:docMk/>
            <pc:sldMk cId="4270137534" sldId="720"/>
            <ac:picMk id="19" creationId="{881EA9E6-30DB-E097-2606-5CB78B8DA771}"/>
          </ac:picMkLst>
        </pc:picChg>
        <pc:picChg chg="del">
          <ac:chgData name="Geiregat Carine" userId="b9f1c231-3808-4da6-89f3-a9a707728399" providerId="ADAL" clId="{D6C38F8F-9F5B-4B25-A676-41785C17C254}" dt="2024-01-17T16:01:04.731" v="2390" actId="478"/>
          <ac:picMkLst>
            <pc:docMk/>
            <pc:sldMk cId="4270137534" sldId="720"/>
            <ac:picMk id="22" creationId="{B88F99FE-8F4E-0A6D-6D9C-BF72F204A8CE}"/>
          </ac:picMkLst>
        </pc:picChg>
        <pc:picChg chg="add mod">
          <ac:chgData name="Geiregat Carine" userId="b9f1c231-3808-4da6-89f3-a9a707728399" providerId="ADAL" clId="{D6C38F8F-9F5B-4B25-A676-41785C17C254}" dt="2024-01-17T16:01:23.084" v="2393" actId="1076"/>
          <ac:picMkLst>
            <pc:docMk/>
            <pc:sldMk cId="4270137534" sldId="720"/>
            <ac:picMk id="24" creationId="{83A046C1-0F01-98FC-07FB-9FFEA24906EF}"/>
          </ac:picMkLst>
        </pc:picChg>
        <pc:cxnChg chg="add mod">
          <ac:chgData name="Geiregat Carine" userId="b9f1c231-3808-4da6-89f3-a9a707728399" providerId="ADAL" clId="{D6C38F8F-9F5B-4B25-A676-41785C17C254}" dt="2024-01-17T16:02:27.764" v="2406" actId="14100"/>
          <ac:cxnSpMkLst>
            <pc:docMk/>
            <pc:sldMk cId="4270137534" sldId="720"/>
            <ac:cxnSpMk id="32" creationId="{5D835319-2D6A-60AF-01A2-8E058094942D}"/>
          </ac:cxnSpMkLst>
        </pc:cxnChg>
        <pc:cxnChg chg="add mod">
          <ac:chgData name="Geiregat Carine" userId="b9f1c231-3808-4da6-89f3-a9a707728399" providerId="ADAL" clId="{D6C38F8F-9F5B-4B25-A676-41785C17C254}" dt="2024-01-17T16:02:24.536" v="2405" actId="14100"/>
          <ac:cxnSpMkLst>
            <pc:docMk/>
            <pc:sldMk cId="4270137534" sldId="720"/>
            <ac:cxnSpMk id="33" creationId="{E6FA7055-0F52-6606-66A8-6CDFD69D8ECB}"/>
          </ac:cxnSpMkLst>
        </pc:cxnChg>
      </pc:sldChg>
      <pc:sldChg chg="addSp delSp modSp add mod ord">
        <pc:chgData name="Geiregat Carine" userId="b9f1c231-3808-4da6-89f3-a9a707728399" providerId="ADAL" clId="{D6C38F8F-9F5B-4B25-A676-41785C17C254}" dt="2024-01-17T16:09:08.860" v="2477" actId="478"/>
        <pc:sldMkLst>
          <pc:docMk/>
          <pc:sldMk cId="4096258649" sldId="721"/>
        </pc:sldMkLst>
        <pc:spChg chg="add mod">
          <ac:chgData name="Geiregat Carine" userId="b9f1c231-3808-4da6-89f3-a9a707728399" providerId="ADAL" clId="{D6C38F8F-9F5B-4B25-A676-41785C17C254}" dt="2024-01-17T16:08:05.127" v="2472" actId="1076"/>
          <ac:spMkLst>
            <pc:docMk/>
            <pc:sldMk cId="4096258649" sldId="721"/>
            <ac:spMk id="4" creationId="{C74DC6E1-60E5-1EDB-93D1-C20CBC4CCBD8}"/>
          </ac:spMkLst>
        </pc:spChg>
        <pc:spChg chg="mod">
          <ac:chgData name="Geiregat Carine" userId="b9f1c231-3808-4da6-89f3-a9a707728399" providerId="ADAL" clId="{D6C38F8F-9F5B-4B25-A676-41785C17C254}" dt="2024-01-17T16:08:05.127" v="2472" actId="1076"/>
          <ac:spMkLst>
            <pc:docMk/>
            <pc:sldMk cId="4096258649" sldId="721"/>
            <ac:spMk id="5" creationId="{046223A1-C58D-45BC-8DB3-AA5CA9C4AFDF}"/>
          </ac:spMkLst>
        </pc:spChg>
        <pc:spChg chg="mod">
          <ac:chgData name="Geiregat Carine" userId="b9f1c231-3808-4da6-89f3-a9a707728399" providerId="ADAL" clId="{D6C38F8F-9F5B-4B25-A676-41785C17C254}" dt="2024-01-17T16:04:51.957" v="2448" actId="122"/>
          <ac:spMkLst>
            <pc:docMk/>
            <pc:sldMk cId="4096258649" sldId="721"/>
            <ac:spMk id="6" creationId="{2459FF0C-B8E4-4AF2-8D0F-9673864657BA}"/>
          </ac:spMkLst>
        </pc:spChg>
        <pc:spChg chg="mod">
          <ac:chgData name="Geiregat Carine" userId="b9f1c231-3808-4da6-89f3-a9a707728399" providerId="ADAL" clId="{D6C38F8F-9F5B-4B25-A676-41785C17C254}" dt="2024-01-17T16:05:11.052" v="2467" actId="5793"/>
          <ac:spMkLst>
            <pc:docMk/>
            <pc:sldMk cId="4096258649" sldId="721"/>
            <ac:spMk id="7" creationId="{1990459E-1CD3-42D2-AE26-F643A104B516}"/>
          </ac:spMkLst>
        </pc:spChg>
        <pc:spChg chg="mod">
          <ac:chgData name="Geiregat Carine" userId="b9f1c231-3808-4da6-89f3-a9a707728399" providerId="ADAL" clId="{D6C38F8F-9F5B-4B25-A676-41785C17C254}" dt="2024-01-17T16:08:05.127" v="2472" actId="1076"/>
          <ac:spMkLst>
            <pc:docMk/>
            <pc:sldMk cId="4096258649" sldId="721"/>
            <ac:spMk id="10" creationId="{00000000-0000-0000-0000-000000000000}"/>
          </ac:spMkLst>
        </pc:spChg>
        <pc:graphicFrameChg chg="add del mod">
          <ac:chgData name="Geiregat Carine" userId="b9f1c231-3808-4da6-89f3-a9a707728399" providerId="ADAL" clId="{D6C38F8F-9F5B-4B25-A676-41785C17C254}" dt="2024-01-17T16:09:08.860" v="2477" actId="478"/>
          <ac:graphicFrameMkLst>
            <pc:docMk/>
            <pc:sldMk cId="4096258649" sldId="721"/>
            <ac:graphicFrameMk id="3" creationId="{51459ED7-8579-0F66-3FDE-194E5AC0CC73}"/>
          </ac:graphicFrameMkLst>
        </pc:graphicFrameChg>
        <pc:picChg chg="add mod">
          <ac:chgData name="Geiregat Carine" userId="b9f1c231-3808-4da6-89f3-a9a707728399" providerId="ADAL" clId="{D6C38F8F-9F5B-4B25-A676-41785C17C254}" dt="2024-01-17T16:08:05.127" v="2472" actId="1076"/>
          <ac:picMkLst>
            <pc:docMk/>
            <pc:sldMk cId="4096258649" sldId="721"/>
            <ac:picMk id="2" creationId="{5DDC018E-85AF-EB4E-7A71-C7488958D16E}"/>
          </ac:picMkLst>
        </pc:picChg>
      </pc:sldChg>
      <pc:sldChg chg="modSp add del mod">
        <pc:chgData name="Geiregat Carine" userId="b9f1c231-3808-4da6-89f3-a9a707728399" providerId="ADAL" clId="{D6C38F8F-9F5B-4B25-A676-41785C17C254}" dt="2024-01-15T14:18:03.753" v="1319" actId="2696"/>
        <pc:sldMkLst>
          <pc:docMk/>
          <pc:sldMk cId="470228198" sldId="2210"/>
        </pc:sldMkLst>
        <pc:spChg chg="mod">
          <ac:chgData name="Geiregat Carine" userId="b9f1c231-3808-4da6-89f3-a9a707728399" providerId="ADAL" clId="{D6C38F8F-9F5B-4B25-A676-41785C17C254}" dt="2024-01-15T14:17:33.294" v="1317" actId="1076"/>
          <ac:spMkLst>
            <pc:docMk/>
            <pc:sldMk cId="470228198" sldId="2210"/>
            <ac:spMk id="2" creationId="{EB6C515E-4C85-DCA4-05EE-CAC24237A5E1}"/>
          </ac:spMkLst>
        </pc:spChg>
      </pc:sldChg>
      <pc:sldChg chg="delSp add del mod">
        <pc:chgData name="Geiregat Carine" userId="b9f1c231-3808-4da6-89f3-a9a707728399" providerId="ADAL" clId="{D6C38F8F-9F5B-4B25-A676-41785C17C254}" dt="2024-01-17T16:16:15.867" v="2526" actId="2696"/>
        <pc:sldMkLst>
          <pc:docMk/>
          <pc:sldMk cId="118183328" sldId="2491"/>
        </pc:sldMkLst>
        <pc:picChg chg="del">
          <ac:chgData name="Geiregat Carine" userId="b9f1c231-3808-4da6-89f3-a9a707728399" providerId="ADAL" clId="{D6C38F8F-9F5B-4B25-A676-41785C17C254}" dt="2024-01-17T16:15:20.740" v="2518" actId="21"/>
          <ac:picMkLst>
            <pc:docMk/>
            <pc:sldMk cId="118183328" sldId="2491"/>
            <ac:picMk id="11" creationId="{45F2169F-D012-BC70-7754-972AB02D9C7F}"/>
          </ac:picMkLst>
        </pc:picChg>
      </pc:sldChg>
      <pc:sldChg chg="addSp delSp modSp add del mod">
        <pc:chgData name="Geiregat Carine" userId="b9f1c231-3808-4da6-89f3-a9a707728399" providerId="ADAL" clId="{D6C38F8F-9F5B-4B25-A676-41785C17C254}" dt="2024-01-17T16:16:45.958" v="2531" actId="2696"/>
        <pc:sldMkLst>
          <pc:docMk/>
          <pc:sldMk cId="4288950348" sldId="2497"/>
        </pc:sldMkLst>
        <pc:spChg chg="add mod">
          <ac:chgData name="Geiregat Carine" userId="b9f1c231-3808-4da6-89f3-a9a707728399" providerId="ADAL" clId="{D6C38F8F-9F5B-4B25-A676-41785C17C254}" dt="2024-01-17T16:16:23.669" v="2528" actId="21"/>
          <ac:spMkLst>
            <pc:docMk/>
            <pc:sldMk cId="4288950348" sldId="2497"/>
            <ac:spMk id="10" creationId="{02271598-5E92-C5ED-D86D-29FC4BBC0B18}"/>
          </ac:spMkLst>
        </pc:spChg>
        <pc:graphicFrameChg chg="del">
          <ac:chgData name="Geiregat Carine" userId="b9f1c231-3808-4da6-89f3-a9a707728399" providerId="ADAL" clId="{D6C38F8F-9F5B-4B25-A676-41785C17C254}" dt="2024-01-17T16:16:23.669" v="2528" actId="21"/>
          <ac:graphicFrameMkLst>
            <pc:docMk/>
            <pc:sldMk cId="4288950348" sldId="2497"/>
            <ac:graphicFrameMk id="9" creationId="{12BA12F3-1F95-FD80-37ED-BEC975C052FF}"/>
          </ac:graphicFrameMkLst>
        </pc:graphicFrameChg>
      </pc:sldChg>
      <pc:sldChg chg="add del">
        <pc:chgData name="Geiregat Carine" userId="b9f1c231-3808-4da6-89f3-a9a707728399" providerId="ADAL" clId="{D6C38F8F-9F5B-4B25-A676-41785C17C254}" dt="2024-01-17T16:17:44.986" v="2540" actId="2696"/>
        <pc:sldMkLst>
          <pc:docMk/>
          <pc:sldMk cId="2230583719" sldId="2498"/>
        </pc:sldMkLst>
      </pc:sldChg>
      <pc:sldChg chg="delSp add del mod">
        <pc:chgData name="Geiregat Carine" userId="b9f1c231-3808-4da6-89f3-a9a707728399" providerId="ADAL" clId="{D6C38F8F-9F5B-4B25-A676-41785C17C254}" dt="2024-01-17T16:24:20.045" v="2589" actId="2696"/>
        <pc:sldMkLst>
          <pc:docMk/>
          <pc:sldMk cId="2543098527" sldId="2499"/>
        </pc:sldMkLst>
        <pc:spChg chg="del">
          <ac:chgData name="Geiregat Carine" userId="b9f1c231-3808-4da6-89f3-a9a707728399" providerId="ADAL" clId="{D6C38F8F-9F5B-4B25-A676-41785C17C254}" dt="2024-01-17T16:18:04.429" v="2543" actId="21"/>
          <ac:spMkLst>
            <pc:docMk/>
            <pc:sldMk cId="2543098527" sldId="2499"/>
            <ac:spMk id="19" creationId="{87706A28-C97E-925F-CF22-43FA45C01D7E}"/>
          </ac:spMkLst>
        </pc:spChg>
      </pc:sldChg>
      <pc:sldChg chg="add del">
        <pc:chgData name="Geiregat Carine" userId="b9f1c231-3808-4da6-89f3-a9a707728399" providerId="ADAL" clId="{D6C38F8F-9F5B-4B25-A676-41785C17C254}" dt="2024-01-17T16:09:44.380" v="2478" actId="2696"/>
        <pc:sldMkLst>
          <pc:docMk/>
          <pc:sldMk cId="460192643" sldId="2500"/>
        </pc:sldMkLst>
      </pc:sldChg>
      <pc:sldChg chg="add del">
        <pc:chgData name="Geiregat Carine" userId="b9f1c231-3808-4da6-89f3-a9a707728399" providerId="ADAL" clId="{D6C38F8F-9F5B-4B25-A676-41785C17C254}" dt="2024-01-17T16:13:23.067" v="2493" actId="2696"/>
        <pc:sldMkLst>
          <pc:docMk/>
          <pc:sldMk cId="875377496" sldId="2501"/>
        </pc:sldMkLst>
      </pc:sldChg>
      <pc:sldChg chg="add del">
        <pc:chgData name="Geiregat Carine" userId="b9f1c231-3808-4da6-89f3-a9a707728399" providerId="ADAL" clId="{D6C38F8F-9F5B-4B25-A676-41785C17C254}" dt="2024-01-17T16:08:56.560" v="2475" actId="2696"/>
        <pc:sldMkLst>
          <pc:docMk/>
          <pc:sldMk cId="3247304968" sldId="2502"/>
        </pc:sldMkLst>
      </pc:sldChg>
      <pc:sldChg chg="addSp delSp modSp add mod">
        <pc:chgData name="Geiregat Carine" userId="b9f1c231-3808-4da6-89f3-a9a707728399" providerId="ADAL" clId="{D6C38F8F-9F5B-4B25-A676-41785C17C254}" dt="2024-01-17T16:12:54.530" v="2492" actId="1076"/>
        <pc:sldMkLst>
          <pc:docMk/>
          <pc:sldMk cId="1885176881" sldId="2503"/>
        </pc:sldMkLst>
        <pc:spChg chg="del">
          <ac:chgData name="Geiregat Carine" userId="b9f1c231-3808-4da6-89f3-a9a707728399" providerId="ADAL" clId="{D6C38F8F-9F5B-4B25-A676-41785C17C254}" dt="2024-01-17T16:11:05.317" v="2483" actId="478"/>
          <ac:spMkLst>
            <pc:docMk/>
            <pc:sldMk cId="1885176881" sldId="2503"/>
            <ac:spMk id="2" creationId="{2A9B40C2-491A-FB4A-1E92-8DDF441BC10F}"/>
          </ac:spMkLst>
        </pc:spChg>
        <pc:spChg chg="add mod">
          <ac:chgData name="Geiregat Carine" userId="b9f1c231-3808-4da6-89f3-a9a707728399" providerId="ADAL" clId="{D6C38F8F-9F5B-4B25-A676-41785C17C254}" dt="2024-01-17T16:10:43.416" v="2482"/>
          <ac:spMkLst>
            <pc:docMk/>
            <pc:sldMk cId="1885176881" sldId="2503"/>
            <ac:spMk id="9" creationId="{FB0E4A6A-D960-C197-3BCC-65F4E6FF66F0}"/>
          </ac:spMkLst>
        </pc:spChg>
        <pc:spChg chg="add mod">
          <ac:chgData name="Geiregat Carine" userId="b9f1c231-3808-4da6-89f3-a9a707728399" providerId="ADAL" clId="{D6C38F8F-9F5B-4B25-A676-41785C17C254}" dt="2024-01-17T16:10:43.416" v="2482"/>
          <ac:spMkLst>
            <pc:docMk/>
            <pc:sldMk cId="1885176881" sldId="2503"/>
            <ac:spMk id="10" creationId="{2E0B5817-56DA-0FD0-B52F-57BEF82548E4}"/>
          </ac:spMkLst>
        </pc:spChg>
        <pc:spChg chg="add mod">
          <ac:chgData name="Geiregat Carine" userId="b9f1c231-3808-4da6-89f3-a9a707728399" providerId="ADAL" clId="{D6C38F8F-9F5B-4B25-A676-41785C17C254}" dt="2024-01-17T16:10:43.416" v="2482"/>
          <ac:spMkLst>
            <pc:docMk/>
            <pc:sldMk cId="1885176881" sldId="2503"/>
            <ac:spMk id="11" creationId="{A350EB8E-AEDB-FED7-4FE3-3FFC76C5BCEB}"/>
          </ac:spMkLst>
        </pc:spChg>
        <pc:spChg chg="add mod">
          <ac:chgData name="Geiregat Carine" userId="b9f1c231-3808-4da6-89f3-a9a707728399" providerId="ADAL" clId="{D6C38F8F-9F5B-4B25-A676-41785C17C254}" dt="2024-01-17T16:10:43.416" v="2482"/>
          <ac:spMkLst>
            <pc:docMk/>
            <pc:sldMk cId="1885176881" sldId="2503"/>
            <ac:spMk id="12" creationId="{11C0E607-51AA-8369-FAF1-6A4C4301D2C7}"/>
          </ac:spMkLst>
        </pc:spChg>
        <pc:spChg chg="add del mod ord">
          <ac:chgData name="Geiregat Carine" userId="b9f1c231-3808-4da6-89f3-a9a707728399" providerId="ADAL" clId="{D6C38F8F-9F5B-4B25-A676-41785C17C254}" dt="2024-01-17T16:12:50.415" v="2491" actId="21"/>
          <ac:spMkLst>
            <pc:docMk/>
            <pc:sldMk cId="1885176881" sldId="2503"/>
            <ac:spMk id="14" creationId="{AB2BC39B-3F6A-853E-61AB-8B7051C3BDD6}"/>
          </ac:spMkLst>
        </pc:spChg>
        <pc:spChg chg="add mod">
          <ac:chgData name="Geiregat Carine" userId="b9f1c231-3808-4da6-89f3-a9a707728399" providerId="ADAL" clId="{D6C38F8F-9F5B-4B25-A676-41785C17C254}" dt="2024-01-17T16:11:23.597" v="2485"/>
          <ac:spMkLst>
            <pc:docMk/>
            <pc:sldMk cId="1885176881" sldId="2503"/>
            <ac:spMk id="15" creationId="{B28B5EBC-F311-56A0-8611-FE7E955BFA26}"/>
          </ac:spMkLst>
        </pc:spChg>
        <pc:spChg chg="del">
          <ac:chgData name="Geiregat Carine" userId="b9f1c231-3808-4da6-89f3-a9a707728399" providerId="ADAL" clId="{D6C38F8F-9F5B-4B25-A676-41785C17C254}" dt="2024-01-17T16:11:08.858" v="2484" actId="478"/>
          <ac:spMkLst>
            <pc:docMk/>
            <pc:sldMk cId="1885176881" sldId="2503"/>
            <ac:spMk id="16" creationId="{AC91A3D1-4F0C-E830-2A2E-9EDA4ACC3677}"/>
          </ac:spMkLst>
        </pc:spChg>
        <pc:spChg chg="add mod">
          <ac:chgData name="Geiregat Carine" userId="b9f1c231-3808-4da6-89f3-a9a707728399" providerId="ADAL" clId="{D6C38F8F-9F5B-4B25-A676-41785C17C254}" dt="2024-01-17T16:12:54.530" v="2492" actId="1076"/>
          <ac:spMkLst>
            <pc:docMk/>
            <pc:sldMk cId="1885176881" sldId="2503"/>
            <ac:spMk id="17" creationId="{3B146B78-4D44-BFA4-9335-1762BCF4C524}"/>
          </ac:spMkLst>
        </pc:spChg>
        <pc:graphicFrameChg chg="add mod">
          <ac:chgData name="Geiregat Carine" userId="b9f1c231-3808-4da6-89f3-a9a707728399" providerId="ADAL" clId="{D6C38F8F-9F5B-4B25-A676-41785C17C254}" dt="2024-01-17T16:10:23.201" v="2481" actId="1076"/>
          <ac:graphicFrameMkLst>
            <pc:docMk/>
            <pc:sldMk cId="1885176881" sldId="2503"/>
            <ac:graphicFrameMk id="8" creationId="{657C1595-3142-948A-F985-4C93FD8BF43E}"/>
          </ac:graphicFrameMkLst>
        </pc:graphicFrameChg>
      </pc:sldChg>
      <pc:sldChg chg="add del">
        <pc:chgData name="Geiregat Carine" userId="b9f1c231-3808-4da6-89f3-a9a707728399" providerId="ADAL" clId="{D6C38F8F-9F5B-4B25-A676-41785C17C254}" dt="2024-01-17T16:14:06.737" v="2498" actId="2696"/>
        <pc:sldMkLst>
          <pc:docMk/>
          <pc:sldMk cId="51687427" sldId="2504"/>
        </pc:sldMkLst>
      </pc:sldChg>
      <pc:sldChg chg="add del">
        <pc:chgData name="Geiregat Carine" userId="b9f1c231-3808-4da6-89f3-a9a707728399" providerId="ADAL" clId="{D6C38F8F-9F5B-4B25-A676-41785C17C254}" dt="2024-01-17T16:33:44.457" v="2678" actId="2696"/>
        <pc:sldMkLst>
          <pc:docMk/>
          <pc:sldMk cId="3809432318" sldId="2505"/>
        </pc:sldMkLst>
      </pc:sldChg>
      <pc:sldChg chg="add del">
        <pc:chgData name="Geiregat Carine" userId="b9f1c231-3808-4da6-89f3-a9a707728399" providerId="ADAL" clId="{D6C38F8F-9F5B-4B25-A676-41785C17C254}" dt="2024-01-17T16:33:38.063" v="2677" actId="2696"/>
        <pc:sldMkLst>
          <pc:docMk/>
          <pc:sldMk cId="922942903" sldId="2507"/>
        </pc:sldMkLst>
      </pc:sldChg>
      <pc:sldChg chg="add del">
        <pc:chgData name="Geiregat Carine" userId="b9f1c231-3808-4da6-89f3-a9a707728399" providerId="ADAL" clId="{D6C38F8F-9F5B-4B25-A676-41785C17C254}" dt="2024-01-18T09:05:56.648" v="2810" actId="2696"/>
        <pc:sldMkLst>
          <pc:docMk/>
          <pc:sldMk cId="3308951146" sldId="2508"/>
        </pc:sldMkLst>
      </pc:sldChg>
      <pc:sldChg chg="add del">
        <pc:chgData name="Geiregat Carine" userId="b9f1c231-3808-4da6-89f3-a9a707728399" providerId="ADAL" clId="{D6C38F8F-9F5B-4B25-A676-41785C17C254}" dt="2024-01-17T16:33:44.457" v="2678" actId="2696"/>
        <pc:sldMkLst>
          <pc:docMk/>
          <pc:sldMk cId="2555415359" sldId="2509"/>
        </pc:sldMkLst>
      </pc:sldChg>
      <pc:sldChg chg="modSp add mod">
        <pc:chgData name="Geiregat Carine" userId="b9f1c231-3808-4da6-89f3-a9a707728399" providerId="ADAL" clId="{D6C38F8F-9F5B-4B25-A676-41785C17C254}" dt="2024-01-18T09:55:49.686" v="3248" actId="255"/>
        <pc:sldMkLst>
          <pc:docMk/>
          <pc:sldMk cId="3129366642" sldId="2510"/>
        </pc:sldMkLst>
        <pc:spChg chg="mod">
          <ac:chgData name="Geiregat Carine" userId="b9f1c231-3808-4da6-89f3-a9a707728399" providerId="ADAL" clId="{D6C38F8F-9F5B-4B25-A676-41785C17C254}" dt="2024-01-18T09:55:49.686" v="3248" actId="255"/>
          <ac:spMkLst>
            <pc:docMk/>
            <pc:sldMk cId="3129366642" sldId="2510"/>
            <ac:spMk id="2" creationId="{EB6C515E-4C85-DCA4-05EE-CAC24237A5E1}"/>
          </ac:spMkLst>
        </pc:spChg>
      </pc:sldChg>
      <pc:sldChg chg="delSp add del mod">
        <pc:chgData name="Geiregat Carine" userId="b9f1c231-3808-4da6-89f3-a9a707728399" providerId="ADAL" clId="{D6C38F8F-9F5B-4B25-A676-41785C17C254}" dt="2024-01-18T09:04:31.872" v="2764" actId="2696"/>
        <pc:sldMkLst>
          <pc:docMk/>
          <pc:sldMk cId="1054874848" sldId="2512"/>
        </pc:sldMkLst>
        <pc:spChg chg="del">
          <ac:chgData name="Geiregat Carine" userId="b9f1c231-3808-4da6-89f3-a9a707728399" providerId="ADAL" clId="{D6C38F8F-9F5B-4B25-A676-41785C17C254}" dt="2024-01-18T09:01:17.383" v="2697" actId="21"/>
          <ac:spMkLst>
            <pc:docMk/>
            <pc:sldMk cId="1054874848" sldId="2512"/>
            <ac:spMk id="2" creationId="{62289372-8E0F-00F0-33C6-E34A3BFEB306}"/>
          </ac:spMkLst>
        </pc:spChg>
      </pc:sldChg>
      <pc:sldChg chg="add del">
        <pc:chgData name="Geiregat Carine" userId="b9f1c231-3808-4da6-89f3-a9a707728399" providerId="ADAL" clId="{D6C38F8F-9F5B-4B25-A676-41785C17C254}" dt="2024-01-18T09:11:16.446" v="2921" actId="2696"/>
        <pc:sldMkLst>
          <pc:docMk/>
          <pc:sldMk cId="1645712817" sldId="2513"/>
        </pc:sldMkLst>
      </pc:sldChg>
      <pc:sldChg chg="add del">
        <pc:chgData name="Geiregat Carine" userId="b9f1c231-3808-4da6-89f3-a9a707728399" providerId="ADAL" clId="{D6C38F8F-9F5B-4B25-A676-41785C17C254}" dt="2024-01-18T09:22:17.820" v="3029" actId="2696"/>
        <pc:sldMkLst>
          <pc:docMk/>
          <pc:sldMk cId="2282491914" sldId="2514"/>
        </pc:sldMkLst>
      </pc:sldChg>
      <pc:sldChg chg="add del">
        <pc:chgData name="Geiregat Carine" userId="b9f1c231-3808-4da6-89f3-a9a707728399" providerId="ADAL" clId="{D6C38F8F-9F5B-4B25-A676-41785C17C254}" dt="2024-01-18T09:39:39.084" v="3157" actId="2696"/>
        <pc:sldMkLst>
          <pc:docMk/>
          <pc:sldMk cId="4011809079" sldId="2515"/>
        </pc:sldMkLst>
      </pc:sldChg>
      <pc:sldChg chg="addSp modSp add del">
        <pc:chgData name="Geiregat Carine" userId="b9f1c231-3808-4da6-89f3-a9a707728399" providerId="ADAL" clId="{D6C38F8F-9F5B-4B25-A676-41785C17C254}" dt="2024-01-18T09:50:42.481" v="3239" actId="2696"/>
        <pc:sldMkLst>
          <pc:docMk/>
          <pc:sldMk cId="3453963427" sldId="2516"/>
        </pc:sldMkLst>
        <pc:spChg chg="add mod">
          <ac:chgData name="Geiregat Carine" userId="b9f1c231-3808-4da6-89f3-a9a707728399" providerId="ADAL" clId="{D6C38F8F-9F5B-4B25-A676-41785C17C254}" dt="2024-01-18T09:48:38.713" v="3223"/>
          <ac:spMkLst>
            <pc:docMk/>
            <pc:sldMk cId="3453963427" sldId="2516"/>
            <ac:spMk id="7" creationId="{6D00AFD2-C9E3-889A-7D72-995CCE0AE8D9}"/>
          </ac:spMkLst>
        </pc:spChg>
      </pc:sldChg>
      <pc:sldChg chg="modSp add mod">
        <pc:chgData name="Geiregat Carine" userId="b9f1c231-3808-4da6-89f3-a9a707728399" providerId="ADAL" clId="{D6C38F8F-9F5B-4B25-A676-41785C17C254}" dt="2024-01-18T09:56:01.488" v="3249" actId="255"/>
        <pc:sldMkLst>
          <pc:docMk/>
          <pc:sldMk cId="854001959" sldId="2517"/>
        </pc:sldMkLst>
        <pc:spChg chg="mod">
          <ac:chgData name="Geiregat Carine" userId="b9f1c231-3808-4da6-89f3-a9a707728399" providerId="ADAL" clId="{D6C38F8F-9F5B-4B25-A676-41785C17C254}" dt="2024-01-18T09:56:01.488" v="3249" actId="255"/>
          <ac:spMkLst>
            <pc:docMk/>
            <pc:sldMk cId="854001959" sldId="2517"/>
            <ac:spMk id="2" creationId="{EB6C515E-4C85-DCA4-05EE-CAC24237A5E1}"/>
          </ac:spMkLst>
        </pc:spChg>
      </pc:sldChg>
      <pc:sldChg chg="add del">
        <pc:chgData name="Geiregat Carine" userId="b9f1c231-3808-4da6-89f3-a9a707728399" providerId="ADAL" clId="{D6C38F8F-9F5B-4B25-A676-41785C17C254}" dt="2024-01-18T10:03:49.173" v="3273" actId="2696"/>
        <pc:sldMkLst>
          <pc:docMk/>
          <pc:sldMk cId="405587429" sldId="2519"/>
        </pc:sldMkLst>
      </pc:sldChg>
      <pc:sldChg chg="add del">
        <pc:chgData name="Geiregat Carine" userId="b9f1c231-3808-4da6-89f3-a9a707728399" providerId="ADAL" clId="{D6C38F8F-9F5B-4B25-A676-41785C17C254}" dt="2024-01-18T10:15:34.381" v="3399" actId="2696"/>
        <pc:sldMkLst>
          <pc:docMk/>
          <pc:sldMk cId="1319892248" sldId="2520"/>
        </pc:sldMkLst>
      </pc:sldChg>
      <pc:sldChg chg="add del">
        <pc:chgData name="Geiregat Carine" userId="b9f1c231-3808-4da6-89f3-a9a707728399" providerId="ADAL" clId="{D6C38F8F-9F5B-4B25-A676-41785C17C254}" dt="2024-01-18T10:22:05.072" v="3489" actId="2696"/>
        <pc:sldMkLst>
          <pc:docMk/>
          <pc:sldMk cId="1799723453" sldId="2521"/>
        </pc:sldMkLst>
      </pc:sldChg>
      <pc:sldChg chg="add del">
        <pc:chgData name="Geiregat Carine" userId="b9f1c231-3808-4da6-89f3-a9a707728399" providerId="ADAL" clId="{D6C38F8F-9F5B-4B25-A676-41785C17C254}" dt="2024-01-18T10:30:31.878" v="3683" actId="2696"/>
        <pc:sldMkLst>
          <pc:docMk/>
          <pc:sldMk cId="440033188" sldId="2522"/>
        </pc:sldMkLst>
      </pc:sldChg>
      <pc:sldChg chg="add del">
        <pc:chgData name="Geiregat Carine" userId="b9f1c231-3808-4da6-89f3-a9a707728399" providerId="ADAL" clId="{D6C38F8F-9F5B-4B25-A676-41785C17C254}" dt="2024-01-18T11:01:50.268" v="3983" actId="2696"/>
        <pc:sldMkLst>
          <pc:docMk/>
          <pc:sldMk cId="3038069965" sldId="2523"/>
        </pc:sldMkLst>
      </pc:sldChg>
      <pc:sldChg chg="add del">
        <pc:chgData name="Geiregat Carine" userId="b9f1c231-3808-4da6-89f3-a9a707728399" providerId="ADAL" clId="{D6C38F8F-9F5B-4B25-A676-41785C17C254}" dt="2024-01-18T10:43:38.834" v="3821" actId="2696"/>
        <pc:sldMkLst>
          <pc:docMk/>
          <pc:sldMk cId="1408081989" sldId="2526"/>
        </pc:sldMkLst>
      </pc:sldChg>
      <pc:sldChg chg="delSp add del mod">
        <pc:chgData name="Geiregat Carine" userId="b9f1c231-3808-4da6-89f3-a9a707728399" providerId="ADAL" clId="{D6C38F8F-9F5B-4B25-A676-41785C17C254}" dt="2024-01-18T10:12:50.391" v="3376" actId="2696"/>
        <pc:sldMkLst>
          <pc:docMk/>
          <pc:sldMk cId="4025599367" sldId="2527"/>
        </pc:sldMkLst>
        <pc:grpChg chg="del">
          <ac:chgData name="Geiregat Carine" userId="b9f1c231-3808-4da6-89f3-a9a707728399" providerId="ADAL" clId="{D6C38F8F-9F5B-4B25-A676-41785C17C254}" dt="2024-01-18T10:08:29.114" v="3338" actId="21"/>
          <ac:grpSpMkLst>
            <pc:docMk/>
            <pc:sldMk cId="4025599367" sldId="2527"/>
            <ac:grpSpMk id="10" creationId="{A2AEC861-FB36-9950-BF3F-DA48A7B72911}"/>
          </ac:grpSpMkLst>
        </pc:grpChg>
        <pc:picChg chg="del">
          <ac:chgData name="Geiregat Carine" userId="b9f1c231-3808-4da6-89f3-a9a707728399" providerId="ADAL" clId="{D6C38F8F-9F5B-4B25-A676-41785C17C254}" dt="2024-01-18T10:08:29.114" v="3338" actId="21"/>
          <ac:picMkLst>
            <pc:docMk/>
            <pc:sldMk cId="4025599367" sldId="2527"/>
            <ac:picMk id="8" creationId="{ED78C8EE-B7E8-386D-449C-462771F56812}"/>
          </ac:picMkLst>
        </pc:picChg>
        <pc:picChg chg="del">
          <ac:chgData name="Geiregat Carine" userId="b9f1c231-3808-4da6-89f3-a9a707728399" providerId="ADAL" clId="{D6C38F8F-9F5B-4B25-A676-41785C17C254}" dt="2024-01-18T10:08:29.114" v="3338" actId="21"/>
          <ac:picMkLst>
            <pc:docMk/>
            <pc:sldMk cId="4025599367" sldId="2527"/>
            <ac:picMk id="17" creationId="{E1164629-8414-A07C-7E30-743FBA26F6FB}"/>
          </ac:picMkLst>
        </pc:picChg>
      </pc:sldChg>
      <pc:sldChg chg="modSp add del mod">
        <pc:chgData name="Geiregat Carine" userId="b9f1c231-3808-4da6-89f3-a9a707728399" providerId="ADAL" clId="{D6C38F8F-9F5B-4B25-A676-41785C17C254}" dt="2024-01-18T13:17:15.102" v="4470" actId="2696"/>
        <pc:sldMkLst>
          <pc:docMk/>
          <pc:sldMk cId="763527933" sldId="2528"/>
        </pc:sldMkLst>
        <pc:picChg chg="mod">
          <ac:chgData name="Geiregat Carine" userId="b9f1c231-3808-4da6-89f3-a9a707728399" providerId="ADAL" clId="{D6C38F8F-9F5B-4B25-A676-41785C17C254}" dt="2024-01-18T13:15:37.786" v="4450" actId="1076"/>
          <ac:picMkLst>
            <pc:docMk/>
            <pc:sldMk cId="763527933" sldId="2528"/>
            <ac:picMk id="15" creationId="{E95C1164-D57A-F655-FBE1-5B5DD6A24A57}"/>
          </ac:picMkLst>
        </pc:picChg>
      </pc:sldChg>
      <pc:sldChg chg="add del">
        <pc:chgData name="Geiregat Carine" userId="b9f1c231-3808-4da6-89f3-a9a707728399" providerId="ADAL" clId="{D6C38F8F-9F5B-4B25-A676-41785C17C254}" dt="2024-01-18T11:30:31.135" v="4145" actId="2696"/>
        <pc:sldMkLst>
          <pc:docMk/>
          <pc:sldMk cId="3999111419" sldId="2529"/>
        </pc:sldMkLst>
      </pc:sldChg>
      <pc:sldChg chg="add del">
        <pc:chgData name="Geiregat Carine" userId="b9f1c231-3808-4da6-89f3-a9a707728399" providerId="ADAL" clId="{D6C38F8F-9F5B-4B25-A676-41785C17C254}" dt="2024-01-18T13:52:31.812" v="5281" actId="2696"/>
        <pc:sldMkLst>
          <pc:docMk/>
          <pc:sldMk cId="2095355761" sldId="2531"/>
        </pc:sldMkLst>
      </pc:sldChg>
      <pc:sldChg chg="add del">
        <pc:chgData name="Geiregat Carine" userId="b9f1c231-3808-4da6-89f3-a9a707728399" providerId="ADAL" clId="{D6C38F8F-9F5B-4B25-A676-41785C17C254}" dt="2024-01-18T13:50:28.317" v="5241" actId="2696"/>
        <pc:sldMkLst>
          <pc:docMk/>
          <pc:sldMk cId="3405544576" sldId="2532"/>
        </pc:sldMkLst>
      </pc:sldChg>
      <pc:sldChg chg="add del">
        <pc:chgData name="Geiregat Carine" userId="b9f1c231-3808-4da6-89f3-a9a707728399" providerId="ADAL" clId="{D6C38F8F-9F5B-4B25-A676-41785C17C254}" dt="2024-01-18T11:30:33.973" v="4146" actId="2696"/>
        <pc:sldMkLst>
          <pc:docMk/>
          <pc:sldMk cId="2702010436" sldId="2533"/>
        </pc:sldMkLst>
      </pc:sldChg>
      <pc:sldChg chg="addSp delSp add del mod">
        <pc:chgData name="Geiregat Carine" userId="b9f1c231-3808-4da6-89f3-a9a707728399" providerId="ADAL" clId="{D6C38F8F-9F5B-4B25-A676-41785C17C254}" dt="2024-01-19T07:59:19.494" v="6854" actId="2696"/>
        <pc:sldMkLst>
          <pc:docMk/>
          <pc:sldMk cId="3660210006" sldId="2534"/>
        </pc:sldMkLst>
        <pc:spChg chg="add del">
          <ac:chgData name="Geiregat Carine" userId="b9f1c231-3808-4da6-89f3-a9a707728399" providerId="ADAL" clId="{D6C38F8F-9F5B-4B25-A676-41785C17C254}" dt="2024-01-19T07:58:16.718" v="6852" actId="478"/>
          <ac:spMkLst>
            <pc:docMk/>
            <pc:sldMk cId="3660210006" sldId="2534"/>
            <ac:spMk id="9" creationId="{D60CB9CC-3135-AE8B-19EA-9036C079A313}"/>
          </ac:spMkLst>
        </pc:spChg>
      </pc:sldChg>
      <pc:sldChg chg="modSp add del mod">
        <pc:chgData name="Geiregat Carine" userId="b9f1c231-3808-4da6-89f3-a9a707728399" providerId="ADAL" clId="{D6C38F8F-9F5B-4B25-A676-41785C17C254}" dt="2024-01-19T08:03:26.132" v="6953" actId="2696"/>
        <pc:sldMkLst>
          <pc:docMk/>
          <pc:sldMk cId="2869237094" sldId="2535"/>
        </pc:sldMkLst>
        <pc:spChg chg="mod">
          <ac:chgData name="Geiregat Carine" userId="b9f1c231-3808-4da6-89f3-a9a707728399" providerId="ADAL" clId="{D6C38F8F-9F5B-4B25-A676-41785C17C254}" dt="2024-01-19T08:01:52.068" v="6936" actId="1076"/>
          <ac:spMkLst>
            <pc:docMk/>
            <pc:sldMk cId="2869237094" sldId="2535"/>
            <ac:spMk id="7" creationId="{408979BD-4FDE-652D-B73F-F8F1161D16E6}"/>
          </ac:spMkLst>
        </pc:spChg>
      </pc:sldChg>
      <pc:sldChg chg="add del">
        <pc:chgData name="Geiregat Carine" userId="b9f1c231-3808-4da6-89f3-a9a707728399" providerId="ADAL" clId="{D6C38F8F-9F5B-4B25-A676-41785C17C254}" dt="2024-01-19T10:59:47.453" v="8756" actId="47"/>
        <pc:sldMkLst>
          <pc:docMk/>
          <pc:sldMk cId="1992357413" sldId="2537"/>
        </pc:sldMkLst>
      </pc:sldChg>
      <pc:sldChg chg="addSp delSp modSp add del mod">
        <pc:chgData name="Geiregat Carine" userId="b9f1c231-3808-4da6-89f3-a9a707728399" providerId="ADAL" clId="{D6C38F8F-9F5B-4B25-A676-41785C17C254}" dt="2024-01-19T10:05:08.188" v="7637" actId="47"/>
        <pc:sldMkLst>
          <pc:docMk/>
          <pc:sldMk cId="2812891132" sldId="2540"/>
        </pc:sldMkLst>
        <pc:spChg chg="add del mod">
          <ac:chgData name="Geiregat Carine" userId="b9f1c231-3808-4da6-89f3-a9a707728399" providerId="ADAL" clId="{D6C38F8F-9F5B-4B25-A676-41785C17C254}" dt="2024-01-19T10:04:05.564" v="7630" actId="478"/>
          <ac:spMkLst>
            <pc:docMk/>
            <pc:sldMk cId="2812891132" sldId="2540"/>
            <ac:spMk id="4" creationId="{E355CB44-8D93-068D-56DF-6CB6472BD9FD}"/>
          </ac:spMkLst>
        </pc:spChg>
        <pc:spChg chg="del">
          <ac:chgData name="Geiregat Carine" userId="b9f1c231-3808-4da6-89f3-a9a707728399" providerId="ADAL" clId="{D6C38F8F-9F5B-4B25-A676-41785C17C254}" dt="2024-01-19T10:04:02.885" v="7629" actId="478"/>
          <ac:spMkLst>
            <pc:docMk/>
            <pc:sldMk cId="2812891132" sldId="2540"/>
            <ac:spMk id="17" creationId="{97E65715-81A7-2A82-E8C1-DA1A869F75FF}"/>
          </ac:spMkLst>
        </pc:spChg>
      </pc:sldChg>
      <pc:sldChg chg="add del">
        <pc:chgData name="Geiregat Carine" userId="b9f1c231-3808-4da6-89f3-a9a707728399" providerId="ADAL" clId="{D6C38F8F-9F5B-4B25-A676-41785C17C254}" dt="2024-01-19T09:56:49.099" v="7419" actId="47"/>
        <pc:sldMkLst>
          <pc:docMk/>
          <pc:sldMk cId="2058621661" sldId="2541"/>
        </pc:sldMkLst>
      </pc:sldChg>
      <pc:sldChg chg="delSp add del mod">
        <pc:chgData name="Geiregat Carine" userId="b9f1c231-3808-4da6-89f3-a9a707728399" providerId="ADAL" clId="{D6C38F8F-9F5B-4B25-A676-41785C17C254}" dt="2024-01-19T10:14:31.801" v="7859" actId="47"/>
        <pc:sldMkLst>
          <pc:docMk/>
          <pc:sldMk cId="3562038389" sldId="2545"/>
        </pc:sldMkLst>
        <pc:picChg chg="del">
          <ac:chgData name="Geiregat Carine" userId="b9f1c231-3808-4da6-89f3-a9a707728399" providerId="ADAL" clId="{D6C38F8F-9F5B-4B25-A676-41785C17C254}" dt="2024-01-19T10:10:26.256" v="7716" actId="21"/>
          <ac:picMkLst>
            <pc:docMk/>
            <pc:sldMk cId="3562038389" sldId="2545"/>
            <ac:picMk id="9" creationId="{7F2D40B8-5B59-BE37-E481-A73EC860C8F4}"/>
          </ac:picMkLst>
        </pc:picChg>
      </pc:sldChg>
      <pc:sldChg chg="add del">
        <pc:chgData name="Geiregat Carine" userId="b9f1c231-3808-4da6-89f3-a9a707728399" providerId="ADAL" clId="{D6C38F8F-9F5B-4B25-A676-41785C17C254}" dt="2024-01-19T11:02:21.698" v="8801" actId="47"/>
        <pc:sldMkLst>
          <pc:docMk/>
          <pc:sldMk cId="4274220892" sldId="2549"/>
        </pc:sldMkLst>
      </pc:sldChg>
      <pc:sldChg chg="modSp add del mod">
        <pc:chgData name="Geiregat Carine" userId="b9f1c231-3808-4da6-89f3-a9a707728399" providerId="ADAL" clId="{D6C38F8F-9F5B-4B25-A676-41785C17C254}" dt="2024-01-18T09:47:15.632" v="3195" actId="2696"/>
        <pc:sldMkLst>
          <pc:docMk/>
          <pc:sldMk cId="2986861592" sldId="2561"/>
        </pc:sldMkLst>
        <pc:spChg chg="mod">
          <ac:chgData name="Geiregat Carine" userId="b9f1c231-3808-4da6-89f3-a9a707728399" providerId="ADAL" clId="{D6C38F8F-9F5B-4B25-A676-41785C17C254}" dt="2024-01-18T09:42:23.959" v="3163" actId="1076"/>
          <ac:spMkLst>
            <pc:docMk/>
            <pc:sldMk cId="2986861592" sldId="2561"/>
            <ac:spMk id="3" creationId="{461E437B-A7A4-4E79-9E5D-0F8E395612A4}"/>
          </ac:spMkLst>
        </pc:spChg>
      </pc:sldChg>
      <pc:sldChg chg="add del">
        <pc:chgData name="Geiregat Carine" userId="b9f1c231-3808-4da6-89f3-a9a707728399" providerId="ADAL" clId="{D6C38F8F-9F5B-4B25-A676-41785C17C254}" dt="2024-01-19T09:59:07.019" v="7485" actId="47"/>
        <pc:sldMkLst>
          <pc:docMk/>
          <pc:sldMk cId="3437374169" sldId="2563"/>
        </pc:sldMkLst>
      </pc:sldChg>
      <pc:sldChg chg="add del">
        <pc:chgData name="Geiregat Carine" userId="b9f1c231-3808-4da6-89f3-a9a707728399" providerId="ADAL" clId="{D6C38F8F-9F5B-4B25-A676-41785C17C254}" dt="2024-01-19T10:09:35.876" v="7712" actId="47"/>
        <pc:sldMkLst>
          <pc:docMk/>
          <pc:sldMk cId="2672865757" sldId="2564"/>
        </pc:sldMkLst>
      </pc:sldChg>
      <pc:sldChg chg="add del">
        <pc:chgData name="Geiregat Carine" userId="b9f1c231-3808-4da6-89f3-a9a707728399" providerId="ADAL" clId="{D6C38F8F-9F5B-4B25-A676-41785C17C254}" dt="2024-01-19T10:40:57.501" v="8461" actId="47"/>
        <pc:sldMkLst>
          <pc:docMk/>
          <pc:sldMk cId="3807834682" sldId="2565"/>
        </pc:sldMkLst>
      </pc:sldChg>
      <pc:sldChg chg="add del">
        <pc:chgData name="Geiregat Carine" userId="b9f1c231-3808-4da6-89f3-a9a707728399" providerId="ADAL" clId="{D6C38F8F-9F5B-4B25-A676-41785C17C254}" dt="2024-01-19T10:50:28.982" v="8543" actId="47"/>
        <pc:sldMkLst>
          <pc:docMk/>
          <pc:sldMk cId="3818572920" sldId="2567"/>
        </pc:sldMkLst>
      </pc:sldChg>
      <pc:sldChg chg="add del">
        <pc:chgData name="Geiregat Carine" userId="b9f1c231-3808-4da6-89f3-a9a707728399" providerId="ADAL" clId="{D6C38F8F-9F5B-4B25-A676-41785C17C254}" dt="2024-01-19T10:53:35.771" v="8699" actId="47"/>
        <pc:sldMkLst>
          <pc:docMk/>
          <pc:sldMk cId="4003113429" sldId="2568"/>
        </pc:sldMkLst>
      </pc:sldChg>
      <pc:sldChg chg="add del">
        <pc:chgData name="Geiregat Carine" userId="b9f1c231-3808-4da6-89f3-a9a707728399" providerId="ADAL" clId="{D6C38F8F-9F5B-4B25-A676-41785C17C254}" dt="2024-01-19T10:34:04.789" v="8225" actId="47"/>
        <pc:sldMkLst>
          <pc:docMk/>
          <pc:sldMk cId="2863130828" sldId="2570"/>
        </pc:sldMkLst>
      </pc:sldChg>
      <pc:sldChg chg="add del">
        <pc:chgData name="Geiregat Carine" userId="b9f1c231-3808-4da6-89f3-a9a707728399" providerId="ADAL" clId="{D6C38F8F-9F5B-4B25-A676-41785C17C254}" dt="2024-01-18T13:57:15.398" v="5484" actId="2696"/>
        <pc:sldMkLst>
          <pc:docMk/>
          <pc:sldMk cId="4253717012" sldId="2571"/>
        </pc:sldMkLst>
      </pc:sldChg>
      <pc:sldChg chg="addSp delSp modSp add del mod">
        <pc:chgData name="Geiregat Carine" userId="b9f1c231-3808-4da6-89f3-a9a707728399" providerId="ADAL" clId="{D6C38F8F-9F5B-4B25-A676-41785C17C254}" dt="2024-01-19T08:11:42.772" v="7043" actId="2696"/>
        <pc:sldMkLst>
          <pc:docMk/>
          <pc:sldMk cId="3471245091" sldId="2601"/>
        </pc:sldMkLst>
        <pc:spChg chg="del">
          <ac:chgData name="Geiregat Carine" userId="b9f1c231-3808-4da6-89f3-a9a707728399" providerId="ADAL" clId="{D6C38F8F-9F5B-4B25-A676-41785C17C254}" dt="2024-01-19T08:07:43.929" v="7011" actId="21"/>
          <ac:spMkLst>
            <pc:docMk/>
            <pc:sldMk cId="3471245091" sldId="2601"/>
            <ac:spMk id="3" creationId="{78124C98-7F93-FA2F-26B9-FC80BE7E5A6A}"/>
          </ac:spMkLst>
        </pc:spChg>
        <pc:spChg chg="mod">
          <ac:chgData name="Geiregat Carine" userId="b9f1c231-3808-4da6-89f3-a9a707728399" providerId="ADAL" clId="{D6C38F8F-9F5B-4B25-A676-41785C17C254}" dt="2024-01-19T08:05:34.152" v="6980" actId="1076"/>
          <ac:spMkLst>
            <pc:docMk/>
            <pc:sldMk cId="3471245091" sldId="2601"/>
            <ac:spMk id="7" creationId="{408979BD-4FDE-652D-B73F-F8F1161D16E6}"/>
          </ac:spMkLst>
        </pc:spChg>
        <pc:spChg chg="add del mod">
          <ac:chgData name="Geiregat Carine" userId="b9f1c231-3808-4da6-89f3-a9a707728399" providerId="ADAL" clId="{D6C38F8F-9F5B-4B25-A676-41785C17C254}" dt="2024-01-19T08:07:47.140" v="7012" actId="478"/>
          <ac:spMkLst>
            <pc:docMk/>
            <pc:sldMk cId="3471245091" sldId="2601"/>
            <ac:spMk id="11" creationId="{113CE62E-FE3D-FC6A-AA09-25EF8343B4C8}"/>
          </ac:spMkLst>
        </pc:spChg>
        <pc:graphicFrameChg chg="mod">
          <ac:chgData name="Geiregat Carine" userId="b9f1c231-3808-4da6-89f3-a9a707728399" providerId="ADAL" clId="{D6C38F8F-9F5B-4B25-A676-41785C17C254}" dt="2024-01-19T08:10:37.042" v="7031" actId="1076"/>
          <ac:graphicFrameMkLst>
            <pc:docMk/>
            <pc:sldMk cId="3471245091" sldId="2601"/>
            <ac:graphicFrameMk id="2" creationId="{A19F3EEF-B4EB-E613-7627-463064AB3734}"/>
          </ac:graphicFrameMkLst>
        </pc:graphicFrameChg>
      </pc:sldChg>
      <pc:sldChg chg="add del">
        <pc:chgData name="Geiregat Carine" userId="b9f1c231-3808-4da6-89f3-a9a707728399" providerId="ADAL" clId="{D6C38F8F-9F5B-4B25-A676-41785C17C254}" dt="2024-01-17T16:33:44.457" v="2678" actId="2696"/>
        <pc:sldMkLst>
          <pc:docMk/>
          <pc:sldMk cId="3948557332" sldId="2602"/>
        </pc:sldMkLst>
      </pc:sldChg>
      <pc:sldChg chg="add">
        <pc:chgData name="Geiregat Carine" userId="b9f1c231-3808-4da6-89f3-a9a707728399" providerId="ADAL" clId="{D6C38F8F-9F5B-4B25-A676-41785C17C254}" dt="2024-01-17T16:08:59.258" v="2476" actId="2890"/>
        <pc:sldMkLst>
          <pc:docMk/>
          <pc:sldMk cId="1435915300" sldId="2603"/>
        </pc:sldMkLst>
      </pc:sldChg>
      <pc:sldChg chg="add">
        <pc:chgData name="Geiregat Carine" userId="b9f1c231-3808-4da6-89f3-a9a707728399" providerId="ADAL" clId="{D6C38F8F-9F5B-4B25-A676-41785C17C254}" dt="2024-01-17T16:09:54.762" v="2479" actId="2890"/>
        <pc:sldMkLst>
          <pc:docMk/>
          <pc:sldMk cId="2732660243" sldId="2604"/>
        </pc:sldMkLst>
      </pc:sldChg>
      <pc:sldChg chg="addSp modSp add mod">
        <pc:chgData name="Geiregat Carine" userId="b9f1c231-3808-4da6-89f3-a9a707728399" providerId="ADAL" clId="{D6C38F8F-9F5B-4B25-A676-41785C17C254}" dt="2024-01-17T16:13:58.285" v="2497"/>
        <pc:sldMkLst>
          <pc:docMk/>
          <pc:sldMk cId="884740885" sldId="2605"/>
        </pc:sldMkLst>
        <pc:spChg chg="add mod">
          <ac:chgData name="Geiregat Carine" userId="b9f1c231-3808-4da6-89f3-a9a707728399" providerId="ADAL" clId="{D6C38F8F-9F5B-4B25-A676-41785C17C254}" dt="2024-01-17T16:13:47.884" v="2496" actId="1076"/>
          <ac:spMkLst>
            <pc:docMk/>
            <pc:sldMk cId="884740885" sldId="2605"/>
            <ac:spMk id="2" creationId="{C80D020A-8A5E-4557-15BD-8F53410D6E5E}"/>
          </ac:spMkLst>
        </pc:spChg>
        <pc:spChg chg="add mod">
          <ac:chgData name="Geiregat Carine" userId="b9f1c231-3808-4da6-89f3-a9a707728399" providerId="ADAL" clId="{D6C38F8F-9F5B-4B25-A676-41785C17C254}" dt="2024-01-17T16:13:58.285" v="2497"/>
          <ac:spMkLst>
            <pc:docMk/>
            <pc:sldMk cId="884740885" sldId="2605"/>
            <ac:spMk id="13" creationId="{1756B3FA-B27F-5BB6-6881-8CADF3AF9A52}"/>
          </ac:spMkLst>
        </pc:spChg>
        <pc:spChg chg="add mod">
          <ac:chgData name="Geiregat Carine" userId="b9f1c231-3808-4da6-89f3-a9a707728399" providerId="ADAL" clId="{D6C38F8F-9F5B-4B25-A676-41785C17C254}" dt="2024-01-17T16:13:58.285" v="2497"/>
          <ac:spMkLst>
            <pc:docMk/>
            <pc:sldMk cId="884740885" sldId="2605"/>
            <ac:spMk id="14" creationId="{2DD3D5B4-2472-FF9A-0742-AA72728C6229}"/>
          </ac:spMkLst>
        </pc:spChg>
        <pc:spChg chg="add mod">
          <ac:chgData name="Geiregat Carine" userId="b9f1c231-3808-4da6-89f3-a9a707728399" providerId="ADAL" clId="{D6C38F8F-9F5B-4B25-A676-41785C17C254}" dt="2024-01-17T16:13:58.285" v="2497"/>
          <ac:spMkLst>
            <pc:docMk/>
            <pc:sldMk cId="884740885" sldId="2605"/>
            <ac:spMk id="16" creationId="{59E9855A-B46C-4304-C538-710D404073A6}"/>
          </ac:spMkLst>
        </pc:spChg>
      </pc:sldChg>
      <pc:sldChg chg="addSp delSp modSp add mod ord">
        <pc:chgData name="Geiregat Carine" userId="b9f1c231-3808-4da6-89f3-a9a707728399" providerId="ADAL" clId="{D6C38F8F-9F5B-4B25-A676-41785C17C254}" dt="2024-01-17T16:16:08.201" v="2525" actId="1076"/>
        <pc:sldMkLst>
          <pc:docMk/>
          <pc:sldMk cId="2025764288" sldId="2606"/>
        </pc:sldMkLst>
        <pc:spChg chg="del">
          <ac:chgData name="Geiregat Carine" userId="b9f1c231-3808-4da6-89f3-a9a707728399" providerId="ADAL" clId="{D6C38F8F-9F5B-4B25-A676-41785C17C254}" dt="2024-01-17T16:15:00.269" v="2512" actId="478"/>
          <ac:spMkLst>
            <pc:docMk/>
            <pc:sldMk cId="2025764288" sldId="2606"/>
            <ac:spMk id="4" creationId="{C74DC6E1-60E5-1EDB-93D1-C20CBC4CCBD8}"/>
          </ac:spMkLst>
        </pc:spChg>
        <pc:spChg chg="mod">
          <ac:chgData name="Geiregat Carine" userId="b9f1c231-3808-4da6-89f3-a9a707728399" providerId="ADAL" clId="{D6C38F8F-9F5B-4B25-A676-41785C17C254}" dt="2024-01-17T16:14:29.820" v="2503" actId="20577"/>
          <ac:spMkLst>
            <pc:docMk/>
            <pc:sldMk cId="2025764288" sldId="2606"/>
            <ac:spMk id="6" creationId="{2459FF0C-B8E4-4AF2-8D0F-9673864657BA}"/>
          </ac:spMkLst>
        </pc:spChg>
        <pc:spChg chg="mod">
          <ac:chgData name="Geiregat Carine" userId="b9f1c231-3808-4da6-89f3-a9a707728399" providerId="ADAL" clId="{D6C38F8F-9F5B-4B25-A676-41785C17C254}" dt="2024-01-17T16:15:12.297" v="2517" actId="14100"/>
          <ac:spMkLst>
            <pc:docMk/>
            <pc:sldMk cId="2025764288" sldId="2606"/>
            <ac:spMk id="7" creationId="{1990459E-1CD3-42D2-AE26-F643A104B516}"/>
          </ac:spMkLst>
        </pc:spChg>
        <pc:picChg chg="del">
          <ac:chgData name="Geiregat Carine" userId="b9f1c231-3808-4da6-89f3-a9a707728399" providerId="ADAL" clId="{D6C38F8F-9F5B-4B25-A676-41785C17C254}" dt="2024-01-17T16:14:57.249" v="2511" actId="478"/>
          <ac:picMkLst>
            <pc:docMk/>
            <pc:sldMk cId="2025764288" sldId="2606"/>
            <ac:picMk id="2" creationId="{5DDC018E-85AF-EB4E-7A71-C7488958D16E}"/>
          </ac:picMkLst>
        </pc:picChg>
        <pc:picChg chg="add mod">
          <ac:chgData name="Geiregat Carine" userId="b9f1c231-3808-4da6-89f3-a9a707728399" providerId="ADAL" clId="{D6C38F8F-9F5B-4B25-A676-41785C17C254}" dt="2024-01-17T16:16:08.201" v="2525" actId="1076"/>
          <ac:picMkLst>
            <pc:docMk/>
            <pc:sldMk cId="2025764288" sldId="2606"/>
            <ac:picMk id="3" creationId="{3A9ACDFF-8A4F-2C91-D24C-DA954ED30F80}"/>
          </ac:picMkLst>
        </pc:picChg>
      </pc:sldChg>
      <pc:sldChg chg="addSp delSp modSp add mod">
        <pc:chgData name="Geiregat Carine" userId="b9f1c231-3808-4da6-89f3-a9a707728399" providerId="ADAL" clId="{D6C38F8F-9F5B-4B25-A676-41785C17C254}" dt="2024-01-17T16:22:23.870" v="2582" actId="21"/>
        <pc:sldMkLst>
          <pc:docMk/>
          <pc:sldMk cId="3283499309" sldId="2607"/>
        </pc:sldMkLst>
        <pc:spChg chg="add del mod">
          <ac:chgData name="Geiregat Carine" userId="b9f1c231-3808-4da6-89f3-a9a707728399" providerId="ADAL" clId="{D6C38F8F-9F5B-4B25-A676-41785C17C254}" dt="2024-01-17T16:21:58.931" v="2575" actId="21"/>
          <ac:spMkLst>
            <pc:docMk/>
            <pc:sldMk cId="3283499309" sldId="2607"/>
            <ac:spMk id="8" creationId="{142C588A-D9DF-DB8B-93D4-F6602A6495A6}"/>
          </ac:spMkLst>
        </pc:spChg>
        <pc:spChg chg="add mod">
          <ac:chgData name="Geiregat Carine" userId="b9f1c231-3808-4da6-89f3-a9a707728399" providerId="ADAL" clId="{D6C38F8F-9F5B-4B25-A676-41785C17C254}" dt="2024-01-17T16:19:58.078" v="2555" actId="1076"/>
          <ac:spMkLst>
            <pc:docMk/>
            <pc:sldMk cId="3283499309" sldId="2607"/>
            <ac:spMk id="9" creationId="{895D236E-4008-2F36-F285-202381C1A559}"/>
          </ac:spMkLst>
        </pc:spChg>
        <pc:spChg chg="add mod">
          <ac:chgData name="Geiregat Carine" userId="b9f1c231-3808-4da6-89f3-a9a707728399" providerId="ADAL" clId="{D6C38F8F-9F5B-4B25-A676-41785C17C254}" dt="2024-01-17T16:19:58.078" v="2555" actId="1076"/>
          <ac:spMkLst>
            <pc:docMk/>
            <pc:sldMk cId="3283499309" sldId="2607"/>
            <ac:spMk id="11" creationId="{30969BFD-B9D8-EB29-6C7A-DDCACBC6B4BC}"/>
          </ac:spMkLst>
        </pc:spChg>
        <pc:spChg chg="add mod">
          <ac:chgData name="Geiregat Carine" userId="b9f1c231-3808-4da6-89f3-a9a707728399" providerId="ADAL" clId="{D6C38F8F-9F5B-4B25-A676-41785C17C254}" dt="2024-01-17T16:19:58.078" v="2555" actId="1076"/>
          <ac:spMkLst>
            <pc:docMk/>
            <pc:sldMk cId="3283499309" sldId="2607"/>
            <ac:spMk id="12" creationId="{4682C0BD-02F6-980C-AF0D-8FDA6CBBF823}"/>
          </ac:spMkLst>
        </pc:spChg>
        <pc:spChg chg="add mod">
          <ac:chgData name="Geiregat Carine" userId="b9f1c231-3808-4da6-89f3-a9a707728399" providerId="ADAL" clId="{D6C38F8F-9F5B-4B25-A676-41785C17C254}" dt="2024-01-17T16:19:58.078" v="2555" actId="1076"/>
          <ac:spMkLst>
            <pc:docMk/>
            <pc:sldMk cId="3283499309" sldId="2607"/>
            <ac:spMk id="13" creationId="{85EB4A39-401C-251A-BF95-ABD0EF32B731}"/>
          </ac:spMkLst>
        </pc:spChg>
        <pc:spChg chg="add del mod">
          <ac:chgData name="Geiregat Carine" userId="b9f1c231-3808-4da6-89f3-a9a707728399" providerId="ADAL" clId="{D6C38F8F-9F5B-4B25-A676-41785C17C254}" dt="2024-01-17T16:22:08.605" v="2578" actId="21"/>
          <ac:spMkLst>
            <pc:docMk/>
            <pc:sldMk cId="3283499309" sldId="2607"/>
            <ac:spMk id="14" creationId="{A3DE0A2F-82DC-6422-2E3D-B874DC682001}"/>
          </ac:spMkLst>
        </pc:spChg>
        <pc:spChg chg="add del mod">
          <ac:chgData name="Geiregat Carine" userId="b9f1c231-3808-4da6-89f3-a9a707728399" providerId="ADAL" clId="{D6C38F8F-9F5B-4B25-A676-41785C17C254}" dt="2024-01-17T16:22:11.206" v="2579" actId="21"/>
          <ac:spMkLst>
            <pc:docMk/>
            <pc:sldMk cId="3283499309" sldId="2607"/>
            <ac:spMk id="15" creationId="{EC06CC5B-D552-9F50-D0BE-82B874D468A8}"/>
          </ac:spMkLst>
        </pc:spChg>
        <pc:spChg chg="add del mod">
          <ac:chgData name="Geiregat Carine" userId="b9f1c231-3808-4da6-89f3-a9a707728399" providerId="ADAL" clId="{D6C38F8F-9F5B-4B25-A676-41785C17C254}" dt="2024-01-17T16:22:19.519" v="2581" actId="21"/>
          <ac:spMkLst>
            <pc:docMk/>
            <pc:sldMk cId="3283499309" sldId="2607"/>
            <ac:spMk id="16" creationId="{0B9D4AC1-A8F6-C19D-AE29-1BA34B18DE31}"/>
          </ac:spMkLst>
        </pc:spChg>
        <pc:spChg chg="add del mod">
          <ac:chgData name="Geiregat Carine" userId="b9f1c231-3808-4da6-89f3-a9a707728399" providerId="ADAL" clId="{D6C38F8F-9F5B-4B25-A676-41785C17C254}" dt="2024-01-17T16:22:23.870" v="2582" actId="21"/>
          <ac:spMkLst>
            <pc:docMk/>
            <pc:sldMk cId="3283499309" sldId="2607"/>
            <ac:spMk id="17" creationId="{45F50AC2-11C4-09AD-A28B-EEEBCEEE8413}"/>
          </ac:spMkLst>
        </pc:spChg>
        <pc:spChg chg="add del mod">
          <ac:chgData name="Geiregat Carine" userId="b9f1c231-3808-4da6-89f3-a9a707728399" providerId="ADAL" clId="{D6C38F8F-9F5B-4B25-A676-41785C17C254}" dt="2024-01-17T16:22:03.251" v="2576" actId="21"/>
          <ac:spMkLst>
            <pc:docMk/>
            <pc:sldMk cId="3283499309" sldId="2607"/>
            <ac:spMk id="18" creationId="{826517AB-0117-D52C-5344-31BFCC9B9087}"/>
          </ac:spMkLst>
        </pc:spChg>
        <pc:spChg chg="add del mod">
          <ac:chgData name="Geiregat Carine" userId="b9f1c231-3808-4da6-89f3-a9a707728399" providerId="ADAL" clId="{D6C38F8F-9F5B-4B25-A676-41785C17C254}" dt="2024-01-17T16:22:05.790" v="2577" actId="21"/>
          <ac:spMkLst>
            <pc:docMk/>
            <pc:sldMk cId="3283499309" sldId="2607"/>
            <ac:spMk id="19" creationId="{43B9C13A-A38C-846B-8AA8-33BB53A330A9}"/>
          </ac:spMkLst>
        </pc:spChg>
        <pc:spChg chg="add del mod">
          <ac:chgData name="Geiregat Carine" userId="b9f1c231-3808-4da6-89f3-a9a707728399" providerId="ADAL" clId="{D6C38F8F-9F5B-4B25-A676-41785C17C254}" dt="2024-01-17T16:22:16.132" v="2580" actId="21"/>
          <ac:spMkLst>
            <pc:docMk/>
            <pc:sldMk cId="3283499309" sldId="2607"/>
            <ac:spMk id="20" creationId="{822E7E13-93BF-90E2-42BC-95E70B36C0CF}"/>
          </ac:spMkLst>
        </pc:spChg>
        <pc:graphicFrameChg chg="add mod">
          <ac:chgData name="Geiregat Carine" userId="b9f1c231-3808-4da6-89f3-a9a707728399" providerId="ADAL" clId="{D6C38F8F-9F5B-4B25-A676-41785C17C254}" dt="2024-01-17T16:16:38.414" v="2530" actId="1076"/>
          <ac:graphicFrameMkLst>
            <pc:docMk/>
            <pc:sldMk cId="3283499309" sldId="2607"/>
            <ac:graphicFrameMk id="2" creationId="{41CD00CB-1943-327B-711D-8898B3A5943B}"/>
          </ac:graphicFrameMkLst>
        </pc:graphicFrameChg>
        <pc:picChg chg="del">
          <ac:chgData name="Geiregat Carine" userId="b9f1c231-3808-4da6-89f3-a9a707728399" providerId="ADAL" clId="{D6C38F8F-9F5B-4B25-A676-41785C17C254}" dt="2024-01-17T16:19:15.386" v="2551" actId="21"/>
          <ac:picMkLst>
            <pc:docMk/>
            <pc:sldMk cId="3283499309" sldId="2607"/>
            <ac:picMk id="3" creationId="{3A9ACDFF-8A4F-2C91-D24C-DA954ED30F80}"/>
          </ac:picMkLst>
        </pc:picChg>
        <pc:picChg chg="add del mod">
          <ac:chgData name="Geiregat Carine" userId="b9f1c231-3808-4da6-89f3-a9a707728399" providerId="ADAL" clId="{D6C38F8F-9F5B-4B25-A676-41785C17C254}" dt="2024-01-17T16:21:21.903" v="2566" actId="21"/>
          <ac:picMkLst>
            <pc:docMk/>
            <pc:sldMk cId="3283499309" sldId="2607"/>
            <ac:picMk id="4" creationId="{BE3E9D9A-4F93-5F4D-7B0B-D4D0D0733615}"/>
          </ac:picMkLst>
        </pc:picChg>
      </pc:sldChg>
      <pc:sldChg chg="addSp delSp modSp add mod">
        <pc:chgData name="Geiregat Carine" userId="b9f1c231-3808-4da6-89f3-a9a707728399" providerId="ADAL" clId="{D6C38F8F-9F5B-4B25-A676-41785C17C254}" dt="2024-01-17T16:23:56.221" v="2588" actId="21"/>
        <pc:sldMkLst>
          <pc:docMk/>
          <pc:sldMk cId="3672394079" sldId="2608"/>
        </pc:sldMkLst>
        <pc:spChg chg="mod">
          <ac:chgData name="Geiregat Carine" userId="b9f1c231-3808-4da6-89f3-a9a707728399" providerId="ADAL" clId="{D6C38F8F-9F5B-4B25-A676-41785C17C254}" dt="2024-01-17T16:20:49.750" v="2561" actId="1076"/>
          <ac:spMkLst>
            <pc:docMk/>
            <pc:sldMk cId="3672394079" sldId="2608"/>
            <ac:spMk id="5" creationId="{046223A1-C58D-45BC-8DB3-AA5CA9C4AFDF}"/>
          </ac:spMkLst>
        </pc:spChg>
        <pc:spChg chg="add del mod">
          <ac:chgData name="Geiregat Carine" userId="b9f1c231-3808-4da6-89f3-a9a707728399" providerId="ADAL" clId="{D6C38F8F-9F5B-4B25-A676-41785C17C254}" dt="2024-01-17T16:23:56.221" v="2588" actId="21"/>
          <ac:spMkLst>
            <pc:docMk/>
            <pc:sldMk cId="3672394079" sldId="2608"/>
            <ac:spMk id="9" creationId="{BEC5020D-6AD2-6299-3E47-07FF05F63F63}"/>
          </ac:spMkLst>
        </pc:spChg>
        <pc:spChg chg="add del mod">
          <ac:chgData name="Geiregat Carine" userId="b9f1c231-3808-4da6-89f3-a9a707728399" providerId="ADAL" clId="{D6C38F8F-9F5B-4B25-A676-41785C17C254}" dt="2024-01-17T16:20:13.854" v="2557"/>
          <ac:spMkLst>
            <pc:docMk/>
            <pc:sldMk cId="3672394079" sldId="2608"/>
            <ac:spMk id="11" creationId="{AC7DC134-2C74-0D62-FFCD-290983ACEA03}"/>
          </ac:spMkLst>
        </pc:spChg>
        <pc:spChg chg="add del mod">
          <ac:chgData name="Geiregat Carine" userId="b9f1c231-3808-4da6-89f3-a9a707728399" providerId="ADAL" clId="{D6C38F8F-9F5B-4B25-A676-41785C17C254}" dt="2024-01-17T16:20:13.854" v="2557"/>
          <ac:spMkLst>
            <pc:docMk/>
            <pc:sldMk cId="3672394079" sldId="2608"/>
            <ac:spMk id="13" creationId="{E3B4E7EA-6FE6-DB96-A1F7-D9C33DF602DD}"/>
          </ac:spMkLst>
        </pc:spChg>
        <pc:spChg chg="add del mod">
          <ac:chgData name="Geiregat Carine" userId="b9f1c231-3808-4da6-89f3-a9a707728399" providerId="ADAL" clId="{D6C38F8F-9F5B-4B25-A676-41785C17C254}" dt="2024-01-17T16:20:13.854" v="2557"/>
          <ac:spMkLst>
            <pc:docMk/>
            <pc:sldMk cId="3672394079" sldId="2608"/>
            <ac:spMk id="14" creationId="{25974C83-3E34-912B-2147-BFFC9C6ACB5F}"/>
          </ac:spMkLst>
        </pc:spChg>
        <pc:spChg chg="add del mod">
          <ac:chgData name="Geiregat Carine" userId="b9f1c231-3808-4da6-89f3-a9a707728399" providerId="ADAL" clId="{D6C38F8F-9F5B-4B25-A676-41785C17C254}" dt="2024-01-17T16:20:13.854" v="2557"/>
          <ac:spMkLst>
            <pc:docMk/>
            <pc:sldMk cId="3672394079" sldId="2608"/>
            <ac:spMk id="15" creationId="{9A7D6AF7-20D1-7203-2948-9149A18EE494}"/>
          </ac:spMkLst>
        </pc:spChg>
        <pc:spChg chg="add del mod">
          <ac:chgData name="Geiregat Carine" userId="b9f1c231-3808-4da6-89f3-a9a707728399" providerId="ADAL" clId="{D6C38F8F-9F5B-4B25-A676-41785C17C254}" dt="2024-01-17T16:20:13.854" v="2557"/>
          <ac:spMkLst>
            <pc:docMk/>
            <pc:sldMk cId="3672394079" sldId="2608"/>
            <ac:spMk id="16" creationId="{8AE812CD-4227-D31D-E4B0-5BBA91BEE890}"/>
          </ac:spMkLst>
        </pc:spChg>
        <pc:spChg chg="add del mod">
          <ac:chgData name="Geiregat Carine" userId="b9f1c231-3808-4da6-89f3-a9a707728399" providerId="ADAL" clId="{D6C38F8F-9F5B-4B25-A676-41785C17C254}" dt="2024-01-17T16:20:13.854" v="2557"/>
          <ac:spMkLst>
            <pc:docMk/>
            <pc:sldMk cId="3672394079" sldId="2608"/>
            <ac:spMk id="17" creationId="{F21419D1-106B-1D2C-654B-5D8F10280F26}"/>
          </ac:spMkLst>
        </pc:spChg>
        <pc:spChg chg="add del mod">
          <ac:chgData name="Geiregat Carine" userId="b9f1c231-3808-4da6-89f3-a9a707728399" providerId="ADAL" clId="{D6C38F8F-9F5B-4B25-A676-41785C17C254}" dt="2024-01-17T16:20:13.854" v="2557"/>
          <ac:spMkLst>
            <pc:docMk/>
            <pc:sldMk cId="3672394079" sldId="2608"/>
            <ac:spMk id="18" creationId="{1ADD9ADB-DC7E-ADAA-3E48-00C1B08A1FE6}"/>
          </ac:spMkLst>
        </pc:spChg>
        <pc:spChg chg="add del mod">
          <ac:chgData name="Geiregat Carine" userId="b9f1c231-3808-4da6-89f3-a9a707728399" providerId="ADAL" clId="{D6C38F8F-9F5B-4B25-A676-41785C17C254}" dt="2024-01-17T16:20:13.854" v="2557"/>
          <ac:spMkLst>
            <pc:docMk/>
            <pc:sldMk cId="3672394079" sldId="2608"/>
            <ac:spMk id="19" creationId="{F46045FF-82F8-BC50-881A-AD5BC528D8BD}"/>
          </ac:spMkLst>
        </pc:spChg>
        <pc:spChg chg="add del mod">
          <ac:chgData name="Geiregat Carine" userId="b9f1c231-3808-4da6-89f3-a9a707728399" providerId="ADAL" clId="{D6C38F8F-9F5B-4B25-A676-41785C17C254}" dt="2024-01-17T16:20:13.854" v="2557"/>
          <ac:spMkLst>
            <pc:docMk/>
            <pc:sldMk cId="3672394079" sldId="2608"/>
            <ac:spMk id="20" creationId="{41251E25-3F74-2ED4-036A-901A16F4933F}"/>
          </ac:spMkLst>
        </pc:spChg>
        <pc:spChg chg="add del mod">
          <ac:chgData name="Geiregat Carine" userId="b9f1c231-3808-4da6-89f3-a9a707728399" providerId="ADAL" clId="{D6C38F8F-9F5B-4B25-A676-41785C17C254}" dt="2024-01-17T16:20:13.854" v="2557"/>
          <ac:spMkLst>
            <pc:docMk/>
            <pc:sldMk cId="3672394079" sldId="2608"/>
            <ac:spMk id="21" creationId="{CF1D09F3-DB9B-AEEC-9F05-7F6CCB16ACE2}"/>
          </ac:spMkLst>
        </pc:spChg>
        <pc:spChg chg="add del mod">
          <ac:chgData name="Geiregat Carine" userId="b9f1c231-3808-4da6-89f3-a9a707728399" providerId="ADAL" clId="{D6C38F8F-9F5B-4B25-A676-41785C17C254}" dt="2024-01-17T16:20:13.854" v="2557"/>
          <ac:spMkLst>
            <pc:docMk/>
            <pc:sldMk cId="3672394079" sldId="2608"/>
            <ac:spMk id="22" creationId="{1650D1B5-BCE4-2B90-4307-EB0F16854691}"/>
          </ac:spMkLst>
        </pc:spChg>
        <pc:spChg chg="add del mod">
          <ac:chgData name="Geiregat Carine" userId="b9f1c231-3808-4da6-89f3-a9a707728399" providerId="ADAL" clId="{D6C38F8F-9F5B-4B25-A676-41785C17C254}" dt="2024-01-17T16:20:13.854" v="2557"/>
          <ac:spMkLst>
            <pc:docMk/>
            <pc:sldMk cId="3672394079" sldId="2608"/>
            <ac:spMk id="23" creationId="{C0657DDB-98D3-5FD1-6811-835431A8E2A9}"/>
          </ac:spMkLst>
        </pc:spChg>
        <pc:spChg chg="add del mod">
          <ac:chgData name="Geiregat Carine" userId="b9f1c231-3808-4da6-89f3-a9a707728399" providerId="ADAL" clId="{D6C38F8F-9F5B-4B25-A676-41785C17C254}" dt="2024-01-17T16:20:13.854" v="2557"/>
          <ac:spMkLst>
            <pc:docMk/>
            <pc:sldMk cId="3672394079" sldId="2608"/>
            <ac:spMk id="24" creationId="{8CF2C440-2016-8A7F-18D3-5E29822BD688}"/>
          </ac:spMkLst>
        </pc:spChg>
        <pc:spChg chg="add mod">
          <ac:chgData name="Geiregat Carine" userId="b9f1c231-3808-4da6-89f3-a9a707728399" providerId="ADAL" clId="{D6C38F8F-9F5B-4B25-A676-41785C17C254}" dt="2024-01-17T16:20:49.750" v="2561" actId="1076"/>
          <ac:spMkLst>
            <pc:docMk/>
            <pc:sldMk cId="3672394079" sldId="2608"/>
            <ac:spMk id="25" creationId="{BC2B453F-0A81-B94A-A8A8-E0A724E71463}"/>
          </ac:spMkLst>
        </pc:spChg>
        <pc:spChg chg="add mod">
          <ac:chgData name="Geiregat Carine" userId="b9f1c231-3808-4da6-89f3-a9a707728399" providerId="ADAL" clId="{D6C38F8F-9F5B-4B25-A676-41785C17C254}" dt="2024-01-17T16:20:49.750" v="2561" actId="1076"/>
          <ac:spMkLst>
            <pc:docMk/>
            <pc:sldMk cId="3672394079" sldId="2608"/>
            <ac:spMk id="27" creationId="{CA4A6C34-4021-F675-AC74-800D0ED01E51}"/>
          </ac:spMkLst>
        </pc:spChg>
        <pc:spChg chg="add mod">
          <ac:chgData name="Geiregat Carine" userId="b9f1c231-3808-4da6-89f3-a9a707728399" providerId="ADAL" clId="{D6C38F8F-9F5B-4B25-A676-41785C17C254}" dt="2024-01-17T16:20:49.750" v="2561" actId="1076"/>
          <ac:spMkLst>
            <pc:docMk/>
            <pc:sldMk cId="3672394079" sldId="2608"/>
            <ac:spMk id="28" creationId="{634E546D-0052-EAAF-DEC1-F7DD19449FD0}"/>
          </ac:spMkLst>
        </pc:spChg>
        <pc:spChg chg="add mod">
          <ac:chgData name="Geiregat Carine" userId="b9f1c231-3808-4da6-89f3-a9a707728399" providerId="ADAL" clId="{D6C38F8F-9F5B-4B25-A676-41785C17C254}" dt="2024-01-17T16:20:49.750" v="2561" actId="1076"/>
          <ac:spMkLst>
            <pc:docMk/>
            <pc:sldMk cId="3672394079" sldId="2608"/>
            <ac:spMk id="29" creationId="{6E869721-5885-C0CA-FEFC-70DF48CF288D}"/>
          </ac:spMkLst>
        </pc:spChg>
        <pc:spChg chg="add mod">
          <ac:chgData name="Geiregat Carine" userId="b9f1c231-3808-4da6-89f3-a9a707728399" providerId="ADAL" clId="{D6C38F8F-9F5B-4B25-A676-41785C17C254}" dt="2024-01-17T16:20:49.750" v="2561" actId="1076"/>
          <ac:spMkLst>
            <pc:docMk/>
            <pc:sldMk cId="3672394079" sldId="2608"/>
            <ac:spMk id="30" creationId="{208AAFE1-D297-C1C4-C913-12AB95BE6FB4}"/>
          </ac:spMkLst>
        </pc:spChg>
        <pc:spChg chg="add mod">
          <ac:chgData name="Geiregat Carine" userId="b9f1c231-3808-4da6-89f3-a9a707728399" providerId="ADAL" clId="{D6C38F8F-9F5B-4B25-A676-41785C17C254}" dt="2024-01-17T16:20:49.750" v="2561" actId="1076"/>
          <ac:spMkLst>
            <pc:docMk/>
            <pc:sldMk cId="3672394079" sldId="2608"/>
            <ac:spMk id="31" creationId="{C35ECFAC-AB4D-17F5-6413-2F2959B61A51}"/>
          </ac:spMkLst>
        </pc:spChg>
        <pc:spChg chg="add mod">
          <ac:chgData name="Geiregat Carine" userId="b9f1c231-3808-4da6-89f3-a9a707728399" providerId="ADAL" clId="{D6C38F8F-9F5B-4B25-A676-41785C17C254}" dt="2024-01-17T16:20:49.750" v="2561" actId="1076"/>
          <ac:spMkLst>
            <pc:docMk/>
            <pc:sldMk cId="3672394079" sldId="2608"/>
            <ac:spMk id="32" creationId="{2CB900B8-73F0-362D-FE49-CBBFC5B77D60}"/>
          </ac:spMkLst>
        </pc:spChg>
        <pc:spChg chg="add mod">
          <ac:chgData name="Geiregat Carine" userId="b9f1c231-3808-4da6-89f3-a9a707728399" providerId="ADAL" clId="{D6C38F8F-9F5B-4B25-A676-41785C17C254}" dt="2024-01-17T16:20:49.750" v="2561" actId="1076"/>
          <ac:spMkLst>
            <pc:docMk/>
            <pc:sldMk cId="3672394079" sldId="2608"/>
            <ac:spMk id="33" creationId="{D9D3157D-74D3-61EA-2375-04FB76FE9C2B}"/>
          </ac:spMkLst>
        </pc:spChg>
        <pc:spChg chg="add mod">
          <ac:chgData name="Geiregat Carine" userId="b9f1c231-3808-4da6-89f3-a9a707728399" providerId="ADAL" clId="{D6C38F8F-9F5B-4B25-A676-41785C17C254}" dt="2024-01-17T16:20:49.750" v="2561" actId="1076"/>
          <ac:spMkLst>
            <pc:docMk/>
            <pc:sldMk cId="3672394079" sldId="2608"/>
            <ac:spMk id="34" creationId="{D0C5CC69-86D8-A89B-FDAD-BC12A1E469F4}"/>
          </ac:spMkLst>
        </pc:spChg>
        <pc:spChg chg="add mod">
          <ac:chgData name="Geiregat Carine" userId="b9f1c231-3808-4da6-89f3-a9a707728399" providerId="ADAL" clId="{D6C38F8F-9F5B-4B25-A676-41785C17C254}" dt="2024-01-17T16:20:49.750" v="2561" actId="1076"/>
          <ac:spMkLst>
            <pc:docMk/>
            <pc:sldMk cId="3672394079" sldId="2608"/>
            <ac:spMk id="35" creationId="{173EC127-038F-B189-7926-A749AECAE5BE}"/>
          </ac:spMkLst>
        </pc:spChg>
        <pc:spChg chg="add del mod">
          <ac:chgData name="Geiregat Carine" userId="b9f1c231-3808-4da6-89f3-a9a707728399" providerId="ADAL" clId="{D6C38F8F-9F5B-4B25-A676-41785C17C254}" dt="2024-01-17T16:22:39.195" v="2583" actId="21"/>
          <ac:spMkLst>
            <pc:docMk/>
            <pc:sldMk cId="3672394079" sldId="2608"/>
            <ac:spMk id="36" creationId="{3AB07C18-A09A-D426-9264-FA6F8B4C061A}"/>
          </ac:spMkLst>
        </pc:spChg>
        <pc:spChg chg="add del mod">
          <ac:chgData name="Geiregat Carine" userId="b9f1c231-3808-4da6-89f3-a9a707728399" providerId="ADAL" clId="{D6C38F8F-9F5B-4B25-A676-41785C17C254}" dt="2024-01-17T16:22:41.199" v="2584" actId="21"/>
          <ac:spMkLst>
            <pc:docMk/>
            <pc:sldMk cId="3672394079" sldId="2608"/>
            <ac:spMk id="37" creationId="{33F283AE-C269-1A5F-72E3-07E390774D76}"/>
          </ac:spMkLst>
        </pc:spChg>
        <pc:spChg chg="add del mod">
          <ac:chgData name="Geiregat Carine" userId="b9f1c231-3808-4da6-89f3-a9a707728399" providerId="ADAL" clId="{D6C38F8F-9F5B-4B25-A676-41785C17C254}" dt="2024-01-17T16:22:44.154" v="2585" actId="21"/>
          <ac:spMkLst>
            <pc:docMk/>
            <pc:sldMk cId="3672394079" sldId="2608"/>
            <ac:spMk id="38" creationId="{99FC41E5-61A6-59E7-9FCD-540C246437D4}"/>
          </ac:spMkLst>
        </pc:spChg>
        <pc:graphicFrameChg chg="modGraphic">
          <ac:chgData name="Geiregat Carine" userId="b9f1c231-3808-4da6-89f3-a9a707728399" providerId="ADAL" clId="{D6C38F8F-9F5B-4B25-A676-41785C17C254}" dt="2024-01-17T16:17:33.951" v="2539" actId="14734"/>
          <ac:graphicFrameMkLst>
            <pc:docMk/>
            <pc:sldMk cId="3672394079" sldId="2608"/>
            <ac:graphicFrameMk id="2" creationId="{41CD00CB-1943-327B-711D-8898B3A5943B}"/>
          </ac:graphicFrameMkLst>
        </pc:graphicFrameChg>
        <pc:graphicFrameChg chg="add mod modGraphic">
          <ac:chgData name="Geiregat Carine" userId="b9f1c231-3808-4da6-89f3-a9a707728399" providerId="ADAL" clId="{D6C38F8F-9F5B-4B25-A676-41785C17C254}" dt="2024-01-17T16:17:25.992" v="2538" actId="14100"/>
          <ac:graphicFrameMkLst>
            <pc:docMk/>
            <pc:sldMk cId="3672394079" sldId="2608"/>
            <ac:graphicFrameMk id="4" creationId="{CAE45A40-99C1-355D-1821-EA32425D1CA7}"/>
          </ac:graphicFrameMkLst>
        </pc:graphicFrameChg>
        <pc:graphicFrameChg chg="add del mod">
          <ac:chgData name="Geiregat Carine" userId="b9f1c231-3808-4da6-89f3-a9a707728399" providerId="ADAL" clId="{D6C38F8F-9F5B-4B25-A676-41785C17C254}" dt="2024-01-17T16:17:58.783" v="2542"/>
          <ac:graphicFrameMkLst>
            <pc:docMk/>
            <pc:sldMk cId="3672394079" sldId="2608"/>
            <ac:graphicFrameMk id="8" creationId="{E8C1B08D-DACC-2323-72CE-800D52EEC7B9}"/>
          </ac:graphicFrameMkLst>
        </pc:graphicFrameChg>
        <pc:picChg chg="del">
          <ac:chgData name="Geiregat Carine" userId="b9f1c231-3808-4da6-89f3-a9a707728399" providerId="ADAL" clId="{D6C38F8F-9F5B-4B25-A676-41785C17C254}" dt="2024-01-17T16:19:24.641" v="2552" actId="21"/>
          <ac:picMkLst>
            <pc:docMk/>
            <pc:sldMk cId="3672394079" sldId="2608"/>
            <ac:picMk id="3" creationId="{3A9ACDFF-8A4F-2C91-D24C-DA954ED30F80}"/>
          </ac:picMkLst>
        </pc:picChg>
        <pc:picChg chg="add del mod">
          <ac:chgData name="Geiregat Carine" userId="b9f1c231-3808-4da6-89f3-a9a707728399" providerId="ADAL" clId="{D6C38F8F-9F5B-4B25-A676-41785C17C254}" dt="2024-01-17T16:20:13.854" v="2557"/>
          <ac:picMkLst>
            <pc:docMk/>
            <pc:sldMk cId="3672394079" sldId="2608"/>
            <ac:picMk id="12" creationId="{2FDC2B5E-3015-961F-A2CC-7D8B0B4A7AEF}"/>
          </ac:picMkLst>
        </pc:picChg>
        <pc:picChg chg="add mod">
          <ac:chgData name="Geiregat Carine" userId="b9f1c231-3808-4da6-89f3-a9a707728399" providerId="ADAL" clId="{D6C38F8F-9F5B-4B25-A676-41785C17C254}" dt="2024-01-17T16:20:49.750" v="2561" actId="1076"/>
          <ac:picMkLst>
            <pc:docMk/>
            <pc:sldMk cId="3672394079" sldId="2608"/>
            <ac:picMk id="26" creationId="{79EA2767-E14E-16FA-A5F6-C54E6A0B8635}"/>
          </ac:picMkLst>
        </pc:picChg>
      </pc:sldChg>
      <pc:sldChg chg="addSp delSp modSp add mod">
        <pc:chgData name="Geiregat Carine" userId="b9f1c231-3808-4da6-89f3-a9a707728399" providerId="ADAL" clId="{D6C38F8F-9F5B-4B25-A676-41785C17C254}" dt="2024-01-17T16:23:46.206" v="2587" actId="20577"/>
        <pc:sldMkLst>
          <pc:docMk/>
          <pc:sldMk cId="161770744" sldId="2609"/>
        </pc:sldMkLst>
        <pc:spChg chg="add del mod">
          <ac:chgData name="Geiregat Carine" userId="b9f1c231-3808-4da6-89f3-a9a707728399" providerId="ADAL" clId="{D6C38F8F-9F5B-4B25-A676-41785C17C254}" dt="2024-01-17T16:19:07.504" v="2550"/>
          <ac:spMkLst>
            <pc:docMk/>
            <pc:sldMk cId="161770744" sldId="2609"/>
            <ac:spMk id="8" creationId="{5BF8B7CE-B4A9-5E79-B0A1-671FEE77C931}"/>
          </ac:spMkLst>
        </pc:spChg>
        <pc:spChg chg="add del mod">
          <ac:chgData name="Geiregat Carine" userId="b9f1c231-3808-4da6-89f3-a9a707728399" providerId="ADAL" clId="{D6C38F8F-9F5B-4B25-A676-41785C17C254}" dt="2024-01-17T16:19:07.504" v="2550"/>
          <ac:spMkLst>
            <pc:docMk/>
            <pc:sldMk cId="161770744" sldId="2609"/>
            <ac:spMk id="11" creationId="{B56841A7-4B8B-7B07-5B05-6A8EB4D6CE1F}"/>
          </ac:spMkLst>
        </pc:spChg>
        <pc:spChg chg="add del mod">
          <ac:chgData name="Geiregat Carine" userId="b9f1c231-3808-4da6-89f3-a9a707728399" providerId="ADAL" clId="{D6C38F8F-9F5B-4B25-A676-41785C17C254}" dt="2024-01-17T16:19:07.504" v="2550"/>
          <ac:spMkLst>
            <pc:docMk/>
            <pc:sldMk cId="161770744" sldId="2609"/>
            <ac:spMk id="12" creationId="{5A7A0A8A-CDC7-6A2B-64D8-B5871A1F4C35}"/>
          </ac:spMkLst>
        </pc:spChg>
        <pc:spChg chg="add del mod">
          <ac:chgData name="Geiregat Carine" userId="b9f1c231-3808-4da6-89f3-a9a707728399" providerId="ADAL" clId="{D6C38F8F-9F5B-4B25-A676-41785C17C254}" dt="2024-01-17T16:19:07.504" v="2550"/>
          <ac:spMkLst>
            <pc:docMk/>
            <pc:sldMk cId="161770744" sldId="2609"/>
            <ac:spMk id="13" creationId="{38B424A1-B893-66E3-EE81-9CCB85516B9E}"/>
          </ac:spMkLst>
        </pc:spChg>
        <pc:spChg chg="add del mod">
          <ac:chgData name="Geiregat Carine" userId="b9f1c231-3808-4da6-89f3-a9a707728399" providerId="ADAL" clId="{D6C38F8F-9F5B-4B25-A676-41785C17C254}" dt="2024-01-17T16:19:07.504" v="2550"/>
          <ac:spMkLst>
            <pc:docMk/>
            <pc:sldMk cId="161770744" sldId="2609"/>
            <ac:spMk id="14" creationId="{5768CEE3-2292-15C6-A553-FEB89BB8572D}"/>
          </ac:spMkLst>
        </pc:spChg>
        <pc:spChg chg="add del mod">
          <ac:chgData name="Geiregat Carine" userId="b9f1c231-3808-4da6-89f3-a9a707728399" providerId="ADAL" clId="{D6C38F8F-9F5B-4B25-A676-41785C17C254}" dt="2024-01-17T16:19:07.504" v="2550"/>
          <ac:spMkLst>
            <pc:docMk/>
            <pc:sldMk cId="161770744" sldId="2609"/>
            <ac:spMk id="15" creationId="{BC305835-5DF8-D34D-98EB-335877F8E48D}"/>
          </ac:spMkLst>
        </pc:spChg>
        <pc:spChg chg="add del mod">
          <ac:chgData name="Geiregat Carine" userId="b9f1c231-3808-4da6-89f3-a9a707728399" providerId="ADAL" clId="{D6C38F8F-9F5B-4B25-A676-41785C17C254}" dt="2024-01-17T16:19:07.504" v="2550"/>
          <ac:spMkLst>
            <pc:docMk/>
            <pc:sldMk cId="161770744" sldId="2609"/>
            <ac:spMk id="16" creationId="{5F846FF8-012A-F70C-FAE2-3FE66F092F58}"/>
          </ac:spMkLst>
        </pc:spChg>
        <pc:spChg chg="add del mod">
          <ac:chgData name="Geiregat Carine" userId="b9f1c231-3808-4da6-89f3-a9a707728399" providerId="ADAL" clId="{D6C38F8F-9F5B-4B25-A676-41785C17C254}" dt="2024-01-17T16:19:07.504" v="2550"/>
          <ac:spMkLst>
            <pc:docMk/>
            <pc:sldMk cId="161770744" sldId="2609"/>
            <ac:spMk id="17" creationId="{E269A7C9-14AC-AF5F-23EA-ABEA40504797}"/>
          </ac:spMkLst>
        </pc:spChg>
        <pc:spChg chg="add del mod">
          <ac:chgData name="Geiregat Carine" userId="b9f1c231-3808-4da6-89f3-a9a707728399" providerId="ADAL" clId="{D6C38F8F-9F5B-4B25-A676-41785C17C254}" dt="2024-01-17T16:19:07.504" v="2550"/>
          <ac:spMkLst>
            <pc:docMk/>
            <pc:sldMk cId="161770744" sldId="2609"/>
            <ac:spMk id="18" creationId="{CC81E262-64E6-4889-9732-E429AC7DC57A}"/>
          </ac:spMkLst>
        </pc:spChg>
        <pc:spChg chg="add mod">
          <ac:chgData name="Geiregat Carine" userId="b9f1c231-3808-4da6-89f3-a9a707728399" providerId="ADAL" clId="{D6C38F8F-9F5B-4B25-A676-41785C17C254}" dt="2024-01-17T16:20:59.227" v="2562"/>
          <ac:spMkLst>
            <pc:docMk/>
            <pc:sldMk cId="161770744" sldId="2609"/>
            <ac:spMk id="19" creationId="{D2A9B3B0-E5F6-FEE4-9875-91DC6B3FD9E0}"/>
          </ac:spMkLst>
        </pc:spChg>
        <pc:spChg chg="add mod">
          <ac:chgData name="Geiregat Carine" userId="b9f1c231-3808-4da6-89f3-a9a707728399" providerId="ADAL" clId="{D6C38F8F-9F5B-4B25-A676-41785C17C254}" dt="2024-01-17T16:20:59.227" v="2562"/>
          <ac:spMkLst>
            <pc:docMk/>
            <pc:sldMk cId="161770744" sldId="2609"/>
            <ac:spMk id="21" creationId="{7D8637AC-2F1A-B588-E8C0-0A2608793F28}"/>
          </ac:spMkLst>
        </pc:spChg>
        <pc:spChg chg="add mod">
          <ac:chgData name="Geiregat Carine" userId="b9f1c231-3808-4da6-89f3-a9a707728399" providerId="ADAL" clId="{D6C38F8F-9F5B-4B25-A676-41785C17C254}" dt="2024-01-17T16:20:59.227" v="2562"/>
          <ac:spMkLst>
            <pc:docMk/>
            <pc:sldMk cId="161770744" sldId="2609"/>
            <ac:spMk id="22" creationId="{71C2A296-56E9-B8F9-C825-EE03F843E2F2}"/>
          </ac:spMkLst>
        </pc:spChg>
        <pc:spChg chg="add mod">
          <ac:chgData name="Geiregat Carine" userId="b9f1c231-3808-4da6-89f3-a9a707728399" providerId="ADAL" clId="{D6C38F8F-9F5B-4B25-A676-41785C17C254}" dt="2024-01-17T16:20:59.227" v="2562"/>
          <ac:spMkLst>
            <pc:docMk/>
            <pc:sldMk cId="161770744" sldId="2609"/>
            <ac:spMk id="23" creationId="{7612EA4E-763E-4B3A-3F55-957C22DE8406}"/>
          </ac:spMkLst>
        </pc:spChg>
        <pc:spChg chg="add mod">
          <ac:chgData name="Geiregat Carine" userId="b9f1c231-3808-4da6-89f3-a9a707728399" providerId="ADAL" clId="{D6C38F8F-9F5B-4B25-A676-41785C17C254}" dt="2024-01-17T16:20:59.227" v="2562"/>
          <ac:spMkLst>
            <pc:docMk/>
            <pc:sldMk cId="161770744" sldId="2609"/>
            <ac:spMk id="24" creationId="{69037587-52B3-89A5-EF68-17246D2E9487}"/>
          </ac:spMkLst>
        </pc:spChg>
        <pc:spChg chg="add mod">
          <ac:chgData name="Geiregat Carine" userId="b9f1c231-3808-4da6-89f3-a9a707728399" providerId="ADAL" clId="{D6C38F8F-9F5B-4B25-A676-41785C17C254}" dt="2024-01-17T16:20:59.227" v="2562"/>
          <ac:spMkLst>
            <pc:docMk/>
            <pc:sldMk cId="161770744" sldId="2609"/>
            <ac:spMk id="25" creationId="{040A2634-36F1-20B1-319E-780FF8F9ED0D}"/>
          </ac:spMkLst>
        </pc:spChg>
        <pc:spChg chg="add mod">
          <ac:chgData name="Geiregat Carine" userId="b9f1c231-3808-4da6-89f3-a9a707728399" providerId="ADAL" clId="{D6C38F8F-9F5B-4B25-A676-41785C17C254}" dt="2024-01-17T16:20:59.227" v="2562"/>
          <ac:spMkLst>
            <pc:docMk/>
            <pc:sldMk cId="161770744" sldId="2609"/>
            <ac:spMk id="26" creationId="{D072F925-E021-91EE-6632-971198493958}"/>
          </ac:spMkLst>
        </pc:spChg>
        <pc:spChg chg="add mod">
          <ac:chgData name="Geiregat Carine" userId="b9f1c231-3808-4da6-89f3-a9a707728399" providerId="ADAL" clId="{D6C38F8F-9F5B-4B25-A676-41785C17C254}" dt="2024-01-17T16:20:59.227" v="2562"/>
          <ac:spMkLst>
            <pc:docMk/>
            <pc:sldMk cId="161770744" sldId="2609"/>
            <ac:spMk id="27" creationId="{D01A4796-7004-862B-30E3-B092255F64B9}"/>
          </ac:spMkLst>
        </pc:spChg>
        <pc:spChg chg="add mod">
          <ac:chgData name="Geiregat Carine" userId="b9f1c231-3808-4da6-89f3-a9a707728399" providerId="ADAL" clId="{D6C38F8F-9F5B-4B25-A676-41785C17C254}" dt="2024-01-17T16:20:59.227" v="2562"/>
          <ac:spMkLst>
            <pc:docMk/>
            <pc:sldMk cId="161770744" sldId="2609"/>
            <ac:spMk id="28" creationId="{D7F52FE3-8BD8-1CF6-FBD8-E431FA8DBAE6}"/>
          </ac:spMkLst>
        </pc:spChg>
        <pc:spChg chg="add mod">
          <ac:chgData name="Geiregat Carine" userId="b9f1c231-3808-4da6-89f3-a9a707728399" providerId="ADAL" clId="{D6C38F8F-9F5B-4B25-A676-41785C17C254}" dt="2024-01-17T16:20:59.227" v="2562"/>
          <ac:spMkLst>
            <pc:docMk/>
            <pc:sldMk cId="161770744" sldId="2609"/>
            <ac:spMk id="29" creationId="{DFCFC833-87BC-E31A-B9F0-4001E2005303}"/>
          </ac:spMkLst>
        </pc:spChg>
        <pc:spChg chg="add mod">
          <ac:chgData name="Geiregat Carine" userId="b9f1c231-3808-4da6-89f3-a9a707728399" providerId="ADAL" clId="{D6C38F8F-9F5B-4B25-A676-41785C17C254}" dt="2024-01-17T16:20:59.227" v="2562"/>
          <ac:spMkLst>
            <pc:docMk/>
            <pc:sldMk cId="161770744" sldId="2609"/>
            <ac:spMk id="30" creationId="{B3513E4C-85DE-440D-A4D0-A3BEEF9A6777}"/>
          </ac:spMkLst>
        </pc:spChg>
        <pc:spChg chg="add mod">
          <ac:chgData name="Geiregat Carine" userId="b9f1c231-3808-4da6-89f3-a9a707728399" providerId="ADAL" clId="{D6C38F8F-9F5B-4B25-A676-41785C17C254}" dt="2024-01-17T16:20:59.227" v="2562"/>
          <ac:spMkLst>
            <pc:docMk/>
            <pc:sldMk cId="161770744" sldId="2609"/>
            <ac:spMk id="31" creationId="{E3DB5383-3BA6-9061-873F-15EEAE738D25}"/>
          </ac:spMkLst>
        </pc:spChg>
        <pc:spChg chg="add mod">
          <ac:chgData name="Geiregat Carine" userId="b9f1c231-3808-4da6-89f3-a9a707728399" providerId="ADAL" clId="{D6C38F8F-9F5B-4B25-A676-41785C17C254}" dt="2024-01-17T16:20:59.227" v="2562"/>
          <ac:spMkLst>
            <pc:docMk/>
            <pc:sldMk cId="161770744" sldId="2609"/>
            <ac:spMk id="32" creationId="{F77A90B3-61B9-331D-B7BE-36D7E374E126}"/>
          </ac:spMkLst>
        </pc:spChg>
        <pc:graphicFrameChg chg="mod modGraphic">
          <ac:chgData name="Geiregat Carine" userId="b9f1c231-3808-4da6-89f3-a9a707728399" providerId="ADAL" clId="{D6C38F8F-9F5B-4B25-A676-41785C17C254}" dt="2024-01-17T16:23:46.206" v="2587" actId="20577"/>
          <ac:graphicFrameMkLst>
            <pc:docMk/>
            <pc:sldMk cId="161770744" sldId="2609"/>
            <ac:graphicFrameMk id="4" creationId="{CAE45A40-99C1-355D-1821-EA32425D1CA7}"/>
          </ac:graphicFrameMkLst>
        </pc:graphicFrameChg>
        <pc:picChg chg="del">
          <ac:chgData name="Geiregat Carine" userId="b9f1c231-3808-4da6-89f3-a9a707728399" providerId="ADAL" clId="{D6C38F8F-9F5B-4B25-A676-41785C17C254}" dt="2024-01-17T16:19:29.071" v="2553" actId="21"/>
          <ac:picMkLst>
            <pc:docMk/>
            <pc:sldMk cId="161770744" sldId="2609"/>
            <ac:picMk id="3" creationId="{3A9ACDFF-8A4F-2C91-D24C-DA954ED30F80}"/>
          </ac:picMkLst>
        </pc:picChg>
        <pc:picChg chg="add mod">
          <ac:chgData name="Geiregat Carine" userId="b9f1c231-3808-4da6-89f3-a9a707728399" providerId="ADAL" clId="{D6C38F8F-9F5B-4B25-A676-41785C17C254}" dt="2024-01-17T16:20:59.227" v="2562"/>
          <ac:picMkLst>
            <pc:docMk/>
            <pc:sldMk cId="161770744" sldId="2609"/>
            <ac:picMk id="20" creationId="{7D7D68C5-2EAC-C601-E74B-4706F54B7990}"/>
          </ac:picMkLst>
        </pc:picChg>
      </pc:sldChg>
      <pc:sldChg chg="addSp delSp modSp add mod ord">
        <pc:chgData name="Geiregat Carine" userId="b9f1c231-3808-4da6-89f3-a9a707728399" providerId="ADAL" clId="{D6C38F8F-9F5B-4B25-A676-41785C17C254}" dt="2024-01-17T16:31:06.470" v="2651" actId="478"/>
        <pc:sldMkLst>
          <pc:docMk/>
          <pc:sldMk cId="3547345897" sldId="2610"/>
        </pc:sldMkLst>
        <pc:spChg chg="mod">
          <ac:chgData name="Geiregat Carine" userId="b9f1c231-3808-4da6-89f3-a9a707728399" providerId="ADAL" clId="{D6C38F8F-9F5B-4B25-A676-41785C17C254}" dt="2024-01-17T16:24:49.279" v="2594" actId="20577"/>
          <ac:spMkLst>
            <pc:docMk/>
            <pc:sldMk cId="3547345897" sldId="2610"/>
            <ac:spMk id="6" creationId="{2459FF0C-B8E4-4AF2-8D0F-9673864657BA}"/>
          </ac:spMkLst>
        </pc:spChg>
        <pc:spChg chg="mod">
          <ac:chgData name="Geiregat Carine" userId="b9f1c231-3808-4da6-89f3-a9a707728399" providerId="ADAL" clId="{D6C38F8F-9F5B-4B25-A676-41785C17C254}" dt="2024-01-17T16:25:11.843" v="2599" actId="20577"/>
          <ac:spMkLst>
            <pc:docMk/>
            <pc:sldMk cId="3547345897" sldId="2610"/>
            <ac:spMk id="7" creationId="{1990459E-1CD3-42D2-AE26-F643A104B516}"/>
          </ac:spMkLst>
        </pc:spChg>
        <pc:spChg chg="add del mod">
          <ac:chgData name="Geiregat Carine" userId="b9f1c231-3808-4da6-89f3-a9a707728399" providerId="ADAL" clId="{D6C38F8F-9F5B-4B25-A676-41785C17C254}" dt="2024-01-17T16:30:33.116" v="2633" actId="21"/>
          <ac:spMkLst>
            <pc:docMk/>
            <pc:sldMk cId="3547345897" sldId="2610"/>
            <ac:spMk id="11" creationId="{3BDB5A63-9B5C-8FEE-B539-043F08CE7445}"/>
          </ac:spMkLst>
        </pc:spChg>
        <pc:spChg chg="add del mod">
          <ac:chgData name="Geiregat Carine" userId="b9f1c231-3808-4da6-89f3-a9a707728399" providerId="ADAL" clId="{D6C38F8F-9F5B-4B25-A676-41785C17C254}" dt="2024-01-17T16:30:50.934" v="2640" actId="478"/>
          <ac:spMkLst>
            <pc:docMk/>
            <pc:sldMk cId="3547345897" sldId="2610"/>
            <ac:spMk id="12" creationId="{3DB463D7-5A7D-00F7-055C-55B2D4A67949}"/>
          </ac:spMkLst>
        </pc:spChg>
        <pc:spChg chg="add del mod">
          <ac:chgData name="Geiregat Carine" userId="b9f1c231-3808-4da6-89f3-a9a707728399" providerId="ADAL" clId="{D6C38F8F-9F5B-4B25-A676-41785C17C254}" dt="2024-01-17T16:30:59.590" v="2647" actId="478"/>
          <ac:spMkLst>
            <pc:docMk/>
            <pc:sldMk cId="3547345897" sldId="2610"/>
            <ac:spMk id="13" creationId="{6A027333-963A-9D16-1C99-84F7B7907D2E}"/>
          </ac:spMkLst>
        </pc:spChg>
        <pc:spChg chg="add del mod">
          <ac:chgData name="Geiregat Carine" userId="b9f1c231-3808-4da6-89f3-a9a707728399" providerId="ADAL" clId="{D6C38F8F-9F5B-4B25-A676-41785C17C254}" dt="2024-01-17T16:30:48.750" v="2638" actId="478"/>
          <ac:spMkLst>
            <pc:docMk/>
            <pc:sldMk cId="3547345897" sldId="2610"/>
            <ac:spMk id="15" creationId="{FF91D8D2-FBAC-2638-578B-014F89E24DAB}"/>
          </ac:spMkLst>
        </pc:spChg>
        <pc:spChg chg="add del mod">
          <ac:chgData name="Geiregat Carine" userId="b9f1c231-3808-4da6-89f3-a9a707728399" providerId="ADAL" clId="{D6C38F8F-9F5B-4B25-A676-41785C17C254}" dt="2024-01-17T16:30:33.116" v="2633" actId="21"/>
          <ac:spMkLst>
            <pc:docMk/>
            <pc:sldMk cId="3547345897" sldId="2610"/>
            <ac:spMk id="16" creationId="{FD554707-5683-B54F-CD96-D345FEB14BF5}"/>
          </ac:spMkLst>
        </pc:spChg>
        <pc:spChg chg="add del mod">
          <ac:chgData name="Geiregat Carine" userId="b9f1c231-3808-4da6-89f3-a9a707728399" providerId="ADAL" clId="{D6C38F8F-9F5B-4B25-A676-41785C17C254}" dt="2024-01-17T16:30:33.116" v="2633" actId="21"/>
          <ac:spMkLst>
            <pc:docMk/>
            <pc:sldMk cId="3547345897" sldId="2610"/>
            <ac:spMk id="17" creationId="{35CEFF2D-A797-A9B4-5517-8C2C42BEE310}"/>
          </ac:spMkLst>
        </pc:spChg>
        <pc:spChg chg="add del mod">
          <ac:chgData name="Geiregat Carine" userId="b9f1c231-3808-4da6-89f3-a9a707728399" providerId="ADAL" clId="{D6C38F8F-9F5B-4B25-A676-41785C17C254}" dt="2024-01-17T16:31:01.772" v="2649" actId="478"/>
          <ac:spMkLst>
            <pc:docMk/>
            <pc:sldMk cId="3547345897" sldId="2610"/>
            <ac:spMk id="18" creationId="{7269CE60-54D0-FC67-5E45-075BA3D10617}"/>
          </ac:spMkLst>
        </pc:spChg>
        <pc:spChg chg="add del mod">
          <ac:chgData name="Geiregat Carine" userId="b9f1c231-3808-4da6-89f3-a9a707728399" providerId="ADAL" clId="{D6C38F8F-9F5B-4B25-A676-41785C17C254}" dt="2024-01-17T16:31:00.719" v="2648" actId="478"/>
          <ac:spMkLst>
            <pc:docMk/>
            <pc:sldMk cId="3547345897" sldId="2610"/>
            <ac:spMk id="19" creationId="{61A8017F-2E04-60BA-E765-F5AB9BA76296}"/>
          </ac:spMkLst>
        </pc:spChg>
        <pc:spChg chg="add mod">
          <ac:chgData name="Geiregat Carine" userId="b9f1c231-3808-4da6-89f3-a9a707728399" providerId="ADAL" clId="{D6C38F8F-9F5B-4B25-A676-41785C17C254}" dt="2024-01-17T16:26:01.578" v="2601" actId="1076"/>
          <ac:spMkLst>
            <pc:docMk/>
            <pc:sldMk cId="3547345897" sldId="2610"/>
            <ac:spMk id="20" creationId="{6998A64A-AE5C-4CB0-DF70-5CFC4470B6AC}"/>
          </ac:spMkLst>
        </pc:spChg>
        <pc:spChg chg="add del mod">
          <ac:chgData name="Geiregat Carine" userId="b9f1c231-3808-4da6-89f3-a9a707728399" providerId="ADAL" clId="{D6C38F8F-9F5B-4B25-A676-41785C17C254}" dt="2024-01-17T16:31:06.470" v="2651" actId="478"/>
          <ac:spMkLst>
            <pc:docMk/>
            <pc:sldMk cId="3547345897" sldId="2610"/>
            <ac:spMk id="21" creationId="{00F0D2DF-51CC-5881-6130-2394149BAD08}"/>
          </ac:spMkLst>
        </pc:spChg>
        <pc:spChg chg="add del mod">
          <ac:chgData name="Geiregat Carine" userId="b9f1c231-3808-4da6-89f3-a9a707728399" providerId="ADAL" clId="{D6C38F8F-9F5B-4B25-A676-41785C17C254}" dt="2024-01-17T16:30:33.116" v="2633" actId="21"/>
          <ac:spMkLst>
            <pc:docMk/>
            <pc:sldMk cId="3547345897" sldId="2610"/>
            <ac:spMk id="22" creationId="{E83FAF21-7E27-87FB-DFD5-081F67C54E79}"/>
          </ac:spMkLst>
        </pc:spChg>
        <pc:spChg chg="add del mod">
          <ac:chgData name="Geiregat Carine" userId="b9f1c231-3808-4da6-89f3-a9a707728399" providerId="ADAL" clId="{D6C38F8F-9F5B-4B25-A676-41785C17C254}" dt="2024-01-17T16:30:58.168" v="2646" actId="478"/>
          <ac:spMkLst>
            <pc:docMk/>
            <pc:sldMk cId="3547345897" sldId="2610"/>
            <ac:spMk id="23" creationId="{86A31E89-0FE9-56CB-53C0-54B8D9F5D797}"/>
          </ac:spMkLst>
        </pc:spChg>
        <pc:spChg chg="add del mod">
          <ac:chgData name="Geiregat Carine" userId="b9f1c231-3808-4da6-89f3-a9a707728399" providerId="ADAL" clId="{D6C38F8F-9F5B-4B25-A676-41785C17C254}" dt="2024-01-17T16:30:26.664" v="2632" actId="21"/>
          <ac:spMkLst>
            <pc:docMk/>
            <pc:sldMk cId="3547345897" sldId="2610"/>
            <ac:spMk id="24" creationId="{166B315B-4610-E05B-2A4C-56043D2AF712}"/>
          </ac:spMkLst>
        </pc:spChg>
        <pc:spChg chg="add del mod">
          <ac:chgData name="Geiregat Carine" userId="b9f1c231-3808-4da6-89f3-a9a707728399" providerId="ADAL" clId="{D6C38F8F-9F5B-4B25-A676-41785C17C254}" dt="2024-01-17T16:30:49.919" v="2639" actId="478"/>
          <ac:spMkLst>
            <pc:docMk/>
            <pc:sldMk cId="3547345897" sldId="2610"/>
            <ac:spMk id="25" creationId="{CD27724C-3DB1-744E-16EF-C004D19BC6BB}"/>
          </ac:spMkLst>
        </pc:spChg>
        <pc:spChg chg="add del mod">
          <ac:chgData name="Geiregat Carine" userId="b9f1c231-3808-4da6-89f3-a9a707728399" providerId="ADAL" clId="{D6C38F8F-9F5B-4B25-A676-41785C17C254}" dt="2024-01-17T16:30:52.758" v="2642" actId="478"/>
          <ac:spMkLst>
            <pc:docMk/>
            <pc:sldMk cId="3547345897" sldId="2610"/>
            <ac:spMk id="26" creationId="{D52737A6-FBF3-19EE-7F5A-22DE218F3078}"/>
          </ac:spMkLst>
        </pc:spChg>
        <pc:spChg chg="add del mod">
          <ac:chgData name="Geiregat Carine" userId="b9f1c231-3808-4da6-89f3-a9a707728399" providerId="ADAL" clId="{D6C38F8F-9F5B-4B25-A676-41785C17C254}" dt="2024-01-17T16:30:51.940" v="2641" actId="478"/>
          <ac:spMkLst>
            <pc:docMk/>
            <pc:sldMk cId="3547345897" sldId="2610"/>
            <ac:spMk id="27" creationId="{9AA3AFD1-ADE5-8828-EF84-B097662461CB}"/>
          </ac:spMkLst>
        </pc:spChg>
        <pc:spChg chg="add del mod">
          <ac:chgData name="Geiregat Carine" userId="b9f1c231-3808-4da6-89f3-a9a707728399" providerId="ADAL" clId="{D6C38F8F-9F5B-4B25-A676-41785C17C254}" dt="2024-01-17T16:30:53.707" v="2643" actId="478"/>
          <ac:spMkLst>
            <pc:docMk/>
            <pc:sldMk cId="3547345897" sldId="2610"/>
            <ac:spMk id="28" creationId="{9C74B362-C24C-8821-7C30-37FE5A1AFB20}"/>
          </ac:spMkLst>
        </pc:spChg>
        <pc:spChg chg="add del mod">
          <ac:chgData name="Geiregat Carine" userId="b9f1c231-3808-4da6-89f3-a9a707728399" providerId="ADAL" clId="{D6C38F8F-9F5B-4B25-A676-41785C17C254}" dt="2024-01-17T16:31:04.182" v="2650" actId="478"/>
          <ac:spMkLst>
            <pc:docMk/>
            <pc:sldMk cId="3547345897" sldId="2610"/>
            <ac:spMk id="29" creationId="{708812A9-30B5-7F7A-A62E-AF26FE81E612}"/>
          </ac:spMkLst>
        </pc:spChg>
        <pc:spChg chg="add del mod">
          <ac:chgData name="Geiregat Carine" userId="b9f1c231-3808-4da6-89f3-a9a707728399" providerId="ADAL" clId="{D6C38F8F-9F5B-4B25-A676-41785C17C254}" dt="2024-01-17T16:30:41.924" v="2635" actId="478"/>
          <ac:spMkLst>
            <pc:docMk/>
            <pc:sldMk cId="3547345897" sldId="2610"/>
            <ac:spMk id="31" creationId="{DF68DBFA-7F5B-C4C2-31A3-01799B179498}"/>
          </ac:spMkLst>
        </pc:spChg>
        <pc:graphicFrameChg chg="add del mod">
          <ac:chgData name="Geiregat Carine" userId="b9f1c231-3808-4da6-89f3-a9a707728399" providerId="ADAL" clId="{D6C38F8F-9F5B-4B25-A676-41785C17C254}" dt="2024-01-17T16:30:44.822" v="2636" actId="478"/>
          <ac:graphicFrameMkLst>
            <pc:docMk/>
            <pc:sldMk cId="3547345897" sldId="2610"/>
            <ac:graphicFrameMk id="9" creationId="{F65D66E8-42D8-79C1-CB04-22B7E77FDA9C}"/>
          </ac:graphicFrameMkLst>
        </pc:graphicFrameChg>
        <pc:graphicFrameChg chg="add del mod">
          <ac:chgData name="Geiregat Carine" userId="b9f1c231-3808-4da6-89f3-a9a707728399" providerId="ADAL" clId="{D6C38F8F-9F5B-4B25-A676-41785C17C254}" dt="2024-01-17T16:30:47.057" v="2637" actId="478"/>
          <ac:graphicFrameMkLst>
            <pc:docMk/>
            <pc:sldMk cId="3547345897" sldId="2610"/>
            <ac:graphicFrameMk id="14" creationId="{E13FC5AC-1C91-6BB2-94A1-9405158EE05B}"/>
          </ac:graphicFrameMkLst>
        </pc:graphicFrameChg>
        <pc:picChg chg="add mod">
          <ac:chgData name="Geiregat Carine" userId="b9f1c231-3808-4da6-89f3-a9a707728399" providerId="ADAL" clId="{D6C38F8F-9F5B-4B25-A676-41785C17C254}" dt="2024-01-17T16:26:01.578" v="2601" actId="1076"/>
          <ac:picMkLst>
            <pc:docMk/>
            <pc:sldMk cId="3547345897" sldId="2610"/>
            <ac:picMk id="2" creationId="{C86E75C8-1F4C-5659-6712-3471EB3C4E3B}"/>
          </ac:picMkLst>
        </pc:picChg>
        <pc:picChg chg="del">
          <ac:chgData name="Geiregat Carine" userId="b9f1c231-3808-4da6-89f3-a9a707728399" providerId="ADAL" clId="{D6C38F8F-9F5B-4B25-A676-41785C17C254}" dt="2024-01-17T16:24:54.512" v="2595" actId="478"/>
          <ac:picMkLst>
            <pc:docMk/>
            <pc:sldMk cId="3547345897" sldId="2610"/>
            <ac:picMk id="3" creationId="{3A9ACDFF-8A4F-2C91-D24C-DA954ED30F80}"/>
          </ac:picMkLst>
        </pc:picChg>
        <pc:picChg chg="add del mod">
          <ac:chgData name="Geiregat Carine" userId="b9f1c231-3808-4da6-89f3-a9a707728399" providerId="ADAL" clId="{D6C38F8F-9F5B-4B25-A676-41785C17C254}" dt="2024-01-17T16:30:56.246" v="2645" actId="478"/>
          <ac:picMkLst>
            <pc:docMk/>
            <pc:sldMk cId="3547345897" sldId="2610"/>
            <ac:picMk id="4" creationId="{6538B599-A082-094A-CFB4-5D3D7524D239}"/>
          </ac:picMkLst>
        </pc:picChg>
        <pc:picChg chg="add mod">
          <ac:chgData name="Geiregat Carine" userId="b9f1c231-3808-4da6-89f3-a9a707728399" providerId="ADAL" clId="{D6C38F8F-9F5B-4B25-A676-41785C17C254}" dt="2024-01-17T16:26:01.578" v="2601" actId="1076"/>
          <ac:picMkLst>
            <pc:docMk/>
            <pc:sldMk cId="3547345897" sldId="2610"/>
            <ac:picMk id="8" creationId="{85713F28-3F3F-C4AA-9F0C-CD4F6997B352}"/>
          </ac:picMkLst>
        </pc:picChg>
        <pc:cxnChg chg="add del mod">
          <ac:chgData name="Geiregat Carine" userId="b9f1c231-3808-4da6-89f3-a9a707728399" providerId="ADAL" clId="{D6C38F8F-9F5B-4B25-A676-41785C17C254}" dt="2024-01-17T16:30:39.843" v="2634" actId="478"/>
          <ac:cxnSpMkLst>
            <pc:docMk/>
            <pc:sldMk cId="3547345897" sldId="2610"/>
            <ac:cxnSpMk id="30" creationId="{A650789A-E1E8-9B29-3083-0CFA877ABC96}"/>
          </ac:cxnSpMkLst>
        </pc:cxnChg>
      </pc:sldChg>
      <pc:sldChg chg="add del">
        <pc:chgData name="Geiregat Carine" userId="b9f1c231-3808-4da6-89f3-a9a707728399" providerId="ADAL" clId="{D6C38F8F-9F5B-4B25-A676-41785C17C254}" dt="2024-01-17T16:27:03.429" v="2607" actId="2696"/>
        <pc:sldMkLst>
          <pc:docMk/>
          <pc:sldMk cId="1291076395" sldId="2611"/>
        </pc:sldMkLst>
      </pc:sldChg>
      <pc:sldChg chg="delSp modSp add mod">
        <pc:chgData name="Geiregat Carine" userId="b9f1c231-3808-4da6-89f3-a9a707728399" providerId="ADAL" clId="{D6C38F8F-9F5B-4B25-A676-41785C17C254}" dt="2024-01-17T16:31:43.093" v="2668" actId="478"/>
        <pc:sldMkLst>
          <pc:docMk/>
          <pc:sldMk cId="2642943600" sldId="2611"/>
        </pc:sldMkLst>
        <pc:spChg chg="del mod">
          <ac:chgData name="Geiregat Carine" userId="b9f1c231-3808-4da6-89f3-a9a707728399" providerId="ADAL" clId="{D6C38F8F-9F5B-4B25-A676-41785C17C254}" dt="2024-01-17T16:31:43.093" v="2668" actId="478"/>
          <ac:spMkLst>
            <pc:docMk/>
            <pc:sldMk cId="2642943600" sldId="2611"/>
            <ac:spMk id="15" creationId="{FF91D8D2-FBAC-2638-578B-014F89E24DAB}"/>
          </ac:spMkLst>
        </pc:spChg>
        <pc:spChg chg="del">
          <ac:chgData name="Geiregat Carine" userId="b9f1c231-3808-4da6-89f3-a9a707728399" providerId="ADAL" clId="{D6C38F8F-9F5B-4B25-A676-41785C17C254}" dt="2024-01-17T16:31:30.403" v="2657" actId="478"/>
          <ac:spMkLst>
            <pc:docMk/>
            <pc:sldMk cId="2642943600" sldId="2611"/>
            <ac:spMk id="16" creationId="{FD554707-5683-B54F-CD96-D345FEB14BF5}"/>
          </ac:spMkLst>
        </pc:spChg>
        <pc:spChg chg="del">
          <ac:chgData name="Geiregat Carine" userId="b9f1c231-3808-4da6-89f3-a9a707728399" providerId="ADAL" clId="{D6C38F8F-9F5B-4B25-A676-41785C17C254}" dt="2024-01-17T16:31:28.246" v="2656" actId="478"/>
          <ac:spMkLst>
            <pc:docMk/>
            <pc:sldMk cId="2642943600" sldId="2611"/>
            <ac:spMk id="17" creationId="{35CEFF2D-A797-A9B4-5517-8C2C42BEE310}"/>
          </ac:spMkLst>
        </pc:spChg>
        <pc:spChg chg="del mod">
          <ac:chgData name="Geiregat Carine" userId="b9f1c231-3808-4da6-89f3-a9a707728399" providerId="ADAL" clId="{D6C38F8F-9F5B-4B25-A676-41785C17C254}" dt="2024-01-17T16:31:40.204" v="2667" actId="478"/>
          <ac:spMkLst>
            <pc:docMk/>
            <pc:sldMk cId="2642943600" sldId="2611"/>
            <ac:spMk id="18" creationId="{7269CE60-54D0-FC67-5E45-075BA3D10617}"/>
          </ac:spMkLst>
        </pc:spChg>
        <pc:spChg chg="del">
          <ac:chgData name="Geiregat Carine" userId="b9f1c231-3808-4da6-89f3-a9a707728399" providerId="ADAL" clId="{D6C38F8F-9F5B-4B25-A676-41785C17C254}" dt="2024-01-17T16:31:31.664" v="2658" actId="478"/>
          <ac:spMkLst>
            <pc:docMk/>
            <pc:sldMk cId="2642943600" sldId="2611"/>
            <ac:spMk id="21" creationId="{00F0D2DF-51CC-5881-6130-2394149BAD08}"/>
          </ac:spMkLst>
        </pc:spChg>
        <pc:spChg chg="del">
          <ac:chgData name="Geiregat Carine" userId="b9f1c231-3808-4da6-89f3-a9a707728399" providerId="ADAL" clId="{D6C38F8F-9F5B-4B25-A676-41785C17C254}" dt="2024-01-17T16:31:33.402" v="2660" actId="478"/>
          <ac:spMkLst>
            <pc:docMk/>
            <pc:sldMk cId="2642943600" sldId="2611"/>
            <ac:spMk id="22" creationId="{E83FAF21-7E27-87FB-DFD5-081F67C54E79}"/>
          </ac:spMkLst>
        </pc:spChg>
        <pc:spChg chg="del">
          <ac:chgData name="Geiregat Carine" userId="b9f1c231-3808-4da6-89f3-a9a707728399" providerId="ADAL" clId="{D6C38F8F-9F5B-4B25-A676-41785C17C254}" dt="2024-01-17T16:31:32.581" v="2659" actId="478"/>
          <ac:spMkLst>
            <pc:docMk/>
            <pc:sldMk cId="2642943600" sldId="2611"/>
            <ac:spMk id="23" creationId="{86A31E89-0FE9-56CB-53C0-54B8D9F5D797}"/>
          </ac:spMkLst>
        </pc:spChg>
        <pc:spChg chg="del">
          <ac:chgData name="Geiregat Carine" userId="b9f1c231-3808-4da6-89f3-a9a707728399" providerId="ADAL" clId="{D6C38F8F-9F5B-4B25-A676-41785C17C254}" dt="2024-01-17T16:31:34.157" v="2661" actId="478"/>
          <ac:spMkLst>
            <pc:docMk/>
            <pc:sldMk cId="2642943600" sldId="2611"/>
            <ac:spMk id="24" creationId="{166B315B-4610-E05B-2A4C-56043D2AF712}"/>
          </ac:spMkLst>
        </pc:spChg>
        <pc:spChg chg="del">
          <ac:chgData name="Geiregat Carine" userId="b9f1c231-3808-4da6-89f3-a9a707728399" providerId="ADAL" clId="{D6C38F8F-9F5B-4B25-A676-41785C17C254}" dt="2024-01-17T16:31:37.128" v="2664" actId="478"/>
          <ac:spMkLst>
            <pc:docMk/>
            <pc:sldMk cId="2642943600" sldId="2611"/>
            <ac:spMk id="25" creationId="{CD27724C-3DB1-744E-16EF-C004D19BC6BB}"/>
          </ac:spMkLst>
        </pc:spChg>
        <pc:spChg chg="del">
          <ac:chgData name="Geiregat Carine" userId="b9f1c231-3808-4da6-89f3-a9a707728399" providerId="ADAL" clId="{D6C38F8F-9F5B-4B25-A676-41785C17C254}" dt="2024-01-17T16:31:38.045" v="2665" actId="478"/>
          <ac:spMkLst>
            <pc:docMk/>
            <pc:sldMk cId="2642943600" sldId="2611"/>
            <ac:spMk id="26" creationId="{D52737A6-FBF3-19EE-7F5A-22DE218F3078}"/>
          </ac:spMkLst>
        </pc:spChg>
        <pc:spChg chg="del">
          <ac:chgData name="Geiregat Carine" userId="b9f1c231-3808-4da6-89f3-a9a707728399" providerId="ADAL" clId="{D6C38F8F-9F5B-4B25-A676-41785C17C254}" dt="2024-01-17T16:31:38.769" v="2666" actId="478"/>
          <ac:spMkLst>
            <pc:docMk/>
            <pc:sldMk cId="2642943600" sldId="2611"/>
            <ac:spMk id="27" creationId="{9AA3AFD1-ADE5-8828-EF84-B097662461CB}"/>
          </ac:spMkLst>
        </pc:spChg>
        <pc:spChg chg="del">
          <ac:chgData name="Geiregat Carine" userId="b9f1c231-3808-4da6-89f3-a9a707728399" providerId="ADAL" clId="{D6C38F8F-9F5B-4B25-A676-41785C17C254}" dt="2024-01-17T16:31:25.759" v="2655" actId="478"/>
          <ac:spMkLst>
            <pc:docMk/>
            <pc:sldMk cId="2642943600" sldId="2611"/>
            <ac:spMk id="29" creationId="{708812A9-30B5-7F7A-A62E-AF26FE81E612}"/>
          </ac:spMkLst>
        </pc:spChg>
        <pc:spChg chg="del">
          <ac:chgData name="Geiregat Carine" userId="b9f1c231-3808-4da6-89f3-a9a707728399" providerId="ADAL" clId="{D6C38F8F-9F5B-4B25-A676-41785C17C254}" dt="2024-01-17T16:31:21.883" v="2653" actId="478"/>
          <ac:spMkLst>
            <pc:docMk/>
            <pc:sldMk cId="2642943600" sldId="2611"/>
            <ac:spMk id="31" creationId="{DF68DBFA-7F5B-C4C2-31A3-01799B179498}"/>
          </ac:spMkLst>
        </pc:spChg>
        <pc:graphicFrameChg chg="del">
          <ac:chgData name="Geiregat Carine" userId="b9f1c231-3808-4da6-89f3-a9a707728399" providerId="ADAL" clId="{D6C38F8F-9F5B-4B25-A676-41785C17C254}" dt="2024-01-17T16:31:19.060" v="2652" actId="478"/>
          <ac:graphicFrameMkLst>
            <pc:docMk/>
            <pc:sldMk cId="2642943600" sldId="2611"/>
            <ac:graphicFrameMk id="14" creationId="{E13FC5AC-1C91-6BB2-94A1-9405158EE05B}"/>
          </ac:graphicFrameMkLst>
        </pc:graphicFrameChg>
        <pc:cxnChg chg="del mod">
          <ac:chgData name="Geiregat Carine" userId="b9f1c231-3808-4da6-89f3-a9a707728399" providerId="ADAL" clId="{D6C38F8F-9F5B-4B25-A676-41785C17C254}" dt="2024-01-17T16:31:24.701" v="2654" actId="478"/>
          <ac:cxnSpMkLst>
            <pc:docMk/>
            <pc:sldMk cId="2642943600" sldId="2611"/>
            <ac:cxnSpMk id="30" creationId="{A650789A-E1E8-9B29-3083-0CFA877ABC96}"/>
          </ac:cxnSpMkLst>
        </pc:cxnChg>
      </pc:sldChg>
      <pc:sldChg chg="delSp add mod">
        <pc:chgData name="Geiregat Carine" userId="b9f1c231-3808-4da6-89f3-a9a707728399" providerId="ADAL" clId="{D6C38F8F-9F5B-4B25-A676-41785C17C254}" dt="2024-01-17T16:32:03.745" v="2669" actId="478"/>
        <pc:sldMkLst>
          <pc:docMk/>
          <pc:sldMk cId="3618767785" sldId="2612"/>
        </pc:sldMkLst>
        <pc:spChg chg="del">
          <ac:chgData name="Geiregat Carine" userId="b9f1c231-3808-4da6-89f3-a9a707728399" providerId="ADAL" clId="{D6C38F8F-9F5B-4B25-A676-41785C17C254}" dt="2024-01-17T16:29:33.315" v="2629" actId="21"/>
          <ac:spMkLst>
            <pc:docMk/>
            <pc:sldMk cId="3618767785" sldId="2612"/>
            <ac:spMk id="15" creationId="{FF91D8D2-FBAC-2638-578B-014F89E24DAB}"/>
          </ac:spMkLst>
        </pc:spChg>
        <pc:spChg chg="del">
          <ac:chgData name="Geiregat Carine" userId="b9f1c231-3808-4da6-89f3-a9a707728399" providerId="ADAL" clId="{D6C38F8F-9F5B-4B25-A676-41785C17C254}" dt="2024-01-17T16:29:24.720" v="2628" actId="21"/>
          <ac:spMkLst>
            <pc:docMk/>
            <pc:sldMk cId="3618767785" sldId="2612"/>
            <ac:spMk id="16" creationId="{FD554707-5683-B54F-CD96-D345FEB14BF5}"/>
          </ac:spMkLst>
        </pc:spChg>
        <pc:spChg chg="del">
          <ac:chgData name="Geiregat Carine" userId="b9f1c231-3808-4da6-89f3-a9a707728399" providerId="ADAL" clId="{D6C38F8F-9F5B-4B25-A676-41785C17C254}" dt="2024-01-17T16:29:38.348" v="2630" actId="21"/>
          <ac:spMkLst>
            <pc:docMk/>
            <pc:sldMk cId="3618767785" sldId="2612"/>
            <ac:spMk id="17" creationId="{35CEFF2D-A797-A9B4-5517-8C2C42BEE310}"/>
          </ac:spMkLst>
        </pc:spChg>
        <pc:spChg chg="del">
          <ac:chgData name="Geiregat Carine" userId="b9f1c231-3808-4da6-89f3-a9a707728399" providerId="ADAL" clId="{D6C38F8F-9F5B-4B25-A676-41785C17C254}" dt="2024-01-17T16:32:03.745" v="2669" actId="478"/>
          <ac:spMkLst>
            <pc:docMk/>
            <pc:sldMk cId="3618767785" sldId="2612"/>
            <ac:spMk id="18" creationId="{7269CE60-54D0-FC67-5E45-075BA3D10617}"/>
          </ac:spMkLst>
        </pc:spChg>
        <pc:spChg chg="del">
          <ac:chgData name="Geiregat Carine" userId="b9f1c231-3808-4da6-89f3-a9a707728399" providerId="ADAL" clId="{D6C38F8F-9F5B-4B25-A676-41785C17C254}" dt="2024-01-17T16:29:38.348" v="2630" actId="21"/>
          <ac:spMkLst>
            <pc:docMk/>
            <pc:sldMk cId="3618767785" sldId="2612"/>
            <ac:spMk id="21" creationId="{00F0D2DF-51CC-5881-6130-2394149BAD08}"/>
          </ac:spMkLst>
        </pc:spChg>
        <pc:spChg chg="del">
          <ac:chgData name="Geiregat Carine" userId="b9f1c231-3808-4da6-89f3-a9a707728399" providerId="ADAL" clId="{D6C38F8F-9F5B-4B25-A676-41785C17C254}" dt="2024-01-17T16:29:33.315" v="2629" actId="21"/>
          <ac:spMkLst>
            <pc:docMk/>
            <pc:sldMk cId="3618767785" sldId="2612"/>
            <ac:spMk id="22" creationId="{E83FAF21-7E27-87FB-DFD5-081F67C54E79}"/>
          </ac:spMkLst>
        </pc:spChg>
        <pc:spChg chg="del">
          <ac:chgData name="Geiregat Carine" userId="b9f1c231-3808-4da6-89f3-a9a707728399" providerId="ADAL" clId="{D6C38F8F-9F5B-4B25-A676-41785C17C254}" dt="2024-01-17T16:29:38.348" v="2630" actId="21"/>
          <ac:spMkLst>
            <pc:docMk/>
            <pc:sldMk cId="3618767785" sldId="2612"/>
            <ac:spMk id="23" creationId="{86A31E89-0FE9-56CB-53C0-54B8D9F5D797}"/>
          </ac:spMkLst>
        </pc:spChg>
        <pc:spChg chg="del">
          <ac:chgData name="Geiregat Carine" userId="b9f1c231-3808-4da6-89f3-a9a707728399" providerId="ADAL" clId="{D6C38F8F-9F5B-4B25-A676-41785C17C254}" dt="2024-01-17T16:29:33.315" v="2629" actId="21"/>
          <ac:spMkLst>
            <pc:docMk/>
            <pc:sldMk cId="3618767785" sldId="2612"/>
            <ac:spMk id="24" creationId="{166B315B-4610-E05B-2A4C-56043D2AF712}"/>
          </ac:spMkLst>
        </pc:spChg>
        <pc:spChg chg="del">
          <ac:chgData name="Geiregat Carine" userId="b9f1c231-3808-4da6-89f3-a9a707728399" providerId="ADAL" clId="{D6C38F8F-9F5B-4B25-A676-41785C17C254}" dt="2024-01-17T16:29:33.315" v="2629" actId="21"/>
          <ac:spMkLst>
            <pc:docMk/>
            <pc:sldMk cId="3618767785" sldId="2612"/>
            <ac:spMk id="25" creationId="{CD27724C-3DB1-744E-16EF-C004D19BC6BB}"/>
          </ac:spMkLst>
        </pc:spChg>
        <pc:spChg chg="del">
          <ac:chgData name="Geiregat Carine" userId="b9f1c231-3808-4da6-89f3-a9a707728399" providerId="ADAL" clId="{D6C38F8F-9F5B-4B25-A676-41785C17C254}" dt="2024-01-17T16:29:33.315" v="2629" actId="21"/>
          <ac:spMkLst>
            <pc:docMk/>
            <pc:sldMk cId="3618767785" sldId="2612"/>
            <ac:spMk id="26" creationId="{D52737A6-FBF3-19EE-7F5A-22DE218F3078}"/>
          </ac:spMkLst>
        </pc:spChg>
        <pc:spChg chg="del">
          <ac:chgData name="Geiregat Carine" userId="b9f1c231-3808-4da6-89f3-a9a707728399" providerId="ADAL" clId="{D6C38F8F-9F5B-4B25-A676-41785C17C254}" dt="2024-01-17T16:29:33.315" v="2629" actId="21"/>
          <ac:spMkLst>
            <pc:docMk/>
            <pc:sldMk cId="3618767785" sldId="2612"/>
            <ac:spMk id="27" creationId="{9AA3AFD1-ADE5-8828-EF84-B097662461CB}"/>
          </ac:spMkLst>
        </pc:spChg>
        <pc:graphicFrameChg chg="del">
          <ac:chgData name="Geiregat Carine" userId="b9f1c231-3808-4da6-89f3-a9a707728399" providerId="ADAL" clId="{D6C38F8F-9F5B-4B25-A676-41785C17C254}" dt="2024-01-17T16:29:42.411" v="2631" actId="21"/>
          <ac:graphicFrameMkLst>
            <pc:docMk/>
            <pc:sldMk cId="3618767785" sldId="2612"/>
            <ac:graphicFrameMk id="14" creationId="{E13FC5AC-1C91-6BB2-94A1-9405158EE05B}"/>
          </ac:graphicFrameMkLst>
        </pc:graphicFrameChg>
      </pc:sldChg>
      <pc:sldChg chg="addSp delSp modSp add mod">
        <pc:chgData name="Geiregat Carine" userId="b9f1c231-3808-4da6-89f3-a9a707728399" providerId="ADAL" clId="{D6C38F8F-9F5B-4B25-A676-41785C17C254}" dt="2024-01-17T16:33:31.295" v="2676" actId="478"/>
        <pc:sldMkLst>
          <pc:docMk/>
          <pc:sldMk cId="4159713965" sldId="2613"/>
        </pc:sldMkLst>
        <pc:spChg chg="del">
          <ac:chgData name="Geiregat Carine" userId="b9f1c231-3808-4da6-89f3-a9a707728399" providerId="ADAL" clId="{D6C38F8F-9F5B-4B25-A676-41785C17C254}" dt="2024-01-17T16:28:53.627" v="2625" actId="21"/>
          <ac:spMkLst>
            <pc:docMk/>
            <pc:sldMk cId="4159713965" sldId="2613"/>
            <ac:spMk id="21" creationId="{00F0D2DF-51CC-5881-6130-2394149BAD08}"/>
          </ac:spMkLst>
        </pc:spChg>
        <pc:spChg chg="del">
          <ac:chgData name="Geiregat Carine" userId="b9f1c231-3808-4da6-89f3-a9a707728399" providerId="ADAL" clId="{D6C38F8F-9F5B-4B25-A676-41785C17C254}" dt="2024-01-17T16:28:53.627" v="2625" actId="21"/>
          <ac:spMkLst>
            <pc:docMk/>
            <pc:sldMk cId="4159713965" sldId="2613"/>
            <ac:spMk id="22" creationId="{E83FAF21-7E27-87FB-DFD5-081F67C54E79}"/>
          </ac:spMkLst>
        </pc:spChg>
        <pc:spChg chg="del">
          <ac:chgData name="Geiregat Carine" userId="b9f1c231-3808-4da6-89f3-a9a707728399" providerId="ADAL" clId="{D6C38F8F-9F5B-4B25-A676-41785C17C254}" dt="2024-01-17T16:29:01.095" v="2627" actId="21"/>
          <ac:spMkLst>
            <pc:docMk/>
            <pc:sldMk cId="4159713965" sldId="2613"/>
            <ac:spMk id="23" creationId="{86A31E89-0FE9-56CB-53C0-54B8D9F5D797}"/>
          </ac:spMkLst>
        </pc:spChg>
        <pc:spChg chg="del">
          <ac:chgData name="Geiregat Carine" userId="b9f1c231-3808-4da6-89f3-a9a707728399" providerId="ADAL" clId="{D6C38F8F-9F5B-4B25-A676-41785C17C254}" dt="2024-01-17T16:28:57.021" v="2626" actId="21"/>
          <ac:spMkLst>
            <pc:docMk/>
            <pc:sldMk cId="4159713965" sldId="2613"/>
            <ac:spMk id="24" creationId="{166B315B-4610-E05B-2A4C-56043D2AF712}"/>
          </ac:spMkLst>
        </pc:spChg>
        <pc:spChg chg="del">
          <ac:chgData name="Geiregat Carine" userId="b9f1c231-3808-4da6-89f3-a9a707728399" providerId="ADAL" clId="{D6C38F8F-9F5B-4B25-A676-41785C17C254}" dt="2024-01-17T16:28:53.627" v="2625" actId="21"/>
          <ac:spMkLst>
            <pc:docMk/>
            <pc:sldMk cId="4159713965" sldId="2613"/>
            <ac:spMk id="25" creationId="{CD27724C-3DB1-744E-16EF-C004D19BC6BB}"/>
          </ac:spMkLst>
        </pc:spChg>
        <pc:spChg chg="del">
          <ac:chgData name="Geiregat Carine" userId="b9f1c231-3808-4da6-89f3-a9a707728399" providerId="ADAL" clId="{D6C38F8F-9F5B-4B25-A676-41785C17C254}" dt="2024-01-17T16:28:53.627" v="2625" actId="21"/>
          <ac:spMkLst>
            <pc:docMk/>
            <pc:sldMk cId="4159713965" sldId="2613"/>
            <ac:spMk id="26" creationId="{D52737A6-FBF3-19EE-7F5A-22DE218F3078}"/>
          </ac:spMkLst>
        </pc:spChg>
        <pc:spChg chg="del">
          <ac:chgData name="Geiregat Carine" userId="b9f1c231-3808-4da6-89f3-a9a707728399" providerId="ADAL" clId="{D6C38F8F-9F5B-4B25-A676-41785C17C254}" dt="2024-01-17T16:28:53.627" v="2625" actId="21"/>
          <ac:spMkLst>
            <pc:docMk/>
            <pc:sldMk cId="4159713965" sldId="2613"/>
            <ac:spMk id="27" creationId="{9AA3AFD1-ADE5-8828-EF84-B097662461CB}"/>
          </ac:spMkLst>
        </pc:spChg>
        <pc:spChg chg="add del mod">
          <ac:chgData name="Geiregat Carine" userId="b9f1c231-3808-4da6-89f3-a9a707728399" providerId="ADAL" clId="{D6C38F8F-9F5B-4B25-A676-41785C17C254}" dt="2024-01-17T16:33:31.295" v="2676" actId="478"/>
          <ac:spMkLst>
            <pc:docMk/>
            <pc:sldMk cId="4159713965" sldId="2613"/>
            <ac:spMk id="32" creationId="{C2E5FA1C-2366-DDE9-D422-E5142237AE53}"/>
          </ac:spMkLst>
        </pc:spChg>
        <pc:graphicFrameChg chg="add mod">
          <ac:chgData name="Geiregat Carine" userId="b9f1c231-3808-4da6-89f3-a9a707728399" providerId="ADAL" clId="{D6C38F8F-9F5B-4B25-A676-41785C17C254}" dt="2024-01-17T16:33:14.744" v="2675"/>
          <ac:graphicFrameMkLst>
            <pc:docMk/>
            <pc:sldMk cId="4159713965" sldId="2613"/>
            <ac:graphicFrameMk id="3" creationId="{8A1E4513-47CB-579E-9F55-814EE24C2DAE}"/>
          </ac:graphicFrameMkLst>
        </pc:graphicFrameChg>
        <pc:graphicFrameChg chg="del">
          <ac:chgData name="Geiregat Carine" userId="b9f1c231-3808-4da6-89f3-a9a707728399" providerId="ADAL" clId="{D6C38F8F-9F5B-4B25-A676-41785C17C254}" dt="2024-01-17T16:33:04.641" v="2674" actId="478"/>
          <ac:graphicFrameMkLst>
            <pc:docMk/>
            <pc:sldMk cId="4159713965" sldId="2613"/>
            <ac:graphicFrameMk id="14" creationId="{E13FC5AC-1C91-6BB2-94A1-9405158EE05B}"/>
          </ac:graphicFrameMkLst>
        </pc:graphicFrameChg>
      </pc:sldChg>
      <pc:sldChg chg="addSp delSp modSp add mod">
        <pc:chgData name="Geiregat Carine" userId="b9f1c231-3808-4da6-89f3-a9a707728399" providerId="ADAL" clId="{D6C38F8F-9F5B-4B25-A676-41785C17C254}" dt="2024-01-17T16:32:55.920" v="2673" actId="1076"/>
        <pc:sldMkLst>
          <pc:docMk/>
          <pc:sldMk cId="662640089" sldId="2614"/>
        </pc:sldMkLst>
        <pc:spChg chg="add mod">
          <ac:chgData name="Geiregat Carine" userId="b9f1c231-3808-4da6-89f3-a9a707728399" providerId="ADAL" clId="{D6C38F8F-9F5B-4B25-A676-41785C17C254}" dt="2024-01-17T16:32:55.920" v="2673" actId="1076"/>
          <ac:spMkLst>
            <pc:docMk/>
            <pc:sldMk cId="662640089" sldId="2614"/>
            <ac:spMk id="3" creationId="{48C0D395-64BB-1C51-BCB8-BDA63527A9AA}"/>
          </ac:spMkLst>
        </pc:spChg>
        <pc:spChg chg="add del">
          <ac:chgData name="Geiregat Carine" userId="b9f1c231-3808-4da6-89f3-a9a707728399" providerId="ADAL" clId="{D6C38F8F-9F5B-4B25-A676-41785C17C254}" dt="2024-01-17T16:28:41.069" v="2624" actId="21"/>
          <ac:spMkLst>
            <pc:docMk/>
            <pc:sldMk cId="662640089" sldId="2614"/>
            <ac:spMk id="21" creationId="{00F0D2DF-51CC-5881-6130-2394149BAD08}"/>
          </ac:spMkLst>
        </pc:spChg>
        <pc:spChg chg="add del">
          <ac:chgData name="Geiregat Carine" userId="b9f1c231-3808-4da6-89f3-a9a707728399" providerId="ADAL" clId="{D6C38F8F-9F5B-4B25-A676-41785C17C254}" dt="2024-01-17T16:28:39.656" v="2621" actId="21"/>
          <ac:spMkLst>
            <pc:docMk/>
            <pc:sldMk cId="662640089" sldId="2614"/>
            <ac:spMk id="22" creationId="{E83FAF21-7E27-87FB-DFD5-081F67C54E79}"/>
          </ac:spMkLst>
        </pc:spChg>
        <pc:spChg chg="add del">
          <ac:chgData name="Geiregat Carine" userId="b9f1c231-3808-4da6-89f3-a9a707728399" providerId="ADAL" clId="{D6C38F8F-9F5B-4B25-A676-41785C17C254}" dt="2024-01-17T16:28:40.486" v="2623" actId="21"/>
          <ac:spMkLst>
            <pc:docMk/>
            <pc:sldMk cId="662640089" sldId="2614"/>
            <ac:spMk id="23" creationId="{86A31E89-0FE9-56CB-53C0-54B8D9F5D797}"/>
          </ac:spMkLst>
        </pc:spChg>
        <pc:spChg chg="add del">
          <ac:chgData name="Geiregat Carine" userId="b9f1c231-3808-4da6-89f3-a9a707728399" providerId="ADAL" clId="{D6C38F8F-9F5B-4B25-A676-41785C17C254}" dt="2024-01-17T16:28:39.656" v="2621" actId="21"/>
          <ac:spMkLst>
            <pc:docMk/>
            <pc:sldMk cId="662640089" sldId="2614"/>
            <ac:spMk id="24" creationId="{166B315B-4610-E05B-2A4C-56043D2AF712}"/>
          </ac:spMkLst>
        </pc:spChg>
        <pc:spChg chg="add del">
          <ac:chgData name="Geiregat Carine" userId="b9f1c231-3808-4da6-89f3-a9a707728399" providerId="ADAL" clId="{D6C38F8F-9F5B-4B25-A676-41785C17C254}" dt="2024-01-17T16:28:39.656" v="2621" actId="21"/>
          <ac:spMkLst>
            <pc:docMk/>
            <pc:sldMk cId="662640089" sldId="2614"/>
            <ac:spMk id="25" creationId="{CD27724C-3DB1-744E-16EF-C004D19BC6BB}"/>
          </ac:spMkLst>
        </pc:spChg>
        <pc:spChg chg="add del">
          <ac:chgData name="Geiregat Carine" userId="b9f1c231-3808-4da6-89f3-a9a707728399" providerId="ADAL" clId="{D6C38F8F-9F5B-4B25-A676-41785C17C254}" dt="2024-01-17T16:28:40.029" v="2622" actId="21"/>
          <ac:spMkLst>
            <pc:docMk/>
            <pc:sldMk cId="662640089" sldId="2614"/>
            <ac:spMk id="26" creationId="{D52737A6-FBF3-19EE-7F5A-22DE218F3078}"/>
          </ac:spMkLst>
        </pc:spChg>
        <pc:spChg chg="add del">
          <ac:chgData name="Geiregat Carine" userId="b9f1c231-3808-4da6-89f3-a9a707728399" providerId="ADAL" clId="{D6C38F8F-9F5B-4B25-A676-41785C17C254}" dt="2024-01-17T16:28:40.029" v="2622" actId="21"/>
          <ac:spMkLst>
            <pc:docMk/>
            <pc:sldMk cId="662640089" sldId="2614"/>
            <ac:spMk id="27" creationId="{9AA3AFD1-ADE5-8828-EF84-B097662461CB}"/>
          </ac:spMkLst>
        </pc:spChg>
        <pc:spChg chg="del">
          <ac:chgData name="Geiregat Carine" userId="b9f1c231-3808-4da6-89f3-a9a707728399" providerId="ADAL" clId="{D6C38F8F-9F5B-4B25-A676-41785C17C254}" dt="2024-01-17T16:27:53.003" v="2614" actId="21"/>
          <ac:spMkLst>
            <pc:docMk/>
            <pc:sldMk cId="662640089" sldId="2614"/>
            <ac:spMk id="29" creationId="{708812A9-30B5-7F7A-A62E-AF26FE81E612}"/>
          </ac:spMkLst>
        </pc:spChg>
        <pc:spChg chg="del">
          <ac:chgData name="Geiregat Carine" userId="b9f1c231-3808-4da6-89f3-a9a707728399" providerId="ADAL" clId="{D6C38F8F-9F5B-4B25-A676-41785C17C254}" dt="2024-01-17T16:27:38.966" v="2612" actId="21"/>
          <ac:spMkLst>
            <pc:docMk/>
            <pc:sldMk cId="662640089" sldId="2614"/>
            <ac:spMk id="31" creationId="{DF68DBFA-7F5B-C4C2-31A3-01799B179498}"/>
          </ac:spMkLst>
        </pc:spChg>
        <pc:graphicFrameChg chg="mod modGraphic">
          <ac:chgData name="Geiregat Carine" userId="b9f1c231-3808-4da6-89f3-a9a707728399" providerId="ADAL" clId="{D6C38F8F-9F5B-4B25-A676-41785C17C254}" dt="2024-01-17T16:32:52.968" v="2672" actId="1076"/>
          <ac:graphicFrameMkLst>
            <pc:docMk/>
            <pc:sldMk cId="662640089" sldId="2614"/>
            <ac:graphicFrameMk id="14" creationId="{E13FC5AC-1C91-6BB2-94A1-9405158EE05B}"/>
          </ac:graphicFrameMkLst>
        </pc:graphicFrameChg>
        <pc:cxnChg chg="del mod">
          <ac:chgData name="Geiregat Carine" userId="b9f1c231-3808-4da6-89f3-a9a707728399" providerId="ADAL" clId="{D6C38F8F-9F5B-4B25-A676-41785C17C254}" dt="2024-01-17T16:27:48.059" v="2613" actId="21"/>
          <ac:cxnSpMkLst>
            <pc:docMk/>
            <pc:sldMk cId="662640089" sldId="2614"/>
            <ac:cxnSpMk id="30" creationId="{A650789A-E1E8-9B29-3083-0CFA877ABC96}"/>
          </ac:cxnSpMkLst>
        </pc:cxnChg>
      </pc:sldChg>
      <pc:sldChg chg="addSp delSp modSp add mod ord">
        <pc:chgData name="Geiregat Carine" userId="b9f1c231-3808-4da6-89f3-a9a707728399" providerId="ADAL" clId="{D6C38F8F-9F5B-4B25-A676-41785C17C254}" dt="2024-01-18T09:04:20.697" v="2763" actId="6549"/>
        <pc:sldMkLst>
          <pc:docMk/>
          <pc:sldMk cId="554780637" sldId="2615"/>
        </pc:sldMkLst>
        <pc:spChg chg="mod">
          <ac:chgData name="Geiregat Carine" userId="b9f1c231-3808-4da6-89f3-a9a707728399" providerId="ADAL" clId="{D6C38F8F-9F5B-4B25-A676-41785C17C254}" dt="2024-01-18T09:04:20.697" v="2763" actId="6549"/>
          <ac:spMkLst>
            <pc:docMk/>
            <pc:sldMk cId="554780637" sldId="2615"/>
            <ac:spMk id="3" creationId="{5A68660B-B36E-C8E6-DAFD-4884A5401AD1}"/>
          </ac:spMkLst>
        </pc:spChg>
        <pc:spChg chg="mod">
          <ac:chgData name="Geiregat Carine" userId="b9f1c231-3808-4da6-89f3-a9a707728399" providerId="ADAL" clId="{D6C38F8F-9F5B-4B25-A676-41785C17C254}" dt="2024-01-18T09:01:23.268" v="2699" actId="20577"/>
          <ac:spMkLst>
            <pc:docMk/>
            <pc:sldMk cId="554780637" sldId="2615"/>
            <ac:spMk id="5" creationId="{BF6F9BD0-AA18-049E-A415-AEB708F82D3E}"/>
          </ac:spMkLst>
        </pc:spChg>
        <pc:spChg chg="mod">
          <ac:chgData name="Geiregat Carine" userId="b9f1c231-3808-4da6-89f3-a9a707728399" providerId="ADAL" clId="{D6C38F8F-9F5B-4B25-A676-41785C17C254}" dt="2024-01-18T09:01:00.976" v="2695"/>
          <ac:spMkLst>
            <pc:docMk/>
            <pc:sldMk cId="554780637" sldId="2615"/>
            <ac:spMk id="7" creationId="{73CD01C7-3AD4-AFE2-5478-320E82FFC705}"/>
          </ac:spMkLst>
        </pc:spChg>
        <pc:spChg chg="add del mod">
          <ac:chgData name="Geiregat Carine" userId="b9f1c231-3808-4da6-89f3-a9a707728399" providerId="ADAL" clId="{D6C38F8F-9F5B-4B25-A676-41785C17C254}" dt="2024-01-18T09:01:09.404" v="2696" actId="478"/>
          <ac:spMkLst>
            <pc:docMk/>
            <pc:sldMk cId="554780637" sldId="2615"/>
            <ac:spMk id="9" creationId="{876467A8-4FEE-A620-1BAF-B03755E1D3A9}"/>
          </ac:spMkLst>
        </pc:spChg>
        <pc:picChg chg="add del">
          <ac:chgData name="Geiregat Carine" userId="b9f1c231-3808-4da6-89f3-a9a707728399" providerId="ADAL" clId="{D6C38F8F-9F5B-4B25-A676-41785C17C254}" dt="2024-01-18T09:00:22.515" v="2690" actId="22"/>
          <ac:picMkLst>
            <pc:docMk/>
            <pc:sldMk cId="554780637" sldId="2615"/>
            <ac:picMk id="8" creationId="{16DE6BBD-B541-904E-280B-3B6226BDC75C}"/>
          </ac:picMkLst>
        </pc:picChg>
      </pc:sldChg>
      <pc:sldChg chg="modSp add del mod ord">
        <pc:chgData name="Geiregat Carine" userId="b9f1c231-3808-4da6-89f3-a9a707728399" providerId="ADAL" clId="{D6C38F8F-9F5B-4B25-A676-41785C17C254}" dt="2024-01-18T09:06:00.774" v="2811" actId="2696"/>
        <pc:sldMkLst>
          <pc:docMk/>
          <pc:sldMk cId="1230902943" sldId="2616"/>
        </pc:sldMkLst>
        <pc:spChg chg="mod">
          <ac:chgData name="Geiregat Carine" userId="b9f1c231-3808-4da6-89f3-a9a707728399" providerId="ADAL" clId="{D6C38F8F-9F5B-4B25-A676-41785C17C254}" dt="2024-01-18T09:05:27.014" v="2808" actId="20577"/>
          <ac:spMkLst>
            <pc:docMk/>
            <pc:sldMk cId="1230902943" sldId="2616"/>
            <ac:spMk id="2" creationId="{C5B7DEC4-CAB5-5EBE-D279-DFB83F6744F2}"/>
          </ac:spMkLst>
        </pc:spChg>
      </pc:sldChg>
      <pc:sldChg chg="addSp delSp modSp add mod ord">
        <pc:chgData name="Geiregat Carine" userId="b9f1c231-3808-4da6-89f3-a9a707728399" providerId="ADAL" clId="{D6C38F8F-9F5B-4B25-A676-41785C17C254}" dt="2024-01-18T09:11:06.979" v="2920" actId="1076"/>
        <pc:sldMkLst>
          <pc:docMk/>
          <pc:sldMk cId="2335785351" sldId="2616"/>
        </pc:sldMkLst>
        <pc:spChg chg="add mod">
          <ac:chgData name="Geiregat Carine" userId="b9f1c231-3808-4da6-89f3-a9a707728399" providerId="ADAL" clId="{D6C38F8F-9F5B-4B25-A676-41785C17C254}" dt="2024-01-18T09:11:06.979" v="2920" actId="1076"/>
          <ac:spMkLst>
            <pc:docMk/>
            <pc:sldMk cId="2335785351" sldId="2616"/>
            <ac:spMk id="3" creationId="{2083415A-666F-330D-9BD5-88714D6E2279}"/>
          </ac:spMkLst>
        </pc:spChg>
        <pc:spChg chg="del">
          <ac:chgData name="Geiregat Carine" userId="b9f1c231-3808-4da6-89f3-a9a707728399" providerId="ADAL" clId="{D6C38F8F-9F5B-4B25-A676-41785C17C254}" dt="2024-01-18T09:10:51.836" v="2919" actId="478"/>
          <ac:spMkLst>
            <pc:docMk/>
            <pc:sldMk cId="2335785351" sldId="2616"/>
            <ac:spMk id="5" creationId="{046223A1-C58D-45BC-8DB3-AA5CA9C4AFDF}"/>
          </ac:spMkLst>
        </pc:spChg>
        <pc:spChg chg="mod">
          <ac:chgData name="Geiregat Carine" userId="b9f1c231-3808-4da6-89f3-a9a707728399" providerId="ADAL" clId="{D6C38F8F-9F5B-4B25-A676-41785C17C254}" dt="2024-01-18T09:06:34.770" v="2846" actId="20577"/>
          <ac:spMkLst>
            <pc:docMk/>
            <pc:sldMk cId="2335785351" sldId="2616"/>
            <ac:spMk id="6" creationId="{2459FF0C-B8E4-4AF2-8D0F-9673864657BA}"/>
          </ac:spMkLst>
        </pc:spChg>
        <pc:spChg chg="mod">
          <ac:chgData name="Geiregat Carine" userId="b9f1c231-3808-4da6-89f3-a9a707728399" providerId="ADAL" clId="{D6C38F8F-9F5B-4B25-A676-41785C17C254}" dt="2024-01-18T09:07:18.312" v="2867" actId="20577"/>
          <ac:spMkLst>
            <pc:docMk/>
            <pc:sldMk cId="2335785351" sldId="2616"/>
            <ac:spMk id="7" creationId="{1990459E-1CD3-42D2-AE26-F643A104B516}"/>
          </ac:spMkLst>
        </pc:spChg>
        <pc:spChg chg="add mod">
          <ac:chgData name="Geiregat Carine" userId="b9f1c231-3808-4da6-89f3-a9a707728399" providerId="ADAL" clId="{D6C38F8F-9F5B-4B25-A676-41785C17C254}" dt="2024-01-18T09:07:55.763" v="2869"/>
          <ac:spMkLst>
            <pc:docMk/>
            <pc:sldMk cId="2335785351" sldId="2616"/>
            <ac:spMk id="9" creationId="{5158A18A-6DF8-C0E1-E892-77F07743CA6B}"/>
          </ac:spMkLst>
        </pc:spChg>
        <pc:spChg chg="add mod">
          <ac:chgData name="Geiregat Carine" userId="b9f1c231-3808-4da6-89f3-a9a707728399" providerId="ADAL" clId="{D6C38F8F-9F5B-4B25-A676-41785C17C254}" dt="2024-01-18T09:08:02.794" v="2873" actId="20577"/>
          <ac:spMkLst>
            <pc:docMk/>
            <pc:sldMk cId="2335785351" sldId="2616"/>
            <ac:spMk id="11" creationId="{3560E1A4-71CB-B84B-00DE-88303C2ACF21}"/>
          </ac:spMkLst>
        </pc:spChg>
        <pc:spChg chg="add mod ord">
          <ac:chgData name="Geiregat Carine" userId="b9f1c231-3808-4da6-89f3-a9a707728399" providerId="ADAL" clId="{D6C38F8F-9F5B-4B25-A676-41785C17C254}" dt="2024-01-18T09:10:48.591" v="2918" actId="1076"/>
          <ac:spMkLst>
            <pc:docMk/>
            <pc:sldMk cId="2335785351" sldId="2616"/>
            <ac:spMk id="13" creationId="{A626504C-20A8-3F83-0DDD-93086C03778E}"/>
          </ac:spMkLst>
        </pc:spChg>
        <pc:picChg chg="del">
          <ac:chgData name="Geiregat Carine" userId="b9f1c231-3808-4da6-89f3-a9a707728399" providerId="ADAL" clId="{D6C38F8F-9F5B-4B25-A676-41785C17C254}" dt="2024-01-18T09:06:39.079" v="2847" actId="478"/>
          <ac:picMkLst>
            <pc:docMk/>
            <pc:sldMk cId="2335785351" sldId="2616"/>
            <ac:picMk id="2" creationId="{C86E75C8-1F4C-5659-6712-3471EB3C4E3B}"/>
          </ac:picMkLst>
        </pc:picChg>
        <pc:picChg chg="del">
          <ac:chgData name="Geiregat Carine" userId="b9f1c231-3808-4da6-89f3-a9a707728399" providerId="ADAL" clId="{D6C38F8F-9F5B-4B25-A676-41785C17C254}" dt="2024-01-18T09:06:44.917" v="2851" actId="478"/>
          <ac:picMkLst>
            <pc:docMk/>
            <pc:sldMk cId="2335785351" sldId="2616"/>
            <ac:picMk id="4" creationId="{6538B599-A082-094A-CFB4-5D3D7524D239}"/>
          </ac:picMkLst>
        </pc:picChg>
        <pc:picChg chg="del">
          <ac:chgData name="Geiregat Carine" userId="b9f1c231-3808-4da6-89f3-a9a707728399" providerId="ADAL" clId="{D6C38F8F-9F5B-4B25-A676-41785C17C254}" dt="2024-01-18T09:06:44.245" v="2850" actId="478"/>
          <ac:picMkLst>
            <pc:docMk/>
            <pc:sldMk cId="2335785351" sldId="2616"/>
            <ac:picMk id="8" creationId="{85713F28-3F3F-C4AA-9F0C-CD4F6997B352}"/>
          </ac:picMkLst>
        </pc:picChg>
        <pc:picChg chg="add mod">
          <ac:chgData name="Geiregat Carine" userId="b9f1c231-3808-4da6-89f3-a9a707728399" providerId="ADAL" clId="{D6C38F8F-9F5B-4B25-A676-41785C17C254}" dt="2024-01-18T09:07:55.763" v="2869"/>
          <ac:picMkLst>
            <pc:docMk/>
            <pc:sldMk cId="2335785351" sldId="2616"/>
            <ac:picMk id="12" creationId="{CE5C2A8C-C51D-8908-AF49-93B32177F4BB}"/>
          </ac:picMkLst>
        </pc:picChg>
      </pc:sldChg>
      <pc:sldChg chg="new del">
        <pc:chgData name="Geiregat Carine" userId="b9f1c231-3808-4da6-89f3-a9a707728399" providerId="ADAL" clId="{D6C38F8F-9F5B-4B25-A676-41785C17C254}" dt="2024-01-18T08:56:29.712" v="2684" actId="680"/>
        <pc:sldMkLst>
          <pc:docMk/>
          <pc:sldMk cId="2602183019" sldId="2616"/>
        </pc:sldMkLst>
      </pc:sldChg>
      <pc:sldChg chg="addSp delSp modSp add mod">
        <pc:chgData name="Geiregat Carine" userId="b9f1c231-3808-4da6-89f3-a9a707728399" providerId="ADAL" clId="{D6C38F8F-9F5B-4B25-A676-41785C17C254}" dt="2024-01-18T09:22:10.540" v="3028" actId="20577"/>
        <pc:sldMkLst>
          <pc:docMk/>
          <pc:sldMk cId="2084782012" sldId="2617"/>
        </pc:sldMkLst>
        <pc:spChg chg="del">
          <ac:chgData name="Geiregat Carine" userId="b9f1c231-3808-4da6-89f3-a9a707728399" providerId="ADAL" clId="{D6C38F8F-9F5B-4B25-A676-41785C17C254}" dt="2024-01-18T09:11:58.787" v="2939" actId="21"/>
          <ac:spMkLst>
            <pc:docMk/>
            <pc:sldMk cId="2084782012" sldId="2617"/>
            <ac:spMk id="3" creationId="{2083415A-666F-330D-9BD5-88714D6E2279}"/>
          </ac:spMkLst>
        </pc:spChg>
        <pc:spChg chg="mod">
          <ac:chgData name="Geiregat Carine" userId="b9f1c231-3808-4da6-89f3-a9a707728399" providerId="ADAL" clId="{D6C38F8F-9F5B-4B25-A676-41785C17C254}" dt="2024-01-18T09:11:50.378" v="2938" actId="6549"/>
          <ac:spMkLst>
            <pc:docMk/>
            <pc:sldMk cId="2084782012" sldId="2617"/>
            <ac:spMk id="6" creationId="{2459FF0C-B8E4-4AF2-8D0F-9673864657BA}"/>
          </ac:spMkLst>
        </pc:spChg>
        <pc:spChg chg="mod">
          <ac:chgData name="Geiregat Carine" userId="b9f1c231-3808-4da6-89f3-a9a707728399" providerId="ADAL" clId="{D6C38F8F-9F5B-4B25-A676-41785C17C254}" dt="2024-01-18T09:20:55.451" v="3022" actId="14100"/>
          <ac:spMkLst>
            <pc:docMk/>
            <pc:sldMk cId="2084782012" sldId="2617"/>
            <ac:spMk id="7" creationId="{1990459E-1CD3-42D2-AE26-F643A104B516}"/>
          </ac:spMkLst>
        </pc:spChg>
        <pc:spChg chg="mod">
          <ac:chgData name="Geiregat Carine" userId="b9f1c231-3808-4da6-89f3-a9a707728399" providerId="ADAL" clId="{D6C38F8F-9F5B-4B25-A676-41785C17C254}" dt="2024-01-18T09:22:10.540" v="3028" actId="20577"/>
          <ac:spMkLst>
            <pc:docMk/>
            <pc:sldMk cId="2084782012" sldId="2617"/>
            <ac:spMk id="11" creationId="{3560E1A4-71CB-B84B-00DE-88303C2ACF21}"/>
          </ac:spMkLst>
        </pc:spChg>
        <pc:spChg chg="del">
          <ac:chgData name="Geiregat Carine" userId="b9f1c231-3808-4da6-89f3-a9a707728399" providerId="ADAL" clId="{D6C38F8F-9F5B-4B25-A676-41785C17C254}" dt="2024-01-18T09:12:04.138" v="2940" actId="21"/>
          <ac:spMkLst>
            <pc:docMk/>
            <pc:sldMk cId="2084782012" sldId="2617"/>
            <ac:spMk id="13" creationId="{A626504C-20A8-3F83-0DDD-93086C03778E}"/>
          </ac:spMkLst>
        </pc:spChg>
        <pc:spChg chg="del mod">
          <ac:chgData name="Geiregat Carine" userId="b9f1c231-3808-4da6-89f3-a9a707728399" providerId="ADAL" clId="{D6C38F8F-9F5B-4B25-A676-41785C17C254}" dt="2024-01-18T09:20:38.172" v="3021" actId="21"/>
          <ac:spMkLst>
            <pc:docMk/>
            <pc:sldMk cId="2084782012" sldId="2617"/>
            <ac:spMk id="20" creationId="{6998A64A-AE5C-4CB0-DF70-5CFC4470B6AC}"/>
          </ac:spMkLst>
        </pc:spChg>
        <pc:grpChg chg="add mod">
          <ac:chgData name="Geiregat Carine" userId="b9f1c231-3808-4da6-89f3-a9a707728399" providerId="ADAL" clId="{D6C38F8F-9F5B-4B25-A676-41785C17C254}" dt="2024-01-18T09:21:44.470" v="3025" actId="1076"/>
          <ac:grpSpMkLst>
            <pc:docMk/>
            <pc:sldMk cId="2084782012" sldId="2617"/>
            <ac:grpSpMk id="2" creationId="{E293C5B8-403C-865D-B2AD-46503B5019DB}"/>
          </ac:grpSpMkLst>
        </pc:grpChg>
        <pc:grpChg chg="add mod">
          <ac:chgData name="Geiregat Carine" userId="b9f1c231-3808-4da6-89f3-a9a707728399" providerId="ADAL" clId="{D6C38F8F-9F5B-4B25-A676-41785C17C254}" dt="2024-01-18T09:21:32.398" v="3024" actId="1076"/>
          <ac:grpSpMkLst>
            <pc:docMk/>
            <pc:sldMk cId="2084782012" sldId="2617"/>
            <ac:grpSpMk id="8" creationId="{88334930-2CD9-8EB8-7E47-3C14A23537E5}"/>
          </ac:grpSpMkLst>
        </pc:grpChg>
        <pc:picChg chg="mod">
          <ac:chgData name="Geiregat Carine" userId="b9f1c231-3808-4da6-89f3-a9a707728399" providerId="ADAL" clId="{D6C38F8F-9F5B-4B25-A676-41785C17C254}" dt="2024-01-18T09:21:13.853" v="3023"/>
          <ac:picMkLst>
            <pc:docMk/>
            <pc:sldMk cId="2084782012" sldId="2617"/>
            <ac:picMk id="4" creationId="{0FA26A9F-FF99-F246-4805-ABE833BC2030}"/>
          </ac:picMkLst>
        </pc:picChg>
        <pc:picChg chg="mod">
          <ac:chgData name="Geiregat Carine" userId="b9f1c231-3808-4da6-89f3-a9a707728399" providerId="ADAL" clId="{D6C38F8F-9F5B-4B25-A676-41785C17C254}" dt="2024-01-18T09:21:13.853" v="3023"/>
          <ac:picMkLst>
            <pc:docMk/>
            <pc:sldMk cId="2084782012" sldId="2617"/>
            <ac:picMk id="5" creationId="{9EF377DA-EE7E-778C-5912-A95C07F6E45D}"/>
          </ac:picMkLst>
        </pc:picChg>
        <pc:picChg chg="mod">
          <ac:chgData name="Geiregat Carine" userId="b9f1c231-3808-4da6-89f3-a9a707728399" providerId="ADAL" clId="{D6C38F8F-9F5B-4B25-A676-41785C17C254}" dt="2024-01-18T09:21:13.853" v="3023"/>
          <ac:picMkLst>
            <pc:docMk/>
            <pc:sldMk cId="2084782012" sldId="2617"/>
            <ac:picMk id="14" creationId="{FFF9BE90-BD1E-AB27-2C23-C5D655A46F8B}"/>
          </ac:picMkLst>
        </pc:picChg>
        <pc:picChg chg="mod">
          <ac:chgData name="Geiregat Carine" userId="b9f1c231-3808-4da6-89f3-a9a707728399" providerId="ADAL" clId="{D6C38F8F-9F5B-4B25-A676-41785C17C254}" dt="2024-01-18T09:21:13.853" v="3023"/>
          <ac:picMkLst>
            <pc:docMk/>
            <pc:sldMk cId="2084782012" sldId="2617"/>
            <ac:picMk id="15" creationId="{2FDEC453-4667-0BB5-5046-94D0D1823946}"/>
          </ac:picMkLst>
        </pc:picChg>
        <pc:picChg chg="add mod">
          <ac:chgData name="Geiregat Carine" userId="b9f1c231-3808-4da6-89f3-a9a707728399" providerId="ADAL" clId="{D6C38F8F-9F5B-4B25-A676-41785C17C254}" dt="2024-01-18T09:21:55.199" v="3026" actId="1076"/>
          <ac:picMkLst>
            <pc:docMk/>
            <pc:sldMk cId="2084782012" sldId="2617"/>
            <ac:picMk id="16" creationId="{E77D6CEE-148F-7CBF-8737-0BA4FE50F35C}"/>
          </ac:picMkLst>
        </pc:picChg>
      </pc:sldChg>
      <pc:sldChg chg="addSp delSp modSp add mod">
        <pc:chgData name="Geiregat Carine" userId="b9f1c231-3808-4da6-89f3-a9a707728399" providerId="ADAL" clId="{D6C38F8F-9F5B-4B25-A676-41785C17C254}" dt="2024-01-18T09:47:03.311" v="3194" actId="14100"/>
        <pc:sldMkLst>
          <pc:docMk/>
          <pc:sldMk cId="3306230762" sldId="2618"/>
        </pc:sldMkLst>
        <pc:spChg chg="add del mod">
          <ac:chgData name="Geiregat Carine" userId="b9f1c231-3808-4da6-89f3-a9a707728399" providerId="ADAL" clId="{D6C38F8F-9F5B-4B25-A676-41785C17C254}" dt="2024-01-18T09:45:23.838" v="3181" actId="478"/>
          <ac:spMkLst>
            <pc:docMk/>
            <pc:sldMk cId="3306230762" sldId="2618"/>
            <ac:spMk id="3" creationId="{3FBA559F-8D63-00F9-A17A-652B03CA5FC6}"/>
          </ac:spMkLst>
        </pc:spChg>
        <pc:spChg chg="mod">
          <ac:chgData name="Geiregat Carine" userId="b9f1c231-3808-4da6-89f3-a9a707728399" providerId="ADAL" clId="{D6C38F8F-9F5B-4B25-A676-41785C17C254}" dt="2024-01-18T09:44:49.947" v="3173" actId="6549"/>
          <ac:spMkLst>
            <pc:docMk/>
            <pc:sldMk cId="3306230762" sldId="2618"/>
            <ac:spMk id="7" creationId="{1990459E-1CD3-42D2-AE26-F643A104B516}"/>
          </ac:spMkLst>
        </pc:spChg>
        <pc:spChg chg="add mod">
          <ac:chgData name="Geiregat Carine" userId="b9f1c231-3808-4da6-89f3-a9a707728399" providerId="ADAL" clId="{D6C38F8F-9F5B-4B25-A676-41785C17C254}" dt="2024-01-18T09:47:03.311" v="3194" actId="14100"/>
          <ac:spMkLst>
            <pc:docMk/>
            <pc:sldMk cId="3306230762" sldId="2618"/>
            <ac:spMk id="13" creationId="{5C67CBC7-996D-F163-0435-B5A32A1E8568}"/>
          </ac:spMkLst>
        </pc:spChg>
        <pc:spChg chg="add mod">
          <ac:chgData name="Geiregat Carine" userId="b9f1c231-3808-4da6-89f3-a9a707728399" providerId="ADAL" clId="{D6C38F8F-9F5B-4B25-A676-41785C17C254}" dt="2024-01-18T09:46:51.967" v="3192" actId="1076"/>
          <ac:spMkLst>
            <pc:docMk/>
            <pc:sldMk cId="3306230762" sldId="2618"/>
            <ac:spMk id="17" creationId="{28B898AF-392E-7EF1-BF18-83BE3BFFE9A6}"/>
          </ac:spMkLst>
        </pc:spChg>
        <pc:spChg chg="add mod">
          <ac:chgData name="Geiregat Carine" userId="b9f1c231-3808-4da6-89f3-a9a707728399" providerId="ADAL" clId="{D6C38F8F-9F5B-4B25-A676-41785C17C254}" dt="2024-01-18T09:44:45.084" v="3172" actId="14100"/>
          <ac:spMkLst>
            <pc:docMk/>
            <pc:sldMk cId="3306230762" sldId="2618"/>
            <ac:spMk id="18" creationId="{AFBA53B7-0EAE-1A47-0E8B-A3768D0D4B4E}"/>
          </ac:spMkLst>
        </pc:spChg>
        <pc:grpChg chg="del">
          <ac:chgData name="Geiregat Carine" userId="b9f1c231-3808-4da6-89f3-a9a707728399" providerId="ADAL" clId="{D6C38F8F-9F5B-4B25-A676-41785C17C254}" dt="2024-01-18T09:41:54.267" v="3159" actId="21"/>
          <ac:grpSpMkLst>
            <pc:docMk/>
            <pc:sldMk cId="3306230762" sldId="2618"/>
            <ac:grpSpMk id="2" creationId="{E293C5B8-403C-865D-B2AD-46503B5019DB}"/>
          </ac:grpSpMkLst>
        </pc:grpChg>
        <pc:grpChg chg="add del mod">
          <ac:chgData name="Geiregat Carine" userId="b9f1c231-3808-4da6-89f3-a9a707728399" providerId="ADAL" clId="{D6C38F8F-9F5B-4B25-A676-41785C17C254}" dt="2024-01-18T09:42:29.980" v="3165" actId="21"/>
          <ac:grpSpMkLst>
            <pc:docMk/>
            <pc:sldMk cId="3306230762" sldId="2618"/>
            <ac:grpSpMk id="8" creationId="{88334930-2CD9-8EB8-7E47-3C14A23537E5}"/>
          </ac:grpSpMkLst>
        </pc:grpChg>
        <pc:picChg chg="del">
          <ac:chgData name="Geiregat Carine" userId="b9f1c231-3808-4da6-89f3-a9a707728399" providerId="ADAL" clId="{D6C38F8F-9F5B-4B25-A676-41785C17C254}" dt="2024-01-18T09:41:57.212" v="3160" actId="21"/>
          <ac:picMkLst>
            <pc:docMk/>
            <pc:sldMk cId="3306230762" sldId="2618"/>
            <ac:picMk id="16" creationId="{E77D6CEE-148F-7CBF-8737-0BA4FE50F35C}"/>
          </ac:picMkLst>
        </pc:picChg>
      </pc:sldChg>
      <pc:sldChg chg="add ord">
        <pc:chgData name="Geiregat Carine" userId="b9f1c231-3808-4da6-89f3-a9a707728399" providerId="ADAL" clId="{D6C38F8F-9F5B-4B25-A676-41785C17C254}" dt="2024-01-18T09:43:12.209" v="3167"/>
        <pc:sldMkLst>
          <pc:docMk/>
          <pc:sldMk cId="3516804485" sldId="2619"/>
        </pc:sldMkLst>
      </pc:sldChg>
      <pc:sldChg chg="addSp delSp modSp add mod ord">
        <pc:chgData name="Geiregat Carine" userId="b9f1c231-3808-4da6-89f3-a9a707728399" providerId="ADAL" clId="{D6C38F8F-9F5B-4B25-A676-41785C17C254}" dt="2024-01-18T09:50:35.914" v="3238" actId="1076"/>
        <pc:sldMkLst>
          <pc:docMk/>
          <pc:sldMk cId="3171302205" sldId="2620"/>
        </pc:sldMkLst>
        <pc:spChg chg="mod">
          <ac:chgData name="Geiregat Carine" userId="b9f1c231-3808-4da6-89f3-a9a707728399" providerId="ADAL" clId="{D6C38F8F-9F5B-4B25-A676-41785C17C254}" dt="2024-01-18T09:48:19.098" v="3221" actId="1076"/>
          <ac:spMkLst>
            <pc:docMk/>
            <pc:sldMk cId="3171302205" sldId="2620"/>
            <ac:spMk id="6" creationId="{2459FF0C-B8E4-4AF2-8D0F-9673864657BA}"/>
          </ac:spMkLst>
        </pc:spChg>
        <pc:spChg chg="mod">
          <ac:chgData name="Geiregat Carine" userId="b9f1c231-3808-4da6-89f3-a9a707728399" providerId="ADAL" clId="{D6C38F8F-9F5B-4B25-A676-41785C17C254}" dt="2024-01-18T09:49:48.815" v="3231" actId="14100"/>
          <ac:spMkLst>
            <pc:docMk/>
            <pc:sldMk cId="3171302205" sldId="2620"/>
            <ac:spMk id="7" creationId="{1990459E-1CD3-42D2-AE26-F643A104B516}"/>
          </ac:spMkLst>
        </pc:spChg>
        <pc:spChg chg="mod">
          <ac:chgData name="Geiregat Carine" userId="b9f1c231-3808-4da6-89f3-a9a707728399" providerId="ADAL" clId="{D6C38F8F-9F5B-4B25-A676-41785C17C254}" dt="2024-01-18T09:47:56.078" v="3200" actId="20577"/>
          <ac:spMkLst>
            <pc:docMk/>
            <pc:sldMk cId="3171302205" sldId="2620"/>
            <ac:spMk id="11" creationId="{3560E1A4-71CB-B84B-00DE-88303C2ACF21}"/>
          </ac:spMkLst>
        </pc:spChg>
        <pc:grpChg chg="del">
          <ac:chgData name="Geiregat Carine" userId="b9f1c231-3808-4da6-89f3-a9a707728399" providerId="ADAL" clId="{D6C38F8F-9F5B-4B25-A676-41785C17C254}" dt="2024-01-18T09:48:30.158" v="3222" actId="478"/>
          <ac:grpSpMkLst>
            <pc:docMk/>
            <pc:sldMk cId="3171302205" sldId="2620"/>
            <ac:grpSpMk id="2" creationId="{E293C5B8-403C-865D-B2AD-46503B5019DB}"/>
          </ac:grpSpMkLst>
        </pc:grpChg>
        <pc:grpChg chg="add mod">
          <ac:chgData name="Geiregat Carine" userId="b9f1c231-3808-4da6-89f3-a9a707728399" providerId="ADAL" clId="{D6C38F8F-9F5B-4B25-A676-41785C17C254}" dt="2024-01-18T09:50:35.914" v="3238" actId="1076"/>
          <ac:grpSpMkLst>
            <pc:docMk/>
            <pc:sldMk cId="3171302205" sldId="2620"/>
            <ac:grpSpMk id="3" creationId="{4E2F69DD-572A-7680-5887-1FD9F89AA3CE}"/>
          </ac:grpSpMkLst>
        </pc:grpChg>
        <pc:grpChg chg="del">
          <ac:chgData name="Geiregat Carine" userId="b9f1c231-3808-4da6-89f3-a9a707728399" providerId="ADAL" clId="{D6C38F8F-9F5B-4B25-A676-41785C17C254}" dt="2024-01-18T09:48:30.158" v="3222" actId="478"/>
          <ac:grpSpMkLst>
            <pc:docMk/>
            <pc:sldMk cId="3171302205" sldId="2620"/>
            <ac:grpSpMk id="8" creationId="{88334930-2CD9-8EB8-7E47-3C14A23537E5}"/>
          </ac:grpSpMkLst>
        </pc:grpChg>
        <pc:picChg chg="mod">
          <ac:chgData name="Geiregat Carine" userId="b9f1c231-3808-4da6-89f3-a9a707728399" providerId="ADAL" clId="{D6C38F8F-9F5B-4B25-A676-41785C17C254}" dt="2024-01-18T09:50:02.423" v="3232"/>
          <ac:picMkLst>
            <pc:docMk/>
            <pc:sldMk cId="3171302205" sldId="2620"/>
            <ac:picMk id="13" creationId="{906E0F27-294B-7FE9-632B-A4D142BDBFB6}"/>
          </ac:picMkLst>
        </pc:picChg>
        <pc:picChg chg="del">
          <ac:chgData name="Geiregat Carine" userId="b9f1c231-3808-4da6-89f3-a9a707728399" providerId="ADAL" clId="{D6C38F8F-9F5B-4B25-A676-41785C17C254}" dt="2024-01-18T09:48:30.158" v="3222" actId="478"/>
          <ac:picMkLst>
            <pc:docMk/>
            <pc:sldMk cId="3171302205" sldId="2620"/>
            <ac:picMk id="16" creationId="{E77D6CEE-148F-7CBF-8737-0BA4FE50F35C}"/>
          </ac:picMkLst>
        </pc:picChg>
        <pc:picChg chg="mod">
          <ac:chgData name="Geiregat Carine" userId="b9f1c231-3808-4da6-89f3-a9a707728399" providerId="ADAL" clId="{D6C38F8F-9F5B-4B25-A676-41785C17C254}" dt="2024-01-18T09:50:02.423" v="3232"/>
          <ac:picMkLst>
            <pc:docMk/>
            <pc:sldMk cId="3171302205" sldId="2620"/>
            <ac:picMk id="17" creationId="{C2F0F47B-2893-D3D9-68E4-604417CEEA30}"/>
          </ac:picMkLst>
        </pc:picChg>
        <pc:picChg chg="mod">
          <ac:chgData name="Geiregat Carine" userId="b9f1c231-3808-4da6-89f3-a9a707728399" providerId="ADAL" clId="{D6C38F8F-9F5B-4B25-A676-41785C17C254}" dt="2024-01-18T09:50:02.423" v="3232"/>
          <ac:picMkLst>
            <pc:docMk/>
            <pc:sldMk cId="3171302205" sldId="2620"/>
            <ac:picMk id="18" creationId="{AFB8425C-9C14-EE91-DBAE-5A76A15585DD}"/>
          </ac:picMkLst>
        </pc:picChg>
        <pc:picChg chg="add mod">
          <ac:chgData name="Geiregat Carine" userId="b9f1c231-3808-4da6-89f3-a9a707728399" providerId="ADAL" clId="{D6C38F8F-9F5B-4B25-A676-41785C17C254}" dt="2024-01-18T09:50:32.642" v="3237" actId="14100"/>
          <ac:picMkLst>
            <pc:docMk/>
            <pc:sldMk cId="3171302205" sldId="2620"/>
            <ac:picMk id="19" creationId="{4300E475-C148-3DB3-371B-5702FF53D0D2}"/>
          </ac:picMkLst>
        </pc:picChg>
        <pc:picChg chg="add mod">
          <ac:chgData name="Geiregat Carine" userId="b9f1c231-3808-4da6-89f3-a9a707728399" providerId="ADAL" clId="{D6C38F8F-9F5B-4B25-A676-41785C17C254}" dt="2024-01-18T09:50:26.873" v="3235" actId="1076"/>
          <ac:picMkLst>
            <pc:docMk/>
            <pc:sldMk cId="3171302205" sldId="2620"/>
            <ac:picMk id="20" creationId="{8FA7A460-1CC8-5F74-3294-FC55E59D40AC}"/>
          </ac:picMkLst>
        </pc:picChg>
      </pc:sldChg>
      <pc:sldChg chg="add del">
        <pc:chgData name="Geiregat Carine" userId="b9f1c231-3808-4da6-89f3-a9a707728399" providerId="ADAL" clId="{D6C38F8F-9F5B-4B25-A676-41785C17C254}" dt="2024-01-18T14:32:42.983" v="6148" actId="2696"/>
        <pc:sldMkLst>
          <pc:docMk/>
          <pc:sldMk cId="1874799549" sldId="2622"/>
        </pc:sldMkLst>
      </pc:sldChg>
      <pc:sldChg chg="add del">
        <pc:chgData name="Geiregat Carine" userId="b9f1c231-3808-4da6-89f3-a9a707728399" providerId="ADAL" clId="{D6C38F8F-9F5B-4B25-A676-41785C17C254}" dt="2024-01-18T14:36:45.569" v="6285" actId="2696"/>
        <pc:sldMkLst>
          <pc:docMk/>
          <pc:sldMk cId="721205790" sldId="2623"/>
        </pc:sldMkLst>
      </pc:sldChg>
      <pc:sldChg chg="add del">
        <pc:chgData name="Geiregat Carine" userId="b9f1c231-3808-4da6-89f3-a9a707728399" providerId="ADAL" clId="{D6C38F8F-9F5B-4B25-A676-41785C17C254}" dt="2024-01-18T14:37:38.858" v="6310" actId="2696"/>
        <pc:sldMkLst>
          <pc:docMk/>
          <pc:sldMk cId="985684725" sldId="2624"/>
        </pc:sldMkLst>
      </pc:sldChg>
      <pc:sldChg chg="add del">
        <pc:chgData name="Geiregat Carine" userId="b9f1c231-3808-4da6-89f3-a9a707728399" providerId="ADAL" clId="{D6C38F8F-9F5B-4B25-A676-41785C17C254}" dt="2024-01-18T14:21:24.204" v="5770" actId="2696"/>
        <pc:sldMkLst>
          <pc:docMk/>
          <pc:sldMk cId="2668157174" sldId="2625"/>
        </pc:sldMkLst>
      </pc:sldChg>
      <pc:sldChg chg="add del">
        <pc:chgData name="Geiregat Carine" userId="b9f1c231-3808-4da6-89f3-a9a707728399" providerId="ADAL" clId="{D6C38F8F-9F5B-4B25-A676-41785C17C254}" dt="2024-01-18T14:42:02.012" v="6398" actId="2696"/>
        <pc:sldMkLst>
          <pc:docMk/>
          <pc:sldMk cId="1195181" sldId="2626"/>
        </pc:sldMkLst>
      </pc:sldChg>
      <pc:sldChg chg="addSp delSp modSp add mod">
        <pc:chgData name="Geiregat Carine" userId="b9f1c231-3808-4da6-89f3-a9a707728399" providerId="ADAL" clId="{D6C38F8F-9F5B-4B25-A676-41785C17C254}" dt="2024-01-19T07:49:47.816" v="6829" actId="207"/>
        <pc:sldMkLst>
          <pc:docMk/>
          <pc:sldMk cId="725215305" sldId="2627"/>
        </pc:sldMkLst>
        <pc:spChg chg="del">
          <ac:chgData name="Geiregat Carine" userId="b9f1c231-3808-4da6-89f3-a9a707728399" providerId="ADAL" clId="{D6C38F8F-9F5B-4B25-A676-41785C17C254}" dt="2024-01-18T15:14:54.509" v="6792" actId="478"/>
          <ac:spMkLst>
            <pc:docMk/>
            <pc:sldMk cId="725215305" sldId="2627"/>
            <ac:spMk id="2" creationId="{9A24FEF3-16B6-F869-2A43-D6C76698CDFF}"/>
          </ac:spMkLst>
        </pc:spChg>
        <pc:spChg chg="add mod">
          <ac:chgData name="Geiregat Carine" userId="b9f1c231-3808-4da6-89f3-a9a707728399" providerId="ADAL" clId="{D6C38F8F-9F5B-4B25-A676-41785C17C254}" dt="2024-01-18T15:15:23.458" v="6821" actId="20577"/>
          <ac:spMkLst>
            <pc:docMk/>
            <pc:sldMk cId="725215305" sldId="2627"/>
            <ac:spMk id="3" creationId="{6E1AC54C-364A-5A51-079C-E2C230728BF8}"/>
          </ac:spMkLst>
        </pc:spChg>
        <pc:spChg chg="add del mod">
          <ac:chgData name="Geiregat Carine" userId="b9f1c231-3808-4da6-89f3-a9a707728399" providerId="ADAL" clId="{D6C38F8F-9F5B-4B25-A676-41785C17C254}" dt="2024-01-18T15:15:10.662" v="6793" actId="21"/>
          <ac:spMkLst>
            <pc:docMk/>
            <pc:sldMk cId="725215305" sldId="2627"/>
            <ac:spMk id="5" creationId="{0CCE4AD1-236A-3FD3-99A2-743701EBA45B}"/>
          </ac:spMkLst>
        </pc:spChg>
        <pc:spChg chg="mod">
          <ac:chgData name="Geiregat Carine" userId="b9f1c231-3808-4da6-89f3-a9a707728399" providerId="ADAL" clId="{D6C38F8F-9F5B-4B25-A676-41785C17C254}" dt="2024-01-19T07:49:41.302" v="6828" actId="207"/>
          <ac:spMkLst>
            <pc:docMk/>
            <pc:sldMk cId="725215305" sldId="2627"/>
            <ac:spMk id="12" creationId="{D7BA486B-60E0-9D6C-B563-93F12A7BA4AE}"/>
          </ac:spMkLst>
        </pc:spChg>
        <pc:spChg chg="mod">
          <ac:chgData name="Geiregat Carine" userId="b9f1c231-3808-4da6-89f3-a9a707728399" providerId="ADAL" clId="{D6C38F8F-9F5B-4B25-A676-41785C17C254}" dt="2024-01-19T07:49:47.816" v="6829" actId="207"/>
          <ac:spMkLst>
            <pc:docMk/>
            <pc:sldMk cId="725215305" sldId="2627"/>
            <ac:spMk id="14" creationId="{03983556-9338-F156-B215-D6BA60B6A56C}"/>
          </ac:spMkLst>
        </pc:spChg>
      </pc:sldChg>
      <pc:sldChg chg="add del">
        <pc:chgData name="Geiregat Carine" userId="b9f1c231-3808-4da6-89f3-a9a707728399" providerId="ADAL" clId="{D6C38F8F-9F5B-4B25-A676-41785C17C254}" dt="2024-01-19T10:16:13.358" v="7879" actId="47"/>
        <pc:sldMkLst>
          <pc:docMk/>
          <pc:sldMk cId="3544630026" sldId="2630"/>
        </pc:sldMkLst>
      </pc:sldChg>
      <pc:sldChg chg="add del">
        <pc:chgData name="Geiregat Carine" userId="b9f1c231-3808-4da6-89f3-a9a707728399" providerId="ADAL" clId="{D6C38F8F-9F5B-4B25-A676-41785C17C254}" dt="2024-01-19T10:27:53.897" v="8152" actId="47"/>
        <pc:sldMkLst>
          <pc:docMk/>
          <pc:sldMk cId="900860009" sldId="2633"/>
        </pc:sldMkLst>
      </pc:sldChg>
      <pc:sldChg chg="modSp add del mod">
        <pc:chgData name="Geiregat Carine" userId="b9f1c231-3808-4da6-89f3-a9a707728399" providerId="ADAL" clId="{D6C38F8F-9F5B-4B25-A676-41785C17C254}" dt="2024-01-18T10:52:57.292" v="3861" actId="2696"/>
        <pc:sldMkLst>
          <pc:docMk/>
          <pc:sldMk cId="4008753703" sldId="2634"/>
        </pc:sldMkLst>
        <pc:picChg chg="mod">
          <ac:chgData name="Geiregat Carine" userId="b9f1c231-3808-4da6-89f3-a9a707728399" providerId="ADAL" clId="{D6C38F8F-9F5B-4B25-A676-41785C17C254}" dt="2024-01-18T10:52:04.762" v="3847" actId="14100"/>
          <ac:picMkLst>
            <pc:docMk/>
            <pc:sldMk cId="4008753703" sldId="2634"/>
            <ac:picMk id="26" creationId="{EA5C5AEB-9A03-09DA-7149-0EC0C57D2B42}"/>
          </ac:picMkLst>
        </pc:picChg>
      </pc:sldChg>
      <pc:sldChg chg="modSp add mod ord">
        <pc:chgData name="Geiregat Carine" userId="b9f1c231-3808-4da6-89f3-a9a707728399" providerId="ADAL" clId="{D6C38F8F-9F5B-4B25-A676-41785C17C254}" dt="2024-01-18T10:03:15.932" v="3272" actId="255"/>
        <pc:sldMkLst>
          <pc:docMk/>
          <pc:sldMk cId="3620584699" sldId="2635"/>
        </pc:sldMkLst>
        <pc:spChg chg="mod">
          <ac:chgData name="Geiregat Carine" userId="b9f1c231-3808-4da6-89f3-a9a707728399" providerId="ADAL" clId="{D6C38F8F-9F5B-4B25-A676-41785C17C254}" dt="2024-01-18T10:03:15.932" v="3272" actId="255"/>
          <ac:spMkLst>
            <pc:docMk/>
            <pc:sldMk cId="3620584699" sldId="2635"/>
            <ac:spMk id="3" creationId="{5A68660B-B36E-C8E6-DAFD-4884A5401AD1}"/>
          </ac:spMkLst>
        </pc:spChg>
        <pc:spChg chg="mod">
          <ac:chgData name="Geiregat Carine" userId="b9f1c231-3808-4da6-89f3-a9a707728399" providerId="ADAL" clId="{D6C38F8F-9F5B-4B25-A676-41785C17C254}" dt="2024-01-18T10:01:47.748" v="3254"/>
          <ac:spMkLst>
            <pc:docMk/>
            <pc:sldMk cId="3620584699" sldId="2635"/>
            <ac:spMk id="7" creationId="{73CD01C7-3AD4-AFE2-5478-320E82FFC705}"/>
          </ac:spMkLst>
        </pc:spChg>
      </pc:sldChg>
      <pc:sldChg chg="add del ord">
        <pc:chgData name="Geiregat Carine" userId="b9f1c231-3808-4da6-89f3-a9a707728399" providerId="ADAL" clId="{D6C38F8F-9F5B-4B25-A676-41785C17C254}" dt="2024-01-18T09:56:06.328" v="3250" actId="2696"/>
        <pc:sldMkLst>
          <pc:docMk/>
          <pc:sldMk cId="4217254122" sldId="2635"/>
        </pc:sldMkLst>
      </pc:sldChg>
      <pc:sldChg chg="add del">
        <pc:chgData name="Geiregat Carine" userId="b9f1c231-3808-4da6-89f3-a9a707728399" providerId="ADAL" clId="{D6C38F8F-9F5B-4B25-A676-41785C17C254}" dt="2024-01-18T09:54:29.113" v="3245"/>
        <pc:sldMkLst>
          <pc:docMk/>
          <pc:sldMk cId="2066330706" sldId="2636"/>
        </pc:sldMkLst>
      </pc:sldChg>
      <pc:sldChg chg="addSp delSp modSp add mod ord">
        <pc:chgData name="Geiregat Carine" userId="b9f1c231-3808-4da6-89f3-a9a707728399" providerId="ADAL" clId="{D6C38F8F-9F5B-4B25-A676-41785C17C254}" dt="2024-01-18T10:18:38.236" v="3466" actId="15"/>
        <pc:sldMkLst>
          <pc:docMk/>
          <pc:sldMk cId="2176378487" sldId="2636"/>
        </pc:sldMkLst>
        <pc:spChg chg="del mod">
          <ac:chgData name="Geiregat Carine" userId="b9f1c231-3808-4da6-89f3-a9a707728399" providerId="ADAL" clId="{D6C38F8F-9F5B-4B25-A676-41785C17C254}" dt="2024-01-18T10:06:35.792" v="3324" actId="478"/>
          <ac:spMkLst>
            <pc:docMk/>
            <pc:sldMk cId="2176378487" sldId="2636"/>
            <ac:spMk id="3" creationId="{3FBA559F-8D63-00F9-A17A-652B03CA5FC6}"/>
          </ac:spMkLst>
        </pc:spChg>
        <pc:spChg chg="mod">
          <ac:chgData name="Geiregat Carine" userId="b9f1c231-3808-4da6-89f3-a9a707728399" providerId="ADAL" clId="{D6C38F8F-9F5B-4B25-A676-41785C17C254}" dt="2024-01-18T10:06:14.013" v="3320" actId="1076"/>
          <ac:spMkLst>
            <pc:docMk/>
            <pc:sldMk cId="2176378487" sldId="2636"/>
            <ac:spMk id="6" creationId="{2459FF0C-B8E4-4AF2-8D0F-9673864657BA}"/>
          </ac:spMkLst>
        </pc:spChg>
        <pc:spChg chg="mod">
          <ac:chgData name="Geiregat Carine" userId="b9f1c231-3808-4da6-89f3-a9a707728399" providerId="ADAL" clId="{D6C38F8F-9F5B-4B25-A676-41785C17C254}" dt="2024-01-18T10:18:38.236" v="3466" actId="15"/>
          <ac:spMkLst>
            <pc:docMk/>
            <pc:sldMk cId="2176378487" sldId="2636"/>
            <ac:spMk id="7" creationId="{1990459E-1CD3-42D2-AE26-F643A104B516}"/>
          </ac:spMkLst>
        </pc:spChg>
        <pc:spChg chg="mod">
          <ac:chgData name="Geiregat Carine" userId="b9f1c231-3808-4da6-89f3-a9a707728399" providerId="ADAL" clId="{D6C38F8F-9F5B-4B25-A676-41785C17C254}" dt="2024-01-18T10:05:25.232" v="3282" actId="20577"/>
          <ac:spMkLst>
            <pc:docMk/>
            <pc:sldMk cId="2176378487" sldId="2636"/>
            <ac:spMk id="11" creationId="{3560E1A4-71CB-B84B-00DE-88303C2ACF21}"/>
          </ac:spMkLst>
        </pc:spChg>
        <pc:spChg chg="mod">
          <ac:chgData name="Geiregat Carine" userId="b9f1c231-3808-4da6-89f3-a9a707728399" providerId="ADAL" clId="{D6C38F8F-9F5B-4B25-A676-41785C17C254}" dt="2024-01-18T10:08:31.820" v="3339"/>
          <ac:spMkLst>
            <pc:docMk/>
            <pc:sldMk cId="2176378487" sldId="2636"/>
            <ac:spMk id="18" creationId="{80DF1D08-EB9F-7EAE-7783-A939F0B3141B}"/>
          </ac:spMkLst>
        </pc:spChg>
        <pc:grpChg chg="del">
          <ac:chgData name="Geiregat Carine" userId="b9f1c231-3808-4da6-89f3-a9a707728399" providerId="ADAL" clId="{D6C38F8F-9F5B-4B25-A676-41785C17C254}" dt="2024-01-18T10:06:38.857" v="3325" actId="478"/>
          <ac:grpSpMkLst>
            <pc:docMk/>
            <pc:sldMk cId="2176378487" sldId="2636"/>
            <ac:grpSpMk id="2" creationId="{E293C5B8-403C-865D-B2AD-46503B5019DB}"/>
          </ac:grpSpMkLst>
        </pc:grpChg>
        <pc:grpChg chg="del mod">
          <ac:chgData name="Geiregat Carine" userId="b9f1c231-3808-4da6-89f3-a9a707728399" providerId="ADAL" clId="{D6C38F8F-9F5B-4B25-A676-41785C17C254}" dt="2024-01-18T10:06:39.883" v="3328" actId="478"/>
          <ac:grpSpMkLst>
            <pc:docMk/>
            <pc:sldMk cId="2176378487" sldId="2636"/>
            <ac:grpSpMk id="8" creationId="{88334930-2CD9-8EB8-7E47-3C14A23537E5}"/>
          </ac:grpSpMkLst>
        </pc:grpChg>
        <pc:grpChg chg="add mod ord">
          <ac:chgData name="Geiregat Carine" userId="b9f1c231-3808-4da6-89f3-a9a707728399" providerId="ADAL" clId="{D6C38F8F-9F5B-4B25-A676-41785C17C254}" dt="2024-01-18T10:12:41.728" v="3375" actId="167"/>
          <ac:grpSpMkLst>
            <pc:docMk/>
            <pc:sldMk cId="2176378487" sldId="2636"/>
            <ac:grpSpMk id="13" creationId="{C8B52D4D-8DE5-5949-6D37-81567D8D6CD0}"/>
          </ac:grpSpMkLst>
        </pc:grpChg>
        <pc:picChg chg="del">
          <ac:chgData name="Geiregat Carine" userId="b9f1c231-3808-4da6-89f3-a9a707728399" providerId="ADAL" clId="{D6C38F8F-9F5B-4B25-A676-41785C17C254}" dt="2024-01-18T10:06:39.315" v="3326" actId="478"/>
          <ac:picMkLst>
            <pc:docMk/>
            <pc:sldMk cId="2176378487" sldId="2636"/>
            <ac:picMk id="16" creationId="{E77D6CEE-148F-7CBF-8737-0BA4FE50F35C}"/>
          </ac:picMkLst>
        </pc:picChg>
        <pc:picChg chg="mod">
          <ac:chgData name="Geiregat Carine" userId="b9f1c231-3808-4da6-89f3-a9a707728399" providerId="ADAL" clId="{D6C38F8F-9F5B-4B25-A676-41785C17C254}" dt="2024-01-18T10:08:31.820" v="3339"/>
          <ac:picMkLst>
            <pc:docMk/>
            <pc:sldMk cId="2176378487" sldId="2636"/>
            <ac:picMk id="17" creationId="{4A933617-B817-64ED-AEB6-704A995EFC38}"/>
          </ac:picMkLst>
        </pc:picChg>
        <pc:picChg chg="add mod ord">
          <ac:chgData name="Geiregat Carine" userId="b9f1c231-3808-4da6-89f3-a9a707728399" providerId="ADAL" clId="{D6C38F8F-9F5B-4B25-A676-41785C17C254}" dt="2024-01-18T10:12:36.241" v="3374" actId="167"/>
          <ac:picMkLst>
            <pc:docMk/>
            <pc:sldMk cId="2176378487" sldId="2636"/>
            <ac:picMk id="19" creationId="{18738BEF-2B00-9169-DF3C-CC33C4C0B27E}"/>
          </ac:picMkLst>
        </pc:picChg>
        <pc:picChg chg="add mod">
          <ac:chgData name="Geiregat Carine" userId="b9f1c231-3808-4da6-89f3-a9a707728399" providerId="ADAL" clId="{D6C38F8F-9F5B-4B25-A676-41785C17C254}" dt="2024-01-18T10:12:19.549" v="3370" actId="14100"/>
          <ac:picMkLst>
            <pc:docMk/>
            <pc:sldMk cId="2176378487" sldId="2636"/>
            <ac:picMk id="20" creationId="{C3B0C140-D47A-FAA1-8FC9-DA2CEB66D72F}"/>
          </ac:picMkLst>
        </pc:picChg>
      </pc:sldChg>
      <pc:sldChg chg="addSp delSp modSp add mod">
        <pc:chgData name="Geiregat Carine" userId="b9f1c231-3808-4da6-89f3-a9a707728399" providerId="ADAL" clId="{D6C38F8F-9F5B-4B25-A676-41785C17C254}" dt="2024-01-18T10:15:29.972" v="3398" actId="1076"/>
        <pc:sldMkLst>
          <pc:docMk/>
          <pc:sldMk cId="826580456" sldId="2637"/>
        </pc:sldMkLst>
        <pc:spChg chg="mod">
          <ac:chgData name="Geiregat Carine" userId="b9f1c231-3808-4da6-89f3-a9a707728399" providerId="ADAL" clId="{D6C38F8F-9F5B-4B25-A676-41785C17C254}" dt="2024-01-18T10:14:52.454" v="3389"/>
          <ac:spMkLst>
            <pc:docMk/>
            <pc:sldMk cId="826580456" sldId="2637"/>
            <ac:spMk id="4" creationId="{B88BC33E-990C-257D-EA05-F12F0A4E3DF7}"/>
          </ac:spMkLst>
        </pc:spChg>
        <pc:spChg chg="mod">
          <ac:chgData name="Geiregat Carine" userId="b9f1c231-3808-4da6-89f3-a9a707728399" providerId="ADAL" clId="{D6C38F8F-9F5B-4B25-A676-41785C17C254}" dt="2024-01-18T10:14:21.029" v="3385" actId="20577"/>
          <ac:spMkLst>
            <pc:docMk/>
            <pc:sldMk cId="826580456" sldId="2637"/>
            <ac:spMk id="7" creationId="{1990459E-1CD3-42D2-AE26-F643A104B516}"/>
          </ac:spMkLst>
        </pc:spChg>
        <pc:grpChg chg="add mod">
          <ac:chgData name="Geiregat Carine" userId="b9f1c231-3808-4da6-89f3-a9a707728399" providerId="ADAL" clId="{D6C38F8F-9F5B-4B25-A676-41785C17C254}" dt="2024-01-18T10:15:29.972" v="3398" actId="1076"/>
          <ac:grpSpMkLst>
            <pc:docMk/>
            <pc:sldMk cId="826580456" sldId="2637"/>
            <ac:grpSpMk id="2" creationId="{1297F0A3-9991-B6AD-FD3F-A552842109FD}"/>
          </ac:grpSpMkLst>
        </pc:grpChg>
        <pc:grpChg chg="del">
          <ac:chgData name="Geiregat Carine" userId="b9f1c231-3808-4da6-89f3-a9a707728399" providerId="ADAL" clId="{D6C38F8F-9F5B-4B25-A676-41785C17C254}" dt="2024-01-18T10:14:41.201" v="3388" actId="478"/>
          <ac:grpSpMkLst>
            <pc:docMk/>
            <pc:sldMk cId="826580456" sldId="2637"/>
            <ac:grpSpMk id="13" creationId="{C8B52D4D-8DE5-5949-6D37-81567D8D6CD0}"/>
          </ac:grpSpMkLst>
        </pc:grpChg>
        <pc:picChg chg="mod">
          <ac:chgData name="Geiregat Carine" userId="b9f1c231-3808-4da6-89f3-a9a707728399" providerId="ADAL" clId="{D6C38F8F-9F5B-4B25-A676-41785C17C254}" dt="2024-01-18T10:14:52.454" v="3389"/>
          <ac:picMkLst>
            <pc:docMk/>
            <pc:sldMk cId="826580456" sldId="2637"/>
            <ac:picMk id="3" creationId="{2CDCC601-BBF7-9E3C-98B1-3B525DA4F0D2}"/>
          </ac:picMkLst>
        </pc:picChg>
        <pc:picChg chg="add mod">
          <ac:chgData name="Geiregat Carine" userId="b9f1c231-3808-4da6-89f3-a9a707728399" providerId="ADAL" clId="{D6C38F8F-9F5B-4B25-A676-41785C17C254}" dt="2024-01-18T10:15:29.972" v="3398" actId="1076"/>
          <ac:picMkLst>
            <pc:docMk/>
            <pc:sldMk cId="826580456" sldId="2637"/>
            <ac:picMk id="5" creationId="{9751BFA5-98D2-6E1C-C9C3-2FD4E4B6CF59}"/>
          </ac:picMkLst>
        </pc:picChg>
        <pc:picChg chg="add mod">
          <ac:chgData name="Geiregat Carine" userId="b9f1c231-3808-4da6-89f3-a9a707728399" providerId="ADAL" clId="{D6C38F8F-9F5B-4B25-A676-41785C17C254}" dt="2024-01-18T10:15:29.972" v="3398" actId="1076"/>
          <ac:picMkLst>
            <pc:docMk/>
            <pc:sldMk cId="826580456" sldId="2637"/>
            <ac:picMk id="8" creationId="{09B7501C-72EE-96F2-F38E-0DFA0B820C61}"/>
          </ac:picMkLst>
        </pc:picChg>
        <pc:picChg chg="add mod">
          <ac:chgData name="Geiregat Carine" userId="b9f1c231-3808-4da6-89f3-a9a707728399" providerId="ADAL" clId="{D6C38F8F-9F5B-4B25-A676-41785C17C254}" dt="2024-01-18T10:15:29.972" v="3398" actId="1076"/>
          <ac:picMkLst>
            <pc:docMk/>
            <pc:sldMk cId="826580456" sldId="2637"/>
            <ac:picMk id="14" creationId="{496DB578-B9AB-62B7-3E2C-482ABF0191C6}"/>
          </ac:picMkLst>
        </pc:picChg>
        <pc:picChg chg="del">
          <ac:chgData name="Geiregat Carine" userId="b9f1c231-3808-4da6-89f3-a9a707728399" providerId="ADAL" clId="{D6C38F8F-9F5B-4B25-A676-41785C17C254}" dt="2024-01-18T10:14:39.847" v="3386" actId="478"/>
          <ac:picMkLst>
            <pc:docMk/>
            <pc:sldMk cId="826580456" sldId="2637"/>
            <ac:picMk id="19" creationId="{18738BEF-2B00-9169-DF3C-CC33C4C0B27E}"/>
          </ac:picMkLst>
        </pc:picChg>
        <pc:picChg chg="del">
          <ac:chgData name="Geiregat Carine" userId="b9f1c231-3808-4da6-89f3-a9a707728399" providerId="ADAL" clId="{D6C38F8F-9F5B-4B25-A676-41785C17C254}" dt="2024-01-18T10:14:40.566" v="3387" actId="478"/>
          <ac:picMkLst>
            <pc:docMk/>
            <pc:sldMk cId="826580456" sldId="2637"/>
            <ac:picMk id="20" creationId="{C3B0C140-D47A-FAA1-8FC9-DA2CEB66D72F}"/>
          </ac:picMkLst>
        </pc:picChg>
      </pc:sldChg>
      <pc:sldChg chg="add del">
        <pc:chgData name="Geiregat Carine" userId="b9f1c231-3808-4da6-89f3-a9a707728399" providerId="ADAL" clId="{D6C38F8F-9F5B-4B25-A676-41785C17C254}" dt="2024-01-18T09:54:29.113" v="3245"/>
        <pc:sldMkLst>
          <pc:docMk/>
          <pc:sldMk cId="2904412612" sldId="2637"/>
        </pc:sldMkLst>
      </pc:sldChg>
      <pc:sldChg chg="addSp delSp modSp add mod">
        <pc:chgData name="Geiregat Carine" userId="b9f1c231-3808-4da6-89f3-a9a707728399" providerId="ADAL" clId="{D6C38F8F-9F5B-4B25-A676-41785C17C254}" dt="2024-01-18T10:21:24.083" v="3488" actId="1076"/>
        <pc:sldMkLst>
          <pc:docMk/>
          <pc:sldMk cId="2595171927" sldId="2638"/>
        </pc:sldMkLst>
        <pc:spChg chg="mod">
          <ac:chgData name="Geiregat Carine" userId="b9f1c231-3808-4da6-89f3-a9a707728399" providerId="ADAL" clId="{D6C38F8F-9F5B-4B25-A676-41785C17C254}" dt="2024-01-18T10:20:53.975" v="3484" actId="20577"/>
          <ac:spMkLst>
            <pc:docMk/>
            <pc:sldMk cId="2595171927" sldId="2638"/>
            <ac:spMk id="7" creationId="{1990459E-1CD3-42D2-AE26-F643A104B516}"/>
          </ac:spMkLst>
        </pc:spChg>
        <pc:spChg chg="add mod">
          <ac:chgData name="Geiregat Carine" userId="b9f1c231-3808-4da6-89f3-a9a707728399" providerId="ADAL" clId="{D6C38F8F-9F5B-4B25-A676-41785C17C254}" dt="2024-01-18T10:21:01.221" v="3485" actId="1076"/>
          <ac:spMkLst>
            <pc:docMk/>
            <pc:sldMk cId="2595171927" sldId="2638"/>
            <ac:spMk id="13" creationId="{FF14E13D-5860-7E6C-459C-9F0AF17D1479}"/>
          </ac:spMkLst>
        </pc:spChg>
        <pc:spChg chg="add mod">
          <ac:chgData name="Geiregat Carine" userId="b9f1c231-3808-4da6-89f3-a9a707728399" providerId="ADAL" clId="{D6C38F8F-9F5B-4B25-A676-41785C17C254}" dt="2024-01-18T10:21:24.083" v="3488" actId="1076"/>
          <ac:spMkLst>
            <pc:docMk/>
            <pc:sldMk cId="2595171927" sldId="2638"/>
            <ac:spMk id="15" creationId="{6C5E64DE-1CC5-E52C-4729-C9CD7AB93E87}"/>
          </ac:spMkLst>
        </pc:spChg>
        <pc:grpChg chg="del">
          <ac:chgData name="Geiregat Carine" userId="b9f1c231-3808-4da6-89f3-a9a707728399" providerId="ADAL" clId="{D6C38F8F-9F5B-4B25-A676-41785C17C254}" dt="2024-01-18T10:19:17.437" v="3468" actId="478"/>
          <ac:grpSpMkLst>
            <pc:docMk/>
            <pc:sldMk cId="2595171927" sldId="2638"/>
            <ac:grpSpMk id="2" creationId="{1297F0A3-9991-B6AD-FD3F-A552842109FD}"/>
          </ac:grpSpMkLst>
        </pc:grpChg>
        <pc:picChg chg="del">
          <ac:chgData name="Geiregat Carine" userId="b9f1c231-3808-4da6-89f3-a9a707728399" providerId="ADAL" clId="{D6C38F8F-9F5B-4B25-A676-41785C17C254}" dt="2024-01-18T10:19:17.437" v="3468" actId="478"/>
          <ac:picMkLst>
            <pc:docMk/>
            <pc:sldMk cId="2595171927" sldId="2638"/>
            <ac:picMk id="5" creationId="{9751BFA5-98D2-6E1C-C9C3-2FD4E4B6CF59}"/>
          </ac:picMkLst>
        </pc:picChg>
        <pc:picChg chg="del">
          <ac:chgData name="Geiregat Carine" userId="b9f1c231-3808-4da6-89f3-a9a707728399" providerId="ADAL" clId="{D6C38F8F-9F5B-4B25-A676-41785C17C254}" dt="2024-01-18T10:19:17.437" v="3468" actId="478"/>
          <ac:picMkLst>
            <pc:docMk/>
            <pc:sldMk cId="2595171927" sldId="2638"/>
            <ac:picMk id="8" creationId="{09B7501C-72EE-96F2-F38E-0DFA0B820C61}"/>
          </ac:picMkLst>
        </pc:picChg>
        <pc:picChg chg="del">
          <ac:chgData name="Geiregat Carine" userId="b9f1c231-3808-4da6-89f3-a9a707728399" providerId="ADAL" clId="{D6C38F8F-9F5B-4B25-A676-41785C17C254}" dt="2024-01-18T10:19:17.437" v="3468" actId="478"/>
          <ac:picMkLst>
            <pc:docMk/>
            <pc:sldMk cId="2595171927" sldId="2638"/>
            <ac:picMk id="14" creationId="{496DB578-B9AB-62B7-3E2C-482ABF0191C6}"/>
          </ac:picMkLst>
        </pc:picChg>
      </pc:sldChg>
      <pc:sldChg chg="add del">
        <pc:chgData name="Geiregat Carine" userId="b9f1c231-3808-4da6-89f3-a9a707728399" providerId="ADAL" clId="{D6C38F8F-9F5B-4B25-A676-41785C17C254}" dt="2024-01-18T09:54:29.113" v="3245"/>
        <pc:sldMkLst>
          <pc:docMk/>
          <pc:sldMk cId="2821580559" sldId="2638"/>
        </pc:sldMkLst>
      </pc:sldChg>
      <pc:sldChg chg="addSp delSp modSp add mod">
        <pc:chgData name="Geiregat Carine" userId="b9f1c231-3808-4da6-89f3-a9a707728399" providerId="ADAL" clId="{D6C38F8F-9F5B-4B25-A676-41785C17C254}" dt="2024-01-18T10:32:54.464" v="3768" actId="1076"/>
        <pc:sldMkLst>
          <pc:docMk/>
          <pc:sldMk cId="586373696" sldId="2639"/>
        </pc:sldMkLst>
        <pc:spChg chg="add del mod">
          <ac:chgData name="Geiregat Carine" userId="b9f1c231-3808-4da6-89f3-a9a707728399" providerId="ADAL" clId="{D6C38F8F-9F5B-4B25-A676-41785C17C254}" dt="2024-01-18T10:26:52.836" v="3569" actId="22"/>
          <ac:spMkLst>
            <pc:docMk/>
            <pc:sldMk cId="586373696" sldId="2639"/>
            <ac:spMk id="3" creationId="{388FB187-D236-2B4B-433D-0CF7E56EA5F3}"/>
          </ac:spMkLst>
        </pc:spChg>
        <pc:spChg chg="add mod">
          <ac:chgData name="Geiregat Carine" userId="b9f1c231-3808-4da6-89f3-a9a707728399" providerId="ADAL" clId="{D6C38F8F-9F5B-4B25-A676-41785C17C254}" dt="2024-01-18T10:29:48.022" v="3675" actId="1076"/>
          <ac:spMkLst>
            <pc:docMk/>
            <pc:sldMk cId="586373696" sldId="2639"/>
            <ac:spMk id="5" creationId="{B3D75A47-04E8-4A46-4DE7-D4DF74D89642}"/>
          </ac:spMkLst>
        </pc:spChg>
        <pc:spChg chg="mod">
          <ac:chgData name="Geiregat Carine" userId="b9f1c231-3808-4da6-89f3-a9a707728399" providerId="ADAL" clId="{D6C38F8F-9F5B-4B25-A676-41785C17C254}" dt="2024-01-18T10:30:04.886" v="3680" actId="1076"/>
          <ac:spMkLst>
            <pc:docMk/>
            <pc:sldMk cId="586373696" sldId="2639"/>
            <ac:spMk id="7" creationId="{1990459E-1CD3-42D2-AE26-F643A104B516}"/>
          </ac:spMkLst>
        </pc:spChg>
        <pc:spChg chg="del mod">
          <ac:chgData name="Geiregat Carine" userId="b9f1c231-3808-4da6-89f3-a9a707728399" providerId="ADAL" clId="{D6C38F8F-9F5B-4B25-A676-41785C17C254}" dt="2024-01-18T10:24:02.305" v="3501" actId="478"/>
          <ac:spMkLst>
            <pc:docMk/>
            <pc:sldMk cId="586373696" sldId="2639"/>
            <ac:spMk id="13" creationId="{FF14E13D-5860-7E6C-459C-9F0AF17D1479}"/>
          </ac:spMkLst>
        </pc:spChg>
        <pc:spChg chg="del mod">
          <ac:chgData name="Geiregat Carine" userId="b9f1c231-3808-4da6-89f3-a9a707728399" providerId="ADAL" clId="{D6C38F8F-9F5B-4B25-A676-41785C17C254}" dt="2024-01-18T10:24:04.179" v="3502" actId="478"/>
          <ac:spMkLst>
            <pc:docMk/>
            <pc:sldMk cId="586373696" sldId="2639"/>
            <ac:spMk id="15" creationId="{6C5E64DE-1CC5-E52C-4729-C9CD7AB93E87}"/>
          </ac:spMkLst>
        </pc:spChg>
        <pc:picChg chg="add mod">
          <ac:chgData name="Geiregat Carine" userId="b9f1c231-3808-4da6-89f3-a9a707728399" providerId="ADAL" clId="{D6C38F8F-9F5B-4B25-A676-41785C17C254}" dt="2024-01-18T10:29:36.950" v="3673" actId="1076"/>
          <ac:picMkLst>
            <pc:docMk/>
            <pc:sldMk cId="586373696" sldId="2639"/>
            <ac:picMk id="4" creationId="{4D38401E-871B-2157-FF7D-936326A3857C}"/>
          </ac:picMkLst>
        </pc:picChg>
        <pc:picChg chg="add mod">
          <ac:chgData name="Geiregat Carine" userId="b9f1c231-3808-4da6-89f3-a9a707728399" providerId="ADAL" clId="{D6C38F8F-9F5B-4B25-A676-41785C17C254}" dt="2024-01-18T10:30:09.687" v="3681" actId="1076"/>
          <ac:picMkLst>
            <pc:docMk/>
            <pc:sldMk cId="586373696" sldId="2639"/>
            <ac:picMk id="8" creationId="{F98D50A3-7DC0-6AC6-C4A3-29C0F473A877}"/>
          </ac:picMkLst>
        </pc:picChg>
        <pc:picChg chg="add mod">
          <ac:chgData name="Geiregat Carine" userId="b9f1c231-3808-4da6-89f3-a9a707728399" providerId="ADAL" clId="{D6C38F8F-9F5B-4B25-A676-41785C17C254}" dt="2024-01-18T10:29:44.192" v="3674" actId="1076"/>
          <ac:picMkLst>
            <pc:docMk/>
            <pc:sldMk cId="586373696" sldId="2639"/>
            <ac:picMk id="14" creationId="{73F43FAA-50AA-9D68-55A0-C2F1A1820726}"/>
          </ac:picMkLst>
        </pc:picChg>
        <pc:picChg chg="add mod">
          <ac:chgData name="Geiregat Carine" userId="b9f1c231-3808-4da6-89f3-a9a707728399" providerId="ADAL" clId="{D6C38F8F-9F5B-4B25-A676-41785C17C254}" dt="2024-01-18T10:32:54.464" v="3768" actId="1076"/>
          <ac:picMkLst>
            <pc:docMk/>
            <pc:sldMk cId="586373696" sldId="2639"/>
            <ac:picMk id="16" creationId="{0BA84352-BE72-E95E-7977-DEAB24FD59EE}"/>
          </ac:picMkLst>
        </pc:picChg>
      </pc:sldChg>
      <pc:sldChg chg="add del">
        <pc:chgData name="Geiregat Carine" userId="b9f1c231-3808-4da6-89f3-a9a707728399" providerId="ADAL" clId="{D6C38F8F-9F5B-4B25-A676-41785C17C254}" dt="2024-01-18T09:54:29.113" v="3245"/>
        <pc:sldMkLst>
          <pc:docMk/>
          <pc:sldMk cId="912413815" sldId="2639"/>
        </pc:sldMkLst>
      </pc:sldChg>
      <pc:sldChg chg="addSp delSp modSp add mod">
        <pc:chgData name="Geiregat Carine" userId="b9f1c231-3808-4da6-89f3-a9a707728399" providerId="ADAL" clId="{D6C38F8F-9F5B-4B25-A676-41785C17C254}" dt="2024-01-18T10:51:50.520" v="3839" actId="108"/>
        <pc:sldMkLst>
          <pc:docMk/>
          <pc:sldMk cId="490100415" sldId="2640"/>
        </pc:sldMkLst>
        <pc:spChg chg="del">
          <ac:chgData name="Geiregat Carine" userId="b9f1c231-3808-4da6-89f3-a9a707728399" providerId="ADAL" clId="{D6C38F8F-9F5B-4B25-A676-41785C17C254}" dt="2024-01-18T10:34:45.759" v="3789" actId="21"/>
          <ac:spMkLst>
            <pc:docMk/>
            <pc:sldMk cId="490100415" sldId="2640"/>
            <ac:spMk id="5" creationId="{B3D75A47-04E8-4A46-4DE7-D4DF74D89642}"/>
          </ac:spMkLst>
        </pc:spChg>
        <pc:spChg chg="mod">
          <ac:chgData name="Geiregat Carine" userId="b9f1c231-3808-4da6-89f3-a9a707728399" providerId="ADAL" clId="{D6C38F8F-9F5B-4B25-A676-41785C17C254}" dt="2024-01-18T10:51:50.520" v="3839" actId="108"/>
          <ac:spMkLst>
            <pc:docMk/>
            <pc:sldMk cId="490100415" sldId="2640"/>
            <ac:spMk id="7" creationId="{1990459E-1CD3-42D2-AE26-F643A104B516}"/>
          </ac:spMkLst>
        </pc:spChg>
        <pc:picChg chg="add mod">
          <ac:chgData name="Geiregat Carine" userId="b9f1c231-3808-4da6-89f3-a9a707728399" providerId="ADAL" clId="{D6C38F8F-9F5B-4B25-A676-41785C17C254}" dt="2024-01-18T10:42:31.416" v="3809" actId="1076"/>
          <ac:picMkLst>
            <pc:docMk/>
            <pc:sldMk cId="490100415" sldId="2640"/>
            <ac:picMk id="2" creationId="{5F0FF8D4-5B28-C42E-58CA-7932BC021921}"/>
          </ac:picMkLst>
        </pc:picChg>
        <pc:picChg chg="add mod">
          <ac:chgData name="Geiregat Carine" userId="b9f1c231-3808-4da6-89f3-a9a707728399" providerId="ADAL" clId="{D6C38F8F-9F5B-4B25-A676-41785C17C254}" dt="2024-01-18T10:42:36.616" v="3811" actId="14100"/>
          <ac:picMkLst>
            <pc:docMk/>
            <pc:sldMk cId="490100415" sldId="2640"/>
            <ac:picMk id="3" creationId="{0B47162D-93AC-3999-083D-2925F29629E0}"/>
          </ac:picMkLst>
        </pc:picChg>
        <pc:picChg chg="mod">
          <ac:chgData name="Geiregat Carine" userId="b9f1c231-3808-4da6-89f3-a9a707728399" providerId="ADAL" clId="{D6C38F8F-9F5B-4B25-A676-41785C17C254}" dt="2024-01-18T10:43:19.550" v="3818" actId="14100"/>
          <ac:picMkLst>
            <pc:docMk/>
            <pc:sldMk cId="490100415" sldId="2640"/>
            <ac:picMk id="4" creationId="{4D38401E-871B-2157-FF7D-936326A3857C}"/>
          </ac:picMkLst>
        </pc:picChg>
        <pc:picChg chg="mod">
          <ac:chgData name="Geiregat Carine" userId="b9f1c231-3808-4da6-89f3-a9a707728399" providerId="ADAL" clId="{D6C38F8F-9F5B-4B25-A676-41785C17C254}" dt="2024-01-18T10:43:27.368" v="3819" actId="1076"/>
          <ac:picMkLst>
            <pc:docMk/>
            <pc:sldMk cId="490100415" sldId="2640"/>
            <ac:picMk id="8" creationId="{F98D50A3-7DC0-6AC6-C4A3-29C0F473A877}"/>
          </ac:picMkLst>
        </pc:picChg>
        <pc:picChg chg="add mod">
          <ac:chgData name="Geiregat Carine" userId="b9f1c231-3808-4da6-89f3-a9a707728399" providerId="ADAL" clId="{D6C38F8F-9F5B-4B25-A676-41785C17C254}" dt="2024-01-18T10:36:09.352" v="3806" actId="1076"/>
          <ac:picMkLst>
            <pc:docMk/>
            <pc:sldMk cId="490100415" sldId="2640"/>
            <ac:picMk id="13" creationId="{54F97FCB-1A3F-BE9A-C4CC-28DA88E6C0EA}"/>
          </ac:picMkLst>
        </pc:picChg>
        <pc:picChg chg="del">
          <ac:chgData name="Geiregat Carine" userId="b9f1c231-3808-4da6-89f3-a9a707728399" providerId="ADAL" clId="{D6C38F8F-9F5B-4B25-A676-41785C17C254}" dt="2024-01-18T10:34:48.340" v="3790" actId="478"/>
          <ac:picMkLst>
            <pc:docMk/>
            <pc:sldMk cId="490100415" sldId="2640"/>
            <ac:picMk id="14" creationId="{73F43FAA-50AA-9D68-55A0-C2F1A1820726}"/>
          </ac:picMkLst>
        </pc:picChg>
        <pc:picChg chg="mod">
          <ac:chgData name="Geiregat Carine" userId="b9f1c231-3808-4da6-89f3-a9a707728399" providerId="ADAL" clId="{D6C38F8F-9F5B-4B25-A676-41785C17C254}" dt="2024-01-18T10:43:31.977" v="3820" actId="1076"/>
          <ac:picMkLst>
            <pc:docMk/>
            <pc:sldMk cId="490100415" sldId="2640"/>
            <ac:picMk id="16" creationId="{0BA84352-BE72-E95E-7977-DEAB24FD59EE}"/>
          </ac:picMkLst>
        </pc:picChg>
      </pc:sldChg>
      <pc:sldChg chg="add del">
        <pc:chgData name="Geiregat Carine" userId="b9f1c231-3808-4da6-89f3-a9a707728399" providerId="ADAL" clId="{D6C38F8F-9F5B-4B25-A676-41785C17C254}" dt="2024-01-18T09:54:29.113" v="3245"/>
        <pc:sldMkLst>
          <pc:docMk/>
          <pc:sldMk cId="4019968649" sldId="2640"/>
        </pc:sldMkLst>
      </pc:sldChg>
      <pc:sldChg chg="addSp delSp modSp add mod">
        <pc:chgData name="Geiregat Carine" userId="b9f1c231-3808-4da6-89f3-a9a707728399" providerId="ADAL" clId="{D6C38F8F-9F5B-4B25-A676-41785C17C254}" dt="2024-01-18T10:52:47.148" v="3860" actId="14100"/>
        <pc:sldMkLst>
          <pc:docMk/>
          <pc:sldMk cId="1730171567" sldId="2641"/>
        </pc:sldMkLst>
        <pc:spChg chg="mod">
          <ac:chgData name="Geiregat Carine" userId="b9f1c231-3808-4da6-89f3-a9a707728399" providerId="ADAL" clId="{D6C38F8F-9F5B-4B25-A676-41785C17C254}" dt="2024-01-18T10:52:42.182" v="3859" actId="20577"/>
          <ac:spMkLst>
            <pc:docMk/>
            <pc:sldMk cId="1730171567" sldId="2641"/>
            <ac:spMk id="7" creationId="{1990459E-1CD3-42D2-AE26-F643A104B516}"/>
          </ac:spMkLst>
        </pc:spChg>
        <pc:picChg chg="del">
          <ac:chgData name="Geiregat Carine" userId="b9f1c231-3808-4da6-89f3-a9a707728399" providerId="ADAL" clId="{D6C38F8F-9F5B-4B25-A676-41785C17C254}" dt="2024-01-18T10:51:56.757" v="3841" actId="478"/>
          <ac:picMkLst>
            <pc:docMk/>
            <pc:sldMk cId="1730171567" sldId="2641"/>
            <ac:picMk id="2" creationId="{5F0FF8D4-5B28-C42E-58CA-7932BC021921}"/>
          </ac:picMkLst>
        </pc:picChg>
        <pc:picChg chg="del">
          <ac:chgData name="Geiregat Carine" userId="b9f1c231-3808-4da6-89f3-a9a707728399" providerId="ADAL" clId="{D6C38F8F-9F5B-4B25-A676-41785C17C254}" dt="2024-01-18T10:51:57.189" v="3842" actId="478"/>
          <ac:picMkLst>
            <pc:docMk/>
            <pc:sldMk cId="1730171567" sldId="2641"/>
            <ac:picMk id="3" creationId="{0B47162D-93AC-3999-083D-2925F29629E0}"/>
          </ac:picMkLst>
        </pc:picChg>
        <pc:picChg chg="del">
          <ac:chgData name="Geiregat Carine" userId="b9f1c231-3808-4da6-89f3-a9a707728399" providerId="ADAL" clId="{D6C38F8F-9F5B-4B25-A676-41785C17C254}" dt="2024-01-18T10:51:58.031" v="3843" actId="478"/>
          <ac:picMkLst>
            <pc:docMk/>
            <pc:sldMk cId="1730171567" sldId="2641"/>
            <ac:picMk id="4" creationId="{4D38401E-871B-2157-FF7D-936326A3857C}"/>
          </ac:picMkLst>
        </pc:picChg>
        <pc:picChg chg="add mod">
          <ac:chgData name="Geiregat Carine" userId="b9f1c231-3808-4da6-89f3-a9a707728399" providerId="ADAL" clId="{D6C38F8F-9F5B-4B25-A676-41785C17C254}" dt="2024-01-18T10:52:47.148" v="3860" actId="14100"/>
          <ac:picMkLst>
            <pc:docMk/>
            <pc:sldMk cId="1730171567" sldId="2641"/>
            <ac:picMk id="5" creationId="{2785F3B0-3E82-2BCE-8FB9-355AFB22AE3A}"/>
          </ac:picMkLst>
        </pc:picChg>
        <pc:picChg chg="del mod">
          <ac:chgData name="Geiregat Carine" userId="b9f1c231-3808-4da6-89f3-a9a707728399" providerId="ADAL" clId="{D6C38F8F-9F5B-4B25-A676-41785C17C254}" dt="2024-01-18T10:51:58.478" v="3845" actId="478"/>
          <ac:picMkLst>
            <pc:docMk/>
            <pc:sldMk cId="1730171567" sldId="2641"/>
            <ac:picMk id="8" creationId="{F98D50A3-7DC0-6AC6-C4A3-29C0F473A877}"/>
          </ac:picMkLst>
        </pc:picChg>
        <pc:picChg chg="del">
          <ac:chgData name="Geiregat Carine" userId="b9f1c231-3808-4da6-89f3-a9a707728399" providerId="ADAL" clId="{D6C38F8F-9F5B-4B25-A676-41785C17C254}" dt="2024-01-18T10:51:55.593" v="3840" actId="478"/>
          <ac:picMkLst>
            <pc:docMk/>
            <pc:sldMk cId="1730171567" sldId="2641"/>
            <ac:picMk id="13" creationId="{54F97FCB-1A3F-BE9A-C4CC-28DA88E6C0EA}"/>
          </ac:picMkLst>
        </pc:picChg>
        <pc:picChg chg="del">
          <ac:chgData name="Geiregat Carine" userId="b9f1c231-3808-4da6-89f3-a9a707728399" providerId="ADAL" clId="{D6C38F8F-9F5B-4B25-A676-41785C17C254}" dt="2024-01-18T10:51:59.109" v="3846" actId="478"/>
          <ac:picMkLst>
            <pc:docMk/>
            <pc:sldMk cId="1730171567" sldId="2641"/>
            <ac:picMk id="16" creationId="{0BA84352-BE72-E95E-7977-DEAB24FD59EE}"/>
          </ac:picMkLst>
        </pc:picChg>
      </pc:sldChg>
      <pc:sldChg chg="add del">
        <pc:chgData name="Geiregat Carine" userId="b9f1c231-3808-4da6-89f3-a9a707728399" providerId="ADAL" clId="{D6C38F8F-9F5B-4B25-A676-41785C17C254}" dt="2024-01-18T09:54:29.113" v="3245"/>
        <pc:sldMkLst>
          <pc:docMk/>
          <pc:sldMk cId="2153850993" sldId="2641"/>
        </pc:sldMkLst>
      </pc:sldChg>
      <pc:sldChg chg="add del">
        <pc:chgData name="Geiregat Carine" userId="b9f1c231-3808-4da6-89f3-a9a707728399" providerId="ADAL" clId="{D6C38F8F-9F5B-4B25-A676-41785C17C254}" dt="2024-01-18T09:54:29.113" v="3245"/>
        <pc:sldMkLst>
          <pc:docMk/>
          <pc:sldMk cId="1235161917" sldId="2642"/>
        </pc:sldMkLst>
      </pc:sldChg>
      <pc:sldChg chg="delSp modSp add mod ord">
        <pc:chgData name="Geiregat Carine" userId="b9f1c231-3808-4da6-89f3-a9a707728399" providerId="ADAL" clId="{D6C38F8F-9F5B-4B25-A676-41785C17C254}" dt="2024-01-18T11:01:42.119" v="3981" actId="478"/>
        <pc:sldMkLst>
          <pc:docMk/>
          <pc:sldMk cId="2156533320" sldId="2642"/>
        </pc:sldMkLst>
        <pc:spChg chg="mod">
          <ac:chgData name="Geiregat Carine" userId="b9f1c231-3808-4da6-89f3-a9a707728399" providerId="ADAL" clId="{D6C38F8F-9F5B-4B25-A676-41785C17C254}" dt="2024-01-18T10:57:59.797" v="3962" actId="20577"/>
          <ac:spMkLst>
            <pc:docMk/>
            <pc:sldMk cId="2156533320" sldId="2642"/>
            <ac:spMk id="7" creationId="{1990459E-1CD3-42D2-AE26-F643A104B516}"/>
          </ac:spMkLst>
        </pc:spChg>
        <pc:spChg chg="del">
          <ac:chgData name="Geiregat Carine" userId="b9f1c231-3808-4da6-89f3-a9a707728399" providerId="ADAL" clId="{D6C38F8F-9F5B-4B25-A676-41785C17C254}" dt="2024-01-18T11:01:42.119" v="3981" actId="478"/>
          <ac:spMkLst>
            <pc:docMk/>
            <pc:sldMk cId="2156533320" sldId="2642"/>
            <ac:spMk id="9" creationId="{5158A18A-6DF8-C0E1-E892-77F07743CA6B}"/>
          </ac:spMkLst>
        </pc:spChg>
        <pc:spChg chg="del">
          <ac:chgData name="Geiregat Carine" userId="b9f1c231-3808-4da6-89f3-a9a707728399" providerId="ADAL" clId="{D6C38F8F-9F5B-4B25-A676-41785C17C254}" dt="2024-01-18T11:01:42.119" v="3981" actId="478"/>
          <ac:spMkLst>
            <pc:docMk/>
            <pc:sldMk cId="2156533320" sldId="2642"/>
            <ac:spMk id="11" creationId="{3560E1A4-71CB-B84B-00DE-88303C2ACF21}"/>
          </ac:spMkLst>
        </pc:spChg>
        <pc:picChg chg="del">
          <ac:chgData name="Geiregat Carine" userId="b9f1c231-3808-4da6-89f3-a9a707728399" providerId="ADAL" clId="{D6C38F8F-9F5B-4B25-A676-41785C17C254}" dt="2024-01-18T10:54:23.045" v="3928" actId="478"/>
          <ac:picMkLst>
            <pc:docMk/>
            <pc:sldMk cId="2156533320" sldId="2642"/>
            <ac:picMk id="2" creationId="{5F0FF8D4-5B28-C42E-58CA-7932BC021921}"/>
          </ac:picMkLst>
        </pc:picChg>
        <pc:picChg chg="del">
          <ac:chgData name="Geiregat Carine" userId="b9f1c231-3808-4da6-89f3-a9a707728399" providerId="ADAL" clId="{D6C38F8F-9F5B-4B25-A676-41785C17C254}" dt="2024-01-18T10:54:23.812" v="3929" actId="478"/>
          <ac:picMkLst>
            <pc:docMk/>
            <pc:sldMk cId="2156533320" sldId="2642"/>
            <ac:picMk id="3" creationId="{0B47162D-93AC-3999-083D-2925F29629E0}"/>
          </ac:picMkLst>
        </pc:picChg>
        <pc:picChg chg="del">
          <ac:chgData name="Geiregat Carine" userId="b9f1c231-3808-4da6-89f3-a9a707728399" providerId="ADAL" clId="{D6C38F8F-9F5B-4B25-A676-41785C17C254}" dt="2024-01-18T10:54:25.517" v="3931" actId="478"/>
          <ac:picMkLst>
            <pc:docMk/>
            <pc:sldMk cId="2156533320" sldId="2642"/>
            <ac:picMk id="4" creationId="{4D38401E-871B-2157-FF7D-936326A3857C}"/>
          </ac:picMkLst>
        </pc:picChg>
        <pc:picChg chg="del">
          <ac:chgData name="Geiregat Carine" userId="b9f1c231-3808-4da6-89f3-a9a707728399" providerId="ADAL" clId="{D6C38F8F-9F5B-4B25-A676-41785C17C254}" dt="2024-01-18T10:54:24.612" v="3930" actId="478"/>
          <ac:picMkLst>
            <pc:docMk/>
            <pc:sldMk cId="2156533320" sldId="2642"/>
            <ac:picMk id="8" creationId="{F98D50A3-7DC0-6AC6-C4A3-29C0F473A877}"/>
          </ac:picMkLst>
        </pc:picChg>
        <pc:picChg chg="del">
          <ac:chgData name="Geiregat Carine" userId="b9f1c231-3808-4da6-89f3-a9a707728399" providerId="ADAL" clId="{D6C38F8F-9F5B-4B25-A676-41785C17C254}" dt="2024-01-18T11:01:42.119" v="3981" actId="478"/>
          <ac:picMkLst>
            <pc:docMk/>
            <pc:sldMk cId="2156533320" sldId="2642"/>
            <ac:picMk id="12" creationId="{CE5C2A8C-C51D-8908-AF49-93B32177F4BB}"/>
          </ac:picMkLst>
        </pc:picChg>
        <pc:picChg chg="del">
          <ac:chgData name="Geiregat Carine" userId="b9f1c231-3808-4da6-89f3-a9a707728399" providerId="ADAL" clId="{D6C38F8F-9F5B-4B25-A676-41785C17C254}" dt="2024-01-18T10:54:26.359" v="3932" actId="478"/>
          <ac:picMkLst>
            <pc:docMk/>
            <pc:sldMk cId="2156533320" sldId="2642"/>
            <ac:picMk id="13" creationId="{54F97FCB-1A3F-BE9A-C4CC-28DA88E6C0EA}"/>
          </ac:picMkLst>
        </pc:picChg>
        <pc:picChg chg="del">
          <ac:chgData name="Geiregat Carine" userId="b9f1c231-3808-4da6-89f3-a9a707728399" providerId="ADAL" clId="{D6C38F8F-9F5B-4B25-A676-41785C17C254}" dt="2024-01-18T10:54:27.195" v="3933" actId="478"/>
          <ac:picMkLst>
            <pc:docMk/>
            <pc:sldMk cId="2156533320" sldId="2642"/>
            <ac:picMk id="16" creationId="{0BA84352-BE72-E95E-7977-DEAB24FD59EE}"/>
          </ac:picMkLst>
        </pc:picChg>
      </pc:sldChg>
      <pc:sldChg chg="add del">
        <pc:chgData name="Geiregat Carine" userId="b9f1c231-3808-4da6-89f3-a9a707728399" providerId="ADAL" clId="{D6C38F8F-9F5B-4B25-A676-41785C17C254}" dt="2024-01-18T09:54:29.113" v="3245"/>
        <pc:sldMkLst>
          <pc:docMk/>
          <pc:sldMk cId="838942473" sldId="2643"/>
        </pc:sldMkLst>
      </pc:sldChg>
      <pc:sldChg chg="addSp delSp modSp add mod">
        <pc:chgData name="Geiregat Carine" userId="b9f1c231-3808-4da6-89f3-a9a707728399" providerId="ADAL" clId="{D6C38F8F-9F5B-4B25-A676-41785C17C254}" dt="2024-01-18T11:01:46.294" v="3982" actId="478"/>
        <pc:sldMkLst>
          <pc:docMk/>
          <pc:sldMk cId="2562392668" sldId="2643"/>
        </pc:sldMkLst>
        <pc:spChg chg="add mod ord">
          <ac:chgData name="Geiregat Carine" userId="b9f1c231-3808-4da6-89f3-a9a707728399" providerId="ADAL" clId="{D6C38F8F-9F5B-4B25-A676-41785C17C254}" dt="2024-01-18T11:01:15.859" v="3980" actId="14100"/>
          <ac:spMkLst>
            <pc:docMk/>
            <pc:sldMk cId="2562392668" sldId="2643"/>
            <ac:spMk id="2" creationId="{7EB020DB-BC0C-5591-3E3C-65EC8A9215FC}"/>
          </ac:spMkLst>
        </pc:spChg>
        <pc:spChg chg="add mod">
          <ac:chgData name="Geiregat Carine" userId="b9f1c231-3808-4da6-89f3-a9a707728399" providerId="ADAL" clId="{D6C38F8F-9F5B-4B25-A676-41785C17C254}" dt="2024-01-18T11:00:58.698" v="3977"/>
          <ac:spMkLst>
            <pc:docMk/>
            <pc:sldMk cId="2562392668" sldId="2643"/>
            <ac:spMk id="3" creationId="{940AE9B7-BFD5-5913-0B82-D06E7089027E}"/>
          </ac:spMkLst>
        </pc:spChg>
        <pc:spChg chg="mod">
          <ac:chgData name="Geiregat Carine" userId="b9f1c231-3808-4da6-89f3-a9a707728399" providerId="ADAL" clId="{D6C38F8F-9F5B-4B25-A676-41785C17C254}" dt="2024-01-18T11:01:06.675" v="3978" actId="5793"/>
          <ac:spMkLst>
            <pc:docMk/>
            <pc:sldMk cId="2562392668" sldId="2643"/>
            <ac:spMk id="7" creationId="{1990459E-1CD3-42D2-AE26-F643A104B516}"/>
          </ac:spMkLst>
        </pc:spChg>
        <pc:spChg chg="del">
          <ac:chgData name="Geiregat Carine" userId="b9f1c231-3808-4da6-89f3-a9a707728399" providerId="ADAL" clId="{D6C38F8F-9F5B-4B25-A676-41785C17C254}" dt="2024-01-18T11:01:46.294" v="3982" actId="478"/>
          <ac:spMkLst>
            <pc:docMk/>
            <pc:sldMk cId="2562392668" sldId="2643"/>
            <ac:spMk id="9" creationId="{5158A18A-6DF8-C0E1-E892-77F07743CA6B}"/>
          </ac:spMkLst>
        </pc:spChg>
        <pc:spChg chg="del">
          <ac:chgData name="Geiregat Carine" userId="b9f1c231-3808-4da6-89f3-a9a707728399" providerId="ADAL" clId="{D6C38F8F-9F5B-4B25-A676-41785C17C254}" dt="2024-01-18T11:01:46.294" v="3982" actId="478"/>
          <ac:spMkLst>
            <pc:docMk/>
            <pc:sldMk cId="2562392668" sldId="2643"/>
            <ac:spMk id="11" creationId="{3560E1A4-71CB-B84B-00DE-88303C2ACF21}"/>
          </ac:spMkLst>
        </pc:spChg>
        <pc:picChg chg="del">
          <ac:chgData name="Geiregat Carine" userId="b9f1c231-3808-4da6-89f3-a9a707728399" providerId="ADAL" clId="{D6C38F8F-9F5B-4B25-A676-41785C17C254}" dt="2024-01-18T11:01:46.294" v="3982" actId="478"/>
          <ac:picMkLst>
            <pc:docMk/>
            <pc:sldMk cId="2562392668" sldId="2643"/>
            <ac:picMk id="12" creationId="{CE5C2A8C-C51D-8908-AF49-93B32177F4BB}"/>
          </ac:picMkLst>
        </pc:picChg>
      </pc:sldChg>
      <pc:sldChg chg="add del">
        <pc:chgData name="Geiregat Carine" userId="b9f1c231-3808-4da6-89f3-a9a707728399" providerId="ADAL" clId="{D6C38F8F-9F5B-4B25-A676-41785C17C254}" dt="2024-01-18T09:54:29.113" v="3245"/>
        <pc:sldMkLst>
          <pc:docMk/>
          <pc:sldMk cId="3601434775" sldId="2644"/>
        </pc:sldMkLst>
      </pc:sldChg>
      <pc:sldChg chg="addSp delSp modSp add mod">
        <pc:chgData name="Geiregat Carine" userId="b9f1c231-3808-4da6-89f3-a9a707728399" providerId="ADAL" clId="{D6C38F8F-9F5B-4B25-A676-41785C17C254}" dt="2024-01-18T11:26:45.739" v="4111" actId="21"/>
        <pc:sldMkLst>
          <pc:docMk/>
          <pc:sldMk cId="4188606457" sldId="2644"/>
        </pc:sldMkLst>
        <pc:spChg chg="del">
          <ac:chgData name="Geiregat Carine" userId="b9f1c231-3808-4da6-89f3-a9a707728399" providerId="ADAL" clId="{D6C38F8F-9F5B-4B25-A676-41785C17C254}" dt="2024-01-18T11:26:45.739" v="4111" actId="21"/>
          <ac:spMkLst>
            <pc:docMk/>
            <pc:sldMk cId="4188606457" sldId="2644"/>
            <ac:spMk id="2" creationId="{7EB020DB-BC0C-5591-3E3C-65EC8A9215FC}"/>
          </ac:spMkLst>
        </pc:spChg>
        <pc:spChg chg="del mod">
          <ac:chgData name="Geiregat Carine" userId="b9f1c231-3808-4da6-89f3-a9a707728399" providerId="ADAL" clId="{D6C38F8F-9F5B-4B25-A676-41785C17C254}" dt="2024-01-18T11:21:51.043" v="4051" actId="478"/>
          <ac:spMkLst>
            <pc:docMk/>
            <pc:sldMk cId="4188606457" sldId="2644"/>
            <ac:spMk id="3" creationId="{940AE9B7-BFD5-5913-0B82-D06E7089027E}"/>
          </ac:spMkLst>
        </pc:spChg>
        <pc:spChg chg="add mod">
          <ac:chgData name="Geiregat Carine" userId="b9f1c231-3808-4da6-89f3-a9a707728399" providerId="ADAL" clId="{D6C38F8F-9F5B-4B25-A676-41785C17C254}" dt="2024-01-18T11:18:39.525" v="3985"/>
          <ac:spMkLst>
            <pc:docMk/>
            <pc:sldMk cId="4188606457" sldId="2644"/>
            <ac:spMk id="4" creationId="{59E2E74D-6F0D-640B-0393-0700E4ECAD08}"/>
          </ac:spMkLst>
        </pc:spChg>
        <pc:spChg chg="add mod">
          <ac:chgData name="Geiregat Carine" userId="b9f1c231-3808-4da6-89f3-a9a707728399" providerId="ADAL" clId="{D6C38F8F-9F5B-4B25-A676-41785C17C254}" dt="2024-01-18T11:18:39.525" v="3985"/>
          <ac:spMkLst>
            <pc:docMk/>
            <pc:sldMk cId="4188606457" sldId="2644"/>
            <ac:spMk id="5" creationId="{B0B91551-8264-A7EA-0FDB-4949CAD83CD9}"/>
          </ac:spMkLst>
        </pc:spChg>
        <pc:spChg chg="mod">
          <ac:chgData name="Geiregat Carine" userId="b9f1c231-3808-4da6-89f3-a9a707728399" providerId="ADAL" clId="{D6C38F8F-9F5B-4B25-A676-41785C17C254}" dt="2024-01-18T11:19:31.419" v="4012" actId="1076"/>
          <ac:spMkLst>
            <pc:docMk/>
            <pc:sldMk cId="4188606457" sldId="2644"/>
            <ac:spMk id="6" creationId="{2459FF0C-B8E4-4AF2-8D0F-9673864657BA}"/>
          </ac:spMkLst>
        </pc:spChg>
        <pc:spChg chg="mod">
          <ac:chgData name="Geiregat Carine" userId="b9f1c231-3808-4da6-89f3-a9a707728399" providerId="ADAL" clId="{D6C38F8F-9F5B-4B25-A676-41785C17C254}" dt="2024-01-18T11:21:45.528" v="4049" actId="20577"/>
          <ac:spMkLst>
            <pc:docMk/>
            <pc:sldMk cId="4188606457" sldId="2644"/>
            <ac:spMk id="7" creationId="{1990459E-1CD3-42D2-AE26-F643A104B516}"/>
          </ac:spMkLst>
        </pc:spChg>
        <pc:spChg chg="add del mod">
          <ac:chgData name="Geiregat Carine" userId="b9f1c231-3808-4da6-89f3-a9a707728399" providerId="ADAL" clId="{D6C38F8F-9F5B-4B25-A676-41785C17C254}" dt="2024-01-18T11:24:27.296" v="4068" actId="478"/>
          <ac:spMkLst>
            <pc:docMk/>
            <pc:sldMk cId="4188606457" sldId="2644"/>
            <ac:spMk id="11" creationId="{6D7C3F64-F8AA-3E17-6B09-A81E869740EC}"/>
          </ac:spMkLst>
        </pc:spChg>
        <pc:picChg chg="add mod">
          <ac:chgData name="Geiregat Carine" userId="b9f1c231-3808-4da6-89f3-a9a707728399" providerId="ADAL" clId="{D6C38F8F-9F5B-4B25-A676-41785C17C254}" dt="2024-01-18T11:18:39.525" v="3985"/>
          <ac:picMkLst>
            <pc:docMk/>
            <pc:sldMk cId="4188606457" sldId="2644"/>
            <ac:picMk id="8" creationId="{52C3246F-CD99-34B7-E56A-3FADA1F26790}"/>
          </ac:picMkLst>
        </pc:picChg>
      </pc:sldChg>
      <pc:sldChg chg="add del">
        <pc:chgData name="Geiregat Carine" userId="b9f1c231-3808-4da6-89f3-a9a707728399" providerId="ADAL" clId="{D6C38F8F-9F5B-4B25-A676-41785C17C254}" dt="2024-01-18T09:54:29.113" v="3245"/>
        <pc:sldMkLst>
          <pc:docMk/>
          <pc:sldMk cId="488312468" sldId="2645"/>
        </pc:sldMkLst>
      </pc:sldChg>
      <pc:sldChg chg="addSp delSp modSp add mod">
        <pc:chgData name="Geiregat Carine" userId="b9f1c231-3808-4da6-89f3-a9a707728399" providerId="ADAL" clId="{D6C38F8F-9F5B-4B25-A676-41785C17C254}" dt="2024-01-18T11:30:23.297" v="4144" actId="14100"/>
        <pc:sldMkLst>
          <pc:docMk/>
          <pc:sldMk cId="1250006474" sldId="2645"/>
        </pc:sldMkLst>
        <pc:spChg chg="del">
          <ac:chgData name="Geiregat Carine" userId="b9f1c231-3808-4da6-89f3-a9a707728399" providerId="ADAL" clId="{D6C38F8F-9F5B-4B25-A676-41785C17C254}" dt="2024-01-18T11:26:05.915" v="4107" actId="478"/>
          <ac:spMkLst>
            <pc:docMk/>
            <pc:sldMk cId="1250006474" sldId="2645"/>
            <ac:spMk id="2" creationId="{7EB020DB-BC0C-5591-3E3C-65EC8A9215FC}"/>
          </ac:spMkLst>
        </pc:spChg>
        <pc:spChg chg="add del mod ord">
          <ac:chgData name="Geiregat Carine" userId="b9f1c231-3808-4da6-89f3-a9a707728399" providerId="ADAL" clId="{D6C38F8F-9F5B-4B25-A676-41785C17C254}" dt="2024-01-18T11:28:46.758" v="4126" actId="478"/>
          <ac:spMkLst>
            <pc:docMk/>
            <pc:sldMk cId="1250006474" sldId="2645"/>
            <ac:spMk id="3" creationId="{1A122C69-A564-2288-8171-BF16465BB13F}"/>
          </ac:spMkLst>
        </pc:spChg>
        <pc:spChg chg="mod">
          <ac:chgData name="Geiregat Carine" userId="b9f1c231-3808-4da6-89f3-a9a707728399" providerId="ADAL" clId="{D6C38F8F-9F5B-4B25-A676-41785C17C254}" dt="2024-01-18T11:30:23.297" v="4144" actId="14100"/>
          <ac:spMkLst>
            <pc:docMk/>
            <pc:sldMk cId="1250006474" sldId="2645"/>
            <ac:spMk id="7" creationId="{1990459E-1CD3-42D2-AE26-F643A104B516}"/>
          </ac:spMkLst>
        </pc:spChg>
        <pc:spChg chg="del">
          <ac:chgData name="Geiregat Carine" userId="b9f1c231-3808-4da6-89f3-a9a707728399" providerId="ADAL" clId="{D6C38F8F-9F5B-4B25-A676-41785C17C254}" dt="2024-01-18T11:24:51.076" v="4086" actId="478"/>
          <ac:spMkLst>
            <pc:docMk/>
            <pc:sldMk cId="1250006474" sldId="2645"/>
            <ac:spMk id="11" creationId="{6D7C3F64-F8AA-3E17-6B09-A81E869740EC}"/>
          </ac:spMkLst>
        </pc:spChg>
      </pc:sldChg>
      <pc:sldChg chg="addSp delSp modSp add del mod">
        <pc:chgData name="Geiregat Carine" userId="b9f1c231-3808-4da6-89f3-a9a707728399" providerId="ADAL" clId="{D6C38F8F-9F5B-4B25-A676-41785C17C254}" dt="2024-01-18T11:29:30.187" v="4135" actId="2696"/>
        <pc:sldMkLst>
          <pc:docMk/>
          <pc:sldMk cId="110602687" sldId="2646"/>
        </pc:sldMkLst>
        <pc:spChg chg="add del mod">
          <ac:chgData name="Geiregat Carine" userId="b9f1c231-3808-4da6-89f3-a9a707728399" providerId="ADAL" clId="{D6C38F8F-9F5B-4B25-A676-41785C17C254}" dt="2024-01-18T11:29:23.467" v="4133" actId="21"/>
          <ac:spMkLst>
            <pc:docMk/>
            <pc:sldMk cId="110602687" sldId="2646"/>
            <ac:spMk id="2" creationId="{CB1D15DA-836D-346D-9D1A-68F125BAE430}"/>
          </ac:spMkLst>
        </pc:spChg>
      </pc:sldChg>
      <pc:sldChg chg="add del">
        <pc:chgData name="Geiregat Carine" userId="b9f1c231-3808-4da6-89f3-a9a707728399" providerId="ADAL" clId="{D6C38F8F-9F5B-4B25-A676-41785C17C254}" dt="2024-01-18T09:54:29.113" v="3245"/>
        <pc:sldMkLst>
          <pc:docMk/>
          <pc:sldMk cId="158204641" sldId="2646"/>
        </pc:sldMkLst>
      </pc:sldChg>
      <pc:sldChg chg="add del">
        <pc:chgData name="Geiregat Carine" userId="b9f1c231-3808-4da6-89f3-a9a707728399" providerId="ADAL" clId="{D6C38F8F-9F5B-4B25-A676-41785C17C254}" dt="2024-01-18T09:54:29.113" v="3245"/>
        <pc:sldMkLst>
          <pc:docMk/>
          <pc:sldMk cId="2769561712" sldId="2647"/>
        </pc:sldMkLst>
      </pc:sldChg>
      <pc:sldChg chg="addSp delSp modSp add mod">
        <pc:chgData name="Geiregat Carine" userId="b9f1c231-3808-4da6-89f3-a9a707728399" providerId="ADAL" clId="{D6C38F8F-9F5B-4B25-A676-41785C17C254}" dt="2024-01-18T13:04:32.496" v="4233" actId="20577"/>
        <pc:sldMkLst>
          <pc:docMk/>
          <pc:sldMk cId="4091018885" sldId="2647"/>
        </pc:sldMkLst>
        <pc:spChg chg="add del mod">
          <ac:chgData name="Geiregat Carine" userId="b9f1c231-3808-4da6-89f3-a9a707728399" providerId="ADAL" clId="{D6C38F8F-9F5B-4B25-A676-41785C17C254}" dt="2024-01-18T11:32:38.636" v="4168" actId="478"/>
          <ac:spMkLst>
            <pc:docMk/>
            <pc:sldMk cId="4091018885" sldId="2647"/>
            <ac:spMk id="2" creationId="{E70CDE08-223A-9336-D942-AA9FEE06D4F6}"/>
          </ac:spMkLst>
        </pc:spChg>
        <pc:spChg chg="add mod">
          <ac:chgData name="Geiregat Carine" userId="b9f1c231-3808-4da6-89f3-a9a707728399" providerId="ADAL" clId="{D6C38F8F-9F5B-4B25-A676-41785C17C254}" dt="2024-01-18T13:04:32.496" v="4233" actId="20577"/>
          <ac:spMkLst>
            <pc:docMk/>
            <pc:sldMk cId="4091018885" sldId="2647"/>
            <ac:spMk id="3" creationId="{D830CDFD-CA25-20F2-3F5B-2B72F7ABD2F3}"/>
          </ac:spMkLst>
        </pc:spChg>
        <pc:spChg chg="mod">
          <ac:chgData name="Geiregat Carine" userId="b9f1c231-3808-4da6-89f3-a9a707728399" providerId="ADAL" clId="{D6C38F8F-9F5B-4B25-A676-41785C17C254}" dt="2024-01-18T11:30:05.594" v="4140" actId="14100"/>
          <ac:spMkLst>
            <pc:docMk/>
            <pc:sldMk cId="4091018885" sldId="2647"/>
            <ac:spMk id="7" creationId="{1990459E-1CD3-42D2-AE26-F643A104B516}"/>
          </ac:spMkLst>
        </pc:spChg>
      </pc:sldChg>
      <pc:sldChg chg="modSp add del mod ord">
        <pc:chgData name="Geiregat Carine" userId="b9f1c231-3808-4da6-89f3-a9a707728399" providerId="ADAL" clId="{D6C38F8F-9F5B-4B25-A676-41785C17C254}" dt="2024-01-18T13:06:41.990" v="4260" actId="2696"/>
        <pc:sldMkLst>
          <pc:docMk/>
          <pc:sldMk cId="2356475329" sldId="2648"/>
        </pc:sldMkLst>
        <pc:spChg chg="mod">
          <ac:chgData name="Geiregat Carine" userId="b9f1c231-3808-4da6-89f3-a9a707728399" providerId="ADAL" clId="{D6C38F8F-9F5B-4B25-A676-41785C17C254}" dt="2024-01-18T13:05:42.083" v="4256" actId="20577"/>
          <ac:spMkLst>
            <pc:docMk/>
            <pc:sldMk cId="2356475329" sldId="2648"/>
            <ac:spMk id="6" creationId="{2459FF0C-B8E4-4AF2-8D0F-9673864657BA}"/>
          </ac:spMkLst>
        </pc:spChg>
      </pc:sldChg>
      <pc:sldChg chg="addSp delSp modSp add mod ord">
        <pc:chgData name="Geiregat Carine" userId="b9f1c231-3808-4da6-89f3-a9a707728399" providerId="ADAL" clId="{D6C38F8F-9F5B-4B25-A676-41785C17C254}" dt="2024-01-18T13:14:46.760" v="4443" actId="20577"/>
        <pc:sldMkLst>
          <pc:docMk/>
          <pc:sldMk cId="2118747232" sldId="2649"/>
        </pc:sldMkLst>
        <pc:spChg chg="add del mod">
          <ac:chgData name="Geiregat Carine" userId="b9f1c231-3808-4da6-89f3-a9a707728399" providerId="ADAL" clId="{D6C38F8F-9F5B-4B25-A676-41785C17C254}" dt="2024-01-18T13:14:26.467" v="4437" actId="478"/>
          <ac:spMkLst>
            <pc:docMk/>
            <pc:sldMk cId="2118747232" sldId="2649"/>
            <ac:spMk id="3" creationId="{8394F4FC-B2CF-6793-38AB-BE1A6F9E9F20}"/>
          </ac:spMkLst>
        </pc:spChg>
        <pc:spChg chg="mod">
          <ac:chgData name="Geiregat Carine" userId="b9f1c231-3808-4da6-89f3-a9a707728399" providerId="ADAL" clId="{D6C38F8F-9F5B-4B25-A676-41785C17C254}" dt="2024-01-18T13:06:51.296" v="4286" actId="6549"/>
          <ac:spMkLst>
            <pc:docMk/>
            <pc:sldMk cId="2118747232" sldId="2649"/>
            <ac:spMk id="6" creationId="{2459FF0C-B8E4-4AF2-8D0F-9673864657BA}"/>
          </ac:spMkLst>
        </pc:spChg>
        <pc:spChg chg="mod">
          <ac:chgData name="Geiregat Carine" userId="b9f1c231-3808-4da6-89f3-a9a707728399" providerId="ADAL" clId="{D6C38F8F-9F5B-4B25-A676-41785C17C254}" dt="2024-01-18T13:14:46.760" v="4443" actId="20577"/>
          <ac:spMkLst>
            <pc:docMk/>
            <pc:sldMk cId="2118747232" sldId="2649"/>
            <ac:spMk id="7" creationId="{1990459E-1CD3-42D2-AE26-F643A104B516}"/>
          </ac:spMkLst>
        </pc:spChg>
        <pc:spChg chg="mod">
          <ac:chgData name="Geiregat Carine" userId="b9f1c231-3808-4da6-89f3-a9a707728399" providerId="ADAL" clId="{D6C38F8F-9F5B-4B25-A676-41785C17C254}" dt="2024-01-18T13:06:59.958" v="4290" actId="20577"/>
          <ac:spMkLst>
            <pc:docMk/>
            <pc:sldMk cId="2118747232" sldId="2649"/>
            <ac:spMk id="11" creationId="{3560E1A4-71CB-B84B-00DE-88303C2ACF21}"/>
          </ac:spMkLst>
        </pc:spChg>
        <pc:spChg chg="del">
          <ac:chgData name="Geiregat Carine" userId="b9f1c231-3808-4da6-89f3-a9a707728399" providerId="ADAL" clId="{D6C38F8F-9F5B-4B25-A676-41785C17C254}" dt="2024-01-18T13:08:43.788" v="4356" actId="478"/>
          <ac:spMkLst>
            <pc:docMk/>
            <pc:sldMk cId="2118747232" sldId="2649"/>
            <ac:spMk id="13" creationId="{5C67CBC7-996D-F163-0435-B5A32A1E8568}"/>
          </ac:spMkLst>
        </pc:spChg>
        <pc:spChg chg="del">
          <ac:chgData name="Geiregat Carine" userId="b9f1c231-3808-4da6-89f3-a9a707728399" providerId="ADAL" clId="{D6C38F8F-9F5B-4B25-A676-41785C17C254}" dt="2024-01-18T13:08:41.720" v="4355" actId="478"/>
          <ac:spMkLst>
            <pc:docMk/>
            <pc:sldMk cId="2118747232" sldId="2649"/>
            <ac:spMk id="17" creationId="{28B898AF-392E-7EF1-BF18-83BE3BFFE9A6}"/>
          </ac:spMkLst>
        </pc:spChg>
        <pc:spChg chg="del">
          <ac:chgData name="Geiregat Carine" userId="b9f1c231-3808-4da6-89f3-a9a707728399" providerId="ADAL" clId="{D6C38F8F-9F5B-4B25-A676-41785C17C254}" dt="2024-01-18T13:07:10.268" v="4291" actId="478"/>
          <ac:spMkLst>
            <pc:docMk/>
            <pc:sldMk cId="2118747232" sldId="2649"/>
            <ac:spMk id="18" creationId="{AFBA53B7-0EAE-1A47-0E8B-A3768D0D4B4E}"/>
          </ac:spMkLst>
        </pc:spChg>
        <pc:picChg chg="add mod">
          <ac:chgData name="Geiregat Carine" userId="b9f1c231-3808-4da6-89f3-a9a707728399" providerId="ADAL" clId="{D6C38F8F-9F5B-4B25-A676-41785C17C254}" dt="2024-01-18T13:09:36.882" v="4370" actId="1076"/>
          <ac:picMkLst>
            <pc:docMk/>
            <pc:sldMk cId="2118747232" sldId="2649"/>
            <ac:picMk id="2" creationId="{A9783AAD-615C-CC4F-EF26-2CB2A4E4ECF5}"/>
          </ac:picMkLst>
        </pc:picChg>
      </pc:sldChg>
      <pc:sldChg chg="addSp delSp modSp add mod ord">
        <pc:chgData name="Geiregat Carine" userId="b9f1c231-3808-4da6-89f3-a9a707728399" providerId="ADAL" clId="{D6C38F8F-9F5B-4B25-A676-41785C17C254}" dt="2024-01-18T13:18:01.006" v="4473"/>
        <pc:sldMkLst>
          <pc:docMk/>
          <pc:sldMk cId="2417309212" sldId="2650"/>
        </pc:sldMkLst>
        <pc:spChg chg="mod">
          <ac:chgData name="Geiregat Carine" userId="b9f1c231-3808-4da6-89f3-a9a707728399" providerId="ADAL" clId="{D6C38F8F-9F5B-4B25-A676-41785C17C254}" dt="2024-01-18T13:15:42.101" v="4458" actId="20577"/>
          <ac:spMkLst>
            <pc:docMk/>
            <pc:sldMk cId="2417309212" sldId="2650"/>
            <ac:spMk id="3" creationId="{8394F4FC-B2CF-6793-38AB-BE1A6F9E9F20}"/>
          </ac:spMkLst>
        </pc:spChg>
        <pc:spChg chg="add mod">
          <ac:chgData name="Geiregat Carine" userId="b9f1c231-3808-4da6-89f3-a9a707728399" providerId="ADAL" clId="{D6C38F8F-9F5B-4B25-A676-41785C17C254}" dt="2024-01-18T13:16:54.227" v="4468" actId="255"/>
          <ac:spMkLst>
            <pc:docMk/>
            <pc:sldMk cId="2417309212" sldId="2650"/>
            <ac:spMk id="5" creationId="{CCBD0F9B-791E-E621-6548-7780964E8552}"/>
          </ac:spMkLst>
        </pc:spChg>
        <pc:spChg chg="del">
          <ac:chgData name="Geiregat Carine" userId="b9f1c231-3808-4da6-89f3-a9a707728399" providerId="ADAL" clId="{D6C38F8F-9F5B-4B25-A676-41785C17C254}" dt="2024-01-18T13:15:07.365" v="4446" actId="478"/>
          <ac:spMkLst>
            <pc:docMk/>
            <pc:sldMk cId="2417309212" sldId="2650"/>
            <ac:spMk id="7" creationId="{1990459E-1CD3-42D2-AE26-F643A104B516}"/>
          </ac:spMkLst>
        </pc:spChg>
        <pc:picChg chg="del">
          <ac:chgData name="Geiregat Carine" userId="b9f1c231-3808-4da6-89f3-a9a707728399" providerId="ADAL" clId="{D6C38F8F-9F5B-4B25-A676-41785C17C254}" dt="2024-01-18T13:15:07.365" v="4446" actId="478"/>
          <ac:picMkLst>
            <pc:docMk/>
            <pc:sldMk cId="2417309212" sldId="2650"/>
            <ac:picMk id="2" creationId="{A9783AAD-615C-CC4F-EF26-2CB2A4E4ECF5}"/>
          </ac:picMkLst>
        </pc:picChg>
        <pc:picChg chg="add mod">
          <ac:chgData name="Geiregat Carine" userId="b9f1c231-3808-4da6-89f3-a9a707728399" providerId="ADAL" clId="{D6C38F8F-9F5B-4B25-A676-41785C17C254}" dt="2024-01-18T13:17:01.994" v="4469" actId="1076"/>
          <ac:picMkLst>
            <pc:docMk/>
            <pc:sldMk cId="2417309212" sldId="2650"/>
            <ac:picMk id="4" creationId="{0D47B84D-AA4B-04E7-65C2-62A9AE133775}"/>
          </ac:picMkLst>
        </pc:picChg>
      </pc:sldChg>
      <pc:sldChg chg="delSp modSp add del mod">
        <pc:chgData name="Geiregat Carine" userId="b9f1c231-3808-4da6-89f3-a9a707728399" providerId="ADAL" clId="{D6C38F8F-9F5B-4B25-A676-41785C17C254}" dt="2024-01-18T13:30:42.542" v="4801" actId="2696"/>
        <pc:sldMkLst>
          <pc:docMk/>
          <pc:sldMk cId="885069984" sldId="2651"/>
        </pc:sldMkLst>
        <pc:spChg chg="mod">
          <ac:chgData name="Geiregat Carine" userId="b9f1c231-3808-4da6-89f3-a9a707728399" providerId="ADAL" clId="{D6C38F8F-9F5B-4B25-A676-41785C17C254}" dt="2024-01-18T13:18:05.780" v="4474"/>
          <ac:spMkLst>
            <pc:docMk/>
            <pc:sldMk cId="885069984" sldId="2651"/>
            <ac:spMk id="6" creationId="{2459FF0C-B8E4-4AF2-8D0F-9673864657BA}"/>
          </ac:spMkLst>
        </pc:spChg>
        <pc:spChg chg="mod">
          <ac:chgData name="Geiregat Carine" userId="b9f1c231-3808-4da6-89f3-a9a707728399" providerId="ADAL" clId="{D6C38F8F-9F5B-4B25-A676-41785C17C254}" dt="2024-01-18T13:20:35.196" v="4525" actId="20577"/>
          <ac:spMkLst>
            <pc:docMk/>
            <pc:sldMk cId="885069984" sldId="2651"/>
            <ac:spMk id="7" creationId="{1990459E-1CD3-42D2-AE26-F643A104B516}"/>
          </ac:spMkLst>
        </pc:spChg>
        <pc:spChg chg="mod">
          <ac:chgData name="Geiregat Carine" userId="b9f1c231-3808-4da6-89f3-a9a707728399" providerId="ADAL" clId="{D6C38F8F-9F5B-4B25-A676-41785C17C254}" dt="2024-01-18T13:18:52.597" v="4515" actId="20577"/>
          <ac:spMkLst>
            <pc:docMk/>
            <pc:sldMk cId="885069984" sldId="2651"/>
            <ac:spMk id="11" creationId="{3560E1A4-71CB-B84B-00DE-88303C2ACF21}"/>
          </ac:spMkLst>
        </pc:spChg>
        <pc:picChg chg="del">
          <ac:chgData name="Geiregat Carine" userId="b9f1c231-3808-4da6-89f3-a9a707728399" providerId="ADAL" clId="{D6C38F8F-9F5B-4B25-A676-41785C17C254}" dt="2024-01-18T13:18:26.850" v="4509" actId="478"/>
          <ac:picMkLst>
            <pc:docMk/>
            <pc:sldMk cId="885069984" sldId="2651"/>
            <ac:picMk id="2" creationId="{A9783AAD-615C-CC4F-EF26-2CB2A4E4ECF5}"/>
          </ac:picMkLst>
        </pc:picChg>
      </pc:sldChg>
      <pc:sldChg chg="modSp add del mod">
        <pc:chgData name="Geiregat Carine" userId="b9f1c231-3808-4da6-89f3-a9a707728399" providerId="ADAL" clId="{D6C38F8F-9F5B-4B25-A676-41785C17C254}" dt="2024-01-18T13:30:22.300" v="4799" actId="2696"/>
        <pc:sldMkLst>
          <pc:docMk/>
          <pc:sldMk cId="3201660318" sldId="2652"/>
        </pc:sldMkLst>
        <pc:spChg chg="mod">
          <ac:chgData name="Geiregat Carine" userId="b9f1c231-3808-4da6-89f3-a9a707728399" providerId="ADAL" clId="{D6C38F8F-9F5B-4B25-A676-41785C17C254}" dt="2024-01-18T13:22:16.922" v="4537" actId="14100"/>
          <ac:spMkLst>
            <pc:docMk/>
            <pc:sldMk cId="3201660318" sldId="2652"/>
            <ac:spMk id="7" creationId="{1990459E-1CD3-42D2-AE26-F643A104B516}"/>
          </ac:spMkLst>
        </pc:spChg>
      </pc:sldChg>
      <pc:sldChg chg="addSp delSp modSp add mod ord">
        <pc:chgData name="Geiregat Carine" userId="b9f1c231-3808-4da6-89f3-a9a707728399" providerId="ADAL" clId="{D6C38F8F-9F5B-4B25-A676-41785C17C254}" dt="2024-01-18T13:30:56.510" v="4804" actId="478"/>
        <pc:sldMkLst>
          <pc:docMk/>
          <pc:sldMk cId="3669968806" sldId="2653"/>
        </pc:sldMkLst>
        <pc:spChg chg="add del mod">
          <ac:chgData name="Geiregat Carine" userId="b9f1c231-3808-4da6-89f3-a9a707728399" providerId="ADAL" clId="{D6C38F8F-9F5B-4B25-A676-41785C17C254}" dt="2024-01-18T13:23:52.331" v="4559"/>
          <ac:spMkLst>
            <pc:docMk/>
            <pc:sldMk cId="3669968806" sldId="2653"/>
            <ac:spMk id="2" creationId="{CA226DB7-E393-F8B4-30DB-9455F00CFAC0}"/>
          </ac:spMkLst>
        </pc:spChg>
        <pc:spChg chg="add mod">
          <ac:chgData name="Geiregat Carine" userId="b9f1c231-3808-4da6-89f3-a9a707728399" providerId="ADAL" clId="{D6C38F8F-9F5B-4B25-A676-41785C17C254}" dt="2024-01-18T13:24:14.612" v="4562"/>
          <ac:spMkLst>
            <pc:docMk/>
            <pc:sldMk cId="3669968806" sldId="2653"/>
            <ac:spMk id="3" creationId="{4DC7A38D-4C45-DF99-C934-A24FCA8BB754}"/>
          </ac:spMkLst>
        </pc:spChg>
        <pc:spChg chg="add mod">
          <ac:chgData name="Geiregat Carine" userId="b9f1c231-3808-4da6-89f3-a9a707728399" providerId="ADAL" clId="{D6C38F8F-9F5B-4B25-A676-41785C17C254}" dt="2024-01-18T13:24:14.612" v="4562"/>
          <ac:spMkLst>
            <pc:docMk/>
            <pc:sldMk cId="3669968806" sldId="2653"/>
            <ac:spMk id="4" creationId="{99926FAE-7104-2384-447C-E0B9C3BB013D}"/>
          </ac:spMkLst>
        </pc:spChg>
        <pc:spChg chg="del mod">
          <ac:chgData name="Geiregat Carine" userId="b9f1c231-3808-4da6-89f3-a9a707728399" providerId="ADAL" clId="{D6C38F8F-9F5B-4B25-A676-41785C17C254}" dt="2024-01-18T13:24:04.034" v="4561" actId="478"/>
          <ac:spMkLst>
            <pc:docMk/>
            <pc:sldMk cId="3669968806" sldId="2653"/>
            <ac:spMk id="6" creationId="{2459FF0C-B8E4-4AF2-8D0F-9673864657BA}"/>
          </ac:spMkLst>
        </pc:spChg>
        <pc:spChg chg="mod">
          <ac:chgData name="Geiregat Carine" userId="b9f1c231-3808-4da6-89f3-a9a707728399" providerId="ADAL" clId="{D6C38F8F-9F5B-4B25-A676-41785C17C254}" dt="2024-01-18T13:30:48.595" v="4802" actId="20577"/>
          <ac:spMkLst>
            <pc:docMk/>
            <pc:sldMk cId="3669968806" sldId="2653"/>
            <ac:spMk id="7" creationId="{1990459E-1CD3-42D2-AE26-F643A104B516}"/>
          </ac:spMkLst>
        </pc:spChg>
        <pc:spChg chg="add del mod">
          <ac:chgData name="Geiregat Carine" userId="b9f1c231-3808-4da6-89f3-a9a707728399" providerId="ADAL" clId="{D6C38F8F-9F5B-4B25-A676-41785C17C254}" dt="2024-01-18T13:24:22.028" v="4564"/>
          <ac:spMkLst>
            <pc:docMk/>
            <pc:sldMk cId="3669968806" sldId="2653"/>
            <ac:spMk id="8" creationId="{C4DAFD30-FBBE-9C9C-09E8-52D635E0B7C8}"/>
          </ac:spMkLst>
        </pc:spChg>
        <pc:spChg chg="del">
          <ac:chgData name="Geiregat Carine" userId="b9f1c231-3808-4da6-89f3-a9a707728399" providerId="ADAL" clId="{D6C38F8F-9F5B-4B25-A676-41785C17C254}" dt="2024-01-18T13:24:00.128" v="4560" actId="478"/>
          <ac:spMkLst>
            <pc:docMk/>
            <pc:sldMk cId="3669968806" sldId="2653"/>
            <ac:spMk id="9" creationId="{5158A18A-6DF8-C0E1-E892-77F07743CA6B}"/>
          </ac:spMkLst>
        </pc:spChg>
        <pc:spChg chg="del">
          <ac:chgData name="Geiregat Carine" userId="b9f1c231-3808-4da6-89f3-a9a707728399" providerId="ADAL" clId="{D6C38F8F-9F5B-4B25-A676-41785C17C254}" dt="2024-01-18T13:24:00.128" v="4560" actId="478"/>
          <ac:spMkLst>
            <pc:docMk/>
            <pc:sldMk cId="3669968806" sldId="2653"/>
            <ac:spMk id="11" creationId="{3560E1A4-71CB-B84B-00DE-88303C2ACF21}"/>
          </ac:spMkLst>
        </pc:spChg>
        <pc:spChg chg="del mod">
          <ac:chgData name="Geiregat Carine" userId="b9f1c231-3808-4da6-89f3-a9a707728399" providerId="ADAL" clId="{D6C38F8F-9F5B-4B25-A676-41785C17C254}" dt="2024-01-18T13:30:55.370" v="4803" actId="21"/>
          <ac:spMkLst>
            <pc:docMk/>
            <pc:sldMk cId="3669968806" sldId="2653"/>
            <ac:spMk id="13" creationId="{FF14E13D-5860-7E6C-459C-9F0AF17D1479}"/>
          </ac:spMkLst>
        </pc:spChg>
        <pc:spChg chg="add del mod">
          <ac:chgData name="Geiregat Carine" userId="b9f1c231-3808-4da6-89f3-a9a707728399" providerId="ADAL" clId="{D6C38F8F-9F5B-4B25-A676-41785C17C254}" dt="2024-01-18T13:24:22.028" v="4564"/>
          <ac:spMkLst>
            <pc:docMk/>
            <pc:sldMk cId="3669968806" sldId="2653"/>
            <ac:spMk id="14" creationId="{FBBEBF71-1097-154A-4867-662DBE157CAC}"/>
          </ac:spMkLst>
        </pc:spChg>
        <pc:spChg chg="del mod">
          <ac:chgData name="Geiregat Carine" userId="b9f1c231-3808-4da6-89f3-a9a707728399" providerId="ADAL" clId="{D6C38F8F-9F5B-4B25-A676-41785C17C254}" dt="2024-01-18T13:30:56.510" v="4804" actId="478"/>
          <ac:spMkLst>
            <pc:docMk/>
            <pc:sldMk cId="3669968806" sldId="2653"/>
            <ac:spMk id="15" creationId="{6C5E64DE-1CC5-E52C-4729-C9CD7AB93E87}"/>
          </ac:spMkLst>
        </pc:spChg>
        <pc:spChg chg="add mod">
          <ac:chgData name="Geiregat Carine" userId="b9f1c231-3808-4da6-89f3-a9a707728399" providerId="ADAL" clId="{D6C38F8F-9F5B-4B25-A676-41785C17C254}" dt="2024-01-18T13:24:27.918" v="4565"/>
          <ac:spMkLst>
            <pc:docMk/>
            <pc:sldMk cId="3669968806" sldId="2653"/>
            <ac:spMk id="17" creationId="{C62E4021-9125-F221-555E-83C76CEA8BE5}"/>
          </ac:spMkLst>
        </pc:spChg>
        <pc:picChg chg="add mod">
          <ac:chgData name="Geiregat Carine" userId="b9f1c231-3808-4da6-89f3-a9a707728399" providerId="ADAL" clId="{D6C38F8F-9F5B-4B25-A676-41785C17C254}" dt="2024-01-18T13:24:14.612" v="4562"/>
          <ac:picMkLst>
            <pc:docMk/>
            <pc:sldMk cId="3669968806" sldId="2653"/>
            <ac:picMk id="5" creationId="{1380B807-3750-67A8-0376-E5DF69A8B00E}"/>
          </ac:picMkLst>
        </pc:picChg>
        <pc:picChg chg="del">
          <ac:chgData name="Geiregat Carine" userId="b9f1c231-3808-4da6-89f3-a9a707728399" providerId="ADAL" clId="{D6C38F8F-9F5B-4B25-A676-41785C17C254}" dt="2024-01-18T13:24:00.128" v="4560" actId="478"/>
          <ac:picMkLst>
            <pc:docMk/>
            <pc:sldMk cId="3669968806" sldId="2653"/>
            <ac:picMk id="12" creationId="{CE5C2A8C-C51D-8908-AF49-93B32177F4BB}"/>
          </ac:picMkLst>
        </pc:picChg>
        <pc:picChg chg="add del mod">
          <ac:chgData name="Geiregat Carine" userId="b9f1c231-3808-4da6-89f3-a9a707728399" providerId="ADAL" clId="{D6C38F8F-9F5B-4B25-A676-41785C17C254}" dt="2024-01-18T13:24:22.028" v="4564"/>
          <ac:picMkLst>
            <pc:docMk/>
            <pc:sldMk cId="3669968806" sldId="2653"/>
            <ac:picMk id="16" creationId="{96052482-2409-5BCB-D5DC-673E20FAF8F2}"/>
          </ac:picMkLst>
        </pc:picChg>
      </pc:sldChg>
      <pc:sldChg chg="add">
        <pc:chgData name="Geiregat Carine" userId="b9f1c231-3808-4da6-89f3-a9a707728399" providerId="ADAL" clId="{D6C38F8F-9F5B-4B25-A676-41785C17C254}" dt="2024-01-18T13:30:38.677" v="4800" actId="2890"/>
        <pc:sldMkLst>
          <pc:docMk/>
          <pc:sldMk cId="3643944781" sldId="2654"/>
        </pc:sldMkLst>
      </pc:sldChg>
      <pc:sldChg chg="add del">
        <pc:chgData name="Geiregat Carine" userId="b9f1c231-3808-4da6-89f3-a9a707728399" providerId="ADAL" clId="{D6C38F8F-9F5B-4B25-A676-41785C17C254}" dt="2024-01-18T13:34:49.660" v="4831" actId="2696"/>
        <pc:sldMkLst>
          <pc:docMk/>
          <pc:sldMk cId="2927460323" sldId="2655"/>
        </pc:sldMkLst>
      </pc:sldChg>
      <pc:sldChg chg="modSp add del mod">
        <pc:chgData name="Geiregat Carine" userId="b9f1c231-3808-4da6-89f3-a9a707728399" providerId="ADAL" clId="{D6C38F8F-9F5B-4B25-A676-41785C17C254}" dt="2024-01-18T13:44:04.042" v="5165" actId="2696"/>
        <pc:sldMkLst>
          <pc:docMk/>
          <pc:sldMk cId="3586195397" sldId="2656"/>
        </pc:sldMkLst>
        <pc:picChg chg="mod">
          <ac:chgData name="Geiregat Carine" userId="b9f1c231-3808-4da6-89f3-a9a707728399" providerId="ADAL" clId="{D6C38F8F-9F5B-4B25-A676-41785C17C254}" dt="2024-01-18T13:40:29.365" v="5077" actId="1076"/>
          <ac:picMkLst>
            <pc:docMk/>
            <pc:sldMk cId="3586195397" sldId="2656"/>
            <ac:picMk id="9" creationId="{0EC86A94-0EA7-5ED5-4924-5BC352AE1443}"/>
          </ac:picMkLst>
        </pc:picChg>
      </pc:sldChg>
      <pc:sldChg chg="addSp delSp modSp add mod">
        <pc:chgData name="Geiregat Carine" userId="b9f1c231-3808-4da6-89f3-a9a707728399" providerId="ADAL" clId="{D6C38F8F-9F5B-4B25-A676-41785C17C254}" dt="2024-01-18T13:34:43.657" v="4830" actId="1076"/>
        <pc:sldMkLst>
          <pc:docMk/>
          <pc:sldMk cId="130910606" sldId="2657"/>
        </pc:sldMkLst>
        <pc:spChg chg="mod">
          <ac:chgData name="Geiregat Carine" userId="b9f1c231-3808-4da6-89f3-a9a707728399" providerId="ADAL" clId="{D6C38F8F-9F5B-4B25-A676-41785C17C254}" dt="2024-01-18T13:32:42.039" v="4816" actId="20577"/>
          <ac:spMkLst>
            <pc:docMk/>
            <pc:sldMk cId="130910606" sldId="2657"/>
            <ac:spMk id="7" creationId="{1990459E-1CD3-42D2-AE26-F643A104B516}"/>
          </ac:spMkLst>
        </pc:spChg>
        <pc:spChg chg="add mod">
          <ac:chgData name="Geiregat Carine" userId="b9f1c231-3808-4da6-89f3-a9a707728399" providerId="ADAL" clId="{D6C38F8F-9F5B-4B25-A676-41785C17C254}" dt="2024-01-18T13:32:58.323" v="4817"/>
          <ac:spMkLst>
            <pc:docMk/>
            <pc:sldMk cId="130910606" sldId="2657"/>
            <ac:spMk id="8" creationId="{58A4D943-BE05-0202-12B8-0912B1F294A9}"/>
          </ac:spMkLst>
        </pc:spChg>
        <pc:spChg chg="add mod">
          <ac:chgData name="Geiregat Carine" userId="b9f1c231-3808-4da6-89f3-a9a707728399" providerId="ADAL" clId="{D6C38F8F-9F5B-4B25-A676-41785C17C254}" dt="2024-01-18T13:34:29.769" v="4829" actId="14100"/>
          <ac:spMkLst>
            <pc:docMk/>
            <pc:sldMk cId="130910606" sldId="2657"/>
            <ac:spMk id="9" creationId="{26A4A1F8-17F9-4937-8776-88BC70E0BBE7}"/>
          </ac:spMkLst>
        </pc:spChg>
        <pc:spChg chg="add mod">
          <ac:chgData name="Geiregat Carine" userId="b9f1c231-3808-4da6-89f3-a9a707728399" providerId="ADAL" clId="{D6C38F8F-9F5B-4B25-A676-41785C17C254}" dt="2024-01-18T13:34:18.342" v="4827" actId="255"/>
          <ac:spMkLst>
            <pc:docMk/>
            <pc:sldMk cId="130910606" sldId="2657"/>
            <ac:spMk id="11" creationId="{62DE9932-D0AA-A4CF-6F66-87ED8E7575D8}"/>
          </ac:spMkLst>
        </pc:spChg>
        <pc:spChg chg="del mod">
          <ac:chgData name="Geiregat Carine" userId="b9f1c231-3808-4da6-89f3-a9a707728399" providerId="ADAL" clId="{D6C38F8F-9F5B-4B25-A676-41785C17C254}" dt="2024-01-18T13:32:16.502" v="4811" actId="478"/>
          <ac:spMkLst>
            <pc:docMk/>
            <pc:sldMk cId="130910606" sldId="2657"/>
            <ac:spMk id="13" creationId="{FF14E13D-5860-7E6C-459C-9F0AF17D1479}"/>
          </ac:spMkLst>
        </pc:spChg>
        <pc:spChg chg="add mod">
          <ac:chgData name="Geiregat Carine" userId="b9f1c231-3808-4da6-89f3-a9a707728399" providerId="ADAL" clId="{D6C38F8F-9F5B-4B25-A676-41785C17C254}" dt="2024-01-18T13:34:43.657" v="4830" actId="1076"/>
          <ac:spMkLst>
            <pc:docMk/>
            <pc:sldMk cId="130910606" sldId="2657"/>
            <ac:spMk id="14" creationId="{EFFFF653-967A-A1FC-FFBC-EF2F5091F1ED}"/>
          </ac:spMkLst>
        </pc:spChg>
        <pc:spChg chg="del">
          <ac:chgData name="Geiregat Carine" userId="b9f1c231-3808-4da6-89f3-a9a707728399" providerId="ADAL" clId="{D6C38F8F-9F5B-4B25-A676-41785C17C254}" dt="2024-01-18T13:32:14.652" v="4810" actId="478"/>
          <ac:spMkLst>
            <pc:docMk/>
            <pc:sldMk cId="130910606" sldId="2657"/>
            <ac:spMk id="15" creationId="{6C5E64DE-1CC5-E52C-4729-C9CD7AB93E87}"/>
          </ac:spMkLst>
        </pc:spChg>
        <pc:picChg chg="add mod">
          <ac:chgData name="Geiregat Carine" userId="b9f1c231-3808-4da6-89f3-a9a707728399" providerId="ADAL" clId="{D6C38F8F-9F5B-4B25-A676-41785C17C254}" dt="2024-01-18T13:32:58.323" v="4817"/>
          <ac:picMkLst>
            <pc:docMk/>
            <pc:sldMk cId="130910606" sldId="2657"/>
            <ac:picMk id="2" creationId="{CA05B879-90EE-EE9D-29BB-17DAF47ED7B7}"/>
          </ac:picMkLst>
        </pc:picChg>
        <pc:picChg chg="add mod">
          <ac:chgData name="Geiregat Carine" userId="b9f1c231-3808-4da6-89f3-a9a707728399" providerId="ADAL" clId="{D6C38F8F-9F5B-4B25-A676-41785C17C254}" dt="2024-01-18T13:32:58.323" v="4817"/>
          <ac:picMkLst>
            <pc:docMk/>
            <pc:sldMk cId="130910606" sldId="2657"/>
            <ac:picMk id="6" creationId="{46AFE82C-3F10-ADE8-DD70-30556722D22E}"/>
          </ac:picMkLst>
        </pc:picChg>
        <pc:picChg chg="add mod">
          <ac:chgData name="Geiregat Carine" userId="b9f1c231-3808-4da6-89f3-a9a707728399" providerId="ADAL" clId="{D6C38F8F-9F5B-4B25-A676-41785C17C254}" dt="2024-01-18T13:34:43.657" v="4830" actId="1076"/>
          <ac:picMkLst>
            <pc:docMk/>
            <pc:sldMk cId="130910606" sldId="2657"/>
            <ac:picMk id="12" creationId="{73878AD6-39DF-2A45-3F4B-A3F4A6082247}"/>
          </ac:picMkLst>
        </pc:picChg>
        <pc:picChg chg="add mod">
          <ac:chgData name="Geiregat Carine" userId="b9f1c231-3808-4da6-89f3-a9a707728399" providerId="ADAL" clId="{D6C38F8F-9F5B-4B25-A676-41785C17C254}" dt="2024-01-18T13:32:58.323" v="4817"/>
          <ac:picMkLst>
            <pc:docMk/>
            <pc:sldMk cId="130910606" sldId="2657"/>
            <ac:picMk id="16" creationId="{B5C8B235-4139-A306-AEB0-6E0D1F379634}"/>
          </ac:picMkLst>
        </pc:picChg>
      </pc:sldChg>
      <pc:sldChg chg="addSp delSp modSp add mod ord">
        <pc:chgData name="Geiregat Carine" userId="b9f1c231-3808-4da6-89f3-a9a707728399" providerId="ADAL" clId="{D6C38F8F-9F5B-4B25-A676-41785C17C254}" dt="2024-01-18T13:43:45.797" v="5164" actId="167"/>
        <pc:sldMkLst>
          <pc:docMk/>
          <pc:sldMk cId="1414358654" sldId="2658"/>
        </pc:sldMkLst>
        <pc:spChg chg="add del mod">
          <ac:chgData name="Geiregat Carine" userId="b9f1c231-3808-4da6-89f3-a9a707728399" providerId="ADAL" clId="{D6C38F8F-9F5B-4B25-A676-41785C17C254}" dt="2024-01-18T13:38:52.698" v="4987" actId="478"/>
          <ac:spMkLst>
            <pc:docMk/>
            <pc:sldMk cId="1414358654" sldId="2658"/>
            <ac:spMk id="2" creationId="{D8FFED20-0307-671F-34A8-BF9920FEF7CC}"/>
          </ac:spMkLst>
        </pc:spChg>
        <pc:spChg chg="add del mod">
          <ac:chgData name="Geiregat Carine" userId="b9f1c231-3808-4da6-89f3-a9a707728399" providerId="ADAL" clId="{D6C38F8F-9F5B-4B25-A676-41785C17C254}" dt="2024-01-18T13:38:56.916" v="4988" actId="478"/>
          <ac:spMkLst>
            <pc:docMk/>
            <pc:sldMk cId="1414358654" sldId="2658"/>
            <ac:spMk id="6" creationId="{8F8BE9E3-2772-2035-6507-C83D52978275}"/>
          </ac:spMkLst>
        </pc:spChg>
        <pc:spChg chg="mod">
          <ac:chgData name="Geiregat Carine" userId="b9f1c231-3808-4da6-89f3-a9a707728399" providerId="ADAL" clId="{D6C38F8F-9F5B-4B25-A676-41785C17C254}" dt="2024-01-18T13:43:32.049" v="5162" actId="20577"/>
          <ac:spMkLst>
            <pc:docMk/>
            <pc:sldMk cId="1414358654" sldId="2658"/>
            <ac:spMk id="7" creationId="{1990459E-1CD3-42D2-AE26-F643A104B516}"/>
          </ac:spMkLst>
        </pc:spChg>
        <pc:spChg chg="del">
          <ac:chgData name="Geiregat Carine" userId="b9f1c231-3808-4da6-89f3-a9a707728399" providerId="ADAL" clId="{D6C38F8F-9F5B-4B25-A676-41785C17C254}" dt="2024-01-18T13:36:23.655" v="4917" actId="478"/>
          <ac:spMkLst>
            <pc:docMk/>
            <pc:sldMk cId="1414358654" sldId="2658"/>
            <ac:spMk id="13" creationId="{FF14E13D-5860-7E6C-459C-9F0AF17D1479}"/>
          </ac:spMkLst>
        </pc:spChg>
        <pc:spChg chg="del">
          <ac:chgData name="Geiregat Carine" userId="b9f1c231-3808-4da6-89f3-a9a707728399" providerId="ADAL" clId="{D6C38F8F-9F5B-4B25-A676-41785C17C254}" dt="2024-01-18T13:36:24.449" v="4918" actId="478"/>
          <ac:spMkLst>
            <pc:docMk/>
            <pc:sldMk cId="1414358654" sldId="2658"/>
            <ac:spMk id="15" creationId="{6C5E64DE-1CC5-E52C-4729-C9CD7AB93E87}"/>
          </ac:spMkLst>
        </pc:spChg>
        <pc:picChg chg="add mod ord">
          <ac:chgData name="Geiregat Carine" userId="b9f1c231-3808-4da6-89f3-a9a707728399" providerId="ADAL" clId="{D6C38F8F-9F5B-4B25-A676-41785C17C254}" dt="2024-01-18T13:43:45.797" v="5164" actId="167"/>
          <ac:picMkLst>
            <pc:docMk/>
            <pc:sldMk cId="1414358654" sldId="2658"/>
            <ac:picMk id="8" creationId="{292A0D7B-5F2C-0853-488E-A3388668ECA6}"/>
          </ac:picMkLst>
        </pc:picChg>
      </pc:sldChg>
      <pc:sldChg chg="addSp delSp modSp add mod">
        <pc:chgData name="Geiregat Carine" userId="b9f1c231-3808-4da6-89f3-a9a707728399" providerId="ADAL" clId="{D6C38F8F-9F5B-4B25-A676-41785C17C254}" dt="2024-01-18T13:50:21.970" v="5239" actId="1076"/>
        <pc:sldMkLst>
          <pc:docMk/>
          <pc:sldMk cId="3636249519" sldId="2659"/>
        </pc:sldMkLst>
        <pc:spChg chg="add del mod">
          <ac:chgData name="Geiregat Carine" userId="b9f1c231-3808-4da6-89f3-a9a707728399" providerId="ADAL" clId="{D6C38F8F-9F5B-4B25-A676-41785C17C254}" dt="2024-01-18T13:49:22.057" v="5233" actId="478"/>
          <ac:spMkLst>
            <pc:docMk/>
            <pc:sldMk cId="3636249519" sldId="2659"/>
            <ac:spMk id="6" creationId="{8CD8BF4F-D94D-94EB-6BC2-5132F4B8EBD6}"/>
          </ac:spMkLst>
        </pc:spChg>
        <pc:spChg chg="mod">
          <ac:chgData name="Geiregat Carine" userId="b9f1c231-3808-4da6-89f3-a9a707728399" providerId="ADAL" clId="{D6C38F8F-9F5B-4B25-A676-41785C17C254}" dt="2024-01-18T13:49:03.112" v="5230" actId="20577"/>
          <ac:spMkLst>
            <pc:docMk/>
            <pc:sldMk cId="3636249519" sldId="2659"/>
            <ac:spMk id="7" creationId="{1990459E-1CD3-42D2-AE26-F643A104B516}"/>
          </ac:spMkLst>
        </pc:spChg>
        <pc:spChg chg="add mod">
          <ac:chgData name="Geiregat Carine" userId="b9f1c231-3808-4da6-89f3-a9a707728399" providerId="ADAL" clId="{D6C38F8F-9F5B-4B25-A676-41785C17C254}" dt="2024-01-18T13:50:21.970" v="5239" actId="1076"/>
          <ac:spMkLst>
            <pc:docMk/>
            <pc:sldMk cId="3636249519" sldId="2659"/>
            <ac:spMk id="11" creationId="{B1E25BCC-3032-CDEC-3852-A0E176EFFF92}"/>
          </ac:spMkLst>
        </pc:spChg>
        <pc:picChg chg="add del mod">
          <ac:chgData name="Geiregat Carine" userId="b9f1c231-3808-4da6-89f3-a9a707728399" providerId="ADAL" clId="{D6C38F8F-9F5B-4B25-A676-41785C17C254}" dt="2024-01-18T13:49:21.112" v="5232" actId="478"/>
          <ac:picMkLst>
            <pc:docMk/>
            <pc:sldMk cId="3636249519" sldId="2659"/>
            <ac:picMk id="2" creationId="{98DCB149-19B6-B193-8664-0C3181246E3F}"/>
          </ac:picMkLst>
        </pc:picChg>
        <pc:picChg chg="del">
          <ac:chgData name="Geiregat Carine" userId="b9f1c231-3808-4da6-89f3-a9a707728399" providerId="ADAL" clId="{D6C38F8F-9F5B-4B25-A676-41785C17C254}" dt="2024-01-18T13:44:47.326" v="5179" actId="478"/>
          <ac:picMkLst>
            <pc:docMk/>
            <pc:sldMk cId="3636249519" sldId="2659"/>
            <ac:picMk id="8" creationId="{292A0D7B-5F2C-0853-488E-A3388668ECA6}"/>
          </ac:picMkLst>
        </pc:picChg>
        <pc:picChg chg="add mod">
          <ac:chgData name="Geiregat Carine" userId="b9f1c231-3808-4da6-89f3-a9a707728399" providerId="ADAL" clId="{D6C38F8F-9F5B-4B25-A676-41785C17C254}" dt="2024-01-18T13:50:21.970" v="5239" actId="1076"/>
          <ac:picMkLst>
            <pc:docMk/>
            <pc:sldMk cId="3636249519" sldId="2659"/>
            <ac:picMk id="9" creationId="{F0AC8146-4458-D55F-7CD5-CEC260C19E86}"/>
          </ac:picMkLst>
        </pc:picChg>
      </pc:sldChg>
      <pc:sldChg chg="add del">
        <pc:chgData name="Geiregat Carine" userId="b9f1c231-3808-4da6-89f3-a9a707728399" providerId="ADAL" clId="{D6C38F8F-9F5B-4B25-A676-41785C17C254}" dt="2024-01-18T13:50:31.563" v="5242" actId="2696"/>
        <pc:sldMkLst>
          <pc:docMk/>
          <pc:sldMk cId="241046413" sldId="2660"/>
        </pc:sldMkLst>
      </pc:sldChg>
      <pc:sldChg chg="addSp delSp modSp add mod">
        <pc:chgData name="Geiregat Carine" userId="b9f1c231-3808-4da6-89f3-a9a707728399" providerId="ADAL" clId="{D6C38F8F-9F5B-4B25-A676-41785C17C254}" dt="2024-01-18T13:52:21.945" v="5280" actId="1076"/>
        <pc:sldMkLst>
          <pc:docMk/>
          <pc:sldMk cId="1665716752" sldId="2660"/>
        </pc:sldMkLst>
        <pc:spChg chg="mod">
          <ac:chgData name="Geiregat Carine" userId="b9f1c231-3808-4da6-89f3-a9a707728399" providerId="ADAL" clId="{D6C38F8F-9F5B-4B25-A676-41785C17C254}" dt="2024-01-18T13:51:56.627" v="5277" actId="20577"/>
          <ac:spMkLst>
            <pc:docMk/>
            <pc:sldMk cId="1665716752" sldId="2660"/>
            <ac:spMk id="7" creationId="{1990459E-1CD3-42D2-AE26-F643A104B516}"/>
          </ac:spMkLst>
        </pc:spChg>
        <pc:spChg chg="del">
          <ac:chgData name="Geiregat Carine" userId="b9f1c231-3808-4da6-89f3-a9a707728399" providerId="ADAL" clId="{D6C38F8F-9F5B-4B25-A676-41785C17C254}" dt="2024-01-18T13:51:12.403" v="5262" actId="478"/>
          <ac:spMkLst>
            <pc:docMk/>
            <pc:sldMk cId="1665716752" sldId="2660"/>
            <ac:spMk id="11" creationId="{B1E25BCC-3032-CDEC-3852-A0E176EFFF92}"/>
          </ac:spMkLst>
        </pc:spChg>
        <pc:picChg chg="add mod">
          <ac:chgData name="Geiregat Carine" userId="b9f1c231-3808-4da6-89f3-a9a707728399" providerId="ADAL" clId="{D6C38F8F-9F5B-4B25-A676-41785C17C254}" dt="2024-01-18T13:52:21.945" v="5280" actId="1076"/>
          <ac:picMkLst>
            <pc:docMk/>
            <pc:sldMk cId="1665716752" sldId="2660"/>
            <ac:picMk id="2" creationId="{09D3B8CD-F827-1ED5-A582-8EAF6117B694}"/>
          </ac:picMkLst>
        </pc:picChg>
        <pc:picChg chg="del">
          <ac:chgData name="Geiregat Carine" userId="b9f1c231-3808-4da6-89f3-a9a707728399" providerId="ADAL" clId="{D6C38F8F-9F5B-4B25-A676-41785C17C254}" dt="2024-01-18T13:51:09.076" v="5261" actId="478"/>
          <ac:picMkLst>
            <pc:docMk/>
            <pc:sldMk cId="1665716752" sldId="2660"/>
            <ac:picMk id="9" creationId="{F0AC8146-4458-D55F-7CD5-CEC260C19E86}"/>
          </ac:picMkLst>
        </pc:picChg>
      </pc:sldChg>
      <pc:sldChg chg="addSp delSp modSp add mod">
        <pc:chgData name="Geiregat Carine" userId="b9f1c231-3808-4da6-89f3-a9a707728399" providerId="ADAL" clId="{D6C38F8F-9F5B-4B25-A676-41785C17C254}" dt="2024-01-18T13:55:40.295" v="5432" actId="20577"/>
        <pc:sldMkLst>
          <pc:docMk/>
          <pc:sldMk cId="1178174669" sldId="2661"/>
        </pc:sldMkLst>
        <pc:spChg chg="mod">
          <ac:chgData name="Geiregat Carine" userId="b9f1c231-3808-4da6-89f3-a9a707728399" providerId="ADAL" clId="{D6C38F8F-9F5B-4B25-A676-41785C17C254}" dt="2024-01-18T13:55:40.295" v="5432" actId="20577"/>
          <ac:spMkLst>
            <pc:docMk/>
            <pc:sldMk cId="1178174669" sldId="2661"/>
            <ac:spMk id="4" creationId="{99926FAE-7104-2384-447C-E0B9C3BB013D}"/>
          </ac:spMkLst>
        </pc:spChg>
        <pc:spChg chg="mod">
          <ac:chgData name="Geiregat Carine" userId="b9f1c231-3808-4da6-89f3-a9a707728399" providerId="ADAL" clId="{D6C38F8F-9F5B-4B25-A676-41785C17C254}" dt="2024-01-18T13:55:02.462" v="5427" actId="20577"/>
          <ac:spMkLst>
            <pc:docMk/>
            <pc:sldMk cId="1178174669" sldId="2661"/>
            <ac:spMk id="7" creationId="{1990459E-1CD3-42D2-AE26-F643A104B516}"/>
          </ac:spMkLst>
        </pc:spChg>
        <pc:spChg chg="mod">
          <ac:chgData name="Geiregat Carine" userId="b9f1c231-3808-4da6-89f3-a9a707728399" providerId="ADAL" clId="{D6C38F8F-9F5B-4B25-A676-41785C17C254}" dt="2024-01-18T13:53:21.443" v="5329" actId="20577"/>
          <ac:spMkLst>
            <pc:docMk/>
            <pc:sldMk cId="1178174669" sldId="2661"/>
            <ac:spMk id="17" creationId="{C62E4021-9125-F221-555E-83C76CEA8BE5}"/>
          </ac:spMkLst>
        </pc:spChg>
        <pc:picChg chg="del">
          <ac:chgData name="Geiregat Carine" userId="b9f1c231-3808-4da6-89f3-a9a707728399" providerId="ADAL" clId="{D6C38F8F-9F5B-4B25-A676-41785C17C254}" dt="2024-01-18T13:53:50.108" v="5346" actId="478"/>
          <ac:picMkLst>
            <pc:docMk/>
            <pc:sldMk cId="1178174669" sldId="2661"/>
            <ac:picMk id="2" creationId="{09D3B8CD-F827-1ED5-A582-8EAF6117B694}"/>
          </ac:picMkLst>
        </pc:picChg>
        <pc:picChg chg="add mod">
          <ac:chgData name="Geiregat Carine" userId="b9f1c231-3808-4da6-89f3-a9a707728399" providerId="ADAL" clId="{D6C38F8F-9F5B-4B25-A676-41785C17C254}" dt="2024-01-18T13:55:29.184" v="5430" actId="1076"/>
          <ac:picMkLst>
            <pc:docMk/>
            <pc:sldMk cId="1178174669" sldId="2661"/>
            <ac:picMk id="6" creationId="{A49C79C0-26EE-B58D-1717-3C64B98B828A}"/>
          </ac:picMkLst>
        </pc:picChg>
      </pc:sldChg>
      <pc:sldChg chg="delSp modSp add mod">
        <pc:chgData name="Geiregat Carine" userId="b9f1c231-3808-4da6-89f3-a9a707728399" providerId="ADAL" clId="{D6C38F8F-9F5B-4B25-A676-41785C17C254}" dt="2024-01-18T13:57:08.276" v="5483" actId="20577"/>
        <pc:sldMkLst>
          <pc:docMk/>
          <pc:sldMk cId="3640876063" sldId="2662"/>
        </pc:sldMkLst>
        <pc:spChg chg="mod">
          <ac:chgData name="Geiregat Carine" userId="b9f1c231-3808-4da6-89f3-a9a707728399" providerId="ADAL" clId="{D6C38F8F-9F5B-4B25-A676-41785C17C254}" dt="2024-01-18T13:57:08.276" v="5483" actId="20577"/>
          <ac:spMkLst>
            <pc:docMk/>
            <pc:sldMk cId="3640876063" sldId="2662"/>
            <ac:spMk id="4" creationId="{99926FAE-7104-2384-447C-E0B9C3BB013D}"/>
          </ac:spMkLst>
        </pc:spChg>
        <pc:spChg chg="mod">
          <ac:chgData name="Geiregat Carine" userId="b9f1c231-3808-4da6-89f3-a9a707728399" providerId="ADAL" clId="{D6C38F8F-9F5B-4B25-A676-41785C17C254}" dt="2024-01-18T13:56:52.907" v="5480" actId="6549"/>
          <ac:spMkLst>
            <pc:docMk/>
            <pc:sldMk cId="3640876063" sldId="2662"/>
            <ac:spMk id="7" creationId="{1990459E-1CD3-42D2-AE26-F643A104B516}"/>
          </ac:spMkLst>
        </pc:spChg>
        <pc:picChg chg="del">
          <ac:chgData name="Geiregat Carine" userId="b9f1c231-3808-4da6-89f3-a9a707728399" providerId="ADAL" clId="{D6C38F8F-9F5B-4B25-A676-41785C17C254}" dt="2024-01-18T13:57:01.244" v="5481" actId="478"/>
          <ac:picMkLst>
            <pc:docMk/>
            <pc:sldMk cId="3640876063" sldId="2662"/>
            <ac:picMk id="6" creationId="{A49C79C0-26EE-B58D-1717-3C64B98B828A}"/>
          </ac:picMkLst>
        </pc:picChg>
      </pc:sldChg>
      <pc:sldChg chg="addSp modSp add mod ord">
        <pc:chgData name="Geiregat Carine" userId="b9f1c231-3808-4da6-89f3-a9a707728399" providerId="ADAL" clId="{D6C38F8F-9F5B-4B25-A676-41785C17C254}" dt="2024-01-18T14:00:11.954" v="5601" actId="20577"/>
        <pc:sldMkLst>
          <pc:docMk/>
          <pc:sldMk cId="3358605510" sldId="2663"/>
        </pc:sldMkLst>
        <pc:spChg chg="mod">
          <ac:chgData name="Geiregat Carine" userId="b9f1c231-3808-4da6-89f3-a9a707728399" providerId="ADAL" clId="{D6C38F8F-9F5B-4B25-A676-41785C17C254}" dt="2024-01-18T14:00:11.954" v="5601" actId="20577"/>
          <ac:spMkLst>
            <pc:docMk/>
            <pc:sldMk cId="3358605510" sldId="2663"/>
            <ac:spMk id="5" creationId="{BF6F9BD0-AA18-049E-A415-AEB708F82D3E}"/>
          </ac:spMkLst>
        </pc:spChg>
        <pc:spChg chg="add mod">
          <ac:chgData name="Geiregat Carine" userId="b9f1c231-3808-4da6-89f3-a9a707728399" providerId="ADAL" clId="{D6C38F8F-9F5B-4B25-A676-41785C17C254}" dt="2024-01-18T14:00:05.075" v="5599" actId="1076"/>
          <ac:spMkLst>
            <pc:docMk/>
            <pc:sldMk cId="3358605510" sldId="2663"/>
            <ac:spMk id="8" creationId="{B7930CD7-4B90-F887-9D5F-43DF097A5967}"/>
          </ac:spMkLst>
        </pc:spChg>
        <pc:spChg chg="add mod">
          <ac:chgData name="Geiregat Carine" userId="b9f1c231-3808-4da6-89f3-a9a707728399" providerId="ADAL" clId="{D6C38F8F-9F5B-4B25-A676-41785C17C254}" dt="2024-01-18T13:59:13.268" v="5491" actId="14100"/>
          <ac:spMkLst>
            <pc:docMk/>
            <pc:sldMk cId="3358605510" sldId="2663"/>
            <ac:spMk id="10" creationId="{F3D4E30C-D138-2C08-45EA-33095C7BA6E1}"/>
          </ac:spMkLst>
        </pc:spChg>
      </pc:sldChg>
      <pc:sldChg chg="modSp add mod ord">
        <pc:chgData name="Geiregat Carine" userId="b9f1c231-3808-4da6-89f3-a9a707728399" providerId="ADAL" clId="{D6C38F8F-9F5B-4B25-A676-41785C17C254}" dt="2024-01-18T14:44:14.275" v="6430" actId="20577"/>
        <pc:sldMkLst>
          <pc:docMk/>
          <pc:sldMk cId="332489649" sldId="2664"/>
        </pc:sldMkLst>
        <pc:spChg chg="mod">
          <ac:chgData name="Geiregat Carine" userId="b9f1c231-3808-4da6-89f3-a9a707728399" providerId="ADAL" clId="{D6C38F8F-9F5B-4B25-A676-41785C17C254}" dt="2024-01-18T14:10:14.004" v="5681" actId="20577"/>
          <ac:spMkLst>
            <pc:docMk/>
            <pc:sldMk cId="332489649" sldId="2664"/>
            <ac:spMk id="15" creationId="{B28B5EBC-F311-56A0-8611-FE7E955BFA26}"/>
          </ac:spMkLst>
        </pc:spChg>
        <pc:spChg chg="mod">
          <ac:chgData name="Geiregat Carine" userId="b9f1c231-3808-4da6-89f3-a9a707728399" providerId="ADAL" clId="{D6C38F8F-9F5B-4B25-A676-41785C17C254}" dt="2024-01-18T14:09:42.289" v="5623" actId="20577"/>
          <ac:spMkLst>
            <pc:docMk/>
            <pc:sldMk cId="332489649" sldId="2664"/>
            <ac:spMk id="17" creationId="{3B146B78-4D44-BFA4-9335-1762BCF4C524}"/>
          </ac:spMkLst>
        </pc:spChg>
        <pc:graphicFrameChg chg="modGraphic">
          <ac:chgData name="Geiregat Carine" userId="b9f1c231-3808-4da6-89f3-a9a707728399" providerId="ADAL" clId="{D6C38F8F-9F5B-4B25-A676-41785C17C254}" dt="2024-01-18T14:44:14.275" v="6430" actId="20577"/>
          <ac:graphicFrameMkLst>
            <pc:docMk/>
            <pc:sldMk cId="332489649" sldId="2664"/>
            <ac:graphicFrameMk id="4" creationId="{3818680E-A6F4-2951-A0D6-6607626C3E6F}"/>
          </ac:graphicFrameMkLst>
        </pc:graphicFrameChg>
        <pc:graphicFrameChg chg="modGraphic">
          <ac:chgData name="Geiregat Carine" userId="b9f1c231-3808-4da6-89f3-a9a707728399" providerId="ADAL" clId="{D6C38F8F-9F5B-4B25-A676-41785C17C254}" dt="2024-01-18T14:10:32.270" v="5683" actId="20577"/>
          <ac:graphicFrameMkLst>
            <pc:docMk/>
            <pc:sldMk cId="332489649" sldId="2664"/>
            <ac:graphicFrameMk id="8" creationId="{657C1595-3142-948A-F985-4C93FD8BF43E}"/>
          </ac:graphicFrameMkLst>
        </pc:graphicFrameChg>
      </pc:sldChg>
      <pc:sldChg chg="addSp delSp modSp add mod">
        <pc:chgData name="Geiregat Carine" userId="b9f1c231-3808-4da6-89f3-a9a707728399" providerId="ADAL" clId="{D6C38F8F-9F5B-4B25-A676-41785C17C254}" dt="2024-01-18T14:16:52.683" v="5725" actId="1076"/>
        <pc:sldMkLst>
          <pc:docMk/>
          <pc:sldMk cId="2453567506" sldId="2665"/>
        </pc:sldMkLst>
        <pc:spChg chg="del">
          <ac:chgData name="Geiregat Carine" userId="b9f1c231-3808-4da6-89f3-a9a707728399" providerId="ADAL" clId="{D6C38F8F-9F5B-4B25-A676-41785C17C254}" dt="2024-01-18T14:15:45.815" v="5716" actId="478"/>
          <ac:spMkLst>
            <pc:docMk/>
            <pc:sldMk cId="2453567506" sldId="2665"/>
            <ac:spMk id="2" creationId="{C80D020A-8A5E-4557-15BD-8F53410D6E5E}"/>
          </ac:spMkLst>
        </pc:spChg>
        <pc:spChg chg="del">
          <ac:chgData name="Geiregat Carine" userId="b9f1c231-3808-4da6-89f3-a9a707728399" providerId="ADAL" clId="{D6C38F8F-9F5B-4B25-A676-41785C17C254}" dt="2024-01-18T14:12:43.476" v="5702" actId="478"/>
          <ac:spMkLst>
            <pc:docMk/>
            <pc:sldMk cId="2453567506" sldId="2665"/>
            <ac:spMk id="5" creationId="{84C492A6-3794-0174-41F1-487D167E5980}"/>
          </ac:spMkLst>
        </pc:spChg>
        <pc:spChg chg="del">
          <ac:chgData name="Geiregat Carine" userId="b9f1c231-3808-4da6-89f3-a9a707728399" providerId="ADAL" clId="{D6C38F8F-9F5B-4B25-A676-41785C17C254}" dt="2024-01-18T14:12:47.038" v="5704" actId="478"/>
          <ac:spMkLst>
            <pc:docMk/>
            <pc:sldMk cId="2453567506" sldId="2665"/>
            <ac:spMk id="6" creationId="{C311DA79-6153-0076-F4E4-0665317A64C5}"/>
          </ac:spMkLst>
        </pc:spChg>
        <pc:spChg chg="del mod">
          <ac:chgData name="Geiregat Carine" userId="b9f1c231-3808-4da6-89f3-a9a707728399" providerId="ADAL" clId="{D6C38F8F-9F5B-4B25-A676-41785C17C254}" dt="2024-01-18T14:15:51.496" v="5718" actId="478"/>
          <ac:spMkLst>
            <pc:docMk/>
            <pc:sldMk cId="2453567506" sldId="2665"/>
            <ac:spMk id="7" creationId="{EFFF2D80-A3FA-8649-F173-BD041F972AF1}"/>
          </ac:spMkLst>
        </pc:spChg>
        <pc:spChg chg="add del">
          <ac:chgData name="Geiregat Carine" userId="b9f1c231-3808-4da6-89f3-a9a707728399" providerId="ADAL" clId="{D6C38F8F-9F5B-4B25-A676-41785C17C254}" dt="2024-01-18T14:12:42.409" v="5701" actId="478"/>
          <ac:spMkLst>
            <pc:docMk/>
            <pc:sldMk cId="2453567506" sldId="2665"/>
            <ac:spMk id="9" creationId="{FB0E4A6A-D960-C197-3BCC-65F4E6FF66F0}"/>
          </ac:spMkLst>
        </pc:spChg>
        <pc:spChg chg="add del">
          <ac:chgData name="Geiregat Carine" userId="b9f1c231-3808-4da6-89f3-a9a707728399" providerId="ADAL" clId="{D6C38F8F-9F5B-4B25-A676-41785C17C254}" dt="2024-01-18T14:12:45.886" v="5703" actId="478"/>
          <ac:spMkLst>
            <pc:docMk/>
            <pc:sldMk cId="2453567506" sldId="2665"/>
            <ac:spMk id="10" creationId="{2E0B5817-56DA-0FD0-B52F-57BEF82548E4}"/>
          </ac:spMkLst>
        </pc:spChg>
        <pc:spChg chg="del">
          <ac:chgData name="Geiregat Carine" userId="b9f1c231-3808-4da6-89f3-a9a707728399" providerId="ADAL" clId="{D6C38F8F-9F5B-4B25-A676-41785C17C254}" dt="2024-01-18T14:12:30.887" v="5698" actId="478"/>
          <ac:spMkLst>
            <pc:docMk/>
            <pc:sldMk cId="2453567506" sldId="2665"/>
            <ac:spMk id="11" creationId="{A350EB8E-AEDB-FED7-4FE3-3FFC76C5BCEB}"/>
          </ac:spMkLst>
        </pc:spChg>
        <pc:spChg chg="del">
          <ac:chgData name="Geiregat Carine" userId="b9f1c231-3808-4da6-89f3-a9a707728399" providerId="ADAL" clId="{D6C38F8F-9F5B-4B25-A676-41785C17C254}" dt="2024-01-18T14:12:15.243" v="5691" actId="478"/>
          <ac:spMkLst>
            <pc:docMk/>
            <pc:sldMk cId="2453567506" sldId="2665"/>
            <ac:spMk id="12" creationId="{11C0E607-51AA-8369-FAF1-6A4C4301D2C7}"/>
          </ac:spMkLst>
        </pc:spChg>
        <pc:spChg chg="del">
          <ac:chgData name="Geiregat Carine" userId="b9f1c231-3808-4da6-89f3-a9a707728399" providerId="ADAL" clId="{D6C38F8F-9F5B-4B25-A676-41785C17C254}" dt="2024-01-18T14:12:23.197" v="5695" actId="478"/>
          <ac:spMkLst>
            <pc:docMk/>
            <pc:sldMk cId="2453567506" sldId="2665"/>
            <ac:spMk id="13" creationId="{1756B3FA-B27F-5BB6-6881-8CADF3AF9A52}"/>
          </ac:spMkLst>
        </pc:spChg>
        <pc:spChg chg="del">
          <ac:chgData name="Geiregat Carine" userId="b9f1c231-3808-4da6-89f3-a9a707728399" providerId="ADAL" clId="{D6C38F8F-9F5B-4B25-A676-41785C17C254}" dt="2024-01-18T14:12:13.913" v="5690" actId="478"/>
          <ac:spMkLst>
            <pc:docMk/>
            <pc:sldMk cId="2453567506" sldId="2665"/>
            <ac:spMk id="14" creationId="{2DD3D5B4-2472-FF9A-0742-AA72728C6229}"/>
          </ac:spMkLst>
        </pc:spChg>
        <pc:spChg chg="mod">
          <ac:chgData name="Geiregat Carine" userId="b9f1c231-3808-4da6-89f3-a9a707728399" providerId="ADAL" clId="{D6C38F8F-9F5B-4B25-A676-41785C17C254}" dt="2024-01-18T14:11:46.317" v="5687"/>
          <ac:spMkLst>
            <pc:docMk/>
            <pc:sldMk cId="2453567506" sldId="2665"/>
            <ac:spMk id="15" creationId="{B28B5EBC-F311-56A0-8611-FE7E955BFA26}"/>
          </ac:spMkLst>
        </pc:spChg>
        <pc:spChg chg="del">
          <ac:chgData name="Geiregat Carine" userId="b9f1c231-3808-4da6-89f3-a9a707728399" providerId="ADAL" clId="{D6C38F8F-9F5B-4B25-A676-41785C17C254}" dt="2024-01-18T14:12:21.726" v="5694" actId="478"/>
          <ac:spMkLst>
            <pc:docMk/>
            <pc:sldMk cId="2453567506" sldId="2665"/>
            <ac:spMk id="16" creationId="{59E9855A-B46C-4304-C538-710D404073A6}"/>
          </ac:spMkLst>
        </pc:spChg>
        <pc:spChg chg="add del mod">
          <ac:chgData name="Geiregat Carine" userId="b9f1c231-3808-4da6-89f3-a9a707728399" providerId="ADAL" clId="{D6C38F8F-9F5B-4B25-A676-41785C17C254}" dt="2024-01-18T14:14:02.644" v="5711"/>
          <ac:spMkLst>
            <pc:docMk/>
            <pc:sldMk cId="2453567506" sldId="2665"/>
            <ac:spMk id="18" creationId="{62ACD70C-CA12-D704-2210-86797A690793}"/>
          </ac:spMkLst>
        </pc:spChg>
        <pc:spChg chg="add del mod">
          <ac:chgData name="Geiregat Carine" userId="b9f1c231-3808-4da6-89f3-a9a707728399" providerId="ADAL" clId="{D6C38F8F-9F5B-4B25-A676-41785C17C254}" dt="2024-01-18T14:14:02.644" v="5711"/>
          <ac:spMkLst>
            <pc:docMk/>
            <pc:sldMk cId="2453567506" sldId="2665"/>
            <ac:spMk id="19" creationId="{95B9DA6D-36C2-C865-ECA1-02298A94CD18}"/>
          </ac:spMkLst>
        </pc:spChg>
        <pc:spChg chg="add del mod">
          <ac:chgData name="Geiregat Carine" userId="b9f1c231-3808-4da6-89f3-a9a707728399" providerId="ADAL" clId="{D6C38F8F-9F5B-4B25-A676-41785C17C254}" dt="2024-01-18T14:14:02.644" v="5711"/>
          <ac:spMkLst>
            <pc:docMk/>
            <pc:sldMk cId="2453567506" sldId="2665"/>
            <ac:spMk id="20" creationId="{443BDCD7-F677-2F79-0ADB-362B50401EC7}"/>
          </ac:spMkLst>
        </pc:spChg>
        <pc:spChg chg="add del mod">
          <ac:chgData name="Geiregat Carine" userId="b9f1c231-3808-4da6-89f3-a9a707728399" providerId="ADAL" clId="{D6C38F8F-9F5B-4B25-A676-41785C17C254}" dt="2024-01-18T14:14:02.644" v="5711"/>
          <ac:spMkLst>
            <pc:docMk/>
            <pc:sldMk cId="2453567506" sldId="2665"/>
            <ac:spMk id="21" creationId="{CDF01E50-EA72-1AFE-ADCC-B8693771ABF3}"/>
          </ac:spMkLst>
        </pc:spChg>
        <pc:spChg chg="add del mod">
          <ac:chgData name="Geiregat Carine" userId="b9f1c231-3808-4da6-89f3-a9a707728399" providerId="ADAL" clId="{D6C38F8F-9F5B-4B25-A676-41785C17C254}" dt="2024-01-18T14:14:02.644" v="5711"/>
          <ac:spMkLst>
            <pc:docMk/>
            <pc:sldMk cId="2453567506" sldId="2665"/>
            <ac:spMk id="22" creationId="{80F019F3-D410-2352-ABC1-EEB2D43EB611}"/>
          </ac:spMkLst>
        </pc:spChg>
        <pc:spChg chg="add mod">
          <ac:chgData name="Geiregat Carine" userId="b9f1c231-3808-4da6-89f3-a9a707728399" providerId="ADAL" clId="{D6C38F8F-9F5B-4B25-A676-41785C17C254}" dt="2024-01-18T14:16:23.259" v="5720" actId="1076"/>
          <ac:spMkLst>
            <pc:docMk/>
            <pc:sldMk cId="2453567506" sldId="2665"/>
            <ac:spMk id="24" creationId="{F95F8953-E1D1-93C4-08D2-BBF44FD5CB6B}"/>
          </ac:spMkLst>
        </pc:spChg>
        <pc:spChg chg="add mod">
          <ac:chgData name="Geiregat Carine" userId="b9f1c231-3808-4da6-89f3-a9a707728399" providerId="ADAL" clId="{D6C38F8F-9F5B-4B25-A676-41785C17C254}" dt="2024-01-18T14:16:23.259" v="5720" actId="1076"/>
          <ac:spMkLst>
            <pc:docMk/>
            <pc:sldMk cId="2453567506" sldId="2665"/>
            <ac:spMk id="25" creationId="{40AA73A2-980D-5FF9-5277-E93D2A20AA6F}"/>
          </ac:spMkLst>
        </pc:spChg>
        <pc:spChg chg="add mod">
          <ac:chgData name="Geiregat Carine" userId="b9f1c231-3808-4da6-89f3-a9a707728399" providerId="ADAL" clId="{D6C38F8F-9F5B-4B25-A676-41785C17C254}" dt="2024-01-18T14:16:23.259" v="5720" actId="1076"/>
          <ac:spMkLst>
            <pc:docMk/>
            <pc:sldMk cId="2453567506" sldId="2665"/>
            <ac:spMk id="26" creationId="{564A0A88-B26E-DF39-1413-3E98B6E8F268}"/>
          </ac:spMkLst>
        </pc:spChg>
        <pc:spChg chg="add mod">
          <ac:chgData name="Geiregat Carine" userId="b9f1c231-3808-4da6-89f3-a9a707728399" providerId="ADAL" clId="{D6C38F8F-9F5B-4B25-A676-41785C17C254}" dt="2024-01-18T14:16:23.259" v="5720" actId="1076"/>
          <ac:spMkLst>
            <pc:docMk/>
            <pc:sldMk cId="2453567506" sldId="2665"/>
            <ac:spMk id="27" creationId="{3DA6FB61-0C65-CA4A-375C-CD0F0B92E761}"/>
          </ac:spMkLst>
        </pc:spChg>
        <pc:spChg chg="add mod">
          <ac:chgData name="Geiregat Carine" userId="b9f1c231-3808-4da6-89f3-a9a707728399" providerId="ADAL" clId="{D6C38F8F-9F5B-4B25-A676-41785C17C254}" dt="2024-01-18T14:16:23.259" v="5720" actId="1076"/>
          <ac:spMkLst>
            <pc:docMk/>
            <pc:sldMk cId="2453567506" sldId="2665"/>
            <ac:spMk id="28" creationId="{B48BF533-14AB-0950-126A-ED1E46694491}"/>
          </ac:spMkLst>
        </pc:spChg>
        <pc:spChg chg="add mod">
          <ac:chgData name="Geiregat Carine" userId="b9f1c231-3808-4da6-89f3-a9a707728399" providerId="ADAL" clId="{D6C38F8F-9F5B-4B25-A676-41785C17C254}" dt="2024-01-18T14:16:23.259" v="5720" actId="1076"/>
          <ac:spMkLst>
            <pc:docMk/>
            <pc:sldMk cId="2453567506" sldId="2665"/>
            <ac:spMk id="29" creationId="{7F4861BE-EEA6-FBCE-C76A-0CB22AAEBBB7}"/>
          </ac:spMkLst>
        </pc:spChg>
        <pc:spChg chg="add mod">
          <ac:chgData name="Geiregat Carine" userId="b9f1c231-3808-4da6-89f3-a9a707728399" providerId="ADAL" clId="{D6C38F8F-9F5B-4B25-A676-41785C17C254}" dt="2024-01-18T14:16:52.683" v="5725" actId="1076"/>
          <ac:spMkLst>
            <pc:docMk/>
            <pc:sldMk cId="2453567506" sldId="2665"/>
            <ac:spMk id="30" creationId="{44F88872-73DB-8A9E-0DA7-16ED6B19A462}"/>
          </ac:spMkLst>
        </pc:spChg>
        <pc:graphicFrameChg chg="del">
          <ac:chgData name="Geiregat Carine" userId="b9f1c231-3808-4da6-89f3-a9a707728399" providerId="ADAL" clId="{D6C38F8F-9F5B-4B25-A676-41785C17C254}" dt="2024-01-18T14:15:41.849" v="5714" actId="478"/>
          <ac:graphicFrameMkLst>
            <pc:docMk/>
            <pc:sldMk cId="2453567506" sldId="2665"/>
            <ac:graphicFrameMk id="4" creationId="{3818680E-A6F4-2951-A0D6-6607626C3E6F}"/>
          </ac:graphicFrameMkLst>
        </pc:graphicFrameChg>
        <pc:graphicFrameChg chg="del">
          <ac:chgData name="Geiregat Carine" userId="b9f1c231-3808-4da6-89f3-a9a707728399" providerId="ADAL" clId="{D6C38F8F-9F5B-4B25-A676-41785C17C254}" dt="2024-01-18T14:15:43.950" v="5715" actId="478"/>
          <ac:graphicFrameMkLst>
            <pc:docMk/>
            <pc:sldMk cId="2453567506" sldId="2665"/>
            <ac:graphicFrameMk id="8" creationId="{657C1595-3142-948A-F985-4C93FD8BF43E}"/>
          </ac:graphicFrameMkLst>
        </pc:graphicFrameChg>
        <pc:picChg chg="del mod">
          <ac:chgData name="Geiregat Carine" userId="b9f1c231-3808-4da6-89f3-a9a707728399" providerId="ADAL" clId="{D6C38F8F-9F5B-4B25-A676-41785C17C254}" dt="2024-01-18T14:15:48.720" v="5717" actId="478"/>
          <ac:picMkLst>
            <pc:docMk/>
            <pc:sldMk cId="2453567506" sldId="2665"/>
            <ac:picMk id="3" creationId="{6603F31A-1242-AA32-4AE4-B3F90C790D4C}"/>
          </ac:picMkLst>
        </pc:picChg>
        <pc:picChg chg="add mod">
          <ac:chgData name="Geiregat Carine" userId="b9f1c231-3808-4da6-89f3-a9a707728399" providerId="ADAL" clId="{D6C38F8F-9F5B-4B25-A676-41785C17C254}" dt="2024-01-18T14:16:23.259" v="5720" actId="1076"/>
          <ac:picMkLst>
            <pc:docMk/>
            <pc:sldMk cId="2453567506" sldId="2665"/>
            <ac:picMk id="23" creationId="{FAEEF924-37B3-5DC1-0017-DE7A8C79C73A}"/>
          </ac:picMkLst>
        </pc:picChg>
      </pc:sldChg>
      <pc:sldChg chg="modSp add del mod">
        <pc:chgData name="Geiregat Carine" userId="b9f1c231-3808-4da6-89f3-a9a707728399" providerId="ADAL" clId="{D6C38F8F-9F5B-4B25-A676-41785C17C254}" dt="2024-01-18T14:17:04.280" v="5726" actId="2696"/>
        <pc:sldMkLst>
          <pc:docMk/>
          <pc:sldMk cId="1145354617" sldId="2666"/>
        </pc:sldMkLst>
        <pc:picChg chg="mod">
          <ac:chgData name="Geiregat Carine" userId="b9f1c231-3808-4da6-89f3-a9a707728399" providerId="ADAL" clId="{D6C38F8F-9F5B-4B25-A676-41785C17C254}" dt="2024-01-18T14:14:47.176" v="5713" actId="1076"/>
          <ac:picMkLst>
            <pc:docMk/>
            <pc:sldMk cId="1145354617" sldId="2666"/>
            <ac:picMk id="3" creationId="{6603F31A-1242-AA32-4AE4-B3F90C790D4C}"/>
          </ac:picMkLst>
        </pc:picChg>
      </pc:sldChg>
      <pc:sldChg chg="add del">
        <pc:chgData name="Geiregat Carine" userId="b9f1c231-3808-4da6-89f3-a9a707728399" providerId="ADAL" clId="{D6C38F8F-9F5B-4B25-A676-41785C17C254}" dt="2024-01-18T14:25:27.506" v="5872" actId="2696"/>
        <pc:sldMkLst>
          <pc:docMk/>
          <pc:sldMk cId="1168867998" sldId="2666"/>
        </pc:sldMkLst>
      </pc:sldChg>
      <pc:sldChg chg="add del">
        <pc:chgData name="Geiregat Carine" userId="b9f1c231-3808-4da6-89f3-a9a707728399" providerId="ADAL" clId="{D6C38F8F-9F5B-4B25-A676-41785C17C254}" dt="2024-01-18T14:29:34.242" v="6069" actId="2696"/>
        <pc:sldMkLst>
          <pc:docMk/>
          <pc:sldMk cId="595865123" sldId="2667"/>
        </pc:sldMkLst>
      </pc:sldChg>
      <pc:sldChg chg="add del">
        <pc:chgData name="Geiregat Carine" userId="b9f1c231-3808-4da6-89f3-a9a707728399" providerId="ADAL" clId="{D6C38F8F-9F5B-4B25-A676-41785C17C254}" dt="2024-01-18T14:30:36.690" v="6086" actId="2696"/>
        <pc:sldMkLst>
          <pc:docMk/>
          <pc:sldMk cId="2776350458" sldId="2668"/>
        </pc:sldMkLst>
      </pc:sldChg>
      <pc:sldChg chg="addSp modSp add mod">
        <pc:chgData name="Geiregat Carine" userId="b9f1c231-3808-4da6-89f3-a9a707728399" providerId="ADAL" clId="{D6C38F8F-9F5B-4B25-A676-41785C17C254}" dt="2024-01-18T14:48:29.269" v="6508" actId="255"/>
        <pc:sldMkLst>
          <pc:docMk/>
          <pc:sldMk cId="289579315" sldId="2669"/>
        </pc:sldMkLst>
        <pc:spChg chg="add mod">
          <ac:chgData name="Geiregat Carine" userId="b9f1c231-3808-4da6-89f3-a9a707728399" providerId="ADAL" clId="{D6C38F8F-9F5B-4B25-A676-41785C17C254}" dt="2024-01-18T14:21:03.650" v="5768" actId="14100"/>
          <ac:spMkLst>
            <pc:docMk/>
            <pc:sldMk cId="289579315" sldId="2669"/>
            <ac:spMk id="2" creationId="{22DA3646-0865-9834-ADC8-C1E1E90F328E}"/>
          </ac:spMkLst>
        </pc:spChg>
        <pc:spChg chg="mod">
          <ac:chgData name="Geiregat Carine" userId="b9f1c231-3808-4da6-89f3-a9a707728399" providerId="ADAL" clId="{D6C38F8F-9F5B-4B25-A676-41785C17C254}" dt="2024-01-18T14:18:28.957" v="5732" actId="108"/>
          <ac:spMkLst>
            <pc:docMk/>
            <pc:sldMk cId="289579315" sldId="2669"/>
            <ac:spMk id="15" creationId="{B28B5EBC-F311-56A0-8611-FE7E955BFA26}"/>
          </ac:spMkLst>
        </pc:spChg>
        <pc:spChg chg="mod">
          <ac:chgData name="Geiregat Carine" userId="b9f1c231-3808-4da6-89f3-a9a707728399" providerId="ADAL" clId="{D6C38F8F-9F5B-4B25-A676-41785C17C254}" dt="2024-01-18T14:48:29.269" v="6508" actId="255"/>
          <ac:spMkLst>
            <pc:docMk/>
            <pc:sldMk cId="289579315" sldId="2669"/>
            <ac:spMk id="30" creationId="{44F88872-73DB-8A9E-0DA7-16ED6B19A462}"/>
          </ac:spMkLst>
        </pc:spChg>
        <pc:cxnChg chg="add mod">
          <ac:chgData name="Geiregat Carine" userId="b9f1c231-3808-4da6-89f3-a9a707728399" providerId="ADAL" clId="{D6C38F8F-9F5B-4B25-A676-41785C17C254}" dt="2024-01-18T14:21:11.126" v="5769" actId="14100"/>
          <ac:cxnSpMkLst>
            <pc:docMk/>
            <pc:sldMk cId="289579315" sldId="2669"/>
            <ac:cxnSpMk id="3" creationId="{A34581B7-C69C-955A-4F9B-324EE9420CD2}"/>
          </ac:cxnSpMkLst>
        </pc:cxnChg>
      </pc:sldChg>
      <pc:sldChg chg="addSp delSp modSp add mod">
        <pc:chgData name="Geiregat Carine" userId="b9f1c231-3808-4da6-89f3-a9a707728399" providerId="ADAL" clId="{D6C38F8F-9F5B-4B25-A676-41785C17C254}" dt="2024-01-18T14:28:23.607" v="6061" actId="1076"/>
        <pc:sldMkLst>
          <pc:docMk/>
          <pc:sldMk cId="2698466141" sldId="2670"/>
        </pc:sldMkLst>
        <pc:spChg chg="del">
          <ac:chgData name="Geiregat Carine" userId="b9f1c231-3808-4da6-89f3-a9a707728399" providerId="ADAL" clId="{D6C38F8F-9F5B-4B25-A676-41785C17C254}" dt="2024-01-18T14:23:49.054" v="5840" actId="478"/>
          <ac:spMkLst>
            <pc:docMk/>
            <pc:sldMk cId="2698466141" sldId="2670"/>
            <ac:spMk id="2" creationId="{22DA3646-0865-9834-ADC8-C1E1E90F328E}"/>
          </ac:spMkLst>
        </pc:spChg>
        <pc:spChg chg="mod">
          <ac:chgData name="Geiregat Carine" userId="b9f1c231-3808-4da6-89f3-a9a707728399" providerId="ADAL" clId="{D6C38F8F-9F5B-4B25-A676-41785C17C254}" dt="2024-01-18T14:28:18.298" v="6060" actId="255"/>
          <ac:spMkLst>
            <pc:docMk/>
            <pc:sldMk cId="2698466141" sldId="2670"/>
            <ac:spMk id="15" creationId="{B28B5EBC-F311-56A0-8611-FE7E955BFA26}"/>
          </ac:spMkLst>
        </pc:spChg>
        <pc:spChg chg="mod">
          <ac:chgData name="Geiregat Carine" userId="b9f1c231-3808-4da6-89f3-a9a707728399" providerId="ADAL" clId="{D6C38F8F-9F5B-4B25-A676-41785C17C254}" dt="2024-01-18T14:23:19.816" v="5810" actId="255"/>
          <ac:spMkLst>
            <pc:docMk/>
            <pc:sldMk cId="2698466141" sldId="2670"/>
            <ac:spMk id="17" creationId="{3B146B78-4D44-BFA4-9335-1762BCF4C524}"/>
          </ac:spMkLst>
        </pc:spChg>
        <pc:spChg chg="del mod">
          <ac:chgData name="Geiregat Carine" userId="b9f1c231-3808-4da6-89f3-a9a707728399" providerId="ADAL" clId="{D6C38F8F-9F5B-4B25-A676-41785C17C254}" dt="2024-01-18T14:23:47.096" v="5839" actId="478"/>
          <ac:spMkLst>
            <pc:docMk/>
            <pc:sldMk cId="2698466141" sldId="2670"/>
            <ac:spMk id="24" creationId="{F95F8953-E1D1-93C4-08D2-BBF44FD5CB6B}"/>
          </ac:spMkLst>
        </pc:spChg>
        <pc:spChg chg="del">
          <ac:chgData name="Geiregat Carine" userId="b9f1c231-3808-4da6-89f3-a9a707728399" providerId="ADAL" clId="{D6C38F8F-9F5B-4B25-A676-41785C17C254}" dt="2024-01-18T14:23:49.054" v="5840" actId="478"/>
          <ac:spMkLst>
            <pc:docMk/>
            <pc:sldMk cId="2698466141" sldId="2670"/>
            <ac:spMk id="25" creationId="{40AA73A2-980D-5FF9-5277-E93D2A20AA6F}"/>
          </ac:spMkLst>
        </pc:spChg>
        <pc:spChg chg="del">
          <ac:chgData name="Geiregat Carine" userId="b9f1c231-3808-4da6-89f3-a9a707728399" providerId="ADAL" clId="{D6C38F8F-9F5B-4B25-A676-41785C17C254}" dt="2024-01-18T14:23:49.054" v="5840" actId="478"/>
          <ac:spMkLst>
            <pc:docMk/>
            <pc:sldMk cId="2698466141" sldId="2670"/>
            <ac:spMk id="26" creationId="{564A0A88-B26E-DF39-1413-3E98B6E8F268}"/>
          </ac:spMkLst>
        </pc:spChg>
        <pc:spChg chg="del">
          <ac:chgData name="Geiregat Carine" userId="b9f1c231-3808-4da6-89f3-a9a707728399" providerId="ADAL" clId="{D6C38F8F-9F5B-4B25-A676-41785C17C254}" dt="2024-01-18T14:23:49.054" v="5840" actId="478"/>
          <ac:spMkLst>
            <pc:docMk/>
            <pc:sldMk cId="2698466141" sldId="2670"/>
            <ac:spMk id="27" creationId="{3DA6FB61-0C65-CA4A-375C-CD0F0B92E761}"/>
          </ac:spMkLst>
        </pc:spChg>
        <pc:spChg chg="del">
          <ac:chgData name="Geiregat Carine" userId="b9f1c231-3808-4da6-89f3-a9a707728399" providerId="ADAL" clId="{D6C38F8F-9F5B-4B25-A676-41785C17C254}" dt="2024-01-18T14:23:49.054" v="5840" actId="478"/>
          <ac:spMkLst>
            <pc:docMk/>
            <pc:sldMk cId="2698466141" sldId="2670"/>
            <ac:spMk id="28" creationId="{B48BF533-14AB-0950-126A-ED1E46694491}"/>
          </ac:spMkLst>
        </pc:spChg>
        <pc:spChg chg="del">
          <ac:chgData name="Geiregat Carine" userId="b9f1c231-3808-4da6-89f3-a9a707728399" providerId="ADAL" clId="{D6C38F8F-9F5B-4B25-A676-41785C17C254}" dt="2024-01-18T14:23:49.054" v="5840" actId="478"/>
          <ac:spMkLst>
            <pc:docMk/>
            <pc:sldMk cId="2698466141" sldId="2670"/>
            <ac:spMk id="29" creationId="{7F4861BE-EEA6-FBCE-C76A-0CB22AAEBBB7}"/>
          </ac:spMkLst>
        </pc:spChg>
        <pc:spChg chg="del mod">
          <ac:chgData name="Geiregat Carine" userId="b9f1c231-3808-4da6-89f3-a9a707728399" providerId="ADAL" clId="{D6C38F8F-9F5B-4B25-A676-41785C17C254}" dt="2024-01-18T14:23:45.673" v="5837" actId="478"/>
          <ac:spMkLst>
            <pc:docMk/>
            <pc:sldMk cId="2698466141" sldId="2670"/>
            <ac:spMk id="30" creationId="{44F88872-73DB-8A9E-0DA7-16ED6B19A462}"/>
          </ac:spMkLst>
        </pc:spChg>
        <pc:picChg chg="add mod">
          <ac:chgData name="Geiregat Carine" userId="b9f1c231-3808-4da6-89f3-a9a707728399" providerId="ADAL" clId="{D6C38F8F-9F5B-4B25-A676-41785C17C254}" dt="2024-01-18T14:28:23.607" v="6061" actId="1076"/>
          <ac:picMkLst>
            <pc:docMk/>
            <pc:sldMk cId="2698466141" sldId="2670"/>
            <ac:picMk id="4" creationId="{04FAAA29-DDD3-5B03-07AC-DB56FEE2ECCB}"/>
          </ac:picMkLst>
        </pc:picChg>
        <pc:picChg chg="del">
          <ac:chgData name="Geiregat Carine" userId="b9f1c231-3808-4da6-89f3-a9a707728399" providerId="ADAL" clId="{D6C38F8F-9F5B-4B25-A676-41785C17C254}" dt="2024-01-18T14:23:43.309" v="5835" actId="478"/>
          <ac:picMkLst>
            <pc:docMk/>
            <pc:sldMk cId="2698466141" sldId="2670"/>
            <ac:picMk id="23" creationId="{FAEEF924-37B3-5DC1-0017-DE7A8C79C73A}"/>
          </ac:picMkLst>
        </pc:picChg>
        <pc:cxnChg chg="del mod">
          <ac:chgData name="Geiregat Carine" userId="b9f1c231-3808-4da6-89f3-a9a707728399" providerId="ADAL" clId="{D6C38F8F-9F5B-4B25-A676-41785C17C254}" dt="2024-01-18T14:23:49.054" v="5840" actId="478"/>
          <ac:cxnSpMkLst>
            <pc:docMk/>
            <pc:sldMk cId="2698466141" sldId="2670"/>
            <ac:cxnSpMk id="3" creationId="{A34581B7-C69C-955A-4F9B-324EE9420CD2}"/>
          </ac:cxnSpMkLst>
        </pc:cxnChg>
      </pc:sldChg>
      <pc:sldChg chg="addSp delSp modSp add mod">
        <pc:chgData name="Geiregat Carine" userId="b9f1c231-3808-4da6-89f3-a9a707728399" providerId="ADAL" clId="{D6C38F8F-9F5B-4B25-A676-41785C17C254}" dt="2024-01-18T14:29:17.951" v="6068" actId="1076"/>
        <pc:sldMkLst>
          <pc:docMk/>
          <pc:sldMk cId="428001637" sldId="2671"/>
        </pc:sldMkLst>
        <pc:spChg chg="mod">
          <ac:chgData name="Geiregat Carine" userId="b9f1c231-3808-4da6-89f3-a9a707728399" providerId="ADAL" clId="{D6C38F8F-9F5B-4B25-A676-41785C17C254}" dt="2024-01-18T14:28:31.396" v="6062" actId="255"/>
          <ac:spMkLst>
            <pc:docMk/>
            <pc:sldMk cId="428001637" sldId="2671"/>
            <ac:spMk id="15" creationId="{B28B5EBC-F311-56A0-8611-FE7E955BFA26}"/>
          </ac:spMkLst>
        </pc:spChg>
        <pc:picChg chg="add mod ord">
          <ac:chgData name="Geiregat Carine" userId="b9f1c231-3808-4da6-89f3-a9a707728399" providerId="ADAL" clId="{D6C38F8F-9F5B-4B25-A676-41785C17C254}" dt="2024-01-18T14:29:17.951" v="6068" actId="1076"/>
          <ac:picMkLst>
            <pc:docMk/>
            <pc:sldMk cId="428001637" sldId="2671"/>
            <ac:picMk id="2" creationId="{679664DA-1CA7-DCF7-D922-55E68B2D2217}"/>
          </ac:picMkLst>
        </pc:picChg>
        <pc:picChg chg="del">
          <ac:chgData name="Geiregat Carine" userId="b9f1c231-3808-4da6-89f3-a9a707728399" providerId="ADAL" clId="{D6C38F8F-9F5B-4B25-A676-41785C17C254}" dt="2024-01-18T14:26:30.952" v="5918" actId="478"/>
          <ac:picMkLst>
            <pc:docMk/>
            <pc:sldMk cId="428001637" sldId="2671"/>
            <ac:picMk id="4" creationId="{04FAAA29-DDD3-5B03-07AC-DB56FEE2ECCB}"/>
          </ac:picMkLst>
        </pc:picChg>
      </pc:sldChg>
      <pc:sldChg chg="addSp delSp modSp add mod">
        <pc:chgData name="Geiregat Carine" userId="b9f1c231-3808-4da6-89f3-a9a707728399" providerId="ADAL" clId="{D6C38F8F-9F5B-4B25-A676-41785C17C254}" dt="2024-01-18T14:30:29.085" v="6085"/>
        <pc:sldMkLst>
          <pc:docMk/>
          <pc:sldMk cId="2856745575" sldId="2672"/>
        </pc:sldMkLst>
        <pc:spChg chg="mod">
          <ac:chgData name="Geiregat Carine" userId="b9f1c231-3808-4da6-89f3-a9a707728399" providerId="ADAL" clId="{D6C38F8F-9F5B-4B25-A676-41785C17C254}" dt="2024-01-18T14:30:17.968" v="6083" actId="15"/>
          <ac:spMkLst>
            <pc:docMk/>
            <pc:sldMk cId="2856745575" sldId="2672"/>
            <ac:spMk id="15" creationId="{B28B5EBC-F311-56A0-8611-FE7E955BFA26}"/>
          </ac:spMkLst>
        </pc:spChg>
        <pc:picChg chg="del">
          <ac:chgData name="Geiregat Carine" userId="b9f1c231-3808-4da6-89f3-a9a707728399" providerId="ADAL" clId="{D6C38F8F-9F5B-4B25-A676-41785C17C254}" dt="2024-01-18T14:30:20.881" v="6084" actId="478"/>
          <ac:picMkLst>
            <pc:docMk/>
            <pc:sldMk cId="2856745575" sldId="2672"/>
            <ac:picMk id="2" creationId="{679664DA-1CA7-DCF7-D922-55E68B2D2217}"/>
          </ac:picMkLst>
        </pc:picChg>
        <pc:picChg chg="add mod">
          <ac:chgData name="Geiregat Carine" userId="b9f1c231-3808-4da6-89f3-a9a707728399" providerId="ADAL" clId="{D6C38F8F-9F5B-4B25-A676-41785C17C254}" dt="2024-01-18T14:30:29.085" v="6085"/>
          <ac:picMkLst>
            <pc:docMk/>
            <pc:sldMk cId="2856745575" sldId="2672"/>
            <ac:picMk id="3" creationId="{30D93C40-CCF4-548D-93E5-32261CE9FBCD}"/>
          </ac:picMkLst>
        </pc:picChg>
      </pc:sldChg>
      <pc:sldChg chg="addSp delSp modSp add mod">
        <pc:chgData name="Geiregat Carine" userId="b9f1c231-3808-4da6-89f3-a9a707728399" providerId="ADAL" clId="{D6C38F8F-9F5B-4B25-A676-41785C17C254}" dt="2024-01-18T14:38:34.907" v="6322" actId="20577"/>
        <pc:sldMkLst>
          <pc:docMk/>
          <pc:sldMk cId="2693557466" sldId="2673"/>
        </pc:sldMkLst>
        <pc:spChg chg="add mod">
          <ac:chgData name="Geiregat Carine" userId="b9f1c231-3808-4da6-89f3-a9a707728399" providerId="ADAL" clId="{D6C38F8F-9F5B-4B25-A676-41785C17C254}" dt="2024-01-18T14:32:30.490" v="6147"/>
          <ac:spMkLst>
            <pc:docMk/>
            <pc:sldMk cId="2693557466" sldId="2673"/>
            <ac:spMk id="5" creationId="{329F3A85-296D-498D-0073-CC4084C32895}"/>
          </ac:spMkLst>
        </pc:spChg>
        <pc:spChg chg="mod">
          <ac:chgData name="Geiregat Carine" userId="b9f1c231-3808-4da6-89f3-a9a707728399" providerId="ADAL" clId="{D6C38F8F-9F5B-4B25-A676-41785C17C254}" dt="2024-01-18T14:31:43.769" v="6143" actId="20577"/>
          <ac:spMkLst>
            <pc:docMk/>
            <pc:sldMk cId="2693557466" sldId="2673"/>
            <ac:spMk id="15" creationId="{B28B5EBC-F311-56A0-8611-FE7E955BFA26}"/>
          </ac:spMkLst>
        </pc:spChg>
        <pc:spChg chg="mod">
          <ac:chgData name="Geiregat Carine" userId="b9f1c231-3808-4da6-89f3-a9a707728399" providerId="ADAL" clId="{D6C38F8F-9F5B-4B25-A676-41785C17C254}" dt="2024-01-18T14:38:34.907" v="6322" actId="20577"/>
          <ac:spMkLst>
            <pc:docMk/>
            <pc:sldMk cId="2693557466" sldId="2673"/>
            <ac:spMk id="17" creationId="{3B146B78-4D44-BFA4-9335-1762BCF4C524}"/>
          </ac:spMkLst>
        </pc:spChg>
        <pc:picChg chg="add del mod">
          <ac:chgData name="Geiregat Carine" userId="b9f1c231-3808-4da6-89f3-a9a707728399" providerId="ADAL" clId="{D6C38F8F-9F5B-4B25-A676-41785C17C254}" dt="2024-01-18T14:32:29.501" v="6146" actId="478"/>
          <ac:picMkLst>
            <pc:docMk/>
            <pc:sldMk cId="2693557466" sldId="2673"/>
            <ac:picMk id="2" creationId="{CAAA519F-1C20-B528-83F9-808629B51C1F}"/>
          </ac:picMkLst>
        </pc:picChg>
        <pc:picChg chg="del">
          <ac:chgData name="Geiregat Carine" userId="b9f1c231-3808-4da6-89f3-a9a707728399" providerId="ADAL" clId="{D6C38F8F-9F5B-4B25-A676-41785C17C254}" dt="2024-01-18T14:32:14.931" v="6145" actId="478"/>
          <ac:picMkLst>
            <pc:docMk/>
            <pc:sldMk cId="2693557466" sldId="2673"/>
            <ac:picMk id="3" creationId="{30D93C40-CCF4-548D-93E5-32261CE9FBCD}"/>
          </ac:picMkLst>
        </pc:picChg>
        <pc:picChg chg="add mod">
          <ac:chgData name="Geiregat Carine" userId="b9f1c231-3808-4da6-89f3-a9a707728399" providerId="ADAL" clId="{D6C38F8F-9F5B-4B25-A676-41785C17C254}" dt="2024-01-18T14:32:30.490" v="6147"/>
          <ac:picMkLst>
            <pc:docMk/>
            <pc:sldMk cId="2693557466" sldId="2673"/>
            <ac:picMk id="4" creationId="{D73ABE69-F63B-3A4D-16C6-A476128B3CDD}"/>
          </ac:picMkLst>
        </pc:picChg>
      </pc:sldChg>
      <pc:sldChg chg="addSp delSp modSp add mod">
        <pc:chgData name="Geiregat Carine" userId="b9f1c231-3808-4da6-89f3-a9a707728399" providerId="ADAL" clId="{D6C38F8F-9F5B-4B25-A676-41785C17C254}" dt="2024-01-18T14:36:36.595" v="6284" actId="20577"/>
        <pc:sldMkLst>
          <pc:docMk/>
          <pc:sldMk cId="1142927584" sldId="2674"/>
        </pc:sldMkLst>
        <pc:spChg chg="del">
          <ac:chgData name="Geiregat Carine" userId="b9f1c231-3808-4da6-89f3-a9a707728399" providerId="ADAL" clId="{D6C38F8F-9F5B-4B25-A676-41785C17C254}" dt="2024-01-18T14:33:54.562" v="6196" actId="478"/>
          <ac:spMkLst>
            <pc:docMk/>
            <pc:sldMk cId="1142927584" sldId="2674"/>
            <ac:spMk id="5" creationId="{329F3A85-296D-498D-0073-CC4084C32895}"/>
          </ac:spMkLst>
        </pc:spChg>
        <pc:spChg chg="mod">
          <ac:chgData name="Geiregat Carine" userId="b9f1c231-3808-4da6-89f3-a9a707728399" providerId="ADAL" clId="{D6C38F8F-9F5B-4B25-A676-41785C17C254}" dt="2024-01-18T14:36:36.595" v="6284" actId="20577"/>
          <ac:spMkLst>
            <pc:docMk/>
            <pc:sldMk cId="1142927584" sldId="2674"/>
            <ac:spMk id="15" creationId="{B28B5EBC-F311-56A0-8611-FE7E955BFA26}"/>
          </ac:spMkLst>
        </pc:spChg>
        <pc:spChg chg="mod">
          <ac:chgData name="Geiregat Carine" userId="b9f1c231-3808-4da6-89f3-a9a707728399" providerId="ADAL" clId="{D6C38F8F-9F5B-4B25-A676-41785C17C254}" dt="2024-01-18T14:33:02.544" v="6161" actId="20577"/>
          <ac:spMkLst>
            <pc:docMk/>
            <pc:sldMk cId="1142927584" sldId="2674"/>
            <ac:spMk id="17" creationId="{3B146B78-4D44-BFA4-9335-1762BCF4C524}"/>
          </ac:spMkLst>
        </pc:spChg>
        <pc:picChg chg="add mod">
          <ac:chgData name="Geiregat Carine" userId="b9f1c231-3808-4da6-89f3-a9a707728399" providerId="ADAL" clId="{D6C38F8F-9F5B-4B25-A676-41785C17C254}" dt="2024-01-18T14:36:02.888" v="6281" actId="1076"/>
          <ac:picMkLst>
            <pc:docMk/>
            <pc:sldMk cId="1142927584" sldId="2674"/>
            <ac:picMk id="2" creationId="{32135930-469B-8F0C-DA34-5531DEE0DC32}"/>
          </ac:picMkLst>
        </pc:picChg>
        <pc:picChg chg="del">
          <ac:chgData name="Geiregat Carine" userId="b9f1c231-3808-4da6-89f3-a9a707728399" providerId="ADAL" clId="{D6C38F8F-9F5B-4B25-A676-41785C17C254}" dt="2024-01-18T14:33:54.562" v="6196" actId="478"/>
          <ac:picMkLst>
            <pc:docMk/>
            <pc:sldMk cId="1142927584" sldId="2674"/>
            <ac:picMk id="4" creationId="{D73ABE69-F63B-3A4D-16C6-A476128B3CDD}"/>
          </ac:picMkLst>
        </pc:picChg>
      </pc:sldChg>
      <pc:sldChg chg="addSp delSp modSp add mod modAnim">
        <pc:chgData name="Geiregat Carine" userId="b9f1c231-3808-4da6-89f3-a9a707728399" providerId="ADAL" clId="{D6C38F8F-9F5B-4B25-A676-41785C17C254}" dt="2024-01-18T14:39:22.369" v="6326" actId="20577"/>
        <pc:sldMkLst>
          <pc:docMk/>
          <pc:sldMk cId="2015822184" sldId="2675"/>
        </pc:sldMkLst>
        <pc:spChg chg="add mod">
          <ac:chgData name="Geiregat Carine" userId="b9f1c231-3808-4da6-89f3-a9a707728399" providerId="ADAL" clId="{D6C38F8F-9F5B-4B25-A676-41785C17C254}" dt="2024-01-18T14:37:34.281" v="6309"/>
          <ac:spMkLst>
            <pc:docMk/>
            <pc:sldMk cId="2015822184" sldId="2675"/>
            <ac:spMk id="4" creationId="{D34B5FCE-0323-ECFC-D1D2-1EF9773D822A}"/>
          </ac:spMkLst>
        </pc:spChg>
        <pc:spChg chg="mod">
          <ac:chgData name="Geiregat Carine" userId="b9f1c231-3808-4da6-89f3-a9a707728399" providerId="ADAL" clId="{D6C38F8F-9F5B-4B25-A676-41785C17C254}" dt="2024-01-18T14:37:30.243" v="6307" actId="6549"/>
          <ac:spMkLst>
            <pc:docMk/>
            <pc:sldMk cId="2015822184" sldId="2675"/>
            <ac:spMk id="15" creationId="{B28B5EBC-F311-56A0-8611-FE7E955BFA26}"/>
          </ac:spMkLst>
        </pc:spChg>
        <pc:spChg chg="mod">
          <ac:chgData name="Geiregat Carine" userId="b9f1c231-3808-4da6-89f3-a9a707728399" providerId="ADAL" clId="{D6C38F8F-9F5B-4B25-A676-41785C17C254}" dt="2024-01-18T14:39:22.369" v="6326" actId="20577"/>
          <ac:spMkLst>
            <pc:docMk/>
            <pc:sldMk cId="2015822184" sldId="2675"/>
            <ac:spMk id="17" creationId="{3B146B78-4D44-BFA4-9335-1762BCF4C524}"/>
          </ac:spMkLst>
        </pc:spChg>
        <pc:picChg chg="del">
          <ac:chgData name="Geiregat Carine" userId="b9f1c231-3808-4da6-89f3-a9a707728399" providerId="ADAL" clId="{D6C38F8F-9F5B-4B25-A676-41785C17C254}" dt="2024-01-18T14:37:33.133" v="6308" actId="478"/>
          <ac:picMkLst>
            <pc:docMk/>
            <pc:sldMk cId="2015822184" sldId="2675"/>
            <ac:picMk id="2" creationId="{32135930-469B-8F0C-DA34-5531DEE0DC32}"/>
          </ac:picMkLst>
        </pc:picChg>
        <pc:picChg chg="add mod">
          <ac:chgData name="Geiregat Carine" userId="b9f1c231-3808-4da6-89f3-a9a707728399" providerId="ADAL" clId="{D6C38F8F-9F5B-4B25-A676-41785C17C254}" dt="2024-01-18T14:37:34.281" v="6309"/>
          <ac:picMkLst>
            <pc:docMk/>
            <pc:sldMk cId="2015822184" sldId="2675"/>
            <ac:picMk id="3" creationId="{D1921DFC-7B37-5014-61EE-E45ED1D3DE49}"/>
          </ac:picMkLst>
        </pc:picChg>
      </pc:sldChg>
      <pc:sldChg chg="add del">
        <pc:chgData name="Geiregat Carine" userId="b9f1c231-3808-4da6-89f3-a9a707728399" providerId="ADAL" clId="{D6C38F8F-9F5B-4B25-A676-41785C17C254}" dt="2024-01-18T14:57:18.730" v="6588" actId="2696"/>
        <pc:sldMkLst>
          <pc:docMk/>
          <pc:sldMk cId="4107386931" sldId="2676"/>
        </pc:sldMkLst>
      </pc:sldChg>
      <pc:sldChg chg="add del">
        <pc:chgData name="Geiregat Carine" userId="b9f1c231-3808-4da6-89f3-a9a707728399" providerId="ADAL" clId="{D6C38F8F-9F5B-4B25-A676-41785C17C254}" dt="2024-01-18T15:00:23.700" v="6631" actId="2696"/>
        <pc:sldMkLst>
          <pc:docMk/>
          <pc:sldMk cId="1968818822" sldId="2677"/>
        </pc:sldMkLst>
      </pc:sldChg>
      <pc:sldChg chg="add del">
        <pc:chgData name="Geiregat Carine" userId="b9f1c231-3808-4da6-89f3-a9a707728399" providerId="ADAL" clId="{D6C38F8F-9F5B-4B25-A676-41785C17C254}" dt="2024-01-19T08:50:43.820" v="7074" actId="47"/>
        <pc:sldMkLst>
          <pc:docMk/>
          <pc:sldMk cId="1100092033" sldId="2678"/>
        </pc:sldMkLst>
      </pc:sldChg>
      <pc:sldChg chg="add del">
        <pc:chgData name="Geiregat Carine" userId="b9f1c231-3808-4da6-89f3-a9a707728399" providerId="ADAL" clId="{D6C38F8F-9F5B-4B25-A676-41785C17C254}" dt="2024-01-18T15:04:26.281" v="6674" actId="2696"/>
        <pc:sldMkLst>
          <pc:docMk/>
          <pc:sldMk cId="1407424452" sldId="2678"/>
        </pc:sldMkLst>
      </pc:sldChg>
      <pc:sldChg chg="add del">
        <pc:chgData name="Geiregat Carine" userId="b9f1c231-3808-4da6-89f3-a9a707728399" providerId="ADAL" clId="{D6C38F8F-9F5B-4B25-A676-41785C17C254}" dt="2024-01-18T15:12:46.987" v="6789" actId="2696"/>
        <pc:sldMkLst>
          <pc:docMk/>
          <pc:sldMk cId="856099048" sldId="2679"/>
        </pc:sldMkLst>
      </pc:sldChg>
      <pc:sldChg chg="add del">
        <pc:chgData name="Geiregat Carine" userId="b9f1c231-3808-4da6-89f3-a9a707728399" providerId="ADAL" clId="{D6C38F8F-9F5B-4B25-A676-41785C17C254}" dt="2024-01-19T09:05:24.732" v="7153" actId="2696"/>
        <pc:sldMkLst>
          <pc:docMk/>
          <pc:sldMk cId="2549496313" sldId="2679"/>
        </pc:sldMkLst>
      </pc:sldChg>
      <pc:sldChg chg="modSp add mod">
        <pc:chgData name="Geiregat Carine" userId="b9f1c231-3808-4da6-89f3-a9a707728399" providerId="ADAL" clId="{D6C38F8F-9F5B-4B25-A676-41785C17C254}" dt="2024-01-18T14:45:54.948" v="6496" actId="20577"/>
        <pc:sldMkLst>
          <pc:docMk/>
          <pc:sldMk cId="501034035" sldId="2680"/>
        </pc:sldMkLst>
        <pc:spChg chg="mod">
          <ac:chgData name="Geiregat Carine" userId="b9f1c231-3808-4da6-89f3-a9a707728399" providerId="ADAL" clId="{D6C38F8F-9F5B-4B25-A676-41785C17C254}" dt="2024-01-18T14:40:46.157" v="6341" actId="20577"/>
          <ac:spMkLst>
            <pc:docMk/>
            <pc:sldMk cId="501034035" sldId="2680"/>
            <ac:spMk id="6" creationId="{2459FF0C-B8E4-4AF2-8D0F-9673864657BA}"/>
          </ac:spMkLst>
        </pc:spChg>
        <pc:spChg chg="mod">
          <ac:chgData name="Geiregat Carine" userId="b9f1c231-3808-4da6-89f3-a9a707728399" providerId="ADAL" clId="{D6C38F8F-9F5B-4B25-A676-41785C17C254}" dt="2024-01-18T14:42:49.593" v="6426" actId="20577"/>
          <ac:spMkLst>
            <pc:docMk/>
            <pc:sldMk cId="501034035" sldId="2680"/>
            <ac:spMk id="7" creationId="{1990459E-1CD3-42D2-AE26-F643A104B516}"/>
          </ac:spMkLst>
        </pc:spChg>
        <pc:graphicFrameChg chg="modGraphic">
          <ac:chgData name="Geiregat Carine" userId="b9f1c231-3808-4da6-89f3-a9a707728399" providerId="ADAL" clId="{D6C38F8F-9F5B-4B25-A676-41785C17C254}" dt="2024-01-18T14:45:54.948" v="6496" actId="20577"/>
          <ac:graphicFrameMkLst>
            <pc:docMk/>
            <pc:sldMk cId="501034035" sldId="2680"/>
            <ac:graphicFrameMk id="4" creationId="{CAE45A40-99C1-355D-1821-EA32425D1CA7}"/>
          </ac:graphicFrameMkLst>
        </pc:graphicFrameChg>
      </pc:sldChg>
      <pc:sldChg chg="addSp delSp modSp add mod">
        <pc:chgData name="Geiregat Carine" userId="b9f1c231-3808-4da6-89f3-a9a707728399" providerId="ADAL" clId="{D6C38F8F-9F5B-4B25-A676-41785C17C254}" dt="2024-01-18T15:00:02.944" v="6626"/>
        <pc:sldMkLst>
          <pc:docMk/>
          <pc:sldMk cId="1892544033" sldId="2681"/>
        </pc:sldMkLst>
        <pc:spChg chg="mod">
          <ac:chgData name="Geiregat Carine" userId="b9f1c231-3808-4da6-89f3-a9a707728399" providerId="ADAL" clId="{D6C38F8F-9F5B-4B25-A676-41785C17C254}" dt="2024-01-18T14:42:42.261" v="6424" actId="20577"/>
          <ac:spMkLst>
            <pc:docMk/>
            <pc:sldMk cId="1892544033" sldId="2681"/>
            <ac:spMk id="7" creationId="{1990459E-1CD3-42D2-AE26-F643A104B516}"/>
          </ac:spMkLst>
        </pc:spChg>
        <pc:spChg chg="del mod">
          <ac:chgData name="Geiregat Carine" userId="b9f1c231-3808-4da6-89f3-a9a707728399" providerId="ADAL" clId="{D6C38F8F-9F5B-4B25-A676-41785C17C254}" dt="2024-01-18T14:46:19.118" v="6500" actId="478"/>
          <ac:spMkLst>
            <pc:docMk/>
            <pc:sldMk cId="1892544033" sldId="2681"/>
            <ac:spMk id="9" creationId="{BEC5020D-6AD2-6299-3E47-07FF05F63F63}"/>
          </ac:spMkLst>
        </pc:spChg>
        <pc:spChg chg="mod">
          <ac:chgData name="Geiregat Carine" userId="b9f1c231-3808-4da6-89f3-a9a707728399" providerId="ADAL" clId="{D6C38F8F-9F5B-4B25-A676-41785C17C254}" dt="2024-01-18T14:51:25.303" v="6541" actId="1076"/>
          <ac:spMkLst>
            <pc:docMk/>
            <pc:sldMk cId="1892544033" sldId="2681"/>
            <ac:spMk id="10" creationId="{00000000-0000-0000-0000-000000000000}"/>
          </ac:spMkLst>
        </pc:spChg>
        <pc:spChg chg="add mod">
          <ac:chgData name="Geiregat Carine" userId="b9f1c231-3808-4da6-89f3-a9a707728399" providerId="ADAL" clId="{D6C38F8F-9F5B-4B25-A676-41785C17C254}" dt="2024-01-18T15:00:02.944" v="6626"/>
          <ac:spMkLst>
            <pc:docMk/>
            <pc:sldMk cId="1892544033" sldId="2681"/>
            <ac:spMk id="11" creationId="{CBC47B7A-A1A6-8059-B2FD-37D71108CB75}"/>
          </ac:spMkLst>
        </pc:spChg>
        <pc:spChg chg="mod">
          <ac:chgData name="Geiregat Carine" userId="b9f1c231-3808-4da6-89f3-a9a707728399" providerId="ADAL" clId="{D6C38F8F-9F5B-4B25-A676-41785C17C254}" dt="2024-01-18T14:56:32.686" v="6585" actId="1076"/>
          <ac:spMkLst>
            <pc:docMk/>
            <pc:sldMk cId="1892544033" sldId="2681"/>
            <ac:spMk id="19" creationId="{D2A9B3B0-E5F6-FEE4-9875-91DC6B3FD9E0}"/>
          </ac:spMkLst>
        </pc:spChg>
        <pc:spChg chg="del mod">
          <ac:chgData name="Geiregat Carine" userId="b9f1c231-3808-4da6-89f3-a9a707728399" providerId="ADAL" clId="{D6C38F8F-9F5B-4B25-A676-41785C17C254}" dt="2024-01-18T14:53:25.967" v="6557" actId="478"/>
          <ac:spMkLst>
            <pc:docMk/>
            <pc:sldMk cId="1892544033" sldId="2681"/>
            <ac:spMk id="21" creationId="{7D8637AC-2F1A-B588-E8C0-0A2608793F28}"/>
          </ac:spMkLst>
        </pc:spChg>
        <pc:spChg chg="del mod">
          <ac:chgData name="Geiregat Carine" userId="b9f1c231-3808-4da6-89f3-a9a707728399" providerId="ADAL" clId="{D6C38F8F-9F5B-4B25-A676-41785C17C254}" dt="2024-01-18T14:53:39.105" v="6563" actId="478"/>
          <ac:spMkLst>
            <pc:docMk/>
            <pc:sldMk cId="1892544033" sldId="2681"/>
            <ac:spMk id="22" creationId="{71C2A296-56E9-B8F9-C825-EE03F843E2F2}"/>
          </ac:spMkLst>
        </pc:spChg>
        <pc:spChg chg="del mod">
          <ac:chgData name="Geiregat Carine" userId="b9f1c231-3808-4da6-89f3-a9a707728399" providerId="ADAL" clId="{D6C38F8F-9F5B-4B25-A676-41785C17C254}" dt="2024-01-18T14:53:40.590" v="6564" actId="478"/>
          <ac:spMkLst>
            <pc:docMk/>
            <pc:sldMk cId="1892544033" sldId="2681"/>
            <ac:spMk id="23" creationId="{7612EA4E-763E-4B3A-3F55-957C22DE8406}"/>
          </ac:spMkLst>
        </pc:spChg>
        <pc:spChg chg="del mod">
          <ac:chgData name="Geiregat Carine" userId="b9f1c231-3808-4da6-89f3-a9a707728399" providerId="ADAL" clId="{D6C38F8F-9F5B-4B25-A676-41785C17C254}" dt="2024-01-18T14:53:43.303" v="6566" actId="478"/>
          <ac:spMkLst>
            <pc:docMk/>
            <pc:sldMk cId="1892544033" sldId="2681"/>
            <ac:spMk id="24" creationId="{69037587-52B3-89A5-EF68-17246D2E9487}"/>
          </ac:spMkLst>
        </pc:spChg>
        <pc:spChg chg="del mod">
          <ac:chgData name="Geiregat Carine" userId="b9f1c231-3808-4da6-89f3-a9a707728399" providerId="ADAL" clId="{D6C38F8F-9F5B-4B25-A676-41785C17C254}" dt="2024-01-18T14:53:42.032" v="6565" actId="478"/>
          <ac:spMkLst>
            <pc:docMk/>
            <pc:sldMk cId="1892544033" sldId="2681"/>
            <ac:spMk id="25" creationId="{040A2634-36F1-20B1-319E-780FF8F9ED0D}"/>
          </ac:spMkLst>
        </pc:spChg>
        <pc:spChg chg="del mod">
          <ac:chgData name="Geiregat Carine" userId="b9f1c231-3808-4da6-89f3-a9a707728399" providerId="ADAL" clId="{D6C38F8F-9F5B-4B25-A676-41785C17C254}" dt="2024-01-18T14:53:27.433" v="6558" actId="478"/>
          <ac:spMkLst>
            <pc:docMk/>
            <pc:sldMk cId="1892544033" sldId="2681"/>
            <ac:spMk id="26" creationId="{D072F925-E021-91EE-6632-971198493958}"/>
          </ac:spMkLst>
        </pc:spChg>
        <pc:spChg chg="del mod">
          <ac:chgData name="Geiregat Carine" userId="b9f1c231-3808-4da6-89f3-a9a707728399" providerId="ADAL" clId="{D6C38F8F-9F5B-4B25-A676-41785C17C254}" dt="2024-01-18T14:53:31.406" v="6560" actId="478"/>
          <ac:spMkLst>
            <pc:docMk/>
            <pc:sldMk cId="1892544033" sldId="2681"/>
            <ac:spMk id="27" creationId="{D01A4796-7004-862B-30E3-B092255F64B9}"/>
          </ac:spMkLst>
        </pc:spChg>
        <pc:spChg chg="del mod">
          <ac:chgData name="Geiregat Carine" userId="b9f1c231-3808-4da6-89f3-a9a707728399" providerId="ADAL" clId="{D6C38F8F-9F5B-4B25-A676-41785C17C254}" dt="2024-01-18T14:53:33.465" v="6561" actId="478"/>
          <ac:spMkLst>
            <pc:docMk/>
            <pc:sldMk cId="1892544033" sldId="2681"/>
            <ac:spMk id="28" creationId="{D7F52FE3-8BD8-1CF6-FBD8-E431FA8DBAE6}"/>
          </ac:spMkLst>
        </pc:spChg>
        <pc:spChg chg="mod">
          <ac:chgData name="Geiregat Carine" userId="b9f1c231-3808-4da6-89f3-a9a707728399" providerId="ADAL" clId="{D6C38F8F-9F5B-4B25-A676-41785C17C254}" dt="2024-01-18T14:56:27.319" v="6584" actId="1076"/>
          <ac:spMkLst>
            <pc:docMk/>
            <pc:sldMk cId="1892544033" sldId="2681"/>
            <ac:spMk id="29" creationId="{DFCFC833-87BC-E31A-B9F0-4001E2005303}"/>
          </ac:spMkLst>
        </pc:spChg>
        <pc:spChg chg="mod">
          <ac:chgData name="Geiregat Carine" userId="b9f1c231-3808-4da6-89f3-a9a707728399" providerId="ADAL" clId="{D6C38F8F-9F5B-4B25-A676-41785C17C254}" dt="2024-01-18T14:56:27.319" v="6584" actId="1076"/>
          <ac:spMkLst>
            <pc:docMk/>
            <pc:sldMk cId="1892544033" sldId="2681"/>
            <ac:spMk id="30" creationId="{B3513E4C-85DE-440D-A4D0-A3BEEF9A6777}"/>
          </ac:spMkLst>
        </pc:spChg>
        <pc:spChg chg="mod">
          <ac:chgData name="Geiregat Carine" userId="b9f1c231-3808-4da6-89f3-a9a707728399" providerId="ADAL" clId="{D6C38F8F-9F5B-4B25-A676-41785C17C254}" dt="2024-01-18T14:56:27.319" v="6584" actId="1076"/>
          <ac:spMkLst>
            <pc:docMk/>
            <pc:sldMk cId="1892544033" sldId="2681"/>
            <ac:spMk id="31" creationId="{E3DB5383-3BA6-9061-873F-15EEAE738D25}"/>
          </ac:spMkLst>
        </pc:spChg>
        <pc:spChg chg="mod">
          <ac:chgData name="Geiregat Carine" userId="b9f1c231-3808-4da6-89f3-a9a707728399" providerId="ADAL" clId="{D6C38F8F-9F5B-4B25-A676-41785C17C254}" dt="2024-01-18T14:56:27.319" v="6584" actId="1076"/>
          <ac:spMkLst>
            <pc:docMk/>
            <pc:sldMk cId="1892544033" sldId="2681"/>
            <ac:spMk id="32" creationId="{F77A90B3-61B9-331D-B7BE-36D7E374E126}"/>
          </ac:spMkLst>
        </pc:spChg>
        <pc:graphicFrameChg chg="del">
          <ac:chgData name="Geiregat Carine" userId="b9f1c231-3808-4da6-89f3-a9a707728399" providerId="ADAL" clId="{D6C38F8F-9F5B-4B25-A676-41785C17C254}" dt="2024-01-18T14:46:11.284" v="6497" actId="21"/>
          <ac:graphicFrameMkLst>
            <pc:docMk/>
            <pc:sldMk cId="1892544033" sldId="2681"/>
            <ac:graphicFrameMk id="2" creationId="{41CD00CB-1943-327B-711D-8898B3A5943B}"/>
          </ac:graphicFrameMkLst>
        </pc:graphicFrameChg>
        <pc:graphicFrameChg chg="del modGraphic">
          <ac:chgData name="Geiregat Carine" userId="b9f1c231-3808-4da6-89f3-a9a707728399" providerId="ADAL" clId="{D6C38F8F-9F5B-4B25-A676-41785C17C254}" dt="2024-01-18T14:46:14.523" v="6498" actId="21"/>
          <ac:graphicFrameMkLst>
            <pc:docMk/>
            <pc:sldMk cId="1892544033" sldId="2681"/>
            <ac:graphicFrameMk id="4" creationId="{CAE45A40-99C1-355D-1821-EA32425D1CA7}"/>
          </ac:graphicFrameMkLst>
        </pc:graphicFrameChg>
        <pc:picChg chg="add mod">
          <ac:chgData name="Geiregat Carine" userId="b9f1c231-3808-4da6-89f3-a9a707728399" providerId="ADAL" clId="{D6C38F8F-9F5B-4B25-A676-41785C17C254}" dt="2024-01-18T14:48:06.863" v="6507" actId="1076"/>
          <ac:picMkLst>
            <pc:docMk/>
            <pc:sldMk cId="1892544033" sldId="2681"/>
            <ac:picMk id="3" creationId="{F99D8B48-84EC-93D6-5B7B-02FBCBA865BD}"/>
          </ac:picMkLst>
        </pc:picChg>
        <pc:picChg chg="mod">
          <ac:chgData name="Geiregat Carine" userId="b9f1c231-3808-4da6-89f3-a9a707728399" providerId="ADAL" clId="{D6C38F8F-9F5B-4B25-A676-41785C17C254}" dt="2024-01-18T14:56:27.319" v="6584" actId="1076"/>
          <ac:picMkLst>
            <pc:docMk/>
            <pc:sldMk cId="1892544033" sldId="2681"/>
            <ac:picMk id="20" creationId="{7D7D68C5-2EAC-C601-E74B-4706F54B7990}"/>
          </ac:picMkLst>
        </pc:picChg>
      </pc:sldChg>
      <pc:sldChg chg="addSp delSp modSp add del mod ord">
        <pc:chgData name="Geiregat Carine" userId="b9f1c231-3808-4da6-89f3-a9a707728399" providerId="ADAL" clId="{D6C38F8F-9F5B-4B25-A676-41785C17C254}" dt="2024-01-18T15:10:33.350" v="6747" actId="20577"/>
        <pc:sldMkLst>
          <pc:docMk/>
          <pc:sldMk cId="912039718" sldId="2682"/>
        </pc:sldMkLst>
        <pc:spChg chg="add mod">
          <ac:chgData name="Geiregat Carine" userId="b9f1c231-3808-4da6-89f3-a9a707728399" providerId="ADAL" clId="{D6C38F8F-9F5B-4B25-A676-41785C17C254}" dt="2024-01-18T15:03:39.674" v="6665" actId="20577"/>
          <ac:spMkLst>
            <pc:docMk/>
            <pc:sldMk cId="912039718" sldId="2682"/>
            <ac:spMk id="3" creationId="{11E4ED8A-D861-9B04-3AD1-0879EE812317}"/>
          </ac:spMkLst>
        </pc:spChg>
        <pc:spChg chg="mod">
          <ac:chgData name="Geiregat Carine" userId="b9f1c231-3808-4da6-89f3-a9a707728399" providerId="ADAL" clId="{D6C38F8F-9F5B-4B25-A676-41785C17C254}" dt="2024-01-18T15:10:33.350" v="6747" actId="20577"/>
          <ac:spMkLst>
            <pc:docMk/>
            <pc:sldMk cId="912039718" sldId="2682"/>
            <ac:spMk id="7" creationId="{1990459E-1CD3-42D2-AE26-F643A104B516}"/>
          </ac:spMkLst>
        </pc:spChg>
        <pc:spChg chg="del">
          <ac:chgData name="Geiregat Carine" userId="b9f1c231-3808-4da6-89f3-a9a707728399" providerId="ADAL" clId="{D6C38F8F-9F5B-4B25-A676-41785C17C254}" dt="2024-01-18T14:58:13.229" v="6597" actId="478"/>
          <ac:spMkLst>
            <pc:docMk/>
            <pc:sldMk cId="912039718" sldId="2682"/>
            <ac:spMk id="9" creationId="{BEC5020D-6AD2-6299-3E47-07FF05F63F63}"/>
          </ac:spMkLst>
        </pc:spChg>
        <pc:spChg chg="del">
          <ac:chgData name="Geiregat Carine" userId="b9f1c231-3808-4da6-89f3-a9a707728399" providerId="ADAL" clId="{D6C38F8F-9F5B-4B25-A676-41785C17C254}" dt="2024-01-18T14:58:22.065" v="6599" actId="478"/>
          <ac:spMkLst>
            <pc:docMk/>
            <pc:sldMk cId="912039718" sldId="2682"/>
            <ac:spMk id="21" creationId="{7D8637AC-2F1A-B588-E8C0-0A2608793F28}"/>
          </ac:spMkLst>
        </pc:spChg>
        <pc:spChg chg="del">
          <ac:chgData name="Geiregat Carine" userId="b9f1c231-3808-4da6-89f3-a9a707728399" providerId="ADAL" clId="{D6C38F8F-9F5B-4B25-A676-41785C17C254}" dt="2024-01-18T14:58:28.733" v="6603" actId="478"/>
          <ac:spMkLst>
            <pc:docMk/>
            <pc:sldMk cId="912039718" sldId="2682"/>
            <ac:spMk id="22" creationId="{71C2A296-56E9-B8F9-C825-EE03F843E2F2}"/>
          </ac:spMkLst>
        </pc:spChg>
        <pc:spChg chg="del">
          <ac:chgData name="Geiregat Carine" userId="b9f1c231-3808-4da6-89f3-a9a707728399" providerId="ADAL" clId="{D6C38F8F-9F5B-4B25-A676-41785C17C254}" dt="2024-01-18T14:58:38.544" v="6606" actId="478"/>
          <ac:spMkLst>
            <pc:docMk/>
            <pc:sldMk cId="912039718" sldId="2682"/>
            <ac:spMk id="23" creationId="{7612EA4E-763E-4B3A-3F55-957C22DE8406}"/>
          </ac:spMkLst>
        </pc:spChg>
        <pc:spChg chg="del">
          <ac:chgData name="Geiregat Carine" userId="b9f1c231-3808-4da6-89f3-a9a707728399" providerId="ADAL" clId="{D6C38F8F-9F5B-4B25-A676-41785C17C254}" dt="2024-01-18T14:58:37.399" v="6605" actId="478"/>
          <ac:spMkLst>
            <pc:docMk/>
            <pc:sldMk cId="912039718" sldId="2682"/>
            <ac:spMk id="24" creationId="{69037587-52B3-89A5-EF68-17246D2E9487}"/>
          </ac:spMkLst>
        </pc:spChg>
        <pc:spChg chg="del">
          <ac:chgData name="Geiregat Carine" userId="b9f1c231-3808-4da6-89f3-a9a707728399" providerId="ADAL" clId="{D6C38F8F-9F5B-4B25-A676-41785C17C254}" dt="2024-01-18T14:58:30.291" v="6604" actId="478"/>
          <ac:spMkLst>
            <pc:docMk/>
            <pc:sldMk cId="912039718" sldId="2682"/>
            <ac:spMk id="25" creationId="{040A2634-36F1-20B1-319E-780FF8F9ED0D}"/>
          </ac:spMkLst>
        </pc:spChg>
        <pc:spChg chg="del">
          <ac:chgData name="Geiregat Carine" userId="b9f1c231-3808-4da6-89f3-a9a707728399" providerId="ADAL" clId="{D6C38F8F-9F5B-4B25-A676-41785C17C254}" dt="2024-01-18T14:58:56.961" v="6607" actId="478"/>
          <ac:spMkLst>
            <pc:docMk/>
            <pc:sldMk cId="912039718" sldId="2682"/>
            <ac:spMk id="26" creationId="{D072F925-E021-91EE-6632-971198493958}"/>
          </ac:spMkLst>
        </pc:spChg>
        <pc:spChg chg="del mod">
          <ac:chgData name="Geiregat Carine" userId="b9f1c231-3808-4da6-89f3-a9a707728399" providerId="ADAL" clId="{D6C38F8F-9F5B-4B25-A676-41785C17C254}" dt="2024-01-18T14:59:01.001" v="6609" actId="478"/>
          <ac:spMkLst>
            <pc:docMk/>
            <pc:sldMk cId="912039718" sldId="2682"/>
            <ac:spMk id="27" creationId="{D01A4796-7004-862B-30E3-B092255F64B9}"/>
          </ac:spMkLst>
        </pc:spChg>
        <pc:spChg chg="mod">
          <ac:chgData name="Geiregat Carine" userId="b9f1c231-3808-4da6-89f3-a9a707728399" providerId="ADAL" clId="{D6C38F8F-9F5B-4B25-A676-41785C17C254}" dt="2024-01-18T14:59:36.153" v="6620" actId="20577"/>
          <ac:spMkLst>
            <pc:docMk/>
            <pc:sldMk cId="912039718" sldId="2682"/>
            <ac:spMk id="28" creationId="{D7F52FE3-8BD8-1CF6-FBD8-E431FA8DBAE6}"/>
          </ac:spMkLst>
        </pc:spChg>
        <pc:spChg chg="del">
          <ac:chgData name="Geiregat Carine" userId="b9f1c231-3808-4da6-89f3-a9a707728399" providerId="ADAL" clId="{D6C38F8F-9F5B-4B25-A676-41785C17C254}" dt="2024-01-18T14:59:07.174" v="6610" actId="478"/>
          <ac:spMkLst>
            <pc:docMk/>
            <pc:sldMk cId="912039718" sldId="2682"/>
            <ac:spMk id="29" creationId="{DFCFC833-87BC-E31A-B9F0-4001E2005303}"/>
          </ac:spMkLst>
        </pc:spChg>
        <pc:spChg chg="del">
          <ac:chgData name="Geiregat Carine" userId="b9f1c231-3808-4da6-89f3-a9a707728399" providerId="ADAL" clId="{D6C38F8F-9F5B-4B25-A676-41785C17C254}" dt="2024-01-18T14:58:20.930" v="6598" actId="478"/>
          <ac:spMkLst>
            <pc:docMk/>
            <pc:sldMk cId="912039718" sldId="2682"/>
            <ac:spMk id="30" creationId="{B3513E4C-85DE-440D-A4D0-A3BEEF9A6777}"/>
          </ac:spMkLst>
        </pc:spChg>
        <pc:spChg chg="del mod">
          <ac:chgData name="Geiregat Carine" userId="b9f1c231-3808-4da6-89f3-a9a707728399" providerId="ADAL" clId="{D6C38F8F-9F5B-4B25-A676-41785C17C254}" dt="2024-01-18T14:58:25.069" v="6601" actId="478"/>
          <ac:spMkLst>
            <pc:docMk/>
            <pc:sldMk cId="912039718" sldId="2682"/>
            <ac:spMk id="31" creationId="{E3DB5383-3BA6-9061-873F-15EEAE738D25}"/>
          </ac:spMkLst>
        </pc:spChg>
        <pc:spChg chg="del">
          <ac:chgData name="Geiregat Carine" userId="b9f1c231-3808-4da6-89f3-a9a707728399" providerId="ADAL" clId="{D6C38F8F-9F5B-4B25-A676-41785C17C254}" dt="2024-01-18T14:58:26.750" v="6602" actId="478"/>
          <ac:spMkLst>
            <pc:docMk/>
            <pc:sldMk cId="912039718" sldId="2682"/>
            <ac:spMk id="32" creationId="{F77A90B3-61B9-331D-B7BE-36D7E374E126}"/>
          </ac:spMkLst>
        </pc:spChg>
        <pc:graphicFrameChg chg="del">
          <ac:chgData name="Geiregat Carine" userId="b9f1c231-3808-4da6-89f3-a9a707728399" providerId="ADAL" clId="{D6C38F8F-9F5B-4B25-A676-41785C17C254}" dt="2024-01-18T14:58:08.134" v="6595" actId="478"/>
          <ac:graphicFrameMkLst>
            <pc:docMk/>
            <pc:sldMk cId="912039718" sldId="2682"/>
            <ac:graphicFrameMk id="2" creationId="{41CD00CB-1943-327B-711D-8898B3A5943B}"/>
          </ac:graphicFrameMkLst>
        </pc:graphicFrameChg>
        <pc:graphicFrameChg chg="del">
          <ac:chgData name="Geiregat Carine" userId="b9f1c231-3808-4da6-89f3-a9a707728399" providerId="ADAL" clId="{D6C38F8F-9F5B-4B25-A676-41785C17C254}" dt="2024-01-18T14:58:11.426" v="6596" actId="478"/>
          <ac:graphicFrameMkLst>
            <pc:docMk/>
            <pc:sldMk cId="912039718" sldId="2682"/>
            <ac:graphicFrameMk id="4" creationId="{CAE45A40-99C1-355D-1821-EA32425D1CA7}"/>
          </ac:graphicFrameMkLst>
        </pc:graphicFrameChg>
        <pc:picChg chg="add mod">
          <ac:chgData name="Geiregat Carine" userId="b9f1c231-3808-4da6-89f3-a9a707728399" providerId="ADAL" clId="{D6C38F8F-9F5B-4B25-A676-41785C17C254}" dt="2024-01-18T14:59:53.039" v="6624" actId="1076"/>
          <ac:picMkLst>
            <pc:docMk/>
            <pc:sldMk cId="912039718" sldId="2682"/>
            <ac:picMk id="8" creationId="{D1A9782A-C444-3199-555D-078A3D835186}"/>
          </ac:picMkLst>
        </pc:picChg>
        <pc:cxnChg chg="add mod">
          <ac:chgData name="Geiregat Carine" userId="b9f1c231-3808-4da6-89f3-a9a707728399" providerId="ADAL" clId="{D6C38F8F-9F5B-4B25-A676-41785C17C254}" dt="2024-01-18T15:03:35.268" v="6660" actId="14100"/>
          <ac:cxnSpMkLst>
            <pc:docMk/>
            <pc:sldMk cId="912039718" sldId="2682"/>
            <ac:cxnSpMk id="11" creationId="{119B19E0-446A-DFE2-C270-4283401EA5F9}"/>
          </ac:cxnSpMkLst>
        </pc:cxnChg>
      </pc:sldChg>
      <pc:sldChg chg="addSp delSp modSp add mod">
        <pc:chgData name="Geiregat Carine" userId="b9f1c231-3808-4da6-89f3-a9a707728399" providerId="ADAL" clId="{D6C38F8F-9F5B-4B25-A676-41785C17C254}" dt="2024-01-18T15:12:32.421" v="6788" actId="1076"/>
        <pc:sldMkLst>
          <pc:docMk/>
          <pc:sldMk cId="290635909" sldId="2683"/>
        </pc:sldMkLst>
        <pc:spChg chg="mod">
          <ac:chgData name="Geiregat Carine" userId="b9f1c231-3808-4da6-89f3-a9a707728399" providerId="ADAL" clId="{D6C38F8F-9F5B-4B25-A676-41785C17C254}" dt="2024-01-18T15:12:32.421" v="6788" actId="1076"/>
          <ac:spMkLst>
            <pc:docMk/>
            <pc:sldMk cId="290635909" sldId="2683"/>
            <ac:spMk id="3" creationId="{11E4ED8A-D861-9B04-3AD1-0879EE812317}"/>
          </ac:spMkLst>
        </pc:spChg>
        <pc:spChg chg="mod">
          <ac:chgData name="Geiregat Carine" userId="b9f1c231-3808-4da6-89f3-a9a707728399" providerId="ADAL" clId="{D6C38F8F-9F5B-4B25-A676-41785C17C254}" dt="2024-01-18T15:10:48.552" v="6761" actId="20577"/>
          <ac:spMkLst>
            <pc:docMk/>
            <pc:sldMk cId="290635909" sldId="2683"/>
            <ac:spMk id="7" creationId="{1990459E-1CD3-42D2-AE26-F643A104B516}"/>
          </ac:spMkLst>
        </pc:spChg>
        <pc:spChg chg="mod">
          <ac:chgData name="Geiregat Carine" userId="b9f1c231-3808-4da6-89f3-a9a707728399" providerId="ADAL" clId="{D6C38F8F-9F5B-4B25-A676-41785C17C254}" dt="2024-01-18T15:01:37.971" v="6645" actId="20577"/>
          <ac:spMkLst>
            <pc:docMk/>
            <pc:sldMk cId="290635909" sldId="2683"/>
            <ac:spMk id="28" creationId="{D7F52FE3-8BD8-1CF6-FBD8-E431FA8DBAE6}"/>
          </ac:spMkLst>
        </pc:spChg>
        <pc:picChg chg="add mod">
          <ac:chgData name="Geiregat Carine" userId="b9f1c231-3808-4da6-89f3-a9a707728399" providerId="ADAL" clId="{D6C38F8F-9F5B-4B25-A676-41785C17C254}" dt="2024-01-18T15:12:23.811" v="6785" actId="1076"/>
          <ac:picMkLst>
            <pc:docMk/>
            <pc:sldMk cId="290635909" sldId="2683"/>
            <ac:picMk id="2" creationId="{BC6D59F5-8EF3-FDA4-35AD-40A0C652E94C}"/>
          </ac:picMkLst>
        </pc:picChg>
        <pc:picChg chg="del">
          <ac:chgData name="Geiregat Carine" userId="b9f1c231-3808-4da6-89f3-a9a707728399" providerId="ADAL" clId="{D6C38F8F-9F5B-4B25-A676-41785C17C254}" dt="2024-01-18T15:02:41.859" v="6648" actId="478"/>
          <ac:picMkLst>
            <pc:docMk/>
            <pc:sldMk cId="290635909" sldId="2683"/>
            <ac:picMk id="8" creationId="{D1A9782A-C444-3199-555D-078A3D835186}"/>
          </ac:picMkLst>
        </pc:picChg>
        <pc:cxnChg chg="add mod">
          <ac:chgData name="Geiregat Carine" userId="b9f1c231-3808-4da6-89f3-a9a707728399" providerId="ADAL" clId="{D6C38F8F-9F5B-4B25-A676-41785C17C254}" dt="2024-01-18T15:12:23.811" v="6785" actId="1076"/>
          <ac:cxnSpMkLst>
            <pc:docMk/>
            <pc:sldMk cId="290635909" sldId="2683"/>
            <ac:cxnSpMk id="4" creationId="{AA937743-676B-D555-C9DB-C5473D22FFE0}"/>
          </ac:cxnSpMkLst>
        </pc:cxnChg>
        <pc:cxnChg chg="del mod">
          <ac:chgData name="Geiregat Carine" userId="b9f1c231-3808-4da6-89f3-a9a707728399" providerId="ADAL" clId="{D6C38F8F-9F5B-4B25-A676-41785C17C254}" dt="2024-01-18T15:02:43.315" v="6649" actId="478"/>
          <ac:cxnSpMkLst>
            <pc:docMk/>
            <pc:sldMk cId="290635909" sldId="2683"/>
            <ac:cxnSpMk id="11" creationId="{119B19E0-446A-DFE2-C270-4283401EA5F9}"/>
          </ac:cxnSpMkLst>
        </pc:cxnChg>
      </pc:sldChg>
      <pc:sldChg chg="addSp delSp modSp add mod">
        <pc:chgData name="Geiregat Carine" userId="b9f1c231-3808-4da6-89f3-a9a707728399" providerId="ADAL" clId="{D6C38F8F-9F5B-4B25-A676-41785C17C254}" dt="2024-01-18T15:12:00.939" v="6783" actId="1076"/>
        <pc:sldMkLst>
          <pc:docMk/>
          <pc:sldMk cId="1514060969" sldId="2684"/>
        </pc:sldMkLst>
        <pc:spChg chg="mod">
          <ac:chgData name="Geiregat Carine" userId="b9f1c231-3808-4da6-89f3-a9a707728399" providerId="ADAL" clId="{D6C38F8F-9F5B-4B25-A676-41785C17C254}" dt="2024-01-18T15:11:56.761" v="6782" actId="14100"/>
          <ac:spMkLst>
            <pc:docMk/>
            <pc:sldMk cId="1514060969" sldId="2684"/>
            <ac:spMk id="3" creationId="{11E4ED8A-D861-9B04-3AD1-0879EE812317}"/>
          </ac:spMkLst>
        </pc:spChg>
        <pc:spChg chg="mod">
          <ac:chgData name="Geiregat Carine" userId="b9f1c231-3808-4da6-89f3-a9a707728399" providerId="ADAL" clId="{D6C38F8F-9F5B-4B25-A676-41785C17C254}" dt="2024-01-18T15:11:05.021" v="6768" actId="20577"/>
          <ac:spMkLst>
            <pc:docMk/>
            <pc:sldMk cId="1514060969" sldId="2684"/>
            <ac:spMk id="7" creationId="{1990459E-1CD3-42D2-AE26-F643A104B516}"/>
          </ac:spMkLst>
        </pc:spChg>
        <pc:spChg chg="add del mod">
          <ac:chgData name="Geiregat Carine" userId="b9f1c231-3808-4da6-89f3-a9a707728399" providerId="ADAL" clId="{D6C38F8F-9F5B-4B25-A676-41785C17C254}" dt="2024-01-18T15:10:56.401" v="6762" actId="478"/>
          <ac:spMkLst>
            <pc:docMk/>
            <pc:sldMk cId="1514060969" sldId="2684"/>
            <ac:spMk id="12" creationId="{26AB3C33-B203-EF1B-16A3-F8890ACBEA03}"/>
          </ac:spMkLst>
        </pc:spChg>
        <pc:spChg chg="add mod">
          <ac:chgData name="Geiregat Carine" userId="b9f1c231-3808-4da6-89f3-a9a707728399" providerId="ADAL" clId="{D6C38F8F-9F5B-4B25-A676-41785C17C254}" dt="2024-01-18T15:06:28.744" v="6695" actId="14100"/>
          <ac:spMkLst>
            <pc:docMk/>
            <pc:sldMk cId="1514060969" sldId="2684"/>
            <ac:spMk id="13" creationId="{B3059308-EE19-8BB4-BE4C-0DCA6B27F8D5}"/>
          </ac:spMkLst>
        </pc:spChg>
        <pc:spChg chg="add mod">
          <ac:chgData name="Geiregat Carine" userId="b9f1c231-3808-4da6-89f3-a9a707728399" providerId="ADAL" clId="{D6C38F8F-9F5B-4B25-A676-41785C17C254}" dt="2024-01-18T15:06:16.430" v="6692" actId="14100"/>
          <ac:spMkLst>
            <pc:docMk/>
            <pc:sldMk cId="1514060969" sldId="2684"/>
            <ac:spMk id="14" creationId="{D4D181BB-B5C0-9859-0DF2-7CD3320D68A7}"/>
          </ac:spMkLst>
        </pc:spChg>
        <pc:spChg chg="del">
          <ac:chgData name="Geiregat Carine" userId="b9f1c231-3808-4da6-89f3-a9a707728399" providerId="ADAL" clId="{D6C38F8F-9F5B-4B25-A676-41785C17C254}" dt="2024-01-18T15:05:08.873" v="6679" actId="478"/>
          <ac:spMkLst>
            <pc:docMk/>
            <pc:sldMk cId="1514060969" sldId="2684"/>
            <ac:spMk id="28" creationId="{D7F52FE3-8BD8-1CF6-FBD8-E431FA8DBAE6}"/>
          </ac:spMkLst>
        </pc:spChg>
        <pc:picChg chg="del">
          <ac:chgData name="Geiregat Carine" userId="b9f1c231-3808-4da6-89f3-a9a707728399" providerId="ADAL" clId="{D6C38F8F-9F5B-4B25-A676-41785C17C254}" dt="2024-01-18T15:05:02.446" v="6677" actId="478"/>
          <ac:picMkLst>
            <pc:docMk/>
            <pc:sldMk cId="1514060969" sldId="2684"/>
            <ac:picMk id="2" creationId="{BC6D59F5-8EF3-FDA4-35AD-40A0C652E94C}"/>
          </ac:picMkLst>
        </pc:picChg>
        <pc:picChg chg="add mod ord">
          <ac:chgData name="Geiregat Carine" userId="b9f1c231-3808-4da6-89f3-a9a707728399" providerId="ADAL" clId="{D6C38F8F-9F5B-4B25-A676-41785C17C254}" dt="2024-01-18T15:12:00.939" v="6783" actId="1076"/>
          <ac:picMkLst>
            <pc:docMk/>
            <pc:sldMk cId="1514060969" sldId="2684"/>
            <ac:picMk id="8" creationId="{44B1CDD7-3F1E-4BE3-79C2-B8D1A0D31108}"/>
          </ac:picMkLst>
        </pc:picChg>
        <pc:cxnChg chg="del mod">
          <ac:chgData name="Geiregat Carine" userId="b9f1c231-3808-4da6-89f3-a9a707728399" providerId="ADAL" clId="{D6C38F8F-9F5B-4B25-A676-41785C17C254}" dt="2024-01-18T15:05:05.111" v="6678" actId="478"/>
          <ac:cxnSpMkLst>
            <pc:docMk/>
            <pc:sldMk cId="1514060969" sldId="2684"/>
            <ac:cxnSpMk id="4" creationId="{AA937743-676B-D555-C9DB-C5473D22FFE0}"/>
          </ac:cxnSpMkLst>
        </pc:cxnChg>
        <pc:cxnChg chg="add mod">
          <ac:chgData name="Geiregat Carine" userId="b9f1c231-3808-4da6-89f3-a9a707728399" providerId="ADAL" clId="{D6C38F8F-9F5B-4B25-A676-41785C17C254}" dt="2024-01-18T15:09:08.623" v="6738" actId="14100"/>
          <ac:cxnSpMkLst>
            <pc:docMk/>
            <pc:sldMk cId="1514060969" sldId="2684"/>
            <ac:cxnSpMk id="9" creationId="{1F8A8903-DF68-F621-46B6-860223A80E25}"/>
          </ac:cxnSpMkLst>
        </pc:cxnChg>
        <pc:cxnChg chg="add mod">
          <ac:chgData name="Geiregat Carine" userId="b9f1c231-3808-4da6-89f3-a9a707728399" providerId="ADAL" clId="{D6C38F8F-9F5B-4B25-A676-41785C17C254}" dt="2024-01-18T15:06:35.365" v="6696" actId="1076"/>
          <ac:cxnSpMkLst>
            <pc:docMk/>
            <pc:sldMk cId="1514060969" sldId="2684"/>
            <ac:cxnSpMk id="11" creationId="{F542C30D-2CC2-28FF-C906-D1EF63D2B6EE}"/>
          </ac:cxnSpMkLst>
        </pc:cxnChg>
      </pc:sldChg>
      <pc:sldChg chg="add del">
        <pc:chgData name="Geiregat Carine" userId="b9f1c231-3808-4da6-89f3-a9a707728399" providerId="ADAL" clId="{D6C38F8F-9F5B-4B25-A676-41785C17C254}" dt="2024-01-19T09:05:19.979" v="7152" actId="2696"/>
        <pc:sldMkLst>
          <pc:docMk/>
          <pc:sldMk cId="1195115723" sldId="2685"/>
        </pc:sldMkLst>
      </pc:sldChg>
      <pc:sldChg chg="add del">
        <pc:chgData name="Geiregat Carine" userId="b9f1c231-3808-4da6-89f3-a9a707728399" providerId="ADAL" clId="{D6C38F8F-9F5B-4B25-A676-41785C17C254}" dt="2024-01-18T15:15:34.449" v="6822" actId="2696"/>
        <pc:sldMkLst>
          <pc:docMk/>
          <pc:sldMk cId="1778913572" sldId="2685"/>
        </pc:sldMkLst>
      </pc:sldChg>
      <pc:sldChg chg="addSp delSp modSp add del mod">
        <pc:chgData name="Geiregat Carine" userId="b9f1c231-3808-4da6-89f3-a9a707728399" providerId="ADAL" clId="{D6C38F8F-9F5B-4B25-A676-41785C17C254}" dt="2024-01-19T09:09:25.905" v="7197" actId="47"/>
        <pc:sldMkLst>
          <pc:docMk/>
          <pc:sldMk cId="687435424" sldId="2686"/>
        </pc:sldMkLst>
        <pc:spChg chg="add del">
          <ac:chgData name="Geiregat Carine" userId="b9f1c231-3808-4da6-89f3-a9a707728399" providerId="ADAL" clId="{D6C38F8F-9F5B-4B25-A676-41785C17C254}" dt="2024-01-19T09:06:50.787" v="7176" actId="478"/>
          <ac:spMkLst>
            <pc:docMk/>
            <pc:sldMk cId="687435424" sldId="2686"/>
            <ac:spMk id="17" creationId="{CF008957-2442-BC1D-8CA2-CCBC9E88FB0A}"/>
          </ac:spMkLst>
        </pc:spChg>
        <pc:spChg chg="mod">
          <ac:chgData name="Geiregat Carine" userId="b9f1c231-3808-4da6-89f3-a9a707728399" providerId="ADAL" clId="{D6C38F8F-9F5B-4B25-A676-41785C17C254}" dt="2024-01-19T09:06:43.301" v="7174" actId="1076"/>
          <ac:spMkLst>
            <pc:docMk/>
            <pc:sldMk cId="687435424" sldId="2686"/>
            <ac:spMk id="27" creationId="{B3D4860A-8D16-CA32-526C-FB131FFA894B}"/>
          </ac:spMkLst>
        </pc:spChg>
        <pc:picChg chg="del">
          <ac:chgData name="Geiregat Carine" userId="b9f1c231-3808-4da6-89f3-a9a707728399" providerId="ADAL" clId="{D6C38F8F-9F5B-4B25-A676-41785C17C254}" dt="2024-01-19T09:06:26.933" v="7169" actId="478"/>
          <ac:picMkLst>
            <pc:docMk/>
            <pc:sldMk cId="687435424" sldId="2686"/>
            <ac:picMk id="6" creationId="{8E09DB5F-B4E3-24A8-20EC-69940C9E439C}"/>
          </ac:picMkLst>
        </pc:picChg>
        <pc:picChg chg="del">
          <ac:chgData name="Geiregat Carine" userId="b9f1c231-3808-4da6-89f3-a9a707728399" providerId="ADAL" clId="{D6C38F8F-9F5B-4B25-A676-41785C17C254}" dt="2024-01-19T09:06:27.866" v="7170" actId="478"/>
          <ac:picMkLst>
            <pc:docMk/>
            <pc:sldMk cId="687435424" sldId="2686"/>
            <ac:picMk id="7" creationId="{C780A0E2-001F-094D-D030-17670714E4FA}"/>
          </ac:picMkLst>
        </pc:picChg>
        <pc:picChg chg="del">
          <ac:chgData name="Geiregat Carine" userId="b9f1c231-3808-4da6-89f3-a9a707728399" providerId="ADAL" clId="{D6C38F8F-9F5B-4B25-A676-41785C17C254}" dt="2024-01-19T09:06:28.913" v="7171" actId="478"/>
          <ac:picMkLst>
            <pc:docMk/>
            <pc:sldMk cId="687435424" sldId="2686"/>
            <ac:picMk id="8" creationId="{033F8065-C465-3371-07CF-CA35F0C404C4}"/>
          </ac:picMkLst>
        </pc:picChg>
        <pc:cxnChg chg="add del">
          <ac:chgData name="Geiregat Carine" userId="b9f1c231-3808-4da6-89f3-a9a707728399" providerId="ADAL" clId="{D6C38F8F-9F5B-4B25-A676-41785C17C254}" dt="2024-01-19T09:06:46.171" v="7175" actId="21"/>
          <ac:cxnSpMkLst>
            <pc:docMk/>
            <pc:sldMk cId="687435424" sldId="2686"/>
            <ac:cxnSpMk id="3" creationId="{0F5F0A69-79D8-1D71-A290-B1ADD6E6DDF9}"/>
          </ac:cxnSpMkLst>
        </pc:cxnChg>
      </pc:sldChg>
      <pc:sldChg chg="add del">
        <pc:chgData name="Geiregat Carine" userId="b9f1c231-3808-4da6-89f3-a9a707728399" providerId="ADAL" clId="{D6C38F8F-9F5B-4B25-A676-41785C17C254}" dt="2024-01-19T09:25:23.352" v="7220" actId="47"/>
        <pc:sldMkLst>
          <pc:docMk/>
          <pc:sldMk cId="2159715562" sldId="2687"/>
        </pc:sldMkLst>
      </pc:sldChg>
      <pc:sldChg chg="add del">
        <pc:chgData name="Geiregat Carine" userId="b9f1c231-3808-4da6-89f3-a9a707728399" providerId="ADAL" clId="{D6C38F8F-9F5B-4B25-A676-41785C17C254}" dt="2024-01-19T09:35:29.837" v="7243" actId="2696"/>
        <pc:sldMkLst>
          <pc:docMk/>
          <pc:sldMk cId="2581046960" sldId="2688"/>
        </pc:sldMkLst>
      </pc:sldChg>
      <pc:sldChg chg="add del">
        <pc:chgData name="Geiregat Carine" userId="b9f1c231-3808-4da6-89f3-a9a707728399" providerId="ADAL" clId="{D6C38F8F-9F5B-4B25-A676-41785C17C254}" dt="2024-01-19T09:39:41.741" v="7336" actId="47"/>
        <pc:sldMkLst>
          <pc:docMk/>
          <pc:sldMk cId="2872235538" sldId="2689"/>
        </pc:sldMkLst>
      </pc:sldChg>
      <pc:sldChg chg="add del">
        <pc:chgData name="Geiregat Carine" userId="b9f1c231-3808-4da6-89f3-a9a707728399" providerId="ADAL" clId="{D6C38F8F-9F5B-4B25-A676-41785C17C254}" dt="2024-01-19T09:40:33.450" v="7345" actId="47"/>
        <pc:sldMkLst>
          <pc:docMk/>
          <pc:sldMk cId="4195682046" sldId="2690"/>
        </pc:sldMkLst>
      </pc:sldChg>
      <pc:sldChg chg="add del">
        <pc:chgData name="Geiregat Carine" userId="b9f1c231-3808-4da6-89f3-a9a707728399" providerId="ADAL" clId="{D6C38F8F-9F5B-4B25-A676-41785C17C254}" dt="2024-01-19T09:41:07.057" v="7352" actId="47"/>
        <pc:sldMkLst>
          <pc:docMk/>
          <pc:sldMk cId="1333797768" sldId="2691"/>
        </pc:sldMkLst>
      </pc:sldChg>
      <pc:sldChg chg="addSp delSp modSp add mod">
        <pc:chgData name="Geiregat Carine" userId="b9f1c231-3808-4da6-89f3-a9a707728399" providerId="ADAL" clId="{D6C38F8F-9F5B-4B25-A676-41785C17C254}" dt="2024-01-19T07:58:40.071" v="6853"/>
        <pc:sldMkLst>
          <pc:docMk/>
          <pc:sldMk cId="3182343259" sldId="2692"/>
        </pc:sldMkLst>
        <pc:spChg chg="mod">
          <ac:chgData name="Geiregat Carine" userId="b9f1c231-3808-4da6-89f3-a9a707728399" providerId="ADAL" clId="{D6C38F8F-9F5B-4B25-A676-41785C17C254}" dt="2024-01-19T07:54:20.589" v="6840" actId="20577"/>
          <ac:spMkLst>
            <pc:docMk/>
            <pc:sldMk cId="3182343259" sldId="2692"/>
            <ac:spMk id="2" creationId="{3F7D4929-C838-6EFA-8AF2-F043BD26C1C3}"/>
          </ac:spMkLst>
        </pc:spChg>
        <pc:spChg chg="mod">
          <ac:chgData name="Geiregat Carine" userId="b9f1c231-3808-4da6-89f3-a9a707728399" providerId="ADAL" clId="{D6C38F8F-9F5B-4B25-A676-41785C17C254}" dt="2024-01-19T07:54:13.720" v="6834" actId="20577"/>
          <ac:spMkLst>
            <pc:docMk/>
            <pc:sldMk cId="3182343259" sldId="2692"/>
            <ac:spMk id="5" creationId="{BF6F9BD0-AA18-049E-A415-AEB708F82D3E}"/>
          </ac:spMkLst>
        </pc:spChg>
        <pc:spChg chg="del">
          <ac:chgData name="Geiregat Carine" userId="b9f1c231-3808-4da6-89f3-a9a707728399" providerId="ADAL" clId="{D6C38F8F-9F5B-4B25-A676-41785C17C254}" dt="2024-01-19T07:55:14.524" v="6843" actId="478"/>
          <ac:spMkLst>
            <pc:docMk/>
            <pc:sldMk cId="3182343259" sldId="2692"/>
            <ac:spMk id="7" creationId="{73CD01C7-3AD4-AFE2-5478-320E82FFC705}"/>
          </ac:spMkLst>
        </pc:spChg>
        <pc:spChg chg="add del mod">
          <ac:chgData name="Geiregat Carine" userId="b9f1c231-3808-4da6-89f3-a9a707728399" providerId="ADAL" clId="{D6C38F8F-9F5B-4B25-A676-41785C17C254}" dt="2024-01-19T07:55:04.564" v="6842"/>
          <ac:spMkLst>
            <pc:docMk/>
            <pc:sldMk cId="3182343259" sldId="2692"/>
            <ac:spMk id="8" creationId="{8AFD039A-3734-3D9B-554D-834D7CFB8A08}"/>
          </ac:spMkLst>
        </pc:spChg>
        <pc:spChg chg="del">
          <ac:chgData name="Geiregat Carine" userId="b9f1c231-3808-4da6-89f3-a9a707728399" providerId="ADAL" clId="{D6C38F8F-9F5B-4B25-A676-41785C17C254}" dt="2024-01-19T07:55:18.214" v="6844" actId="478"/>
          <ac:spMkLst>
            <pc:docMk/>
            <pc:sldMk cId="3182343259" sldId="2692"/>
            <ac:spMk id="9" creationId="{A6012F81-632B-B137-E668-6B0AF5880C2E}"/>
          </ac:spMkLst>
        </pc:spChg>
        <pc:spChg chg="del">
          <ac:chgData name="Geiregat Carine" userId="b9f1c231-3808-4da6-89f3-a9a707728399" providerId="ADAL" clId="{D6C38F8F-9F5B-4B25-A676-41785C17C254}" dt="2024-01-19T07:55:21.516" v="6845" actId="478"/>
          <ac:spMkLst>
            <pc:docMk/>
            <pc:sldMk cId="3182343259" sldId="2692"/>
            <ac:spMk id="11" creationId="{C279ED7F-E190-75F9-2187-5CE84F4AFAF4}"/>
          </ac:spMkLst>
        </pc:spChg>
        <pc:spChg chg="add del mod">
          <ac:chgData name="Geiregat Carine" userId="b9f1c231-3808-4da6-89f3-a9a707728399" providerId="ADAL" clId="{D6C38F8F-9F5B-4B25-A676-41785C17C254}" dt="2024-01-19T07:58:02.875" v="6851"/>
          <ac:spMkLst>
            <pc:docMk/>
            <pc:sldMk cId="3182343259" sldId="2692"/>
            <ac:spMk id="15" creationId="{00E78210-058B-9274-65C5-E8F24660F7C5}"/>
          </ac:spMkLst>
        </pc:spChg>
        <pc:spChg chg="add mod">
          <ac:chgData name="Geiregat Carine" userId="b9f1c231-3808-4da6-89f3-a9a707728399" providerId="ADAL" clId="{D6C38F8F-9F5B-4B25-A676-41785C17C254}" dt="2024-01-19T07:58:40.071" v="6853"/>
          <ac:spMkLst>
            <pc:docMk/>
            <pc:sldMk cId="3182343259" sldId="2692"/>
            <ac:spMk id="19" creationId="{8609AD32-14B2-72B1-DADA-275C945FD778}"/>
          </ac:spMkLst>
        </pc:spChg>
        <pc:spChg chg="add mod">
          <ac:chgData name="Geiregat Carine" userId="b9f1c231-3808-4da6-89f3-a9a707728399" providerId="ADAL" clId="{D6C38F8F-9F5B-4B25-A676-41785C17C254}" dt="2024-01-19T07:58:40.071" v="6853"/>
          <ac:spMkLst>
            <pc:docMk/>
            <pc:sldMk cId="3182343259" sldId="2692"/>
            <ac:spMk id="20" creationId="{660138B9-8239-6240-66BF-DB08390AA991}"/>
          </ac:spMkLst>
        </pc:spChg>
        <pc:spChg chg="add mod">
          <ac:chgData name="Geiregat Carine" userId="b9f1c231-3808-4da6-89f3-a9a707728399" providerId="ADAL" clId="{D6C38F8F-9F5B-4B25-A676-41785C17C254}" dt="2024-01-19T07:58:40.071" v="6853"/>
          <ac:spMkLst>
            <pc:docMk/>
            <pc:sldMk cId="3182343259" sldId="2692"/>
            <ac:spMk id="21" creationId="{FDAE372A-30D9-CD15-20F0-35858A168CAD}"/>
          </ac:spMkLst>
        </pc:spChg>
        <pc:picChg chg="add del mod">
          <ac:chgData name="Geiregat Carine" userId="b9f1c231-3808-4da6-89f3-a9a707728399" providerId="ADAL" clId="{D6C38F8F-9F5B-4B25-A676-41785C17C254}" dt="2024-01-19T07:55:04.564" v="6842"/>
          <ac:picMkLst>
            <pc:docMk/>
            <pc:sldMk cId="3182343259" sldId="2692"/>
            <ac:picMk id="10" creationId="{0B7FCCAE-2639-9595-6A24-16E2B828FF72}"/>
          </ac:picMkLst>
        </pc:picChg>
        <pc:picChg chg="add del mod">
          <ac:chgData name="Geiregat Carine" userId="b9f1c231-3808-4da6-89f3-a9a707728399" providerId="ADAL" clId="{D6C38F8F-9F5B-4B25-A676-41785C17C254}" dt="2024-01-19T07:55:04.564" v="6842"/>
          <ac:picMkLst>
            <pc:docMk/>
            <pc:sldMk cId="3182343259" sldId="2692"/>
            <ac:picMk id="13" creationId="{A4C5E553-0875-49B9-F59A-1A00F59B2B8D}"/>
          </ac:picMkLst>
        </pc:picChg>
        <pc:picChg chg="add del mod">
          <ac:chgData name="Geiregat Carine" userId="b9f1c231-3808-4da6-89f3-a9a707728399" providerId="ADAL" clId="{D6C38F8F-9F5B-4B25-A676-41785C17C254}" dt="2024-01-19T07:58:02.875" v="6851"/>
          <ac:picMkLst>
            <pc:docMk/>
            <pc:sldMk cId="3182343259" sldId="2692"/>
            <ac:picMk id="16" creationId="{0568665E-4C22-EF23-EF3D-12F5FDF049D1}"/>
          </ac:picMkLst>
        </pc:picChg>
        <pc:picChg chg="add del mod">
          <ac:chgData name="Geiregat Carine" userId="b9f1c231-3808-4da6-89f3-a9a707728399" providerId="ADAL" clId="{D6C38F8F-9F5B-4B25-A676-41785C17C254}" dt="2024-01-19T07:58:02.875" v="6851"/>
          <ac:picMkLst>
            <pc:docMk/>
            <pc:sldMk cId="3182343259" sldId="2692"/>
            <ac:picMk id="17" creationId="{3AD622D7-9F46-A6EC-1990-2C69FC6896D4}"/>
          </ac:picMkLst>
        </pc:picChg>
        <pc:picChg chg="add del mod">
          <ac:chgData name="Geiregat Carine" userId="b9f1c231-3808-4da6-89f3-a9a707728399" providerId="ADAL" clId="{D6C38F8F-9F5B-4B25-A676-41785C17C254}" dt="2024-01-19T07:57:40.309" v="6848"/>
          <ac:picMkLst>
            <pc:docMk/>
            <pc:sldMk cId="3182343259" sldId="2692"/>
            <ac:picMk id="18" creationId="{09C0FEAC-74A6-EB5B-AFC2-88331DE30E4F}"/>
          </ac:picMkLst>
        </pc:picChg>
        <pc:picChg chg="add mod">
          <ac:chgData name="Geiregat Carine" userId="b9f1c231-3808-4da6-89f3-a9a707728399" providerId="ADAL" clId="{D6C38F8F-9F5B-4B25-A676-41785C17C254}" dt="2024-01-19T07:58:40.071" v="6853"/>
          <ac:picMkLst>
            <pc:docMk/>
            <pc:sldMk cId="3182343259" sldId="2692"/>
            <ac:picMk id="22" creationId="{B869E12F-56CA-B1A5-7979-0A9089FACFBC}"/>
          </ac:picMkLst>
        </pc:picChg>
        <pc:picChg chg="add mod">
          <ac:chgData name="Geiregat Carine" userId="b9f1c231-3808-4da6-89f3-a9a707728399" providerId="ADAL" clId="{D6C38F8F-9F5B-4B25-A676-41785C17C254}" dt="2024-01-19T07:58:40.071" v="6853"/>
          <ac:picMkLst>
            <pc:docMk/>
            <pc:sldMk cId="3182343259" sldId="2692"/>
            <ac:picMk id="23" creationId="{F89AD989-77C7-078B-07A0-3136766525B8}"/>
          </ac:picMkLst>
        </pc:picChg>
      </pc:sldChg>
      <pc:sldChg chg="modSp add mod">
        <pc:chgData name="Geiregat Carine" userId="b9f1c231-3808-4da6-89f3-a9a707728399" providerId="ADAL" clId="{D6C38F8F-9F5B-4B25-A676-41785C17C254}" dt="2024-01-19T08:04:05.244" v="6961" actId="20577"/>
        <pc:sldMkLst>
          <pc:docMk/>
          <pc:sldMk cId="1466110472" sldId="2693"/>
        </pc:sldMkLst>
        <pc:spChg chg="mod">
          <ac:chgData name="Geiregat Carine" userId="b9f1c231-3808-4da6-89f3-a9a707728399" providerId="ADAL" clId="{D6C38F8F-9F5B-4B25-A676-41785C17C254}" dt="2024-01-19T08:04:05.244" v="6961" actId="20577"/>
          <ac:spMkLst>
            <pc:docMk/>
            <pc:sldMk cId="1466110472" sldId="2693"/>
            <ac:spMk id="3" creationId="{5A68660B-B36E-C8E6-DAFD-4884A5401AD1}"/>
          </ac:spMkLst>
        </pc:spChg>
        <pc:spChg chg="mod">
          <ac:chgData name="Geiregat Carine" userId="b9f1c231-3808-4da6-89f3-a9a707728399" providerId="ADAL" clId="{D6C38F8F-9F5B-4B25-A676-41785C17C254}" dt="2024-01-19T08:00:46.580" v="6857" actId="20577"/>
          <ac:spMkLst>
            <pc:docMk/>
            <pc:sldMk cId="1466110472" sldId="2693"/>
            <ac:spMk id="5" creationId="{BF6F9BD0-AA18-049E-A415-AEB708F82D3E}"/>
          </ac:spMkLst>
        </pc:spChg>
        <pc:spChg chg="mod">
          <ac:chgData name="Geiregat Carine" userId="b9f1c231-3808-4da6-89f3-a9a707728399" providerId="ADAL" clId="{D6C38F8F-9F5B-4B25-A676-41785C17C254}" dt="2024-01-19T08:01:43.399" v="6935" actId="207"/>
          <ac:spMkLst>
            <pc:docMk/>
            <pc:sldMk cId="1466110472" sldId="2693"/>
            <ac:spMk id="7" creationId="{73CD01C7-3AD4-AFE2-5478-320E82FFC705}"/>
          </ac:spMkLst>
        </pc:spChg>
      </pc:sldChg>
      <pc:sldChg chg="modSp add mod">
        <pc:chgData name="Geiregat Carine" userId="b9f1c231-3808-4da6-89f3-a9a707728399" providerId="ADAL" clId="{D6C38F8F-9F5B-4B25-A676-41785C17C254}" dt="2024-01-19T08:06:12.754" v="6985" actId="20577"/>
        <pc:sldMkLst>
          <pc:docMk/>
          <pc:sldMk cId="2784268032" sldId="2694"/>
        </pc:sldMkLst>
        <pc:spChg chg="mod">
          <ac:chgData name="Geiregat Carine" userId="b9f1c231-3808-4da6-89f3-a9a707728399" providerId="ADAL" clId="{D6C38F8F-9F5B-4B25-A676-41785C17C254}" dt="2024-01-19T08:06:12.754" v="6985" actId="20577"/>
          <ac:spMkLst>
            <pc:docMk/>
            <pc:sldMk cId="2784268032" sldId="2694"/>
            <ac:spMk id="3" creationId="{5A68660B-B36E-C8E6-DAFD-4884A5401AD1}"/>
          </ac:spMkLst>
        </pc:spChg>
      </pc:sldChg>
      <pc:sldChg chg="modSp add del mod">
        <pc:chgData name="Geiregat Carine" userId="b9f1c231-3808-4da6-89f3-a9a707728399" providerId="ADAL" clId="{D6C38F8F-9F5B-4B25-A676-41785C17C254}" dt="2024-01-19T08:11:47.089" v="7044" actId="2696"/>
        <pc:sldMkLst>
          <pc:docMk/>
          <pc:sldMk cId="1212256175" sldId="2695"/>
        </pc:sldMkLst>
        <pc:spChg chg="mod">
          <ac:chgData name="Geiregat Carine" userId="b9f1c231-3808-4da6-89f3-a9a707728399" providerId="ADAL" clId="{D6C38F8F-9F5B-4B25-A676-41785C17C254}" dt="2024-01-19T08:09:48.217" v="7024" actId="1076"/>
          <ac:spMkLst>
            <pc:docMk/>
            <pc:sldMk cId="1212256175" sldId="2695"/>
            <ac:spMk id="3" creationId="{5A68660B-B36E-C8E6-DAFD-4884A5401AD1}"/>
          </ac:spMkLst>
        </pc:spChg>
        <pc:spChg chg="mod">
          <ac:chgData name="Geiregat Carine" userId="b9f1c231-3808-4da6-89f3-a9a707728399" providerId="ADAL" clId="{D6C38F8F-9F5B-4B25-A676-41785C17C254}" dt="2024-01-19T08:09:48.217" v="7024" actId="1076"/>
          <ac:spMkLst>
            <pc:docMk/>
            <pc:sldMk cId="1212256175" sldId="2695"/>
            <ac:spMk id="4" creationId="{82ECB075-D121-CAAF-0640-3DA89FE607E1}"/>
          </ac:spMkLst>
        </pc:spChg>
        <pc:spChg chg="mod">
          <ac:chgData name="Geiregat Carine" userId="b9f1c231-3808-4da6-89f3-a9a707728399" providerId="ADAL" clId="{D6C38F8F-9F5B-4B25-A676-41785C17C254}" dt="2024-01-19T08:09:48.217" v="7024" actId="1076"/>
          <ac:spMkLst>
            <pc:docMk/>
            <pc:sldMk cId="1212256175" sldId="2695"/>
            <ac:spMk id="5" creationId="{BF6F9BD0-AA18-049E-A415-AEB708F82D3E}"/>
          </ac:spMkLst>
        </pc:spChg>
        <pc:spChg chg="mod">
          <ac:chgData name="Geiregat Carine" userId="b9f1c231-3808-4da6-89f3-a9a707728399" providerId="ADAL" clId="{D6C38F8F-9F5B-4B25-A676-41785C17C254}" dt="2024-01-19T08:09:48.217" v="7024" actId="1076"/>
          <ac:spMkLst>
            <pc:docMk/>
            <pc:sldMk cId="1212256175" sldId="2695"/>
            <ac:spMk id="7" creationId="{73CD01C7-3AD4-AFE2-5478-320E82FFC705}"/>
          </ac:spMkLst>
        </pc:spChg>
        <pc:picChg chg="mod">
          <ac:chgData name="Geiregat Carine" userId="b9f1c231-3808-4da6-89f3-a9a707728399" providerId="ADAL" clId="{D6C38F8F-9F5B-4B25-A676-41785C17C254}" dt="2024-01-19T08:09:48.217" v="7024" actId="1076"/>
          <ac:picMkLst>
            <pc:docMk/>
            <pc:sldMk cId="1212256175" sldId="2695"/>
            <ac:picMk id="6" creationId="{E3D703E4-E9EF-4DFF-BA60-12AA08D423DE}"/>
          </ac:picMkLst>
        </pc:picChg>
      </pc:sldChg>
      <pc:sldChg chg="addSp delSp modSp add mod">
        <pc:chgData name="Geiregat Carine" userId="b9f1c231-3808-4da6-89f3-a9a707728399" providerId="ADAL" clId="{D6C38F8F-9F5B-4B25-A676-41785C17C254}" dt="2024-01-19T09:41:34.560" v="7363" actId="14100"/>
        <pc:sldMkLst>
          <pc:docMk/>
          <pc:sldMk cId="2416658724" sldId="2696"/>
        </pc:sldMkLst>
        <pc:spChg chg="add del mod">
          <ac:chgData name="Geiregat Carine" userId="b9f1c231-3808-4da6-89f3-a9a707728399" providerId="ADAL" clId="{D6C38F8F-9F5B-4B25-A676-41785C17C254}" dt="2024-01-19T08:10:38.717" v="7033"/>
          <ac:spMkLst>
            <pc:docMk/>
            <pc:sldMk cId="2416658724" sldId="2696"/>
            <ac:spMk id="3" creationId="{DC955905-2C08-7DE6-A474-0E0DC8148E4B}"/>
          </ac:spMkLst>
        </pc:spChg>
        <pc:spChg chg="add del">
          <ac:chgData name="Geiregat Carine" userId="b9f1c231-3808-4da6-89f3-a9a707728399" providerId="ADAL" clId="{D6C38F8F-9F5B-4B25-A676-41785C17C254}" dt="2024-01-19T08:11:04.867" v="7036" actId="478"/>
          <ac:spMkLst>
            <pc:docMk/>
            <pc:sldMk cId="2416658724" sldId="2696"/>
            <ac:spMk id="4" creationId="{CB12EAA8-E653-0BB2-5229-BE238E3674EE}"/>
          </ac:spMkLst>
        </pc:spChg>
        <pc:spChg chg="add del">
          <ac:chgData name="Geiregat Carine" userId="b9f1c231-3808-4da6-89f3-a9a707728399" providerId="ADAL" clId="{D6C38F8F-9F5B-4B25-A676-41785C17C254}" dt="2024-01-19T08:11:04.867" v="7036" actId="478"/>
          <ac:spMkLst>
            <pc:docMk/>
            <pc:sldMk cId="2416658724" sldId="2696"/>
            <ac:spMk id="5" creationId="{119604B9-F352-1A09-4A70-8991C3E7CE93}"/>
          </ac:spMkLst>
        </pc:spChg>
        <pc:spChg chg="del">
          <ac:chgData name="Geiregat Carine" userId="b9f1c231-3808-4da6-89f3-a9a707728399" providerId="ADAL" clId="{D6C38F8F-9F5B-4B25-A676-41785C17C254}" dt="2024-01-19T08:09:24.721" v="7020" actId="478"/>
          <ac:spMkLst>
            <pc:docMk/>
            <pc:sldMk cId="2416658724" sldId="2696"/>
            <ac:spMk id="7" creationId="{408979BD-4FDE-652D-B73F-F8F1161D16E6}"/>
          </ac:spMkLst>
        </pc:spChg>
        <pc:spChg chg="del">
          <ac:chgData name="Geiregat Carine" userId="b9f1c231-3808-4da6-89f3-a9a707728399" providerId="ADAL" clId="{D6C38F8F-9F5B-4B25-A676-41785C17C254}" dt="2024-01-19T08:09:26.491" v="7021" actId="478"/>
          <ac:spMkLst>
            <pc:docMk/>
            <pc:sldMk cId="2416658724" sldId="2696"/>
            <ac:spMk id="8" creationId="{14AD5442-454A-AAE3-7621-0EA1B95EEF8F}"/>
          </ac:spMkLst>
        </pc:spChg>
        <pc:spChg chg="add del mod">
          <ac:chgData name="Geiregat Carine" userId="b9f1c231-3808-4da6-89f3-a9a707728399" providerId="ADAL" clId="{D6C38F8F-9F5B-4B25-A676-41785C17C254}" dt="2024-01-19T08:10:38.717" v="7033"/>
          <ac:spMkLst>
            <pc:docMk/>
            <pc:sldMk cId="2416658724" sldId="2696"/>
            <ac:spMk id="10" creationId="{1AE376BA-5E7F-BABE-DE46-43C157F1567F}"/>
          </ac:spMkLst>
        </pc:spChg>
        <pc:spChg chg="add del mod">
          <ac:chgData name="Geiregat Carine" userId="b9f1c231-3808-4da6-89f3-a9a707728399" providerId="ADAL" clId="{D6C38F8F-9F5B-4B25-A676-41785C17C254}" dt="2024-01-19T08:10:38.717" v="7033"/>
          <ac:spMkLst>
            <pc:docMk/>
            <pc:sldMk cId="2416658724" sldId="2696"/>
            <ac:spMk id="11" creationId="{28D64962-B730-24AC-A241-D0922FBC20F3}"/>
          </ac:spMkLst>
        </pc:spChg>
        <pc:spChg chg="add del mod">
          <ac:chgData name="Geiregat Carine" userId="b9f1c231-3808-4da6-89f3-a9a707728399" providerId="ADAL" clId="{D6C38F8F-9F5B-4B25-A676-41785C17C254}" dt="2024-01-19T08:10:38.717" v="7033"/>
          <ac:spMkLst>
            <pc:docMk/>
            <pc:sldMk cId="2416658724" sldId="2696"/>
            <ac:spMk id="13" creationId="{E45D4805-E09B-D849-E0F7-B36E98AC950B}"/>
          </ac:spMkLst>
        </pc:spChg>
        <pc:spChg chg="add mod">
          <ac:chgData name="Geiregat Carine" userId="b9f1c231-3808-4da6-89f3-a9a707728399" providerId="ADAL" clId="{D6C38F8F-9F5B-4B25-A676-41785C17C254}" dt="2024-01-19T09:41:34.560" v="7363" actId="14100"/>
          <ac:spMkLst>
            <pc:docMk/>
            <pc:sldMk cId="2416658724" sldId="2696"/>
            <ac:spMk id="14" creationId="{6BBD7D8E-FA21-FA0E-4FF4-7EE80B1C8680}"/>
          </ac:spMkLst>
        </pc:spChg>
        <pc:spChg chg="add mod">
          <ac:chgData name="Geiregat Carine" userId="b9f1c231-3808-4da6-89f3-a9a707728399" providerId="ADAL" clId="{D6C38F8F-9F5B-4B25-A676-41785C17C254}" dt="2024-01-19T08:11:16.367" v="7037"/>
          <ac:spMkLst>
            <pc:docMk/>
            <pc:sldMk cId="2416658724" sldId="2696"/>
            <ac:spMk id="15" creationId="{92EBDD7E-70A2-1803-19C1-92EEB653A441}"/>
          </ac:spMkLst>
        </pc:spChg>
        <pc:spChg chg="add mod">
          <ac:chgData name="Geiregat Carine" userId="b9f1c231-3808-4da6-89f3-a9a707728399" providerId="ADAL" clId="{D6C38F8F-9F5B-4B25-A676-41785C17C254}" dt="2024-01-19T08:11:16.367" v="7037"/>
          <ac:spMkLst>
            <pc:docMk/>
            <pc:sldMk cId="2416658724" sldId="2696"/>
            <ac:spMk id="16" creationId="{EEE7DC74-74DA-94A6-3817-9640C61002E7}"/>
          </ac:spMkLst>
        </pc:spChg>
        <pc:spChg chg="add mod">
          <ac:chgData name="Geiregat Carine" userId="b9f1c231-3808-4da6-89f3-a9a707728399" providerId="ADAL" clId="{D6C38F8F-9F5B-4B25-A676-41785C17C254}" dt="2024-01-19T08:11:16.367" v="7037"/>
          <ac:spMkLst>
            <pc:docMk/>
            <pc:sldMk cId="2416658724" sldId="2696"/>
            <ac:spMk id="18" creationId="{382BDDA8-E867-3451-1592-A808B056854A}"/>
          </ac:spMkLst>
        </pc:spChg>
        <pc:graphicFrameChg chg="mod">
          <ac:chgData name="Geiregat Carine" userId="b9f1c231-3808-4da6-89f3-a9a707728399" providerId="ADAL" clId="{D6C38F8F-9F5B-4B25-A676-41785C17C254}" dt="2024-01-19T08:11:01.130" v="7035" actId="1076"/>
          <ac:graphicFrameMkLst>
            <pc:docMk/>
            <pc:sldMk cId="2416658724" sldId="2696"/>
            <ac:graphicFrameMk id="2" creationId="{A19F3EEF-B4EB-E613-7627-463064AB3734}"/>
          </ac:graphicFrameMkLst>
        </pc:graphicFrameChg>
        <pc:picChg chg="add del">
          <ac:chgData name="Geiregat Carine" userId="b9f1c231-3808-4da6-89f3-a9a707728399" providerId="ADAL" clId="{D6C38F8F-9F5B-4B25-A676-41785C17C254}" dt="2024-01-19T08:11:04.867" v="7036" actId="478"/>
          <ac:picMkLst>
            <pc:docMk/>
            <pc:sldMk cId="2416658724" sldId="2696"/>
            <ac:picMk id="6" creationId="{15B31B4B-2A3E-4E8F-4026-43FE6311163E}"/>
          </ac:picMkLst>
        </pc:picChg>
        <pc:picChg chg="add del mod">
          <ac:chgData name="Geiregat Carine" userId="b9f1c231-3808-4da6-89f3-a9a707728399" providerId="ADAL" clId="{D6C38F8F-9F5B-4B25-A676-41785C17C254}" dt="2024-01-19T08:10:38.717" v="7033"/>
          <ac:picMkLst>
            <pc:docMk/>
            <pc:sldMk cId="2416658724" sldId="2696"/>
            <ac:picMk id="12" creationId="{62EEEC09-9FD4-A4B7-5E82-23708622C241}"/>
          </ac:picMkLst>
        </pc:picChg>
        <pc:picChg chg="add mod">
          <ac:chgData name="Geiregat Carine" userId="b9f1c231-3808-4da6-89f3-a9a707728399" providerId="ADAL" clId="{D6C38F8F-9F5B-4B25-A676-41785C17C254}" dt="2024-01-19T08:11:16.367" v="7037"/>
          <ac:picMkLst>
            <pc:docMk/>
            <pc:sldMk cId="2416658724" sldId="2696"/>
            <ac:picMk id="17" creationId="{3FA91D89-81B6-75E6-DD54-E4F68591CD7A}"/>
          </ac:picMkLst>
        </pc:picChg>
      </pc:sldChg>
      <pc:sldChg chg="modSp add mod">
        <pc:chgData name="Geiregat Carine" userId="b9f1c231-3808-4da6-89f3-a9a707728399" providerId="ADAL" clId="{D6C38F8F-9F5B-4B25-A676-41785C17C254}" dt="2024-01-19T09:21:23.851" v="7199"/>
        <pc:sldMkLst>
          <pc:docMk/>
          <pc:sldMk cId="1831454697" sldId="2697"/>
        </pc:sldMkLst>
        <pc:spChg chg="mod">
          <ac:chgData name="Geiregat Carine" userId="b9f1c231-3808-4da6-89f3-a9a707728399" providerId="ADAL" clId="{D6C38F8F-9F5B-4B25-A676-41785C17C254}" dt="2024-01-19T08:49:37.971" v="7058" actId="20577"/>
          <ac:spMkLst>
            <pc:docMk/>
            <pc:sldMk cId="1831454697" sldId="2697"/>
            <ac:spMk id="6" creationId="{2459FF0C-B8E4-4AF2-8D0F-9673864657BA}"/>
          </ac:spMkLst>
        </pc:spChg>
        <pc:spChg chg="mod">
          <ac:chgData name="Geiregat Carine" userId="b9f1c231-3808-4da6-89f3-a9a707728399" providerId="ADAL" clId="{D6C38F8F-9F5B-4B25-A676-41785C17C254}" dt="2024-01-19T09:21:23.851" v="7199"/>
          <ac:spMkLst>
            <pc:docMk/>
            <pc:sldMk cId="1831454697" sldId="2697"/>
            <ac:spMk id="7" creationId="{1990459E-1CD3-42D2-AE26-F643A104B516}"/>
          </ac:spMkLst>
        </pc:spChg>
        <pc:graphicFrameChg chg="modGraphic">
          <ac:chgData name="Geiregat Carine" userId="b9f1c231-3808-4da6-89f3-a9a707728399" providerId="ADAL" clId="{D6C38F8F-9F5B-4B25-A676-41785C17C254}" dt="2024-01-19T08:50:08.742" v="7060" actId="20577"/>
          <ac:graphicFrameMkLst>
            <pc:docMk/>
            <pc:sldMk cId="1831454697" sldId="2697"/>
            <ac:graphicFrameMk id="14" creationId="{E13FC5AC-1C91-6BB2-94A1-9405158EE05B}"/>
          </ac:graphicFrameMkLst>
        </pc:graphicFrameChg>
      </pc:sldChg>
      <pc:sldChg chg="addSp delSp modSp add del mod">
        <pc:chgData name="Geiregat Carine" userId="b9f1c231-3808-4da6-89f3-a9a707728399" providerId="ADAL" clId="{D6C38F8F-9F5B-4B25-A676-41785C17C254}" dt="2024-01-19T09:04:48.352" v="7151" actId="2696"/>
        <pc:sldMkLst>
          <pc:docMk/>
          <pc:sldMk cId="3987940545" sldId="2698"/>
        </pc:sldMkLst>
        <pc:spChg chg="del mod">
          <ac:chgData name="Geiregat Carine" userId="b9f1c231-3808-4da6-89f3-a9a707728399" providerId="ADAL" clId="{D6C38F8F-9F5B-4B25-A676-41785C17C254}" dt="2024-01-19T08:56:24.471" v="7106" actId="21"/>
          <ac:spMkLst>
            <pc:docMk/>
            <pc:sldMk cId="3987940545" sldId="2698"/>
            <ac:spMk id="3" creationId="{48C0D395-64BB-1C51-BCB8-BDA63527A9AA}"/>
          </ac:spMkLst>
        </pc:spChg>
        <pc:spChg chg="mod">
          <ac:chgData name="Geiregat Carine" userId="b9f1c231-3808-4da6-89f3-a9a707728399" providerId="ADAL" clId="{D6C38F8F-9F5B-4B25-A676-41785C17C254}" dt="2024-01-19T08:59:53.720" v="7119"/>
          <ac:spMkLst>
            <pc:docMk/>
            <pc:sldMk cId="3987940545" sldId="2698"/>
            <ac:spMk id="7" creationId="{1990459E-1CD3-42D2-AE26-F643A104B516}"/>
          </ac:spMkLst>
        </pc:spChg>
        <pc:spChg chg="del">
          <ac:chgData name="Geiregat Carine" userId="b9f1c231-3808-4da6-89f3-a9a707728399" providerId="ADAL" clId="{D6C38F8F-9F5B-4B25-A676-41785C17C254}" dt="2024-01-19T08:54:44.390" v="7076" actId="478"/>
          <ac:spMkLst>
            <pc:docMk/>
            <pc:sldMk cId="3987940545" sldId="2698"/>
            <ac:spMk id="11" creationId="{3BDB5A63-9B5C-8FEE-B539-043F08CE7445}"/>
          </ac:spMkLst>
        </pc:spChg>
        <pc:spChg chg="del">
          <ac:chgData name="Geiregat Carine" userId="b9f1c231-3808-4da6-89f3-a9a707728399" providerId="ADAL" clId="{D6C38F8F-9F5B-4B25-A676-41785C17C254}" dt="2024-01-19T08:54:44.390" v="7076" actId="478"/>
          <ac:spMkLst>
            <pc:docMk/>
            <pc:sldMk cId="3987940545" sldId="2698"/>
            <ac:spMk id="12" creationId="{3DB463D7-5A7D-00F7-055C-55B2D4A67949}"/>
          </ac:spMkLst>
        </pc:spChg>
        <pc:spChg chg="del">
          <ac:chgData name="Geiregat Carine" userId="b9f1c231-3808-4da6-89f3-a9a707728399" providerId="ADAL" clId="{D6C38F8F-9F5B-4B25-A676-41785C17C254}" dt="2024-01-19T08:54:44.390" v="7076" actId="478"/>
          <ac:spMkLst>
            <pc:docMk/>
            <pc:sldMk cId="3987940545" sldId="2698"/>
            <ac:spMk id="13" creationId="{6A027333-963A-9D16-1C99-84F7B7907D2E}"/>
          </ac:spMkLst>
        </pc:spChg>
        <pc:spChg chg="del">
          <ac:chgData name="Geiregat Carine" userId="b9f1c231-3808-4da6-89f3-a9a707728399" providerId="ADAL" clId="{D6C38F8F-9F5B-4B25-A676-41785C17C254}" dt="2024-01-19T08:54:44.390" v="7076" actId="478"/>
          <ac:spMkLst>
            <pc:docMk/>
            <pc:sldMk cId="3987940545" sldId="2698"/>
            <ac:spMk id="15" creationId="{FF91D8D2-FBAC-2638-578B-014F89E24DAB}"/>
          </ac:spMkLst>
        </pc:spChg>
        <pc:spChg chg="del">
          <ac:chgData name="Geiregat Carine" userId="b9f1c231-3808-4da6-89f3-a9a707728399" providerId="ADAL" clId="{D6C38F8F-9F5B-4B25-A676-41785C17C254}" dt="2024-01-19T08:54:44.390" v="7076" actId="478"/>
          <ac:spMkLst>
            <pc:docMk/>
            <pc:sldMk cId="3987940545" sldId="2698"/>
            <ac:spMk id="16" creationId="{FD554707-5683-B54F-CD96-D345FEB14BF5}"/>
          </ac:spMkLst>
        </pc:spChg>
        <pc:spChg chg="del">
          <ac:chgData name="Geiregat Carine" userId="b9f1c231-3808-4da6-89f3-a9a707728399" providerId="ADAL" clId="{D6C38F8F-9F5B-4B25-A676-41785C17C254}" dt="2024-01-19T08:54:44.390" v="7076" actId="478"/>
          <ac:spMkLst>
            <pc:docMk/>
            <pc:sldMk cId="3987940545" sldId="2698"/>
            <ac:spMk id="17" creationId="{35CEFF2D-A797-A9B4-5517-8C2C42BEE310}"/>
          </ac:spMkLst>
        </pc:spChg>
        <pc:spChg chg="del">
          <ac:chgData name="Geiregat Carine" userId="b9f1c231-3808-4da6-89f3-a9a707728399" providerId="ADAL" clId="{D6C38F8F-9F5B-4B25-A676-41785C17C254}" dt="2024-01-19T08:54:44.390" v="7076" actId="478"/>
          <ac:spMkLst>
            <pc:docMk/>
            <pc:sldMk cId="3987940545" sldId="2698"/>
            <ac:spMk id="18" creationId="{7269CE60-54D0-FC67-5E45-075BA3D10617}"/>
          </ac:spMkLst>
        </pc:spChg>
        <pc:spChg chg="del">
          <ac:chgData name="Geiregat Carine" userId="b9f1c231-3808-4da6-89f3-a9a707728399" providerId="ADAL" clId="{D6C38F8F-9F5B-4B25-A676-41785C17C254}" dt="2024-01-19T08:54:44.390" v="7076" actId="478"/>
          <ac:spMkLst>
            <pc:docMk/>
            <pc:sldMk cId="3987940545" sldId="2698"/>
            <ac:spMk id="19" creationId="{61A8017F-2E04-60BA-E765-F5AB9BA76296}"/>
          </ac:spMkLst>
        </pc:spChg>
        <pc:spChg chg="del">
          <ac:chgData name="Geiregat Carine" userId="b9f1c231-3808-4da6-89f3-a9a707728399" providerId="ADAL" clId="{D6C38F8F-9F5B-4B25-A676-41785C17C254}" dt="2024-01-19T08:54:44.390" v="7076" actId="478"/>
          <ac:spMkLst>
            <pc:docMk/>
            <pc:sldMk cId="3987940545" sldId="2698"/>
            <ac:spMk id="20" creationId="{6998A64A-AE5C-4CB0-DF70-5CFC4470B6AC}"/>
          </ac:spMkLst>
        </pc:spChg>
        <pc:spChg chg="del">
          <ac:chgData name="Geiregat Carine" userId="b9f1c231-3808-4da6-89f3-a9a707728399" providerId="ADAL" clId="{D6C38F8F-9F5B-4B25-A676-41785C17C254}" dt="2024-01-19T08:54:44.390" v="7076" actId="478"/>
          <ac:spMkLst>
            <pc:docMk/>
            <pc:sldMk cId="3987940545" sldId="2698"/>
            <ac:spMk id="21" creationId="{00F0D2DF-51CC-5881-6130-2394149BAD08}"/>
          </ac:spMkLst>
        </pc:spChg>
        <pc:spChg chg="del">
          <ac:chgData name="Geiregat Carine" userId="b9f1c231-3808-4da6-89f3-a9a707728399" providerId="ADAL" clId="{D6C38F8F-9F5B-4B25-A676-41785C17C254}" dt="2024-01-19T08:54:44.390" v="7076" actId="478"/>
          <ac:spMkLst>
            <pc:docMk/>
            <pc:sldMk cId="3987940545" sldId="2698"/>
            <ac:spMk id="22" creationId="{E83FAF21-7E27-87FB-DFD5-081F67C54E79}"/>
          </ac:spMkLst>
        </pc:spChg>
        <pc:spChg chg="del">
          <ac:chgData name="Geiregat Carine" userId="b9f1c231-3808-4da6-89f3-a9a707728399" providerId="ADAL" clId="{D6C38F8F-9F5B-4B25-A676-41785C17C254}" dt="2024-01-19T08:54:44.390" v="7076" actId="478"/>
          <ac:spMkLst>
            <pc:docMk/>
            <pc:sldMk cId="3987940545" sldId="2698"/>
            <ac:spMk id="23" creationId="{86A31E89-0FE9-56CB-53C0-54B8D9F5D797}"/>
          </ac:spMkLst>
        </pc:spChg>
        <pc:spChg chg="del">
          <ac:chgData name="Geiregat Carine" userId="b9f1c231-3808-4da6-89f3-a9a707728399" providerId="ADAL" clId="{D6C38F8F-9F5B-4B25-A676-41785C17C254}" dt="2024-01-19T08:54:44.390" v="7076" actId="478"/>
          <ac:spMkLst>
            <pc:docMk/>
            <pc:sldMk cId="3987940545" sldId="2698"/>
            <ac:spMk id="24" creationId="{166B315B-4610-E05B-2A4C-56043D2AF712}"/>
          </ac:spMkLst>
        </pc:spChg>
        <pc:spChg chg="del">
          <ac:chgData name="Geiregat Carine" userId="b9f1c231-3808-4da6-89f3-a9a707728399" providerId="ADAL" clId="{D6C38F8F-9F5B-4B25-A676-41785C17C254}" dt="2024-01-19T08:54:44.390" v="7076" actId="478"/>
          <ac:spMkLst>
            <pc:docMk/>
            <pc:sldMk cId="3987940545" sldId="2698"/>
            <ac:spMk id="25" creationId="{CD27724C-3DB1-744E-16EF-C004D19BC6BB}"/>
          </ac:spMkLst>
        </pc:spChg>
        <pc:spChg chg="del">
          <ac:chgData name="Geiregat Carine" userId="b9f1c231-3808-4da6-89f3-a9a707728399" providerId="ADAL" clId="{D6C38F8F-9F5B-4B25-A676-41785C17C254}" dt="2024-01-19T08:54:44.390" v="7076" actId="478"/>
          <ac:spMkLst>
            <pc:docMk/>
            <pc:sldMk cId="3987940545" sldId="2698"/>
            <ac:spMk id="26" creationId="{D52737A6-FBF3-19EE-7F5A-22DE218F3078}"/>
          </ac:spMkLst>
        </pc:spChg>
        <pc:spChg chg="del">
          <ac:chgData name="Geiregat Carine" userId="b9f1c231-3808-4da6-89f3-a9a707728399" providerId="ADAL" clId="{D6C38F8F-9F5B-4B25-A676-41785C17C254}" dt="2024-01-19T08:54:44.390" v="7076" actId="478"/>
          <ac:spMkLst>
            <pc:docMk/>
            <pc:sldMk cId="3987940545" sldId="2698"/>
            <ac:spMk id="27" creationId="{9AA3AFD1-ADE5-8828-EF84-B097662461CB}"/>
          </ac:spMkLst>
        </pc:spChg>
        <pc:spChg chg="del">
          <ac:chgData name="Geiregat Carine" userId="b9f1c231-3808-4da6-89f3-a9a707728399" providerId="ADAL" clId="{D6C38F8F-9F5B-4B25-A676-41785C17C254}" dt="2024-01-19T08:54:44.390" v="7076" actId="478"/>
          <ac:spMkLst>
            <pc:docMk/>
            <pc:sldMk cId="3987940545" sldId="2698"/>
            <ac:spMk id="28" creationId="{9C74B362-C24C-8821-7C30-37FE5A1AFB20}"/>
          </ac:spMkLst>
        </pc:spChg>
        <pc:spChg chg="add del mod">
          <ac:chgData name="Geiregat Carine" userId="b9f1c231-3808-4da6-89f3-a9a707728399" providerId="ADAL" clId="{D6C38F8F-9F5B-4B25-A676-41785C17C254}" dt="2024-01-19T08:56:11.988" v="7103" actId="1076"/>
          <ac:spMkLst>
            <pc:docMk/>
            <pc:sldMk cId="3987940545" sldId="2698"/>
            <ac:spMk id="32" creationId="{2F8B07C0-CCED-21A4-2E1A-38CF8F0E5D46}"/>
          </ac:spMkLst>
        </pc:spChg>
        <pc:spChg chg="add del mod">
          <ac:chgData name="Geiregat Carine" userId="b9f1c231-3808-4da6-89f3-a9a707728399" providerId="ADAL" clId="{D6C38F8F-9F5B-4B25-A676-41785C17C254}" dt="2024-01-19T08:56:11.988" v="7103" actId="1076"/>
          <ac:spMkLst>
            <pc:docMk/>
            <pc:sldMk cId="3987940545" sldId="2698"/>
            <ac:spMk id="33" creationId="{E122B3A8-26DE-F77A-5476-BC7870271B3C}"/>
          </ac:spMkLst>
        </pc:spChg>
        <pc:spChg chg="add del mod">
          <ac:chgData name="Geiregat Carine" userId="b9f1c231-3808-4da6-89f3-a9a707728399" providerId="ADAL" clId="{D6C38F8F-9F5B-4B25-A676-41785C17C254}" dt="2024-01-19T08:56:11.988" v="7103" actId="1076"/>
          <ac:spMkLst>
            <pc:docMk/>
            <pc:sldMk cId="3987940545" sldId="2698"/>
            <ac:spMk id="34" creationId="{A7C7D350-184D-B32D-3054-E375D4BA49D1}"/>
          </ac:spMkLst>
        </pc:spChg>
        <pc:spChg chg="add del mod">
          <ac:chgData name="Geiregat Carine" userId="b9f1c231-3808-4da6-89f3-a9a707728399" providerId="ADAL" clId="{D6C38F8F-9F5B-4B25-A676-41785C17C254}" dt="2024-01-19T08:56:11.988" v="7103" actId="1076"/>
          <ac:spMkLst>
            <pc:docMk/>
            <pc:sldMk cId="3987940545" sldId="2698"/>
            <ac:spMk id="35" creationId="{D5604DBF-205E-AE3A-F0BA-42BDEB55232F}"/>
          </ac:spMkLst>
        </pc:spChg>
        <pc:spChg chg="add del mod">
          <ac:chgData name="Geiregat Carine" userId="b9f1c231-3808-4da6-89f3-a9a707728399" providerId="ADAL" clId="{D6C38F8F-9F5B-4B25-A676-41785C17C254}" dt="2024-01-19T08:56:11.988" v="7103" actId="1076"/>
          <ac:spMkLst>
            <pc:docMk/>
            <pc:sldMk cId="3987940545" sldId="2698"/>
            <ac:spMk id="36" creationId="{9F2B2C8F-99B6-C0DE-BF5B-78B69EB029D5}"/>
          </ac:spMkLst>
        </pc:spChg>
        <pc:spChg chg="add del mod">
          <ac:chgData name="Geiregat Carine" userId="b9f1c231-3808-4da6-89f3-a9a707728399" providerId="ADAL" clId="{D6C38F8F-9F5B-4B25-A676-41785C17C254}" dt="2024-01-19T08:56:11.988" v="7103" actId="1076"/>
          <ac:spMkLst>
            <pc:docMk/>
            <pc:sldMk cId="3987940545" sldId="2698"/>
            <ac:spMk id="37" creationId="{14F01768-2C03-5201-177E-03C0405312C3}"/>
          </ac:spMkLst>
        </pc:spChg>
        <pc:spChg chg="add mod">
          <ac:chgData name="Geiregat Carine" userId="b9f1c231-3808-4da6-89f3-a9a707728399" providerId="ADAL" clId="{D6C38F8F-9F5B-4B25-A676-41785C17C254}" dt="2024-01-19T08:59:50.144" v="7117" actId="1076"/>
          <ac:spMkLst>
            <pc:docMk/>
            <pc:sldMk cId="3987940545" sldId="2698"/>
            <ac:spMk id="39" creationId="{C95044ED-A691-8364-4518-C40F365B24EC}"/>
          </ac:spMkLst>
        </pc:spChg>
        <pc:spChg chg="add del">
          <ac:chgData name="Geiregat Carine" userId="b9f1c231-3808-4da6-89f3-a9a707728399" providerId="ADAL" clId="{D6C38F8F-9F5B-4B25-A676-41785C17C254}" dt="2024-01-19T09:00:07.274" v="7121" actId="478"/>
          <ac:spMkLst>
            <pc:docMk/>
            <pc:sldMk cId="3987940545" sldId="2698"/>
            <ac:spMk id="42" creationId="{728EE7FD-318F-ECF8-36D3-2D9D2E6D0433}"/>
          </ac:spMkLst>
        </pc:spChg>
        <pc:graphicFrameChg chg="del modGraphic">
          <ac:chgData name="Geiregat Carine" userId="b9f1c231-3808-4da6-89f3-a9a707728399" providerId="ADAL" clId="{D6C38F8F-9F5B-4B25-A676-41785C17C254}" dt="2024-01-19T08:56:31.958" v="7108" actId="478"/>
          <ac:graphicFrameMkLst>
            <pc:docMk/>
            <pc:sldMk cId="3987940545" sldId="2698"/>
            <ac:graphicFrameMk id="9" creationId="{F65D66E8-42D8-79C1-CB04-22B7E77FDA9C}"/>
          </ac:graphicFrameMkLst>
        </pc:graphicFrameChg>
        <pc:graphicFrameChg chg="del">
          <ac:chgData name="Geiregat Carine" userId="b9f1c231-3808-4da6-89f3-a9a707728399" providerId="ADAL" clId="{D6C38F8F-9F5B-4B25-A676-41785C17C254}" dt="2024-01-19T08:56:28.269" v="7107" actId="478"/>
          <ac:graphicFrameMkLst>
            <pc:docMk/>
            <pc:sldMk cId="3987940545" sldId="2698"/>
            <ac:graphicFrameMk id="14" creationId="{E13FC5AC-1C91-6BB2-94A1-9405158EE05B}"/>
          </ac:graphicFrameMkLst>
        </pc:graphicFrameChg>
        <pc:picChg chg="del">
          <ac:chgData name="Geiregat Carine" userId="b9f1c231-3808-4da6-89f3-a9a707728399" providerId="ADAL" clId="{D6C38F8F-9F5B-4B25-A676-41785C17C254}" dt="2024-01-19T08:54:44.390" v="7076" actId="478"/>
          <ac:picMkLst>
            <pc:docMk/>
            <pc:sldMk cId="3987940545" sldId="2698"/>
            <ac:picMk id="2" creationId="{C86E75C8-1F4C-5659-6712-3471EB3C4E3B}"/>
          </ac:picMkLst>
        </pc:picChg>
        <pc:picChg chg="del">
          <ac:chgData name="Geiregat Carine" userId="b9f1c231-3808-4da6-89f3-a9a707728399" providerId="ADAL" clId="{D6C38F8F-9F5B-4B25-A676-41785C17C254}" dt="2024-01-19T08:54:46.711" v="7077" actId="478"/>
          <ac:picMkLst>
            <pc:docMk/>
            <pc:sldMk cId="3987940545" sldId="2698"/>
            <ac:picMk id="4" creationId="{6538B599-A082-094A-CFB4-5D3D7524D239}"/>
          </ac:picMkLst>
        </pc:picChg>
        <pc:picChg chg="del">
          <ac:chgData name="Geiregat Carine" userId="b9f1c231-3808-4da6-89f3-a9a707728399" providerId="ADAL" clId="{D6C38F8F-9F5B-4B25-A676-41785C17C254}" dt="2024-01-19T08:54:44.390" v="7076" actId="478"/>
          <ac:picMkLst>
            <pc:docMk/>
            <pc:sldMk cId="3987940545" sldId="2698"/>
            <ac:picMk id="8" creationId="{85713F28-3F3F-C4AA-9F0C-CD4F6997B352}"/>
          </ac:picMkLst>
        </pc:picChg>
        <pc:picChg chg="add del mod">
          <ac:chgData name="Geiregat Carine" userId="b9f1c231-3808-4da6-89f3-a9a707728399" providerId="ADAL" clId="{D6C38F8F-9F5B-4B25-A676-41785C17C254}" dt="2024-01-19T08:56:11.988" v="7103" actId="1076"/>
          <ac:picMkLst>
            <pc:docMk/>
            <pc:sldMk cId="3987940545" sldId="2698"/>
            <ac:picMk id="29" creationId="{6C693C2E-B78E-CE5F-2E8C-EA3B702E34E2}"/>
          </ac:picMkLst>
        </pc:picChg>
        <pc:picChg chg="add del mod">
          <ac:chgData name="Geiregat Carine" userId="b9f1c231-3808-4da6-89f3-a9a707728399" providerId="ADAL" clId="{D6C38F8F-9F5B-4B25-A676-41785C17C254}" dt="2024-01-19T08:56:11.988" v="7103" actId="1076"/>
          <ac:picMkLst>
            <pc:docMk/>
            <pc:sldMk cId="3987940545" sldId="2698"/>
            <ac:picMk id="30" creationId="{8126B1D8-EE29-F967-AD29-4064164940A4}"/>
          </ac:picMkLst>
        </pc:picChg>
        <pc:picChg chg="add del mod">
          <ac:chgData name="Geiregat Carine" userId="b9f1c231-3808-4da6-89f3-a9a707728399" providerId="ADAL" clId="{D6C38F8F-9F5B-4B25-A676-41785C17C254}" dt="2024-01-19T08:56:11.988" v="7103" actId="1076"/>
          <ac:picMkLst>
            <pc:docMk/>
            <pc:sldMk cId="3987940545" sldId="2698"/>
            <ac:picMk id="31" creationId="{A5239CB1-1359-F0C1-0A34-48DD056A6CE0}"/>
          </ac:picMkLst>
        </pc:picChg>
        <pc:cxnChg chg="add del mod">
          <ac:chgData name="Geiregat Carine" userId="b9f1c231-3808-4da6-89f3-a9a707728399" providerId="ADAL" clId="{D6C38F8F-9F5B-4B25-A676-41785C17C254}" dt="2024-01-19T08:59:47.001" v="7116" actId="14100"/>
          <ac:cxnSpMkLst>
            <pc:docMk/>
            <pc:sldMk cId="3987940545" sldId="2698"/>
            <ac:cxnSpMk id="38" creationId="{C2297DCA-89CC-2C8A-03A8-F2396C3EE552}"/>
          </ac:cxnSpMkLst>
        </pc:cxnChg>
      </pc:sldChg>
      <pc:sldChg chg="addSp delSp modSp add mod">
        <pc:chgData name="Geiregat Carine" userId="b9f1c231-3808-4da6-89f3-a9a707728399" providerId="ADAL" clId="{D6C38F8F-9F5B-4B25-A676-41785C17C254}" dt="2024-01-19T09:06:04.826" v="7166" actId="20577"/>
        <pc:sldMkLst>
          <pc:docMk/>
          <pc:sldMk cId="1140191649" sldId="2699"/>
        </pc:sldMkLst>
        <pc:spChg chg="add del mod">
          <ac:chgData name="Geiregat Carine" userId="b9f1c231-3808-4da6-89f3-a9a707728399" providerId="ADAL" clId="{D6C38F8F-9F5B-4B25-A676-41785C17C254}" dt="2024-01-19T09:04:14.885" v="7144" actId="478"/>
          <ac:spMkLst>
            <pc:docMk/>
            <pc:sldMk cId="1140191649" sldId="2699"/>
            <ac:spMk id="2" creationId="{F9532E52-34EF-9A62-29B8-1BAB6CB489A6}"/>
          </ac:spMkLst>
        </pc:spChg>
        <pc:spChg chg="mod">
          <ac:chgData name="Geiregat Carine" userId="b9f1c231-3808-4da6-89f3-a9a707728399" providerId="ADAL" clId="{D6C38F8F-9F5B-4B25-A676-41785C17C254}" dt="2024-01-19T09:06:04.826" v="7166" actId="20577"/>
          <ac:spMkLst>
            <pc:docMk/>
            <pc:sldMk cId="1140191649" sldId="2699"/>
            <ac:spMk id="39" creationId="{C95044ED-A691-8364-4518-C40F365B24EC}"/>
          </ac:spMkLst>
        </pc:spChg>
        <pc:cxnChg chg="add del mod">
          <ac:chgData name="Geiregat Carine" userId="b9f1c231-3808-4da6-89f3-a9a707728399" providerId="ADAL" clId="{D6C38F8F-9F5B-4B25-A676-41785C17C254}" dt="2024-01-19T09:04:13.704" v="7143" actId="478"/>
          <ac:cxnSpMkLst>
            <pc:docMk/>
            <pc:sldMk cId="1140191649" sldId="2699"/>
            <ac:cxnSpMk id="3" creationId="{D5B81918-D331-38D8-EDD1-452F08A26CF1}"/>
          </ac:cxnSpMkLst>
        </pc:cxnChg>
        <pc:cxnChg chg="mod">
          <ac:chgData name="Geiregat Carine" userId="b9f1c231-3808-4da6-89f3-a9a707728399" providerId="ADAL" clId="{D6C38F8F-9F5B-4B25-A676-41785C17C254}" dt="2024-01-19T09:03:37.813" v="7139" actId="14100"/>
          <ac:cxnSpMkLst>
            <pc:docMk/>
            <pc:sldMk cId="1140191649" sldId="2699"/>
            <ac:cxnSpMk id="38" creationId="{C2297DCA-89CC-2C8A-03A8-F2396C3EE552}"/>
          </ac:cxnSpMkLst>
        </pc:cxnChg>
      </pc:sldChg>
      <pc:sldChg chg="delSp modSp add mod">
        <pc:chgData name="Geiregat Carine" userId="b9f1c231-3808-4da6-89f3-a9a707728399" providerId="ADAL" clId="{D6C38F8F-9F5B-4B25-A676-41785C17C254}" dt="2024-01-19T09:06:02.226" v="7165" actId="20577"/>
        <pc:sldMkLst>
          <pc:docMk/>
          <pc:sldMk cId="2582102056" sldId="2700"/>
        </pc:sldMkLst>
        <pc:spChg chg="del">
          <ac:chgData name="Geiregat Carine" userId="b9f1c231-3808-4da6-89f3-a9a707728399" providerId="ADAL" clId="{D6C38F8F-9F5B-4B25-A676-41785C17C254}" dt="2024-01-19T09:04:39.304" v="7147" actId="478"/>
          <ac:spMkLst>
            <pc:docMk/>
            <pc:sldMk cId="2582102056" sldId="2700"/>
            <ac:spMk id="33" creationId="{E122B3A8-26DE-F77A-5476-BC7870271B3C}"/>
          </ac:spMkLst>
        </pc:spChg>
        <pc:spChg chg="del">
          <ac:chgData name="Geiregat Carine" userId="b9f1c231-3808-4da6-89f3-a9a707728399" providerId="ADAL" clId="{D6C38F8F-9F5B-4B25-A676-41785C17C254}" dt="2024-01-19T09:04:38.551" v="7146" actId="478"/>
          <ac:spMkLst>
            <pc:docMk/>
            <pc:sldMk cId="2582102056" sldId="2700"/>
            <ac:spMk id="34" creationId="{A7C7D350-184D-B32D-3054-E375D4BA49D1}"/>
          </ac:spMkLst>
        </pc:spChg>
        <pc:spChg chg="del">
          <ac:chgData name="Geiregat Carine" userId="b9f1c231-3808-4da6-89f3-a9a707728399" providerId="ADAL" clId="{D6C38F8F-9F5B-4B25-A676-41785C17C254}" dt="2024-01-19T09:04:41.514" v="7150" actId="478"/>
          <ac:spMkLst>
            <pc:docMk/>
            <pc:sldMk cId="2582102056" sldId="2700"/>
            <ac:spMk id="35" creationId="{D5604DBF-205E-AE3A-F0BA-42BDEB55232F}"/>
          </ac:spMkLst>
        </pc:spChg>
        <pc:spChg chg="del">
          <ac:chgData name="Geiregat Carine" userId="b9f1c231-3808-4da6-89f3-a9a707728399" providerId="ADAL" clId="{D6C38F8F-9F5B-4B25-A676-41785C17C254}" dt="2024-01-19T09:04:39.927" v="7148" actId="478"/>
          <ac:spMkLst>
            <pc:docMk/>
            <pc:sldMk cId="2582102056" sldId="2700"/>
            <ac:spMk id="36" creationId="{9F2B2C8F-99B6-C0DE-BF5B-78B69EB029D5}"/>
          </ac:spMkLst>
        </pc:spChg>
        <pc:spChg chg="del">
          <ac:chgData name="Geiregat Carine" userId="b9f1c231-3808-4da6-89f3-a9a707728399" providerId="ADAL" clId="{D6C38F8F-9F5B-4B25-A676-41785C17C254}" dt="2024-01-19T09:04:40.379" v="7149" actId="478"/>
          <ac:spMkLst>
            <pc:docMk/>
            <pc:sldMk cId="2582102056" sldId="2700"/>
            <ac:spMk id="37" creationId="{14F01768-2C03-5201-177E-03C0405312C3}"/>
          </ac:spMkLst>
        </pc:spChg>
        <pc:spChg chg="mod">
          <ac:chgData name="Geiregat Carine" userId="b9f1c231-3808-4da6-89f3-a9a707728399" providerId="ADAL" clId="{D6C38F8F-9F5B-4B25-A676-41785C17C254}" dt="2024-01-19T09:06:02.226" v="7165" actId="20577"/>
          <ac:spMkLst>
            <pc:docMk/>
            <pc:sldMk cId="2582102056" sldId="2700"/>
            <ac:spMk id="39" creationId="{C95044ED-A691-8364-4518-C40F365B24EC}"/>
          </ac:spMkLst>
        </pc:spChg>
        <pc:cxnChg chg="del mod">
          <ac:chgData name="Geiregat Carine" userId="b9f1c231-3808-4da6-89f3-a9a707728399" providerId="ADAL" clId="{D6C38F8F-9F5B-4B25-A676-41785C17C254}" dt="2024-01-19T09:04:37.106" v="7145" actId="478"/>
          <ac:cxnSpMkLst>
            <pc:docMk/>
            <pc:sldMk cId="2582102056" sldId="2700"/>
            <ac:cxnSpMk id="38" creationId="{C2297DCA-89CC-2C8A-03A8-F2396C3EE552}"/>
          </ac:cxnSpMkLst>
        </pc:cxnChg>
      </pc:sldChg>
      <pc:sldChg chg="addSp delSp modSp add mod">
        <pc:chgData name="Geiregat Carine" userId="b9f1c231-3808-4da6-89f3-a9a707728399" providerId="ADAL" clId="{D6C38F8F-9F5B-4B25-A676-41785C17C254}" dt="2024-01-19T09:08:49.426" v="7196" actId="478"/>
        <pc:sldMkLst>
          <pc:docMk/>
          <pc:sldMk cId="3822603517" sldId="2701"/>
        </pc:sldMkLst>
        <pc:spChg chg="del">
          <ac:chgData name="Geiregat Carine" userId="b9f1c231-3808-4da6-89f3-a9a707728399" providerId="ADAL" clId="{D6C38F8F-9F5B-4B25-A676-41785C17C254}" dt="2024-01-19T09:06:12.634" v="7168" actId="478"/>
          <ac:spMkLst>
            <pc:docMk/>
            <pc:sldMk cId="3822603517" sldId="2701"/>
            <ac:spMk id="2" creationId="{F9532E52-34EF-9A62-29B8-1BAB6CB489A6}"/>
          </ac:spMkLst>
        </pc:spChg>
        <pc:spChg chg="del">
          <ac:chgData name="Geiregat Carine" userId="b9f1c231-3808-4da6-89f3-a9a707728399" providerId="ADAL" clId="{D6C38F8F-9F5B-4B25-A676-41785C17C254}" dt="2024-01-19T09:08:49.426" v="7196" actId="478"/>
          <ac:spMkLst>
            <pc:docMk/>
            <pc:sldMk cId="3822603517" sldId="2701"/>
            <ac:spMk id="5" creationId="{046223A1-C58D-45BC-8DB3-AA5CA9C4AFDF}"/>
          </ac:spMkLst>
        </pc:spChg>
        <pc:spChg chg="mod">
          <ac:chgData name="Geiregat Carine" userId="b9f1c231-3808-4da6-89f3-a9a707728399" providerId="ADAL" clId="{D6C38F8F-9F5B-4B25-A676-41785C17C254}" dt="2024-01-19T09:05:58.025" v="7163" actId="108"/>
          <ac:spMkLst>
            <pc:docMk/>
            <pc:sldMk cId="3822603517" sldId="2701"/>
            <ac:spMk id="39" creationId="{C95044ED-A691-8364-4518-C40F365B24EC}"/>
          </ac:spMkLst>
        </pc:spChg>
        <pc:cxnChg chg="del mod">
          <ac:chgData name="Geiregat Carine" userId="b9f1c231-3808-4da6-89f3-a9a707728399" providerId="ADAL" clId="{D6C38F8F-9F5B-4B25-A676-41785C17C254}" dt="2024-01-19T09:06:11.340" v="7167" actId="478"/>
          <ac:cxnSpMkLst>
            <pc:docMk/>
            <pc:sldMk cId="3822603517" sldId="2701"/>
            <ac:cxnSpMk id="3" creationId="{D5B81918-D331-38D8-EDD1-452F08A26CF1}"/>
          </ac:cxnSpMkLst>
        </pc:cxnChg>
        <pc:cxnChg chg="add mod">
          <ac:chgData name="Geiregat Carine" userId="b9f1c231-3808-4da6-89f3-a9a707728399" providerId="ADAL" clId="{D6C38F8F-9F5B-4B25-A676-41785C17C254}" dt="2024-01-19T09:07:49.006" v="7183" actId="1076"/>
          <ac:cxnSpMkLst>
            <pc:docMk/>
            <pc:sldMk cId="3822603517" sldId="2701"/>
            <ac:cxnSpMk id="4" creationId="{B13A5A88-7AB6-61C8-A63D-A4F7D2403BD3}"/>
          </ac:cxnSpMkLst>
        </pc:cxnChg>
        <pc:cxnChg chg="add mod">
          <ac:chgData name="Geiregat Carine" userId="b9f1c231-3808-4da6-89f3-a9a707728399" providerId="ADAL" clId="{D6C38F8F-9F5B-4B25-A676-41785C17C254}" dt="2024-01-19T09:08:20.434" v="7189" actId="1076"/>
          <ac:cxnSpMkLst>
            <pc:docMk/>
            <pc:sldMk cId="3822603517" sldId="2701"/>
            <ac:cxnSpMk id="8" creationId="{E96DBC9F-3712-10EE-A286-19E8E7EB0F93}"/>
          </ac:cxnSpMkLst>
        </pc:cxnChg>
        <pc:cxnChg chg="add mod">
          <ac:chgData name="Geiregat Carine" userId="b9f1c231-3808-4da6-89f3-a9a707728399" providerId="ADAL" clId="{D6C38F8F-9F5B-4B25-A676-41785C17C254}" dt="2024-01-19T09:07:56.034" v="7185" actId="14100"/>
          <ac:cxnSpMkLst>
            <pc:docMk/>
            <pc:sldMk cId="3822603517" sldId="2701"/>
            <ac:cxnSpMk id="9" creationId="{856B3315-329F-531E-2FBE-74F6700621FD}"/>
          </ac:cxnSpMkLst>
        </pc:cxnChg>
        <pc:cxnChg chg="add mod">
          <ac:chgData name="Geiregat Carine" userId="b9f1c231-3808-4da6-89f3-a9a707728399" providerId="ADAL" clId="{D6C38F8F-9F5B-4B25-A676-41785C17C254}" dt="2024-01-19T09:07:15.529" v="7178" actId="1076"/>
          <ac:cxnSpMkLst>
            <pc:docMk/>
            <pc:sldMk cId="3822603517" sldId="2701"/>
            <ac:cxnSpMk id="11" creationId="{2DDDF343-8C02-6C65-2884-66DD47ED7CE1}"/>
          </ac:cxnSpMkLst>
        </pc:cxnChg>
        <pc:cxnChg chg="add mod">
          <ac:chgData name="Geiregat Carine" userId="b9f1c231-3808-4da6-89f3-a9a707728399" providerId="ADAL" clId="{D6C38F8F-9F5B-4B25-A676-41785C17C254}" dt="2024-01-19T09:08:13.025" v="7187" actId="1076"/>
          <ac:cxnSpMkLst>
            <pc:docMk/>
            <pc:sldMk cId="3822603517" sldId="2701"/>
            <ac:cxnSpMk id="12" creationId="{08A69F10-176B-AC8E-00C8-C5380F2D6BA3}"/>
          </ac:cxnSpMkLst>
        </pc:cxnChg>
        <pc:cxnChg chg="add mod">
          <ac:chgData name="Geiregat Carine" userId="b9f1c231-3808-4da6-89f3-a9a707728399" providerId="ADAL" clId="{D6C38F8F-9F5B-4B25-A676-41785C17C254}" dt="2024-01-19T09:08:17.994" v="7188" actId="1076"/>
          <ac:cxnSpMkLst>
            <pc:docMk/>
            <pc:sldMk cId="3822603517" sldId="2701"/>
            <ac:cxnSpMk id="13" creationId="{664D64E9-311A-605D-D67A-DFBBD8F75324}"/>
          </ac:cxnSpMkLst>
        </pc:cxnChg>
        <pc:cxnChg chg="add mod">
          <ac:chgData name="Geiregat Carine" userId="b9f1c231-3808-4da6-89f3-a9a707728399" providerId="ADAL" clId="{D6C38F8F-9F5B-4B25-A676-41785C17C254}" dt="2024-01-19T09:07:38.471" v="7182" actId="1076"/>
          <ac:cxnSpMkLst>
            <pc:docMk/>
            <pc:sldMk cId="3822603517" sldId="2701"/>
            <ac:cxnSpMk id="14" creationId="{F925F6AA-9FE8-95A2-7505-B80F00600C00}"/>
          </ac:cxnSpMkLst>
        </pc:cxnChg>
        <pc:cxnChg chg="add mod">
          <ac:chgData name="Geiregat Carine" userId="b9f1c231-3808-4da6-89f3-a9a707728399" providerId="ADAL" clId="{D6C38F8F-9F5B-4B25-A676-41785C17C254}" dt="2024-01-19T09:07:28.714" v="7180" actId="14100"/>
          <ac:cxnSpMkLst>
            <pc:docMk/>
            <pc:sldMk cId="3822603517" sldId="2701"/>
            <ac:cxnSpMk id="15" creationId="{BBDACCF9-2DA2-FCA5-DC6F-20B6BBA1DD24}"/>
          </ac:cxnSpMkLst>
        </pc:cxnChg>
        <pc:cxnChg chg="add mod">
          <ac:chgData name="Geiregat Carine" userId="b9f1c231-3808-4da6-89f3-a9a707728399" providerId="ADAL" clId="{D6C38F8F-9F5B-4B25-A676-41785C17C254}" dt="2024-01-19T09:07:21.586" v="7179" actId="14100"/>
          <ac:cxnSpMkLst>
            <pc:docMk/>
            <pc:sldMk cId="3822603517" sldId="2701"/>
            <ac:cxnSpMk id="16" creationId="{FBD318FF-AC80-1C0D-021E-462EF1A54ED0}"/>
          </ac:cxnSpMkLst>
        </pc:cxnChg>
        <pc:cxnChg chg="add mod">
          <ac:chgData name="Geiregat Carine" userId="b9f1c231-3808-4da6-89f3-a9a707728399" providerId="ADAL" clId="{D6C38F8F-9F5B-4B25-A676-41785C17C254}" dt="2024-01-19T09:08:39.339" v="7195" actId="14100"/>
          <ac:cxnSpMkLst>
            <pc:docMk/>
            <pc:sldMk cId="3822603517" sldId="2701"/>
            <ac:cxnSpMk id="17" creationId="{E726282C-D90B-2F98-604F-5211A7917C49}"/>
          </ac:cxnSpMkLst>
        </pc:cxnChg>
        <pc:cxnChg chg="add mod">
          <ac:chgData name="Geiregat Carine" userId="b9f1c231-3808-4da6-89f3-a9a707728399" providerId="ADAL" clId="{D6C38F8F-9F5B-4B25-A676-41785C17C254}" dt="2024-01-19T09:08:33.727" v="7193" actId="14100"/>
          <ac:cxnSpMkLst>
            <pc:docMk/>
            <pc:sldMk cId="3822603517" sldId="2701"/>
            <ac:cxnSpMk id="18" creationId="{A7531424-5E65-B3EE-8DC3-8AD1EDF2770D}"/>
          </ac:cxnSpMkLst>
        </pc:cxnChg>
        <pc:cxnChg chg="add mod">
          <ac:chgData name="Geiregat Carine" userId="b9f1c231-3808-4da6-89f3-a9a707728399" providerId="ADAL" clId="{D6C38F8F-9F5B-4B25-A676-41785C17C254}" dt="2024-01-19T09:08:27.634" v="7191" actId="14100"/>
          <ac:cxnSpMkLst>
            <pc:docMk/>
            <pc:sldMk cId="3822603517" sldId="2701"/>
            <ac:cxnSpMk id="19" creationId="{176D6980-E937-D352-A17F-D42F27CB31C0}"/>
          </ac:cxnSpMkLst>
        </pc:cxnChg>
      </pc:sldChg>
      <pc:sldChg chg="addSp delSp modSp add mod">
        <pc:chgData name="Geiregat Carine" userId="b9f1c231-3808-4da6-89f3-a9a707728399" providerId="ADAL" clId="{D6C38F8F-9F5B-4B25-A676-41785C17C254}" dt="2024-01-19T09:24:48.200" v="7218" actId="14100"/>
        <pc:sldMkLst>
          <pc:docMk/>
          <pc:sldMk cId="2832245858" sldId="2702"/>
        </pc:sldMkLst>
        <pc:spChg chg="add mod">
          <ac:chgData name="Geiregat Carine" userId="b9f1c231-3808-4da6-89f3-a9a707728399" providerId="ADAL" clId="{D6C38F8F-9F5B-4B25-A676-41785C17C254}" dt="2024-01-19T09:22:53.015" v="7208" actId="1076"/>
          <ac:spMkLst>
            <pc:docMk/>
            <pc:sldMk cId="2832245858" sldId="2702"/>
            <ac:spMk id="3" creationId="{4A8B6060-6B26-488E-246F-6DDB13058471}"/>
          </ac:spMkLst>
        </pc:spChg>
        <pc:spChg chg="add mod">
          <ac:chgData name="Geiregat Carine" userId="b9f1c231-3808-4da6-89f3-a9a707728399" providerId="ADAL" clId="{D6C38F8F-9F5B-4B25-A676-41785C17C254}" dt="2024-01-19T09:22:53.015" v="7208" actId="1076"/>
          <ac:spMkLst>
            <pc:docMk/>
            <pc:sldMk cId="2832245858" sldId="2702"/>
            <ac:spMk id="5" creationId="{7B05215D-6B48-EE85-5EB1-8979368551A8}"/>
          </ac:spMkLst>
        </pc:spChg>
        <pc:spChg chg="add mod">
          <ac:chgData name="Geiregat Carine" userId="b9f1c231-3808-4da6-89f3-a9a707728399" providerId="ADAL" clId="{D6C38F8F-9F5B-4B25-A676-41785C17C254}" dt="2024-01-19T09:24:48.200" v="7218" actId="14100"/>
          <ac:spMkLst>
            <pc:docMk/>
            <pc:sldMk cId="2832245858" sldId="2702"/>
            <ac:spMk id="6" creationId="{A445E84F-7190-6413-2862-06847D3221BA}"/>
          </ac:spMkLst>
        </pc:spChg>
        <pc:spChg chg="mod">
          <ac:chgData name="Geiregat Carine" userId="b9f1c231-3808-4da6-89f3-a9a707728399" providerId="ADAL" clId="{D6C38F8F-9F5B-4B25-A676-41785C17C254}" dt="2024-01-19T09:22:36.905" v="7205" actId="20577"/>
          <ac:spMkLst>
            <pc:docMk/>
            <pc:sldMk cId="2832245858" sldId="2702"/>
            <ac:spMk id="15" creationId="{B28B5EBC-F311-56A0-8611-FE7E955BFA26}"/>
          </ac:spMkLst>
        </pc:spChg>
        <pc:spChg chg="mod">
          <ac:chgData name="Geiregat Carine" userId="b9f1c231-3808-4da6-89f3-a9a707728399" providerId="ADAL" clId="{D6C38F8F-9F5B-4B25-A676-41785C17C254}" dt="2024-01-19T09:22:09.307" v="7204" actId="20577"/>
          <ac:spMkLst>
            <pc:docMk/>
            <pc:sldMk cId="2832245858" sldId="2702"/>
            <ac:spMk id="17" creationId="{3B146B78-4D44-BFA4-9335-1762BCF4C524}"/>
          </ac:spMkLst>
        </pc:spChg>
        <pc:picChg chg="add mod">
          <ac:chgData name="Geiregat Carine" userId="b9f1c231-3808-4da6-89f3-a9a707728399" providerId="ADAL" clId="{D6C38F8F-9F5B-4B25-A676-41785C17C254}" dt="2024-01-19T09:22:53.015" v="7208" actId="1076"/>
          <ac:picMkLst>
            <pc:docMk/>
            <pc:sldMk cId="2832245858" sldId="2702"/>
            <ac:picMk id="2" creationId="{DB064195-1570-B33D-C952-54969895913C}"/>
          </ac:picMkLst>
        </pc:picChg>
        <pc:picChg chg="del">
          <ac:chgData name="Geiregat Carine" userId="b9f1c231-3808-4da6-89f3-a9a707728399" providerId="ADAL" clId="{D6C38F8F-9F5B-4B25-A676-41785C17C254}" dt="2024-01-19T09:22:41.321" v="7206" actId="478"/>
          <ac:picMkLst>
            <pc:docMk/>
            <pc:sldMk cId="2832245858" sldId="2702"/>
            <ac:picMk id="4" creationId="{04FAAA29-DDD3-5B03-07AC-DB56FEE2ECCB}"/>
          </ac:picMkLst>
        </pc:picChg>
      </pc:sldChg>
      <pc:sldChg chg="addSp delSp modSp add mod">
        <pc:chgData name="Geiregat Carine" userId="b9f1c231-3808-4da6-89f3-a9a707728399" providerId="ADAL" clId="{D6C38F8F-9F5B-4B25-A676-41785C17C254}" dt="2024-01-19T09:37:24.764" v="7316" actId="478"/>
        <pc:sldMkLst>
          <pc:docMk/>
          <pc:sldMk cId="4100000938" sldId="2703"/>
        </pc:sldMkLst>
        <pc:spChg chg="mod">
          <ac:chgData name="Geiregat Carine" userId="b9f1c231-3808-4da6-89f3-a9a707728399" providerId="ADAL" clId="{D6C38F8F-9F5B-4B25-A676-41785C17C254}" dt="2024-01-19T09:26:32.830" v="7227" actId="14100"/>
          <ac:spMkLst>
            <pc:docMk/>
            <pc:sldMk cId="4100000938" sldId="2703"/>
            <ac:spMk id="3" creationId="{4A8B6060-6B26-488E-246F-6DDB13058471}"/>
          </ac:spMkLst>
        </pc:spChg>
        <pc:spChg chg="add del mod">
          <ac:chgData name="Geiregat Carine" userId="b9f1c231-3808-4da6-89f3-a9a707728399" providerId="ADAL" clId="{D6C38F8F-9F5B-4B25-A676-41785C17C254}" dt="2024-01-19T09:37:24.764" v="7316" actId="478"/>
          <ac:spMkLst>
            <pc:docMk/>
            <pc:sldMk cId="4100000938" sldId="2703"/>
            <ac:spMk id="4" creationId="{CE70AD71-B228-AEA4-026A-CE102108D800}"/>
          </ac:spMkLst>
        </pc:spChg>
        <pc:spChg chg="mod">
          <ac:chgData name="Geiregat Carine" userId="b9f1c231-3808-4da6-89f3-a9a707728399" providerId="ADAL" clId="{D6C38F8F-9F5B-4B25-A676-41785C17C254}" dt="2024-01-19T09:26:11.579" v="7224" actId="1076"/>
          <ac:spMkLst>
            <pc:docMk/>
            <pc:sldMk cId="4100000938" sldId="2703"/>
            <ac:spMk id="5" creationId="{7B05215D-6B48-EE85-5EB1-8979368551A8}"/>
          </ac:spMkLst>
        </pc:spChg>
        <pc:spChg chg="mod">
          <ac:chgData name="Geiregat Carine" userId="b9f1c231-3808-4da6-89f3-a9a707728399" providerId="ADAL" clId="{D6C38F8F-9F5B-4B25-A676-41785C17C254}" dt="2024-01-19T09:27:06.022" v="7230" actId="1076"/>
          <ac:spMkLst>
            <pc:docMk/>
            <pc:sldMk cId="4100000938" sldId="2703"/>
            <ac:spMk id="6" creationId="{A445E84F-7190-6413-2862-06847D3221BA}"/>
          </ac:spMkLst>
        </pc:spChg>
        <pc:spChg chg="add del mod">
          <ac:chgData name="Geiregat Carine" userId="b9f1c231-3808-4da6-89f3-a9a707728399" providerId="ADAL" clId="{D6C38F8F-9F5B-4B25-A676-41785C17C254}" dt="2024-01-19T09:35:19.138" v="7241" actId="478"/>
          <ac:spMkLst>
            <pc:docMk/>
            <pc:sldMk cId="4100000938" sldId="2703"/>
            <ac:spMk id="7" creationId="{C9DCAA1B-9D74-235E-E802-98E6BCAC1F5A}"/>
          </ac:spMkLst>
        </pc:spChg>
        <pc:spChg chg="add mod">
          <ac:chgData name="Geiregat Carine" userId="b9f1c231-3808-4da6-89f3-a9a707728399" providerId="ADAL" clId="{D6C38F8F-9F5B-4B25-A676-41785C17C254}" dt="2024-01-19T09:28:20.271" v="7240" actId="1076"/>
          <ac:spMkLst>
            <pc:docMk/>
            <pc:sldMk cId="4100000938" sldId="2703"/>
            <ac:spMk id="8" creationId="{41763CF8-5700-9CB5-2A19-D3AF69889C79}"/>
          </ac:spMkLst>
        </pc:spChg>
      </pc:sldChg>
      <pc:sldChg chg="addSp delSp modSp add mod">
        <pc:chgData name="Geiregat Carine" userId="b9f1c231-3808-4da6-89f3-a9a707728399" providerId="ADAL" clId="{D6C38F8F-9F5B-4B25-A676-41785C17C254}" dt="2024-01-19T09:39:28.467" v="7335" actId="14100"/>
        <pc:sldMkLst>
          <pc:docMk/>
          <pc:sldMk cId="4286961982" sldId="2704"/>
        </pc:sldMkLst>
        <pc:spChg chg="del">
          <ac:chgData name="Geiregat Carine" userId="b9f1c231-3808-4da6-89f3-a9a707728399" providerId="ADAL" clId="{D6C38F8F-9F5B-4B25-A676-41785C17C254}" dt="2024-01-19T09:37:18.667" v="7313" actId="478"/>
          <ac:spMkLst>
            <pc:docMk/>
            <pc:sldMk cId="4286961982" sldId="2704"/>
            <ac:spMk id="3" creationId="{4A8B6060-6B26-488E-246F-6DDB13058471}"/>
          </ac:spMkLst>
        </pc:spChg>
        <pc:spChg chg="del mod">
          <ac:chgData name="Geiregat Carine" userId="b9f1c231-3808-4da6-89f3-a9a707728399" providerId="ADAL" clId="{D6C38F8F-9F5B-4B25-A676-41785C17C254}" dt="2024-01-19T09:37:21.448" v="7315" actId="478"/>
          <ac:spMkLst>
            <pc:docMk/>
            <pc:sldMk cId="4286961982" sldId="2704"/>
            <ac:spMk id="4" creationId="{CE70AD71-B228-AEA4-026A-CE102108D800}"/>
          </ac:spMkLst>
        </pc:spChg>
        <pc:spChg chg="del">
          <ac:chgData name="Geiregat Carine" userId="b9f1c231-3808-4da6-89f3-a9a707728399" providerId="ADAL" clId="{D6C38F8F-9F5B-4B25-A676-41785C17C254}" dt="2024-01-19T09:37:17.564" v="7312" actId="478"/>
          <ac:spMkLst>
            <pc:docMk/>
            <pc:sldMk cId="4286961982" sldId="2704"/>
            <ac:spMk id="5" creationId="{7B05215D-6B48-EE85-5EB1-8979368551A8}"/>
          </ac:spMkLst>
        </pc:spChg>
        <pc:spChg chg="del mod">
          <ac:chgData name="Geiregat Carine" userId="b9f1c231-3808-4da6-89f3-a9a707728399" providerId="ADAL" clId="{D6C38F8F-9F5B-4B25-A676-41785C17C254}" dt="2024-01-19T09:37:38.151" v="7320" actId="478"/>
          <ac:spMkLst>
            <pc:docMk/>
            <pc:sldMk cId="4286961982" sldId="2704"/>
            <ac:spMk id="6" creationId="{A445E84F-7190-6413-2862-06847D3221BA}"/>
          </ac:spMkLst>
        </pc:spChg>
        <pc:spChg chg="del mod">
          <ac:chgData name="Geiregat Carine" userId="b9f1c231-3808-4da6-89f3-a9a707728399" providerId="ADAL" clId="{D6C38F8F-9F5B-4B25-A676-41785C17C254}" dt="2024-01-19T09:37:40.048" v="7321" actId="478"/>
          <ac:spMkLst>
            <pc:docMk/>
            <pc:sldMk cId="4286961982" sldId="2704"/>
            <ac:spMk id="8" creationId="{41763CF8-5700-9CB5-2A19-D3AF69889C79}"/>
          </ac:spMkLst>
        </pc:spChg>
        <pc:spChg chg="add del mod">
          <ac:chgData name="Geiregat Carine" userId="b9f1c231-3808-4da6-89f3-a9a707728399" providerId="ADAL" clId="{D6C38F8F-9F5B-4B25-A676-41785C17C254}" dt="2024-01-19T09:38:59.723" v="7331" actId="478"/>
          <ac:spMkLst>
            <pc:docMk/>
            <pc:sldMk cId="4286961982" sldId="2704"/>
            <ac:spMk id="10" creationId="{3B72C419-9500-BCC0-1EED-3E0E185573A6}"/>
          </ac:spMkLst>
        </pc:spChg>
        <pc:spChg chg="add mod">
          <ac:chgData name="Geiregat Carine" userId="b9f1c231-3808-4da6-89f3-a9a707728399" providerId="ADAL" clId="{D6C38F8F-9F5B-4B25-A676-41785C17C254}" dt="2024-01-19T09:39:28.467" v="7335" actId="14100"/>
          <ac:spMkLst>
            <pc:docMk/>
            <pc:sldMk cId="4286961982" sldId="2704"/>
            <ac:spMk id="11" creationId="{1BDD8C69-E060-ECE6-3727-6275EF6E332B}"/>
          </ac:spMkLst>
        </pc:spChg>
        <pc:spChg chg="mod">
          <ac:chgData name="Geiregat Carine" userId="b9f1c231-3808-4da6-89f3-a9a707728399" providerId="ADAL" clId="{D6C38F8F-9F5B-4B25-A676-41785C17C254}" dt="2024-01-19T09:38:04.377" v="7324" actId="14100"/>
          <ac:spMkLst>
            <pc:docMk/>
            <pc:sldMk cId="4286961982" sldId="2704"/>
            <ac:spMk id="15" creationId="{B28B5EBC-F311-56A0-8611-FE7E955BFA26}"/>
          </ac:spMkLst>
        </pc:spChg>
        <pc:spChg chg="mod">
          <ac:chgData name="Geiregat Carine" userId="b9f1c231-3808-4da6-89f3-a9a707728399" providerId="ADAL" clId="{D6C38F8F-9F5B-4B25-A676-41785C17C254}" dt="2024-01-19T09:37:09.398" v="7310" actId="20577"/>
          <ac:spMkLst>
            <pc:docMk/>
            <pc:sldMk cId="4286961982" sldId="2704"/>
            <ac:spMk id="17" creationId="{3B146B78-4D44-BFA4-9335-1762BCF4C524}"/>
          </ac:spMkLst>
        </pc:spChg>
        <pc:picChg chg="del">
          <ac:chgData name="Geiregat Carine" userId="b9f1c231-3808-4da6-89f3-a9a707728399" providerId="ADAL" clId="{D6C38F8F-9F5B-4B25-A676-41785C17C254}" dt="2024-01-19T09:37:13.545" v="7311" actId="478"/>
          <ac:picMkLst>
            <pc:docMk/>
            <pc:sldMk cId="4286961982" sldId="2704"/>
            <ac:picMk id="2" creationId="{DB064195-1570-B33D-C952-54969895913C}"/>
          </ac:picMkLst>
        </pc:picChg>
        <pc:picChg chg="add mod">
          <ac:chgData name="Geiregat Carine" userId="b9f1c231-3808-4da6-89f3-a9a707728399" providerId="ADAL" clId="{D6C38F8F-9F5B-4B25-A676-41785C17C254}" dt="2024-01-19T09:38:14.702" v="7325"/>
          <ac:picMkLst>
            <pc:docMk/>
            <pc:sldMk cId="4286961982" sldId="2704"/>
            <ac:picMk id="7" creationId="{18F78D23-97C3-69B9-51E0-2BE9BEDD05E6}"/>
          </ac:picMkLst>
        </pc:picChg>
        <pc:picChg chg="add mod">
          <ac:chgData name="Geiregat Carine" userId="b9f1c231-3808-4da6-89f3-a9a707728399" providerId="ADAL" clId="{D6C38F8F-9F5B-4B25-A676-41785C17C254}" dt="2024-01-19T09:38:21.574" v="7326"/>
          <ac:picMkLst>
            <pc:docMk/>
            <pc:sldMk cId="4286961982" sldId="2704"/>
            <ac:picMk id="9" creationId="{0CE75BF7-696E-F155-C1D5-35D7065AA807}"/>
          </ac:picMkLst>
        </pc:picChg>
      </pc:sldChg>
      <pc:sldChg chg="addSp delSp modSp add mod">
        <pc:chgData name="Geiregat Carine" userId="b9f1c231-3808-4da6-89f3-a9a707728399" providerId="ADAL" clId="{D6C38F8F-9F5B-4B25-A676-41785C17C254}" dt="2024-01-19T09:40:25.290" v="7344"/>
        <pc:sldMkLst>
          <pc:docMk/>
          <pc:sldMk cId="2565558626" sldId="2705"/>
        </pc:sldMkLst>
        <pc:spChg chg="add mod">
          <ac:chgData name="Geiregat Carine" userId="b9f1c231-3808-4da6-89f3-a9a707728399" providerId="ADAL" clId="{D6C38F8F-9F5B-4B25-A676-41785C17C254}" dt="2024-01-19T09:40:25.290" v="7344"/>
          <ac:spMkLst>
            <pc:docMk/>
            <pc:sldMk cId="2565558626" sldId="2705"/>
            <ac:spMk id="4" creationId="{BF8E5EE2-2998-1D8B-06C2-03292EB4DF95}"/>
          </ac:spMkLst>
        </pc:spChg>
        <pc:spChg chg="add mod">
          <ac:chgData name="Geiregat Carine" userId="b9f1c231-3808-4da6-89f3-a9a707728399" providerId="ADAL" clId="{D6C38F8F-9F5B-4B25-A676-41785C17C254}" dt="2024-01-19T09:40:25.290" v="7344"/>
          <ac:spMkLst>
            <pc:docMk/>
            <pc:sldMk cId="2565558626" sldId="2705"/>
            <ac:spMk id="6" creationId="{EA624293-CA9E-CAC2-1670-55D06CEF8AAB}"/>
          </ac:spMkLst>
        </pc:spChg>
        <pc:spChg chg="add mod">
          <ac:chgData name="Geiregat Carine" userId="b9f1c231-3808-4da6-89f3-a9a707728399" providerId="ADAL" clId="{D6C38F8F-9F5B-4B25-A676-41785C17C254}" dt="2024-01-19T09:40:25.290" v="7344"/>
          <ac:spMkLst>
            <pc:docMk/>
            <pc:sldMk cId="2565558626" sldId="2705"/>
            <ac:spMk id="8" creationId="{9B62E453-3267-1863-9DA3-8106EDB4CDA5}"/>
          </ac:spMkLst>
        </pc:spChg>
        <pc:spChg chg="del">
          <ac:chgData name="Geiregat Carine" userId="b9f1c231-3808-4da6-89f3-a9a707728399" providerId="ADAL" clId="{D6C38F8F-9F5B-4B25-A676-41785C17C254}" dt="2024-01-19T09:40:06.754" v="7339" actId="478"/>
          <ac:spMkLst>
            <pc:docMk/>
            <pc:sldMk cId="2565558626" sldId="2705"/>
            <ac:spMk id="11" creationId="{413BA3B2-E03E-A134-6BA9-7C3BA73EA176}"/>
          </ac:spMkLst>
        </pc:spChg>
        <pc:spChg chg="del mod">
          <ac:chgData name="Geiregat Carine" userId="b9f1c231-3808-4da6-89f3-a9a707728399" providerId="ADAL" clId="{D6C38F8F-9F5B-4B25-A676-41785C17C254}" dt="2024-01-19T09:40:14.453" v="7342" actId="478"/>
          <ac:spMkLst>
            <pc:docMk/>
            <pc:sldMk cId="2565558626" sldId="2705"/>
            <ac:spMk id="12" creationId="{D7BA486B-60E0-9D6C-B563-93F12A7BA4AE}"/>
          </ac:spMkLst>
        </pc:spChg>
        <pc:spChg chg="del">
          <ac:chgData name="Geiregat Carine" userId="b9f1c231-3808-4da6-89f3-a9a707728399" providerId="ADAL" clId="{D6C38F8F-9F5B-4B25-A676-41785C17C254}" dt="2024-01-19T09:40:10.070" v="7340" actId="478"/>
          <ac:spMkLst>
            <pc:docMk/>
            <pc:sldMk cId="2565558626" sldId="2705"/>
            <ac:spMk id="13" creationId="{3E321CFD-8552-F11B-40D5-AB5937BB6CC0}"/>
          </ac:spMkLst>
        </pc:spChg>
        <pc:spChg chg="del">
          <ac:chgData name="Geiregat Carine" userId="b9f1c231-3808-4da6-89f3-a9a707728399" providerId="ADAL" clId="{D6C38F8F-9F5B-4B25-A676-41785C17C254}" dt="2024-01-19T09:40:16.531" v="7343" actId="478"/>
          <ac:spMkLst>
            <pc:docMk/>
            <pc:sldMk cId="2565558626" sldId="2705"/>
            <ac:spMk id="14" creationId="{03983556-9338-F156-B215-D6BA60B6A56C}"/>
          </ac:spMkLst>
        </pc:spChg>
        <pc:picChg chg="add mod">
          <ac:chgData name="Geiregat Carine" userId="b9f1c231-3808-4da6-89f3-a9a707728399" providerId="ADAL" clId="{D6C38F8F-9F5B-4B25-A676-41785C17C254}" dt="2024-01-19T09:40:25.290" v="7344"/>
          <ac:picMkLst>
            <pc:docMk/>
            <pc:sldMk cId="2565558626" sldId="2705"/>
            <ac:picMk id="2" creationId="{0991775B-B273-2A9B-18E8-669603935EF0}"/>
          </ac:picMkLst>
        </pc:picChg>
        <pc:picChg chg="del">
          <ac:chgData name="Geiregat Carine" userId="b9f1c231-3808-4da6-89f3-a9a707728399" providerId="ADAL" clId="{D6C38F8F-9F5B-4B25-A676-41785C17C254}" dt="2024-01-19T09:40:02.537" v="7338" actId="478"/>
          <ac:picMkLst>
            <pc:docMk/>
            <pc:sldMk cId="2565558626" sldId="2705"/>
            <ac:picMk id="10" creationId="{3B2AB946-AFFC-87ED-C8FB-A209A4E365BC}"/>
          </ac:picMkLst>
        </pc:picChg>
        <pc:cxnChg chg="add mod">
          <ac:chgData name="Geiregat Carine" userId="b9f1c231-3808-4da6-89f3-a9a707728399" providerId="ADAL" clId="{D6C38F8F-9F5B-4B25-A676-41785C17C254}" dt="2024-01-19T09:40:25.290" v="7344"/>
          <ac:cxnSpMkLst>
            <pc:docMk/>
            <pc:sldMk cId="2565558626" sldId="2705"/>
            <ac:cxnSpMk id="5" creationId="{D701BDD9-A7AD-BA1D-EE28-1A4B872C9222}"/>
          </ac:cxnSpMkLst>
        </pc:cxnChg>
        <pc:cxnChg chg="add mod">
          <ac:chgData name="Geiregat Carine" userId="b9f1c231-3808-4da6-89f3-a9a707728399" providerId="ADAL" clId="{D6C38F8F-9F5B-4B25-A676-41785C17C254}" dt="2024-01-19T09:40:25.290" v="7344"/>
          <ac:cxnSpMkLst>
            <pc:docMk/>
            <pc:sldMk cId="2565558626" sldId="2705"/>
            <ac:cxnSpMk id="7" creationId="{4ECDB84C-CBD1-2B01-E61D-9738B9F4319B}"/>
          </ac:cxnSpMkLst>
        </pc:cxnChg>
      </pc:sldChg>
      <pc:sldChg chg="addSp delSp modSp add mod">
        <pc:chgData name="Geiregat Carine" userId="b9f1c231-3808-4da6-89f3-a9a707728399" providerId="ADAL" clId="{D6C38F8F-9F5B-4B25-A676-41785C17C254}" dt="2024-01-19T09:41:00.721" v="7351"/>
        <pc:sldMkLst>
          <pc:docMk/>
          <pc:sldMk cId="2228113890" sldId="2706"/>
        </pc:sldMkLst>
        <pc:spChg chg="mod">
          <ac:chgData name="Geiregat Carine" userId="b9f1c231-3808-4da6-89f3-a9a707728399" providerId="ADAL" clId="{D6C38F8F-9F5B-4B25-A676-41785C17C254}" dt="2024-01-19T09:40:47.644" v="7349" actId="1076"/>
          <ac:spMkLst>
            <pc:docMk/>
            <pc:sldMk cId="2228113890" sldId="2706"/>
            <ac:spMk id="3" creationId="{6E1AC54C-364A-5A51-079C-E2C230728BF8}"/>
          </ac:spMkLst>
        </pc:spChg>
        <pc:spChg chg="del">
          <ac:chgData name="Geiregat Carine" userId="b9f1c231-3808-4da6-89f3-a9a707728399" providerId="ADAL" clId="{D6C38F8F-9F5B-4B25-A676-41785C17C254}" dt="2024-01-19T09:40:51.611" v="7350" actId="478"/>
          <ac:spMkLst>
            <pc:docMk/>
            <pc:sldMk cId="2228113890" sldId="2706"/>
            <ac:spMk id="4" creationId="{BF8E5EE2-2998-1D8B-06C2-03292EB4DF95}"/>
          </ac:spMkLst>
        </pc:spChg>
        <pc:spChg chg="del">
          <ac:chgData name="Geiregat Carine" userId="b9f1c231-3808-4da6-89f3-a9a707728399" providerId="ADAL" clId="{D6C38F8F-9F5B-4B25-A676-41785C17C254}" dt="2024-01-19T09:40:51.611" v="7350" actId="478"/>
          <ac:spMkLst>
            <pc:docMk/>
            <pc:sldMk cId="2228113890" sldId="2706"/>
            <ac:spMk id="6" creationId="{EA624293-CA9E-CAC2-1670-55D06CEF8AAB}"/>
          </ac:spMkLst>
        </pc:spChg>
        <pc:spChg chg="del">
          <ac:chgData name="Geiregat Carine" userId="b9f1c231-3808-4da6-89f3-a9a707728399" providerId="ADAL" clId="{D6C38F8F-9F5B-4B25-A676-41785C17C254}" dt="2024-01-19T09:40:51.611" v="7350" actId="478"/>
          <ac:spMkLst>
            <pc:docMk/>
            <pc:sldMk cId="2228113890" sldId="2706"/>
            <ac:spMk id="8" creationId="{9B62E453-3267-1863-9DA3-8106EDB4CDA5}"/>
          </ac:spMkLst>
        </pc:spChg>
        <pc:spChg chg="add mod">
          <ac:chgData name="Geiregat Carine" userId="b9f1c231-3808-4da6-89f3-a9a707728399" providerId="ADAL" clId="{D6C38F8F-9F5B-4B25-A676-41785C17C254}" dt="2024-01-19T09:41:00.721" v="7351"/>
          <ac:spMkLst>
            <pc:docMk/>
            <pc:sldMk cId="2228113890" sldId="2706"/>
            <ac:spMk id="10" creationId="{F8326070-8933-B847-2179-7BC224FE36CF}"/>
          </ac:spMkLst>
        </pc:spChg>
        <pc:spChg chg="add mod">
          <ac:chgData name="Geiregat Carine" userId="b9f1c231-3808-4da6-89f3-a9a707728399" providerId="ADAL" clId="{D6C38F8F-9F5B-4B25-A676-41785C17C254}" dt="2024-01-19T09:41:00.721" v="7351"/>
          <ac:spMkLst>
            <pc:docMk/>
            <pc:sldMk cId="2228113890" sldId="2706"/>
            <ac:spMk id="12" creationId="{4ABF57C4-F2F9-195A-486E-55FCEC4FBD10}"/>
          </ac:spMkLst>
        </pc:spChg>
        <pc:picChg chg="del">
          <ac:chgData name="Geiregat Carine" userId="b9f1c231-3808-4da6-89f3-a9a707728399" providerId="ADAL" clId="{D6C38F8F-9F5B-4B25-A676-41785C17C254}" dt="2024-01-19T09:40:45.309" v="7347" actId="478"/>
          <ac:picMkLst>
            <pc:docMk/>
            <pc:sldMk cId="2228113890" sldId="2706"/>
            <ac:picMk id="2" creationId="{0991775B-B273-2A9B-18E8-669603935EF0}"/>
          </ac:picMkLst>
        </pc:picChg>
        <pc:picChg chg="add mod">
          <ac:chgData name="Geiregat Carine" userId="b9f1c231-3808-4da6-89f3-a9a707728399" providerId="ADAL" clId="{D6C38F8F-9F5B-4B25-A676-41785C17C254}" dt="2024-01-19T09:41:00.721" v="7351"/>
          <ac:picMkLst>
            <pc:docMk/>
            <pc:sldMk cId="2228113890" sldId="2706"/>
            <ac:picMk id="9" creationId="{EDAF97B5-94A1-8A20-59E9-2092544FE4E2}"/>
          </ac:picMkLst>
        </pc:picChg>
        <pc:cxnChg chg="del mod">
          <ac:chgData name="Geiregat Carine" userId="b9f1c231-3808-4da6-89f3-a9a707728399" providerId="ADAL" clId="{D6C38F8F-9F5B-4B25-A676-41785C17C254}" dt="2024-01-19T09:40:51.611" v="7350" actId="478"/>
          <ac:cxnSpMkLst>
            <pc:docMk/>
            <pc:sldMk cId="2228113890" sldId="2706"/>
            <ac:cxnSpMk id="5" creationId="{D701BDD9-A7AD-BA1D-EE28-1A4B872C9222}"/>
          </ac:cxnSpMkLst>
        </pc:cxnChg>
        <pc:cxnChg chg="del mod">
          <ac:chgData name="Geiregat Carine" userId="b9f1c231-3808-4da6-89f3-a9a707728399" providerId="ADAL" clId="{D6C38F8F-9F5B-4B25-A676-41785C17C254}" dt="2024-01-19T09:40:51.611" v="7350" actId="478"/>
          <ac:cxnSpMkLst>
            <pc:docMk/>
            <pc:sldMk cId="2228113890" sldId="2706"/>
            <ac:cxnSpMk id="7" creationId="{4ECDB84C-CBD1-2B01-E61D-9738B9F4319B}"/>
          </ac:cxnSpMkLst>
        </pc:cxnChg>
        <pc:cxnChg chg="add mod">
          <ac:chgData name="Geiregat Carine" userId="b9f1c231-3808-4da6-89f3-a9a707728399" providerId="ADAL" clId="{D6C38F8F-9F5B-4B25-A676-41785C17C254}" dt="2024-01-19T09:41:00.721" v="7351"/>
          <ac:cxnSpMkLst>
            <pc:docMk/>
            <pc:sldMk cId="2228113890" sldId="2706"/>
            <ac:cxnSpMk id="11" creationId="{DE40A1D5-C80B-5F4C-EEC5-DA5E129E9B5F}"/>
          </ac:cxnSpMkLst>
        </pc:cxnChg>
      </pc:sldChg>
      <pc:sldChg chg="modSp add mod delCm">
        <pc:chgData name="Geiregat Carine" userId="b9f1c231-3808-4da6-89f3-a9a707728399" providerId="ADAL" clId="{D6C38F8F-9F5B-4B25-A676-41785C17C254}" dt="2024-01-19T09:56:44.271" v="7418" actId="6549"/>
        <pc:sldMkLst>
          <pc:docMk/>
          <pc:sldMk cId="1059461984" sldId="2707"/>
        </pc:sldMkLst>
        <pc:spChg chg="mod">
          <ac:chgData name="Geiregat Carine" userId="b9f1c231-3808-4da6-89f3-a9a707728399" providerId="ADAL" clId="{D6C38F8F-9F5B-4B25-A676-41785C17C254}" dt="2024-01-19T09:56:44.271" v="7418" actId="6549"/>
          <ac:spMkLst>
            <pc:docMk/>
            <pc:sldMk cId="1059461984" sldId="2707"/>
            <ac:spMk id="2" creationId="{4E1D5805-C41F-2220-7734-163F6568FD59}"/>
          </ac:spMkLst>
        </pc:spChg>
        <pc:spChg chg="mod">
          <ac:chgData name="Geiregat Carine" userId="b9f1c231-3808-4da6-89f3-a9a707728399" providerId="ADAL" clId="{D6C38F8F-9F5B-4B25-A676-41785C17C254}" dt="2024-01-19T09:56:33.421" v="7408" actId="20577"/>
          <ac:spMkLst>
            <pc:docMk/>
            <pc:sldMk cId="1059461984" sldId="2707"/>
            <ac:spMk id="3" creationId="{A1B27CFF-7957-7122-495E-569A185DCB4C}"/>
          </ac:spMkLst>
        </pc:spChg>
      </pc:sldChg>
      <pc:sldChg chg="addSp modSp add mod">
        <pc:chgData name="Geiregat Carine" userId="b9f1c231-3808-4da6-89f3-a9a707728399" providerId="ADAL" clId="{D6C38F8F-9F5B-4B25-A676-41785C17C254}" dt="2024-01-19T09:59:01.136" v="7484"/>
        <pc:sldMkLst>
          <pc:docMk/>
          <pc:sldMk cId="3065533369" sldId="2708"/>
        </pc:sldMkLst>
        <pc:spChg chg="mod">
          <ac:chgData name="Geiregat Carine" userId="b9f1c231-3808-4da6-89f3-a9a707728399" providerId="ADAL" clId="{D6C38F8F-9F5B-4B25-A676-41785C17C254}" dt="2024-01-19T09:57:13.654" v="7440" actId="20577"/>
          <ac:spMkLst>
            <pc:docMk/>
            <pc:sldMk cId="3065533369" sldId="2708"/>
            <ac:spMk id="2" creationId="{4E1D5805-C41F-2220-7734-163F6568FD59}"/>
          </ac:spMkLst>
        </pc:spChg>
        <pc:spChg chg="mod">
          <ac:chgData name="Geiregat Carine" userId="b9f1c231-3808-4da6-89f3-a9a707728399" providerId="ADAL" clId="{D6C38F8F-9F5B-4B25-A676-41785C17C254}" dt="2024-01-19T09:58:44.591" v="7483" actId="20577"/>
          <ac:spMkLst>
            <pc:docMk/>
            <pc:sldMk cId="3065533369" sldId="2708"/>
            <ac:spMk id="3" creationId="{A1B27CFF-7957-7122-495E-569A185DCB4C}"/>
          </ac:spMkLst>
        </pc:spChg>
        <pc:spChg chg="add mod">
          <ac:chgData name="Geiregat Carine" userId="b9f1c231-3808-4da6-89f3-a9a707728399" providerId="ADAL" clId="{D6C38F8F-9F5B-4B25-A676-41785C17C254}" dt="2024-01-19T09:59:01.136" v="7484"/>
          <ac:spMkLst>
            <pc:docMk/>
            <pc:sldMk cId="3065533369" sldId="2708"/>
            <ac:spMk id="5" creationId="{50030D5D-B97B-4BCC-3F20-FF09FE1E7303}"/>
          </ac:spMkLst>
        </pc:spChg>
        <pc:picChg chg="add mod">
          <ac:chgData name="Geiregat Carine" userId="b9f1c231-3808-4da6-89f3-a9a707728399" providerId="ADAL" clId="{D6C38F8F-9F5B-4B25-A676-41785C17C254}" dt="2024-01-19T09:59:01.136" v="7484"/>
          <ac:picMkLst>
            <pc:docMk/>
            <pc:sldMk cId="3065533369" sldId="2708"/>
            <ac:picMk id="4" creationId="{B5FAB950-C7CE-C5AF-4468-4BE779D5FC61}"/>
          </ac:picMkLst>
        </pc:picChg>
      </pc:sldChg>
      <pc:sldChg chg="addSp delSp modSp add mod">
        <pc:chgData name="Geiregat Carine" userId="b9f1c231-3808-4da6-89f3-a9a707728399" providerId="ADAL" clId="{D6C38F8F-9F5B-4B25-A676-41785C17C254}" dt="2024-01-19T10:05:03.109" v="7636" actId="478"/>
        <pc:sldMkLst>
          <pc:docMk/>
          <pc:sldMk cId="1234758066" sldId="2709"/>
        </pc:sldMkLst>
        <pc:spChg chg="mod">
          <ac:chgData name="Geiregat Carine" userId="b9f1c231-3808-4da6-89f3-a9a707728399" providerId="ADAL" clId="{D6C38F8F-9F5B-4B25-A676-41785C17C254}" dt="2024-01-19T10:04:48.881" v="7634" actId="1076"/>
          <ac:spMkLst>
            <pc:docMk/>
            <pc:sldMk cId="1234758066" sldId="2709"/>
            <ac:spMk id="3" creationId="{A1B27CFF-7957-7122-495E-569A185DCB4C}"/>
          </ac:spMkLst>
        </pc:spChg>
        <pc:spChg chg="del">
          <ac:chgData name="Geiregat Carine" userId="b9f1c231-3808-4da6-89f3-a9a707728399" providerId="ADAL" clId="{D6C38F8F-9F5B-4B25-A676-41785C17C254}" dt="2024-01-19T10:04:39.670" v="7633" actId="478"/>
          <ac:spMkLst>
            <pc:docMk/>
            <pc:sldMk cId="1234758066" sldId="2709"/>
            <ac:spMk id="5" creationId="{50030D5D-B97B-4BCC-3F20-FF09FE1E7303}"/>
          </ac:spMkLst>
        </pc:spChg>
        <pc:spChg chg="add mod">
          <ac:chgData name="Geiregat Carine" userId="b9f1c231-3808-4da6-89f3-a9a707728399" providerId="ADAL" clId="{D6C38F8F-9F5B-4B25-A676-41785C17C254}" dt="2024-01-19T10:04:28.814" v="7632" actId="1076"/>
          <ac:spMkLst>
            <pc:docMk/>
            <pc:sldMk cId="1234758066" sldId="2709"/>
            <ac:spMk id="8" creationId="{505ABCBA-9A42-B838-6761-DDB50E42CBA8}"/>
          </ac:spMkLst>
        </pc:spChg>
        <pc:spChg chg="add mod">
          <ac:chgData name="Geiregat Carine" userId="b9f1c231-3808-4da6-89f3-a9a707728399" providerId="ADAL" clId="{D6C38F8F-9F5B-4B25-A676-41785C17C254}" dt="2024-01-19T10:04:28.814" v="7632" actId="1076"/>
          <ac:spMkLst>
            <pc:docMk/>
            <pc:sldMk cId="1234758066" sldId="2709"/>
            <ac:spMk id="9" creationId="{F6D303D1-DC5D-8129-C4B7-D146A8602365}"/>
          </ac:spMkLst>
        </pc:spChg>
        <pc:spChg chg="add mod">
          <ac:chgData name="Geiregat Carine" userId="b9f1c231-3808-4da6-89f3-a9a707728399" providerId="ADAL" clId="{D6C38F8F-9F5B-4B25-A676-41785C17C254}" dt="2024-01-19T10:04:28.814" v="7632" actId="1076"/>
          <ac:spMkLst>
            <pc:docMk/>
            <pc:sldMk cId="1234758066" sldId="2709"/>
            <ac:spMk id="11" creationId="{FF32D350-F77E-B6BA-869F-1D4870A72123}"/>
          </ac:spMkLst>
        </pc:spChg>
        <pc:spChg chg="add mod">
          <ac:chgData name="Geiregat Carine" userId="b9f1c231-3808-4da6-89f3-a9a707728399" providerId="ADAL" clId="{D6C38F8F-9F5B-4B25-A676-41785C17C254}" dt="2024-01-19T10:04:28.814" v="7632" actId="1076"/>
          <ac:spMkLst>
            <pc:docMk/>
            <pc:sldMk cId="1234758066" sldId="2709"/>
            <ac:spMk id="12" creationId="{BF97F30B-D2CB-717C-4044-AE0F44B19937}"/>
          </ac:spMkLst>
        </pc:spChg>
        <pc:spChg chg="add mod">
          <ac:chgData name="Geiregat Carine" userId="b9f1c231-3808-4da6-89f3-a9a707728399" providerId="ADAL" clId="{D6C38F8F-9F5B-4B25-A676-41785C17C254}" dt="2024-01-19T10:04:28.814" v="7632" actId="1076"/>
          <ac:spMkLst>
            <pc:docMk/>
            <pc:sldMk cId="1234758066" sldId="2709"/>
            <ac:spMk id="13" creationId="{8EE71C3C-89DE-CDC5-7631-7F46C2CC7153}"/>
          </ac:spMkLst>
        </pc:spChg>
        <pc:spChg chg="add del mod">
          <ac:chgData name="Geiregat Carine" userId="b9f1c231-3808-4da6-89f3-a9a707728399" providerId="ADAL" clId="{D6C38F8F-9F5B-4B25-A676-41785C17C254}" dt="2024-01-19T10:05:03.109" v="7636" actId="478"/>
          <ac:spMkLst>
            <pc:docMk/>
            <pc:sldMk cId="1234758066" sldId="2709"/>
            <ac:spMk id="14" creationId="{73C20D07-6650-D493-8FAA-DEE33A8CE6A1}"/>
          </ac:spMkLst>
        </pc:spChg>
        <pc:picChg chg="del">
          <ac:chgData name="Geiregat Carine" userId="b9f1c231-3808-4da6-89f3-a9a707728399" providerId="ADAL" clId="{D6C38F8F-9F5B-4B25-A676-41785C17C254}" dt="2024-01-19T09:59:20.416" v="7487" actId="478"/>
          <ac:picMkLst>
            <pc:docMk/>
            <pc:sldMk cId="1234758066" sldId="2709"/>
            <ac:picMk id="4" creationId="{B5FAB950-C7CE-C5AF-4468-4BE779D5FC61}"/>
          </ac:picMkLst>
        </pc:picChg>
        <pc:picChg chg="add mod">
          <ac:chgData name="Geiregat Carine" userId="b9f1c231-3808-4da6-89f3-a9a707728399" providerId="ADAL" clId="{D6C38F8F-9F5B-4B25-A676-41785C17C254}" dt="2024-01-19T10:04:28.814" v="7632" actId="1076"/>
          <ac:picMkLst>
            <pc:docMk/>
            <pc:sldMk cId="1234758066" sldId="2709"/>
            <ac:picMk id="6" creationId="{B68F9241-8FB5-B985-567B-8BAD5BB43360}"/>
          </ac:picMkLst>
        </pc:picChg>
        <pc:picChg chg="add mod">
          <ac:chgData name="Geiregat Carine" userId="b9f1c231-3808-4da6-89f3-a9a707728399" providerId="ADAL" clId="{D6C38F8F-9F5B-4B25-A676-41785C17C254}" dt="2024-01-19T10:04:28.814" v="7632" actId="1076"/>
          <ac:picMkLst>
            <pc:docMk/>
            <pc:sldMk cId="1234758066" sldId="2709"/>
            <ac:picMk id="7" creationId="{FE8F1D0D-6F12-05F5-FD8F-9766E236D325}"/>
          </ac:picMkLst>
        </pc:picChg>
        <pc:picChg chg="add mod">
          <ac:chgData name="Geiregat Carine" userId="b9f1c231-3808-4da6-89f3-a9a707728399" providerId="ADAL" clId="{D6C38F8F-9F5B-4B25-A676-41785C17C254}" dt="2024-01-19T10:04:28.814" v="7632" actId="1076"/>
          <ac:picMkLst>
            <pc:docMk/>
            <pc:sldMk cId="1234758066" sldId="2709"/>
            <ac:picMk id="10" creationId="{C856BE98-90B0-CB62-0563-1DB1CAA409F2}"/>
          </ac:picMkLst>
        </pc:picChg>
      </pc:sldChg>
      <pc:sldChg chg="addSp delSp modSp add mod">
        <pc:chgData name="Geiregat Carine" userId="b9f1c231-3808-4da6-89f3-a9a707728399" providerId="ADAL" clId="{D6C38F8F-9F5B-4B25-A676-41785C17C254}" dt="2024-01-19T10:09:26.060" v="7711" actId="14100"/>
        <pc:sldMkLst>
          <pc:docMk/>
          <pc:sldMk cId="3040506889" sldId="2710"/>
        </pc:sldMkLst>
        <pc:spChg chg="add mod">
          <ac:chgData name="Geiregat Carine" userId="b9f1c231-3808-4da6-89f3-a9a707728399" providerId="ADAL" clId="{D6C38F8F-9F5B-4B25-A676-41785C17C254}" dt="2024-01-19T10:09:07.708" v="7706" actId="1076"/>
          <ac:spMkLst>
            <pc:docMk/>
            <pc:sldMk cId="3040506889" sldId="2710"/>
            <ac:spMk id="4" creationId="{BD89F4E4-4CCE-6572-6594-7CAE21634AC4}"/>
          </ac:spMkLst>
        </pc:spChg>
        <pc:spChg chg="add mod">
          <ac:chgData name="Geiregat Carine" userId="b9f1c231-3808-4da6-89f3-a9a707728399" providerId="ADAL" clId="{D6C38F8F-9F5B-4B25-A676-41785C17C254}" dt="2024-01-19T10:06:42.481" v="7652" actId="14100"/>
          <ac:spMkLst>
            <pc:docMk/>
            <pc:sldMk cId="3040506889" sldId="2710"/>
            <ac:spMk id="5" creationId="{A47F6D67-068D-4C27-F799-0BA3C4FC015B}"/>
          </ac:spMkLst>
        </pc:spChg>
        <pc:spChg chg="del">
          <ac:chgData name="Geiregat Carine" userId="b9f1c231-3808-4da6-89f3-a9a707728399" providerId="ADAL" clId="{D6C38F8F-9F5B-4B25-A676-41785C17C254}" dt="2024-01-19T10:05:37.839" v="7642" actId="478"/>
          <ac:spMkLst>
            <pc:docMk/>
            <pc:sldMk cId="3040506889" sldId="2710"/>
            <ac:spMk id="8" creationId="{505ABCBA-9A42-B838-6761-DDB50E42CBA8}"/>
          </ac:spMkLst>
        </pc:spChg>
        <pc:spChg chg="del">
          <ac:chgData name="Geiregat Carine" userId="b9f1c231-3808-4da6-89f3-a9a707728399" providerId="ADAL" clId="{D6C38F8F-9F5B-4B25-A676-41785C17C254}" dt="2024-01-19T10:05:39.492" v="7643" actId="478"/>
          <ac:spMkLst>
            <pc:docMk/>
            <pc:sldMk cId="3040506889" sldId="2710"/>
            <ac:spMk id="9" creationId="{F6D303D1-DC5D-8129-C4B7-D146A8602365}"/>
          </ac:spMkLst>
        </pc:spChg>
        <pc:spChg chg="del">
          <ac:chgData name="Geiregat Carine" userId="b9f1c231-3808-4da6-89f3-a9a707728399" providerId="ADAL" clId="{D6C38F8F-9F5B-4B25-A676-41785C17C254}" dt="2024-01-19T10:05:43.437" v="7647" actId="478"/>
          <ac:spMkLst>
            <pc:docMk/>
            <pc:sldMk cId="3040506889" sldId="2710"/>
            <ac:spMk id="11" creationId="{FF32D350-F77E-B6BA-869F-1D4870A72123}"/>
          </ac:spMkLst>
        </pc:spChg>
        <pc:spChg chg="del">
          <ac:chgData name="Geiregat Carine" userId="b9f1c231-3808-4da6-89f3-a9a707728399" providerId="ADAL" clId="{D6C38F8F-9F5B-4B25-A676-41785C17C254}" dt="2024-01-19T10:05:42.248" v="7646" actId="478"/>
          <ac:spMkLst>
            <pc:docMk/>
            <pc:sldMk cId="3040506889" sldId="2710"/>
            <ac:spMk id="12" creationId="{BF97F30B-D2CB-717C-4044-AE0F44B19937}"/>
          </ac:spMkLst>
        </pc:spChg>
        <pc:spChg chg="del mod">
          <ac:chgData name="Geiregat Carine" userId="b9f1c231-3808-4da6-89f3-a9a707728399" providerId="ADAL" clId="{D6C38F8F-9F5B-4B25-A676-41785C17C254}" dt="2024-01-19T10:05:40.620" v="7644" actId="478"/>
          <ac:spMkLst>
            <pc:docMk/>
            <pc:sldMk cId="3040506889" sldId="2710"/>
            <ac:spMk id="13" creationId="{8EE71C3C-89DE-CDC5-7631-7F46C2CC7153}"/>
          </ac:spMkLst>
        </pc:spChg>
        <pc:spChg chg="add mod ord">
          <ac:chgData name="Geiregat Carine" userId="b9f1c231-3808-4da6-89f3-a9a707728399" providerId="ADAL" clId="{D6C38F8F-9F5B-4B25-A676-41785C17C254}" dt="2024-01-19T10:09:26.060" v="7711" actId="14100"/>
          <ac:spMkLst>
            <pc:docMk/>
            <pc:sldMk cId="3040506889" sldId="2710"/>
            <ac:spMk id="14" creationId="{AEBE17CB-2B56-343A-B6D2-1B3EF203ABAA}"/>
          </ac:spMkLst>
        </pc:spChg>
        <pc:picChg chg="del">
          <ac:chgData name="Geiregat Carine" userId="b9f1c231-3808-4da6-89f3-a9a707728399" providerId="ADAL" clId="{D6C38F8F-9F5B-4B25-A676-41785C17C254}" dt="2024-01-19T10:05:35.240" v="7639" actId="478"/>
          <ac:picMkLst>
            <pc:docMk/>
            <pc:sldMk cId="3040506889" sldId="2710"/>
            <ac:picMk id="6" creationId="{B68F9241-8FB5-B985-567B-8BAD5BB43360}"/>
          </ac:picMkLst>
        </pc:picChg>
        <pc:picChg chg="del">
          <ac:chgData name="Geiregat Carine" userId="b9f1c231-3808-4da6-89f3-a9a707728399" providerId="ADAL" clId="{D6C38F8F-9F5B-4B25-A676-41785C17C254}" dt="2024-01-19T10:05:36.298" v="7640" actId="478"/>
          <ac:picMkLst>
            <pc:docMk/>
            <pc:sldMk cId="3040506889" sldId="2710"/>
            <ac:picMk id="7" creationId="{FE8F1D0D-6F12-05F5-FD8F-9766E236D325}"/>
          </ac:picMkLst>
        </pc:picChg>
        <pc:picChg chg="del">
          <ac:chgData name="Geiregat Carine" userId="b9f1c231-3808-4da6-89f3-a9a707728399" providerId="ADAL" clId="{D6C38F8F-9F5B-4B25-A676-41785C17C254}" dt="2024-01-19T10:05:41.377" v="7645" actId="478"/>
          <ac:picMkLst>
            <pc:docMk/>
            <pc:sldMk cId="3040506889" sldId="2710"/>
            <ac:picMk id="10" creationId="{C856BE98-90B0-CB62-0563-1DB1CAA409F2}"/>
          </ac:picMkLst>
        </pc:picChg>
      </pc:sldChg>
      <pc:sldChg chg="addSp delSp modSp add mod">
        <pc:chgData name="Geiregat Carine" userId="b9f1c231-3808-4da6-89f3-a9a707728399" providerId="ADAL" clId="{D6C38F8F-9F5B-4B25-A676-41785C17C254}" dt="2024-01-19T10:14:26.988" v="7858" actId="14100"/>
        <pc:sldMkLst>
          <pc:docMk/>
          <pc:sldMk cId="2462761368" sldId="2711"/>
        </pc:sldMkLst>
        <pc:spChg chg="mod">
          <ac:chgData name="Geiregat Carine" userId="b9f1c231-3808-4da6-89f3-a9a707728399" providerId="ADAL" clId="{D6C38F8F-9F5B-4B25-A676-41785C17C254}" dt="2024-01-19T10:13:58.611" v="7849" actId="6549"/>
          <ac:spMkLst>
            <pc:docMk/>
            <pc:sldMk cId="2462761368" sldId="2711"/>
            <ac:spMk id="3" creationId="{A1B27CFF-7957-7122-495E-569A185DCB4C}"/>
          </ac:spMkLst>
        </pc:spChg>
        <pc:spChg chg="del">
          <ac:chgData name="Geiregat Carine" userId="b9f1c231-3808-4da6-89f3-a9a707728399" providerId="ADAL" clId="{D6C38F8F-9F5B-4B25-A676-41785C17C254}" dt="2024-01-19T10:10:22.113" v="7715" actId="478"/>
          <ac:spMkLst>
            <pc:docMk/>
            <pc:sldMk cId="2462761368" sldId="2711"/>
            <ac:spMk id="5" creationId="{50030D5D-B97B-4BCC-3F20-FF09FE1E7303}"/>
          </ac:spMkLst>
        </pc:spChg>
        <pc:spChg chg="add mod">
          <ac:chgData name="Geiregat Carine" userId="b9f1c231-3808-4da6-89f3-a9a707728399" providerId="ADAL" clId="{D6C38F8F-9F5B-4B25-A676-41785C17C254}" dt="2024-01-19T10:11:00.475" v="7723"/>
          <ac:spMkLst>
            <pc:docMk/>
            <pc:sldMk cId="2462761368" sldId="2711"/>
            <ac:spMk id="7" creationId="{C8D7F215-B21D-0D1F-CF29-EAC0E92D0680}"/>
          </ac:spMkLst>
        </pc:spChg>
        <pc:spChg chg="add mod">
          <ac:chgData name="Geiregat Carine" userId="b9f1c231-3808-4da6-89f3-a9a707728399" providerId="ADAL" clId="{D6C38F8F-9F5B-4B25-A676-41785C17C254}" dt="2024-01-19T10:11:03.835" v="7725" actId="20577"/>
          <ac:spMkLst>
            <pc:docMk/>
            <pc:sldMk cId="2462761368" sldId="2711"/>
            <ac:spMk id="8" creationId="{2DDD4221-2F73-EC8D-496E-16FDA8A00D47}"/>
          </ac:spMkLst>
        </pc:spChg>
        <pc:spChg chg="add mod">
          <ac:chgData name="Geiregat Carine" userId="b9f1c231-3808-4da6-89f3-a9a707728399" providerId="ADAL" clId="{D6C38F8F-9F5B-4B25-A676-41785C17C254}" dt="2024-01-19T10:14:26.988" v="7858" actId="14100"/>
          <ac:spMkLst>
            <pc:docMk/>
            <pc:sldMk cId="2462761368" sldId="2711"/>
            <ac:spMk id="10" creationId="{F23F8787-F21D-E2DF-E282-779F9C7F407F}"/>
          </ac:spMkLst>
        </pc:spChg>
        <pc:picChg chg="del">
          <ac:chgData name="Geiregat Carine" userId="b9f1c231-3808-4da6-89f3-a9a707728399" providerId="ADAL" clId="{D6C38F8F-9F5B-4B25-A676-41785C17C254}" dt="2024-01-19T10:10:11.409" v="7714" actId="478"/>
          <ac:picMkLst>
            <pc:docMk/>
            <pc:sldMk cId="2462761368" sldId="2711"/>
            <ac:picMk id="4" creationId="{B5FAB950-C7CE-C5AF-4468-4BE779D5FC61}"/>
          </ac:picMkLst>
        </pc:picChg>
        <pc:picChg chg="add mod">
          <ac:chgData name="Geiregat Carine" userId="b9f1c231-3808-4da6-89f3-a9a707728399" providerId="ADAL" clId="{D6C38F8F-9F5B-4B25-A676-41785C17C254}" dt="2024-01-19T10:13:49.991" v="7847" actId="1076"/>
          <ac:picMkLst>
            <pc:docMk/>
            <pc:sldMk cId="2462761368" sldId="2711"/>
            <ac:picMk id="6" creationId="{EEA760EF-12C3-1BD3-B25D-4905279604C3}"/>
          </ac:picMkLst>
        </pc:picChg>
        <pc:picChg chg="add mod">
          <ac:chgData name="Geiregat Carine" userId="b9f1c231-3808-4da6-89f3-a9a707728399" providerId="ADAL" clId="{D6C38F8F-9F5B-4B25-A676-41785C17C254}" dt="2024-01-19T10:11:00.475" v="7723"/>
          <ac:picMkLst>
            <pc:docMk/>
            <pc:sldMk cId="2462761368" sldId="2711"/>
            <ac:picMk id="9" creationId="{255DD840-E553-2725-FC1B-4A3572A192E3}"/>
          </ac:picMkLst>
        </pc:picChg>
      </pc:sldChg>
      <pc:sldChg chg="addSp delSp modSp add mod">
        <pc:chgData name="Geiregat Carine" userId="b9f1c231-3808-4da6-89f3-a9a707728399" providerId="ADAL" clId="{D6C38F8F-9F5B-4B25-A676-41785C17C254}" dt="2024-01-19T10:23:08.309" v="8082" actId="14100"/>
        <pc:sldMkLst>
          <pc:docMk/>
          <pc:sldMk cId="1611459810" sldId="2712"/>
        </pc:sldMkLst>
        <pc:spChg chg="mod">
          <ac:chgData name="Geiregat Carine" userId="b9f1c231-3808-4da6-89f3-a9a707728399" providerId="ADAL" clId="{D6C38F8F-9F5B-4B25-A676-41785C17C254}" dt="2024-01-19T10:22:36.765" v="8076" actId="14100"/>
          <ac:spMkLst>
            <pc:docMk/>
            <pc:sldMk cId="1611459810" sldId="2712"/>
            <ac:spMk id="3" creationId="{A1B27CFF-7957-7122-495E-569A185DCB4C}"/>
          </ac:spMkLst>
        </pc:spChg>
        <pc:spChg chg="add mod ord">
          <ac:chgData name="Geiregat Carine" userId="b9f1c231-3808-4da6-89f3-a9a707728399" providerId="ADAL" clId="{D6C38F8F-9F5B-4B25-A676-41785C17C254}" dt="2024-01-19T10:22:49.950" v="8078" actId="14100"/>
          <ac:spMkLst>
            <pc:docMk/>
            <pc:sldMk cId="1611459810" sldId="2712"/>
            <ac:spMk id="4" creationId="{E169A22F-7044-1856-74A0-CE0A3F8F9753}"/>
          </ac:spMkLst>
        </pc:spChg>
        <pc:spChg chg="del">
          <ac:chgData name="Geiregat Carine" userId="b9f1c231-3808-4da6-89f3-a9a707728399" providerId="ADAL" clId="{D6C38F8F-9F5B-4B25-A676-41785C17C254}" dt="2024-01-19T10:15:40.004" v="7862" actId="478"/>
          <ac:spMkLst>
            <pc:docMk/>
            <pc:sldMk cId="1611459810" sldId="2712"/>
            <ac:spMk id="10" creationId="{F23F8787-F21D-E2DF-E282-779F9C7F407F}"/>
          </ac:spMkLst>
        </pc:spChg>
        <pc:picChg chg="add mod">
          <ac:chgData name="Geiregat Carine" userId="b9f1c231-3808-4da6-89f3-a9a707728399" providerId="ADAL" clId="{D6C38F8F-9F5B-4B25-A676-41785C17C254}" dt="2024-01-19T10:23:08.309" v="8082" actId="14100"/>
          <ac:picMkLst>
            <pc:docMk/>
            <pc:sldMk cId="1611459810" sldId="2712"/>
            <ac:picMk id="5" creationId="{09410AD4-A701-A952-BBBC-93F86E978BF3}"/>
          </ac:picMkLst>
        </pc:picChg>
        <pc:picChg chg="del">
          <ac:chgData name="Geiregat Carine" userId="b9f1c231-3808-4da6-89f3-a9a707728399" providerId="ADAL" clId="{D6C38F8F-9F5B-4B25-A676-41785C17C254}" dt="2024-01-19T10:15:54.828" v="7876" actId="478"/>
          <ac:picMkLst>
            <pc:docMk/>
            <pc:sldMk cId="1611459810" sldId="2712"/>
            <ac:picMk id="6" creationId="{EEA760EF-12C3-1BD3-B25D-4905279604C3}"/>
          </ac:picMkLst>
        </pc:picChg>
      </pc:sldChg>
      <pc:sldChg chg="addSp delSp modSp add mod ord">
        <pc:chgData name="Geiregat Carine" userId="b9f1c231-3808-4da6-89f3-a9a707728399" providerId="ADAL" clId="{D6C38F8F-9F5B-4B25-A676-41785C17C254}" dt="2024-01-19T10:27:50.589" v="8151" actId="1076"/>
        <pc:sldMkLst>
          <pc:docMk/>
          <pc:sldMk cId="1097201320" sldId="2713"/>
        </pc:sldMkLst>
        <pc:spChg chg="mod">
          <ac:chgData name="Geiregat Carine" userId="b9f1c231-3808-4da6-89f3-a9a707728399" providerId="ADAL" clId="{D6C38F8F-9F5B-4B25-A676-41785C17C254}" dt="2024-01-19T10:27:36.988" v="8150" actId="108"/>
          <ac:spMkLst>
            <pc:docMk/>
            <pc:sldMk cId="1097201320" sldId="2713"/>
            <ac:spMk id="3" creationId="{A1B27CFF-7957-7122-495E-569A185DCB4C}"/>
          </ac:spMkLst>
        </pc:spChg>
        <pc:spChg chg="add del">
          <ac:chgData name="Geiregat Carine" userId="b9f1c231-3808-4da6-89f3-a9a707728399" providerId="ADAL" clId="{D6C38F8F-9F5B-4B25-A676-41785C17C254}" dt="2024-01-19T10:24:21.027" v="8094" actId="22"/>
          <ac:spMkLst>
            <pc:docMk/>
            <pc:sldMk cId="1097201320" sldId="2713"/>
            <ac:spMk id="5" creationId="{C8534FCF-01E2-7C7D-68BF-D1DC4296C978}"/>
          </ac:spMkLst>
        </pc:spChg>
        <pc:spChg chg="del">
          <ac:chgData name="Geiregat Carine" userId="b9f1c231-3808-4da6-89f3-a9a707728399" providerId="ADAL" clId="{D6C38F8F-9F5B-4B25-A676-41785C17C254}" dt="2024-01-19T10:24:08.429" v="8091" actId="478"/>
          <ac:spMkLst>
            <pc:docMk/>
            <pc:sldMk cId="1097201320" sldId="2713"/>
            <ac:spMk id="10" creationId="{F23F8787-F21D-E2DF-E282-779F9C7F407F}"/>
          </ac:spMkLst>
        </pc:spChg>
        <pc:graphicFrameChg chg="add mod">
          <ac:chgData name="Geiregat Carine" userId="b9f1c231-3808-4da6-89f3-a9a707728399" providerId="ADAL" clId="{D6C38F8F-9F5B-4B25-A676-41785C17C254}" dt="2024-01-19T10:27:50.589" v="8151" actId="1076"/>
          <ac:graphicFrameMkLst>
            <pc:docMk/>
            <pc:sldMk cId="1097201320" sldId="2713"/>
            <ac:graphicFrameMk id="11" creationId="{7873ED00-CC23-65C2-4B45-4345963F35BF}"/>
          </ac:graphicFrameMkLst>
        </pc:graphicFrameChg>
        <pc:picChg chg="del">
          <ac:chgData name="Geiregat Carine" userId="b9f1c231-3808-4da6-89f3-a9a707728399" providerId="ADAL" clId="{D6C38F8F-9F5B-4B25-A676-41785C17C254}" dt="2024-01-19T10:24:11.017" v="8092" actId="478"/>
          <ac:picMkLst>
            <pc:docMk/>
            <pc:sldMk cId="1097201320" sldId="2713"/>
            <ac:picMk id="6" creationId="{EEA760EF-12C3-1BD3-B25D-4905279604C3}"/>
          </ac:picMkLst>
        </pc:picChg>
      </pc:sldChg>
      <pc:sldChg chg="addSp delSp modSp add mod">
        <pc:chgData name="Geiregat Carine" userId="b9f1c231-3808-4da6-89f3-a9a707728399" providerId="ADAL" clId="{D6C38F8F-9F5B-4B25-A676-41785C17C254}" dt="2024-01-19T10:38:34.614" v="8437" actId="6549"/>
        <pc:sldMkLst>
          <pc:docMk/>
          <pc:sldMk cId="4253586356" sldId="2714"/>
        </pc:sldMkLst>
        <pc:spChg chg="mod">
          <ac:chgData name="Geiregat Carine" userId="b9f1c231-3808-4da6-89f3-a9a707728399" providerId="ADAL" clId="{D6C38F8F-9F5B-4B25-A676-41785C17C254}" dt="2024-01-19T10:35:45.899" v="8256" actId="6549"/>
          <ac:spMkLst>
            <pc:docMk/>
            <pc:sldMk cId="4253586356" sldId="2714"/>
            <ac:spMk id="3" creationId="{A1B27CFF-7957-7122-495E-569A185DCB4C}"/>
          </ac:spMkLst>
        </pc:spChg>
        <pc:spChg chg="add mod">
          <ac:chgData name="Geiregat Carine" userId="b9f1c231-3808-4da6-89f3-a9a707728399" providerId="ADAL" clId="{D6C38F8F-9F5B-4B25-A676-41785C17C254}" dt="2024-01-19T10:38:34.614" v="8437" actId="6549"/>
          <ac:spMkLst>
            <pc:docMk/>
            <pc:sldMk cId="4253586356" sldId="2714"/>
            <ac:spMk id="5" creationId="{52D95330-5C40-0A94-2548-02E3106C649C}"/>
          </ac:spMkLst>
        </pc:spChg>
        <pc:graphicFrameChg chg="del">
          <ac:chgData name="Geiregat Carine" userId="b9f1c231-3808-4da6-89f3-a9a707728399" providerId="ADAL" clId="{D6C38F8F-9F5B-4B25-A676-41785C17C254}" dt="2024-01-19T10:29:10.218" v="8181" actId="478"/>
          <ac:graphicFrameMkLst>
            <pc:docMk/>
            <pc:sldMk cId="4253586356" sldId="2714"/>
            <ac:graphicFrameMk id="11" creationId="{7873ED00-CC23-65C2-4B45-4345963F35BF}"/>
          </ac:graphicFrameMkLst>
        </pc:graphicFrameChg>
        <pc:picChg chg="add mod">
          <ac:chgData name="Geiregat Carine" userId="b9f1c231-3808-4da6-89f3-a9a707728399" providerId="ADAL" clId="{D6C38F8F-9F5B-4B25-A676-41785C17C254}" dt="2024-01-19T10:35:55.002" v="8259" actId="14100"/>
          <ac:picMkLst>
            <pc:docMk/>
            <pc:sldMk cId="4253586356" sldId="2714"/>
            <ac:picMk id="4" creationId="{D87B5127-EB48-9DDA-AF62-70AE89606D70}"/>
          </ac:picMkLst>
        </pc:picChg>
        <pc:picChg chg="add mod">
          <ac:chgData name="Geiregat Carine" userId="b9f1c231-3808-4da6-89f3-a9a707728399" providerId="ADAL" clId="{D6C38F8F-9F5B-4B25-A676-41785C17C254}" dt="2024-01-19T10:35:57.128" v="8260" actId="1076"/>
          <ac:picMkLst>
            <pc:docMk/>
            <pc:sldMk cId="4253586356" sldId="2714"/>
            <ac:picMk id="6" creationId="{A878DEF3-2F63-1142-EEEB-FDE0D850548D}"/>
          </ac:picMkLst>
        </pc:picChg>
        <pc:picChg chg="add mod">
          <ac:chgData name="Geiregat Carine" userId="b9f1c231-3808-4da6-89f3-a9a707728399" providerId="ADAL" clId="{D6C38F8F-9F5B-4B25-A676-41785C17C254}" dt="2024-01-19T10:35:53.040" v="8258" actId="1076"/>
          <ac:picMkLst>
            <pc:docMk/>
            <pc:sldMk cId="4253586356" sldId="2714"/>
            <ac:picMk id="10" creationId="{C5BCA444-8CCB-05EE-4A41-61242223530A}"/>
          </ac:picMkLst>
        </pc:picChg>
        <pc:picChg chg="add mod">
          <ac:chgData name="Geiregat Carine" userId="b9f1c231-3808-4da6-89f3-a9a707728399" providerId="ADAL" clId="{D6C38F8F-9F5B-4B25-A676-41785C17C254}" dt="2024-01-19T10:33:50.584" v="8223" actId="1076"/>
          <ac:picMkLst>
            <pc:docMk/>
            <pc:sldMk cId="4253586356" sldId="2714"/>
            <ac:picMk id="12" creationId="{111483E0-3E2F-A7C4-44E8-C00BAAD53B61}"/>
          </ac:picMkLst>
        </pc:picChg>
      </pc:sldChg>
      <pc:sldChg chg="addSp delSp modSp add mod">
        <pc:chgData name="Geiregat Carine" userId="b9f1c231-3808-4da6-89f3-a9a707728399" providerId="ADAL" clId="{D6C38F8F-9F5B-4B25-A676-41785C17C254}" dt="2024-01-19T10:44:26.013" v="8462" actId="14100"/>
        <pc:sldMkLst>
          <pc:docMk/>
          <pc:sldMk cId="589849147" sldId="2715"/>
        </pc:sldMkLst>
        <pc:spChg chg="mod">
          <ac:chgData name="Geiregat Carine" userId="b9f1c231-3808-4da6-89f3-a9a707728399" providerId="ADAL" clId="{D6C38F8F-9F5B-4B25-A676-41785C17C254}" dt="2024-01-19T10:38:50.296" v="8445" actId="1076"/>
          <ac:spMkLst>
            <pc:docMk/>
            <pc:sldMk cId="589849147" sldId="2715"/>
            <ac:spMk id="3" creationId="{A1B27CFF-7957-7122-495E-569A185DCB4C}"/>
          </ac:spMkLst>
        </pc:spChg>
        <pc:spChg chg="del mod">
          <ac:chgData name="Geiregat Carine" userId="b9f1c231-3808-4da6-89f3-a9a707728399" providerId="ADAL" clId="{D6C38F8F-9F5B-4B25-A676-41785C17C254}" dt="2024-01-19T10:39:59.625" v="8452" actId="478"/>
          <ac:spMkLst>
            <pc:docMk/>
            <pc:sldMk cId="589849147" sldId="2715"/>
            <ac:spMk id="5" creationId="{52D95330-5C40-0A94-2548-02E3106C649C}"/>
          </ac:spMkLst>
        </pc:spChg>
        <pc:spChg chg="add mod">
          <ac:chgData name="Geiregat Carine" userId="b9f1c231-3808-4da6-89f3-a9a707728399" providerId="ADAL" clId="{D6C38F8F-9F5B-4B25-A676-41785C17C254}" dt="2024-01-19T10:44:26.013" v="8462" actId="14100"/>
          <ac:spMkLst>
            <pc:docMk/>
            <pc:sldMk cId="589849147" sldId="2715"/>
            <ac:spMk id="13" creationId="{E6B56A80-F197-6DB2-A79F-99AEBD44AC4A}"/>
          </ac:spMkLst>
        </pc:spChg>
        <pc:picChg chg="del">
          <ac:chgData name="Geiregat Carine" userId="b9f1c231-3808-4da6-89f3-a9a707728399" providerId="ADAL" clId="{D6C38F8F-9F5B-4B25-A676-41785C17C254}" dt="2024-01-19T10:35:15.366" v="8243" actId="478"/>
          <ac:picMkLst>
            <pc:docMk/>
            <pc:sldMk cId="589849147" sldId="2715"/>
            <ac:picMk id="4" creationId="{D87B5127-EB48-9DDA-AF62-70AE89606D70}"/>
          </ac:picMkLst>
        </pc:picChg>
        <pc:picChg chg="del">
          <ac:chgData name="Geiregat Carine" userId="b9f1c231-3808-4da6-89f3-a9a707728399" providerId="ADAL" clId="{D6C38F8F-9F5B-4B25-A676-41785C17C254}" dt="2024-01-19T10:34:48.809" v="8238" actId="478"/>
          <ac:picMkLst>
            <pc:docMk/>
            <pc:sldMk cId="589849147" sldId="2715"/>
            <ac:picMk id="6" creationId="{A878DEF3-2F63-1142-EEEB-FDE0D850548D}"/>
          </ac:picMkLst>
        </pc:picChg>
        <pc:picChg chg="add mod">
          <ac:chgData name="Geiregat Carine" userId="b9f1c231-3808-4da6-89f3-a9a707728399" providerId="ADAL" clId="{D6C38F8F-9F5B-4B25-A676-41785C17C254}" dt="2024-01-19T10:36:54.883" v="8283" actId="1076"/>
          <ac:picMkLst>
            <pc:docMk/>
            <pc:sldMk cId="589849147" sldId="2715"/>
            <ac:picMk id="11" creationId="{4F6B3673-E8B7-1AC0-6348-9A4905F9E2D1}"/>
          </ac:picMkLst>
        </pc:picChg>
        <pc:picChg chg="mod">
          <ac:chgData name="Geiregat Carine" userId="b9f1c231-3808-4da6-89f3-a9a707728399" providerId="ADAL" clId="{D6C38F8F-9F5B-4B25-A676-41785C17C254}" dt="2024-01-19T10:36:51.906" v="8282" actId="1076"/>
          <ac:picMkLst>
            <pc:docMk/>
            <pc:sldMk cId="589849147" sldId="2715"/>
            <ac:picMk id="12" creationId="{111483E0-3E2F-A7C4-44E8-C00BAAD53B61}"/>
          </ac:picMkLst>
        </pc:picChg>
        <pc:picChg chg="add mod">
          <ac:chgData name="Geiregat Carine" userId="b9f1c231-3808-4da6-89f3-a9a707728399" providerId="ADAL" clId="{D6C38F8F-9F5B-4B25-A676-41785C17C254}" dt="2024-01-19T10:40:54.170" v="8460" actId="1076"/>
          <ac:picMkLst>
            <pc:docMk/>
            <pc:sldMk cId="589849147" sldId="2715"/>
            <ac:picMk id="14" creationId="{3878C381-0875-03FF-D22E-6CE4763491A1}"/>
          </ac:picMkLst>
        </pc:picChg>
      </pc:sldChg>
      <pc:sldChg chg="addSp delSp modSp add mod">
        <pc:chgData name="Geiregat Carine" userId="b9f1c231-3808-4da6-89f3-a9a707728399" providerId="ADAL" clId="{D6C38F8F-9F5B-4B25-A676-41785C17C254}" dt="2024-01-19T10:52:17.586" v="8683" actId="20577"/>
        <pc:sldMkLst>
          <pc:docMk/>
          <pc:sldMk cId="2839750533" sldId="2716"/>
        </pc:sldMkLst>
        <pc:spChg chg="mod">
          <ac:chgData name="Geiregat Carine" userId="b9f1c231-3808-4da6-89f3-a9a707728399" providerId="ADAL" clId="{D6C38F8F-9F5B-4B25-A676-41785C17C254}" dt="2024-01-19T10:46:03.532" v="8498" actId="20577"/>
          <ac:spMkLst>
            <pc:docMk/>
            <pc:sldMk cId="2839750533" sldId="2716"/>
            <ac:spMk id="3" creationId="{A1B27CFF-7957-7122-495E-569A185DCB4C}"/>
          </ac:spMkLst>
        </pc:spChg>
        <pc:spChg chg="del mod">
          <ac:chgData name="Geiregat Carine" userId="b9f1c231-3808-4da6-89f3-a9a707728399" providerId="ADAL" clId="{D6C38F8F-9F5B-4B25-A676-41785C17C254}" dt="2024-01-19T10:48:15.083" v="8537" actId="478"/>
          <ac:spMkLst>
            <pc:docMk/>
            <pc:sldMk cId="2839750533" sldId="2716"/>
            <ac:spMk id="13" creationId="{E6B56A80-F197-6DB2-A79F-99AEBD44AC4A}"/>
          </ac:spMkLst>
        </pc:spChg>
        <pc:spChg chg="add mod">
          <ac:chgData name="Geiregat Carine" userId="b9f1c231-3808-4da6-89f3-a9a707728399" providerId="ADAL" clId="{D6C38F8F-9F5B-4B25-A676-41785C17C254}" dt="2024-01-19T10:52:17.586" v="8683" actId="20577"/>
          <ac:spMkLst>
            <pc:docMk/>
            <pc:sldMk cId="2839750533" sldId="2716"/>
            <ac:spMk id="15" creationId="{D54D1B6E-F48C-60CB-3906-128EC936E17F}"/>
          </ac:spMkLst>
        </pc:spChg>
        <pc:picChg chg="add mod">
          <ac:chgData name="Geiregat Carine" userId="b9f1c231-3808-4da6-89f3-a9a707728399" providerId="ADAL" clId="{D6C38F8F-9F5B-4B25-A676-41785C17C254}" dt="2024-01-19T10:50:15.694" v="8541" actId="1076"/>
          <ac:picMkLst>
            <pc:docMk/>
            <pc:sldMk cId="2839750533" sldId="2716"/>
            <ac:picMk id="4" creationId="{F11A15F4-7169-BA17-DD23-25CB7046959A}"/>
          </ac:picMkLst>
        </pc:picChg>
        <pc:picChg chg="add mod">
          <ac:chgData name="Geiregat Carine" userId="b9f1c231-3808-4da6-89f3-a9a707728399" providerId="ADAL" clId="{D6C38F8F-9F5B-4B25-A676-41785C17C254}" dt="2024-01-19T10:46:22.310" v="8503" actId="1076"/>
          <ac:picMkLst>
            <pc:docMk/>
            <pc:sldMk cId="2839750533" sldId="2716"/>
            <ac:picMk id="5" creationId="{EB2E0E3B-394C-8E51-52C8-69590A14A23A}"/>
          </ac:picMkLst>
        </pc:picChg>
        <pc:picChg chg="add mod">
          <ac:chgData name="Geiregat Carine" userId="b9f1c231-3808-4da6-89f3-a9a707728399" providerId="ADAL" clId="{D6C38F8F-9F5B-4B25-A676-41785C17C254}" dt="2024-01-19T10:50:21.732" v="8542" actId="1076"/>
          <ac:picMkLst>
            <pc:docMk/>
            <pc:sldMk cId="2839750533" sldId="2716"/>
            <ac:picMk id="6" creationId="{B501F211-BDA2-7FE7-1791-271D0548E6A9}"/>
          </ac:picMkLst>
        </pc:picChg>
        <pc:picChg chg="del">
          <ac:chgData name="Geiregat Carine" userId="b9f1c231-3808-4da6-89f3-a9a707728399" providerId="ADAL" clId="{D6C38F8F-9F5B-4B25-A676-41785C17C254}" dt="2024-01-19T10:45:51.311" v="8496" actId="478"/>
          <ac:picMkLst>
            <pc:docMk/>
            <pc:sldMk cId="2839750533" sldId="2716"/>
            <ac:picMk id="10" creationId="{C5BCA444-8CCB-05EE-4A41-61242223530A}"/>
          </ac:picMkLst>
        </pc:picChg>
        <pc:picChg chg="del">
          <ac:chgData name="Geiregat Carine" userId="b9f1c231-3808-4da6-89f3-a9a707728399" providerId="ADAL" clId="{D6C38F8F-9F5B-4B25-A676-41785C17C254}" dt="2024-01-19T10:45:32.398" v="8488" actId="478"/>
          <ac:picMkLst>
            <pc:docMk/>
            <pc:sldMk cId="2839750533" sldId="2716"/>
            <ac:picMk id="12" creationId="{111483E0-3E2F-A7C4-44E8-C00BAAD53B61}"/>
          </ac:picMkLst>
        </pc:picChg>
        <pc:picChg chg="del">
          <ac:chgData name="Geiregat Carine" userId="b9f1c231-3808-4da6-89f3-a9a707728399" providerId="ADAL" clId="{D6C38F8F-9F5B-4B25-A676-41785C17C254}" dt="2024-01-19T10:44:46.907" v="8466" actId="478"/>
          <ac:picMkLst>
            <pc:docMk/>
            <pc:sldMk cId="2839750533" sldId="2716"/>
            <ac:picMk id="14" creationId="{3878C381-0875-03FF-D22E-6CE4763491A1}"/>
          </ac:picMkLst>
        </pc:picChg>
      </pc:sldChg>
      <pc:sldChg chg="addSp delSp modSp add mod">
        <pc:chgData name="Geiregat Carine" userId="b9f1c231-3808-4da6-89f3-a9a707728399" providerId="ADAL" clId="{D6C38F8F-9F5B-4B25-A676-41785C17C254}" dt="2024-01-19T10:53:30.874" v="8698" actId="14100"/>
        <pc:sldMkLst>
          <pc:docMk/>
          <pc:sldMk cId="2308296263" sldId="2717"/>
        </pc:sldMkLst>
        <pc:spChg chg="mod">
          <ac:chgData name="Geiregat Carine" userId="b9f1c231-3808-4da6-89f3-a9a707728399" providerId="ADAL" clId="{D6C38F8F-9F5B-4B25-A676-41785C17C254}" dt="2024-01-19T10:51:06.413" v="8557" actId="20577"/>
          <ac:spMkLst>
            <pc:docMk/>
            <pc:sldMk cId="2308296263" sldId="2717"/>
            <ac:spMk id="3" creationId="{A1B27CFF-7957-7122-495E-569A185DCB4C}"/>
          </ac:spMkLst>
        </pc:spChg>
        <pc:spChg chg="add mod">
          <ac:chgData name="Geiregat Carine" userId="b9f1c231-3808-4da6-89f3-a9a707728399" providerId="ADAL" clId="{D6C38F8F-9F5B-4B25-A676-41785C17C254}" dt="2024-01-19T10:53:04.013" v="8690" actId="1076"/>
          <ac:spMkLst>
            <pc:docMk/>
            <pc:sldMk cId="2308296263" sldId="2717"/>
            <ac:spMk id="10" creationId="{BAA87107-F52A-5BF0-8D43-583F9FDEDB29}"/>
          </ac:spMkLst>
        </pc:spChg>
        <pc:spChg chg="del mod">
          <ac:chgData name="Geiregat Carine" userId="b9f1c231-3808-4da6-89f3-a9a707728399" providerId="ADAL" clId="{D6C38F8F-9F5B-4B25-A676-41785C17C254}" dt="2024-01-19T10:52:49.533" v="8688" actId="478"/>
          <ac:spMkLst>
            <pc:docMk/>
            <pc:sldMk cId="2308296263" sldId="2717"/>
            <ac:spMk id="15" creationId="{D54D1B6E-F48C-60CB-3906-128EC936E17F}"/>
          </ac:spMkLst>
        </pc:spChg>
        <pc:picChg chg="del">
          <ac:chgData name="Geiregat Carine" userId="b9f1c231-3808-4da6-89f3-a9a707728399" providerId="ADAL" clId="{D6C38F8F-9F5B-4B25-A676-41785C17C254}" dt="2024-01-19T10:53:07.316" v="8691" actId="478"/>
          <ac:picMkLst>
            <pc:docMk/>
            <pc:sldMk cId="2308296263" sldId="2717"/>
            <ac:picMk id="6" creationId="{B501F211-BDA2-7FE7-1791-271D0548E6A9}"/>
          </ac:picMkLst>
        </pc:picChg>
        <pc:picChg chg="mod">
          <ac:chgData name="Geiregat Carine" userId="b9f1c231-3808-4da6-89f3-a9a707728399" providerId="ADAL" clId="{D6C38F8F-9F5B-4B25-A676-41785C17C254}" dt="2024-01-19T10:53:22.548" v="8694" actId="1076"/>
          <ac:picMkLst>
            <pc:docMk/>
            <pc:sldMk cId="2308296263" sldId="2717"/>
            <ac:picMk id="11" creationId="{4F6B3673-E8B7-1AC0-6348-9A4905F9E2D1}"/>
          </ac:picMkLst>
        </pc:picChg>
        <pc:picChg chg="add mod">
          <ac:chgData name="Geiregat Carine" userId="b9f1c231-3808-4da6-89f3-a9a707728399" providerId="ADAL" clId="{D6C38F8F-9F5B-4B25-A676-41785C17C254}" dt="2024-01-19T10:53:30.874" v="8698" actId="14100"/>
          <ac:picMkLst>
            <pc:docMk/>
            <pc:sldMk cId="2308296263" sldId="2717"/>
            <ac:picMk id="12" creationId="{8E2A01C0-4D67-4481-8A8B-BB6F617BB1E3}"/>
          </ac:picMkLst>
        </pc:picChg>
      </pc:sldChg>
      <pc:sldChg chg="modSp add del mod">
        <pc:chgData name="Geiregat Carine" userId="b9f1c231-3808-4da6-89f3-a9a707728399" providerId="ADAL" clId="{D6C38F8F-9F5B-4B25-A676-41785C17C254}" dt="2024-01-19T11:00:03.381" v="8757" actId="47"/>
        <pc:sldMkLst>
          <pc:docMk/>
          <pc:sldMk cId="2499049800" sldId="2718"/>
        </pc:sldMkLst>
        <pc:spChg chg="mod">
          <ac:chgData name="Geiregat Carine" userId="b9f1c231-3808-4da6-89f3-a9a707728399" providerId="ADAL" clId="{D6C38F8F-9F5B-4B25-A676-41785C17C254}" dt="2024-01-19T10:55:44.241" v="8714" actId="20577"/>
          <ac:spMkLst>
            <pc:docMk/>
            <pc:sldMk cId="2499049800" sldId="2718"/>
            <ac:spMk id="2" creationId="{06633BAD-0D28-42BA-D361-0B971251A59F}"/>
          </ac:spMkLst>
        </pc:spChg>
      </pc:sldChg>
      <pc:sldChg chg="addSp delSp modSp add mod">
        <pc:chgData name="Geiregat Carine" userId="b9f1c231-3808-4da6-89f3-a9a707728399" providerId="ADAL" clId="{D6C38F8F-9F5B-4B25-A676-41785C17C254}" dt="2024-01-19T10:59:41.296" v="8755"/>
        <pc:sldMkLst>
          <pc:docMk/>
          <pc:sldMk cId="1512839967" sldId="2719"/>
        </pc:sldMkLst>
        <pc:spChg chg="mod">
          <ac:chgData name="Geiregat Carine" userId="b9f1c231-3808-4da6-89f3-a9a707728399" providerId="ADAL" clId="{D6C38F8F-9F5B-4B25-A676-41785C17C254}" dt="2024-01-19T10:59:41.296" v="8755"/>
          <ac:spMkLst>
            <pc:docMk/>
            <pc:sldMk cId="1512839967" sldId="2719"/>
            <ac:spMk id="2" creationId="{4E1D5805-C41F-2220-7734-163F6568FD59}"/>
          </ac:spMkLst>
        </pc:spChg>
        <pc:spChg chg="mod">
          <ac:chgData name="Geiregat Carine" userId="b9f1c231-3808-4da6-89f3-a9a707728399" providerId="ADAL" clId="{D6C38F8F-9F5B-4B25-A676-41785C17C254}" dt="2024-01-19T10:58:25.018" v="8743" actId="6549"/>
          <ac:spMkLst>
            <pc:docMk/>
            <pc:sldMk cId="1512839967" sldId="2719"/>
            <ac:spMk id="3" creationId="{A1B27CFF-7957-7122-495E-569A185DCB4C}"/>
          </ac:spMkLst>
        </pc:spChg>
        <pc:spChg chg="del">
          <ac:chgData name="Geiregat Carine" userId="b9f1c231-3808-4da6-89f3-a9a707728399" providerId="ADAL" clId="{D6C38F8F-9F5B-4B25-A676-41785C17C254}" dt="2024-01-19T10:58:44.974" v="8749" actId="478"/>
          <ac:spMkLst>
            <pc:docMk/>
            <pc:sldMk cId="1512839967" sldId="2719"/>
            <ac:spMk id="7" creationId="{C8D7F215-B21D-0D1F-CF29-EAC0E92D0680}"/>
          </ac:spMkLst>
        </pc:spChg>
        <pc:spChg chg="del">
          <ac:chgData name="Geiregat Carine" userId="b9f1c231-3808-4da6-89f3-a9a707728399" providerId="ADAL" clId="{D6C38F8F-9F5B-4B25-A676-41785C17C254}" dt="2024-01-19T10:58:44.974" v="8749" actId="478"/>
          <ac:spMkLst>
            <pc:docMk/>
            <pc:sldMk cId="1512839967" sldId="2719"/>
            <ac:spMk id="8" creationId="{2DDD4221-2F73-EC8D-496E-16FDA8A00D47}"/>
          </ac:spMkLst>
        </pc:spChg>
        <pc:spChg chg="add mod">
          <ac:chgData name="Geiregat Carine" userId="b9f1c231-3808-4da6-89f3-a9a707728399" providerId="ADAL" clId="{D6C38F8F-9F5B-4B25-A676-41785C17C254}" dt="2024-01-19T10:59:14.598" v="8754"/>
          <ac:spMkLst>
            <pc:docMk/>
            <pc:sldMk cId="1512839967" sldId="2719"/>
            <ac:spMk id="14" creationId="{541841E4-E36C-447E-D2D5-22B0B407C2CA}"/>
          </ac:spMkLst>
        </pc:spChg>
        <pc:spChg chg="del">
          <ac:chgData name="Geiregat Carine" userId="b9f1c231-3808-4da6-89f3-a9a707728399" providerId="ADAL" clId="{D6C38F8F-9F5B-4B25-A676-41785C17C254}" dt="2024-01-19T10:58:39.226" v="8744" actId="478"/>
          <ac:spMkLst>
            <pc:docMk/>
            <pc:sldMk cId="1512839967" sldId="2719"/>
            <ac:spMk id="15" creationId="{D54D1B6E-F48C-60CB-3906-128EC936E17F}"/>
          </ac:spMkLst>
        </pc:spChg>
        <pc:picChg chg="del">
          <ac:chgData name="Geiregat Carine" userId="b9f1c231-3808-4da6-89f3-a9a707728399" providerId="ADAL" clId="{D6C38F8F-9F5B-4B25-A676-41785C17C254}" dt="2024-01-19T10:58:42.008" v="8747" actId="478"/>
          <ac:picMkLst>
            <pc:docMk/>
            <pc:sldMk cId="1512839967" sldId="2719"/>
            <ac:picMk id="4" creationId="{F11A15F4-7169-BA17-DD23-25CB7046959A}"/>
          </ac:picMkLst>
        </pc:picChg>
        <pc:picChg chg="del">
          <ac:chgData name="Geiregat Carine" userId="b9f1c231-3808-4da6-89f3-a9a707728399" providerId="ADAL" clId="{D6C38F8F-9F5B-4B25-A676-41785C17C254}" dt="2024-01-19T10:58:42.738" v="8748" actId="478"/>
          <ac:picMkLst>
            <pc:docMk/>
            <pc:sldMk cId="1512839967" sldId="2719"/>
            <ac:picMk id="5" creationId="{EB2E0E3B-394C-8E51-52C8-69590A14A23A}"/>
          </ac:picMkLst>
        </pc:picChg>
        <pc:picChg chg="del">
          <ac:chgData name="Geiregat Carine" userId="b9f1c231-3808-4da6-89f3-a9a707728399" providerId="ADAL" clId="{D6C38F8F-9F5B-4B25-A676-41785C17C254}" dt="2024-01-19T10:58:40.421" v="8745" actId="478"/>
          <ac:picMkLst>
            <pc:docMk/>
            <pc:sldMk cId="1512839967" sldId="2719"/>
            <ac:picMk id="6" creationId="{B501F211-BDA2-7FE7-1791-271D0548E6A9}"/>
          </ac:picMkLst>
        </pc:picChg>
        <pc:picChg chg="del">
          <ac:chgData name="Geiregat Carine" userId="b9f1c231-3808-4da6-89f3-a9a707728399" providerId="ADAL" clId="{D6C38F8F-9F5B-4B25-A676-41785C17C254}" dt="2024-01-19T10:58:44.974" v="8749" actId="478"/>
          <ac:picMkLst>
            <pc:docMk/>
            <pc:sldMk cId="1512839967" sldId="2719"/>
            <ac:picMk id="9" creationId="{255DD840-E553-2725-FC1B-4A3572A192E3}"/>
          </ac:picMkLst>
        </pc:picChg>
        <pc:picChg chg="add del mod">
          <ac:chgData name="Geiregat Carine" userId="b9f1c231-3808-4da6-89f3-a9a707728399" providerId="ADAL" clId="{D6C38F8F-9F5B-4B25-A676-41785C17C254}" dt="2024-01-19T10:59:07.315" v="8753"/>
          <ac:picMkLst>
            <pc:docMk/>
            <pc:sldMk cId="1512839967" sldId="2719"/>
            <ac:picMk id="10" creationId="{74AAEF39-609C-E9D1-1216-58C3B9CF436B}"/>
          </ac:picMkLst>
        </pc:picChg>
        <pc:picChg chg="del">
          <ac:chgData name="Geiregat Carine" userId="b9f1c231-3808-4da6-89f3-a9a707728399" providerId="ADAL" clId="{D6C38F8F-9F5B-4B25-A676-41785C17C254}" dt="2024-01-19T10:58:41.348" v="8746" actId="478"/>
          <ac:picMkLst>
            <pc:docMk/>
            <pc:sldMk cId="1512839967" sldId="2719"/>
            <ac:picMk id="11" creationId="{4F6B3673-E8B7-1AC0-6348-9A4905F9E2D1}"/>
          </ac:picMkLst>
        </pc:picChg>
        <pc:picChg chg="add del mod">
          <ac:chgData name="Geiregat Carine" userId="b9f1c231-3808-4da6-89f3-a9a707728399" providerId="ADAL" clId="{D6C38F8F-9F5B-4B25-A676-41785C17C254}" dt="2024-01-19T10:59:04.964" v="8752"/>
          <ac:picMkLst>
            <pc:docMk/>
            <pc:sldMk cId="1512839967" sldId="2719"/>
            <ac:picMk id="12" creationId="{FEE36A48-DB75-2AB2-066C-B6A90413BF40}"/>
          </ac:picMkLst>
        </pc:picChg>
        <pc:picChg chg="add mod">
          <ac:chgData name="Geiregat Carine" userId="b9f1c231-3808-4da6-89f3-a9a707728399" providerId="ADAL" clId="{D6C38F8F-9F5B-4B25-A676-41785C17C254}" dt="2024-01-19T10:59:14.598" v="8754"/>
          <ac:picMkLst>
            <pc:docMk/>
            <pc:sldMk cId="1512839967" sldId="2719"/>
            <ac:picMk id="13" creationId="{FBB39051-F92E-A60D-6304-CEA079328E90}"/>
          </ac:picMkLst>
        </pc:picChg>
      </pc:sldChg>
      <pc:sldChg chg="addSp delSp modSp add mod">
        <pc:chgData name="Geiregat Carine" userId="b9f1c231-3808-4da6-89f3-a9a707728399" providerId="ADAL" clId="{D6C38F8F-9F5B-4B25-A676-41785C17C254}" dt="2024-01-19T13:07:18.237" v="8805" actId="478"/>
        <pc:sldMkLst>
          <pc:docMk/>
          <pc:sldMk cId="4250634947" sldId="2720"/>
        </pc:sldMkLst>
        <pc:spChg chg="mod">
          <ac:chgData name="Geiregat Carine" userId="b9f1c231-3808-4da6-89f3-a9a707728399" providerId="ADAL" clId="{D6C38F8F-9F5B-4B25-A676-41785C17C254}" dt="2024-01-19T11:00:29.748" v="8770" actId="20577"/>
          <ac:spMkLst>
            <pc:docMk/>
            <pc:sldMk cId="4250634947" sldId="2720"/>
            <ac:spMk id="2" creationId="{4E1D5805-C41F-2220-7734-163F6568FD59}"/>
          </ac:spMkLst>
        </pc:spChg>
        <pc:spChg chg="mod">
          <ac:chgData name="Geiregat Carine" userId="b9f1c231-3808-4da6-89f3-a9a707728399" providerId="ADAL" clId="{D6C38F8F-9F5B-4B25-A676-41785C17C254}" dt="2024-01-19T11:01:17.105" v="8792" actId="20577"/>
          <ac:spMkLst>
            <pc:docMk/>
            <pc:sldMk cId="4250634947" sldId="2720"/>
            <ac:spMk id="3" creationId="{A1B27CFF-7957-7122-495E-569A185DCB4C}"/>
          </ac:spMkLst>
        </pc:spChg>
        <pc:spChg chg="add mod">
          <ac:chgData name="Geiregat Carine" userId="b9f1c231-3808-4da6-89f3-a9a707728399" providerId="ADAL" clId="{D6C38F8F-9F5B-4B25-A676-41785C17C254}" dt="2024-01-19T13:07:15.610" v="8804" actId="1076"/>
          <ac:spMkLst>
            <pc:docMk/>
            <pc:sldMk cId="4250634947" sldId="2720"/>
            <ac:spMk id="4" creationId="{5B1084C7-6212-2C1B-668B-AC0408990E17}"/>
          </ac:spMkLst>
        </pc:spChg>
        <pc:spChg chg="add del mod">
          <ac:chgData name="Geiregat Carine" userId="b9f1c231-3808-4da6-89f3-a9a707728399" providerId="ADAL" clId="{D6C38F8F-9F5B-4B25-A676-41785C17C254}" dt="2024-01-19T13:07:18.237" v="8805" actId="478"/>
          <ac:spMkLst>
            <pc:docMk/>
            <pc:sldMk cId="4250634947" sldId="2720"/>
            <ac:spMk id="5" creationId="{A799E4DD-7C00-B016-3EC3-E4F488B2659C}"/>
          </ac:spMkLst>
        </pc:spChg>
        <pc:spChg chg="del">
          <ac:chgData name="Geiregat Carine" userId="b9f1c231-3808-4da6-89f3-a9a707728399" providerId="ADAL" clId="{D6C38F8F-9F5B-4B25-A676-41785C17C254}" dt="2024-01-19T11:00:57.492" v="8785" actId="478"/>
          <ac:spMkLst>
            <pc:docMk/>
            <pc:sldMk cId="4250634947" sldId="2720"/>
            <ac:spMk id="14" creationId="{541841E4-E36C-447E-D2D5-22B0B407C2CA}"/>
          </ac:spMkLst>
        </pc:spChg>
        <pc:picChg chg="del mod">
          <ac:chgData name="Geiregat Carine" userId="b9f1c231-3808-4da6-89f3-a9a707728399" providerId="ADAL" clId="{D6C38F8F-9F5B-4B25-A676-41785C17C254}" dt="2024-01-19T11:00:41.952" v="8772" actId="478"/>
          <ac:picMkLst>
            <pc:docMk/>
            <pc:sldMk cId="4250634947" sldId="2720"/>
            <ac:picMk id="13" creationId="{FBB39051-F92E-A60D-6304-CEA079328E90}"/>
          </ac:picMkLst>
        </pc:picChg>
      </pc:sldChg>
      <pc:sldMasterChg chg="delSldLayout">
        <pc:chgData name="Geiregat Carine" userId="b9f1c231-3808-4da6-89f3-a9a707728399" providerId="ADAL" clId="{D6C38F8F-9F5B-4B25-A676-41785C17C254}" dt="2024-01-19T11:02:40.291" v="8802" actId="47"/>
        <pc:sldMasterMkLst>
          <pc:docMk/>
          <pc:sldMasterMk cId="2702765116" sldId="2147483648"/>
        </pc:sldMasterMkLst>
        <pc:sldLayoutChg chg="del">
          <pc:chgData name="Geiregat Carine" userId="b9f1c231-3808-4da6-89f3-a9a707728399" providerId="ADAL" clId="{D6C38F8F-9F5B-4B25-A676-41785C17C254}" dt="2024-01-19T11:02:40.291" v="8802" actId="47"/>
          <pc:sldLayoutMkLst>
            <pc:docMk/>
            <pc:sldMasterMk cId="2702765116" sldId="2147483648"/>
            <pc:sldLayoutMk cId="3054617136" sldId="2147483742"/>
          </pc:sldLayoutMkLst>
        </pc:sldLayoutChg>
      </pc:sldMasterChg>
    </pc:docChg>
  </pc:docChgLst>
  <pc:docChgLst>
    <pc:chgData name="Van Der Linden Elke" userId="0fc987b5-c91c-46ff-80bf-fddd2e1bfa1d" providerId="ADAL" clId="{5D5D3DEB-70A2-4FE9-AD15-795649A958A3}"/>
    <pc:docChg chg="undo custSel addSld delSld modSld sldOrd addMainMaster modMainMaster">
      <pc:chgData name="Van Der Linden Elke" userId="0fc987b5-c91c-46ff-80bf-fddd2e1bfa1d" providerId="ADAL" clId="{5D5D3DEB-70A2-4FE9-AD15-795649A958A3}" dt="2024-02-16T08:39:40.903" v="3006" actId="20577"/>
      <pc:docMkLst>
        <pc:docMk/>
      </pc:docMkLst>
      <pc:sldChg chg="modSp mod addCm delCm">
        <pc:chgData name="Van Der Linden Elke" userId="0fc987b5-c91c-46ff-80bf-fddd2e1bfa1d" providerId="ADAL" clId="{5D5D3DEB-70A2-4FE9-AD15-795649A958A3}" dt="2024-01-31T10:46:39.189" v="4"/>
        <pc:sldMkLst>
          <pc:docMk/>
          <pc:sldMk cId="4131280385" sldId="266"/>
        </pc:sldMkLst>
        <pc:spChg chg="mod">
          <ac:chgData name="Van Der Linden Elke" userId="0fc987b5-c91c-46ff-80bf-fddd2e1bfa1d" providerId="ADAL" clId="{5D5D3DEB-70A2-4FE9-AD15-795649A958A3}" dt="2024-01-30T10:27:34.536" v="1" actId="6549"/>
          <ac:spMkLst>
            <pc:docMk/>
            <pc:sldMk cId="4131280385" sldId="266"/>
            <ac:spMk id="3" creationId="{00000000-0000-0000-0000-000000000000}"/>
          </ac:spMkLst>
        </pc:spChg>
      </pc:sldChg>
      <pc:sldChg chg="modSp del mod">
        <pc:chgData name="Van Der Linden Elke" userId="0fc987b5-c91c-46ff-80bf-fddd2e1bfa1d" providerId="ADAL" clId="{5D5D3DEB-70A2-4FE9-AD15-795649A958A3}" dt="2024-01-31T13:43:53.423" v="2856" actId="47"/>
        <pc:sldMkLst>
          <pc:docMk/>
          <pc:sldMk cId="621585128" sldId="548"/>
        </pc:sldMkLst>
        <pc:spChg chg="mod">
          <ac:chgData name="Van Der Linden Elke" userId="0fc987b5-c91c-46ff-80bf-fddd2e1bfa1d" providerId="ADAL" clId="{5D5D3DEB-70A2-4FE9-AD15-795649A958A3}" dt="2024-01-31T13:29:13.930" v="2234" actId="14100"/>
          <ac:spMkLst>
            <pc:docMk/>
            <pc:sldMk cId="621585128" sldId="548"/>
            <ac:spMk id="6" creationId="{2459FF0C-B8E4-4AF2-8D0F-9673864657BA}"/>
          </ac:spMkLst>
        </pc:spChg>
        <pc:spChg chg="mod">
          <ac:chgData name="Van Der Linden Elke" userId="0fc987b5-c91c-46ff-80bf-fddd2e1bfa1d" providerId="ADAL" clId="{5D5D3DEB-70A2-4FE9-AD15-795649A958A3}" dt="2024-01-31T13:34:15.342" v="2333" actId="6549"/>
          <ac:spMkLst>
            <pc:docMk/>
            <pc:sldMk cId="621585128" sldId="548"/>
            <ac:spMk id="7" creationId="{1990459E-1CD3-42D2-AE26-F643A104B516}"/>
          </ac:spMkLst>
        </pc:spChg>
      </pc:sldChg>
      <pc:sldChg chg="delCm">
        <pc:chgData name="Van Der Linden Elke" userId="0fc987b5-c91c-46ff-80bf-fddd2e1bfa1d" providerId="ADAL" clId="{5D5D3DEB-70A2-4FE9-AD15-795649A958A3}" dt="2024-01-30T10:27:45.818" v="2"/>
        <pc:sldMkLst>
          <pc:docMk/>
          <pc:sldMk cId="1486844919" sldId="591"/>
        </pc:sldMkLst>
      </pc:sldChg>
      <pc:sldChg chg="modSp del mod">
        <pc:chgData name="Van Der Linden Elke" userId="0fc987b5-c91c-46ff-80bf-fddd2e1bfa1d" providerId="ADAL" clId="{5D5D3DEB-70A2-4FE9-AD15-795649A958A3}" dt="2024-02-16T08:33:42.705" v="2981" actId="47"/>
        <pc:sldMkLst>
          <pc:docMk/>
          <pc:sldMk cId="2276532139" sldId="679"/>
        </pc:sldMkLst>
        <pc:spChg chg="mod">
          <ac:chgData name="Van Der Linden Elke" userId="0fc987b5-c91c-46ff-80bf-fddd2e1bfa1d" providerId="ADAL" clId="{5D5D3DEB-70A2-4FE9-AD15-795649A958A3}" dt="2024-01-31T13:48:11.151" v="2975" actId="6549"/>
          <ac:spMkLst>
            <pc:docMk/>
            <pc:sldMk cId="2276532139" sldId="679"/>
            <ac:spMk id="3" creationId="{902BA83F-6195-41D6-A5FF-41304F23CB2E}"/>
          </ac:spMkLst>
        </pc:spChg>
      </pc:sldChg>
      <pc:sldChg chg="modSp mod">
        <pc:chgData name="Van Der Linden Elke" userId="0fc987b5-c91c-46ff-80bf-fddd2e1bfa1d" providerId="ADAL" clId="{5D5D3DEB-70A2-4FE9-AD15-795649A958A3}" dt="2024-01-31T13:30:18.275" v="2275" actId="20577"/>
        <pc:sldMkLst>
          <pc:docMk/>
          <pc:sldMk cId="2953123354" sldId="698"/>
        </pc:sldMkLst>
        <pc:spChg chg="mod">
          <ac:chgData name="Van Der Linden Elke" userId="0fc987b5-c91c-46ff-80bf-fddd2e1bfa1d" providerId="ADAL" clId="{5D5D3DEB-70A2-4FE9-AD15-795649A958A3}" dt="2024-01-31T13:30:18.275" v="2275" actId="20577"/>
          <ac:spMkLst>
            <pc:docMk/>
            <pc:sldMk cId="2953123354" sldId="698"/>
            <ac:spMk id="2" creationId="{4E1D5805-C41F-2220-7734-163F6568FD59}"/>
          </ac:spMkLst>
        </pc:spChg>
      </pc:sldChg>
      <pc:sldChg chg="modSp mod">
        <pc:chgData name="Van Der Linden Elke" userId="0fc987b5-c91c-46ff-80bf-fddd2e1bfa1d" providerId="ADAL" clId="{5D5D3DEB-70A2-4FE9-AD15-795649A958A3}" dt="2024-01-31T13:30:11.754" v="2273" actId="20577"/>
        <pc:sldMkLst>
          <pc:docMk/>
          <pc:sldMk cId="2073515937" sldId="700"/>
        </pc:sldMkLst>
        <pc:spChg chg="mod">
          <ac:chgData name="Van Der Linden Elke" userId="0fc987b5-c91c-46ff-80bf-fddd2e1bfa1d" providerId="ADAL" clId="{5D5D3DEB-70A2-4FE9-AD15-795649A958A3}" dt="2024-01-31T13:30:11.754" v="2273" actId="20577"/>
          <ac:spMkLst>
            <pc:docMk/>
            <pc:sldMk cId="2073515937" sldId="700"/>
            <ac:spMk id="2" creationId="{4E1D5805-C41F-2220-7734-163F6568FD59}"/>
          </ac:spMkLst>
        </pc:spChg>
      </pc:sldChg>
      <pc:sldChg chg="modSp mod">
        <pc:chgData name="Van Der Linden Elke" userId="0fc987b5-c91c-46ff-80bf-fddd2e1bfa1d" providerId="ADAL" clId="{5D5D3DEB-70A2-4FE9-AD15-795649A958A3}" dt="2024-01-31T13:30:06.858" v="2271" actId="20577"/>
        <pc:sldMkLst>
          <pc:docMk/>
          <pc:sldMk cId="3197321709" sldId="701"/>
        </pc:sldMkLst>
        <pc:spChg chg="mod">
          <ac:chgData name="Van Der Linden Elke" userId="0fc987b5-c91c-46ff-80bf-fddd2e1bfa1d" providerId="ADAL" clId="{5D5D3DEB-70A2-4FE9-AD15-795649A958A3}" dt="2024-01-31T13:30:06.858" v="2271" actId="20577"/>
          <ac:spMkLst>
            <pc:docMk/>
            <pc:sldMk cId="3197321709" sldId="701"/>
            <ac:spMk id="2" creationId="{4E1D5805-C41F-2220-7734-163F6568FD59}"/>
          </ac:spMkLst>
        </pc:spChg>
      </pc:sldChg>
      <pc:sldChg chg="modSp mod ord">
        <pc:chgData name="Van Der Linden Elke" userId="0fc987b5-c91c-46ff-80bf-fddd2e1bfa1d" providerId="ADAL" clId="{5D5D3DEB-70A2-4FE9-AD15-795649A958A3}" dt="2024-02-16T08:39:40.903" v="3006" actId="20577"/>
        <pc:sldMkLst>
          <pc:docMk/>
          <pc:sldMk cId="1408880938" sldId="702"/>
        </pc:sldMkLst>
        <pc:spChg chg="mod">
          <ac:chgData name="Van Der Linden Elke" userId="0fc987b5-c91c-46ff-80bf-fddd2e1bfa1d" providerId="ADAL" clId="{5D5D3DEB-70A2-4FE9-AD15-795649A958A3}" dt="2024-01-31T13:27:05.529" v="2175" actId="6549"/>
          <ac:spMkLst>
            <pc:docMk/>
            <pc:sldMk cId="1408880938" sldId="702"/>
            <ac:spMk id="2" creationId="{88874416-6E1C-0AB9-E6BA-2BA5748A9F1F}"/>
          </ac:spMkLst>
        </pc:spChg>
        <pc:spChg chg="mod">
          <ac:chgData name="Van Der Linden Elke" userId="0fc987b5-c91c-46ff-80bf-fddd2e1bfa1d" providerId="ADAL" clId="{5D5D3DEB-70A2-4FE9-AD15-795649A958A3}" dt="2024-02-16T08:39:40.903" v="3006" actId="20577"/>
          <ac:spMkLst>
            <pc:docMk/>
            <pc:sldMk cId="1408880938" sldId="702"/>
            <ac:spMk id="3" creationId="{20285549-7ECF-219D-7D97-FE61A68F57B1}"/>
          </ac:spMkLst>
        </pc:spChg>
      </pc:sldChg>
      <pc:sldChg chg="modSp mod">
        <pc:chgData name="Van Der Linden Elke" userId="0fc987b5-c91c-46ff-80bf-fddd2e1bfa1d" providerId="ADAL" clId="{5D5D3DEB-70A2-4FE9-AD15-795649A958A3}" dt="2024-01-31T13:59:14.042" v="2980" actId="6549"/>
        <pc:sldMkLst>
          <pc:docMk/>
          <pc:sldMk cId="2945506316" sldId="703"/>
        </pc:sldMkLst>
        <pc:spChg chg="mod">
          <ac:chgData name="Van Der Linden Elke" userId="0fc987b5-c91c-46ff-80bf-fddd2e1bfa1d" providerId="ADAL" clId="{5D5D3DEB-70A2-4FE9-AD15-795649A958A3}" dt="2024-01-31T13:59:14.042" v="2980" actId="6549"/>
          <ac:spMkLst>
            <pc:docMk/>
            <pc:sldMk cId="2945506316" sldId="703"/>
            <ac:spMk id="2" creationId="{E0D502EC-2FF7-5051-02AE-1584044424E2}"/>
          </ac:spMkLst>
        </pc:spChg>
      </pc:sldChg>
      <pc:sldChg chg="modSp mod">
        <pc:chgData name="Van Der Linden Elke" userId="0fc987b5-c91c-46ff-80bf-fddd2e1bfa1d" providerId="ADAL" clId="{5D5D3DEB-70A2-4FE9-AD15-795649A958A3}" dt="2024-01-31T13:30:02.612" v="2269" actId="6549"/>
        <pc:sldMkLst>
          <pc:docMk/>
          <pc:sldMk cId="3050134524" sldId="704"/>
        </pc:sldMkLst>
        <pc:spChg chg="mod">
          <ac:chgData name="Van Der Linden Elke" userId="0fc987b5-c91c-46ff-80bf-fddd2e1bfa1d" providerId="ADAL" clId="{5D5D3DEB-70A2-4FE9-AD15-795649A958A3}" dt="2024-01-31T13:30:02.612" v="2269" actId="6549"/>
          <ac:spMkLst>
            <pc:docMk/>
            <pc:sldMk cId="3050134524" sldId="704"/>
            <ac:spMk id="2" creationId="{E0D502EC-2FF7-5051-02AE-1584044424E2}"/>
          </ac:spMkLst>
        </pc:spChg>
      </pc:sldChg>
      <pc:sldChg chg="delSp modSp mod">
        <pc:chgData name="Van Der Linden Elke" userId="0fc987b5-c91c-46ff-80bf-fddd2e1bfa1d" providerId="ADAL" clId="{5D5D3DEB-70A2-4FE9-AD15-795649A958A3}" dt="2024-01-31T12:33:58.745" v="477" actId="20577"/>
        <pc:sldMkLst>
          <pc:docMk/>
          <pc:sldMk cId="3272823978" sldId="705"/>
        </pc:sldMkLst>
        <pc:spChg chg="mod">
          <ac:chgData name="Van Der Linden Elke" userId="0fc987b5-c91c-46ff-80bf-fddd2e1bfa1d" providerId="ADAL" clId="{5D5D3DEB-70A2-4FE9-AD15-795649A958A3}" dt="2024-01-31T12:33:58.745" v="477" actId="20577"/>
          <ac:spMkLst>
            <pc:docMk/>
            <pc:sldMk cId="3272823978" sldId="705"/>
            <ac:spMk id="2" creationId="{3F7D4929-C838-6EFA-8AF2-F043BD26C1C3}"/>
          </ac:spMkLst>
        </pc:spChg>
        <pc:spChg chg="del">
          <ac:chgData name="Van Der Linden Elke" userId="0fc987b5-c91c-46ff-80bf-fddd2e1bfa1d" providerId="ADAL" clId="{5D5D3DEB-70A2-4FE9-AD15-795649A958A3}" dt="2024-01-31T11:06:16.321" v="220" actId="478"/>
          <ac:spMkLst>
            <pc:docMk/>
            <pc:sldMk cId="3272823978" sldId="705"/>
            <ac:spMk id="3" creationId="{5A68660B-B36E-C8E6-DAFD-4884A5401AD1}"/>
          </ac:spMkLst>
        </pc:spChg>
        <pc:spChg chg="del">
          <ac:chgData name="Van Der Linden Elke" userId="0fc987b5-c91c-46ff-80bf-fddd2e1bfa1d" providerId="ADAL" clId="{5D5D3DEB-70A2-4FE9-AD15-795649A958A3}" dt="2024-01-31T10:54:09.152" v="24" actId="478"/>
          <ac:spMkLst>
            <pc:docMk/>
            <pc:sldMk cId="3272823978" sldId="705"/>
            <ac:spMk id="4" creationId="{82ECB075-D121-CAAF-0640-3DA89FE607E1}"/>
          </ac:spMkLst>
        </pc:spChg>
        <pc:spChg chg="del">
          <ac:chgData name="Van Der Linden Elke" userId="0fc987b5-c91c-46ff-80bf-fddd2e1bfa1d" providerId="ADAL" clId="{5D5D3DEB-70A2-4FE9-AD15-795649A958A3}" dt="2024-01-31T10:54:11.033" v="25" actId="478"/>
          <ac:spMkLst>
            <pc:docMk/>
            <pc:sldMk cId="3272823978" sldId="705"/>
            <ac:spMk id="5" creationId="{BF6F9BD0-AA18-049E-A415-AEB708F82D3E}"/>
          </ac:spMkLst>
        </pc:spChg>
        <pc:picChg chg="del">
          <ac:chgData name="Van Der Linden Elke" userId="0fc987b5-c91c-46ff-80bf-fddd2e1bfa1d" providerId="ADAL" clId="{5D5D3DEB-70A2-4FE9-AD15-795649A958A3}" dt="2024-01-31T10:54:08.233" v="23" actId="478"/>
          <ac:picMkLst>
            <pc:docMk/>
            <pc:sldMk cId="3272823978" sldId="705"/>
            <ac:picMk id="6" creationId="{E3D703E4-E9EF-4DFF-BA60-12AA08D423DE}"/>
          </ac:picMkLst>
        </pc:picChg>
      </pc:sldChg>
      <pc:sldChg chg="delSp modSp mod">
        <pc:chgData name="Van Der Linden Elke" userId="0fc987b5-c91c-46ff-80bf-fddd2e1bfa1d" providerId="ADAL" clId="{5D5D3DEB-70A2-4FE9-AD15-795649A958A3}" dt="2024-01-31T12:37:32.079" v="479" actId="20577"/>
        <pc:sldMkLst>
          <pc:docMk/>
          <pc:sldMk cId="488355807" sldId="706"/>
        </pc:sldMkLst>
        <pc:spChg chg="mod">
          <ac:chgData name="Van Der Linden Elke" userId="0fc987b5-c91c-46ff-80bf-fddd2e1bfa1d" providerId="ADAL" clId="{5D5D3DEB-70A2-4FE9-AD15-795649A958A3}" dt="2024-01-31T12:37:32.079" v="479" actId="20577"/>
          <ac:spMkLst>
            <pc:docMk/>
            <pc:sldMk cId="488355807" sldId="706"/>
            <ac:spMk id="2" creationId="{3F7D4929-C838-6EFA-8AF2-F043BD26C1C3}"/>
          </ac:spMkLst>
        </pc:spChg>
        <pc:spChg chg="del">
          <ac:chgData name="Van Der Linden Elke" userId="0fc987b5-c91c-46ff-80bf-fddd2e1bfa1d" providerId="ADAL" clId="{5D5D3DEB-70A2-4FE9-AD15-795649A958A3}" dt="2024-01-31T10:55:27.062" v="40" actId="478"/>
          <ac:spMkLst>
            <pc:docMk/>
            <pc:sldMk cId="488355807" sldId="706"/>
            <ac:spMk id="4" creationId="{82ECB075-D121-CAAF-0640-3DA89FE607E1}"/>
          </ac:spMkLst>
        </pc:spChg>
        <pc:spChg chg="del">
          <ac:chgData name="Van Der Linden Elke" userId="0fc987b5-c91c-46ff-80bf-fddd2e1bfa1d" providerId="ADAL" clId="{5D5D3DEB-70A2-4FE9-AD15-795649A958A3}" dt="2024-01-31T10:55:25.534" v="38" actId="478"/>
          <ac:spMkLst>
            <pc:docMk/>
            <pc:sldMk cId="488355807" sldId="706"/>
            <ac:spMk id="5" creationId="{BF6F9BD0-AA18-049E-A415-AEB708F82D3E}"/>
          </ac:spMkLst>
        </pc:spChg>
        <pc:picChg chg="del">
          <ac:chgData name="Van Der Linden Elke" userId="0fc987b5-c91c-46ff-80bf-fddd2e1bfa1d" providerId="ADAL" clId="{5D5D3DEB-70A2-4FE9-AD15-795649A958A3}" dt="2024-01-31T10:55:26.303" v="39" actId="478"/>
          <ac:picMkLst>
            <pc:docMk/>
            <pc:sldMk cId="488355807" sldId="706"/>
            <ac:picMk id="6" creationId="{E3D703E4-E9EF-4DFF-BA60-12AA08D423DE}"/>
          </ac:picMkLst>
        </pc:picChg>
      </pc:sldChg>
      <pc:sldChg chg="addSp delSp modSp mod">
        <pc:chgData name="Van Der Linden Elke" userId="0fc987b5-c91c-46ff-80bf-fddd2e1bfa1d" providerId="ADAL" clId="{5D5D3DEB-70A2-4FE9-AD15-795649A958A3}" dt="2024-01-31T12:37:38.961" v="481" actId="20577"/>
        <pc:sldMkLst>
          <pc:docMk/>
          <pc:sldMk cId="583695189" sldId="707"/>
        </pc:sldMkLst>
        <pc:spChg chg="add mod">
          <ac:chgData name="Van Der Linden Elke" userId="0fc987b5-c91c-46ff-80bf-fddd2e1bfa1d" providerId="ADAL" clId="{5D5D3DEB-70A2-4FE9-AD15-795649A958A3}" dt="2024-01-31T12:37:38.961" v="481" actId="20577"/>
          <ac:spMkLst>
            <pc:docMk/>
            <pc:sldMk cId="583695189" sldId="707"/>
            <ac:spMk id="2" creationId="{CC140732-C3FF-ADA7-461A-853E71F159B1}"/>
          </ac:spMkLst>
        </pc:spChg>
        <pc:spChg chg="mod">
          <ac:chgData name="Van Der Linden Elke" userId="0fc987b5-c91c-46ff-80bf-fddd2e1bfa1d" providerId="ADAL" clId="{5D5D3DEB-70A2-4FE9-AD15-795649A958A3}" dt="2024-01-31T11:07:12.205" v="230" actId="1076"/>
          <ac:spMkLst>
            <pc:docMk/>
            <pc:sldMk cId="583695189" sldId="707"/>
            <ac:spMk id="3" creationId="{5A68660B-B36E-C8E6-DAFD-4884A5401AD1}"/>
          </ac:spMkLst>
        </pc:spChg>
        <pc:spChg chg="del">
          <ac:chgData name="Van Der Linden Elke" userId="0fc987b5-c91c-46ff-80bf-fddd2e1bfa1d" providerId="ADAL" clId="{5D5D3DEB-70A2-4FE9-AD15-795649A958A3}" dt="2024-01-31T10:55:41.331" v="43" actId="478"/>
          <ac:spMkLst>
            <pc:docMk/>
            <pc:sldMk cId="583695189" sldId="707"/>
            <ac:spMk id="4" creationId="{82ECB075-D121-CAAF-0640-3DA89FE607E1}"/>
          </ac:spMkLst>
        </pc:spChg>
        <pc:spChg chg="del">
          <ac:chgData name="Van Der Linden Elke" userId="0fc987b5-c91c-46ff-80bf-fddd2e1bfa1d" providerId="ADAL" clId="{5D5D3DEB-70A2-4FE9-AD15-795649A958A3}" dt="2024-01-31T10:55:40.468" v="42" actId="478"/>
          <ac:spMkLst>
            <pc:docMk/>
            <pc:sldMk cId="583695189" sldId="707"/>
            <ac:spMk id="5" creationId="{BF6F9BD0-AA18-049E-A415-AEB708F82D3E}"/>
          </ac:spMkLst>
        </pc:spChg>
        <pc:spChg chg="mod">
          <ac:chgData name="Van Der Linden Elke" userId="0fc987b5-c91c-46ff-80bf-fddd2e1bfa1d" providerId="ADAL" clId="{5D5D3DEB-70A2-4FE9-AD15-795649A958A3}" dt="2024-01-31T11:07:07.597" v="229" actId="1076"/>
          <ac:spMkLst>
            <pc:docMk/>
            <pc:sldMk cId="583695189" sldId="707"/>
            <ac:spMk id="7" creationId="{73CD01C7-3AD4-AFE2-5478-320E82FFC705}"/>
          </ac:spMkLst>
        </pc:spChg>
        <pc:picChg chg="del">
          <ac:chgData name="Van Der Linden Elke" userId="0fc987b5-c91c-46ff-80bf-fddd2e1bfa1d" providerId="ADAL" clId="{5D5D3DEB-70A2-4FE9-AD15-795649A958A3}" dt="2024-01-31T10:55:39.600" v="41" actId="478"/>
          <ac:picMkLst>
            <pc:docMk/>
            <pc:sldMk cId="583695189" sldId="707"/>
            <ac:picMk id="6" creationId="{E3D703E4-E9EF-4DFF-BA60-12AA08D423DE}"/>
          </ac:picMkLst>
        </pc:picChg>
      </pc:sldChg>
      <pc:sldChg chg="addSp delSp modSp mod">
        <pc:chgData name="Van Der Linden Elke" userId="0fc987b5-c91c-46ff-80bf-fddd2e1bfa1d" providerId="ADAL" clId="{5D5D3DEB-70A2-4FE9-AD15-795649A958A3}" dt="2024-01-31T12:37:57.889" v="506" actId="1035"/>
        <pc:sldMkLst>
          <pc:docMk/>
          <pc:sldMk cId="3093698054" sldId="709"/>
        </pc:sldMkLst>
        <pc:spChg chg="mod">
          <ac:chgData name="Van Der Linden Elke" userId="0fc987b5-c91c-46ff-80bf-fddd2e1bfa1d" providerId="ADAL" clId="{5D5D3DEB-70A2-4FE9-AD15-795649A958A3}" dt="2024-01-31T12:37:57.889" v="506" actId="1035"/>
          <ac:spMkLst>
            <pc:docMk/>
            <pc:sldMk cId="3093698054" sldId="709"/>
            <ac:spMk id="3" creationId="{5A68660B-B36E-C8E6-DAFD-4884A5401AD1}"/>
          </ac:spMkLst>
        </pc:spChg>
        <pc:spChg chg="del">
          <ac:chgData name="Van Der Linden Elke" userId="0fc987b5-c91c-46ff-80bf-fddd2e1bfa1d" providerId="ADAL" clId="{5D5D3DEB-70A2-4FE9-AD15-795649A958A3}" dt="2024-01-31T10:58:09.378" v="96" actId="478"/>
          <ac:spMkLst>
            <pc:docMk/>
            <pc:sldMk cId="3093698054" sldId="709"/>
            <ac:spMk id="4" creationId="{82ECB075-D121-CAAF-0640-3DA89FE607E1}"/>
          </ac:spMkLst>
        </pc:spChg>
        <pc:spChg chg="del">
          <ac:chgData name="Van Der Linden Elke" userId="0fc987b5-c91c-46ff-80bf-fddd2e1bfa1d" providerId="ADAL" clId="{5D5D3DEB-70A2-4FE9-AD15-795649A958A3}" dt="2024-01-31T11:01:06.234" v="134" actId="478"/>
          <ac:spMkLst>
            <pc:docMk/>
            <pc:sldMk cId="3093698054" sldId="709"/>
            <ac:spMk id="5" creationId="{BF6F9BD0-AA18-049E-A415-AEB708F82D3E}"/>
          </ac:spMkLst>
        </pc:spChg>
        <pc:spChg chg="del">
          <ac:chgData name="Van Der Linden Elke" userId="0fc987b5-c91c-46ff-80bf-fddd2e1bfa1d" providerId="ADAL" clId="{5D5D3DEB-70A2-4FE9-AD15-795649A958A3}" dt="2024-01-31T11:08:08.145" v="246" actId="478"/>
          <ac:spMkLst>
            <pc:docMk/>
            <pc:sldMk cId="3093698054" sldId="709"/>
            <ac:spMk id="7" creationId="{73CD01C7-3AD4-AFE2-5478-320E82FFC705}"/>
          </ac:spMkLst>
        </pc:spChg>
        <pc:spChg chg="add del">
          <ac:chgData name="Van Der Linden Elke" userId="0fc987b5-c91c-46ff-80bf-fddd2e1bfa1d" providerId="ADAL" clId="{5D5D3DEB-70A2-4FE9-AD15-795649A958A3}" dt="2024-01-31T11:08:20.347" v="248" actId="478"/>
          <ac:spMkLst>
            <pc:docMk/>
            <pc:sldMk cId="3093698054" sldId="709"/>
            <ac:spMk id="9" creationId="{512A5281-CFF4-1ADC-3BB8-6C9E069ED5AA}"/>
          </ac:spMkLst>
        </pc:spChg>
        <pc:spChg chg="del">
          <ac:chgData name="Van Der Linden Elke" userId="0fc987b5-c91c-46ff-80bf-fddd2e1bfa1d" providerId="ADAL" clId="{5D5D3DEB-70A2-4FE9-AD15-795649A958A3}" dt="2024-01-31T11:01:04.497" v="133" actId="478"/>
          <ac:spMkLst>
            <pc:docMk/>
            <pc:sldMk cId="3093698054" sldId="709"/>
            <ac:spMk id="10" creationId="{AEC5C57A-4C1C-F032-A750-A57DFBC37922}"/>
          </ac:spMkLst>
        </pc:spChg>
        <pc:spChg chg="add mod">
          <ac:chgData name="Van Der Linden Elke" userId="0fc987b5-c91c-46ff-80bf-fddd2e1bfa1d" providerId="ADAL" clId="{5D5D3DEB-70A2-4FE9-AD15-795649A958A3}" dt="2024-01-31T11:08:41.175" v="310" actId="6549"/>
          <ac:spMkLst>
            <pc:docMk/>
            <pc:sldMk cId="3093698054" sldId="709"/>
            <ac:spMk id="11" creationId="{FD8B6DB4-B2B1-BF18-78BC-3871F54404E7}"/>
          </ac:spMkLst>
        </pc:spChg>
        <pc:picChg chg="del">
          <ac:chgData name="Van Der Linden Elke" userId="0fc987b5-c91c-46ff-80bf-fddd2e1bfa1d" providerId="ADAL" clId="{5D5D3DEB-70A2-4FE9-AD15-795649A958A3}" dt="2024-01-31T10:58:08.569" v="95" actId="478"/>
          <ac:picMkLst>
            <pc:docMk/>
            <pc:sldMk cId="3093698054" sldId="709"/>
            <ac:picMk id="6" creationId="{E3D703E4-E9EF-4DFF-BA60-12AA08D423DE}"/>
          </ac:picMkLst>
        </pc:picChg>
      </pc:sldChg>
      <pc:sldChg chg="delSp modSp mod">
        <pc:chgData name="Van Der Linden Elke" userId="0fc987b5-c91c-46ff-80bf-fddd2e1bfa1d" providerId="ADAL" clId="{5D5D3DEB-70A2-4FE9-AD15-795649A958A3}" dt="2024-01-31T11:07:51.846" v="245" actId="113"/>
        <pc:sldMkLst>
          <pc:docMk/>
          <pc:sldMk cId="251710112" sldId="710"/>
        </pc:sldMkLst>
        <pc:spChg chg="mod">
          <ac:chgData name="Van Der Linden Elke" userId="0fc987b5-c91c-46ff-80bf-fddd2e1bfa1d" providerId="ADAL" clId="{5D5D3DEB-70A2-4FE9-AD15-795649A958A3}" dt="2024-01-31T11:00:26.514" v="123" actId="20577"/>
          <ac:spMkLst>
            <pc:docMk/>
            <pc:sldMk cId="251710112" sldId="710"/>
            <ac:spMk id="2" creationId="{1FD337C1-4EAF-5766-0BCD-49CE3027F7C1}"/>
          </ac:spMkLst>
        </pc:spChg>
        <pc:spChg chg="mod">
          <ac:chgData name="Van Der Linden Elke" userId="0fc987b5-c91c-46ff-80bf-fddd2e1bfa1d" providerId="ADAL" clId="{5D5D3DEB-70A2-4FE9-AD15-795649A958A3}" dt="2024-01-31T11:07:51.846" v="245" actId="113"/>
          <ac:spMkLst>
            <pc:docMk/>
            <pc:sldMk cId="251710112" sldId="710"/>
            <ac:spMk id="3" creationId="{5A68660B-B36E-C8E6-DAFD-4884A5401AD1}"/>
          </ac:spMkLst>
        </pc:spChg>
        <pc:spChg chg="del">
          <ac:chgData name="Van Der Linden Elke" userId="0fc987b5-c91c-46ff-80bf-fddd2e1bfa1d" providerId="ADAL" clId="{5D5D3DEB-70A2-4FE9-AD15-795649A958A3}" dt="2024-01-31T10:56:35.523" v="82" actId="478"/>
          <ac:spMkLst>
            <pc:docMk/>
            <pc:sldMk cId="251710112" sldId="710"/>
            <ac:spMk id="4" creationId="{82ECB075-D121-CAAF-0640-3DA89FE607E1}"/>
          </ac:spMkLst>
        </pc:spChg>
        <pc:spChg chg="del">
          <ac:chgData name="Van Der Linden Elke" userId="0fc987b5-c91c-46ff-80bf-fddd2e1bfa1d" providerId="ADAL" clId="{5D5D3DEB-70A2-4FE9-AD15-795649A958A3}" dt="2024-01-31T10:56:54.714" v="83" actId="478"/>
          <ac:spMkLst>
            <pc:docMk/>
            <pc:sldMk cId="251710112" sldId="710"/>
            <ac:spMk id="5" creationId="{BF6F9BD0-AA18-049E-A415-AEB708F82D3E}"/>
          </ac:spMkLst>
        </pc:spChg>
        <pc:picChg chg="del">
          <ac:chgData name="Van Der Linden Elke" userId="0fc987b5-c91c-46ff-80bf-fddd2e1bfa1d" providerId="ADAL" clId="{5D5D3DEB-70A2-4FE9-AD15-795649A958A3}" dt="2024-01-31T10:56:34.712" v="81" actId="478"/>
          <ac:picMkLst>
            <pc:docMk/>
            <pc:sldMk cId="251710112" sldId="710"/>
            <ac:picMk id="6" creationId="{E3D703E4-E9EF-4DFF-BA60-12AA08D423DE}"/>
          </ac:picMkLst>
        </pc:picChg>
      </pc:sldChg>
      <pc:sldChg chg="delSp modSp mod">
        <pc:chgData name="Van Der Linden Elke" userId="0fc987b5-c91c-46ff-80bf-fddd2e1bfa1d" providerId="ADAL" clId="{5D5D3DEB-70A2-4FE9-AD15-795649A958A3}" dt="2024-01-31T11:00:40.782" v="132" actId="20577"/>
        <pc:sldMkLst>
          <pc:docMk/>
          <pc:sldMk cId="3650720070" sldId="712"/>
        </pc:sldMkLst>
        <pc:spChg chg="mod">
          <ac:chgData name="Van Der Linden Elke" userId="0fc987b5-c91c-46ff-80bf-fddd2e1bfa1d" providerId="ADAL" clId="{5D5D3DEB-70A2-4FE9-AD15-795649A958A3}" dt="2024-01-31T11:00:40.782" v="132" actId="20577"/>
          <ac:spMkLst>
            <pc:docMk/>
            <pc:sldMk cId="3650720070" sldId="712"/>
            <ac:spMk id="2" creationId="{A3BC5408-76D7-48CE-8DCE-1DE8AFD6A47B}"/>
          </ac:spMkLst>
        </pc:spChg>
        <pc:spChg chg="del">
          <ac:chgData name="Van Der Linden Elke" userId="0fc987b5-c91c-46ff-80bf-fddd2e1bfa1d" providerId="ADAL" clId="{5D5D3DEB-70A2-4FE9-AD15-795649A958A3}" dt="2024-01-31T10:57:31.712" v="92" actId="478"/>
          <ac:spMkLst>
            <pc:docMk/>
            <pc:sldMk cId="3650720070" sldId="712"/>
            <ac:spMk id="4" creationId="{DE3DF11E-AB6E-AC1B-1690-D1B2BA5191DE}"/>
          </ac:spMkLst>
        </pc:spChg>
        <pc:spChg chg="del mod">
          <ac:chgData name="Van Der Linden Elke" userId="0fc987b5-c91c-46ff-80bf-fddd2e1bfa1d" providerId="ADAL" clId="{5D5D3DEB-70A2-4FE9-AD15-795649A958A3}" dt="2024-01-31T10:57:50.528" v="94" actId="478"/>
          <ac:spMkLst>
            <pc:docMk/>
            <pc:sldMk cId="3650720070" sldId="712"/>
            <ac:spMk id="5" creationId="{70027FEF-F769-148C-8437-CA33E4D2D664}"/>
          </ac:spMkLst>
        </pc:spChg>
        <pc:picChg chg="del">
          <ac:chgData name="Van Der Linden Elke" userId="0fc987b5-c91c-46ff-80bf-fddd2e1bfa1d" providerId="ADAL" clId="{5D5D3DEB-70A2-4FE9-AD15-795649A958A3}" dt="2024-01-31T10:57:30.982" v="91" actId="478"/>
          <ac:picMkLst>
            <pc:docMk/>
            <pc:sldMk cId="3650720070" sldId="712"/>
            <ac:picMk id="6" creationId="{D71C1A4B-DB13-61EB-0BD1-11B6D3B85A18}"/>
          </ac:picMkLst>
        </pc:picChg>
      </pc:sldChg>
      <pc:sldChg chg="delSp modSp mod">
        <pc:chgData name="Van Der Linden Elke" userId="0fc987b5-c91c-46ff-80bf-fddd2e1bfa1d" providerId="ADAL" clId="{5D5D3DEB-70A2-4FE9-AD15-795649A958A3}" dt="2024-01-31T11:01:49.079" v="142" actId="20577"/>
        <pc:sldMkLst>
          <pc:docMk/>
          <pc:sldMk cId="2109149321" sldId="713"/>
        </pc:sldMkLst>
        <pc:spChg chg="mod">
          <ac:chgData name="Van Der Linden Elke" userId="0fc987b5-c91c-46ff-80bf-fddd2e1bfa1d" providerId="ADAL" clId="{5D5D3DEB-70A2-4FE9-AD15-795649A958A3}" dt="2024-01-31T11:01:49.079" v="142" actId="20577"/>
          <ac:spMkLst>
            <pc:docMk/>
            <pc:sldMk cId="2109149321" sldId="713"/>
            <ac:spMk id="2" creationId="{1FD337C1-4EAF-5766-0BCD-49CE3027F7C1}"/>
          </ac:spMkLst>
        </pc:spChg>
        <pc:spChg chg="del">
          <ac:chgData name="Van Der Linden Elke" userId="0fc987b5-c91c-46ff-80bf-fddd2e1bfa1d" providerId="ADAL" clId="{5D5D3DEB-70A2-4FE9-AD15-795649A958A3}" dt="2024-01-31T10:58:31.370" v="98" actId="478"/>
          <ac:spMkLst>
            <pc:docMk/>
            <pc:sldMk cId="2109149321" sldId="713"/>
            <ac:spMk id="4" creationId="{82ECB075-D121-CAAF-0640-3DA89FE607E1}"/>
          </ac:spMkLst>
        </pc:spChg>
        <pc:spChg chg="del">
          <ac:chgData name="Van Der Linden Elke" userId="0fc987b5-c91c-46ff-80bf-fddd2e1bfa1d" providerId="ADAL" clId="{5D5D3DEB-70A2-4FE9-AD15-795649A958A3}" dt="2024-01-31T10:58:33.408" v="99" actId="478"/>
          <ac:spMkLst>
            <pc:docMk/>
            <pc:sldMk cId="2109149321" sldId="713"/>
            <ac:spMk id="5" creationId="{BF6F9BD0-AA18-049E-A415-AEB708F82D3E}"/>
          </ac:spMkLst>
        </pc:spChg>
        <pc:picChg chg="del">
          <ac:chgData name="Van Der Linden Elke" userId="0fc987b5-c91c-46ff-80bf-fddd2e1bfa1d" providerId="ADAL" clId="{5D5D3DEB-70A2-4FE9-AD15-795649A958A3}" dt="2024-01-31T10:58:30.553" v="97" actId="478"/>
          <ac:picMkLst>
            <pc:docMk/>
            <pc:sldMk cId="2109149321" sldId="713"/>
            <ac:picMk id="6" creationId="{E3D703E4-E9EF-4DFF-BA60-12AA08D423DE}"/>
          </ac:picMkLst>
        </pc:picChg>
      </pc:sldChg>
      <pc:sldChg chg="delSp modSp mod">
        <pc:chgData name="Van Der Linden Elke" userId="0fc987b5-c91c-46ff-80bf-fddd2e1bfa1d" providerId="ADAL" clId="{5D5D3DEB-70A2-4FE9-AD15-795649A958A3}" dt="2024-01-31T12:38:17.093" v="518" actId="1035"/>
        <pc:sldMkLst>
          <pc:docMk/>
          <pc:sldMk cId="2843540913" sldId="714"/>
        </pc:sldMkLst>
        <pc:spChg chg="mod">
          <ac:chgData name="Van Der Linden Elke" userId="0fc987b5-c91c-46ff-80bf-fddd2e1bfa1d" providerId="ADAL" clId="{5D5D3DEB-70A2-4FE9-AD15-795649A958A3}" dt="2024-01-31T10:58:52.101" v="105" actId="20577"/>
          <ac:spMkLst>
            <pc:docMk/>
            <pc:sldMk cId="2843540913" sldId="714"/>
            <ac:spMk id="2" creationId="{1FD337C1-4EAF-5766-0BCD-49CE3027F7C1}"/>
          </ac:spMkLst>
        </pc:spChg>
        <pc:spChg chg="mod">
          <ac:chgData name="Van Der Linden Elke" userId="0fc987b5-c91c-46ff-80bf-fddd2e1bfa1d" providerId="ADAL" clId="{5D5D3DEB-70A2-4FE9-AD15-795649A958A3}" dt="2024-01-31T12:38:17.093" v="518" actId="1035"/>
          <ac:spMkLst>
            <pc:docMk/>
            <pc:sldMk cId="2843540913" sldId="714"/>
            <ac:spMk id="3" creationId="{5A68660B-B36E-C8E6-DAFD-4884A5401AD1}"/>
          </ac:spMkLst>
        </pc:spChg>
        <pc:spChg chg="del">
          <ac:chgData name="Van Der Linden Elke" userId="0fc987b5-c91c-46ff-80bf-fddd2e1bfa1d" providerId="ADAL" clId="{5D5D3DEB-70A2-4FE9-AD15-795649A958A3}" dt="2024-01-31T10:58:38.530" v="101" actId="478"/>
          <ac:spMkLst>
            <pc:docMk/>
            <pc:sldMk cId="2843540913" sldId="714"/>
            <ac:spMk id="4" creationId="{82ECB075-D121-CAAF-0640-3DA89FE607E1}"/>
          </ac:spMkLst>
        </pc:spChg>
        <pc:spChg chg="del">
          <ac:chgData name="Van Der Linden Elke" userId="0fc987b5-c91c-46ff-80bf-fddd2e1bfa1d" providerId="ADAL" clId="{5D5D3DEB-70A2-4FE9-AD15-795649A958A3}" dt="2024-01-31T10:58:40.226" v="102" actId="478"/>
          <ac:spMkLst>
            <pc:docMk/>
            <pc:sldMk cId="2843540913" sldId="714"/>
            <ac:spMk id="5" creationId="{BF6F9BD0-AA18-049E-A415-AEB708F82D3E}"/>
          </ac:spMkLst>
        </pc:spChg>
        <pc:picChg chg="del">
          <ac:chgData name="Van Der Linden Elke" userId="0fc987b5-c91c-46ff-80bf-fddd2e1bfa1d" providerId="ADAL" clId="{5D5D3DEB-70A2-4FE9-AD15-795649A958A3}" dt="2024-01-31T10:58:37.793" v="100" actId="478"/>
          <ac:picMkLst>
            <pc:docMk/>
            <pc:sldMk cId="2843540913" sldId="714"/>
            <ac:picMk id="6" creationId="{E3D703E4-E9EF-4DFF-BA60-12AA08D423DE}"/>
          </ac:picMkLst>
        </pc:picChg>
      </pc:sldChg>
      <pc:sldChg chg="delSp modSp mod">
        <pc:chgData name="Van Der Linden Elke" userId="0fc987b5-c91c-46ff-80bf-fddd2e1bfa1d" providerId="ADAL" clId="{5D5D3DEB-70A2-4FE9-AD15-795649A958A3}" dt="2024-01-31T11:02:21.488" v="149" actId="20577"/>
        <pc:sldMkLst>
          <pc:docMk/>
          <pc:sldMk cId="3486238279" sldId="715"/>
        </pc:sldMkLst>
        <pc:spChg chg="mod">
          <ac:chgData name="Van Der Linden Elke" userId="0fc987b5-c91c-46ff-80bf-fddd2e1bfa1d" providerId="ADAL" clId="{5D5D3DEB-70A2-4FE9-AD15-795649A958A3}" dt="2024-01-31T11:02:21.488" v="149" actId="20577"/>
          <ac:spMkLst>
            <pc:docMk/>
            <pc:sldMk cId="3486238279" sldId="715"/>
            <ac:spMk id="2" creationId="{1FD337C1-4EAF-5766-0BCD-49CE3027F7C1}"/>
          </ac:spMkLst>
        </pc:spChg>
        <pc:spChg chg="del">
          <ac:chgData name="Van Der Linden Elke" userId="0fc987b5-c91c-46ff-80bf-fddd2e1bfa1d" providerId="ADAL" clId="{5D5D3DEB-70A2-4FE9-AD15-795649A958A3}" dt="2024-01-31T10:59:01.938" v="108" actId="478"/>
          <ac:spMkLst>
            <pc:docMk/>
            <pc:sldMk cId="3486238279" sldId="715"/>
            <ac:spMk id="4" creationId="{82ECB075-D121-CAAF-0640-3DA89FE607E1}"/>
          </ac:spMkLst>
        </pc:spChg>
        <pc:spChg chg="del">
          <ac:chgData name="Van Der Linden Elke" userId="0fc987b5-c91c-46ff-80bf-fddd2e1bfa1d" providerId="ADAL" clId="{5D5D3DEB-70A2-4FE9-AD15-795649A958A3}" dt="2024-01-31T10:59:03.815" v="109" actId="478"/>
          <ac:spMkLst>
            <pc:docMk/>
            <pc:sldMk cId="3486238279" sldId="715"/>
            <ac:spMk id="5" creationId="{BF6F9BD0-AA18-049E-A415-AEB708F82D3E}"/>
          </ac:spMkLst>
        </pc:spChg>
        <pc:picChg chg="del">
          <ac:chgData name="Van Der Linden Elke" userId="0fc987b5-c91c-46ff-80bf-fddd2e1bfa1d" providerId="ADAL" clId="{5D5D3DEB-70A2-4FE9-AD15-795649A958A3}" dt="2024-01-31T10:59:01.208" v="107" actId="478"/>
          <ac:picMkLst>
            <pc:docMk/>
            <pc:sldMk cId="3486238279" sldId="715"/>
            <ac:picMk id="6" creationId="{E3D703E4-E9EF-4DFF-BA60-12AA08D423DE}"/>
          </ac:picMkLst>
        </pc:picChg>
      </pc:sldChg>
      <pc:sldChg chg="delSp modSp mod">
        <pc:chgData name="Van Der Linden Elke" userId="0fc987b5-c91c-46ff-80bf-fddd2e1bfa1d" providerId="ADAL" clId="{5D5D3DEB-70A2-4FE9-AD15-795649A958A3}" dt="2024-01-31T11:10:36.566" v="317" actId="20577"/>
        <pc:sldMkLst>
          <pc:docMk/>
          <pc:sldMk cId="47013476" sldId="716"/>
        </pc:sldMkLst>
        <pc:spChg chg="mod">
          <ac:chgData name="Van Der Linden Elke" userId="0fc987b5-c91c-46ff-80bf-fddd2e1bfa1d" providerId="ADAL" clId="{5D5D3DEB-70A2-4FE9-AD15-795649A958A3}" dt="2024-01-31T11:10:36.566" v="317" actId="20577"/>
          <ac:spMkLst>
            <pc:docMk/>
            <pc:sldMk cId="47013476" sldId="716"/>
            <ac:spMk id="2" creationId="{1FD337C1-4EAF-5766-0BCD-49CE3027F7C1}"/>
          </ac:spMkLst>
        </pc:spChg>
        <pc:spChg chg="del">
          <ac:chgData name="Van Der Linden Elke" userId="0fc987b5-c91c-46ff-80bf-fddd2e1bfa1d" providerId="ADAL" clId="{5D5D3DEB-70A2-4FE9-AD15-795649A958A3}" dt="2024-01-31T10:59:42.017" v="115" actId="478"/>
          <ac:spMkLst>
            <pc:docMk/>
            <pc:sldMk cId="47013476" sldId="716"/>
            <ac:spMk id="4" creationId="{82ECB075-D121-CAAF-0640-3DA89FE607E1}"/>
          </ac:spMkLst>
        </pc:spChg>
        <pc:spChg chg="del">
          <ac:chgData name="Van Der Linden Elke" userId="0fc987b5-c91c-46ff-80bf-fddd2e1bfa1d" providerId="ADAL" clId="{5D5D3DEB-70A2-4FE9-AD15-795649A958A3}" dt="2024-01-31T10:59:44.041" v="116" actId="478"/>
          <ac:spMkLst>
            <pc:docMk/>
            <pc:sldMk cId="47013476" sldId="716"/>
            <ac:spMk id="5" creationId="{BF6F9BD0-AA18-049E-A415-AEB708F82D3E}"/>
          </ac:spMkLst>
        </pc:spChg>
        <pc:picChg chg="del">
          <ac:chgData name="Van Der Linden Elke" userId="0fc987b5-c91c-46ff-80bf-fddd2e1bfa1d" providerId="ADAL" clId="{5D5D3DEB-70A2-4FE9-AD15-795649A958A3}" dt="2024-01-31T10:59:41.262" v="114" actId="478"/>
          <ac:picMkLst>
            <pc:docMk/>
            <pc:sldMk cId="47013476" sldId="716"/>
            <ac:picMk id="6" creationId="{E3D703E4-E9EF-4DFF-BA60-12AA08D423DE}"/>
          </ac:picMkLst>
        </pc:picChg>
      </pc:sldChg>
      <pc:sldChg chg="delSp modSp mod">
        <pc:chgData name="Van Der Linden Elke" userId="0fc987b5-c91c-46ff-80bf-fddd2e1bfa1d" providerId="ADAL" clId="{5D5D3DEB-70A2-4FE9-AD15-795649A958A3}" dt="2024-01-31T11:02:37.749" v="158" actId="20577"/>
        <pc:sldMkLst>
          <pc:docMk/>
          <pc:sldMk cId="1048111448" sldId="717"/>
        </pc:sldMkLst>
        <pc:spChg chg="mod">
          <ac:chgData name="Van Der Linden Elke" userId="0fc987b5-c91c-46ff-80bf-fddd2e1bfa1d" providerId="ADAL" clId="{5D5D3DEB-70A2-4FE9-AD15-795649A958A3}" dt="2024-01-31T11:02:37.749" v="158" actId="20577"/>
          <ac:spMkLst>
            <pc:docMk/>
            <pc:sldMk cId="1048111448" sldId="717"/>
            <ac:spMk id="2" creationId="{1FD337C1-4EAF-5766-0BCD-49CE3027F7C1}"/>
          </ac:spMkLst>
        </pc:spChg>
        <pc:spChg chg="del">
          <ac:chgData name="Van Der Linden Elke" userId="0fc987b5-c91c-46ff-80bf-fddd2e1bfa1d" providerId="ADAL" clId="{5D5D3DEB-70A2-4FE9-AD15-795649A958A3}" dt="2024-01-31T10:59:10.794" v="112" actId="478"/>
          <ac:spMkLst>
            <pc:docMk/>
            <pc:sldMk cId="1048111448" sldId="717"/>
            <ac:spMk id="4" creationId="{82ECB075-D121-CAAF-0640-3DA89FE607E1}"/>
          </ac:spMkLst>
        </pc:spChg>
        <pc:spChg chg="del">
          <ac:chgData name="Van Der Linden Elke" userId="0fc987b5-c91c-46ff-80bf-fddd2e1bfa1d" providerId="ADAL" clId="{5D5D3DEB-70A2-4FE9-AD15-795649A958A3}" dt="2024-01-31T10:59:12.629" v="113" actId="478"/>
          <ac:spMkLst>
            <pc:docMk/>
            <pc:sldMk cId="1048111448" sldId="717"/>
            <ac:spMk id="5" creationId="{BF6F9BD0-AA18-049E-A415-AEB708F82D3E}"/>
          </ac:spMkLst>
        </pc:spChg>
        <pc:picChg chg="del">
          <ac:chgData name="Van Der Linden Elke" userId="0fc987b5-c91c-46ff-80bf-fddd2e1bfa1d" providerId="ADAL" clId="{5D5D3DEB-70A2-4FE9-AD15-795649A958A3}" dt="2024-01-31T10:59:10.038" v="111" actId="478"/>
          <ac:picMkLst>
            <pc:docMk/>
            <pc:sldMk cId="1048111448" sldId="717"/>
            <ac:picMk id="6" creationId="{E3D703E4-E9EF-4DFF-BA60-12AA08D423DE}"/>
          </ac:picMkLst>
        </pc:picChg>
      </pc:sldChg>
      <pc:sldChg chg="delSp modSp mod">
        <pc:chgData name="Van Der Linden Elke" userId="0fc987b5-c91c-46ff-80bf-fddd2e1bfa1d" providerId="ADAL" clId="{5D5D3DEB-70A2-4FE9-AD15-795649A958A3}" dt="2024-01-31T11:10:51.601" v="330" actId="20577"/>
        <pc:sldMkLst>
          <pc:docMk/>
          <pc:sldMk cId="732799571" sldId="718"/>
        </pc:sldMkLst>
        <pc:spChg chg="mod">
          <ac:chgData name="Van Der Linden Elke" userId="0fc987b5-c91c-46ff-80bf-fddd2e1bfa1d" providerId="ADAL" clId="{5D5D3DEB-70A2-4FE9-AD15-795649A958A3}" dt="2024-01-31T11:10:51.601" v="330" actId="20577"/>
          <ac:spMkLst>
            <pc:docMk/>
            <pc:sldMk cId="732799571" sldId="718"/>
            <ac:spMk id="2" creationId="{1FD337C1-4EAF-5766-0BCD-49CE3027F7C1}"/>
          </ac:spMkLst>
        </pc:spChg>
        <pc:spChg chg="del">
          <ac:chgData name="Van Der Linden Elke" userId="0fc987b5-c91c-46ff-80bf-fddd2e1bfa1d" providerId="ADAL" clId="{5D5D3DEB-70A2-4FE9-AD15-795649A958A3}" dt="2024-01-31T11:03:06.706" v="161" actId="478"/>
          <ac:spMkLst>
            <pc:docMk/>
            <pc:sldMk cId="732799571" sldId="718"/>
            <ac:spMk id="4" creationId="{82ECB075-D121-CAAF-0640-3DA89FE607E1}"/>
          </ac:spMkLst>
        </pc:spChg>
        <pc:spChg chg="del">
          <ac:chgData name="Van Der Linden Elke" userId="0fc987b5-c91c-46ff-80bf-fddd2e1bfa1d" providerId="ADAL" clId="{5D5D3DEB-70A2-4FE9-AD15-795649A958A3}" dt="2024-01-31T11:03:08.741" v="162" actId="478"/>
          <ac:spMkLst>
            <pc:docMk/>
            <pc:sldMk cId="732799571" sldId="718"/>
            <ac:spMk id="5" creationId="{BF6F9BD0-AA18-049E-A415-AEB708F82D3E}"/>
          </ac:spMkLst>
        </pc:spChg>
        <pc:picChg chg="del">
          <ac:chgData name="Van Der Linden Elke" userId="0fc987b5-c91c-46ff-80bf-fddd2e1bfa1d" providerId="ADAL" clId="{5D5D3DEB-70A2-4FE9-AD15-795649A958A3}" dt="2024-01-31T11:03:05.896" v="160" actId="478"/>
          <ac:picMkLst>
            <pc:docMk/>
            <pc:sldMk cId="732799571" sldId="718"/>
            <ac:picMk id="6" creationId="{E3D703E4-E9EF-4DFF-BA60-12AA08D423DE}"/>
          </ac:picMkLst>
        </pc:picChg>
      </pc:sldChg>
      <pc:sldChg chg="addSp delSp modSp mod">
        <pc:chgData name="Van Der Linden Elke" userId="0fc987b5-c91c-46ff-80bf-fddd2e1bfa1d" providerId="ADAL" clId="{5D5D3DEB-70A2-4FE9-AD15-795649A958A3}" dt="2024-01-31T12:39:07.390" v="520"/>
        <pc:sldMkLst>
          <pc:docMk/>
          <pc:sldMk cId="3287799383" sldId="719"/>
        </pc:sldMkLst>
        <pc:spChg chg="mod">
          <ac:chgData name="Van Der Linden Elke" userId="0fc987b5-c91c-46ff-80bf-fddd2e1bfa1d" providerId="ADAL" clId="{5D5D3DEB-70A2-4FE9-AD15-795649A958A3}" dt="2024-01-31T11:11:12.069" v="343" actId="20577"/>
          <ac:spMkLst>
            <pc:docMk/>
            <pc:sldMk cId="3287799383" sldId="719"/>
            <ac:spMk id="2" creationId="{1FD337C1-4EAF-5766-0BCD-49CE3027F7C1}"/>
          </ac:spMkLst>
        </pc:spChg>
        <pc:spChg chg="del">
          <ac:chgData name="Van Der Linden Elke" userId="0fc987b5-c91c-46ff-80bf-fddd2e1bfa1d" providerId="ADAL" clId="{5D5D3DEB-70A2-4FE9-AD15-795649A958A3}" dt="2024-01-31T11:03:20.282" v="166" actId="478"/>
          <ac:spMkLst>
            <pc:docMk/>
            <pc:sldMk cId="3287799383" sldId="719"/>
            <ac:spMk id="4" creationId="{82ECB075-D121-CAAF-0640-3DA89FE607E1}"/>
          </ac:spMkLst>
        </pc:spChg>
        <pc:spChg chg="del">
          <ac:chgData name="Van Der Linden Elke" userId="0fc987b5-c91c-46ff-80bf-fddd2e1bfa1d" providerId="ADAL" clId="{5D5D3DEB-70A2-4FE9-AD15-795649A958A3}" dt="2024-01-31T11:03:22.161" v="167" actId="478"/>
          <ac:spMkLst>
            <pc:docMk/>
            <pc:sldMk cId="3287799383" sldId="719"/>
            <ac:spMk id="5" creationId="{BF6F9BD0-AA18-049E-A415-AEB708F82D3E}"/>
          </ac:spMkLst>
        </pc:spChg>
        <pc:spChg chg="add mod">
          <ac:chgData name="Van Der Linden Elke" userId="0fc987b5-c91c-46ff-80bf-fddd2e1bfa1d" providerId="ADAL" clId="{5D5D3DEB-70A2-4FE9-AD15-795649A958A3}" dt="2024-01-31T12:39:07.390" v="520"/>
          <ac:spMkLst>
            <pc:docMk/>
            <pc:sldMk cId="3287799383" sldId="719"/>
            <ac:spMk id="8" creationId="{7C918DA9-8ED3-F25B-1D55-DE84C73F0FA8}"/>
          </ac:spMkLst>
        </pc:spChg>
        <pc:spChg chg="add mod">
          <ac:chgData name="Van Der Linden Elke" userId="0fc987b5-c91c-46ff-80bf-fddd2e1bfa1d" providerId="ADAL" clId="{5D5D3DEB-70A2-4FE9-AD15-795649A958A3}" dt="2024-01-31T12:39:07.390" v="520"/>
          <ac:spMkLst>
            <pc:docMk/>
            <pc:sldMk cId="3287799383" sldId="719"/>
            <ac:spMk id="24" creationId="{0373E908-87B4-F33C-80C8-EF6C1D10E141}"/>
          </ac:spMkLst>
        </pc:spChg>
        <pc:picChg chg="del">
          <ac:chgData name="Van Der Linden Elke" userId="0fc987b5-c91c-46ff-80bf-fddd2e1bfa1d" providerId="ADAL" clId="{5D5D3DEB-70A2-4FE9-AD15-795649A958A3}" dt="2024-01-31T11:03:19.572" v="165" actId="478"/>
          <ac:picMkLst>
            <pc:docMk/>
            <pc:sldMk cId="3287799383" sldId="719"/>
            <ac:picMk id="6" creationId="{E3D703E4-E9EF-4DFF-BA60-12AA08D423DE}"/>
          </ac:picMkLst>
        </pc:picChg>
        <pc:picChg chg="add mod">
          <ac:chgData name="Van Der Linden Elke" userId="0fc987b5-c91c-46ff-80bf-fddd2e1bfa1d" providerId="ADAL" clId="{5D5D3DEB-70A2-4FE9-AD15-795649A958A3}" dt="2024-01-31T12:39:07.390" v="520"/>
          <ac:picMkLst>
            <pc:docMk/>
            <pc:sldMk cId="3287799383" sldId="719"/>
            <ac:picMk id="25" creationId="{3BCCB7E3-8D0E-07B1-F3D3-DE9E5D8EC757}"/>
          </ac:picMkLst>
        </pc:picChg>
      </pc:sldChg>
      <pc:sldChg chg="addSp delSp modSp mod">
        <pc:chgData name="Van Der Linden Elke" userId="0fc987b5-c91c-46ff-80bf-fddd2e1bfa1d" providerId="ADAL" clId="{5D5D3DEB-70A2-4FE9-AD15-795649A958A3}" dt="2024-01-31T12:39:04.029" v="519"/>
        <pc:sldMkLst>
          <pc:docMk/>
          <pc:sldMk cId="4270137534" sldId="720"/>
        </pc:sldMkLst>
        <pc:spChg chg="mod">
          <ac:chgData name="Van Der Linden Elke" userId="0fc987b5-c91c-46ff-80bf-fddd2e1bfa1d" providerId="ADAL" clId="{5D5D3DEB-70A2-4FE9-AD15-795649A958A3}" dt="2024-01-31T11:11:24.425" v="350" actId="20577"/>
          <ac:spMkLst>
            <pc:docMk/>
            <pc:sldMk cId="4270137534" sldId="720"/>
            <ac:spMk id="2" creationId="{1FD337C1-4EAF-5766-0BCD-49CE3027F7C1}"/>
          </ac:spMkLst>
        </pc:spChg>
        <pc:spChg chg="del">
          <ac:chgData name="Van Der Linden Elke" userId="0fc987b5-c91c-46ff-80bf-fddd2e1bfa1d" providerId="ADAL" clId="{5D5D3DEB-70A2-4FE9-AD15-795649A958A3}" dt="2024-01-31T11:03:30.937" v="170" actId="478"/>
          <ac:spMkLst>
            <pc:docMk/>
            <pc:sldMk cId="4270137534" sldId="720"/>
            <ac:spMk id="4" creationId="{82ECB075-D121-CAAF-0640-3DA89FE607E1}"/>
          </ac:spMkLst>
        </pc:spChg>
        <pc:spChg chg="del">
          <ac:chgData name="Van Der Linden Elke" userId="0fc987b5-c91c-46ff-80bf-fddd2e1bfa1d" providerId="ADAL" clId="{5D5D3DEB-70A2-4FE9-AD15-795649A958A3}" dt="2024-01-31T11:03:32.729" v="171" actId="478"/>
          <ac:spMkLst>
            <pc:docMk/>
            <pc:sldMk cId="4270137534" sldId="720"/>
            <ac:spMk id="5" creationId="{BF6F9BD0-AA18-049E-A415-AEB708F82D3E}"/>
          </ac:spMkLst>
        </pc:spChg>
        <pc:spChg chg="add mod">
          <ac:chgData name="Van Der Linden Elke" userId="0fc987b5-c91c-46ff-80bf-fddd2e1bfa1d" providerId="ADAL" clId="{5D5D3DEB-70A2-4FE9-AD15-795649A958A3}" dt="2024-01-31T12:39:04.029" v="519"/>
          <ac:spMkLst>
            <pc:docMk/>
            <pc:sldMk cId="4270137534" sldId="720"/>
            <ac:spMk id="7" creationId="{78CA9561-7B1A-C6EA-04FF-AD77855BA74B}"/>
          </ac:spMkLst>
        </pc:spChg>
        <pc:spChg chg="add mod">
          <ac:chgData name="Van Der Linden Elke" userId="0fc987b5-c91c-46ff-80bf-fddd2e1bfa1d" providerId="ADAL" clId="{5D5D3DEB-70A2-4FE9-AD15-795649A958A3}" dt="2024-01-31T12:39:04.029" v="519"/>
          <ac:spMkLst>
            <pc:docMk/>
            <pc:sldMk cId="4270137534" sldId="720"/>
            <ac:spMk id="9" creationId="{8CDA28EE-7A6C-2C75-7F4A-56A89603BAB0}"/>
          </ac:spMkLst>
        </pc:spChg>
        <pc:picChg chg="del">
          <ac:chgData name="Van Der Linden Elke" userId="0fc987b5-c91c-46ff-80bf-fddd2e1bfa1d" providerId="ADAL" clId="{5D5D3DEB-70A2-4FE9-AD15-795649A958A3}" dt="2024-01-31T11:03:30.225" v="169" actId="478"/>
          <ac:picMkLst>
            <pc:docMk/>
            <pc:sldMk cId="4270137534" sldId="720"/>
            <ac:picMk id="6" creationId="{E3D703E4-E9EF-4DFF-BA60-12AA08D423DE}"/>
          </ac:picMkLst>
        </pc:picChg>
        <pc:picChg chg="add mod">
          <ac:chgData name="Van Der Linden Elke" userId="0fc987b5-c91c-46ff-80bf-fddd2e1bfa1d" providerId="ADAL" clId="{5D5D3DEB-70A2-4FE9-AD15-795649A958A3}" dt="2024-01-31T12:39:04.029" v="519"/>
          <ac:picMkLst>
            <pc:docMk/>
            <pc:sldMk cId="4270137534" sldId="720"/>
            <ac:picMk id="10" creationId="{B834576B-97AE-BE18-1DB1-70EAE8A33A10}"/>
          </ac:picMkLst>
        </pc:picChg>
      </pc:sldChg>
      <pc:sldChg chg="delSp del mod">
        <pc:chgData name="Van Der Linden Elke" userId="0fc987b5-c91c-46ff-80bf-fddd2e1bfa1d" providerId="ADAL" clId="{5D5D3DEB-70A2-4FE9-AD15-795649A958A3}" dt="2024-01-31T11:14:22.183" v="367" actId="47"/>
        <pc:sldMkLst>
          <pc:docMk/>
          <pc:sldMk cId="4096258649" sldId="721"/>
        </pc:sldMkLst>
        <pc:spChg chg="del">
          <ac:chgData name="Van Der Linden Elke" userId="0fc987b5-c91c-46ff-80bf-fddd2e1bfa1d" providerId="ADAL" clId="{5D5D3DEB-70A2-4FE9-AD15-795649A958A3}" dt="2024-01-31T11:13:57.355" v="352" actId="21"/>
          <ac:spMkLst>
            <pc:docMk/>
            <pc:sldMk cId="4096258649" sldId="721"/>
            <ac:spMk id="7" creationId="{1990459E-1CD3-42D2-AE26-F643A104B516}"/>
          </ac:spMkLst>
        </pc:spChg>
        <pc:picChg chg="del">
          <ac:chgData name="Van Der Linden Elke" userId="0fc987b5-c91c-46ff-80bf-fddd2e1bfa1d" providerId="ADAL" clId="{5D5D3DEB-70A2-4FE9-AD15-795649A958A3}" dt="2024-01-31T11:13:57.355" v="352" actId="21"/>
          <ac:picMkLst>
            <pc:docMk/>
            <pc:sldMk cId="4096258649" sldId="721"/>
            <ac:picMk id="2" creationId="{5DDC018E-85AF-EB4E-7A71-C7488958D16E}"/>
          </ac:picMkLst>
        </pc:picChg>
      </pc:sldChg>
      <pc:sldChg chg="addSp delSp modSp mod">
        <pc:chgData name="Van Der Linden Elke" userId="0fc987b5-c91c-46ff-80bf-fddd2e1bfa1d" providerId="ADAL" clId="{5D5D3DEB-70A2-4FE9-AD15-795649A958A3}" dt="2024-01-31T12:39:36.828" v="523" actId="120"/>
        <pc:sldMkLst>
          <pc:docMk/>
          <pc:sldMk cId="1885176881" sldId="2503"/>
        </pc:sldMkLst>
        <pc:spChg chg="add del mod">
          <ac:chgData name="Van Der Linden Elke" userId="0fc987b5-c91c-46ff-80bf-fddd2e1bfa1d" providerId="ADAL" clId="{5D5D3DEB-70A2-4FE9-AD15-795649A958A3}" dt="2024-01-31T11:20:12.288" v="416"/>
          <ac:spMkLst>
            <pc:docMk/>
            <pc:sldMk cId="1885176881" sldId="2503"/>
            <ac:spMk id="2" creationId="{6B24AD73-A316-9790-BCA2-465C6D68AD6C}"/>
          </ac:spMkLst>
        </pc:spChg>
        <pc:spChg chg="add mod">
          <ac:chgData name="Van Der Linden Elke" userId="0fc987b5-c91c-46ff-80bf-fddd2e1bfa1d" providerId="ADAL" clId="{5D5D3DEB-70A2-4FE9-AD15-795649A958A3}" dt="2024-01-31T11:20:47.898" v="417"/>
          <ac:spMkLst>
            <pc:docMk/>
            <pc:sldMk cId="1885176881" sldId="2503"/>
            <ac:spMk id="14" creationId="{DB0CE8D8-9062-A1A6-9B03-D26142F81D49}"/>
          </ac:spMkLst>
        </pc:spChg>
        <pc:spChg chg="add mod">
          <ac:chgData name="Van Der Linden Elke" userId="0fc987b5-c91c-46ff-80bf-fddd2e1bfa1d" providerId="ADAL" clId="{5D5D3DEB-70A2-4FE9-AD15-795649A958A3}" dt="2024-01-31T11:20:47.898" v="417"/>
          <ac:spMkLst>
            <pc:docMk/>
            <pc:sldMk cId="1885176881" sldId="2503"/>
            <ac:spMk id="16" creationId="{D823FBCB-D02E-C7FB-9AF6-96E6A59D1B7E}"/>
          </ac:spMkLst>
        </pc:spChg>
        <pc:spChg chg="mod">
          <ac:chgData name="Van Der Linden Elke" userId="0fc987b5-c91c-46ff-80bf-fddd2e1bfa1d" providerId="ADAL" clId="{5D5D3DEB-70A2-4FE9-AD15-795649A958A3}" dt="2024-01-31T12:39:36.828" v="523" actId="120"/>
          <ac:spMkLst>
            <pc:docMk/>
            <pc:sldMk cId="1885176881" sldId="2503"/>
            <ac:spMk id="17" creationId="{3B146B78-4D44-BFA4-9335-1762BCF4C524}"/>
          </ac:spMkLst>
        </pc:spChg>
        <pc:picChg chg="add del mod">
          <ac:chgData name="Van Der Linden Elke" userId="0fc987b5-c91c-46ff-80bf-fddd2e1bfa1d" providerId="ADAL" clId="{5D5D3DEB-70A2-4FE9-AD15-795649A958A3}" dt="2024-01-31T11:20:12.288" v="416"/>
          <ac:picMkLst>
            <pc:docMk/>
            <pc:sldMk cId="1885176881" sldId="2503"/>
            <ac:picMk id="13" creationId="{AC236965-AF88-BBA7-9334-0B32EBFDC031}"/>
          </ac:picMkLst>
        </pc:picChg>
        <pc:picChg chg="add mod">
          <ac:chgData name="Van Der Linden Elke" userId="0fc987b5-c91c-46ff-80bf-fddd2e1bfa1d" providerId="ADAL" clId="{5D5D3DEB-70A2-4FE9-AD15-795649A958A3}" dt="2024-01-31T11:20:47.898" v="417"/>
          <ac:picMkLst>
            <pc:docMk/>
            <pc:sldMk cId="1885176881" sldId="2503"/>
            <ac:picMk id="18" creationId="{3AE51FD7-34E4-2DCB-C7F2-B4A0129E7A2E}"/>
          </ac:picMkLst>
        </pc:picChg>
      </pc:sldChg>
      <pc:sldChg chg="delSp modSp mod">
        <pc:chgData name="Van Der Linden Elke" userId="0fc987b5-c91c-46ff-80bf-fddd2e1bfa1d" providerId="ADAL" clId="{5D5D3DEB-70A2-4FE9-AD15-795649A958A3}" dt="2024-01-31T12:41:00.313" v="579" actId="478"/>
        <pc:sldMkLst>
          <pc:docMk/>
          <pc:sldMk cId="3129366642" sldId="2510"/>
        </pc:sldMkLst>
        <pc:spChg chg="mod">
          <ac:chgData name="Van Der Linden Elke" userId="0fc987b5-c91c-46ff-80bf-fddd2e1bfa1d" providerId="ADAL" clId="{5D5D3DEB-70A2-4FE9-AD15-795649A958A3}" dt="2024-01-31T12:40:50.383" v="575" actId="6549"/>
          <ac:spMkLst>
            <pc:docMk/>
            <pc:sldMk cId="3129366642" sldId="2510"/>
            <ac:spMk id="2" creationId="{EB6C515E-4C85-DCA4-05EE-CAC24237A5E1}"/>
          </ac:spMkLst>
        </pc:spChg>
        <pc:spChg chg="del">
          <ac:chgData name="Van Der Linden Elke" userId="0fc987b5-c91c-46ff-80bf-fddd2e1bfa1d" providerId="ADAL" clId="{5D5D3DEB-70A2-4FE9-AD15-795649A958A3}" dt="2024-01-31T12:40:53.895" v="577" actId="478"/>
          <ac:spMkLst>
            <pc:docMk/>
            <pc:sldMk cId="3129366642" sldId="2510"/>
            <ac:spMk id="4" creationId="{0752B9B7-6E38-5A2F-C3BE-A975050C2BB2}"/>
          </ac:spMkLst>
        </pc:spChg>
        <pc:spChg chg="del">
          <ac:chgData name="Van Der Linden Elke" userId="0fc987b5-c91c-46ff-80bf-fddd2e1bfa1d" providerId="ADAL" clId="{5D5D3DEB-70A2-4FE9-AD15-795649A958A3}" dt="2024-01-31T12:40:55.922" v="578" actId="478"/>
          <ac:spMkLst>
            <pc:docMk/>
            <pc:sldMk cId="3129366642" sldId="2510"/>
            <ac:spMk id="5" creationId="{9AD26DA6-BF92-7405-E436-D9C39F8075E2}"/>
          </ac:spMkLst>
        </pc:spChg>
        <pc:spChg chg="del">
          <ac:chgData name="Van Der Linden Elke" userId="0fc987b5-c91c-46ff-80bf-fddd2e1bfa1d" providerId="ADAL" clId="{5D5D3DEB-70A2-4FE9-AD15-795649A958A3}" dt="2024-01-31T12:41:00.313" v="579" actId="478"/>
          <ac:spMkLst>
            <pc:docMk/>
            <pc:sldMk cId="3129366642" sldId="2510"/>
            <ac:spMk id="9" creationId="{D60CB9CC-3135-AE8B-19EA-9036C079A313}"/>
          </ac:spMkLst>
        </pc:spChg>
        <pc:picChg chg="del">
          <ac:chgData name="Van Der Linden Elke" userId="0fc987b5-c91c-46ff-80bf-fddd2e1bfa1d" providerId="ADAL" clId="{5D5D3DEB-70A2-4FE9-AD15-795649A958A3}" dt="2024-01-31T12:40:53.194" v="576" actId="478"/>
          <ac:picMkLst>
            <pc:docMk/>
            <pc:sldMk cId="3129366642" sldId="2510"/>
            <ac:picMk id="6" creationId="{05D64488-6367-8A6B-E806-4B887A9255BC}"/>
          </ac:picMkLst>
        </pc:picChg>
      </pc:sldChg>
      <pc:sldChg chg="delSp modSp mod">
        <pc:chgData name="Van Der Linden Elke" userId="0fc987b5-c91c-46ff-80bf-fddd2e1bfa1d" providerId="ADAL" clId="{5D5D3DEB-70A2-4FE9-AD15-795649A958A3}" dt="2024-01-31T12:44:42.757" v="693" actId="478"/>
        <pc:sldMkLst>
          <pc:docMk/>
          <pc:sldMk cId="854001959" sldId="2517"/>
        </pc:sldMkLst>
        <pc:spChg chg="mod">
          <ac:chgData name="Van Der Linden Elke" userId="0fc987b5-c91c-46ff-80bf-fddd2e1bfa1d" providerId="ADAL" clId="{5D5D3DEB-70A2-4FE9-AD15-795649A958A3}" dt="2024-01-31T12:44:33.456" v="690" actId="6549"/>
          <ac:spMkLst>
            <pc:docMk/>
            <pc:sldMk cId="854001959" sldId="2517"/>
            <ac:spMk id="2" creationId="{EB6C515E-4C85-DCA4-05EE-CAC24237A5E1}"/>
          </ac:spMkLst>
        </pc:spChg>
        <pc:spChg chg="del">
          <ac:chgData name="Van Der Linden Elke" userId="0fc987b5-c91c-46ff-80bf-fddd2e1bfa1d" providerId="ADAL" clId="{5D5D3DEB-70A2-4FE9-AD15-795649A958A3}" dt="2024-01-31T12:44:40.169" v="691" actId="478"/>
          <ac:spMkLst>
            <pc:docMk/>
            <pc:sldMk cId="854001959" sldId="2517"/>
            <ac:spMk id="4" creationId="{0752B9B7-6E38-5A2F-C3BE-A975050C2BB2}"/>
          </ac:spMkLst>
        </pc:spChg>
        <pc:spChg chg="del">
          <ac:chgData name="Van Der Linden Elke" userId="0fc987b5-c91c-46ff-80bf-fddd2e1bfa1d" providerId="ADAL" clId="{5D5D3DEB-70A2-4FE9-AD15-795649A958A3}" dt="2024-01-31T12:44:42.757" v="693" actId="478"/>
          <ac:spMkLst>
            <pc:docMk/>
            <pc:sldMk cId="854001959" sldId="2517"/>
            <ac:spMk id="5" creationId="{9AD26DA6-BF92-7405-E436-D9C39F8075E2}"/>
          </ac:spMkLst>
        </pc:spChg>
        <pc:picChg chg="del">
          <ac:chgData name="Van Der Linden Elke" userId="0fc987b5-c91c-46ff-80bf-fddd2e1bfa1d" providerId="ADAL" clId="{5D5D3DEB-70A2-4FE9-AD15-795649A958A3}" dt="2024-01-31T12:44:40.806" v="692" actId="478"/>
          <ac:picMkLst>
            <pc:docMk/>
            <pc:sldMk cId="854001959" sldId="2517"/>
            <ac:picMk id="6" creationId="{05D64488-6367-8A6B-E806-4B887A9255BC}"/>
          </ac:picMkLst>
        </pc:picChg>
      </pc:sldChg>
      <pc:sldChg chg="del">
        <pc:chgData name="Van Der Linden Elke" userId="0fc987b5-c91c-46ff-80bf-fddd2e1bfa1d" providerId="ADAL" clId="{5D5D3DEB-70A2-4FE9-AD15-795649A958A3}" dt="2024-01-31T11:15:20.404" v="388" actId="47"/>
        <pc:sldMkLst>
          <pc:docMk/>
          <pc:sldMk cId="1435915300" sldId="2603"/>
        </pc:sldMkLst>
      </pc:sldChg>
      <pc:sldChg chg="modSp mod">
        <pc:chgData name="Van Der Linden Elke" userId="0fc987b5-c91c-46ff-80bf-fddd2e1bfa1d" providerId="ADAL" clId="{5D5D3DEB-70A2-4FE9-AD15-795649A958A3}" dt="2024-01-31T12:39:30.484" v="521" actId="120"/>
        <pc:sldMkLst>
          <pc:docMk/>
          <pc:sldMk cId="2732660243" sldId="2604"/>
        </pc:sldMkLst>
        <pc:spChg chg="mod">
          <ac:chgData name="Van Der Linden Elke" userId="0fc987b5-c91c-46ff-80bf-fddd2e1bfa1d" providerId="ADAL" clId="{5D5D3DEB-70A2-4FE9-AD15-795649A958A3}" dt="2024-01-31T12:39:30.484" v="521" actId="120"/>
          <ac:spMkLst>
            <pc:docMk/>
            <pc:sldMk cId="2732660243" sldId="2604"/>
            <ac:spMk id="6" creationId="{2459FF0C-B8E4-4AF2-8D0F-9673864657BA}"/>
          </ac:spMkLst>
        </pc:spChg>
      </pc:sldChg>
      <pc:sldChg chg="addSp delSp modSp mod">
        <pc:chgData name="Van Der Linden Elke" userId="0fc987b5-c91c-46ff-80bf-fddd2e1bfa1d" providerId="ADAL" clId="{5D5D3DEB-70A2-4FE9-AD15-795649A958A3}" dt="2024-01-31T12:39:40.988" v="524" actId="120"/>
        <pc:sldMkLst>
          <pc:docMk/>
          <pc:sldMk cId="884740885" sldId="2605"/>
        </pc:sldMkLst>
        <pc:spChg chg="mod">
          <ac:chgData name="Van Der Linden Elke" userId="0fc987b5-c91c-46ff-80bf-fddd2e1bfa1d" providerId="ADAL" clId="{5D5D3DEB-70A2-4FE9-AD15-795649A958A3}" dt="2024-01-31T12:39:40.988" v="524" actId="120"/>
          <ac:spMkLst>
            <pc:docMk/>
            <pc:sldMk cId="884740885" sldId="2605"/>
            <ac:spMk id="17" creationId="{3B146B78-4D44-BFA4-9335-1762BCF4C524}"/>
          </ac:spMkLst>
        </pc:spChg>
        <pc:spChg chg="add del mod">
          <ac:chgData name="Van Der Linden Elke" userId="0fc987b5-c91c-46ff-80bf-fddd2e1bfa1d" providerId="ADAL" clId="{5D5D3DEB-70A2-4FE9-AD15-795649A958A3}" dt="2024-01-31T11:20:11.402" v="415"/>
          <ac:spMkLst>
            <pc:docMk/>
            <pc:sldMk cId="884740885" sldId="2605"/>
            <ac:spMk id="18" creationId="{54CDC49E-3D49-CF1F-D180-1E6B79117A2E}"/>
          </ac:spMkLst>
        </pc:spChg>
        <pc:spChg chg="add mod">
          <ac:chgData name="Van Der Linden Elke" userId="0fc987b5-c91c-46ff-80bf-fddd2e1bfa1d" providerId="ADAL" clId="{5D5D3DEB-70A2-4FE9-AD15-795649A958A3}" dt="2024-01-31T11:20:50.901" v="418"/>
          <ac:spMkLst>
            <pc:docMk/>
            <pc:sldMk cId="884740885" sldId="2605"/>
            <ac:spMk id="20" creationId="{F607F3FF-B127-B696-D857-B84E2D21BC3A}"/>
          </ac:spMkLst>
        </pc:spChg>
        <pc:spChg chg="add mod">
          <ac:chgData name="Van Der Linden Elke" userId="0fc987b5-c91c-46ff-80bf-fddd2e1bfa1d" providerId="ADAL" clId="{5D5D3DEB-70A2-4FE9-AD15-795649A958A3}" dt="2024-01-31T11:20:50.901" v="418"/>
          <ac:spMkLst>
            <pc:docMk/>
            <pc:sldMk cId="884740885" sldId="2605"/>
            <ac:spMk id="21" creationId="{941F9C3E-3A41-3EC0-87EB-3BD233375909}"/>
          </ac:spMkLst>
        </pc:spChg>
        <pc:picChg chg="add del mod">
          <ac:chgData name="Van Der Linden Elke" userId="0fc987b5-c91c-46ff-80bf-fddd2e1bfa1d" providerId="ADAL" clId="{5D5D3DEB-70A2-4FE9-AD15-795649A958A3}" dt="2024-01-31T11:20:11.402" v="415"/>
          <ac:picMkLst>
            <pc:docMk/>
            <pc:sldMk cId="884740885" sldId="2605"/>
            <ac:picMk id="19" creationId="{CABB9EEE-8C82-77A9-9A76-C85144DD7A7B}"/>
          </ac:picMkLst>
        </pc:picChg>
        <pc:picChg chg="add mod">
          <ac:chgData name="Van Der Linden Elke" userId="0fc987b5-c91c-46ff-80bf-fddd2e1bfa1d" providerId="ADAL" clId="{5D5D3DEB-70A2-4FE9-AD15-795649A958A3}" dt="2024-01-31T11:20:50.901" v="418"/>
          <ac:picMkLst>
            <pc:docMk/>
            <pc:sldMk cId="884740885" sldId="2605"/>
            <ac:picMk id="22" creationId="{FAAF1206-0EA2-F8FD-B3A2-F1E74CD8B43F}"/>
          </ac:picMkLst>
        </pc:picChg>
      </pc:sldChg>
      <pc:sldChg chg="addSp delSp modSp mod">
        <pc:chgData name="Van Der Linden Elke" userId="0fc987b5-c91c-46ff-80bf-fddd2e1bfa1d" providerId="ADAL" clId="{5D5D3DEB-70A2-4FE9-AD15-795649A958A3}" dt="2024-01-31T12:39:45.204" v="525" actId="120"/>
        <pc:sldMkLst>
          <pc:docMk/>
          <pc:sldMk cId="2025764288" sldId="2606"/>
        </pc:sldMkLst>
        <pc:spChg chg="add del mod">
          <ac:chgData name="Van Der Linden Elke" userId="0fc987b5-c91c-46ff-80bf-fddd2e1bfa1d" providerId="ADAL" clId="{5D5D3DEB-70A2-4FE9-AD15-795649A958A3}" dt="2024-01-31T11:20:10.443" v="414"/>
          <ac:spMkLst>
            <pc:docMk/>
            <pc:sldMk cId="2025764288" sldId="2606"/>
            <ac:spMk id="2" creationId="{E699F25A-E39F-D98A-E22B-9B575D9F6910}"/>
          </ac:spMkLst>
        </pc:spChg>
        <pc:spChg chg="mod">
          <ac:chgData name="Van Der Linden Elke" userId="0fc987b5-c91c-46ff-80bf-fddd2e1bfa1d" providerId="ADAL" clId="{5D5D3DEB-70A2-4FE9-AD15-795649A958A3}" dt="2024-01-31T12:39:45.204" v="525" actId="120"/>
          <ac:spMkLst>
            <pc:docMk/>
            <pc:sldMk cId="2025764288" sldId="2606"/>
            <ac:spMk id="6" creationId="{2459FF0C-B8E4-4AF2-8D0F-9673864657BA}"/>
          </ac:spMkLst>
        </pc:spChg>
        <pc:spChg chg="add mod">
          <ac:chgData name="Van Der Linden Elke" userId="0fc987b5-c91c-46ff-80bf-fddd2e1bfa1d" providerId="ADAL" clId="{5D5D3DEB-70A2-4FE9-AD15-795649A958A3}" dt="2024-01-31T11:20:54.340" v="419"/>
          <ac:spMkLst>
            <pc:docMk/>
            <pc:sldMk cId="2025764288" sldId="2606"/>
            <ac:spMk id="8" creationId="{6EBC47F0-4FA7-4A26-7FA4-B68BF12D4B45}"/>
          </ac:spMkLst>
        </pc:spChg>
        <pc:spChg chg="add mod">
          <ac:chgData name="Van Der Linden Elke" userId="0fc987b5-c91c-46ff-80bf-fddd2e1bfa1d" providerId="ADAL" clId="{5D5D3DEB-70A2-4FE9-AD15-795649A958A3}" dt="2024-01-31T11:20:54.340" v="419"/>
          <ac:spMkLst>
            <pc:docMk/>
            <pc:sldMk cId="2025764288" sldId="2606"/>
            <ac:spMk id="9" creationId="{AD4FEDB0-53E6-0EEE-FAF1-AF0FAEACC402}"/>
          </ac:spMkLst>
        </pc:spChg>
        <pc:picChg chg="add del mod">
          <ac:chgData name="Van Der Linden Elke" userId="0fc987b5-c91c-46ff-80bf-fddd2e1bfa1d" providerId="ADAL" clId="{5D5D3DEB-70A2-4FE9-AD15-795649A958A3}" dt="2024-01-31T11:20:10.443" v="414"/>
          <ac:picMkLst>
            <pc:docMk/>
            <pc:sldMk cId="2025764288" sldId="2606"/>
            <ac:picMk id="4" creationId="{540D1C7E-A8BE-0F7E-8D1E-B88F38EECB5B}"/>
          </ac:picMkLst>
        </pc:picChg>
        <pc:picChg chg="add mod">
          <ac:chgData name="Van Der Linden Elke" userId="0fc987b5-c91c-46ff-80bf-fddd2e1bfa1d" providerId="ADAL" clId="{5D5D3DEB-70A2-4FE9-AD15-795649A958A3}" dt="2024-01-31T11:20:54.340" v="419"/>
          <ac:picMkLst>
            <pc:docMk/>
            <pc:sldMk cId="2025764288" sldId="2606"/>
            <ac:picMk id="11" creationId="{B4650BE6-2EC1-8659-6C5E-E51922963A80}"/>
          </ac:picMkLst>
        </pc:picChg>
      </pc:sldChg>
      <pc:sldChg chg="addSp delSp modSp mod">
        <pc:chgData name="Van Der Linden Elke" userId="0fc987b5-c91c-46ff-80bf-fddd2e1bfa1d" providerId="ADAL" clId="{5D5D3DEB-70A2-4FE9-AD15-795649A958A3}" dt="2024-01-31T12:39:50.133" v="526" actId="120"/>
        <pc:sldMkLst>
          <pc:docMk/>
          <pc:sldMk cId="3283499309" sldId="2607"/>
        </pc:sldMkLst>
        <pc:spChg chg="add del mod">
          <ac:chgData name="Van Der Linden Elke" userId="0fc987b5-c91c-46ff-80bf-fddd2e1bfa1d" providerId="ADAL" clId="{5D5D3DEB-70A2-4FE9-AD15-795649A958A3}" dt="2024-01-31T11:20:09.814" v="413"/>
          <ac:spMkLst>
            <pc:docMk/>
            <pc:sldMk cId="3283499309" sldId="2607"/>
            <ac:spMk id="3" creationId="{53FD6341-D90F-E055-5E19-EFB140B56567}"/>
          </ac:spMkLst>
        </pc:spChg>
        <pc:spChg chg="mod">
          <ac:chgData name="Van Der Linden Elke" userId="0fc987b5-c91c-46ff-80bf-fddd2e1bfa1d" providerId="ADAL" clId="{5D5D3DEB-70A2-4FE9-AD15-795649A958A3}" dt="2024-01-31T12:39:50.133" v="526" actId="120"/>
          <ac:spMkLst>
            <pc:docMk/>
            <pc:sldMk cId="3283499309" sldId="2607"/>
            <ac:spMk id="6" creationId="{2459FF0C-B8E4-4AF2-8D0F-9673864657BA}"/>
          </ac:spMkLst>
        </pc:spChg>
        <pc:spChg chg="add mod">
          <ac:chgData name="Van Der Linden Elke" userId="0fc987b5-c91c-46ff-80bf-fddd2e1bfa1d" providerId="ADAL" clId="{5D5D3DEB-70A2-4FE9-AD15-795649A958A3}" dt="2024-01-31T11:20:57.865" v="420"/>
          <ac:spMkLst>
            <pc:docMk/>
            <pc:sldMk cId="3283499309" sldId="2607"/>
            <ac:spMk id="15" creationId="{80BD1A46-499B-2354-CE91-133D03AEFC9E}"/>
          </ac:spMkLst>
        </pc:spChg>
        <pc:spChg chg="add mod">
          <ac:chgData name="Van Der Linden Elke" userId="0fc987b5-c91c-46ff-80bf-fddd2e1bfa1d" providerId="ADAL" clId="{5D5D3DEB-70A2-4FE9-AD15-795649A958A3}" dt="2024-01-31T11:20:57.865" v="420"/>
          <ac:spMkLst>
            <pc:docMk/>
            <pc:sldMk cId="3283499309" sldId="2607"/>
            <ac:spMk id="16" creationId="{46968B9D-A8F7-ACD1-EFA2-92C3D9E4B992}"/>
          </ac:spMkLst>
        </pc:spChg>
        <pc:picChg chg="add del mod">
          <ac:chgData name="Van Der Linden Elke" userId="0fc987b5-c91c-46ff-80bf-fddd2e1bfa1d" providerId="ADAL" clId="{5D5D3DEB-70A2-4FE9-AD15-795649A958A3}" dt="2024-01-31T11:20:09.814" v="413"/>
          <ac:picMkLst>
            <pc:docMk/>
            <pc:sldMk cId="3283499309" sldId="2607"/>
            <ac:picMk id="14" creationId="{D45C6A38-EB4A-2155-47DB-249B90FD5F47}"/>
          </ac:picMkLst>
        </pc:picChg>
        <pc:picChg chg="add mod">
          <ac:chgData name="Van Der Linden Elke" userId="0fc987b5-c91c-46ff-80bf-fddd2e1bfa1d" providerId="ADAL" clId="{5D5D3DEB-70A2-4FE9-AD15-795649A958A3}" dt="2024-01-31T11:20:57.865" v="420"/>
          <ac:picMkLst>
            <pc:docMk/>
            <pc:sldMk cId="3283499309" sldId="2607"/>
            <ac:picMk id="17" creationId="{C7165A2B-A7FC-DE97-C28F-D95AFEF41FF9}"/>
          </ac:picMkLst>
        </pc:picChg>
      </pc:sldChg>
      <pc:sldChg chg="addSp delSp modSp mod">
        <pc:chgData name="Van Der Linden Elke" userId="0fc987b5-c91c-46ff-80bf-fddd2e1bfa1d" providerId="ADAL" clId="{5D5D3DEB-70A2-4FE9-AD15-795649A958A3}" dt="2024-01-31T12:39:54.698" v="527" actId="120"/>
        <pc:sldMkLst>
          <pc:docMk/>
          <pc:sldMk cId="3672394079" sldId="2608"/>
        </pc:sldMkLst>
        <pc:spChg chg="add del mod">
          <ac:chgData name="Van Der Linden Elke" userId="0fc987b5-c91c-46ff-80bf-fddd2e1bfa1d" providerId="ADAL" clId="{5D5D3DEB-70A2-4FE9-AD15-795649A958A3}" dt="2024-01-31T11:20:09.103" v="412"/>
          <ac:spMkLst>
            <pc:docMk/>
            <pc:sldMk cId="3672394079" sldId="2608"/>
            <ac:spMk id="3" creationId="{64234BFF-ED8A-0ED8-135F-4D10C5061F1F}"/>
          </ac:spMkLst>
        </pc:spChg>
        <pc:spChg chg="mod">
          <ac:chgData name="Van Der Linden Elke" userId="0fc987b5-c91c-46ff-80bf-fddd2e1bfa1d" providerId="ADAL" clId="{5D5D3DEB-70A2-4FE9-AD15-795649A958A3}" dt="2024-01-31T12:39:54.698" v="527" actId="120"/>
          <ac:spMkLst>
            <pc:docMk/>
            <pc:sldMk cId="3672394079" sldId="2608"/>
            <ac:spMk id="6" creationId="{2459FF0C-B8E4-4AF2-8D0F-9673864657BA}"/>
          </ac:spMkLst>
        </pc:spChg>
        <pc:spChg chg="add mod">
          <ac:chgData name="Van Der Linden Elke" userId="0fc987b5-c91c-46ff-80bf-fddd2e1bfa1d" providerId="ADAL" clId="{5D5D3DEB-70A2-4FE9-AD15-795649A958A3}" dt="2024-01-31T11:21:01.625" v="421"/>
          <ac:spMkLst>
            <pc:docMk/>
            <pc:sldMk cId="3672394079" sldId="2608"/>
            <ac:spMk id="9" creationId="{9AAF072D-560D-58D1-3875-3AFEDD066E72}"/>
          </ac:spMkLst>
        </pc:spChg>
        <pc:spChg chg="add mod">
          <ac:chgData name="Van Der Linden Elke" userId="0fc987b5-c91c-46ff-80bf-fddd2e1bfa1d" providerId="ADAL" clId="{5D5D3DEB-70A2-4FE9-AD15-795649A958A3}" dt="2024-01-31T11:21:01.625" v="421"/>
          <ac:spMkLst>
            <pc:docMk/>
            <pc:sldMk cId="3672394079" sldId="2608"/>
            <ac:spMk id="11" creationId="{1875DAEA-EC18-933E-1184-323769BF6195}"/>
          </ac:spMkLst>
        </pc:spChg>
        <pc:picChg chg="add del mod">
          <ac:chgData name="Van Der Linden Elke" userId="0fc987b5-c91c-46ff-80bf-fddd2e1bfa1d" providerId="ADAL" clId="{5D5D3DEB-70A2-4FE9-AD15-795649A958A3}" dt="2024-01-31T11:20:09.103" v="412"/>
          <ac:picMkLst>
            <pc:docMk/>
            <pc:sldMk cId="3672394079" sldId="2608"/>
            <ac:picMk id="8" creationId="{134EDF17-D294-2109-772A-D1B9F6789B02}"/>
          </ac:picMkLst>
        </pc:picChg>
        <pc:picChg chg="add mod">
          <ac:chgData name="Van Der Linden Elke" userId="0fc987b5-c91c-46ff-80bf-fddd2e1bfa1d" providerId="ADAL" clId="{5D5D3DEB-70A2-4FE9-AD15-795649A958A3}" dt="2024-01-31T11:21:01.625" v="421"/>
          <ac:picMkLst>
            <pc:docMk/>
            <pc:sldMk cId="3672394079" sldId="2608"/>
            <ac:picMk id="12" creationId="{37565453-E260-8567-0E37-963241CB5FE5}"/>
          </ac:picMkLst>
        </pc:picChg>
      </pc:sldChg>
      <pc:sldChg chg="addSp delSp modSp mod">
        <pc:chgData name="Van Der Linden Elke" userId="0fc987b5-c91c-46ff-80bf-fddd2e1bfa1d" providerId="ADAL" clId="{5D5D3DEB-70A2-4FE9-AD15-795649A958A3}" dt="2024-01-31T12:39:58.452" v="528" actId="120"/>
        <pc:sldMkLst>
          <pc:docMk/>
          <pc:sldMk cId="161770744" sldId="2609"/>
        </pc:sldMkLst>
        <pc:spChg chg="add del mod">
          <ac:chgData name="Van Der Linden Elke" userId="0fc987b5-c91c-46ff-80bf-fddd2e1bfa1d" providerId="ADAL" clId="{5D5D3DEB-70A2-4FE9-AD15-795649A958A3}" dt="2024-01-31T11:20:08.636" v="411"/>
          <ac:spMkLst>
            <pc:docMk/>
            <pc:sldMk cId="161770744" sldId="2609"/>
            <ac:spMk id="3" creationId="{1FE4663B-820E-F9DD-A01F-72A06CA7062B}"/>
          </ac:spMkLst>
        </pc:spChg>
        <pc:spChg chg="mod">
          <ac:chgData name="Van Der Linden Elke" userId="0fc987b5-c91c-46ff-80bf-fddd2e1bfa1d" providerId="ADAL" clId="{5D5D3DEB-70A2-4FE9-AD15-795649A958A3}" dt="2024-01-31T12:39:58.452" v="528" actId="120"/>
          <ac:spMkLst>
            <pc:docMk/>
            <pc:sldMk cId="161770744" sldId="2609"/>
            <ac:spMk id="6" creationId="{2459FF0C-B8E4-4AF2-8D0F-9673864657BA}"/>
          </ac:spMkLst>
        </pc:spChg>
        <pc:spChg chg="add mod">
          <ac:chgData name="Van Der Linden Elke" userId="0fc987b5-c91c-46ff-80bf-fddd2e1bfa1d" providerId="ADAL" clId="{5D5D3DEB-70A2-4FE9-AD15-795649A958A3}" dt="2024-01-31T11:21:05.391" v="422"/>
          <ac:spMkLst>
            <pc:docMk/>
            <pc:sldMk cId="161770744" sldId="2609"/>
            <ac:spMk id="11" creationId="{3AC09F5C-2EED-08D8-EAE3-FF098196CFA2}"/>
          </ac:spMkLst>
        </pc:spChg>
        <pc:spChg chg="add mod">
          <ac:chgData name="Van Der Linden Elke" userId="0fc987b5-c91c-46ff-80bf-fddd2e1bfa1d" providerId="ADAL" clId="{5D5D3DEB-70A2-4FE9-AD15-795649A958A3}" dt="2024-01-31T11:21:05.391" v="422"/>
          <ac:spMkLst>
            <pc:docMk/>
            <pc:sldMk cId="161770744" sldId="2609"/>
            <ac:spMk id="12" creationId="{A3AAB1F4-FC11-ACF9-622D-9C07F2EC483B}"/>
          </ac:spMkLst>
        </pc:spChg>
        <pc:picChg chg="add del mod">
          <ac:chgData name="Van Der Linden Elke" userId="0fc987b5-c91c-46ff-80bf-fddd2e1bfa1d" providerId="ADAL" clId="{5D5D3DEB-70A2-4FE9-AD15-795649A958A3}" dt="2024-01-31T11:20:08.636" v="411"/>
          <ac:picMkLst>
            <pc:docMk/>
            <pc:sldMk cId="161770744" sldId="2609"/>
            <ac:picMk id="8" creationId="{E4D8F0E5-2BB4-944C-9CD9-478B74F1A1C6}"/>
          </ac:picMkLst>
        </pc:picChg>
        <pc:picChg chg="add mod">
          <ac:chgData name="Van Der Linden Elke" userId="0fc987b5-c91c-46ff-80bf-fddd2e1bfa1d" providerId="ADAL" clId="{5D5D3DEB-70A2-4FE9-AD15-795649A958A3}" dt="2024-01-31T11:21:05.391" v="422"/>
          <ac:picMkLst>
            <pc:docMk/>
            <pc:sldMk cId="161770744" sldId="2609"/>
            <ac:picMk id="13" creationId="{53B99FD1-2A73-A691-A54D-31201A17B177}"/>
          </ac:picMkLst>
        </pc:picChg>
      </pc:sldChg>
      <pc:sldChg chg="addSp delSp modSp mod">
        <pc:chgData name="Van Der Linden Elke" userId="0fc987b5-c91c-46ff-80bf-fddd2e1bfa1d" providerId="ADAL" clId="{5D5D3DEB-70A2-4FE9-AD15-795649A958A3}" dt="2024-01-31T12:40:02.669" v="529" actId="120"/>
        <pc:sldMkLst>
          <pc:docMk/>
          <pc:sldMk cId="3547345897" sldId="2610"/>
        </pc:sldMkLst>
        <pc:spChg chg="add del mod">
          <ac:chgData name="Van Der Linden Elke" userId="0fc987b5-c91c-46ff-80bf-fddd2e1bfa1d" providerId="ADAL" clId="{5D5D3DEB-70A2-4FE9-AD15-795649A958A3}" dt="2024-01-31T11:20:08.062" v="410"/>
          <ac:spMkLst>
            <pc:docMk/>
            <pc:sldMk cId="3547345897" sldId="2610"/>
            <ac:spMk id="3" creationId="{A7FDC0E3-BFFB-425C-4718-8F83383FC016}"/>
          </ac:spMkLst>
        </pc:spChg>
        <pc:spChg chg="mod">
          <ac:chgData name="Van Der Linden Elke" userId="0fc987b5-c91c-46ff-80bf-fddd2e1bfa1d" providerId="ADAL" clId="{5D5D3DEB-70A2-4FE9-AD15-795649A958A3}" dt="2024-01-31T12:40:02.669" v="529" actId="120"/>
          <ac:spMkLst>
            <pc:docMk/>
            <pc:sldMk cId="3547345897" sldId="2610"/>
            <ac:spMk id="6" creationId="{2459FF0C-B8E4-4AF2-8D0F-9673864657BA}"/>
          </ac:spMkLst>
        </pc:spChg>
        <pc:spChg chg="add mod">
          <ac:chgData name="Van Der Linden Elke" userId="0fc987b5-c91c-46ff-80bf-fddd2e1bfa1d" providerId="ADAL" clId="{5D5D3DEB-70A2-4FE9-AD15-795649A958A3}" dt="2024-01-31T11:21:08.792" v="423"/>
          <ac:spMkLst>
            <pc:docMk/>
            <pc:sldMk cId="3547345897" sldId="2610"/>
            <ac:spMk id="11" creationId="{0C99A3C3-321B-4256-AA95-B182B4277D37}"/>
          </ac:spMkLst>
        </pc:spChg>
        <pc:spChg chg="add mod">
          <ac:chgData name="Van Der Linden Elke" userId="0fc987b5-c91c-46ff-80bf-fddd2e1bfa1d" providerId="ADAL" clId="{5D5D3DEB-70A2-4FE9-AD15-795649A958A3}" dt="2024-01-31T11:21:08.792" v="423"/>
          <ac:spMkLst>
            <pc:docMk/>
            <pc:sldMk cId="3547345897" sldId="2610"/>
            <ac:spMk id="12" creationId="{C3220713-9489-3EBB-8452-E0765836CFCA}"/>
          </ac:spMkLst>
        </pc:spChg>
        <pc:picChg chg="add del mod">
          <ac:chgData name="Van Der Linden Elke" userId="0fc987b5-c91c-46ff-80bf-fddd2e1bfa1d" providerId="ADAL" clId="{5D5D3DEB-70A2-4FE9-AD15-795649A958A3}" dt="2024-01-31T11:20:08.062" v="410"/>
          <ac:picMkLst>
            <pc:docMk/>
            <pc:sldMk cId="3547345897" sldId="2610"/>
            <ac:picMk id="9" creationId="{6FC9E2C9-9DE7-2C36-3DE9-A893C6A6AC27}"/>
          </ac:picMkLst>
        </pc:picChg>
        <pc:picChg chg="add mod">
          <ac:chgData name="Van Der Linden Elke" userId="0fc987b5-c91c-46ff-80bf-fddd2e1bfa1d" providerId="ADAL" clId="{5D5D3DEB-70A2-4FE9-AD15-795649A958A3}" dt="2024-01-31T11:21:08.792" v="423"/>
          <ac:picMkLst>
            <pc:docMk/>
            <pc:sldMk cId="3547345897" sldId="2610"/>
            <ac:picMk id="13" creationId="{75D3014E-ED2F-576C-966B-0B9B3ECF25DB}"/>
          </ac:picMkLst>
        </pc:picChg>
      </pc:sldChg>
      <pc:sldChg chg="addSp delSp modSp mod">
        <pc:chgData name="Van Der Linden Elke" userId="0fc987b5-c91c-46ff-80bf-fddd2e1bfa1d" providerId="ADAL" clId="{5D5D3DEB-70A2-4FE9-AD15-795649A958A3}" dt="2024-01-31T12:40:07.109" v="530" actId="120"/>
        <pc:sldMkLst>
          <pc:docMk/>
          <pc:sldMk cId="2642943600" sldId="2611"/>
        </pc:sldMkLst>
        <pc:spChg chg="add del mod">
          <ac:chgData name="Van Der Linden Elke" userId="0fc987b5-c91c-46ff-80bf-fddd2e1bfa1d" providerId="ADAL" clId="{5D5D3DEB-70A2-4FE9-AD15-795649A958A3}" dt="2024-01-31T11:20:07.696" v="409"/>
          <ac:spMkLst>
            <pc:docMk/>
            <pc:sldMk cId="2642943600" sldId="2611"/>
            <ac:spMk id="3" creationId="{00C0543D-4507-D8B4-3841-5FB498639A93}"/>
          </ac:spMkLst>
        </pc:spChg>
        <pc:spChg chg="mod">
          <ac:chgData name="Van Der Linden Elke" userId="0fc987b5-c91c-46ff-80bf-fddd2e1bfa1d" providerId="ADAL" clId="{5D5D3DEB-70A2-4FE9-AD15-795649A958A3}" dt="2024-01-31T12:40:07.109" v="530" actId="120"/>
          <ac:spMkLst>
            <pc:docMk/>
            <pc:sldMk cId="2642943600" sldId="2611"/>
            <ac:spMk id="6" creationId="{2459FF0C-B8E4-4AF2-8D0F-9673864657BA}"/>
          </ac:spMkLst>
        </pc:spChg>
        <pc:spChg chg="add mod">
          <ac:chgData name="Van Der Linden Elke" userId="0fc987b5-c91c-46ff-80bf-fddd2e1bfa1d" providerId="ADAL" clId="{5D5D3DEB-70A2-4FE9-AD15-795649A958A3}" dt="2024-01-31T11:21:12.607" v="424"/>
          <ac:spMkLst>
            <pc:docMk/>
            <pc:sldMk cId="2642943600" sldId="2611"/>
            <ac:spMk id="15" creationId="{BA29E6B6-015A-7DFE-0444-FFCD2D98D2BA}"/>
          </ac:spMkLst>
        </pc:spChg>
        <pc:spChg chg="add mod">
          <ac:chgData name="Van Der Linden Elke" userId="0fc987b5-c91c-46ff-80bf-fddd2e1bfa1d" providerId="ADAL" clId="{5D5D3DEB-70A2-4FE9-AD15-795649A958A3}" dt="2024-01-31T11:21:12.607" v="424"/>
          <ac:spMkLst>
            <pc:docMk/>
            <pc:sldMk cId="2642943600" sldId="2611"/>
            <ac:spMk id="16" creationId="{282BE06C-6E86-DB42-3B61-DFF3B36CF9A0}"/>
          </ac:spMkLst>
        </pc:spChg>
        <pc:picChg chg="add del mod">
          <ac:chgData name="Van Der Linden Elke" userId="0fc987b5-c91c-46ff-80bf-fddd2e1bfa1d" providerId="ADAL" clId="{5D5D3DEB-70A2-4FE9-AD15-795649A958A3}" dt="2024-01-31T11:20:07.696" v="409"/>
          <ac:picMkLst>
            <pc:docMk/>
            <pc:sldMk cId="2642943600" sldId="2611"/>
            <ac:picMk id="14" creationId="{6172B3A4-948F-208A-4F1E-A86B63002749}"/>
          </ac:picMkLst>
        </pc:picChg>
        <pc:picChg chg="add mod">
          <ac:chgData name="Van Der Linden Elke" userId="0fc987b5-c91c-46ff-80bf-fddd2e1bfa1d" providerId="ADAL" clId="{5D5D3DEB-70A2-4FE9-AD15-795649A958A3}" dt="2024-01-31T11:21:12.607" v="424"/>
          <ac:picMkLst>
            <pc:docMk/>
            <pc:sldMk cId="2642943600" sldId="2611"/>
            <ac:picMk id="17" creationId="{F80FD630-8351-D64E-6A93-BA7906EA3FA7}"/>
          </ac:picMkLst>
        </pc:picChg>
      </pc:sldChg>
      <pc:sldChg chg="addSp delSp modSp mod">
        <pc:chgData name="Van Der Linden Elke" userId="0fc987b5-c91c-46ff-80bf-fddd2e1bfa1d" providerId="ADAL" clId="{5D5D3DEB-70A2-4FE9-AD15-795649A958A3}" dt="2024-01-31T12:40:11.693" v="531" actId="120"/>
        <pc:sldMkLst>
          <pc:docMk/>
          <pc:sldMk cId="3618767785" sldId="2612"/>
        </pc:sldMkLst>
        <pc:spChg chg="add del mod">
          <ac:chgData name="Van Der Linden Elke" userId="0fc987b5-c91c-46ff-80bf-fddd2e1bfa1d" providerId="ADAL" clId="{5D5D3DEB-70A2-4FE9-AD15-795649A958A3}" dt="2024-01-31T11:20:07.292" v="408"/>
          <ac:spMkLst>
            <pc:docMk/>
            <pc:sldMk cId="3618767785" sldId="2612"/>
            <ac:spMk id="3" creationId="{6E2F90CB-B54F-B378-275C-995FA92E6835}"/>
          </ac:spMkLst>
        </pc:spChg>
        <pc:spChg chg="mod">
          <ac:chgData name="Van Der Linden Elke" userId="0fc987b5-c91c-46ff-80bf-fddd2e1bfa1d" providerId="ADAL" clId="{5D5D3DEB-70A2-4FE9-AD15-795649A958A3}" dt="2024-01-31T12:40:11.693" v="531" actId="120"/>
          <ac:spMkLst>
            <pc:docMk/>
            <pc:sldMk cId="3618767785" sldId="2612"/>
            <ac:spMk id="6" creationId="{2459FF0C-B8E4-4AF2-8D0F-9673864657BA}"/>
          </ac:spMkLst>
        </pc:spChg>
        <pc:spChg chg="add mod">
          <ac:chgData name="Van Der Linden Elke" userId="0fc987b5-c91c-46ff-80bf-fddd2e1bfa1d" providerId="ADAL" clId="{5D5D3DEB-70A2-4FE9-AD15-795649A958A3}" dt="2024-01-31T11:21:16.968" v="425"/>
          <ac:spMkLst>
            <pc:docMk/>
            <pc:sldMk cId="3618767785" sldId="2612"/>
            <ac:spMk id="15" creationId="{5FD9D986-89E6-C585-9731-1E5D051F1840}"/>
          </ac:spMkLst>
        </pc:spChg>
        <pc:spChg chg="add mod">
          <ac:chgData name="Van Der Linden Elke" userId="0fc987b5-c91c-46ff-80bf-fddd2e1bfa1d" providerId="ADAL" clId="{5D5D3DEB-70A2-4FE9-AD15-795649A958A3}" dt="2024-01-31T11:21:16.968" v="425"/>
          <ac:spMkLst>
            <pc:docMk/>
            <pc:sldMk cId="3618767785" sldId="2612"/>
            <ac:spMk id="16" creationId="{9A803B83-3FC7-AD00-60E0-06D7C4F38E64}"/>
          </ac:spMkLst>
        </pc:spChg>
        <pc:picChg chg="add del mod">
          <ac:chgData name="Van Der Linden Elke" userId="0fc987b5-c91c-46ff-80bf-fddd2e1bfa1d" providerId="ADAL" clId="{5D5D3DEB-70A2-4FE9-AD15-795649A958A3}" dt="2024-01-31T11:20:07.292" v="408"/>
          <ac:picMkLst>
            <pc:docMk/>
            <pc:sldMk cId="3618767785" sldId="2612"/>
            <ac:picMk id="14" creationId="{BB23D407-0CD8-9992-32BF-1AC018745775}"/>
          </ac:picMkLst>
        </pc:picChg>
        <pc:picChg chg="add mod">
          <ac:chgData name="Van Der Linden Elke" userId="0fc987b5-c91c-46ff-80bf-fddd2e1bfa1d" providerId="ADAL" clId="{5D5D3DEB-70A2-4FE9-AD15-795649A958A3}" dt="2024-01-31T11:21:16.968" v="425"/>
          <ac:picMkLst>
            <pc:docMk/>
            <pc:sldMk cId="3618767785" sldId="2612"/>
            <ac:picMk id="17" creationId="{6EBC9E3B-C08B-6AA9-6E5C-387956AD6251}"/>
          </ac:picMkLst>
        </pc:picChg>
      </pc:sldChg>
      <pc:sldChg chg="addSp delSp modSp mod">
        <pc:chgData name="Van Der Linden Elke" userId="0fc987b5-c91c-46ff-80bf-fddd2e1bfa1d" providerId="ADAL" clId="{5D5D3DEB-70A2-4FE9-AD15-795649A958A3}" dt="2024-01-31T12:40:15.701" v="532" actId="120"/>
        <pc:sldMkLst>
          <pc:docMk/>
          <pc:sldMk cId="4159713965" sldId="2613"/>
        </pc:sldMkLst>
        <pc:spChg chg="mod">
          <ac:chgData name="Van Der Linden Elke" userId="0fc987b5-c91c-46ff-80bf-fddd2e1bfa1d" providerId="ADAL" clId="{5D5D3DEB-70A2-4FE9-AD15-795649A958A3}" dt="2024-01-31T12:40:15.701" v="532" actId="120"/>
          <ac:spMkLst>
            <pc:docMk/>
            <pc:sldMk cId="4159713965" sldId="2613"/>
            <ac:spMk id="6" creationId="{2459FF0C-B8E4-4AF2-8D0F-9673864657BA}"/>
          </ac:spMkLst>
        </pc:spChg>
        <pc:spChg chg="add del mod">
          <ac:chgData name="Van Der Linden Elke" userId="0fc987b5-c91c-46ff-80bf-fddd2e1bfa1d" providerId="ADAL" clId="{5D5D3DEB-70A2-4FE9-AD15-795649A958A3}" dt="2024-01-31T11:20:06.825" v="407"/>
          <ac:spMkLst>
            <pc:docMk/>
            <pc:sldMk cId="4159713965" sldId="2613"/>
            <ac:spMk id="14" creationId="{77414F5C-C759-1F1C-6A6A-7124008F599B}"/>
          </ac:spMkLst>
        </pc:spChg>
        <pc:spChg chg="add mod">
          <ac:chgData name="Van Der Linden Elke" userId="0fc987b5-c91c-46ff-80bf-fddd2e1bfa1d" providerId="ADAL" clId="{5D5D3DEB-70A2-4FE9-AD15-795649A958A3}" dt="2024-01-31T11:21:18.993" v="426"/>
          <ac:spMkLst>
            <pc:docMk/>
            <pc:sldMk cId="4159713965" sldId="2613"/>
            <ac:spMk id="22" creationId="{99956B69-A21D-E36B-0E06-269E838BC718}"/>
          </ac:spMkLst>
        </pc:spChg>
        <pc:spChg chg="add mod">
          <ac:chgData name="Van Der Linden Elke" userId="0fc987b5-c91c-46ff-80bf-fddd2e1bfa1d" providerId="ADAL" clId="{5D5D3DEB-70A2-4FE9-AD15-795649A958A3}" dt="2024-01-31T11:21:18.993" v="426"/>
          <ac:spMkLst>
            <pc:docMk/>
            <pc:sldMk cId="4159713965" sldId="2613"/>
            <ac:spMk id="23" creationId="{CB692F16-FCFF-CA60-F959-798AB903C427}"/>
          </ac:spMkLst>
        </pc:spChg>
        <pc:picChg chg="add del mod">
          <ac:chgData name="Van Der Linden Elke" userId="0fc987b5-c91c-46ff-80bf-fddd2e1bfa1d" providerId="ADAL" clId="{5D5D3DEB-70A2-4FE9-AD15-795649A958A3}" dt="2024-01-31T11:20:06.825" v="407"/>
          <ac:picMkLst>
            <pc:docMk/>
            <pc:sldMk cId="4159713965" sldId="2613"/>
            <ac:picMk id="21" creationId="{7D328CA6-4FEA-E0B8-952A-B6198A67AC49}"/>
          </ac:picMkLst>
        </pc:picChg>
        <pc:picChg chg="add mod">
          <ac:chgData name="Van Der Linden Elke" userId="0fc987b5-c91c-46ff-80bf-fddd2e1bfa1d" providerId="ADAL" clId="{5D5D3DEB-70A2-4FE9-AD15-795649A958A3}" dt="2024-01-31T11:21:18.993" v="426"/>
          <ac:picMkLst>
            <pc:docMk/>
            <pc:sldMk cId="4159713965" sldId="2613"/>
            <ac:picMk id="24" creationId="{BE29B0F4-AE80-0090-1E80-F1DA97A8F40B}"/>
          </ac:picMkLst>
        </pc:picChg>
      </pc:sldChg>
      <pc:sldChg chg="addSp modSp mod">
        <pc:chgData name="Van Der Linden Elke" userId="0fc987b5-c91c-46ff-80bf-fddd2e1bfa1d" providerId="ADAL" clId="{5D5D3DEB-70A2-4FE9-AD15-795649A958A3}" dt="2024-01-31T12:40:19.749" v="533" actId="120"/>
        <pc:sldMkLst>
          <pc:docMk/>
          <pc:sldMk cId="662640089" sldId="2614"/>
        </pc:sldMkLst>
        <pc:spChg chg="mod">
          <ac:chgData name="Van Der Linden Elke" userId="0fc987b5-c91c-46ff-80bf-fddd2e1bfa1d" providerId="ADAL" clId="{5D5D3DEB-70A2-4FE9-AD15-795649A958A3}" dt="2024-01-31T12:40:19.749" v="533" actId="120"/>
          <ac:spMkLst>
            <pc:docMk/>
            <pc:sldMk cId="662640089" sldId="2614"/>
            <ac:spMk id="6" creationId="{2459FF0C-B8E4-4AF2-8D0F-9673864657BA}"/>
          </ac:spMkLst>
        </pc:spChg>
        <pc:spChg chg="add mod">
          <ac:chgData name="Van Der Linden Elke" userId="0fc987b5-c91c-46ff-80bf-fddd2e1bfa1d" providerId="ADAL" clId="{5D5D3DEB-70A2-4FE9-AD15-795649A958A3}" dt="2024-01-31T11:21:23.449" v="427"/>
          <ac:spMkLst>
            <pc:docMk/>
            <pc:sldMk cId="662640089" sldId="2614"/>
            <ac:spMk id="29" creationId="{9274321E-4A23-F118-19CB-9F3880CBDCCB}"/>
          </ac:spMkLst>
        </pc:spChg>
        <pc:spChg chg="add mod">
          <ac:chgData name="Van Der Linden Elke" userId="0fc987b5-c91c-46ff-80bf-fddd2e1bfa1d" providerId="ADAL" clId="{5D5D3DEB-70A2-4FE9-AD15-795649A958A3}" dt="2024-01-31T11:21:23.449" v="427"/>
          <ac:spMkLst>
            <pc:docMk/>
            <pc:sldMk cId="662640089" sldId="2614"/>
            <ac:spMk id="30" creationId="{1A8237BB-D9F2-8AFE-C099-DAFB8AC85DCC}"/>
          </ac:spMkLst>
        </pc:spChg>
        <pc:picChg chg="add mod">
          <ac:chgData name="Van Der Linden Elke" userId="0fc987b5-c91c-46ff-80bf-fddd2e1bfa1d" providerId="ADAL" clId="{5D5D3DEB-70A2-4FE9-AD15-795649A958A3}" dt="2024-01-31T11:21:23.449" v="427"/>
          <ac:picMkLst>
            <pc:docMk/>
            <pc:sldMk cId="662640089" sldId="2614"/>
            <ac:picMk id="31" creationId="{3C033404-C7BF-5AC1-BE4E-22156A92C2D8}"/>
          </ac:picMkLst>
        </pc:picChg>
      </pc:sldChg>
      <pc:sldChg chg="delSp mod">
        <pc:chgData name="Van Der Linden Elke" userId="0fc987b5-c91c-46ff-80bf-fddd2e1bfa1d" providerId="ADAL" clId="{5D5D3DEB-70A2-4FE9-AD15-795649A958A3}" dt="2024-01-31T12:41:07.768" v="582" actId="478"/>
        <pc:sldMkLst>
          <pc:docMk/>
          <pc:sldMk cId="554780637" sldId="2615"/>
        </pc:sldMkLst>
        <pc:spChg chg="del">
          <ac:chgData name="Van Der Linden Elke" userId="0fc987b5-c91c-46ff-80bf-fddd2e1bfa1d" providerId="ADAL" clId="{5D5D3DEB-70A2-4FE9-AD15-795649A958A3}" dt="2024-01-31T12:41:06.016" v="581" actId="478"/>
          <ac:spMkLst>
            <pc:docMk/>
            <pc:sldMk cId="554780637" sldId="2615"/>
            <ac:spMk id="4" creationId="{82ECB075-D121-CAAF-0640-3DA89FE607E1}"/>
          </ac:spMkLst>
        </pc:spChg>
        <pc:spChg chg="del">
          <ac:chgData name="Van Der Linden Elke" userId="0fc987b5-c91c-46ff-80bf-fddd2e1bfa1d" providerId="ADAL" clId="{5D5D3DEB-70A2-4FE9-AD15-795649A958A3}" dt="2024-01-31T12:41:07.768" v="582" actId="478"/>
          <ac:spMkLst>
            <pc:docMk/>
            <pc:sldMk cId="554780637" sldId="2615"/>
            <ac:spMk id="5" creationId="{BF6F9BD0-AA18-049E-A415-AEB708F82D3E}"/>
          </ac:spMkLst>
        </pc:spChg>
        <pc:picChg chg="del">
          <ac:chgData name="Van Der Linden Elke" userId="0fc987b5-c91c-46ff-80bf-fddd2e1bfa1d" providerId="ADAL" clId="{5D5D3DEB-70A2-4FE9-AD15-795649A958A3}" dt="2024-01-31T12:41:05.296" v="580" actId="478"/>
          <ac:picMkLst>
            <pc:docMk/>
            <pc:sldMk cId="554780637" sldId="2615"/>
            <ac:picMk id="6" creationId="{E3D703E4-E9EF-4DFF-BA60-12AA08D423DE}"/>
          </ac:picMkLst>
        </pc:picChg>
      </pc:sldChg>
      <pc:sldChg chg="delSp modSp mod">
        <pc:chgData name="Van Der Linden Elke" userId="0fc987b5-c91c-46ff-80bf-fddd2e1bfa1d" providerId="ADAL" clId="{5D5D3DEB-70A2-4FE9-AD15-795649A958A3}" dt="2024-01-31T12:41:52.888" v="598" actId="6549"/>
        <pc:sldMkLst>
          <pc:docMk/>
          <pc:sldMk cId="2335785351" sldId="2616"/>
        </pc:sldMkLst>
        <pc:spChg chg="mod">
          <ac:chgData name="Van Der Linden Elke" userId="0fc987b5-c91c-46ff-80bf-fddd2e1bfa1d" providerId="ADAL" clId="{5D5D3DEB-70A2-4FE9-AD15-795649A958A3}" dt="2024-01-31T12:41:52.888" v="598" actId="6549"/>
          <ac:spMkLst>
            <pc:docMk/>
            <pc:sldMk cId="2335785351" sldId="2616"/>
            <ac:spMk id="6" creationId="{2459FF0C-B8E4-4AF2-8D0F-9673864657BA}"/>
          </ac:spMkLst>
        </pc:spChg>
        <pc:spChg chg="del">
          <ac:chgData name="Van Der Linden Elke" userId="0fc987b5-c91c-46ff-80bf-fddd2e1bfa1d" providerId="ADAL" clId="{5D5D3DEB-70A2-4FE9-AD15-795649A958A3}" dt="2024-01-31T12:41:25.535" v="584" actId="478"/>
          <ac:spMkLst>
            <pc:docMk/>
            <pc:sldMk cId="2335785351" sldId="2616"/>
            <ac:spMk id="9" creationId="{5158A18A-6DF8-C0E1-E892-77F07743CA6B}"/>
          </ac:spMkLst>
        </pc:spChg>
        <pc:spChg chg="del">
          <ac:chgData name="Van Der Linden Elke" userId="0fc987b5-c91c-46ff-80bf-fddd2e1bfa1d" providerId="ADAL" clId="{5D5D3DEB-70A2-4FE9-AD15-795649A958A3}" dt="2024-01-31T12:41:38.946" v="595" actId="478"/>
          <ac:spMkLst>
            <pc:docMk/>
            <pc:sldMk cId="2335785351" sldId="2616"/>
            <ac:spMk id="11" creationId="{3560E1A4-71CB-B84B-00DE-88303C2ACF21}"/>
          </ac:spMkLst>
        </pc:spChg>
        <pc:picChg chg="del">
          <ac:chgData name="Van Der Linden Elke" userId="0fc987b5-c91c-46ff-80bf-fddd2e1bfa1d" providerId="ADAL" clId="{5D5D3DEB-70A2-4FE9-AD15-795649A958A3}" dt="2024-01-31T12:41:24.881" v="583" actId="478"/>
          <ac:picMkLst>
            <pc:docMk/>
            <pc:sldMk cId="2335785351" sldId="2616"/>
            <ac:picMk id="12" creationId="{CE5C2A8C-C51D-8908-AF49-93B32177F4BB}"/>
          </ac:picMkLst>
        </pc:picChg>
      </pc:sldChg>
      <pc:sldChg chg="delSp modSp mod">
        <pc:chgData name="Van Der Linden Elke" userId="0fc987b5-c91c-46ff-80bf-fddd2e1bfa1d" providerId="ADAL" clId="{5D5D3DEB-70A2-4FE9-AD15-795649A958A3}" dt="2024-01-31T12:42:28.656" v="609" actId="478"/>
        <pc:sldMkLst>
          <pc:docMk/>
          <pc:sldMk cId="2084782012" sldId="2617"/>
        </pc:sldMkLst>
        <pc:spChg chg="mod">
          <ac:chgData name="Van Der Linden Elke" userId="0fc987b5-c91c-46ff-80bf-fddd2e1bfa1d" providerId="ADAL" clId="{5D5D3DEB-70A2-4FE9-AD15-795649A958A3}" dt="2024-01-31T12:42:23.851" v="606" actId="20577"/>
          <ac:spMkLst>
            <pc:docMk/>
            <pc:sldMk cId="2084782012" sldId="2617"/>
            <ac:spMk id="6" creationId="{2459FF0C-B8E4-4AF2-8D0F-9673864657BA}"/>
          </ac:spMkLst>
        </pc:spChg>
        <pc:spChg chg="del">
          <ac:chgData name="Van Der Linden Elke" userId="0fc987b5-c91c-46ff-80bf-fddd2e1bfa1d" providerId="ADAL" clId="{5D5D3DEB-70A2-4FE9-AD15-795649A958A3}" dt="2024-01-31T12:42:27.117" v="608" actId="478"/>
          <ac:spMkLst>
            <pc:docMk/>
            <pc:sldMk cId="2084782012" sldId="2617"/>
            <ac:spMk id="9" creationId="{5158A18A-6DF8-C0E1-E892-77F07743CA6B}"/>
          </ac:spMkLst>
        </pc:spChg>
        <pc:spChg chg="del">
          <ac:chgData name="Van Der Linden Elke" userId="0fc987b5-c91c-46ff-80bf-fddd2e1bfa1d" providerId="ADAL" clId="{5D5D3DEB-70A2-4FE9-AD15-795649A958A3}" dt="2024-01-31T12:42:28.656" v="609" actId="478"/>
          <ac:spMkLst>
            <pc:docMk/>
            <pc:sldMk cId="2084782012" sldId="2617"/>
            <ac:spMk id="11" creationId="{3560E1A4-71CB-B84B-00DE-88303C2ACF21}"/>
          </ac:spMkLst>
        </pc:spChg>
        <pc:picChg chg="del">
          <ac:chgData name="Van Der Linden Elke" userId="0fc987b5-c91c-46ff-80bf-fddd2e1bfa1d" providerId="ADAL" clId="{5D5D3DEB-70A2-4FE9-AD15-795649A958A3}" dt="2024-01-31T12:42:26.418" v="607" actId="478"/>
          <ac:picMkLst>
            <pc:docMk/>
            <pc:sldMk cId="2084782012" sldId="2617"/>
            <ac:picMk id="12" creationId="{CE5C2A8C-C51D-8908-AF49-93B32177F4BB}"/>
          </ac:picMkLst>
        </pc:picChg>
      </pc:sldChg>
      <pc:sldChg chg="delSp modSp mod">
        <pc:chgData name="Van Der Linden Elke" userId="0fc987b5-c91c-46ff-80bf-fddd2e1bfa1d" providerId="ADAL" clId="{5D5D3DEB-70A2-4FE9-AD15-795649A958A3}" dt="2024-01-31T12:43:18.270" v="637" actId="478"/>
        <pc:sldMkLst>
          <pc:docMk/>
          <pc:sldMk cId="3306230762" sldId="2618"/>
        </pc:sldMkLst>
        <pc:spChg chg="mod">
          <ac:chgData name="Van Der Linden Elke" userId="0fc987b5-c91c-46ff-80bf-fddd2e1bfa1d" providerId="ADAL" clId="{5D5D3DEB-70A2-4FE9-AD15-795649A958A3}" dt="2024-01-31T12:43:14.357" v="634" actId="120"/>
          <ac:spMkLst>
            <pc:docMk/>
            <pc:sldMk cId="3306230762" sldId="2618"/>
            <ac:spMk id="6" creationId="{2459FF0C-B8E4-4AF2-8D0F-9673864657BA}"/>
          </ac:spMkLst>
        </pc:spChg>
        <pc:spChg chg="del">
          <ac:chgData name="Van Der Linden Elke" userId="0fc987b5-c91c-46ff-80bf-fddd2e1bfa1d" providerId="ADAL" clId="{5D5D3DEB-70A2-4FE9-AD15-795649A958A3}" dt="2024-01-31T12:43:16.815" v="636" actId="478"/>
          <ac:spMkLst>
            <pc:docMk/>
            <pc:sldMk cId="3306230762" sldId="2618"/>
            <ac:spMk id="9" creationId="{5158A18A-6DF8-C0E1-E892-77F07743CA6B}"/>
          </ac:spMkLst>
        </pc:spChg>
        <pc:spChg chg="del">
          <ac:chgData name="Van Der Linden Elke" userId="0fc987b5-c91c-46ff-80bf-fddd2e1bfa1d" providerId="ADAL" clId="{5D5D3DEB-70A2-4FE9-AD15-795649A958A3}" dt="2024-01-31T12:43:18.270" v="637" actId="478"/>
          <ac:spMkLst>
            <pc:docMk/>
            <pc:sldMk cId="3306230762" sldId="2618"/>
            <ac:spMk id="11" creationId="{3560E1A4-71CB-B84B-00DE-88303C2ACF21}"/>
          </ac:spMkLst>
        </pc:spChg>
        <pc:picChg chg="del">
          <ac:chgData name="Van Der Linden Elke" userId="0fc987b5-c91c-46ff-80bf-fddd2e1bfa1d" providerId="ADAL" clId="{5D5D3DEB-70A2-4FE9-AD15-795649A958A3}" dt="2024-01-31T12:43:16.135" v="635" actId="478"/>
          <ac:picMkLst>
            <pc:docMk/>
            <pc:sldMk cId="3306230762" sldId="2618"/>
            <ac:picMk id="12" creationId="{CE5C2A8C-C51D-8908-AF49-93B32177F4BB}"/>
          </ac:picMkLst>
        </pc:picChg>
      </pc:sldChg>
      <pc:sldChg chg="delSp modSp mod">
        <pc:chgData name="Van Der Linden Elke" userId="0fc987b5-c91c-46ff-80bf-fddd2e1bfa1d" providerId="ADAL" clId="{5D5D3DEB-70A2-4FE9-AD15-795649A958A3}" dt="2024-01-31T12:42:56.352" v="626" actId="478"/>
        <pc:sldMkLst>
          <pc:docMk/>
          <pc:sldMk cId="3516804485" sldId="2619"/>
        </pc:sldMkLst>
        <pc:spChg chg="mod">
          <ac:chgData name="Van Der Linden Elke" userId="0fc987b5-c91c-46ff-80bf-fddd2e1bfa1d" providerId="ADAL" clId="{5D5D3DEB-70A2-4FE9-AD15-795649A958A3}" dt="2024-01-31T12:42:50.479" v="623" actId="20577"/>
          <ac:spMkLst>
            <pc:docMk/>
            <pc:sldMk cId="3516804485" sldId="2619"/>
            <ac:spMk id="6" creationId="{2459FF0C-B8E4-4AF2-8D0F-9673864657BA}"/>
          </ac:spMkLst>
        </pc:spChg>
        <pc:spChg chg="del">
          <ac:chgData name="Van Der Linden Elke" userId="0fc987b5-c91c-46ff-80bf-fddd2e1bfa1d" providerId="ADAL" clId="{5D5D3DEB-70A2-4FE9-AD15-795649A958A3}" dt="2024-01-31T12:42:53.538" v="625" actId="478"/>
          <ac:spMkLst>
            <pc:docMk/>
            <pc:sldMk cId="3516804485" sldId="2619"/>
            <ac:spMk id="9" creationId="{5158A18A-6DF8-C0E1-E892-77F07743CA6B}"/>
          </ac:spMkLst>
        </pc:spChg>
        <pc:spChg chg="del">
          <ac:chgData name="Van Der Linden Elke" userId="0fc987b5-c91c-46ff-80bf-fddd2e1bfa1d" providerId="ADAL" clId="{5D5D3DEB-70A2-4FE9-AD15-795649A958A3}" dt="2024-01-31T12:42:56.352" v="626" actId="478"/>
          <ac:spMkLst>
            <pc:docMk/>
            <pc:sldMk cId="3516804485" sldId="2619"/>
            <ac:spMk id="11" creationId="{3560E1A4-71CB-B84B-00DE-88303C2ACF21}"/>
          </ac:spMkLst>
        </pc:spChg>
        <pc:picChg chg="del">
          <ac:chgData name="Van Der Linden Elke" userId="0fc987b5-c91c-46ff-80bf-fddd2e1bfa1d" providerId="ADAL" clId="{5D5D3DEB-70A2-4FE9-AD15-795649A958A3}" dt="2024-01-31T12:42:52.992" v="624" actId="478"/>
          <ac:picMkLst>
            <pc:docMk/>
            <pc:sldMk cId="3516804485" sldId="2619"/>
            <ac:picMk id="12" creationId="{CE5C2A8C-C51D-8908-AF49-93B32177F4BB}"/>
          </ac:picMkLst>
        </pc:picChg>
      </pc:sldChg>
      <pc:sldChg chg="delSp modSp mod">
        <pc:chgData name="Van Der Linden Elke" userId="0fc987b5-c91c-46ff-80bf-fddd2e1bfa1d" providerId="ADAL" clId="{5D5D3DEB-70A2-4FE9-AD15-795649A958A3}" dt="2024-01-31T12:45:29.740" v="703" actId="20577"/>
        <pc:sldMkLst>
          <pc:docMk/>
          <pc:sldMk cId="3171302205" sldId="2620"/>
        </pc:sldMkLst>
        <pc:spChg chg="mod">
          <ac:chgData name="Van Der Linden Elke" userId="0fc987b5-c91c-46ff-80bf-fddd2e1bfa1d" providerId="ADAL" clId="{5D5D3DEB-70A2-4FE9-AD15-795649A958A3}" dt="2024-01-31T12:43:50.996" v="645" actId="120"/>
          <ac:spMkLst>
            <pc:docMk/>
            <pc:sldMk cId="3171302205" sldId="2620"/>
            <ac:spMk id="6" creationId="{2459FF0C-B8E4-4AF2-8D0F-9673864657BA}"/>
          </ac:spMkLst>
        </pc:spChg>
        <pc:spChg chg="mod">
          <ac:chgData name="Van Der Linden Elke" userId="0fc987b5-c91c-46ff-80bf-fddd2e1bfa1d" providerId="ADAL" clId="{5D5D3DEB-70A2-4FE9-AD15-795649A958A3}" dt="2024-01-31T12:45:29.740" v="703" actId="20577"/>
          <ac:spMkLst>
            <pc:docMk/>
            <pc:sldMk cId="3171302205" sldId="2620"/>
            <ac:spMk id="7" creationId="{1990459E-1CD3-42D2-AE26-F643A104B516}"/>
          </ac:spMkLst>
        </pc:spChg>
        <pc:spChg chg="del">
          <ac:chgData name="Van Der Linden Elke" userId="0fc987b5-c91c-46ff-80bf-fddd2e1bfa1d" providerId="ADAL" clId="{5D5D3DEB-70A2-4FE9-AD15-795649A958A3}" dt="2024-01-31T12:43:53.460" v="647" actId="478"/>
          <ac:spMkLst>
            <pc:docMk/>
            <pc:sldMk cId="3171302205" sldId="2620"/>
            <ac:spMk id="9" creationId="{5158A18A-6DF8-C0E1-E892-77F07743CA6B}"/>
          </ac:spMkLst>
        </pc:spChg>
        <pc:spChg chg="del">
          <ac:chgData name="Van Der Linden Elke" userId="0fc987b5-c91c-46ff-80bf-fddd2e1bfa1d" providerId="ADAL" clId="{5D5D3DEB-70A2-4FE9-AD15-795649A958A3}" dt="2024-01-31T12:43:55.008" v="648" actId="478"/>
          <ac:spMkLst>
            <pc:docMk/>
            <pc:sldMk cId="3171302205" sldId="2620"/>
            <ac:spMk id="11" creationId="{3560E1A4-71CB-B84B-00DE-88303C2ACF21}"/>
          </ac:spMkLst>
        </pc:spChg>
        <pc:picChg chg="del">
          <ac:chgData name="Van Der Linden Elke" userId="0fc987b5-c91c-46ff-80bf-fddd2e1bfa1d" providerId="ADAL" clId="{5D5D3DEB-70A2-4FE9-AD15-795649A958A3}" dt="2024-01-31T12:43:52.840" v="646" actId="478"/>
          <ac:picMkLst>
            <pc:docMk/>
            <pc:sldMk cId="3171302205" sldId="2620"/>
            <ac:picMk id="12" creationId="{CE5C2A8C-C51D-8908-AF49-93B32177F4BB}"/>
          </ac:picMkLst>
        </pc:picChg>
      </pc:sldChg>
      <pc:sldChg chg="addSp modSp mod">
        <pc:chgData name="Van Der Linden Elke" userId="0fc987b5-c91c-46ff-80bf-fddd2e1bfa1d" providerId="ADAL" clId="{5D5D3DEB-70A2-4FE9-AD15-795649A958A3}" dt="2024-01-31T13:02:06.554" v="1421" actId="120"/>
        <pc:sldMkLst>
          <pc:docMk/>
          <pc:sldMk cId="725215305" sldId="2627"/>
        </pc:sldMkLst>
        <pc:spChg chg="add mod">
          <ac:chgData name="Van Der Linden Elke" userId="0fc987b5-c91c-46ff-80bf-fddd2e1bfa1d" providerId="ADAL" clId="{5D5D3DEB-70A2-4FE9-AD15-795649A958A3}" dt="2024-01-31T11:22:45.830" v="441"/>
          <ac:spMkLst>
            <pc:docMk/>
            <pc:sldMk cId="725215305" sldId="2627"/>
            <ac:spMk id="2" creationId="{9CC47C52-D88E-8E3D-0E93-310C511BE1D5}"/>
          </ac:spMkLst>
        </pc:spChg>
        <pc:spChg chg="mod">
          <ac:chgData name="Van Der Linden Elke" userId="0fc987b5-c91c-46ff-80bf-fddd2e1bfa1d" providerId="ADAL" clId="{5D5D3DEB-70A2-4FE9-AD15-795649A958A3}" dt="2024-01-31T13:02:06.554" v="1421" actId="120"/>
          <ac:spMkLst>
            <pc:docMk/>
            <pc:sldMk cId="725215305" sldId="2627"/>
            <ac:spMk id="3" creationId="{6E1AC54C-364A-5A51-079C-E2C230728BF8}"/>
          </ac:spMkLst>
        </pc:spChg>
        <pc:spChg chg="add mod">
          <ac:chgData name="Van Der Linden Elke" userId="0fc987b5-c91c-46ff-80bf-fddd2e1bfa1d" providerId="ADAL" clId="{5D5D3DEB-70A2-4FE9-AD15-795649A958A3}" dt="2024-01-31T11:22:45.830" v="441"/>
          <ac:spMkLst>
            <pc:docMk/>
            <pc:sldMk cId="725215305" sldId="2627"/>
            <ac:spMk id="4" creationId="{05BB7CC1-60FE-F261-1AE6-829D9B7135CD}"/>
          </ac:spMkLst>
        </pc:spChg>
        <pc:picChg chg="add mod">
          <ac:chgData name="Van Der Linden Elke" userId="0fc987b5-c91c-46ff-80bf-fddd2e1bfa1d" providerId="ADAL" clId="{5D5D3DEB-70A2-4FE9-AD15-795649A958A3}" dt="2024-01-31T11:22:45.830" v="441"/>
          <ac:picMkLst>
            <pc:docMk/>
            <pc:sldMk cId="725215305" sldId="2627"/>
            <ac:picMk id="5" creationId="{A6B6B2E5-9751-42E5-F14E-894EC36D2872}"/>
          </ac:picMkLst>
        </pc:picChg>
      </pc:sldChg>
      <pc:sldChg chg="delSp modSp mod">
        <pc:chgData name="Van Der Linden Elke" userId="0fc987b5-c91c-46ff-80bf-fddd2e1bfa1d" providerId="ADAL" clId="{5D5D3DEB-70A2-4FE9-AD15-795649A958A3}" dt="2024-01-31T12:45:45.836" v="704" actId="6549"/>
        <pc:sldMkLst>
          <pc:docMk/>
          <pc:sldMk cId="3620584699" sldId="2635"/>
        </pc:sldMkLst>
        <pc:spChg chg="mod">
          <ac:chgData name="Van Der Linden Elke" userId="0fc987b5-c91c-46ff-80bf-fddd2e1bfa1d" providerId="ADAL" clId="{5D5D3DEB-70A2-4FE9-AD15-795649A958A3}" dt="2024-01-31T12:45:45.836" v="704" actId="6549"/>
          <ac:spMkLst>
            <pc:docMk/>
            <pc:sldMk cId="3620584699" sldId="2635"/>
            <ac:spMk id="3" creationId="{5A68660B-B36E-C8E6-DAFD-4884A5401AD1}"/>
          </ac:spMkLst>
        </pc:spChg>
        <pc:spChg chg="del">
          <ac:chgData name="Van Der Linden Elke" userId="0fc987b5-c91c-46ff-80bf-fddd2e1bfa1d" providerId="ADAL" clId="{5D5D3DEB-70A2-4FE9-AD15-795649A958A3}" dt="2024-01-31T12:44:45.143" v="695" actId="478"/>
          <ac:spMkLst>
            <pc:docMk/>
            <pc:sldMk cId="3620584699" sldId="2635"/>
            <ac:spMk id="4" creationId="{82ECB075-D121-CAAF-0640-3DA89FE607E1}"/>
          </ac:spMkLst>
        </pc:spChg>
        <pc:spChg chg="del">
          <ac:chgData name="Van Der Linden Elke" userId="0fc987b5-c91c-46ff-80bf-fddd2e1bfa1d" providerId="ADAL" clId="{5D5D3DEB-70A2-4FE9-AD15-795649A958A3}" dt="2024-01-31T12:44:46.928" v="696" actId="478"/>
          <ac:spMkLst>
            <pc:docMk/>
            <pc:sldMk cId="3620584699" sldId="2635"/>
            <ac:spMk id="5" creationId="{BF6F9BD0-AA18-049E-A415-AEB708F82D3E}"/>
          </ac:spMkLst>
        </pc:spChg>
        <pc:picChg chg="del">
          <ac:chgData name="Van Der Linden Elke" userId="0fc987b5-c91c-46ff-80bf-fddd2e1bfa1d" providerId="ADAL" clId="{5D5D3DEB-70A2-4FE9-AD15-795649A958A3}" dt="2024-01-31T12:44:44.480" v="694" actId="478"/>
          <ac:picMkLst>
            <pc:docMk/>
            <pc:sldMk cId="3620584699" sldId="2635"/>
            <ac:picMk id="6" creationId="{E3D703E4-E9EF-4DFF-BA60-12AA08D423DE}"/>
          </ac:picMkLst>
        </pc:picChg>
      </pc:sldChg>
      <pc:sldChg chg="delSp modSp mod">
        <pc:chgData name="Van Der Linden Elke" userId="0fc987b5-c91c-46ff-80bf-fddd2e1bfa1d" providerId="ADAL" clId="{5D5D3DEB-70A2-4FE9-AD15-795649A958A3}" dt="2024-01-31T12:47:43.896" v="753" actId="20577"/>
        <pc:sldMkLst>
          <pc:docMk/>
          <pc:sldMk cId="2176378487" sldId="2636"/>
        </pc:sldMkLst>
        <pc:spChg chg="mod">
          <ac:chgData name="Van Der Linden Elke" userId="0fc987b5-c91c-46ff-80bf-fddd2e1bfa1d" providerId="ADAL" clId="{5D5D3DEB-70A2-4FE9-AD15-795649A958A3}" dt="2024-01-31T12:45:52.555" v="706" actId="20577"/>
          <ac:spMkLst>
            <pc:docMk/>
            <pc:sldMk cId="2176378487" sldId="2636"/>
            <ac:spMk id="6" creationId="{2459FF0C-B8E4-4AF2-8D0F-9673864657BA}"/>
          </ac:spMkLst>
        </pc:spChg>
        <pc:spChg chg="mod">
          <ac:chgData name="Van Der Linden Elke" userId="0fc987b5-c91c-46ff-80bf-fddd2e1bfa1d" providerId="ADAL" clId="{5D5D3DEB-70A2-4FE9-AD15-795649A958A3}" dt="2024-01-31T12:47:43.896" v="753" actId="20577"/>
          <ac:spMkLst>
            <pc:docMk/>
            <pc:sldMk cId="2176378487" sldId="2636"/>
            <ac:spMk id="7" creationId="{1990459E-1CD3-42D2-AE26-F643A104B516}"/>
          </ac:spMkLst>
        </pc:spChg>
        <pc:spChg chg="del">
          <ac:chgData name="Van Der Linden Elke" userId="0fc987b5-c91c-46ff-80bf-fddd2e1bfa1d" providerId="ADAL" clId="{5D5D3DEB-70A2-4FE9-AD15-795649A958A3}" dt="2024-01-31T12:45:55.630" v="708" actId="478"/>
          <ac:spMkLst>
            <pc:docMk/>
            <pc:sldMk cId="2176378487" sldId="2636"/>
            <ac:spMk id="9" creationId="{5158A18A-6DF8-C0E1-E892-77F07743CA6B}"/>
          </ac:spMkLst>
        </pc:spChg>
        <pc:spChg chg="del">
          <ac:chgData name="Van Der Linden Elke" userId="0fc987b5-c91c-46ff-80bf-fddd2e1bfa1d" providerId="ADAL" clId="{5D5D3DEB-70A2-4FE9-AD15-795649A958A3}" dt="2024-01-31T12:45:57.290" v="709" actId="478"/>
          <ac:spMkLst>
            <pc:docMk/>
            <pc:sldMk cId="2176378487" sldId="2636"/>
            <ac:spMk id="11" creationId="{3560E1A4-71CB-B84B-00DE-88303C2ACF21}"/>
          </ac:spMkLst>
        </pc:spChg>
        <pc:picChg chg="del">
          <ac:chgData name="Van Der Linden Elke" userId="0fc987b5-c91c-46ff-80bf-fddd2e1bfa1d" providerId="ADAL" clId="{5D5D3DEB-70A2-4FE9-AD15-795649A958A3}" dt="2024-01-31T12:45:54.943" v="707" actId="478"/>
          <ac:picMkLst>
            <pc:docMk/>
            <pc:sldMk cId="2176378487" sldId="2636"/>
            <ac:picMk id="12" creationId="{CE5C2A8C-C51D-8908-AF49-93B32177F4BB}"/>
          </ac:picMkLst>
        </pc:picChg>
      </pc:sldChg>
      <pc:sldChg chg="delSp modSp mod">
        <pc:chgData name="Van Der Linden Elke" userId="0fc987b5-c91c-46ff-80bf-fddd2e1bfa1d" providerId="ADAL" clId="{5D5D3DEB-70A2-4FE9-AD15-795649A958A3}" dt="2024-01-31T12:46:21.472" v="718" actId="478"/>
        <pc:sldMkLst>
          <pc:docMk/>
          <pc:sldMk cId="826580456" sldId="2637"/>
        </pc:sldMkLst>
        <pc:spChg chg="mod">
          <ac:chgData name="Van Der Linden Elke" userId="0fc987b5-c91c-46ff-80bf-fddd2e1bfa1d" providerId="ADAL" clId="{5D5D3DEB-70A2-4FE9-AD15-795649A958A3}" dt="2024-01-31T12:46:17.189" v="715" actId="120"/>
          <ac:spMkLst>
            <pc:docMk/>
            <pc:sldMk cId="826580456" sldId="2637"/>
            <ac:spMk id="6" creationId="{2459FF0C-B8E4-4AF2-8D0F-9673864657BA}"/>
          </ac:spMkLst>
        </pc:spChg>
        <pc:spChg chg="del">
          <ac:chgData name="Van Der Linden Elke" userId="0fc987b5-c91c-46ff-80bf-fddd2e1bfa1d" providerId="ADAL" clId="{5D5D3DEB-70A2-4FE9-AD15-795649A958A3}" dt="2024-01-31T12:46:19.510" v="717" actId="478"/>
          <ac:spMkLst>
            <pc:docMk/>
            <pc:sldMk cId="826580456" sldId="2637"/>
            <ac:spMk id="9" creationId="{5158A18A-6DF8-C0E1-E892-77F07743CA6B}"/>
          </ac:spMkLst>
        </pc:spChg>
        <pc:spChg chg="del">
          <ac:chgData name="Van Der Linden Elke" userId="0fc987b5-c91c-46ff-80bf-fddd2e1bfa1d" providerId="ADAL" clId="{5D5D3DEB-70A2-4FE9-AD15-795649A958A3}" dt="2024-01-31T12:46:21.472" v="718" actId="478"/>
          <ac:spMkLst>
            <pc:docMk/>
            <pc:sldMk cId="826580456" sldId="2637"/>
            <ac:spMk id="11" creationId="{3560E1A4-71CB-B84B-00DE-88303C2ACF21}"/>
          </ac:spMkLst>
        </pc:spChg>
        <pc:picChg chg="del">
          <ac:chgData name="Van Der Linden Elke" userId="0fc987b5-c91c-46ff-80bf-fddd2e1bfa1d" providerId="ADAL" clId="{5D5D3DEB-70A2-4FE9-AD15-795649A958A3}" dt="2024-01-31T12:46:18.818" v="716" actId="478"/>
          <ac:picMkLst>
            <pc:docMk/>
            <pc:sldMk cId="826580456" sldId="2637"/>
            <ac:picMk id="12" creationId="{CE5C2A8C-C51D-8908-AF49-93B32177F4BB}"/>
          </ac:picMkLst>
        </pc:picChg>
      </pc:sldChg>
      <pc:sldChg chg="delSp modSp mod">
        <pc:chgData name="Van Der Linden Elke" userId="0fc987b5-c91c-46ff-80bf-fddd2e1bfa1d" providerId="ADAL" clId="{5D5D3DEB-70A2-4FE9-AD15-795649A958A3}" dt="2024-01-31T12:46:37.295" v="727" actId="478"/>
        <pc:sldMkLst>
          <pc:docMk/>
          <pc:sldMk cId="2595171927" sldId="2638"/>
        </pc:sldMkLst>
        <pc:spChg chg="mod">
          <ac:chgData name="Van Der Linden Elke" userId="0fc987b5-c91c-46ff-80bf-fddd2e1bfa1d" providerId="ADAL" clId="{5D5D3DEB-70A2-4FE9-AD15-795649A958A3}" dt="2024-01-31T12:46:33.532" v="724" actId="120"/>
          <ac:spMkLst>
            <pc:docMk/>
            <pc:sldMk cId="2595171927" sldId="2638"/>
            <ac:spMk id="6" creationId="{2459FF0C-B8E4-4AF2-8D0F-9673864657BA}"/>
          </ac:spMkLst>
        </pc:spChg>
        <pc:spChg chg="del">
          <ac:chgData name="Van Der Linden Elke" userId="0fc987b5-c91c-46ff-80bf-fddd2e1bfa1d" providerId="ADAL" clId="{5D5D3DEB-70A2-4FE9-AD15-795649A958A3}" dt="2024-01-31T12:46:35.616" v="726" actId="478"/>
          <ac:spMkLst>
            <pc:docMk/>
            <pc:sldMk cId="2595171927" sldId="2638"/>
            <ac:spMk id="9" creationId="{5158A18A-6DF8-C0E1-E892-77F07743CA6B}"/>
          </ac:spMkLst>
        </pc:spChg>
        <pc:spChg chg="del">
          <ac:chgData name="Van Der Linden Elke" userId="0fc987b5-c91c-46ff-80bf-fddd2e1bfa1d" providerId="ADAL" clId="{5D5D3DEB-70A2-4FE9-AD15-795649A958A3}" dt="2024-01-31T12:46:37.295" v="727" actId="478"/>
          <ac:spMkLst>
            <pc:docMk/>
            <pc:sldMk cId="2595171927" sldId="2638"/>
            <ac:spMk id="11" creationId="{3560E1A4-71CB-B84B-00DE-88303C2ACF21}"/>
          </ac:spMkLst>
        </pc:spChg>
        <pc:picChg chg="del">
          <ac:chgData name="Van Der Linden Elke" userId="0fc987b5-c91c-46ff-80bf-fddd2e1bfa1d" providerId="ADAL" clId="{5D5D3DEB-70A2-4FE9-AD15-795649A958A3}" dt="2024-01-31T12:46:35.022" v="725" actId="478"/>
          <ac:picMkLst>
            <pc:docMk/>
            <pc:sldMk cId="2595171927" sldId="2638"/>
            <ac:picMk id="12" creationId="{CE5C2A8C-C51D-8908-AF49-93B32177F4BB}"/>
          </ac:picMkLst>
        </pc:picChg>
      </pc:sldChg>
      <pc:sldChg chg="delSp modSp mod">
        <pc:chgData name="Van Der Linden Elke" userId="0fc987b5-c91c-46ff-80bf-fddd2e1bfa1d" providerId="ADAL" clId="{5D5D3DEB-70A2-4FE9-AD15-795649A958A3}" dt="2024-01-31T12:47:05.665" v="735" actId="478"/>
        <pc:sldMkLst>
          <pc:docMk/>
          <pc:sldMk cId="586373696" sldId="2639"/>
        </pc:sldMkLst>
        <pc:spChg chg="mod">
          <ac:chgData name="Van Der Linden Elke" userId="0fc987b5-c91c-46ff-80bf-fddd2e1bfa1d" providerId="ADAL" clId="{5D5D3DEB-70A2-4FE9-AD15-795649A958A3}" dt="2024-01-31T12:47:00.711" v="732" actId="20577"/>
          <ac:spMkLst>
            <pc:docMk/>
            <pc:sldMk cId="586373696" sldId="2639"/>
            <ac:spMk id="6" creationId="{2459FF0C-B8E4-4AF2-8D0F-9673864657BA}"/>
          </ac:spMkLst>
        </pc:spChg>
        <pc:spChg chg="del">
          <ac:chgData name="Van Der Linden Elke" userId="0fc987b5-c91c-46ff-80bf-fddd2e1bfa1d" providerId="ADAL" clId="{5D5D3DEB-70A2-4FE9-AD15-795649A958A3}" dt="2024-01-31T12:47:03.982" v="734" actId="478"/>
          <ac:spMkLst>
            <pc:docMk/>
            <pc:sldMk cId="586373696" sldId="2639"/>
            <ac:spMk id="9" creationId="{5158A18A-6DF8-C0E1-E892-77F07743CA6B}"/>
          </ac:spMkLst>
        </pc:spChg>
        <pc:spChg chg="del">
          <ac:chgData name="Van Der Linden Elke" userId="0fc987b5-c91c-46ff-80bf-fddd2e1bfa1d" providerId="ADAL" clId="{5D5D3DEB-70A2-4FE9-AD15-795649A958A3}" dt="2024-01-31T12:47:05.665" v="735" actId="478"/>
          <ac:spMkLst>
            <pc:docMk/>
            <pc:sldMk cId="586373696" sldId="2639"/>
            <ac:spMk id="11" creationId="{3560E1A4-71CB-B84B-00DE-88303C2ACF21}"/>
          </ac:spMkLst>
        </pc:spChg>
        <pc:picChg chg="del">
          <ac:chgData name="Van Der Linden Elke" userId="0fc987b5-c91c-46ff-80bf-fddd2e1bfa1d" providerId="ADAL" clId="{5D5D3DEB-70A2-4FE9-AD15-795649A958A3}" dt="2024-01-31T12:47:03.240" v="733" actId="478"/>
          <ac:picMkLst>
            <pc:docMk/>
            <pc:sldMk cId="586373696" sldId="2639"/>
            <ac:picMk id="12" creationId="{CE5C2A8C-C51D-8908-AF49-93B32177F4BB}"/>
          </ac:picMkLst>
        </pc:picChg>
      </pc:sldChg>
      <pc:sldChg chg="delSp modSp mod">
        <pc:chgData name="Van Der Linden Elke" userId="0fc987b5-c91c-46ff-80bf-fddd2e1bfa1d" providerId="ADAL" clId="{5D5D3DEB-70A2-4FE9-AD15-795649A958A3}" dt="2024-01-31T12:48:28.908" v="762" actId="120"/>
        <pc:sldMkLst>
          <pc:docMk/>
          <pc:sldMk cId="490100415" sldId="2640"/>
        </pc:sldMkLst>
        <pc:spChg chg="mod">
          <ac:chgData name="Van Der Linden Elke" userId="0fc987b5-c91c-46ff-80bf-fddd2e1bfa1d" providerId="ADAL" clId="{5D5D3DEB-70A2-4FE9-AD15-795649A958A3}" dt="2024-01-31T12:48:28.908" v="762" actId="120"/>
          <ac:spMkLst>
            <pc:docMk/>
            <pc:sldMk cId="490100415" sldId="2640"/>
            <ac:spMk id="6" creationId="{2459FF0C-B8E4-4AF2-8D0F-9673864657BA}"/>
          </ac:spMkLst>
        </pc:spChg>
        <pc:spChg chg="del">
          <ac:chgData name="Van Der Linden Elke" userId="0fc987b5-c91c-46ff-80bf-fddd2e1bfa1d" providerId="ADAL" clId="{5D5D3DEB-70A2-4FE9-AD15-795649A958A3}" dt="2024-01-31T12:48:20.266" v="760" actId="478"/>
          <ac:spMkLst>
            <pc:docMk/>
            <pc:sldMk cId="490100415" sldId="2640"/>
            <ac:spMk id="9" creationId="{5158A18A-6DF8-C0E1-E892-77F07743CA6B}"/>
          </ac:spMkLst>
        </pc:spChg>
        <pc:spChg chg="del">
          <ac:chgData name="Van Der Linden Elke" userId="0fc987b5-c91c-46ff-80bf-fddd2e1bfa1d" providerId="ADAL" clId="{5D5D3DEB-70A2-4FE9-AD15-795649A958A3}" dt="2024-01-31T12:48:21.848" v="761" actId="478"/>
          <ac:spMkLst>
            <pc:docMk/>
            <pc:sldMk cId="490100415" sldId="2640"/>
            <ac:spMk id="11" creationId="{3560E1A4-71CB-B84B-00DE-88303C2ACF21}"/>
          </ac:spMkLst>
        </pc:spChg>
        <pc:picChg chg="del">
          <ac:chgData name="Van Der Linden Elke" userId="0fc987b5-c91c-46ff-80bf-fddd2e1bfa1d" providerId="ADAL" clId="{5D5D3DEB-70A2-4FE9-AD15-795649A958A3}" dt="2024-01-31T12:48:19.536" v="759" actId="478"/>
          <ac:picMkLst>
            <pc:docMk/>
            <pc:sldMk cId="490100415" sldId="2640"/>
            <ac:picMk id="12" creationId="{CE5C2A8C-C51D-8908-AF49-93B32177F4BB}"/>
          </ac:picMkLst>
        </pc:picChg>
      </pc:sldChg>
      <pc:sldChg chg="delSp modSp mod">
        <pc:chgData name="Van Der Linden Elke" userId="0fc987b5-c91c-46ff-80bf-fddd2e1bfa1d" providerId="ADAL" clId="{5D5D3DEB-70A2-4FE9-AD15-795649A958A3}" dt="2024-01-31T12:48:46.223" v="773" actId="478"/>
        <pc:sldMkLst>
          <pc:docMk/>
          <pc:sldMk cId="1730171567" sldId="2641"/>
        </pc:sldMkLst>
        <pc:spChg chg="mod">
          <ac:chgData name="Van Der Linden Elke" userId="0fc987b5-c91c-46ff-80bf-fddd2e1bfa1d" providerId="ADAL" clId="{5D5D3DEB-70A2-4FE9-AD15-795649A958A3}" dt="2024-01-31T12:48:41.203" v="769" actId="20577"/>
          <ac:spMkLst>
            <pc:docMk/>
            <pc:sldMk cId="1730171567" sldId="2641"/>
            <ac:spMk id="6" creationId="{2459FF0C-B8E4-4AF2-8D0F-9673864657BA}"/>
          </ac:spMkLst>
        </pc:spChg>
        <pc:spChg chg="del">
          <ac:chgData name="Van Der Linden Elke" userId="0fc987b5-c91c-46ff-80bf-fddd2e1bfa1d" providerId="ADAL" clId="{5D5D3DEB-70A2-4FE9-AD15-795649A958A3}" dt="2024-01-31T12:48:44.487" v="772" actId="478"/>
          <ac:spMkLst>
            <pc:docMk/>
            <pc:sldMk cId="1730171567" sldId="2641"/>
            <ac:spMk id="9" creationId="{5158A18A-6DF8-C0E1-E892-77F07743CA6B}"/>
          </ac:spMkLst>
        </pc:spChg>
        <pc:spChg chg="del">
          <ac:chgData name="Van Der Linden Elke" userId="0fc987b5-c91c-46ff-80bf-fddd2e1bfa1d" providerId="ADAL" clId="{5D5D3DEB-70A2-4FE9-AD15-795649A958A3}" dt="2024-01-31T12:48:46.223" v="773" actId="478"/>
          <ac:spMkLst>
            <pc:docMk/>
            <pc:sldMk cId="1730171567" sldId="2641"/>
            <ac:spMk id="11" creationId="{3560E1A4-71CB-B84B-00DE-88303C2ACF21}"/>
          </ac:spMkLst>
        </pc:spChg>
        <pc:picChg chg="del mod">
          <ac:chgData name="Van Der Linden Elke" userId="0fc987b5-c91c-46ff-80bf-fddd2e1bfa1d" providerId="ADAL" clId="{5D5D3DEB-70A2-4FE9-AD15-795649A958A3}" dt="2024-01-31T12:48:43.728" v="771" actId="478"/>
          <ac:picMkLst>
            <pc:docMk/>
            <pc:sldMk cId="1730171567" sldId="2641"/>
            <ac:picMk id="12" creationId="{CE5C2A8C-C51D-8908-AF49-93B32177F4BB}"/>
          </ac:picMkLst>
        </pc:picChg>
      </pc:sldChg>
      <pc:sldChg chg="modSp mod">
        <pc:chgData name="Van Der Linden Elke" userId="0fc987b5-c91c-46ff-80bf-fddd2e1bfa1d" providerId="ADAL" clId="{5D5D3DEB-70A2-4FE9-AD15-795649A958A3}" dt="2024-01-31T12:49:03.700" v="781" actId="120"/>
        <pc:sldMkLst>
          <pc:docMk/>
          <pc:sldMk cId="2156533320" sldId="2642"/>
        </pc:sldMkLst>
        <pc:spChg chg="mod">
          <ac:chgData name="Van Der Linden Elke" userId="0fc987b5-c91c-46ff-80bf-fddd2e1bfa1d" providerId="ADAL" clId="{5D5D3DEB-70A2-4FE9-AD15-795649A958A3}" dt="2024-01-31T12:49:03.700" v="781" actId="120"/>
          <ac:spMkLst>
            <pc:docMk/>
            <pc:sldMk cId="2156533320" sldId="2642"/>
            <ac:spMk id="6" creationId="{2459FF0C-B8E4-4AF2-8D0F-9673864657BA}"/>
          </ac:spMkLst>
        </pc:spChg>
      </pc:sldChg>
      <pc:sldChg chg="modSp mod">
        <pc:chgData name="Van Der Linden Elke" userId="0fc987b5-c91c-46ff-80bf-fddd2e1bfa1d" providerId="ADAL" clId="{5D5D3DEB-70A2-4FE9-AD15-795649A958A3}" dt="2024-01-31T12:49:14.580" v="787" actId="120"/>
        <pc:sldMkLst>
          <pc:docMk/>
          <pc:sldMk cId="2562392668" sldId="2643"/>
        </pc:sldMkLst>
        <pc:spChg chg="mod">
          <ac:chgData name="Van Der Linden Elke" userId="0fc987b5-c91c-46ff-80bf-fddd2e1bfa1d" providerId="ADAL" clId="{5D5D3DEB-70A2-4FE9-AD15-795649A958A3}" dt="2024-01-31T12:49:14.580" v="787" actId="120"/>
          <ac:spMkLst>
            <pc:docMk/>
            <pc:sldMk cId="2562392668" sldId="2643"/>
            <ac:spMk id="6" creationId="{2459FF0C-B8E4-4AF2-8D0F-9673864657BA}"/>
          </ac:spMkLst>
        </pc:spChg>
      </pc:sldChg>
      <pc:sldChg chg="delSp modSp mod">
        <pc:chgData name="Van Der Linden Elke" userId="0fc987b5-c91c-46ff-80bf-fddd2e1bfa1d" providerId="ADAL" clId="{5D5D3DEB-70A2-4FE9-AD15-795649A958A3}" dt="2024-01-31T13:37:34.162" v="2499" actId="1036"/>
        <pc:sldMkLst>
          <pc:docMk/>
          <pc:sldMk cId="4188606457" sldId="2644"/>
        </pc:sldMkLst>
        <pc:spChg chg="del">
          <ac:chgData name="Van Der Linden Elke" userId="0fc987b5-c91c-46ff-80bf-fddd2e1bfa1d" providerId="ADAL" clId="{5D5D3DEB-70A2-4FE9-AD15-795649A958A3}" dt="2024-01-31T12:49:47.305" v="789" actId="478"/>
          <ac:spMkLst>
            <pc:docMk/>
            <pc:sldMk cId="4188606457" sldId="2644"/>
            <ac:spMk id="4" creationId="{59E2E74D-6F0D-640B-0393-0700E4ECAD08}"/>
          </ac:spMkLst>
        </pc:spChg>
        <pc:spChg chg="del">
          <ac:chgData name="Van Der Linden Elke" userId="0fc987b5-c91c-46ff-80bf-fddd2e1bfa1d" providerId="ADAL" clId="{5D5D3DEB-70A2-4FE9-AD15-795649A958A3}" dt="2024-01-31T12:49:49.370" v="790" actId="478"/>
          <ac:spMkLst>
            <pc:docMk/>
            <pc:sldMk cId="4188606457" sldId="2644"/>
            <ac:spMk id="5" creationId="{B0B91551-8264-A7EA-0FDB-4949CAD83CD9}"/>
          </ac:spMkLst>
        </pc:spChg>
        <pc:spChg chg="mod">
          <ac:chgData name="Van Der Linden Elke" userId="0fc987b5-c91c-46ff-80bf-fddd2e1bfa1d" providerId="ADAL" clId="{5D5D3DEB-70A2-4FE9-AD15-795649A958A3}" dt="2024-01-31T13:37:34.162" v="2499" actId="1036"/>
          <ac:spMkLst>
            <pc:docMk/>
            <pc:sldMk cId="4188606457" sldId="2644"/>
            <ac:spMk id="6" creationId="{2459FF0C-B8E4-4AF2-8D0F-9673864657BA}"/>
          </ac:spMkLst>
        </pc:spChg>
        <pc:picChg chg="del">
          <ac:chgData name="Van Der Linden Elke" userId="0fc987b5-c91c-46ff-80bf-fddd2e1bfa1d" providerId="ADAL" clId="{5D5D3DEB-70A2-4FE9-AD15-795649A958A3}" dt="2024-01-31T12:49:46.681" v="788" actId="478"/>
          <ac:picMkLst>
            <pc:docMk/>
            <pc:sldMk cId="4188606457" sldId="2644"/>
            <ac:picMk id="8" creationId="{52C3246F-CD99-34B7-E56A-3FADA1F26790}"/>
          </ac:picMkLst>
        </pc:picChg>
      </pc:sldChg>
      <pc:sldChg chg="delSp modSp mod">
        <pc:chgData name="Van Der Linden Elke" userId="0fc987b5-c91c-46ff-80bf-fddd2e1bfa1d" providerId="ADAL" clId="{5D5D3DEB-70A2-4FE9-AD15-795649A958A3}" dt="2024-01-31T13:37:25.882" v="2461" actId="1038"/>
        <pc:sldMkLst>
          <pc:docMk/>
          <pc:sldMk cId="1250006474" sldId="2645"/>
        </pc:sldMkLst>
        <pc:spChg chg="del">
          <ac:chgData name="Van Der Linden Elke" userId="0fc987b5-c91c-46ff-80bf-fddd2e1bfa1d" providerId="ADAL" clId="{5D5D3DEB-70A2-4FE9-AD15-795649A958A3}" dt="2024-01-31T12:50:43.513" v="946" actId="478"/>
          <ac:spMkLst>
            <pc:docMk/>
            <pc:sldMk cId="1250006474" sldId="2645"/>
            <ac:spMk id="4" creationId="{59E2E74D-6F0D-640B-0393-0700E4ECAD08}"/>
          </ac:spMkLst>
        </pc:spChg>
        <pc:spChg chg="del">
          <ac:chgData name="Van Der Linden Elke" userId="0fc987b5-c91c-46ff-80bf-fddd2e1bfa1d" providerId="ADAL" clId="{5D5D3DEB-70A2-4FE9-AD15-795649A958A3}" dt="2024-01-31T12:50:45.098" v="947" actId="478"/>
          <ac:spMkLst>
            <pc:docMk/>
            <pc:sldMk cId="1250006474" sldId="2645"/>
            <ac:spMk id="5" creationId="{B0B91551-8264-A7EA-0FDB-4949CAD83CD9}"/>
          </ac:spMkLst>
        </pc:spChg>
        <pc:spChg chg="mod">
          <ac:chgData name="Van Der Linden Elke" userId="0fc987b5-c91c-46ff-80bf-fddd2e1bfa1d" providerId="ADAL" clId="{5D5D3DEB-70A2-4FE9-AD15-795649A958A3}" dt="2024-01-31T13:37:25.882" v="2461" actId="1038"/>
          <ac:spMkLst>
            <pc:docMk/>
            <pc:sldMk cId="1250006474" sldId="2645"/>
            <ac:spMk id="6" creationId="{2459FF0C-B8E4-4AF2-8D0F-9673864657BA}"/>
          </ac:spMkLst>
        </pc:spChg>
        <pc:picChg chg="del">
          <ac:chgData name="Van Der Linden Elke" userId="0fc987b5-c91c-46ff-80bf-fddd2e1bfa1d" providerId="ADAL" clId="{5D5D3DEB-70A2-4FE9-AD15-795649A958A3}" dt="2024-01-31T12:50:42.800" v="945" actId="478"/>
          <ac:picMkLst>
            <pc:docMk/>
            <pc:sldMk cId="1250006474" sldId="2645"/>
            <ac:picMk id="8" creationId="{52C3246F-CD99-34B7-E56A-3FADA1F26790}"/>
          </ac:picMkLst>
        </pc:picChg>
      </pc:sldChg>
      <pc:sldChg chg="delSp modSp mod">
        <pc:chgData name="Van Der Linden Elke" userId="0fc987b5-c91c-46ff-80bf-fddd2e1bfa1d" providerId="ADAL" clId="{5D5D3DEB-70A2-4FE9-AD15-795649A958A3}" dt="2024-01-31T13:37:40.200" v="2525" actId="1038"/>
        <pc:sldMkLst>
          <pc:docMk/>
          <pc:sldMk cId="4091018885" sldId="2647"/>
        </pc:sldMkLst>
        <pc:spChg chg="del">
          <ac:chgData name="Van Der Linden Elke" userId="0fc987b5-c91c-46ff-80bf-fddd2e1bfa1d" providerId="ADAL" clId="{5D5D3DEB-70A2-4FE9-AD15-795649A958A3}" dt="2024-01-31T12:50:50.332" v="949" actId="478"/>
          <ac:spMkLst>
            <pc:docMk/>
            <pc:sldMk cId="4091018885" sldId="2647"/>
            <ac:spMk id="4" creationId="{59E2E74D-6F0D-640B-0393-0700E4ECAD08}"/>
          </ac:spMkLst>
        </pc:spChg>
        <pc:spChg chg="del">
          <ac:chgData name="Van Der Linden Elke" userId="0fc987b5-c91c-46ff-80bf-fddd2e1bfa1d" providerId="ADAL" clId="{5D5D3DEB-70A2-4FE9-AD15-795649A958A3}" dt="2024-01-31T12:50:51.754" v="950" actId="478"/>
          <ac:spMkLst>
            <pc:docMk/>
            <pc:sldMk cId="4091018885" sldId="2647"/>
            <ac:spMk id="5" creationId="{B0B91551-8264-A7EA-0FDB-4949CAD83CD9}"/>
          </ac:spMkLst>
        </pc:spChg>
        <pc:spChg chg="mod">
          <ac:chgData name="Van Der Linden Elke" userId="0fc987b5-c91c-46ff-80bf-fddd2e1bfa1d" providerId="ADAL" clId="{5D5D3DEB-70A2-4FE9-AD15-795649A958A3}" dt="2024-01-31T13:37:40.200" v="2525" actId="1038"/>
          <ac:spMkLst>
            <pc:docMk/>
            <pc:sldMk cId="4091018885" sldId="2647"/>
            <ac:spMk id="6" creationId="{2459FF0C-B8E4-4AF2-8D0F-9673864657BA}"/>
          </ac:spMkLst>
        </pc:spChg>
        <pc:picChg chg="del">
          <ac:chgData name="Van Der Linden Elke" userId="0fc987b5-c91c-46ff-80bf-fddd2e1bfa1d" providerId="ADAL" clId="{5D5D3DEB-70A2-4FE9-AD15-795649A958A3}" dt="2024-01-31T12:50:49.641" v="948" actId="478"/>
          <ac:picMkLst>
            <pc:docMk/>
            <pc:sldMk cId="4091018885" sldId="2647"/>
            <ac:picMk id="8" creationId="{52C3246F-CD99-34B7-E56A-3FADA1F26790}"/>
          </ac:picMkLst>
        </pc:picChg>
      </pc:sldChg>
      <pc:sldChg chg="delSp modSp mod">
        <pc:chgData name="Van Der Linden Elke" userId="0fc987b5-c91c-46ff-80bf-fddd2e1bfa1d" providerId="ADAL" clId="{5D5D3DEB-70A2-4FE9-AD15-795649A958A3}" dt="2024-01-31T13:13:21.158" v="1960" actId="6549"/>
        <pc:sldMkLst>
          <pc:docMk/>
          <pc:sldMk cId="2118747232" sldId="2649"/>
        </pc:sldMkLst>
        <pc:spChg chg="mod">
          <ac:chgData name="Van Der Linden Elke" userId="0fc987b5-c91c-46ff-80bf-fddd2e1bfa1d" providerId="ADAL" clId="{5D5D3DEB-70A2-4FE9-AD15-795649A958A3}" dt="2024-01-31T13:13:21.158" v="1960" actId="6549"/>
          <ac:spMkLst>
            <pc:docMk/>
            <pc:sldMk cId="2118747232" sldId="2649"/>
            <ac:spMk id="6" creationId="{2459FF0C-B8E4-4AF2-8D0F-9673864657BA}"/>
          </ac:spMkLst>
        </pc:spChg>
        <pc:spChg chg="del">
          <ac:chgData name="Van Der Linden Elke" userId="0fc987b5-c91c-46ff-80bf-fddd2e1bfa1d" providerId="ADAL" clId="{5D5D3DEB-70A2-4FE9-AD15-795649A958A3}" dt="2024-01-31T12:51:40.720" v="1021" actId="478"/>
          <ac:spMkLst>
            <pc:docMk/>
            <pc:sldMk cId="2118747232" sldId="2649"/>
            <ac:spMk id="9" creationId="{5158A18A-6DF8-C0E1-E892-77F07743CA6B}"/>
          </ac:spMkLst>
        </pc:spChg>
        <pc:spChg chg="del">
          <ac:chgData name="Van Der Linden Elke" userId="0fc987b5-c91c-46ff-80bf-fddd2e1bfa1d" providerId="ADAL" clId="{5D5D3DEB-70A2-4FE9-AD15-795649A958A3}" dt="2024-01-31T12:51:42.128" v="1022" actId="478"/>
          <ac:spMkLst>
            <pc:docMk/>
            <pc:sldMk cId="2118747232" sldId="2649"/>
            <ac:spMk id="11" creationId="{3560E1A4-71CB-B84B-00DE-88303C2ACF21}"/>
          </ac:spMkLst>
        </pc:spChg>
        <pc:picChg chg="del">
          <ac:chgData name="Van Der Linden Elke" userId="0fc987b5-c91c-46ff-80bf-fddd2e1bfa1d" providerId="ADAL" clId="{5D5D3DEB-70A2-4FE9-AD15-795649A958A3}" dt="2024-01-31T12:51:40.087" v="1020" actId="478"/>
          <ac:picMkLst>
            <pc:docMk/>
            <pc:sldMk cId="2118747232" sldId="2649"/>
            <ac:picMk id="12" creationId="{CE5C2A8C-C51D-8908-AF49-93B32177F4BB}"/>
          </ac:picMkLst>
        </pc:picChg>
      </pc:sldChg>
      <pc:sldChg chg="delSp modSp mod">
        <pc:chgData name="Van Der Linden Elke" userId="0fc987b5-c91c-46ff-80bf-fddd2e1bfa1d" providerId="ADAL" clId="{5D5D3DEB-70A2-4FE9-AD15-795649A958A3}" dt="2024-01-31T12:52:45.480" v="1056" actId="20577"/>
        <pc:sldMkLst>
          <pc:docMk/>
          <pc:sldMk cId="2417309212" sldId="2650"/>
        </pc:sldMkLst>
        <pc:spChg chg="mod">
          <ac:chgData name="Van Der Linden Elke" userId="0fc987b5-c91c-46ff-80bf-fddd2e1bfa1d" providerId="ADAL" clId="{5D5D3DEB-70A2-4FE9-AD15-795649A958A3}" dt="2024-01-31T12:52:45.480" v="1056" actId="20577"/>
          <ac:spMkLst>
            <pc:docMk/>
            <pc:sldMk cId="2417309212" sldId="2650"/>
            <ac:spMk id="6" creationId="{2459FF0C-B8E4-4AF2-8D0F-9673864657BA}"/>
          </ac:spMkLst>
        </pc:spChg>
        <pc:spChg chg="del">
          <ac:chgData name="Van Der Linden Elke" userId="0fc987b5-c91c-46ff-80bf-fddd2e1bfa1d" providerId="ADAL" clId="{5D5D3DEB-70A2-4FE9-AD15-795649A958A3}" dt="2024-01-31T12:52:06.595" v="1046" actId="478"/>
          <ac:spMkLst>
            <pc:docMk/>
            <pc:sldMk cId="2417309212" sldId="2650"/>
            <ac:spMk id="9" creationId="{5158A18A-6DF8-C0E1-E892-77F07743CA6B}"/>
          </ac:spMkLst>
        </pc:spChg>
        <pc:spChg chg="del">
          <ac:chgData name="Van Der Linden Elke" userId="0fc987b5-c91c-46ff-80bf-fddd2e1bfa1d" providerId="ADAL" clId="{5D5D3DEB-70A2-4FE9-AD15-795649A958A3}" dt="2024-01-31T12:52:09.455" v="1047" actId="478"/>
          <ac:spMkLst>
            <pc:docMk/>
            <pc:sldMk cId="2417309212" sldId="2650"/>
            <ac:spMk id="11" creationId="{3560E1A4-71CB-B84B-00DE-88303C2ACF21}"/>
          </ac:spMkLst>
        </pc:spChg>
        <pc:picChg chg="del">
          <ac:chgData name="Van Der Linden Elke" userId="0fc987b5-c91c-46ff-80bf-fddd2e1bfa1d" providerId="ADAL" clId="{5D5D3DEB-70A2-4FE9-AD15-795649A958A3}" dt="2024-01-31T12:52:05.968" v="1045" actId="478"/>
          <ac:picMkLst>
            <pc:docMk/>
            <pc:sldMk cId="2417309212" sldId="2650"/>
            <ac:picMk id="12" creationId="{CE5C2A8C-C51D-8908-AF49-93B32177F4BB}"/>
          </ac:picMkLst>
        </pc:picChg>
      </pc:sldChg>
      <pc:sldChg chg="delSp modSp mod">
        <pc:chgData name="Van Der Linden Elke" userId="0fc987b5-c91c-46ff-80bf-fddd2e1bfa1d" providerId="ADAL" clId="{5D5D3DEB-70A2-4FE9-AD15-795649A958A3}" dt="2024-01-31T13:16:15.838" v="2109" actId="20577"/>
        <pc:sldMkLst>
          <pc:docMk/>
          <pc:sldMk cId="3669968806" sldId="2653"/>
        </pc:sldMkLst>
        <pc:spChg chg="del">
          <ac:chgData name="Van Der Linden Elke" userId="0fc987b5-c91c-46ff-80bf-fddd2e1bfa1d" providerId="ADAL" clId="{5D5D3DEB-70A2-4FE9-AD15-795649A958A3}" dt="2024-01-31T12:53:12.566" v="1066" actId="478"/>
          <ac:spMkLst>
            <pc:docMk/>
            <pc:sldMk cId="3669968806" sldId="2653"/>
            <ac:spMk id="3" creationId="{4DC7A38D-4C45-DF99-C934-A24FCA8BB754}"/>
          </ac:spMkLst>
        </pc:spChg>
        <pc:spChg chg="del">
          <ac:chgData name="Van Der Linden Elke" userId="0fc987b5-c91c-46ff-80bf-fddd2e1bfa1d" providerId="ADAL" clId="{5D5D3DEB-70A2-4FE9-AD15-795649A958A3}" dt="2024-01-31T12:53:14.378" v="1067" actId="478"/>
          <ac:spMkLst>
            <pc:docMk/>
            <pc:sldMk cId="3669968806" sldId="2653"/>
            <ac:spMk id="4" creationId="{99926FAE-7104-2384-447C-E0B9C3BB013D}"/>
          </ac:spMkLst>
        </pc:spChg>
        <pc:spChg chg="mod">
          <ac:chgData name="Van Der Linden Elke" userId="0fc987b5-c91c-46ff-80bf-fddd2e1bfa1d" providerId="ADAL" clId="{5D5D3DEB-70A2-4FE9-AD15-795649A958A3}" dt="2024-01-31T13:16:15.838" v="2109" actId="20577"/>
          <ac:spMkLst>
            <pc:docMk/>
            <pc:sldMk cId="3669968806" sldId="2653"/>
            <ac:spMk id="17" creationId="{C62E4021-9125-F221-555E-83C76CEA8BE5}"/>
          </ac:spMkLst>
        </pc:spChg>
        <pc:picChg chg="del">
          <ac:chgData name="Van Der Linden Elke" userId="0fc987b5-c91c-46ff-80bf-fddd2e1bfa1d" providerId="ADAL" clId="{5D5D3DEB-70A2-4FE9-AD15-795649A958A3}" dt="2024-01-31T12:53:11.842" v="1065" actId="478"/>
          <ac:picMkLst>
            <pc:docMk/>
            <pc:sldMk cId="3669968806" sldId="2653"/>
            <ac:picMk id="5" creationId="{1380B807-3750-67A8-0376-E5DF69A8B00E}"/>
          </ac:picMkLst>
        </pc:picChg>
      </pc:sldChg>
      <pc:sldChg chg="delSp modSp mod">
        <pc:chgData name="Van Der Linden Elke" userId="0fc987b5-c91c-46ff-80bf-fddd2e1bfa1d" providerId="ADAL" clId="{5D5D3DEB-70A2-4FE9-AD15-795649A958A3}" dt="2024-01-31T12:54:27.648" v="1113" actId="6549"/>
        <pc:sldMkLst>
          <pc:docMk/>
          <pc:sldMk cId="3643944781" sldId="2654"/>
        </pc:sldMkLst>
        <pc:spChg chg="del">
          <ac:chgData name="Van Der Linden Elke" userId="0fc987b5-c91c-46ff-80bf-fddd2e1bfa1d" providerId="ADAL" clId="{5D5D3DEB-70A2-4FE9-AD15-795649A958A3}" dt="2024-01-31T12:53:41.982" v="1070" actId="478"/>
          <ac:spMkLst>
            <pc:docMk/>
            <pc:sldMk cId="3643944781" sldId="2654"/>
            <ac:spMk id="3" creationId="{4DC7A38D-4C45-DF99-C934-A24FCA8BB754}"/>
          </ac:spMkLst>
        </pc:spChg>
        <pc:spChg chg="del">
          <ac:chgData name="Van Der Linden Elke" userId="0fc987b5-c91c-46ff-80bf-fddd2e1bfa1d" providerId="ADAL" clId="{5D5D3DEB-70A2-4FE9-AD15-795649A958A3}" dt="2024-01-31T12:53:43.825" v="1071" actId="478"/>
          <ac:spMkLst>
            <pc:docMk/>
            <pc:sldMk cId="3643944781" sldId="2654"/>
            <ac:spMk id="4" creationId="{99926FAE-7104-2384-447C-E0B9C3BB013D}"/>
          </ac:spMkLst>
        </pc:spChg>
        <pc:spChg chg="mod">
          <ac:chgData name="Van Der Linden Elke" userId="0fc987b5-c91c-46ff-80bf-fddd2e1bfa1d" providerId="ADAL" clId="{5D5D3DEB-70A2-4FE9-AD15-795649A958A3}" dt="2024-01-31T12:53:37.951" v="1068" actId="6549"/>
          <ac:spMkLst>
            <pc:docMk/>
            <pc:sldMk cId="3643944781" sldId="2654"/>
            <ac:spMk id="7" creationId="{1990459E-1CD3-42D2-AE26-F643A104B516}"/>
          </ac:spMkLst>
        </pc:spChg>
        <pc:spChg chg="mod">
          <ac:chgData name="Van Der Linden Elke" userId="0fc987b5-c91c-46ff-80bf-fddd2e1bfa1d" providerId="ADAL" clId="{5D5D3DEB-70A2-4FE9-AD15-795649A958A3}" dt="2024-01-31T12:54:27.648" v="1113" actId="6549"/>
          <ac:spMkLst>
            <pc:docMk/>
            <pc:sldMk cId="3643944781" sldId="2654"/>
            <ac:spMk id="17" creationId="{C62E4021-9125-F221-555E-83C76CEA8BE5}"/>
          </ac:spMkLst>
        </pc:spChg>
        <pc:picChg chg="del">
          <ac:chgData name="Van Der Linden Elke" userId="0fc987b5-c91c-46ff-80bf-fddd2e1bfa1d" providerId="ADAL" clId="{5D5D3DEB-70A2-4FE9-AD15-795649A958A3}" dt="2024-01-31T12:53:41.312" v="1069" actId="478"/>
          <ac:picMkLst>
            <pc:docMk/>
            <pc:sldMk cId="3643944781" sldId="2654"/>
            <ac:picMk id="5" creationId="{1380B807-3750-67A8-0376-E5DF69A8B00E}"/>
          </ac:picMkLst>
        </pc:picChg>
      </pc:sldChg>
      <pc:sldChg chg="delSp modSp mod">
        <pc:chgData name="Van Der Linden Elke" userId="0fc987b5-c91c-46ff-80bf-fddd2e1bfa1d" providerId="ADAL" clId="{5D5D3DEB-70A2-4FE9-AD15-795649A958A3}" dt="2024-01-31T12:55:29.314" v="1155" actId="478"/>
        <pc:sldMkLst>
          <pc:docMk/>
          <pc:sldMk cId="130910606" sldId="2657"/>
        </pc:sldMkLst>
        <pc:spChg chg="del">
          <ac:chgData name="Van Der Linden Elke" userId="0fc987b5-c91c-46ff-80bf-fddd2e1bfa1d" providerId="ADAL" clId="{5D5D3DEB-70A2-4FE9-AD15-795649A958A3}" dt="2024-01-31T12:55:27.220" v="1154" actId="478"/>
          <ac:spMkLst>
            <pc:docMk/>
            <pc:sldMk cId="130910606" sldId="2657"/>
            <ac:spMk id="3" creationId="{4DC7A38D-4C45-DF99-C934-A24FCA8BB754}"/>
          </ac:spMkLst>
        </pc:spChg>
        <pc:spChg chg="del">
          <ac:chgData name="Van Der Linden Elke" userId="0fc987b5-c91c-46ff-80bf-fddd2e1bfa1d" providerId="ADAL" clId="{5D5D3DEB-70A2-4FE9-AD15-795649A958A3}" dt="2024-01-31T12:55:29.314" v="1155" actId="478"/>
          <ac:spMkLst>
            <pc:docMk/>
            <pc:sldMk cId="130910606" sldId="2657"/>
            <ac:spMk id="4" creationId="{99926FAE-7104-2384-447C-E0B9C3BB013D}"/>
          </ac:spMkLst>
        </pc:spChg>
        <pc:spChg chg="mod">
          <ac:chgData name="Van Der Linden Elke" userId="0fc987b5-c91c-46ff-80bf-fddd2e1bfa1d" providerId="ADAL" clId="{5D5D3DEB-70A2-4FE9-AD15-795649A958A3}" dt="2024-01-31T12:55:24.400" v="1152" actId="6549"/>
          <ac:spMkLst>
            <pc:docMk/>
            <pc:sldMk cId="130910606" sldId="2657"/>
            <ac:spMk id="17" creationId="{C62E4021-9125-F221-555E-83C76CEA8BE5}"/>
          </ac:spMkLst>
        </pc:spChg>
        <pc:picChg chg="del">
          <ac:chgData name="Van Der Linden Elke" userId="0fc987b5-c91c-46ff-80bf-fddd2e1bfa1d" providerId="ADAL" clId="{5D5D3DEB-70A2-4FE9-AD15-795649A958A3}" dt="2024-01-31T12:55:26.521" v="1153" actId="478"/>
          <ac:picMkLst>
            <pc:docMk/>
            <pc:sldMk cId="130910606" sldId="2657"/>
            <ac:picMk id="5" creationId="{1380B807-3750-67A8-0376-E5DF69A8B00E}"/>
          </ac:picMkLst>
        </pc:picChg>
      </pc:sldChg>
      <pc:sldChg chg="delSp modSp mod">
        <pc:chgData name="Van Der Linden Elke" userId="0fc987b5-c91c-46ff-80bf-fddd2e1bfa1d" providerId="ADAL" clId="{5D5D3DEB-70A2-4FE9-AD15-795649A958A3}" dt="2024-01-31T12:57:11.694" v="1210" actId="1037"/>
        <pc:sldMkLst>
          <pc:docMk/>
          <pc:sldMk cId="1414358654" sldId="2658"/>
        </pc:sldMkLst>
        <pc:spChg chg="del">
          <ac:chgData name="Van Der Linden Elke" userId="0fc987b5-c91c-46ff-80bf-fddd2e1bfa1d" providerId="ADAL" clId="{5D5D3DEB-70A2-4FE9-AD15-795649A958A3}" dt="2024-01-31T12:55:39.185" v="1157" actId="478"/>
          <ac:spMkLst>
            <pc:docMk/>
            <pc:sldMk cId="1414358654" sldId="2658"/>
            <ac:spMk id="3" creationId="{4DC7A38D-4C45-DF99-C934-A24FCA8BB754}"/>
          </ac:spMkLst>
        </pc:spChg>
        <pc:spChg chg="del">
          <ac:chgData name="Van Der Linden Elke" userId="0fc987b5-c91c-46ff-80bf-fddd2e1bfa1d" providerId="ADAL" clId="{5D5D3DEB-70A2-4FE9-AD15-795649A958A3}" dt="2024-01-31T12:55:40.843" v="1158" actId="478"/>
          <ac:spMkLst>
            <pc:docMk/>
            <pc:sldMk cId="1414358654" sldId="2658"/>
            <ac:spMk id="4" creationId="{99926FAE-7104-2384-447C-E0B9C3BB013D}"/>
          </ac:spMkLst>
        </pc:spChg>
        <pc:spChg chg="mod">
          <ac:chgData name="Van Der Linden Elke" userId="0fc987b5-c91c-46ff-80bf-fddd2e1bfa1d" providerId="ADAL" clId="{5D5D3DEB-70A2-4FE9-AD15-795649A958A3}" dt="2024-01-31T12:57:11.694" v="1210" actId="1037"/>
          <ac:spMkLst>
            <pc:docMk/>
            <pc:sldMk cId="1414358654" sldId="2658"/>
            <ac:spMk id="17" creationId="{C62E4021-9125-F221-555E-83C76CEA8BE5}"/>
          </ac:spMkLst>
        </pc:spChg>
        <pc:picChg chg="del">
          <ac:chgData name="Van Der Linden Elke" userId="0fc987b5-c91c-46ff-80bf-fddd2e1bfa1d" providerId="ADAL" clId="{5D5D3DEB-70A2-4FE9-AD15-795649A958A3}" dt="2024-01-31T12:55:38.474" v="1156" actId="478"/>
          <ac:picMkLst>
            <pc:docMk/>
            <pc:sldMk cId="1414358654" sldId="2658"/>
            <ac:picMk id="5" creationId="{1380B807-3750-67A8-0376-E5DF69A8B00E}"/>
          </ac:picMkLst>
        </pc:picChg>
      </pc:sldChg>
      <pc:sldChg chg="delSp modSp mod">
        <pc:chgData name="Van Der Linden Elke" userId="0fc987b5-c91c-46ff-80bf-fddd2e1bfa1d" providerId="ADAL" clId="{5D5D3DEB-70A2-4FE9-AD15-795649A958A3}" dt="2024-01-31T12:58:11.337" v="1300" actId="1035"/>
        <pc:sldMkLst>
          <pc:docMk/>
          <pc:sldMk cId="3636249519" sldId="2659"/>
        </pc:sldMkLst>
        <pc:spChg chg="del">
          <ac:chgData name="Van Der Linden Elke" userId="0fc987b5-c91c-46ff-80bf-fddd2e1bfa1d" providerId="ADAL" clId="{5D5D3DEB-70A2-4FE9-AD15-795649A958A3}" dt="2024-01-31T12:57:43.648" v="1245" actId="478"/>
          <ac:spMkLst>
            <pc:docMk/>
            <pc:sldMk cId="3636249519" sldId="2659"/>
            <ac:spMk id="3" creationId="{4DC7A38D-4C45-DF99-C934-A24FCA8BB754}"/>
          </ac:spMkLst>
        </pc:spChg>
        <pc:spChg chg="del">
          <ac:chgData name="Van Der Linden Elke" userId="0fc987b5-c91c-46ff-80bf-fddd2e1bfa1d" providerId="ADAL" clId="{5D5D3DEB-70A2-4FE9-AD15-795649A958A3}" dt="2024-01-31T12:57:45.073" v="1246" actId="478"/>
          <ac:spMkLst>
            <pc:docMk/>
            <pc:sldMk cId="3636249519" sldId="2659"/>
            <ac:spMk id="4" creationId="{99926FAE-7104-2384-447C-E0B9C3BB013D}"/>
          </ac:spMkLst>
        </pc:spChg>
        <pc:spChg chg="mod">
          <ac:chgData name="Van Der Linden Elke" userId="0fc987b5-c91c-46ff-80bf-fddd2e1bfa1d" providerId="ADAL" clId="{5D5D3DEB-70A2-4FE9-AD15-795649A958A3}" dt="2024-01-31T12:57:52.949" v="1272" actId="1036"/>
          <ac:spMkLst>
            <pc:docMk/>
            <pc:sldMk cId="3636249519" sldId="2659"/>
            <ac:spMk id="7" creationId="{1990459E-1CD3-42D2-AE26-F643A104B516}"/>
          </ac:spMkLst>
        </pc:spChg>
        <pc:spChg chg="mod">
          <ac:chgData name="Van Der Linden Elke" userId="0fc987b5-c91c-46ff-80bf-fddd2e1bfa1d" providerId="ADAL" clId="{5D5D3DEB-70A2-4FE9-AD15-795649A958A3}" dt="2024-01-31T12:58:11.337" v="1300" actId="1035"/>
          <ac:spMkLst>
            <pc:docMk/>
            <pc:sldMk cId="3636249519" sldId="2659"/>
            <ac:spMk id="11" creationId="{B1E25BCC-3032-CDEC-3852-A0E176EFFF92}"/>
          </ac:spMkLst>
        </pc:spChg>
        <pc:spChg chg="mod">
          <ac:chgData name="Van Der Linden Elke" userId="0fc987b5-c91c-46ff-80bf-fddd2e1bfa1d" providerId="ADAL" clId="{5D5D3DEB-70A2-4FE9-AD15-795649A958A3}" dt="2024-01-31T12:57:39.883" v="1243" actId="120"/>
          <ac:spMkLst>
            <pc:docMk/>
            <pc:sldMk cId="3636249519" sldId="2659"/>
            <ac:spMk id="17" creationId="{C62E4021-9125-F221-555E-83C76CEA8BE5}"/>
          </ac:spMkLst>
        </pc:spChg>
        <pc:picChg chg="del">
          <ac:chgData name="Van Der Linden Elke" userId="0fc987b5-c91c-46ff-80bf-fddd2e1bfa1d" providerId="ADAL" clId="{5D5D3DEB-70A2-4FE9-AD15-795649A958A3}" dt="2024-01-31T12:57:43.007" v="1244" actId="478"/>
          <ac:picMkLst>
            <pc:docMk/>
            <pc:sldMk cId="3636249519" sldId="2659"/>
            <ac:picMk id="5" creationId="{1380B807-3750-67A8-0376-E5DF69A8B00E}"/>
          </ac:picMkLst>
        </pc:picChg>
        <pc:picChg chg="mod">
          <ac:chgData name="Van Der Linden Elke" userId="0fc987b5-c91c-46ff-80bf-fddd2e1bfa1d" providerId="ADAL" clId="{5D5D3DEB-70A2-4FE9-AD15-795649A958A3}" dt="2024-01-31T12:58:05.847" v="1285" actId="1035"/>
          <ac:picMkLst>
            <pc:docMk/>
            <pc:sldMk cId="3636249519" sldId="2659"/>
            <ac:picMk id="9" creationId="{F0AC8146-4458-D55F-7CD5-CEC260C19E86}"/>
          </ac:picMkLst>
        </pc:picChg>
      </pc:sldChg>
      <pc:sldChg chg="addSp delSp modSp mod ord">
        <pc:chgData name="Van Der Linden Elke" userId="0fc987b5-c91c-46ff-80bf-fddd2e1bfa1d" providerId="ADAL" clId="{5D5D3DEB-70A2-4FE9-AD15-795649A958A3}" dt="2024-01-31T12:58:56.428" v="1372" actId="478"/>
        <pc:sldMkLst>
          <pc:docMk/>
          <pc:sldMk cId="1665716752" sldId="2660"/>
        </pc:sldMkLst>
        <pc:spChg chg="del">
          <ac:chgData name="Van Der Linden Elke" userId="0fc987b5-c91c-46ff-80bf-fddd2e1bfa1d" providerId="ADAL" clId="{5D5D3DEB-70A2-4FE9-AD15-795649A958A3}" dt="2024-01-31T12:58:54.732" v="1371" actId="478"/>
          <ac:spMkLst>
            <pc:docMk/>
            <pc:sldMk cId="1665716752" sldId="2660"/>
            <ac:spMk id="3" creationId="{4DC7A38D-4C45-DF99-C934-A24FCA8BB754}"/>
          </ac:spMkLst>
        </pc:spChg>
        <pc:spChg chg="del">
          <ac:chgData name="Van Der Linden Elke" userId="0fc987b5-c91c-46ff-80bf-fddd2e1bfa1d" providerId="ADAL" clId="{5D5D3DEB-70A2-4FE9-AD15-795649A958A3}" dt="2024-01-31T12:58:56.428" v="1372" actId="478"/>
          <ac:spMkLst>
            <pc:docMk/>
            <pc:sldMk cId="1665716752" sldId="2660"/>
            <ac:spMk id="4" creationId="{99926FAE-7104-2384-447C-E0B9C3BB013D}"/>
          </ac:spMkLst>
        </pc:spChg>
        <pc:spChg chg="add del mod">
          <ac:chgData name="Van Der Linden Elke" userId="0fc987b5-c91c-46ff-80bf-fddd2e1bfa1d" providerId="ADAL" clId="{5D5D3DEB-70A2-4FE9-AD15-795649A958A3}" dt="2024-01-31T12:58:53.310" v="1370" actId="478"/>
          <ac:spMkLst>
            <pc:docMk/>
            <pc:sldMk cId="1665716752" sldId="2660"/>
            <ac:spMk id="17" creationId="{C62E4021-9125-F221-555E-83C76CEA8BE5}"/>
          </ac:spMkLst>
        </pc:spChg>
        <pc:picChg chg="del">
          <ac:chgData name="Van Der Linden Elke" userId="0fc987b5-c91c-46ff-80bf-fddd2e1bfa1d" providerId="ADAL" clId="{5D5D3DEB-70A2-4FE9-AD15-795649A958A3}" dt="2024-01-31T12:58:51.180" v="1368" actId="478"/>
          <ac:picMkLst>
            <pc:docMk/>
            <pc:sldMk cId="1665716752" sldId="2660"/>
            <ac:picMk id="5" creationId="{1380B807-3750-67A8-0376-E5DF69A8B00E}"/>
          </ac:picMkLst>
        </pc:picChg>
      </pc:sldChg>
      <pc:sldChg chg="delSp modSp mod">
        <pc:chgData name="Van Der Linden Elke" userId="0fc987b5-c91c-46ff-80bf-fddd2e1bfa1d" providerId="ADAL" clId="{5D5D3DEB-70A2-4FE9-AD15-795649A958A3}" dt="2024-01-31T13:00:03.935" v="1383" actId="478"/>
        <pc:sldMkLst>
          <pc:docMk/>
          <pc:sldMk cId="1178174669" sldId="2661"/>
        </pc:sldMkLst>
        <pc:spChg chg="del">
          <ac:chgData name="Van Der Linden Elke" userId="0fc987b5-c91c-46ff-80bf-fddd2e1bfa1d" providerId="ADAL" clId="{5D5D3DEB-70A2-4FE9-AD15-795649A958A3}" dt="2024-01-31T13:00:02.390" v="1382" actId="478"/>
          <ac:spMkLst>
            <pc:docMk/>
            <pc:sldMk cId="1178174669" sldId="2661"/>
            <ac:spMk id="3" creationId="{4DC7A38D-4C45-DF99-C934-A24FCA8BB754}"/>
          </ac:spMkLst>
        </pc:spChg>
        <pc:spChg chg="del">
          <ac:chgData name="Van Der Linden Elke" userId="0fc987b5-c91c-46ff-80bf-fddd2e1bfa1d" providerId="ADAL" clId="{5D5D3DEB-70A2-4FE9-AD15-795649A958A3}" dt="2024-01-31T13:00:03.935" v="1383" actId="478"/>
          <ac:spMkLst>
            <pc:docMk/>
            <pc:sldMk cId="1178174669" sldId="2661"/>
            <ac:spMk id="4" creationId="{99926FAE-7104-2384-447C-E0B9C3BB013D}"/>
          </ac:spMkLst>
        </pc:spChg>
        <pc:spChg chg="mod">
          <ac:chgData name="Van Der Linden Elke" userId="0fc987b5-c91c-46ff-80bf-fddd2e1bfa1d" providerId="ADAL" clId="{5D5D3DEB-70A2-4FE9-AD15-795649A958A3}" dt="2024-01-31T12:59:59.674" v="1380" actId="120"/>
          <ac:spMkLst>
            <pc:docMk/>
            <pc:sldMk cId="1178174669" sldId="2661"/>
            <ac:spMk id="17" creationId="{C62E4021-9125-F221-555E-83C76CEA8BE5}"/>
          </ac:spMkLst>
        </pc:spChg>
        <pc:picChg chg="del">
          <ac:chgData name="Van Der Linden Elke" userId="0fc987b5-c91c-46ff-80bf-fddd2e1bfa1d" providerId="ADAL" clId="{5D5D3DEB-70A2-4FE9-AD15-795649A958A3}" dt="2024-01-31T13:00:01.727" v="1381" actId="478"/>
          <ac:picMkLst>
            <pc:docMk/>
            <pc:sldMk cId="1178174669" sldId="2661"/>
            <ac:picMk id="5" creationId="{1380B807-3750-67A8-0376-E5DF69A8B00E}"/>
          </ac:picMkLst>
        </pc:picChg>
      </pc:sldChg>
      <pc:sldChg chg="delSp modSp mod">
        <pc:chgData name="Van Der Linden Elke" userId="0fc987b5-c91c-46ff-80bf-fddd2e1bfa1d" providerId="ADAL" clId="{5D5D3DEB-70A2-4FE9-AD15-795649A958A3}" dt="2024-01-31T13:00:23.826" v="1394" actId="120"/>
        <pc:sldMkLst>
          <pc:docMk/>
          <pc:sldMk cId="3640876063" sldId="2662"/>
        </pc:sldMkLst>
        <pc:spChg chg="del">
          <ac:chgData name="Van Der Linden Elke" userId="0fc987b5-c91c-46ff-80bf-fddd2e1bfa1d" providerId="ADAL" clId="{5D5D3DEB-70A2-4FE9-AD15-795649A958A3}" dt="2024-01-31T13:00:10.848" v="1385" actId="478"/>
          <ac:spMkLst>
            <pc:docMk/>
            <pc:sldMk cId="3640876063" sldId="2662"/>
            <ac:spMk id="3" creationId="{4DC7A38D-4C45-DF99-C934-A24FCA8BB754}"/>
          </ac:spMkLst>
        </pc:spChg>
        <pc:spChg chg="del">
          <ac:chgData name="Van Der Linden Elke" userId="0fc987b5-c91c-46ff-80bf-fddd2e1bfa1d" providerId="ADAL" clId="{5D5D3DEB-70A2-4FE9-AD15-795649A958A3}" dt="2024-01-31T13:00:12.426" v="1386" actId="478"/>
          <ac:spMkLst>
            <pc:docMk/>
            <pc:sldMk cId="3640876063" sldId="2662"/>
            <ac:spMk id="4" creationId="{99926FAE-7104-2384-447C-E0B9C3BB013D}"/>
          </ac:spMkLst>
        </pc:spChg>
        <pc:spChg chg="mod">
          <ac:chgData name="Van Der Linden Elke" userId="0fc987b5-c91c-46ff-80bf-fddd2e1bfa1d" providerId="ADAL" clId="{5D5D3DEB-70A2-4FE9-AD15-795649A958A3}" dt="2024-01-31T13:00:23.826" v="1394" actId="120"/>
          <ac:spMkLst>
            <pc:docMk/>
            <pc:sldMk cId="3640876063" sldId="2662"/>
            <ac:spMk id="17" creationId="{C62E4021-9125-F221-555E-83C76CEA8BE5}"/>
          </ac:spMkLst>
        </pc:spChg>
        <pc:picChg chg="del">
          <ac:chgData name="Van Der Linden Elke" userId="0fc987b5-c91c-46ff-80bf-fddd2e1bfa1d" providerId="ADAL" clId="{5D5D3DEB-70A2-4FE9-AD15-795649A958A3}" dt="2024-01-31T13:00:10.197" v="1384" actId="478"/>
          <ac:picMkLst>
            <pc:docMk/>
            <pc:sldMk cId="3640876063" sldId="2662"/>
            <ac:picMk id="5" creationId="{1380B807-3750-67A8-0376-E5DF69A8B00E}"/>
          </ac:picMkLst>
        </pc:picChg>
      </pc:sldChg>
      <pc:sldChg chg="delSp modSp mod">
        <pc:chgData name="Van Der Linden Elke" userId="0fc987b5-c91c-46ff-80bf-fddd2e1bfa1d" providerId="ADAL" clId="{5D5D3DEB-70A2-4FE9-AD15-795649A958A3}" dt="2024-01-31T13:03:19.773" v="1442" actId="20577"/>
        <pc:sldMkLst>
          <pc:docMk/>
          <pc:sldMk cId="3358605510" sldId="2663"/>
        </pc:sldMkLst>
        <pc:spChg chg="mod">
          <ac:chgData name="Van Der Linden Elke" userId="0fc987b5-c91c-46ff-80bf-fddd2e1bfa1d" providerId="ADAL" clId="{5D5D3DEB-70A2-4FE9-AD15-795649A958A3}" dt="2024-01-31T13:03:19.773" v="1442" actId="20577"/>
          <ac:spMkLst>
            <pc:docMk/>
            <pc:sldMk cId="3358605510" sldId="2663"/>
            <ac:spMk id="2" creationId="{3F7D4929-C838-6EFA-8AF2-F043BD26C1C3}"/>
          </ac:spMkLst>
        </pc:spChg>
        <pc:spChg chg="del">
          <ac:chgData name="Van Der Linden Elke" userId="0fc987b5-c91c-46ff-80bf-fddd2e1bfa1d" providerId="ADAL" clId="{5D5D3DEB-70A2-4FE9-AD15-795649A958A3}" dt="2024-01-31T13:00:36.365" v="1399" actId="478"/>
          <ac:spMkLst>
            <pc:docMk/>
            <pc:sldMk cId="3358605510" sldId="2663"/>
            <ac:spMk id="3" creationId="{5A68660B-B36E-C8E6-DAFD-4884A5401AD1}"/>
          </ac:spMkLst>
        </pc:spChg>
        <pc:spChg chg="del">
          <ac:chgData name="Van Der Linden Elke" userId="0fc987b5-c91c-46ff-80bf-fddd2e1bfa1d" providerId="ADAL" clId="{5D5D3DEB-70A2-4FE9-AD15-795649A958A3}" dt="2024-01-31T13:00:29.660" v="1396" actId="478"/>
          <ac:spMkLst>
            <pc:docMk/>
            <pc:sldMk cId="3358605510" sldId="2663"/>
            <ac:spMk id="4" creationId="{82ECB075-D121-CAAF-0640-3DA89FE607E1}"/>
          </ac:spMkLst>
        </pc:spChg>
        <pc:spChg chg="del">
          <ac:chgData name="Van Der Linden Elke" userId="0fc987b5-c91c-46ff-80bf-fddd2e1bfa1d" providerId="ADAL" clId="{5D5D3DEB-70A2-4FE9-AD15-795649A958A3}" dt="2024-01-31T13:00:31.455" v="1397" actId="478"/>
          <ac:spMkLst>
            <pc:docMk/>
            <pc:sldMk cId="3358605510" sldId="2663"/>
            <ac:spMk id="5" creationId="{BF6F9BD0-AA18-049E-A415-AEB708F82D3E}"/>
          </ac:spMkLst>
        </pc:spChg>
        <pc:picChg chg="del">
          <ac:chgData name="Van Der Linden Elke" userId="0fc987b5-c91c-46ff-80bf-fddd2e1bfa1d" providerId="ADAL" clId="{5D5D3DEB-70A2-4FE9-AD15-795649A958A3}" dt="2024-01-31T13:00:29.032" v="1395" actId="478"/>
          <ac:picMkLst>
            <pc:docMk/>
            <pc:sldMk cId="3358605510" sldId="2663"/>
            <ac:picMk id="6" creationId="{E3D703E4-E9EF-4DFF-BA60-12AA08D423DE}"/>
          </ac:picMkLst>
        </pc:picChg>
      </pc:sldChg>
      <pc:sldChg chg="addSp modSp mod">
        <pc:chgData name="Van Der Linden Elke" userId="0fc987b5-c91c-46ff-80bf-fddd2e1bfa1d" providerId="ADAL" clId="{5D5D3DEB-70A2-4FE9-AD15-795649A958A3}" dt="2024-01-31T13:00:58.826" v="1407" actId="120"/>
        <pc:sldMkLst>
          <pc:docMk/>
          <pc:sldMk cId="332489649" sldId="2664"/>
        </pc:sldMkLst>
        <pc:spChg chg="mod">
          <ac:chgData name="Van Der Linden Elke" userId="0fc987b5-c91c-46ff-80bf-fddd2e1bfa1d" providerId="ADAL" clId="{5D5D3DEB-70A2-4FE9-AD15-795649A958A3}" dt="2024-01-31T13:00:58.826" v="1407" actId="120"/>
          <ac:spMkLst>
            <pc:docMk/>
            <pc:sldMk cId="332489649" sldId="2664"/>
            <ac:spMk id="17" creationId="{3B146B78-4D44-BFA4-9335-1762BCF4C524}"/>
          </ac:spMkLst>
        </pc:spChg>
        <pc:spChg chg="add mod">
          <ac:chgData name="Van Der Linden Elke" userId="0fc987b5-c91c-46ff-80bf-fddd2e1bfa1d" providerId="ADAL" clId="{5D5D3DEB-70A2-4FE9-AD15-795649A958A3}" dt="2024-01-31T11:21:53.793" v="428"/>
          <ac:spMkLst>
            <pc:docMk/>
            <pc:sldMk cId="332489649" sldId="2664"/>
            <ac:spMk id="18" creationId="{7271DCA5-A532-22DB-4F41-2251F0DB0B8B}"/>
          </ac:spMkLst>
        </pc:spChg>
        <pc:spChg chg="add mod">
          <ac:chgData name="Van Der Linden Elke" userId="0fc987b5-c91c-46ff-80bf-fddd2e1bfa1d" providerId="ADAL" clId="{5D5D3DEB-70A2-4FE9-AD15-795649A958A3}" dt="2024-01-31T11:21:53.793" v="428"/>
          <ac:spMkLst>
            <pc:docMk/>
            <pc:sldMk cId="332489649" sldId="2664"/>
            <ac:spMk id="19" creationId="{326C0626-C229-DB98-6718-E1EE2C327111}"/>
          </ac:spMkLst>
        </pc:spChg>
        <pc:picChg chg="add mod">
          <ac:chgData name="Van Der Linden Elke" userId="0fc987b5-c91c-46ff-80bf-fddd2e1bfa1d" providerId="ADAL" clId="{5D5D3DEB-70A2-4FE9-AD15-795649A958A3}" dt="2024-01-31T11:21:53.793" v="428"/>
          <ac:picMkLst>
            <pc:docMk/>
            <pc:sldMk cId="332489649" sldId="2664"/>
            <ac:picMk id="20" creationId="{D1936A68-71FA-A520-B239-7D3AA67C37C0}"/>
          </ac:picMkLst>
        </pc:picChg>
      </pc:sldChg>
      <pc:sldChg chg="addSp modSp mod">
        <pc:chgData name="Van Der Linden Elke" userId="0fc987b5-c91c-46ff-80bf-fddd2e1bfa1d" providerId="ADAL" clId="{5D5D3DEB-70A2-4FE9-AD15-795649A958A3}" dt="2024-01-31T13:01:02.154" v="1408" actId="120"/>
        <pc:sldMkLst>
          <pc:docMk/>
          <pc:sldMk cId="2453567506" sldId="2665"/>
        </pc:sldMkLst>
        <pc:spChg chg="add mod">
          <ac:chgData name="Van Der Linden Elke" userId="0fc987b5-c91c-46ff-80bf-fddd2e1bfa1d" providerId="ADAL" clId="{5D5D3DEB-70A2-4FE9-AD15-795649A958A3}" dt="2024-01-31T11:21:55.856" v="429"/>
          <ac:spMkLst>
            <pc:docMk/>
            <pc:sldMk cId="2453567506" sldId="2665"/>
            <ac:spMk id="2" creationId="{13000219-60A7-9E85-570C-911CA905C6F2}"/>
          </ac:spMkLst>
        </pc:spChg>
        <pc:spChg chg="add mod">
          <ac:chgData name="Van Der Linden Elke" userId="0fc987b5-c91c-46ff-80bf-fddd2e1bfa1d" providerId="ADAL" clId="{5D5D3DEB-70A2-4FE9-AD15-795649A958A3}" dt="2024-01-31T11:21:55.856" v="429"/>
          <ac:spMkLst>
            <pc:docMk/>
            <pc:sldMk cId="2453567506" sldId="2665"/>
            <ac:spMk id="3" creationId="{7B65ABB6-6A3E-A32A-AE95-3E0C3B4F234C}"/>
          </ac:spMkLst>
        </pc:spChg>
        <pc:spChg chg="mod">
          <ac:chgData name="Van Der Linden Elke" userId="0fc987b5-c91c-46ff-80bf-fddd2e1bfa1d" providerId="ADAL" clId="{5D5D3DEB-70A2-4FE9-AD15-795649A958A3}" dt="2024-01-31T13:01:02.154" v="1408" actId="120"/>
          <ac:spMkLst>
            <pc:docMk/>
            <pc:sldMk cId="2453567506" sldId="2665"/>
            <ac:spMk id="17" creationId="{3B146B78-4D44-BFA4-9335-1762BCF4C524}"/>
          </ac:spMkLst>
        </pc:spChg>
        <pc:picChg chg="add mod">
          <ac:chgData name="Van Der Linden Elke" userId="0fc987b5-c91c-46ff-80bf-fddd2e1bfa1d" providerId="ADAL" clId="{5D5D3DEB-70A2-4FE9-AD15-795649A958A3}" dt="2024-01-31T11:21:55.856" v="429"/>
          <ac:picMkLst>
            <pc:docMk/>
            <pc:sldMk cId="2453567506" sldId="2665"/>
            <ac:picMk id="4" creationId="{19DD5222-CDF5-2FB4-9AB7-A41D38174AB3}"/>
          </ac:picMkLst>
        </pc:picChg>
      </pc:sldChg>
      <pc:sldChg chg="addSp modSp mod">
        <pc:chgData name="Van Der Linden Elke" userId="0fc987b5-c91c-46ff-80bf-fddd2e1bfa1d" providerId="ADAL" clId="{5D5D3DEB-70A2-4FE9-AD15-795649A958A3}" dt="2024-01-31T13:01:05.658" v="1409" actId="120"/>
        <pc:sldMkLst>
          <pc:docMk/>
          <pc:sldMk cId="289579315" sldId="2669"/>
        </pc:sldMkLst>
        <pc:spChg chg="add mod">
          <ac:chgData name="Van Der Linden Elke" userId="0fc987b5-c91c-46ff-80bf-fddd2e1bfa1d" providerId="ADAL" clId="{5D5D3DEB-70A2-4FE9-AD15-795649A958A3}" dt="2024-01-31T11:21:58.320" v="430"/>
          <ac:spMkLst>
            <pc:docMk/>
            <pc:sldMk cId="289579315" sldId="2669"/>
            <ac:spMk id="4" creationId="{6F6F0BB9-D251-B974-3E40-0167F0A1CA96}"/>
          </ac:spMkLst>
        </pc:spChg>
        <pc:spChg chg="add mod">
          <ac:chgData name="Van Der Linden Elke" userId="0fc987b5-c91c-46ff-80bf-fddd2e1bfa1d" providerId="ADAL" clId="{5D5D3DEB-70A2-4FE9-AD15-795649A958A3}" dt="2024-01-31T11:21:58.320" v="430"/>
          <ac:spMkLst>
            <pc:docMk/>
            <pc:sldMk cId="289579315" sldId="2669"/>
            <ac:spMk id="5" creationId="{49769078-67EE-CD17-65E5-E3D82A916914}"/>
          </ac:spMkLst>
        </pc:spChg>
        <pc:spChg chg="mod">
          <ac:chgData name="Van Der Linden Elke" userId="0fc987b5-c91c-46ff-80bf-fddd2e1bfa1d" providerId="ADAL" clId="{5D5D3DEB-70A2-4FE9-AD15-795649A958A3}" dt="2024-01-31T13:01:05.658" v="1409" actId="120"/>
          <ac:spMkLst>
            <pc:docMk/>
            <pc:sldMk cId="289579315" sldId="2669"/>
            <ac:spMk id="17" creationId="{3B146B78-4D44-BFA4-9335-1762BCF4C524}"/>
          </ac:spMkLst>
        </pc:spChg>
        <pc:picChg chg="add mod">
          <ac:chgData name="Van Der Linden Elke" userId="0fc987b5-c91c-46ff-80bf-fddd2e1bfa1d" providerId="ADAL" clId="{5D5D3DEB-70A2-4FE9-AD15-795649A958A3}" dt="2024-01-31T11:21:58.320" v="430"/>
          <ac:picMkLst>
            <pc:docMk/>
            <pc:sldMk cId="289579315" sldId="2669"/>
            <ac:picMk id="6" creationId="{6E2DD75E-F55E-FDFD-69EA-659B8FAD2663}"/>
          </ac:picMkLst>
        </pc:picChg>
      </pc:sldChg>
      <pc:sldChg chg="modSp mod">
        <pc:chgData name="Van Der Linden Elke" userId="0fc987b5-c91c-46ff-80bf-fddd2e1bfa1d" providerId="ADAL" clId="{5D5D3DEB-70A2-4FE9-AD15-795649A958A3}" dt="2024-01-31T13:01:11.618" v="1410" actId="120"/>
        <pc:sldMkLst>
          <pc:docMk/>
          <pc:sldMk cId="2698466141" sldId="2670"/>
        </pc:sldMkLst>
        <pc:spChg chg="mod">
          <ac:chgData name="Van Der Linden Elke" userId="0fc987b5-c91c-46ff-80bf-fddd2e1bfa1d" providerId="ADAL" clId="{5D5D3DEB-70A2-4FE9-AD15-795649A958A3}" dt="2024-01-31T13:01:11.618" v="1410" actId="120"/>
          <ac:spMkLst>
            <pc:docMk/>
            <pc:sldMk cId="2698466141" sldId="2670"/>
            <ac:spMk id="17" creationId="{3B146B78-4D44-BFA4-9335-1762BCF4C524}"/>
          </ac:spMkLst>
        </pc:spChg>
      </pc:sldChg>
      <pc:sldChg chg="modSp mod">
        <pc:chgData name="Van Der Linden Elke" userId="0fc987b5-c91c-46ff-80bf-fddd2e1bfa1d" providerId="ADAL" clId="{5D5D3DEB-70A2-4FE9-AD15-795649A958A3}" dt="2024-01-31T13:01:23.724" v="1411" actId="120"/>
        <pc:sldMkLst>
          <pc:docMk/>
          <pc:sldMk cId="428001637" sldId="2671"/>
        </pc:sldMkLst>
        <pc:spChg chg="mod">
          <ac:chgData name="Van Der Linden Elke" userId="0fc987b5-c91c-46ff-80bf-fddd2e1bfa1d" providerId="ADAL" clId="{5D5D3DEB-70A2-4FE9-AD15-795649A958A3}" dt="2024-01-31T13:01:23.724" v="1411" actId="120"/>
          <ac:spMkLst>
            <pc:docMk/>
            <pc:sldMk cId="428001637" sldId="2671"/>
            <ac:spMk id="17" creationId="{3B146B78-4D44-BFA4-9335-1762BCF4C524}"/>
          </ac:spMkLst>
        </pc:spChg>
      </pc:sldChg>
      <pc:sldChg chg="addSp modSp mod">
        <pc:chgData name="Van Der Linden Elke" userId="0fc987b5-c91c-46ff-80bf-fddd2e1bfa1d" providerId="ADAL" clId="{5D5D3DEB-70A2-4FE9-AD15-795649A958A3}" dt="2024-01-31T13:03:42.115" v="1443"/>
        <pc:sldMkLst>
          <pc:docMk/>
          <pc:sldMk cId="2856745575" sldId="2672"/>
        </pc:sldMkLst>
        <pc:spChg chg="add mod">
          <ac:chgData name="Van Der Linden Elke" userId="0fc987b5-c91c-46ff-80bf-fddd2e1bfa1d" providerId="ADAL" clId="{5D5D3DEB-70A2-4FE9-AD15-795649A958A3}" dt="2024-01-31T13:03:42.115" v="1443"/>
          <ac:spMkLst>
            <pc:docMk/>
            <pc:sldMk cId="2856745575" sldId="2672"/>
            <ac:spMk id="2" creationId="{D08661C3-0A09-B23A-0218-A38AD9548D73}"/>
          </ac:spMkLst>
        </pc:spChg>
        <pc:spChg chg="add mod">
          <ac:chgData name="Van Der Linden Elke" userId="0fc987b5-c91c-46ff-80bf-fddd2e1bfa1d" providerId="ADAL" clId="{5D5D3DEB-70A2-4FE9-AD15-795649A958A3}" dt="2024-01-31T13:03:42.115" v="1443"/>
          <ac:spMkLst>
            <pc:docMk/>
            <pc:sldMk cId="2856745575" sldId="2672"/>
            <ac:spMk id="4" creationId="{32671983-62B8-03C2-7256-E639A5F5DEA4}"/>
          </ac:spMkLst>
        </pc:spChg>
        <pc:spChg chg="mod">
          <ac:chgData name="Van Der Linden Elke" userId="0fc987b5-c91c-46ff-80bf-fddd2e1bfa1d" providerId="ADAL" clId="{5D5D3DEB-70A2-4FE9-AD15-795649A958A3}" dt="2024-01-31T13:01:27.810" v="1412" actId="120"/>
          <ac:spMkLst>
            <pc:docMk/>
            <pc:sldMk cId="2856745575" sldId="2672"/>
            <ac:spMk id="17" creationId="{3B146B78-4D44-BFA4-9335-1762BCF4C524}"/>
          </ac:spMkLst>
        </pc:spChg>
        <pc:picChg chg="add mod">
          <ac:chgData name="Van Der Linden Elke" userId="0fc987b5-c91c-46ff-80bf-fddd2e1bfa1d" providerId="ADAL" clId="{5D5D3DEB-70A2-4FE9-AD15-795649A958A3}" dt="2024-01-31T13:03:42.115" v="1443"/>
          <ac:picMkLst>
            <pc:docMk/>
            <pc:sldMk cId="2856745575" sldId="2672"/>
            <ac:picMk id="5" creationId="{F61E8CE0-2895-C586-46CF-3976FA806582}"/>
          </ac:picMkLst>
        </pc:picChg>
      </pc:sldChg>
      <pc:sldChg chg="modSp mod">
        <pc:chgData name="Van Der Linden Elke" userId="0fc987b5-c91c-46ff-80bf-fddd2e1bfa1d" providerId="ADAL" clId="{5D5D3DEB-70A2-4FE9-AD15-795649A958A3}" dt="2024-01-31T13:01:33.410" v="1413" actId="120"/>
        <pc:sldMkLst>
          <pc:docMk/>
          <pc:sldMk cId="2693557466" sldId="2673"/>
        </pc:sldMkLst>
        <pc:spChg chg="mod">
          <ac:chgData name="Van Der Linden Elke" userId="0fc987b5-c91c-46ff-80bf-fddd2e1bfa1d" providerId="ADAL" clId="{5D5D3DEB-70A2-4FE9-AD15-795649A958A3}" dt="2024-01-31T13:01:33.410" v="1413" actId="120"/>
          <ac:spMkLst>
            <pc:docMk/>
            <pc:sldMk cId="2693557466" sldId="2673"/>
            <ac:spMk id="17" creationId="{3B146B78-4D44-BFA4-9335-1762BCF4C524}"/>
          </ac:spMkLst>
        </pc:spChg>
      </pc:sldChg>
      <pc:sldChg chg="addSp delSp modSp mod">
        <pc:chgData name="Van Der Linden Elke" userId="0fc987b5-c91c-46ff-80bf-fddd2e1bfa1d" providerId="ADAL" clId="{5D5D3DEB-70A2-4FE9-AD15-795649A958A3}" dt="2024-01-31T13:01:37.648" v="1414" actId="120"/>
        <pc:sldMkLst>
          <pc:docMk/>
          <pc:sldMk cId="1142927584" sldId="2674"/>
        </pc:sldMkLst>
        <pc:spChg chg="add del mod">
          <ac:chgData name="Van Der Linden Elke" userId="0fc987b5-c91c-46ff-80bf-fddd2e1bfa1d" providerId="ADAL" clId="{5D5D3DEB-70A2-4FE9-AD15-795649A958A3}" dt="2024-01-31T12:33:31.070" v="471"/>
          <ac:spMkLst>
            <pc:docMk/>
            <pc:sldMk cId="1142927584" sldId="2674"/>
            <ac:spMk id="3" creationId="{68751592-6F4A-0217-6FFA-561DFB5F370F}"/>
          </ac:spMkLst>
        </pc:spChg>
        <pc:spChg chg="add del mod">
          <ac:chgData name="Van Der Linden Elke" userId="0fc987b5-c91c-46ff-80bf-fddd2e1bfa1d" providerId="ADAL" clId="{5D5D3DEB-70A2-4FE9-AD15-795649A958A3}" dt="2024-01-31T12:33:31.070" v="471"/>
          <ac:spMkLst>
            <pc:docMk/>
            <pc:sldMk cId="1142927584" sldId="2674"/>
            <ac:spMk id="4" creationId="{E083426B-832D-1A45-4913-5BB57F62F369}"/>
          </ac:spMkLst>
        </pc:spChg>
        <pc:spChg chg="mod">
          <ac:chgData name="Van Der Linden Elke" userId="0fc987b5-c91c-46ff-80bf-fddd2e1bfa1d" providerId="ADAL" clId="{5D5D3DEB-70A2-4FE9-AD15-795649A958A3}" dt="2024-01-31T13:01:37.648" v="1414" actId="120"/>
          <ac:spMkLst>
            <pc:docMk/>
            <pc:sldMk cId="1142927584" sldId="2674"/>
            <ac:spMk id="17" creationId="{3B146B78-4D44-BFA4-9335-1762BCF4C524}"/>
          </ac:spMkLst>
        </pc:spChg>
        <pc:picChg chg="add del mod">
          <ac:chgData name="Van Der Linden Elke" userId="0fc987b5-c91c-46ff-80bf-fddd2e1bfa1d" providerId="ADAL" clId="{5D5D3DEB-70A2-4FE9-AD15-795649A958A3}" dt="2024-01-31T12:33:31.070" v="471"/>
          <ac:picMkLst>
            <pc:docMk/>
            <pc:sldMk cId="1142927584" sldId="2674"/>
            <ac:picMk id="5" creationId="{C367588A-8DC0-7C7C-8A23-25DD82B73954}"/>
          </ac:picMkLst>
        </pc:picChg>
      </pc:sldChg>
      <pc:sldChg chg="addSp modSp mod">
        <pc:chgData name="Van Der Linden Elke" userId="0fc987b5-c91c-46ff-80bf-fddd2e1bfa1d" providerId="ADAL" clId="{5D5D3DEB-70A2-4FE9-AD15-795649A958A3}" dt="2024-01-31T13:01:42.537" v="1415" actId="120"/>
        <pc:sldMkLst>
          <pc:docMk/>
          <pc:sldMk cId="2015822184" sldId="2675"/>
        </pc:sldMkLst>
        <pc:spChg chg="add mod">
          <ac:chgData name="Van Der Linden Elke" userId="0fc987b5-c91c-46ff-80bf-fddd2e1bfa1d" providerId="ADAL" clId="{5D5D3DEB-70A2-4FE9-AD15-795649A958A3}" dt="2024-01-31T12:33:12.668" v="469"/>
          <ac:spMkLst>
            <pc:docMk/>
            <pc:sldMk cId="2015822184" sldId="2675"/>
            <ac:spMk id="2" creationId="{0DBA40EB-C120-60D7-E00D-9B1F45C098C6}"/>
          </ac:spMkLst>
        </pc:spChg>
        <pc:spChg chg="add mod">
          <ac:chgData name="Van Der Linden Elke" userId="0fc987b5-c91c-46ff-80bf-fddd2e1bfa1d" providerId="ADAL" clId="{5D5D3DEB-70A2-4FE9-AD15-795649A958A3}" dt="2024-01-31T12:33:12.668" v="469"/>
          <ac:spMkLst>
            <pc:docMk/>
            <pc:sldMk cId="2015822184" sldId="2675"/>
            <ac:spMk id="5" creationId="{F5B89B25-80FE-9915-E070-46BA48FC91F7}"/>
          </ac:spMkLst>
        </pc:spChg>
        <pc:spChg chg="mod">
          <ac:chgData name="Van Der Linden Elke" userId="0fc987b5-c91c-46ff-80bf-fddd2e1bfa1d" providerId="ADAL" clId="{5D5D3DEB-70A2-4FE9-AD15-795649A958A3}" dt="2024-01-31T13:01:42.537" v="1415" actId="120"/>
          <ac:spMkLst>
            <pc:docMk/>
            <pc:sldMk cId="2015822184" sldId="2675"/>
            <ac:spMk id="17" creationId="{3B146B78-4D44-BFA4-9335-1762BCF4C524}"/>
          </ac:spMkLst>
        </pc:spChg>
        <pc:picChg chg="add mod">
          <ac:chgData name="Van Der Linden Elke" userId="0fc987b5-c91c-46ff-80bf-fddd2e1bfa1d" providerId="ADAL" clId="{5D5D3DEB-70A2-4FE9-AD15-795649A958A3}" dt="2024-01-31T12:33:12.668" v="469"/>
          <ac:picMkLst>
            <pc:docMk/>
            <pc:sldMk cId="2015822184" sldId="2675"/>
            <ac:picMk id="6" creationId="{F5777AC5-8BFF-8843-FC46-E6B7617DF318}"/>
          </ac:picMkLst>
        </pc:picChg>
      </pc:sldChg>
      <pc:sldChg chg="addSp modSp mod">
        <pc:chgData name="Van Der Linden Elke" userId="0fc987b5-c91c-46ff-80bf-fddd2e1bfa1d" providerId="ADAL" clId="{5D5D3DEB-70A2-4FE9-AD15-795649A958A3}" dt="2024-01-31T13:01:47.049" v="1416" actId="120"/>
        <pc:sldMkLst>
          <pc:docMk/>
          <pc:sldMk cId="501034035" sldId="2680"/>
        </pc:sldMkLst>
        <pc:spChg chg="add mod">
          <ac:chgData name="Van Der Linden Elke" userId="0fc987b5-c91c-46ff-80bf-fddd2e1bfa1d" providerId="ADAL" clId="{5D5D3DEB-70A2-4FE9-AD15-795649A958A3}" dt="2024-01-31T11:22:10.996" v="431"/>
          <ac:spMkLst>
            <pc:docMk/>
            <pc:sldMk cId="501034035" sldId="2680"/>
            <ac:spMk id="3" creationId="{EA956B95-003C-F356-7839-747BB0BD59BD}"/>
          </ac:spMkLst>
        </pc:spChg>
        <pc:spChg chg="mod">
          <ac:chgData name="Van Der Linden Elke" userId="0fc987b5-c91c-46ff-80bf-fddd2e1bfa1d" providerId="ADAL" clId="{5D5D3DEB-70A2-4FE9-AD15-795649A958A3}" dt="2024-01-31T13:01:47.049" v="1416" actId="120"/>
          <ac:spMkLst>
            <pc:docMk/>
            <pc:sldMk cId="501034035" sldId="2680"/>
            <ac:spMk id="6" creationId="{2459FF0C-B8E4-4AF2-8D0F-9673864657BA}"/>
          </ac:spMkLst>
        </pc:spChg>
        <pc:spChg chg="add mod">
          <ac:chgData name="Van Der Linden Elke" userId="0fc987b5-c91c-46ff-80bf-fddd2e1bfa1d" providerId="ADAL" clId="{5D5D3DEB-70A2-4FE9-AD15-795649A958A3}" dt="2024-01-31T11:22:10.996" v="431"/>
          <ac:spMkLst>
            <pc:docMk/>
            <pc:sldMk cId="501034035" sldId="2680"/>
            <ac:spMk id="8" creationId="{DF2B5A06-432D-D240-157A-08E61C54C207}"/>
          </ac:spMkLst>
        </pc:spChg>
        <pc:picChg chg="add mod">
          <ac:chgData name="Van Der Linden Elke" userId="0fc987b5-c91c-46ff-80bf-fddd2e1bfa1d" providerId="ADAL" clId="{5D5D3DEB-70A2-4FE9-AD15-795649A958A3}" dt="2024-01-31T11:22:10.996" v="431"/>
          <ac:picMkLst>
            <pc:docMk/>
            <pc:sldMk cId="501034035" sldId="2680"/>
            <ac:picMk id="11" creationId="{F00CBD4D-2453-C8D5-3D54-D38F845E22F3}"/>
          </ac:picMkLst>
        </pc:picChg>
      </pc:sldChg>
      <pc:sldChg chg="addSp modSp mod">
        <pc:chgData name="Van Der Linden Elke" userId="0fc987b5-c91c-46ff-80bf-fddd2e1bfa1d" providerId="ADAL" clId="{5D5D3DEB-70A2-4FE9-AD15-795649A958A3}" dt="2024-01-31T13:01:51.098" v="1417" actId="120"/>
        <pc:sldMkLst>
          <pc:docMk/>
          <pc:sldMk cId="1892544033" sldId="2681"/>
        </pc:sldMkLst>
        <pc:spChg chg="add mod">
          <ac:chgData name="Van Der Linden Elke" userId="0fc987b5-c91c-46ff-80bf-fddd2e1bfa1d" providerId="ADAL" clId="{5D5D3DEB-70A2-4FE9-AD15-795649A958A3}" dt="2024-01-31T11:22:15.817" v="432"/>
          <ac:spMkLst>
            <pc:docMk/>
            <pc:sldMk cId="1892544033" sldId="2681"/>
            <ac:spMk id="2" creationId="{BD9A08E3-B7D6-03CE-9C55-7DC8E4418473}"/>
          </ac:spMkLst>
        </pc:spChg>
        <pc:spChg chg="add mod">
          <ac:chgData name="Van Der Linden Elke" userId="0fc987b5-c91c-46ff-80bf-fddd2e1bfa1d" providerId="ADAL" clId="{5D5D3DEB-70A2-4FE9-AD15-795649A958A3}" dt="2024-01-31T11:22:15.817" v="432"/>
          <ac:spMkLst>
            <pc:docMk/>
            <pc:sldMk cId="1892544033" sldId="2681"/>
            <ac:spMk id="4" creationId="{DE80E4C5-1BEF-D068-BFC8-A1C50453ADA2}"/>
          </ac:spMkLst>
        </pc:spChg>
        <pc:spChg chg="mod">
          <ac:chgData name="Van Der Linden Elke" userId="0fc987b5-c91c-46ff-80bf-fddd2e1bfa1d" providerId="ADAL" clId="{5D5D3DEB-70A2-4FE9-AD15-795649A958A3}" dt="2024-01-31T13:01:51.098" v="1417" actId="120"/>
          <ac:spMkLst>
            <pc:docMk/>
            <pc:sldMk cId="1892544033" sldId="2681"/>
            <ac:spMk id="6" creationId="{2459FF0C-B8E4-4AF2-8D0F-9673864657BA}"/>
          </ac:spMkLst>
        </pc:spChg>
        <pc:picChg chg="add mod">
          <ac:chgData name="Van Der Linden Elke" userId="0fc987b5-c91c-46ff-80bf-fddd2e1bfa1d" providerId="ADAL" clId="{5D5D3DEB-70A2-4FE9-AD15-795649A958A3}" dt="2024-01-31T11:22:15.817" v="432"/>
          <ac:picMkLst>
            <pc:docMk/>
            <pc:sldMk cId="1892544033" sldId="2681"/>
            <ac:picMk id="8" creationId="{01C2E98F-15D2-C11B-CE3B-14D03B42D598}"/>
          </ac:picMkLst>
        </pc:picChg>
      </pc:sldChg>
      <pc:sldChg chg="addSp modSp mod">
        <pc:chgData name="Van Der Linden Elke" userId="0fc987b5-c91c-46ff-80bf-fddd2e1bfa1d" providerId="ADAL" clId="{5D5D3DEB-70A2-4FE9-AD15-795649A958A3}" dt="2024-01-31T13:01:55.001" v="1418" actId="120"/>
        <pc:sldMkLst>
          <pc:docMk/>
          <pc:sldMk cId="912039718" sldId="2682"/>
        </pc:sldMkLst>
        <pc:spChg chg="add mod">
          <ac:chgData name="Van Der Linden Elke" userId="0fc987b5-c91c-46ff-80bf-fddd2e1bfa1d" providerId="ADAL" clId="{5D5D3DEB-70A2-4FE9-AD15-795649A958A3}" dt="2024-01-31T11:22:18.312" v="433"/>
          <ac:spMkLst>
            <pc:docMk/>
            <pc:sldMk cId="912039718" sldId="2682"/>
            <ac:spMk id="2" creationId="{DB4576FF-8AAF-9F22-DEE2-45C08F9C8E60}"/>
          </ac:spMkLst>
        </pc:spChg>
        <pc:spChg chg="add mod">
          <ac:chgData name="Van Der Linden Elke" userId="0fc987b5-c91c-46ff-80bf-fddd2e1bfa1d" providerId="ADAL" clId="{5D5D3DEB-70A2-4FE9-AD15-795649A958A3}" dt="2024-01-31T11:22:18.312" v="433"/>
          <ac:spMkLst>
            <pc:docMk/>
            <pc:sldMk cId="912039718" sldId="2682"/>
            <ac:spMk id="4" creationId="{1FF7FFF0-BE07-1DB0-2E2E-8FAA543F31BC}"/>
          </ac:spMkLst>
        </pc:spChg>
        <pc:spChg chg="mod">
          <ac:chgData name="Van Der Linden Elke" userId="0fc987b5-c91c-46ff-80bf-fddd2e1bfa1d" providerId="ADAL" clId="{5D5D3DEB-70A2-4FE9-AD15-795649A958A3}" dt="2024-01-31T13:01:55.001" v="1418" actId="120"/>
          <ac:spMkLst>
            <pc:docMk/>
            <pc:sldMk cId="912039718" sldId="2682"/>
            <ac:spMk id="6" creationId="{2459FF0C-B8E4-4AF2-8D0F-9673864657BA}"/>
          </ac:spMkLst>
        </pc:spChg>
        <pc:picChg chg="add mod">
          <ac:chgData name="Van Der Linden Elke" userId="0fc987b5-c91c-46ff-80bf-fddd2e1bfa1d" providerId="ADAL" clId="{5D5D3DEB-70A2-4FE9-AD15-795649A958A3}" dt="2024-01-31T11:22:18.312" v="433"/>
          <ac:picMkLst>
            <pc:docMk/>
            <pc:sldMk cId="912039718" sldId="2682"/>
            <ac:picMk id="9" creationId="{048BCBB8-BE27-29E4-93EB-196D2B998C81}"/>
          </ac:picMkLst>
        </pc:picChg>
      </pc:sldChg>
      <pc:sldChg chg="addSp modSp mod">
        <pc:chgData name="Van Der Linden Elke" userId="0fc987b5-c91c-46ff-80bf-fddd2e1bfa1d" providerId="ADAL" clId="{5D5D3DEB-70A2-4FE9-AD15-795649A958A3}" dt="2024-01-31T13:01:58.314" v="1419" actId="120"/>
        <pc:sldMkLst>
          <pc:docMk/>
          <pc:sldMk cId="290635909" sldId="2683"/>
        </pc:sldMkLst>
        <pc:spChg chg="mod">
          <ac:chgData name="Van Der Linden Elke" userId="0fc987b5-c91c-46ff-80bf-fddd2e1bfa1d" providerId="ADAL" clId="{5D5D3DEB-70A2-4FE9-AD15-795649A958A3}" dt="2024-01-31T13:01:58.314" v="1419" actId="120"/>
          <ac:spMkLst>
            <pc:docMk/>
            <pc:sldMk cId="290635909" sldId="2683"/>
            <ac:spMk id="6" creationId="{2459FF0C-B8E4-4AF2-8D0F-9673864657BA}"/>
          </ac:spMkLst>
        </pc:spChg>
        <pc:spChg chg="add mod">
          <ac:chgData name="Van Der Linden Elke" userId="0fc987b5-c91c-46ff-80bf-fddd2e1bfa1d" providerId="ADAL" clId="{5D5D3DEB-70A2-4FE9-AD15-795649A958A3}" dt="2024-01-31T11:22:20.426" v="434"/>
          <ac:spMkLst>
            <pc:docMk/>
            <pc:sldMk cId="290635909" sldId="2683"/>
            <ac:spMk id="8" creationId="{23ACAB34-D479-E730-A5EB-FA2E94542EAD}"/>
          </ac:spMkLst>
        </pc:spChg>
        <pc:spChg chg="add mod">
          <ac:chgData name="Van Der Linden Elke" userId="0fc987b5-c91c-46ff-80bf-fddd2e1bfa1d" providerId="ADAL" clId="{5D5D3DEB-70A2-4FE9-AD15-795649A958A3}" dt="2024-01-31T11:22:20.426" v="434"/>
          <ac:spMkLst>
            <pc:docMk/>
            <pc:sldMk cId="290635909" sldId="2683"/>
            <ac:spMk id="9" creationId="{009ABAB3-F8C4-A42F-1A05-05601E0FA919}"/>
          </ac:spMkLst>
        </pc:spChg>
        <pc:picChg chg="add mod">
          <ac:chgData name="Van Der Linden Elke" userId="0fc987b5-c91c-46ff-80bf-fddd2e1bfa1d" providerId="ADAL" clId="{5D5D3DEB-70A2-4FE9-AD15-795649A958A3}" dt="2024-01-31T11:22:20.426" v="434"/>
          <ac:picMkLst>
            <pc:docMk/>
            <pc:sldMk cId="290635909" sldId="2683"/>
            <ac:picMk id="11" creationId="{B9934DC2-9C7F-E111-4F2F-90EA3CBBF565}"/>
          </ac:picMkLst>
        </pc:picChg>
      </pc:sldChg>
      <pc:sldChg chg="addSp modSp mod">
        <pc:chgData name="Van Der Linden Elke" userId="0fc987b5-c91c-46ff-80bf-fddd2e1bfa1d" providerId="ADAL" clId="{5D5D3DEB-70A2-4FE9-AD15-795649A958A3}" dt="2024-01-31T13:02:01.385" v="1420" actId="120"/>
        <pc:sldMkLst>
          <pc:docMk/>
          <pc:sldMk cId="1514060969" sldId="2684"/>
        </pc:sldMkLst>
        <pc:spChg chg="add mod">
          <ac:chgData name="Van Der Linden Elke" userId="0fc987b5-c91c-46ff-80bf-fddd2e1bfa1d" providerId="ADAL" clId="{5D5D3DEB-70A2-4FE9-AD15-795649A958A3}" dt="2024-01-31T11:22:22.843" v="435"/>
          <ac:spMkLst>
            <pc:docMk/>
            <pc:sldMk cId="1514060969" sldId="2684"/>
            <ac:spMk id="2" creationId="{2DCCADDC-CF50-910F-277E-197184C98BD9}"/>
          </ac:spMkLst>
        </pc:spChg>
        <pc:spChg chg="add mod">
          <ac:chgData name="Van Der Linden Elke" userId="0fc987b5-c91c-46ff-80bf-fddd2e1bfa1d" providerId="ADAL" clId="{5D5D3DEB-70A2-4FE9-AD15-795649A958A3}" dt="2024-01-31T11:22:22.843" v="435"/>
          <ac:spMkLst>
            <pc:docMk/>
            <pc:sldMk cId="1514060969" sldId="2684"/>
            <ac:spMk id="4" creationId="{A4CD377F-F1A2-18DB-9C36-34BB3C419AC3}"/>
          </ac:spMkLst>
        </pc:spChg>
        <pc:spChg chg="mod">
          <ac:chgData name="Van Der Linden Elke" userId="0fc987b5-c91c-46ff-80bf-fddd2e1bfa1d" providerId="ADAL" clId="{5D5D3DEB-70A2-4FE9-AD15-795649A958A3}" dt="2024-01-31T13:02:01.385" v="1420" actId="120"/>
          <ac:spMkLst>
            <pc:docMk/>
            <pc:sldMk cId="1514060969" sldId="2684"/>
            <ac:spMk id="6" creationId="{2459FF0C-B8E4-4AF2-8D0F-9673864657BA}"/>
          </ac:spMkLst>
        </pc:spChg>
        <pc:picChg chg="add mod">
          <ac:chgData name="Van Der Linden Elke" userId="0fc987b5-c91c-46ff-80bf-fddd2e1bfa1d" providerId="ADAL" clId="{5D5D3DEB-70A2-4FE9-AD15-795649A958A3}" dt="2024-01-31T11:22:22.843" v="435"/>
          <ac:picMkLst>
            <pc:docMk/>
            <pc:sldMk cId="1514060969" sldId="2684"/>
            <ac:picMk id="12" creationId="{AB10F5AB-AB0E-9570-936D-D7B43A7C2577}"/>
          </ac:picMkLst>
        </pc:picChg>
      </pc:sldChg>
      <pc:sldChg chg="delSp modSp mod">
        <pc:chgData name="Van Der Linden Elke" userId="0fc987b5-c91c-46ff-80bf-fddd2e1bfa1d" providerId="ADAL" clId="{5D5D3DEB-70A2-4FE9-AD15-795649A958A3}" dt="2024-01-31T13:04:04.427" v="1447" actId="478"/>
        <pc:sldMkLst>
          <pc:docMk/>
          <pc:sldMk cId="3182343259" sldId="2692"/>
        </pc:sldMkLst>
        <pc:spChg chg="mod">
          <ac:chgData name="Van Der Linden Elke" userId="0fc987b5-c91c-46ff-80bf-fddd2e1bfa1d" providerId="ADAL" clId="{5D5D3DEB-70A2-4FE9-AD15-795649A958A3}" dt="2024-01-31T13:03:04.332" v="1440" actId="20577"/>
          <ac:spMkLst>
            <pc:docMk/>
            <pc:sldMk cId="3182343259" sldId="2692"/>
            <ac:spMk id="2" creationId="{3F7D4929-C838-6EFA-8AF2-F043BD26C1C3}"/>
          </ac:spMkLst>
        </pc:spChg>
        <pc:spChg chg="del">
          <ac:chgData name="Van Der Linden Elke" userId="0fc987b5-c91c-46ff-80bf-fddd2e1bfa1d" providerId="ADAL" clId="{5D5D3DEB-70A2-4FE9-AD15-795649A958A3}" dt="2024-01-31T13:04:02.088" v="1444" actId="478"/>
          <ac:spMkLst>
            <pc:docMk/>
            <pc:sldMk cId="3182343259" sldId="2692"/>
            <ac:spMk id="3" creationId="{5A68660B-B36E-C8E6-DAFD-4884A5401AD1}"/>
          </ac:spMkLst>
        </pc:spChg>
        <pc:spChg chg="del">
          <ac:chgData name="Van Der Linden Elke" userId="0fc987b5-c91c-46ff-80bf-fddd2e1bfa1d" providerId="ADAL" clId="{5D5D3DEB-70A2-4FE9-AD15-795649A958A3}" dt="2024-01-31T13:04:04.427" v="1447" actId="478"/>
          <ac:spMkLst>
            <pc:docMk/>
            <pc:sldMk cId="3182343259" sldId="2692"/>
            <ac:spMk id="4" creationId="{82ECB075-D121-CAAF-0640-3DA89FE607E1}"/>
          </ac:spMkLst>
        </pc:spChg>
        <pc:spChg chg="del">
          <ac:chgData name="Van Der Linden Elke" userId="0fc987b5-c91c-46ff-80bf-fddd2e1bfa1d" providerId="ADAL" clId="{5D5D3DEB-70A2-4FE9-AD15-795649A958A3}" dt="2024-01-31T13:04:03.103" v="1445" actId="478"/>
          <ac:spMkLst>
            <pc:docMk/>
            <pc:sldMk cId="3182343259" sldId="2692"/>
            <ac:spMk id="5" creationId="{BF6F9BD0-AA18-049E-A415-AEB708F82D3E}"/>
          </ac:spMkLst>
        </pc:spChg>
        <pc:picChg chg="del">
          <ac:chgData name="Van Der Linden Elke" userId="0fc987b5-c91c-46ff-80bf-fddd2e1bfa1d" providerId="ADAL" clId="{5D5D3DEB-70A2-4FE9-AD15-795649A958A3}" dt="2024-01-31T13:04:03.767" v="1446" actId="478"/>
          <ac:picMkLst>
            <pc:docMk/>
            <pc:sldMk cId="3182343259" sldId="2692"/>
            <ac:picMk id="6" creationId="{E3D703E4-E9EF-4DFF-BA60-12AA08D423DE}"/>
          </ac:picMkLst>
        </pc:picChg>
      </pc:sldChg>
      <pc:sldChg chg="delSp mod">
        <pc:chgData name="Van Der Linden Elke" userId="0fc987b5-c91c-46ff-80bf-fddd2e1bfa1d" providerId="ADAL" clId="{5D5D3DEB-70A2-4FE9-AD15-795649A958A3}" dt="2024-01-31T13:04:09.724" v="1450" actId="478"/>
        <pc:sldMkLst>
          <pc:docMk/>
          <pc:sldMk cId="1466110472" sldId="2693"/>
        </pc:sldMkLst>
        <pc:spChg chg="del">
          <ac:chgData name="Van Der Linden Elke" userId="0fc987b5-c91c-46ff-80bf-fddd2e1bfa1d" providerId="ADAL" clId="{5D5D3DEB-70A2-4FE9-AD15-795649A958A3}" dt="2024-01-31T13:04:09.724" v="1450" actId="478"/>
          <ac:spMkLst>
            <pc:docMk/>
            <pc:sldMk cId="1466110472" sldId="2693"/>
            <ac:spMk id="4" creationId="{82ECB075-D121-CAAF-0640-3DA89FE607E1}"/>
          </ac:spMkLst>
        </pc:spChg>
        <pc:spChg chg="del">
          <ac:chgData name="Van Der Linden Elke" userId="0fc987b5-c91c-46ff-80bf-fddd2e1bfa1d" providerId="ADAL" clId="{5D5D3DEB-70A2-4FE9-AD15-795649A958A3}" dt="2024-01-31T13:04:08.222" v="1448" actId="478"/>
          <ac:spMkLst>
            <pc:docMk/>
            <pc:sldMk cId="1466110472" sldId="2693"/>
            <ac:spMk id="5" creationId="{BF6F9BD0-AA18-049E-A415-AEB708F82D3E}"/>
          </ac:spMkLst>
        </pc:spChg>
        <pc:picChg chg="del">
          <ac:chgData name="Van Der Linden Elke" userId="0fc987b5-c91c-46ff-80bf-fddd2e1bfa1d" providerId="ADAL" clId="{5D5D3DEB-70A2-4FE9-AD15-795649A958A3}" dt="2024-01-31T13:04:08.898" v="1449" actId="478"/>
          <ac:picMkLst>
            <pc:docMk/>
            <pc:sldMk cId="1466110472" sldId="2693"/>
            <ac:picMk id="6" creationId="{E3D703E4-E9EF-4DFF-BA60-12AA08D423DE}"/>
          </ac:picMkLst>
        </pc:picChg>
      </pc:sldChg>
      <pc:sldChg chg="delSp mod">
        <pc:chgData name="Van Der Linden Elke" userId="0fc987b5-c91c-46ff-80bf-fddd2e1bfa1d" providerId="ADAL" clId="{5D5D3DEB-70A2-4FE9-AD15-795649A958A3}" dt="2024-01-31T13:04:15.026" v="1453" actId="478"/>
        <pc:sldMkLst>
          <pc:docMk/>
          <pc:sldMk cId="2784268032" sldId="2694"/>
        </pc:sldMkLst>
        <pc:spChg chg="del">
          <ac:chgData name="Van Der Linden Elke" userId="0fc987b5-c91c-46ff-80bf-fddd2e1bfa1d" providerId="ADAL" clId="{5D5D3DEB-70A2-4FE9-AD15-795649A958A3}" dt="2024-01-31T13:04:12.855" v="1451" actId="478"/>
          <ac:spMkLst>
            <pc:docMk/>
            <pc:sldMk cId="2784268032" sldId="2694"/>
            <ac:spMk id="4" creationId="{82ECB075-D121-CAAF-0640-3DA89FE607E1}"/>
          </ac:spMkLst>
        </pc:spChg>
        <pc:spChg chg="del">
          <ac:chgData name="Van Der Linden Elke" userId="0fc987b5-c91c-46ff-80bf-fddd2e1bfa1d" providerId="ADAL" clId="{5D5D3DEB-70A2-4FE9-AD15-795649A958A3}" dt="2024-01-31T13:04:15.026" v="1453" actId="478"/>
          <ac:spMkLst>
            <pc:docMk/>
            <pc:sldMk cId="2784268032" sldId="2694"/>
            <ac:spMk id="5" creationId="{BF6F9BD0-AA18-049E-A415-AEB708F82D3E}"/>
          </ac:spMkLst>
        </pc:spChg>
        <pc:picChg chg="del">
          <ac:chgData name="Van Der Linden Elke" userId="0fc987b5-c91c-46ff-80bf-fddd2e1bfa1d" providerId="ADAL" clId="{5D5D3DEB-70A2-4FE9-AD15-795649A958A3}" dt="2024-01-31T13:04:13.541" v="1452" actId="478"/>
          <ac:picMkLst>
            <pc:docMk/>
            <pc:sldMk cId="2784268032" sldId="2694"/>
            <ac:picMk id="6" creationId="{E3D703E4-E9EF-4DFF-BA60-12AA08D423DE}"/>
          </ac:picMkLst>
        </pc:picChg>
      </pc:sldChg>
      <pc:sldChg chg="delSp mod">
        <pc:chgData name="Van Der Linden Elke" userId="0fc987b5-c91c-46ff-80bf-fddd2e1bfa1d" providerId="ADAL" clId="{5D5D3DEB-70A2-4FE9-AD15-795649A958A3}" dt="2024-01-31T13:04:19.662" v="1456" actId="478"/>
        <pc:sldMkLst>
          <pc:docMk/>
          <pc:sldMk cId="2416658724" sldId="2696"/>
        </pc:sldMkLst>
        <pc:spChg chg="del">
          <ac:chgData name="Van Der Linden Elke" userId="0fc987b5-c91c-46ff-80bf-fddd2e1bfa1d" providerId="ADAL" clId="{5D5D3DEB-70A2-4FE9-AD15-795649A958A3}" dt="2024-01-31T13:04:18.069" v="1455" actId="478"/>
          <ac:spMkLst>
            <pc:docMk/>
            <pc:sldMk cId="2416658724" sldId="2696"/>
            <ac:spMk id="15" creationId="{92EBDD7E-70A2-1803-19C1-92EEB653A441}"/>
          </ac:spMkLst>
        </pc:spChg>
        <pc:spChg chg="del">
          <ac:chgData name="Van Der Linden Elke" userId="0fc987b5-c91c-46ff-80bf-fddd2e1bfa1d" providerId="ADAL" clId="{5D5D3DEB-70A2-4FE9-AD15-795649A958A3}" dt="2024-01-31T13:04:19.662" v="1456" actId="478"/>
          <ac:spMkLst>
            <pc:docMk/>
            <pc:sldMk cId="2416658724" sldId="2696"/>
            <ac:spMk id="16" creationId="{EEE7DC74-74DA-94A6-3817-9640C61002E7}"/>
          </ac:spMkLst>
        </pc:spChg>
        <pc:picChg chg="del">
          <ac:chgData name="Van Der Linden Elke" userId="0fc987b5-c91c-46ff-80bf-fddd2e1bfa1d" providerId="ADAL" clId="{5D5D3DEB-70A2-4FE9-AD15-795649A958A3}" dt="2024-01-31T13:04:17.328" v="1454" actId="478"/>
          <ac:picMkLst>
            <pc:docMk/>
            <pc:sldMk cId="2416658724" sldId="2696"/>
            <ac:picMk id="17" creationId="{3FA91D89-81B6-75E6-DD54-E4F68591CD7A}"/>
          </ac:picMkLst>
        </pc:picChg>
      </pc:sldChg>
      <pc:sldChg chg="addSp modSp mod">
        <pc:chgData name="Van Der Linden Elke" userId="0fc987b5-c91c-46ff-80bf-fddd2e1bfa1d" providerId="ADAL" clId="{5D5D3DEB-70A2-4FE9-AD15-795649A958A3}" dt="2024-01-31T13:02:09.490" v="1422" actId="120"/>
        <pc:sldMkLst>
          <pc:docMk/>
          <pc:sldMk cId="1831454697" sldId="2697"/>
        </pc:sldMkLst>
        <pc:spChg chg="mod">
          <ac:chgData name="Van Der Linden Elke" userId="0fc987b5-c91c-46ff-80bf-fddd2e1bfa1d" providerId="ADAL" clId="{5D5D3DEB-70A2-4FE9-AD15-795649A958A3}" dt="2024-01-31T13:02:09.490" v="1422" actId="120"/>
          <ac:spMkLst>
            <pc:docMk/>
            <pc:sldMk cId="1831454697" sldId="2697"/>
            <ac:spMk id="6" creationId="{2459FF0C-B8E4-4AF2-8D0F-9673864657BA}"/>
          </ac:spMkLst>
        </pc:spChg>
        <pc:spChg chg="add mod">
          <ac:chgData name="Van Der Linden Elke" userId="0fc987b5-c91c-46ff-80bf-fddd2e1bfa1d" providerId="ADAL" clId="{5D5D3DEB-70A2-4FE9-AD15-795649A958A3}" dt="2024-01-31T11:22:29.287" v="436"/>
          <ac:spMkLst>
            <pc:docMk/>
            <pc:sldMk cId="1831454697" sldId="2697"/>
            <ac:spMk id="29" creationId="{217FB81B-18CC-1131-7048-8292F029835B}"/>
          </ac:spMkLst>
        </pc:spChg>
        <pc:spChg chg="add mod">
          <ac:chgData name="Van Der Linden Elke" userId="0fc987b5-c91c-46ff-80bf-fddd2e1bfa1d" providerId="ADAL" clId="{5D5D3DEB-70A2-4FE9-AD15-795649A958A3}" dt="2024-01-31T11:22:29.287" v="436"/>
          <ac:spMkLst>
            <pc:docMk/>
            <pc:sldMk cId="1831454697" sldId="2697"/>
            <ac:spMk id="30" creationId="{B94EC327-DFCF-7B69-721B-FEBF4ACFC1E7}"/>
          </ac:spMkLst>
        </pc:spChg>
        <pc:picChg chg="add mod">
          <ac:chgData name="Van Der Linden Elke" userId="0fc987b5-c91c-46ff-80bf-fddd2e1bfa1d" providerId="ADAL" clId="{5D5D3DEB-70A2-4FE9-AD15-795649A958A3}" dt="2024-01-31T11:22:29.287" v="436"/>
          <ac:picMkLst>
            <pc:docMk/>
            <pc:sldMk cId="1831454697" sldId="2697"/>
            <ac:picMk id="31" creationId="{8AA104F0-68D3-5F13-F051-85A0A6D6D547}"/>
          </ac:picMkLst>
        </pc:picChg>
      </pc:sldChg>
      <pc:sldChg chg="addSp modSp mod">
        <pc:chgData name="Van Der Linden Elke" userId="0fc987b5-c91c-46ff-80bf-fddd2e1bfa1d" providerId="ADAL" clId="{5D5D3DEB-70A2-4FE9-AD15-795649A958A3}" dt="2024-01-31T13:02:12.394" v="1423" actId="120"/>
        <pc:sldMkLst>
          <pc:docMk/>
          <pc:sldMk cId="1140191649" sldId="2699"/>
        </pc:sldMkLst>
        <pc:spChg chg="add mod">
          <ac:chgData name="Van Der Linden Elke" userId="0fc987b5-c91c-46ff-80bf-fddd2e1bfa1d" providerId="ADAL" clId="{5D5D3DEB-70A2-4FE9-AD15-795649A958A3}" dt="2024-01-31T11:22:31.614" v="437"/>
          <ac:spMkLst>
            <pc:docMk/>
            <pc:sldMk cId="1140191649" sldId="2699"/>
            <ac:spMk id="2" creationId="{500FBB85-F32A-6168-577D-D5E0EC936D6D}"/>
          </ac:spMkLst>
        </pc:spChg>
        <pc:spChg chg="add mod">
          <ac:chgData name="Van Der Linden Elke" userId="0fc987b5-c91c-46ff-80bf-fddd2e1bfa1d" providerId="ADAL" clId="{5D5D3DEB-70A2-4FE9-AD15-795649A958A3}" dt="2024-01-31T11:22:31.614" v="437"/>
          <ac:spMkLst>
            <pc:docMk/>
            <pc:sldMk cId="1140191649" sldId="2699"/>
            <ac:spMk id="3" creationId="{6A15771A-F07F-08B7-49A5-29AEA9FEC100}"/>
          </ac:spMkLst>
        </pc:spChg>
        <pc:spChg chg="mod">
          <ac:chgData name="Van Der Linden Elke" userId="0fc987b5-c91c-46ff-80bf-fddd2e1bfa1d" providerId="ADAL" clId="{5D5D3DEB-70A2-4FE9-AD15-795649A958A3}" dt="2024-01-31T13:02:12.394" v="1423" actId="120"/>
          <ac:spMkLst>
            <pc:docMk/>
            <pc:sldMk cId="1140191649" sldId="2699"/>
            <ac:spMk id="6" creationId="{2459FF0C-B8E4-4AF2-8D0F-9673864657BA}"/>
          </ac:spMkLst>
        </pc:spChg>
        <pc:picChg chg="add mod">
          <ac:chgData name="Van Der Linden Elke" userId="0fc987b5-c91c-46ff-80bf-fddd2e1bfa1d" providerId="ADAL" clId="{5D5D3DEB-70A2-4FE9-AD15-795649A958A3}" dt="2024-01-31T11:22:31.614" v="437"/>
          <ac:picMkLst>
            <pc:docMk/>
            <pc:sldMk cId="1140191649" sldId="2699"/>
            <ac:picMk id="4" creationId="{9EB01FEF-8182-D8F6-DE49-C7692F8C98AF}"/>
          </ac:picMkLst>
        </pc:picChg>
      </pc:sldChg>
      <pc:sldChg chg="addSp modSp mod">
        <pc:chgData name="Van Der Linden Elke" userId="0fc987b5-c91c-46ff-80bf-fddd2e1bfa1d" providerId="ADAL" clId="{5D5D3DEB-70A2-4FE9-AD15-795649A958A3}" dt="2024-01-31T13:02:16.050" v="1424" actId="120"/>
        <pc:sldMkLst>
          <pc:docMk/>
          <pc:sldMk cId="2582102056" sldId="2700"/>
        </pc:sldMkLst>
        <pc:spChg chg="add mod">
          <ac:chgData name="Van Der Linden Elke" userId="0fc987b5-c91c-46ff-80bf-fddd2e1bfa1d" providerId="ADAL" clId="{5D5D3DEB-70A2-4FE9-AD15-795649A958A3}" dt="2024-01-31T11:22:35.440" v="438"/>
          <ac:spMkLst>
            <pc:docMk/>
            <pc:sldMk cId="2582102056" sldId="2700"/>
            <ac:spMk id="4" creationId="{E1C510E8-9F9E-5AA5-6EDE-739178EAE4A7}"/>
          </ac:spMkLst>
        </pc:spChg>
        <pc:spChg chg="mod">
          <ac:chgData name="Van Der Linden Elke" userId="0fc987b5-c91c-46ff-80bf-fddd2e1bfa1d" providerId="ADAL" clId="{5D5D3DEB-70A2-4FE9-AD15-795649A958A3}" dt="2024-01-31T13:02:16.050" v="1424" actId="120"/>
          <ac:spMkLst>
            <pc:docMk/>
            <pc:sldMk cId="2582102056" sldId="2700"/>
            <ac:spMk id="6" creationId="{2459FF0C-B8E4-4AF2-8D0F-9673864657BA}"/>
          </ac:spMkLst>
        </pc:spChg>
        <pc:spChg chg="add mod">
          <ac:chgData name="Van Der Linden Elke" userId="0fc987b5-c91c-46ff-80bf-fddd2e1bfa1d" providerId="ADAL" clId="{5D5D3DEB-70A2-4FE9-AD15-795649A958A3}" dt="2024-01-31T11:22:35.440" v="438"/>
          <ac:spMkLst>
            <pc:docMk/>
            <pc:sldMk cId="2582102056" sldId="2700"/>
            <ac:spMk id="8" creationId="{C6F80CB4-7ACE-6ABC-9304-28ACF4C2FFAC}"/>
          </ac:spMkLst>
        </pc:spChg>
        <pc:picChg chg="add mod">
          <ac:chgData name="Van Der Linden Elke" userId="0fc987b5-c91c-46ff-80bf-fddd2e1bfa1d" providerId="ADAL" clId="{5D5D3DEB-70A2-4FE9-AD15-795649A958A3}" dt="2024-01-31T11:22:35.440" v="438"/>
          <ac:picMkLst>
            <pc:docMk/>
            <pc:sldMk cId="2582102056" sldId="2700"/>
            <ac:picMk id="9" creationId="{11324966-8D7A-8E86-E5EB-7D3E4C46A74D}"/>
          </ac:picMkLst>
        </pc:picChg>
      </pc:sldChg>
      <pc:sldChg chg="addSp modSp mod">
        <pc:chgData name="Van Der Linden Elke" userId="0fc987b5-c91c-46ff-80bf-fddd2e1bfa1d" providerId="ADAL" clId="{5D5D3DEB-70A2-4FE9-AD15-795649A958A3}" dt="2024-01-31T13:02:19.338" v="1425" actId="120"/>
        <pc:sldMkLst>
          <pc:docMk/>
          <pc:sldMk cId="3822603517" sldId="2701"/>
        </pc:sldMkLst>
        <pc:spChg chg="add mod">
          <ac:chgData name="Van Der Linden Elke" userId="0fc987b5-c91c-46ff-80bf-fddd2e1bfa1d" providerId="ADAL" clId="{5D5D3DEB-70A2-4FE9-AD15-795649A958A3}" dt="2024-01-31T11:22:38.065" v="439"/>
          <ac:spMkLst>
            <pc:docMk/>
            <pc:sldMk cId="3822603517" sldId="2701"/>
            <ac:spMk id="2" creationId="{8E020151-6A20-D404-16B3-098629900CE1}"/>
          </ac:spMkLst>
        </pc:spChg>
        <pc:spChg chg="add mod">
          <ac:chgData name="Van Der Linden Elke" userId="0fc987b5-c91c-46ff-80bf-fddd2e1bfa1d" providerId="ADAL" clId="{5D5D3DEB-70A2-4FE9-AD15-795649A958A3}" dt="2024-01-31T11:22:38.065" v="439"/>
          <ac:spMkLst>
            <pc:docMk/>
            <pc:sldMk cId="3822603517" sldId="2701"/>
            <ac:spMk id="3" creationId="{FB5D1409-1C69-29C3-5D7A-9F4914E6E357}"/>
          </ac:spMkLst>
        </pc:spChg>
        <pc:spChg chg="mod">
          <ac:chgData name="Van Der Linden Elke" userId="0fc987b5-c91c-46ff-80bf-fddd2e1bfa1d" providerId="ADAL" clId="{5D5D3DEB-70A2-4FE9-AD15-795649A958A3}" dt="2024-01-31T13:02:19.338" v="1425" actId="120"/>
          <ac:spMkLst>
            <pc:docMk/>
            <pc:sldMk cId="3822603517" sldId="2701"/>
            <ac:spMk id="6" creationId="{2459FF0C-B8E4-4AF2-8D0F-9673864657BA}"/>
          </ac:spMkLst>
        </pc:spChg>
        <pc:picChg chg="add mod">
          <ac:chgData name="Van Der Linden Elke" userId="0fc987b5-c91c-46ff-80bf-fddd2e1bfa1d" providerId="ADAL" clId="{5D5D3DEB-70A2-4FE9-AD15-795649A958A3}" dt="2024-01-31T11:22:38.065" v="439"/>
          <ac:picMkLst>
            <pc:docMk/>
            <pc:sldMk cId="3822603517" sldId="2701"/>
            <ac:picMk id="5" creationId="{C2B9DB56-4619-CF73-23C0-E8ECAA37CA19}"/>
          </ac:picMkLst>
        </pc:picChg>
      </pc:sldChg>
      <pc:sldChg chg="addSp modSp mod">
        <pc:chgData name="Van Der Linden Elke" userId="0fc987b5-c91c-46ff-80bf-fddd2e1bfa1d" providerId="ADAL" clId="{5D5D3DEB-70A2-4FE9-AD15-795649A958A3}" dt="2024-01-31T13:02:22.857" v="1426" actId="120"/>
        <pc:sldMkLst>
          <pc:docMk/>
          <pc:sldMk cId="2832245858" sldId="2702"/>
        </pc:sldMkLst>
        <pc:spChg chg="add mod">
          <ac:chgData name="Van Der Linden Elke" userId="0fc987b5-c91c-46ff-80bf-fddd2e1bfa1d" providerId="ADAL" clId="{5D5D3DEB-70A2-4FE9-AD15-795649A958A3}" dt="2024-01-31T11:22:40.848" v="440"/>
          <ac:spMkLst>
            <pc:docMk/>
            <pc:sldMk cId="2832245858" sldId="2702"/>
            <ac:spMk id="4" creationId="{9F1B82DB-EF67-E95A-7424-3AB3D8C0AE2C}"/>
          </ac:spMkLst>
        </pc:spChg>
        <pc:spChg chg="add mod">
          <ac:chgData name="Van Der Linden Elke" userId="0fc987b5-c91c-46ff-80bf-fddd2e1bfa1d" providerId="ADAL" clId="{5D5D3DEB-70A2-4FE9-AD15-795649A958A3}" dt="2024-01-31T11:22:40.848" v="440"/>
          <ac:spMkLst>
            <pc:docMk/>
            <pc:sldMk cId="2832245858" sldId="2702"/>
            <ac:spMk id="7" creationId="{82CDE292-F9D6-C633-051F-A379E4E7E2E8}"/>
          </ac:spMkLst>
        </pc:spChg>
        <pc:spChg chg="mod">
          <ac:chgData name="Van Der Linden Elke" userId="0fc987b5-c91c-46ff-80bf-fddd2e1bfa1d" providerId="ADAL" clId="{5D5D3DEB-70A2-4FE9-AD15-795649A958A3}" dt="2024-01-31T13:02:22.857" v="1426" actId="120"/>
          <ac:spMkLst>
            <pc:docMk/>
            <pc:sldMk cId="2832245858" sldId="2702"/>
            <ac:spMk id="17" creationId="{3B146B78-4D44-BFA4-9335-1762BCF4C524}"/>
          </ac:spMkLst>
        </pc:spChg>
        <pc:picChg chg="add mod">
          <ac:chgData name="Van Der Linden Elke" userId="0fc987b5-c91c-46ff-80bf-fddd2e1bfa1d" providerId="ADAL" clId="{5D5D3DEB-70A2-4FE9-AD15-795649A958A3}" dt="2024-01-31T11:22:40.848" v="440"/>
          <ac:picMkLst>
            <pc:docMk/>
            <pc:sldMk cId="2832245858" sldId="2702"/>
            <ac:picMk id="8" creationId="{6419730B-12CA-F356-C34B-38E3DD4923E3}"/>
          </ac:picMkLst>
        </pc:picChg>
      </pc:sldChg>
      <pc:sldChg chg="addSp modSp mod">
        <pc:chgData name="Van Der Linden Elke" userId="0fc987b5-c91c-46ff-80bf-fddd2e1bfa1d" providerId="ADAL" clId="{5D5D3DEB-70A2-4FE9-AD15-795649A958A3}" dt="2024-01-31T13:02:26.418" v="1427" actId="120"/>
        <pc:sldMkLst>
          <pc:docMk/>
          <pc:sldMk cId="4100000938" sldId="2703"/>
        </pc:sldMkLst>
        <pc:spChg chg="add mod">
          <ac:chgData name="Van Der Linden Elke" userId="0fc987b5-c91c-46ff-80bf-fddd2e1bfa1d" providerId="ADAL" clId="{5D5D3DEB-70A2-4FE9-AD15-795649A958A3}" dt="2024-01-31T11:22:50.414" v="442"/>
          <ac:spMkLst>
            <pc:docMk/>
            <pc:sldMk cId="4100000938" sldId="2703"/>
            <ac:spMk id="4" creationId="{2E352C2F-DAFD-2AC3-A7AE-D6F1CD1EB833}"/>
          </ac:spMkLst>
        </pc:spChg>
        <pc:spChg chg="add mod">
          <ac:chgData name="Van Der Linden Elke" userId="0fc987b5-c91c-46ff-80bf-fddd2e1bfa1d" providerId="ADAL" clId="{5D5D3DEB-70A2-4FE9-AD15-795649A958A3}" dt="2024-01-31T11:22:50.414" v="442"/>
          <ac:spMkLst>
            <pc:docMk/>
            <pc:sldMk cId="4100000938" sldId="2703"/>
            <ac:spMk id="7" creationId="{3DE17570-E924-2BFF-294A-9AAC5510F47F}"/>
          </ac:spMkLst>
        </pc:spChg>
        <pc:spChg chg="mod">
          <ac:chgData name="Van Der Linden Elke" userId="0fc987b5-c91c-46ff-80bf-fddd2e1bfa1d" providerId="ADAL" clId="{5D5D3DEB-70A2-4FE9-AD15-795649A958A3}" dt="2024-01-31T13:02:26.418" v="1427" actId="120"/>
          <ac:spMkLst>
            <pc:docMk/>
            <pc:sldMk cId="4100000938" sldId="2703"/>
            <ac:spMk id="17" creationId="{3B146B78-4D44-BFA4-9335-1762BCF4C524}"/>
          </ac:spMkLst>
        </pc:spChg>
        <pc:picChg chg="add mod">
          <ac:chgData name="Van Der Linden Elke" userId="0fc987b5-c91c-46ff-80bf-fddd2e1bfa1d" providerId="ADAL" clId="{5D5D3DEB-70A2-4FE9-AD15-795649A958A3}" dt="2024-01-31T11:22:50.414" v="442"/>
          <ac:picMkLst>
            <pc:docMk/>
            <pc:sldMk cId="4100000938" sldId="2703"/>
            <ac:picMk id="9" creationId="{503341B9-E9F1-B873-9907-FBA0C7183D6C}"/>
          </ac:picMkLst>
        </pc:picChg>
      </pc:sldChg>
      <pc:sldChg chg="addSp modSp mod">
        <pc:chgData name="Van Der Linden Elke" userId="0fc987b5-c91c-46ff-80bf-fddd2e1bfa1d" providerId="ADAL" clId="{5D5D3DEB-70A2-4FE9-AD15-795649A958A3}" dt="2024-01-31T13:02:29.584" v="1428" actId="120"/>
        <pc:sldMkLst>
          <pc:docMk/>
          <pc:sldMk cId="4286961982" sldId="2704"/>
        </pc:sldMkLst>
        <pc:spChg chg="add mod">
          <ac:chgData name="Van Der Linden Elke" userId="0fc987b5-c91c-46ff-80bf-fddd2e1bfa1d" providerId="ADAL" clId="{5D5D3DEB-70A2-4FE9-AD15-795649A958A3}" dt="2024-01-31T11:22:53.223" v="443"/>
          <ac:spMkLst>
            <pc:docMk/>
            <pc:sldMk cId="4286961982" sldId="2704"/>
            <ac:spMk id="2" creationId="{CD90EDDC-4C4F-A886-A0B6-FCB85C298E21}"/>
          </ac:spMkLst>
        </pc:spChg>
        <pc:spChg chg="add mod">
          <ac:chgData name="Van Der Linden Elke" userId="0fc987b5-c91c-46ff-80bf-fddd2e1bfa1d" providerId="ADAL" clId="{5D5D3DEB-70A2-4FE9-AD15-795649A958A3}" dt="2024-01-31T11:22:53.223" v="443"/>
          <ac:spMkLst>
            <pc:docMk/>
            <pc:sldMk cId="4286961982" sldId="2704"/>
            <ac:spMk id="3" creationId="{A921EB0F-5E65-F7D8-5971-3CC2052C814B}"/>
          </ac:spMkLst>
        </pc:spChg>
        <pc:spChg chg="mod">
          <ac:chgData name="Van Der Linden Elke" userId="0fc987b5-c91c-46ff-80bf-fddd2e1bfa1d" providerId="ADAL" clId="{5D5D3DEB-70A2-4FE9-AD15-795649A958A3}" dt="2024-01-31T13:02:29.584" v="1428" actId="120"/>
          <ac:spMkLst>
            <pc:docMk/>
            <pc:sldMk cId="4286961982" sldId="2704"/>
            <ac:spMk id="17" creationId="{3B146B78-4D44-BFA4-9335-1762BCF4C524}"/>
          </ac:spMkLst>
        </pc:spChg>
        <pc:picChg chg="add mod">
          <ac:chgData name="Van Der Linden Elke" userId="0fc987b5-c91c-46ff-80bf-fddd2e1bfa1d" providerId="ADAL" clId="{5D5D3DEB-70A2-4FE9-AD15-795649A958A3}" dt="2024-01-31T11:22:53.223" v="443"/>
          <ac:picMkLst>
            <pc:docMk/>
            <pc:sldMk cId="4286961982" sldId="2704"/>
            <ac:picMk id="4" creationId="{590A416E-7A18-F884-1EA9-26A606145A2A}"/>
          </ac:picMkLst>
        </pc:picChg>
      </pc:sldChg>
      <pc:sldChg chg="addSp modSp mod">
        <pc:chgData name="Van Der Linden Elke" userId="0fc987b5-c91c-46ff-80bf-fddd2e1bfa1d" providerId="ADAL" clId="{5D5D3DEB-70A2-4FE9-AD15-795649A958A3}" dt="2024-01-31T13:02:33.346" v="1429" actId="120"/>
        <pc:sldMkLst>
          <pc:docMk/>
          <pc:sldMk cId="2565558626" sldId="2705"/>
        </pc:sldMkLst>
        <pc:spChg chg="mod">
          <ac:chgData name="Van Der Linden Elke" userId="0fc987b5-c91c-46ff-80bf-fddd2e1bfa1d" providerId="ADAL" clId="{5D5D3DEB-70A2-4FE9-AD15-795649A958A3}" dt="2024-01-31T13:02:33.346" v="1429" actId="120"/>
          <ac:spMkLst>
            <pc:docMk/>
            <pc:sldMk cId="2565558626" sldId="2705"/>
            <ac:spMk id="3" creationId="{6E1AC54C-364A-5A51-079C-E2C230728BF8}"/>
          </ac:spMkLst>
        </pc:spChg>
        <pc:spChg chg="add mod">
          <ac:chgData name="Van Der Linden Elke" userId="0fc987b5-c91c-46ff-80bf-fddd2e1bfa1d" providerId="ADAL" clId="{5D5D3DEB-70A2-4FE9-AD15-795649A958A3}" dt="2024-01-31T11:22:58.927" v="444"/>
          <ac:spMkLst>
            <pc:docMk/>
            <pc:sldMk cId="2565558626" sldId="2705"/>
            <ac:spMk id="9" creationId="{E16B3D40-5C48-9EB4-4130-A61370DE9E31}"/>
          </ac:spMkLst>
        </pc:spChg>
        <pc:spChg chg="add mod">
          <ac:chgData name="Van Der Linden Elke" userId="0fc987b5-c91c-46ff-80bf-fddd2e1bfa1d" providerId="ADAL" clId="{5D5D3DEB-70A2-4FE9-AD15-795649A958A3}" dt="2024-01-31T11:22:58.927" v="444"/>
          <ac:spMkLst>
            <pc:docMk/>
            <pc:sldMk cId="2565558626" sldId="2705"/>
            <ac:spMk id="10" creationId="{4A29F13E-FA86-ED15-4993-49CEB3409269}"/>
          </ac:spMkLst>
        </pc:spChg>
        <pc:picChg chg="add mod">
          <ac:chgData name="Van Der Linden Elke" userId="0fc987b5-c91c-46ff-80bf-fddd2e1bfa1d" providerId="ADAL" clId="{5D5D3DEB-70A2-4FE9-AD15-795649A958A3}" dt="2024-01-31T11:22:58.927" v="444"/>
          <ac:picMkLst>
            <pc:docMk/>
            <pc:sldMk cId="2565558626" sldId="2705"/>
            <ac:picMk id="11" creationId="{C1CA88BD-ABEF-456E-E518-5EF5F44FEB7A}"/>
          </ac:picMkLst>
        </pc:picChg>
      </pc:sldChg>
      <pc:sldChg chg="addSp modSp mod">
        <pc:chgData name="Van Der Linden Elke" userId="0fc987b5-c91c-46ff-80bf-fddd2e1bfa1d" providerId="ADAL" clId="{5D5D3DEB-70A2-4FE9-AD15-795649A958A3}" dt="2024-01-31T13:02:36.415" v="1430" actId="120"/>
        <pc:sldMkLst>
          <pc:docMk/>
          <pc:sldMk cId="2228113890" sldId="2706"/>
        </pc:sldMkLst>
        <pc:spChg chg="add mod">
          <ac:chgData name="Van Der Linden Elke" userId="0fc987b5-c91c-46ff-80bf-fddd2e1bfa1d" providerId="ADAL" clId="{5D5D3DEB-70A2-4FE9-AD15-795649A958A3}" dt="2024-01-31T11:23:01.198" v="445"/>
          <ac:spMkLst>
            <pc:docMk/>
            <pc:sldMk cId="2228113890" sldId="2706"/>
            <ac:spMk id="2" creationId="{6E958A81-2441-87A6-725A-2E053C9C89E7}"/>
          </ac:spMkLst>
        </pc:spChg>
        <pc:spChg chg="mod">
          <ac:chgData name="Van Der Linden Elke" userId="0fc987b5-c91c-46ff-80bf-fddd2e1bfa1d" providerId="ADAL" clId="{5D5D3DEB-70A2-4FE9-AD15-795649A958A3}" dt="2024-01-31T13:02:36.415" v="1430" actId="120"/>
          <ac:spMkLst>
            <pc:docMk/>
            <pc:sldMk cId="2228113890" sldId="2706"/>
            <ac:spMk id="3" creationId="{6E1AC54C-364A-5A51-079C-E2C230728BF8}"/>
          </ac:spMkLst>
        </pc:spChg>
        <pc:spChg chg="add mod">
          <ac:chgData name="Van Der Linden Elke" userId="0fc987b5-c91c-46ff-80bf-fddd2e1bfa1d" providerId="ADAL" clId="{5D5D3DEB-70A2-4FE9-AD15-795649A958A3}" dt="2024-01-31T11:23:01.198" v="445"/>
          <ac:spMkLst>
            <pc:docMk/>
            <pc:sldMk cId="2228113890" sldId="2706"/>
            <ac:spMk id="4" creationId="{00654B2F-5867-39F3-9C97-B606616CA627}"/>
          </ac:spMkLst>
        </pc:spChg>
        <pc:picChg chg="add mod">
          <ac:chgData name="Van Der Linden Elke" userId="0fc987b5-c91c-46ff-80bf-fddd2e1bfa1d" providerId="ADAL" clId="{5D5D3DEB-70A2-4FE9-AD15-795649A958A3}" dt="2024-01-31T11:23:01.198" v="445"/>
          <ac:picMkLst>
            <pc:docMk/>
            <pc:sldMk cId="2228113890" sldId="2706"/>
            <ac:picMk id="5" creationId="{BCF2AAE8-98BC-A727-5C08-A7CC7F0A62BA}"/>
          </ac:picMkLst>
        </pc:picChg>
      </pc:sldChg>
      <pc:sldChg chg="addSp delSp modSp del mod">
        <pc:chgData name="Van Der Linden Elke" userId="0fc987b5-c91c-46ff-80bf-fddd2e1bfa1d" providerId="ADAL" clId="{5D5D3DEB-70A2-4FE9-AD15-795649A958A3}" dt="2024-01-31T13:46:20.763" v="2867" actId="47"/>
        <pc:sldMkLst>
          <pc:docMk/>
          <pc:sldMk cId="1059461984" sldId="2707"/>
        </pc:sldMkLst>
        <pc:spChg chg="mod">
          <ac:chgData name="Van Der Linden Elke" userId="0fc987b5-c91c-46ff-80bf-fddd2e1bfa1d" providerId="ADAL" clId="{5D5D3DEB-70A2-4FE9-AD15-795649A958A3}" dt="2024-01-31T13:06:42.649" v="1487" actId="120"/>
          <ac:spMkLst>
            <pc:docMk/>
            <pc:sldMk cId="1059461984" sldId="2707"/>
            <ac:spMk id="2" creationId="{4E1D5805-C41F-2220-7734-163F6568FD59}"/>
          </ac:spMkLst>
        </pc:spChg>
        <pc:picChg chg="add mod">
          <ac:chgData name="Van Der Linden Elke" userId="0fc987b5-c91c-46ff-80bf-fddd2e1bfa1d" providerId="ADAL" clId="{5D5D3DEB-70A2-4FE9-AD15-795649A958A3}" dt="2024-01-31T13:05:01.397" v="1460" actId="14100"/>
          <ac:picMkLst>
            <pc:docMk/>
            <pc:sldMk cId="1059461984" sldId="2707"/>
            <ac:picMk id="1026" creationId="{C1050D68-8BD0-4033-0990-F2A72C12E423}"/>
          </ac:picMkLst>
        </pc:picChg>
        <pc:picChg chg="add del">
          <ac:chgData name="Van Der Linden Elke" userId="0fc987b5-c91c-46ff-80bf-fddd2e1bfa1d" providerId="ADAL" clId="{5D5D3DEB-70A2-4FE9-AD15-795649A958A3}" dt="2024-01-31T13:05:06.020" v="1462" actId="478"/>
          <ac:picMkLst>
            <pc:docMk/>
            <pc:sldMk cId="1059461984" sldId="2707"/>
            <ac:picMk id="1028" creationId="{ADB12BB2-5913-B5F4-8A65-288B786B986D}"/>
          </ac:picMkLst>
        </pc:picChg>
      </pc:sldChg>
      <pc:sldChg chg="addSp modSp mod">
        <pc:chgData name="Van Der Linden Elke" userId="0fc987b5-c91c-46ff-80bf-fddd2e1bfa1d" providerId="ADAL" clId="{5D5D3DEB-70A2-4FE9-AD15-795649A958A3}" dt="2024-01-31T13:06:38.977" v="1486" actId="120"/>
        <pc:sldMkLst>
          <pc:docMk/>
          <pc:sldMk cId="3065533369" sldId="2708"/>
        </pc:sldMkLst>
        <pc:spChg chg="mod">
          <ac:chgData name="Van Der Linden Elke" userId="0fc987b5-c91c-46ff-80bf-fddd2e1bfa1d" providerId="ADAL" clId="{5D5D3DEB-70A2-4FE9-AD15-795649A958A3}" dt="2024-01-31T13:06:38.977" v="1486" actId="120"/>
          <ac:spMkLst>
            <pc:docMk/>
            <pc:sldMk cId="3065533369" sldId="2708"/>
            <ac:spMk id="2" creationId="{4E1D5805-C41F-2220-7734-163F6568FD59}"/>
          </ac:spMkLst>
        </pc:spChg>
        <pc:picChg chg="add mod">
          <ac:chgData name="Van Der Linden Elke" userId="0fc987b5-c91c-46ff-80bf-fddd2e1bfa1d" providerId="ADAL" clId="{5D5D3DEB-70A2-4FE9-AD15-795649A958A3}" dt="2024-01-31T13:05:11.029" v="1463"/>
          <ac:picMkLst>
            <pc:docMk/>
            <pc:sldMk cId="3065533369" sldId="2708"/>
            <ac:picMk id="6" creationId="{09FD4071-3616-668B-7FEE-D7043C961839}"/>
          </ac:picMkLst>
        </pc:picChg>
      </pc:sldChg>
      <pc:sldChg chg="addSp delSp modSp mod">
        <pc:chgData name="Van Der Linden Elke" userId="0fc987b5-c91c-46ff-80bf-fddd2e1bfa1d" providerId="ADAL" clId="{5D5D3DEB-70A2-4FE9-AD15-795649A958A3}" dt="2024-01-31T13:06:33.842" v="1485" actId="120"/>
        <pc:sldMkLst>
          <pc:docMk/>
          <pc:sldMk cId="1234758066" sldId="2709"/>
        </pc:sldMkLst>
        <pc:spChg chg="mod">
          <ac:chgData name="Van Der Linden Elke" userId="0fc987b5-c91c-46ff-80bf-fddd2e1bfa1d" providerId="ADAL" clId="{5D5D3DEB-70A2-4FE9-AD15-795649A958A3}" dt="2024-01-31T13:06:33.842" v="1485" actId="120"/>
          <ac:spMkLst>
            <pc:docMk/>
            <pc:sldMk cId="1234758066" sldId="2709"/>
            <ac:spMk id="2" creationId="{4E1D5805-C41F-2220-7734-163F6568FD59}"/>
          </ac:spMkLst>
        </pc:spChg>
        <pc:spChg chg="del">
          <ac:chgData name="Van Der Linden Elke" userId="0fc987b5-c91c-46ff-80bf-fddd2e1bfa1d" providerId="ADAL" clId="{5D5D3DEB-70A2-4FE9-AD15-795649A958A3}" dt="2024-01-31T11:24:48.107" v="468" actId="478"/>
          <ac:spMkLst>
            <pc:docMk/>
            <pc:sldMk cId="1234758066" sldId="2709"/>
            <ac:spMk id="13" creationId="{8EE71C3C-89DE-CDC5-7631-7F46C2CC7153}"/>
          </ac:spMkLst>
        </pc:spChg>
        <pc:picChg chg="add mod">
          <ac:chgData name="Van Der Linden Elke" userId="0fc987b5-c91c-46ff-80bf-fddd2e1bfa1d" providerId="ADAL" clId="{5D5D3DEB-70A2-4FE9-AD15-795649A958A3}" dt="2024-01-31T13:05:14.747" v="1464"/>
          <ac:picMkLst>
            <pc:docMk/>
            <pc:sldMk cId="1234758066" sldId="2709"/>
            <ac:picMk id="4" creationId="{FE62A20C-719E-F8B6-B6BE-B0BA1D7CEF7E}"/>
          </ac:picMkLst>
        </pc:picChg>
      </pc:sldChg>
      <pc:sldChg chg="addSp modSp mod">
        <pc:chgData name="Van Der Linden Elke" userId="0fc987b5-c91c-46ff-80bf-fddd2e1bfa1d" providerId="ADAL" clId="{5D5D3DEB-70A2-4FE9-AD15-795649A958A3}" dt="2024-01-31T13:06:30.553" v="1484" actId="120"/>
        <pc:sldMkLst>
          <pc:docMk/>
          <pc:sldMk cId="3040506889" sldId="2710"/>
        </pc:sldMkLst>
        <pc:spChg chg="mod">
          <ac:chgData name="Van Der Linden Elke" userId="0fc987b5-c91c-46ff-80bf-fddd2e1bfa1d" providerId="ADAL" clId="{5D5D3DEB-70A2-4FE9-AD15-795649A958A3}" dt="2024-01-31T13:06:30.553" v="1484" actId="120"/>
          <ac:spMkLst>
            <pc:docMk/>
            <pc:sldMk cId="3040506889" sldId="2710"/>
            <ac:spMk id="2" creationId="{4E1D5805-C41F-2220-7734-163F6568FD59}"/>
          </ac:spMkLst>
        </pc:spChg>
        <pc:picChg chg="add mod">
          <ac:chgData name="Van Der Linden Elke" userId="0fc987b5-c91c-46ff-80bf-fddd2e1bfa1d" providerId="ADAL" clId="{5D5D3DEB-70A2-4FE9-AD15-795649A958A3}" dt="2024-01-31T13:05:17.441" v="1465"/>
          <ac:picMkLst>
            <pc:docMk/>
            <pc:sldMk cId="3040506889" sldId="2710"/>
            <ac:picMk id="6" creationId="{9E50E6A0-E3A4-0066-5B0A-3EE56DECCACD}"/>
          </ac:picMkLst>
        </pc:picChg>
      </pc:sldChg>
      <pc:sldChg chg="addSp delSp modSp mod">
        <pc:chgData name="Van Der Linden Elke" userId="0fc987b5-c91c-46ff-80bf-fddd2e1bfa1d" providerId="ADAL" clId="{5D5D3DEB-70A2-4FE9-AD15-795649A958A3}" dt="2024-01-31T13:06:25.298" v="1483" actId="120"/>
        <pc:sldMkLst>
          <pc:docMk/>
          <pc:sldMk cId="2462761368" sldId="2711"/>
        </pc:sldMkLst>
        <pc:spChg chg="mod">
          <ac:chgData name="Van Der Linden Elke" userId="0fc987b5-c91c-46ff-80bf-fddd2e1bfa1d" providerId="ADAL" clId="{5D5D3DEB-70A2-4FE9-AD15-795649A958A3}" dt="2024-01-31T13:06:25.298" v="1483" actId="120"/>
          <ac:spMkLst>
            <pc:docMk/>
            <pc:sldMk cId="2462761368" sldId="2711"/>
            <ac:spMk id="2" creationId="{4E1D5805-C41F-2220-7734-163F6568FD59}"/>
          </ac:spMkLst>
        </pc:spChg>
        <pc:spChg chg="del">
          <ac:chgData name="Van Der Linden Elke" userId="0fc987b5-c91c-46ff-80bf-fddd2e1bfa1d" providerId="ADAL" clId="{5D5D3DEB-70A2-4FE9-AD15-795649A958A3}" dt="2024-01-31T11:23:40.916" v="447" actId="478"/>
          <ac:spMkLst>
            <pc:docMk/>
            <pc:sldMk cId="2462761368" sldId="2711"/>
            <ac:spMk id="7" creationId="{C8D7F215-B21D-0D1F-CF29-EAC0E92D0680}"/>
          </ac:spMkLst>
        </pc:spChg>
        <pc:spChg chg="del">
          <ac:chgData name="Van Der Linden Elke" userId="0fc987b5-c91c-46ff-80bf-fddd2e1bfa1d" providerId="ADAL" clId="{5D5D3DEB-70A2-4FE9-AD15-795649A958A3}" dt="2024-01-31T11:23:42.948" v="448" actId="478"/>
          <ac:spMkLst>
            <pc:docMk/>
            <pc:sldMk cId="2462761368" sldId="2711"/>
            <ac:spMk id="8" creationId="{2DDD4221-2F73-EC8D-496E-16FDA8A00D47}"/>
          </ac:spMkLst>
        </pc:spChg>
        <pc:picChg chg="add mod">
          <ac:chgData name="Van Der Linden Elke" userId="0fc987b5-c91c-46ff-80bf-fddd2e1bfa1d" providerId="ADAL" clId="{5D5D3DEB-70A2-4FE9-AD15-795649A958A3}" dt="2024-01-31T13:05:20.245" v="1466"/>
          <ac:picMkLst>
            <pc:docMk/>
            <pc:sldMk cId="2462761368" sldId="2711"/>
            <ac:picMk id="4" creationId="{1696FD9B-1D71-CD81-6F67-FA5169FDADE8}"/>
          </ac:picMkLst>
        </pc:picChg>
        <pc:picChg chg="del">
          <ac:chgData name="Van Der Linden Elke" userId="0fc987b5-c91c-46ff-80bf-fddd2e1bfa1d" providerId="ADAL" clId="{5D5D3DEB-70A2-4FE9-AD15-795649A958A3}" dt="2024-01-31T11:23:40.244" v="446" actId="478"/>
          <ac:picMkLst>
            <pc:docMk/>
            <pc:sldMk cId="2462761368" sldId="2711"/>
            <ac:picMk id="9" creationId="{255DD840-E553-2725-FC1B-4A3572A192E3}"/>
          </ac:picMkLst>
        </pc:picChg>
      </pc:sldChg>
      <pc:sldChg chg="addSp delSp modSp mod">
        <pc:chgData name="Van Der Linden Elke" userId="0fc987b5-c91c-46ff-80bf-fddd2e1bfa1d" providerId="ADAL" clId="{5D5D3DEB-70A2-4FE9-AD15-795649A958A3}" dt="2024-01-31T13:06:21.448" v="1482" actId="120"/>
        <pc:sldMkLst>
          <pc:docMk/>
          <pc:sldMk cId="1611459810" sldId="2712"/>
        </pc:sldMkLst>
        <pc:spChg chg="mod">
          <ac:chgData name="Van Der Linden Elke" userId="0fc987b5-c91c-46ff-80bf-fddd2e1bfa1d" providerId="ADAL" clId="{5D5D3DEB-70A2-4FE9-AD15-795649A958A3}" dt="2024-01-31T13:06:21.448" v="1482" actId="120"/>
          <ac:spMkLst>
            <pc:docMk/>
            <pc:sldMk cId="1611459810" sldId="2712"/>
            <ac:spMk id="2" creationId="{4E1D5805-C41F-2220-7734-163F6568FD59}"/>
          </ac:spMkLst>
        </pc:spChg>
        <pc:spChg chg="del">
          <ac:chgData name="Van Der Linden Elke" userId="0fc987b5-c91c-46ff-80bf-fddd2e1bfa1d" providerId="ADAL" clId="{5D5D3DEB-70A2-4FE9-AD15-795649A958A3}" dt="2024-01-31T11:23:46.632" v="450" actId="478"/>
          <ac:spMkLst>
            <pc:docMk/>
            <pc:sldMk cId="1611459810" sldId="2712"/>
            <ac:spMk id="7" creationId="{C8D7F215-B21D-0D1F-CF29-EAC0E92D0680}"/>
          </ac:spMkLst>
        </pc:spChg>
        <pc:spChg chg="del">
          <ac:chgData name="Van Der Linden Elke" userId="0fc987b5-c91c-46ff-80bf-fddd2e1bfa1d" providerId="ADAL" clId="{5D5D3DEB-70A2-4FE9-AD15-795649A958A3}" dt="2024-01-31T11:23:48.364" v="451" actId="478"/>
          <ac:spMkLst>
            <pc:docMk/>
            <pc:sldMk cId="1611459810" sldId="2712"/>
            <ac:spMk id="8" creationId="{2DDD4221-2F73-EC8D-496E-16FDA8A00D47}"/>
          </ac:spMkLst>
        </pc:spChg>
        <pc:picChg chg="add mod">
          <ac:chgData name="Van Der Linden Elke" userId="0fc987b5-c91c-46ff-80bf-fddd2e1bfa1d" providerId="ADAL" clId="{5D5D3DEB-70A2-4FE9-AD15-795649A958A3}" dt="2024-01-31T13:05:23.118" v="1467"/>
          <ac:picMkLst>
            <pc:docMk/>
            <pc:sldMk cId="1611459810" sldId="2712"/>
            <ac:picMk id="6" creationId="{6BD915F4-EE67-1E70-C279-00F8B559B28A}"/>
          </ac:picMkLst>
        </pc:picChg>
        <pc:picChg chg="del">
          <ac:chgData name="Van Der Linden Elke" userId="0fc987b5-c91c-46ff-80bf-fddd2e1bfa1d" providerId="ADAL" clId="{5D5D3DEB-70A2-4FE9-AD15-795649A958A3}" dt="2024-01-31T11:23:45.903" v="449" actId="478"/>
          <ac:picMkLst>
            <pc:docMk/>
            <pc:sldMk cId="1611459810" sldId="2712"/>
            <ac:picMk id="9" creationId="{255DD840-E553-2725-FC1B-4A3572A192E3}"/>
          </ac:picMkLst>
        </pc:picChg>
      </pc:sldChg>
      <pc:sldChg chg="addSp delSp modSp mod">
        <pc:chgData name="Van Der Linden Elke" userId="0fc987b5-c91c-46ff-80bf-fddd2e1bfa1d" providerId="ADAL" clId="{5D5D3DEB-70A2-4FE9-AD15-795649A958A3}" dt="2024-01-31T13:06:18.401" v="1481" actId="120"/>
        <pc:sldMkLst>
          <pc:docMk/>
          <pc:sldMk cId="1097201320" sldId="2713"/>
        </pc:sldMkLst>
        <pc:spChg chg="mod">
          <ac:chgData name="Van Der Linden Elke" userId="0fc987b5-c91c-46ff-80bf-fddd2e1bfa1d" providerId="ADAL" clId="{5D5D3DEB-70A2-4FE9-AD15-795649A958A3}" dt="2024-01-31T13:06:18.401" v="1481" actId="120"/>
          <ac:spMkLst>
            <pc:docMk/>
            <pc:sldMk cId="1097201320" sldId="2713"/>
            <ac:spMk id="2" creationId="{4E1D5805-C41F-2220-7734-163F6568FD59}"/>
          </ac:spMkLst>
        </pc:spChg>
        <pc:spChg chg="del">
          <ac:chgData name="Van Der Linden Elke" userId="0fc987b5-c91c-46ff-80bf-fddd2e1bfa1d" providerId="ADAL" clId="{5D5D3DEB-70A2-4FE9-AD15-795649A958A3}" dt="2024-01-31T11:23:51.388" v="453" actId="478"/>
          <ac:spMkLst>
            <pc:docMk/>
            <pc:sldMk cId="1097201320" sldId="2713"/>
            <ac:spMk id="7" creationId="{C8D7F215-B21D-0D1F-CF29-EAC0E92D0680}"/>
          </ac:spMkLst>
        </pc:spChg>
        <pc:spChg chg="del">
          <ac:chgData name="Van Der Linden Elke" userId="0fc987b5-c91c-46ff-80bf-fddd2e1bfa1d" providerId="ADAL" clId="{5D5D3DEB-70A2-4FE9-AD15-795649A958A3}" dt="2024-01-31T11:23:54.349" v="454" actId="478"/>
          <ac:spMkLst>
            <pc:docMk/>
            <pc:sldMk cId="1097201320" sldId="2713"/>
            <ac:spMk id="8" creationId="{2DDD4221-2F73-EC8D-496E-16FDA8A00D47}"/>
          </ac:spMkLst>
        </pc:spChg>
        <pc:picChg chg="add mod">
          <ac:chgData name="Van Der Linden Elke" userId="0fc987b5-c91c-46ff-80bf-fddd2e1bfa1d" providerId="ADAL" clId="{5D5D3DEB-70A2-4FE9-AD15-795649A958A3}" dt="2024-01-31T13:05:28.902" v="1468"/>
          <ac:picMkLst>
            <pc:docMk/>
            <pc:sldMk cId="1097201320" sldId="2713"/>
            <ac:picMk id="4" creationId="{127ECF5A-843A-FA9D-F902-35F41EE2CB35}"/>
          </ac:picMkLst>
        </pc:picChg>
        <pc:picChg chg="del">
          <ac:chgData name="Van Der Linden Elke" userId="0fc987b5-c91c-46ff-80bf-fddd2e1bfa1d" providerId="ADAL" clId="{5D5D3DEB-70A2-4FE9-AD15-795649A958A3}" dt="2024-01-31T11:23:50.734" v="452" actId="478"/>
          <ac:picMkLst>
            <pc:docMk/>
            <pc:sldMk cId="1097201320" sldId="2713"/>
            <ac:picMk id="9" creationId="{255DD840-E553-2725-FC1B-4A3572A192E3}"/>
          </ac:picMkLst>
        </pc:picChg>
      </pc:sldChg>
      <pc:sldChg chg="addSp delSp modSp mod">
        <pc:chgData name="Van Der Linden Elke" userId="0fc987b5-c91c-46ff-80bf-fddd2e1bfa1d" providerId="ADAL" clId="{5D5D3DEB-70A2-4FE9-AD15-795649A958A3}" dt="2024-01-31T13:06:12.514" v="1480" actId="120"/>
        <pc:sldMkLst>
          <pc:docMk/>
          <pc:sldMk cId="4253586356" sldId="2714"/>
        </pc:sldMkLst>
        <pc:spChg chg="mod">
          <ac:chgData name="Van Der Linden Elke" userId="0fc987b5-c91c-46ff-80bf-fddd2e1bfa1d" providerId="ADAL" clId="{5D5D3DEB-70A2-4FE9-AD15-795649A958A3}" dt="2024-01-31T13:06:12.514" v="1480" actId="120"/>
          <ac:spMkLst>
            <pc:docMk/>
            <pc:sldMk cId="4253586356" sldId="2714"/>
            <ac:spMk id="2" creationId="{4E1D5805-C41F-2220-7734-163F6568FD59}"/>
          </ac:spMkLst>
        </pc:spChg>
        <pc:spChg chg="del">
          <ac:chgData name="Van Der Linden Elke" userId="0fc987b5-c91c-46ff-80bf-fddd2e1bfa1d" providerId="ADAL" clId="{5D5D3DEB-70A2-4FE9-AD15-795649A958A3}" dt="2024-01-31T11:23:57.422" v="456" actId="478"/>
          <ac:spMkLst>
            <pc:docMk/>
            <pc:sldMk cId="4253586356" sldId="2714"/>
            <ac:spMk id="7" creationId="{C8D7F215-B21D-0D1F-CF29-EAC0E92D0680}"/>
          </ac:spMkLst>
        </pc:spChg>
        <pc:spChg chg="del">
          <ac:chgData name="Van Der Linden Elke" userId="0fc987b5-c91c-46ff-80bf-fddd2e1bfa1d" providerId="ADAL" clId="{5D5D3DEB-70A2-4FE9-AD15-795649A958A3}" dt="2024-01-31T11:23:59.266" v="457" actId="478"/>
          <ac:spMkLst>
            <pc:docMk/>
            <pc:sldMk cId="4253586356" sldId="2714"/>
            <ac:spMk id="8" creationId="{2DDD4221-2F73-EC8D-496E-16FDA8A00D47}"/>
          </ac:spMkLst>
        </pc:spChg>
        <pc:picChg chg="del">
          <ac:chgData name="Van Der Linden Elke" userId="0fc987b5-c91c-46ff-80bf-fddd2e1bfa1d" providerId="ADAL" clId="{5D5D3DEB-70A2-4FE9-AD15-795649A958A3}" dt="2024-01-31T11:23:56.772" v="455" actId="478"/>
          <ac:picMkLst>
            <pc:docMk/>
            <pc:sldMk cId="4253586356" sldId="2714"/>
            <ac:picMk id="9" creationId="{255DD840-E553-2725-FC1B-4A3572A192E3}"/>
          </ac:picMkLst>
        </pc:picChg>
        <pc:picChg chg="add mod">
          <ac:chgData name="Van Der Linden Elke" userId="0fc987b5-c91c-46ff-80bf-fddd2e1bfa1d" providerId="ADAL" clId="{5D5D3DEB-70A2-4FE9-AD15-795649A958A3}" dt="2024-01-31T13:05:32.796" v="1469"/>
          <ac:picMkLst>
            <pc:docMk/>
            <pc:sldMk cId="4253586356" sldId="2714"/>
            <ac:picMk id="11" creationId="{57587833-48F5-9D45-DB1C-39BA603C1388}"/>
          </ac:picMkLst>
        </pc:picChg>
      </pc:sldChg>
      <pc:sldChg chg="addSp delSp modSp mod">
        <pc:chgData name="Van Der Linden Elke" userId="0fc987b5-c91c-46ff-80bf-fddd2e1bfa1d" providerId="ADAL" clId="{5D5D3DEB-70A2-4FE9-AD15-795649A958A3}" dt="2024-01-31T13:06:09.442" v="1479" actId="120"/>
        <pc:sldMkLst>
          <pc:docMk/>
          <pc:sldMk cId="589849147" sldId="2715"/>
        </pc:sldMkLst>
        <pc:spChg chg="mod">
          <ac:chgData name="Van Der Linden Elke" userId="0fc987b5-c91c-46ff-80bf-fddd2e1bfa1d" providerId="ADAL" clId="{5D5D3DEB-70A2-4FE9-AD15-795649A958A3}" dt="2024-01-31T13:06:09.442" v="1479" actId="120"/>
          <ac:spMkLst>
            <pc:docMk/>
            <pc:sldMk cId="589849147" sldId="2715"/>
            <ac:spMk id="2" creationId="{4E1D5805-C41F-2220-7734-163F6568FD59}"/>
          </ac:spMkLst>
        </pc:spChg>
        <pc:spChg chg="del">
          <ac:chgData name="Van Der Linden Elke" userId="0fc987b5-c91c-46ff-80bf-fddd2e1bfa1d" providerId="ADAL" clId="{5D5D3DEB-70A2-4FE9-AD15-795649A958A3}" dt="2024-01-31T11:24:02.460" v="459" actId="478"/>
          <ac:spMkLst>
            <pc:docMk/>
            <pc:sldMk cId="589849147" sldId="2715"/>
            <ac:spMk id="7" creationId="{C8D7F215-B21D-0D1F-CF29-EAC0E92D0680}"/>
          </ac:spMkLst>
        </pc:spChg>
        <pc:spChg chg="del">
          <ac:chgData name="Van Der Linden Elke" userId="0fc987b5-c91c-46ff-80bf-fddd2e1bfa1d" providerId="ADAL" clId="{5D5D3DEB-70A2-4FE9-AD15-795649A958A3}" dt="2024-01-31T11:24:04.432" v="460" actId="478"/>
          <ac:spMkLst>
            <pc:docMk/>
            <pc:sldMk cId="589849147" sldId="2715"/>
            <ac:spMk id="8" creationId="{2DDD4221-2F73-EC8D-496E-16FDA8A00D47}"/>
          </ac:spMkLst>
        </pc:spChg>
        <pc:picChg chg="add mod">
          <ac:chgData name="Van Der Linden Elke" userId="0fc987b5-c91c-46ff-80bf-fddd2e1bfa1d" providerId="ADAL" clId="{5D5D3DEB-70A2-4FE9-AD15-795649A958A3}" dt="2024-01-31T13:05:35.897" v="1470"/>
          <ac:picMkLst>
            <pc:docMk/>
            <pc:sldMk cId="589849147" sldId="2715"/>
            <ac:picMk id="4" creationId="{A556DB7E-0FDC-5097-DBB6-BEBE70EE9D0C}"/>
          </ac:picMkLst>
        </pc:picChg>
        <pc:picChg chg="del">
          <ac:chgData name="Van Der Linden Elke" userId="0fc987b5-c91c-46ff-80bf-fddd2e1bfa1d" providerId="ADAL" clId="{5D5D3DEB-70A2-4FE9-AD15-795649A958A3}" dt="2024-01-31T11:24:01.813" v="458" actId="478"/>
          <ac:picMkLst>
            <pc:docMk/>
            <pc:sldMk cId="589849147" sldId="2715"/>
            <ac:picMk id="9" creationId="{255DD840-E553-2725-FC1B-4A3572A192E3}"/>
          </ac:picMkLst>
        </pc:picChg>
      </pc:sldChg>
      <pc:sldChg chg="addSp delSp modSp mod">
        <pc:chgData name="Van Der Linden Elke" userId="0fc987b5-c91c-46ff-80bf-fddd2e1bfa1d" providerId="ADAL" clId="{5D5D3DEB-70A2-4FE9-AD15-795649A958A3}" dt="2024-01-31T13:06:04.906" v="1478" actId="120"/>
        <pc:sldMkLst>
          <pc:docMk/>
          <pc:sldMk cId="2839750533" sldId="2716"/>
        </pc:sldMkLst>
        <pc:spChg chg="mod">
          <ac:chgData name="Van Der Linden Elke" userId="0fc987b5-c91c-46ff-80bf-fddd2e1bfa1d" providerId="ADAL" clId="{5D5D3DEB-70A2-4FE9-AD15-795649A958A3}" dt="2024-01-31T13:06:04.906" v="1478" actId="120"/>
          <ac:spMkLst>
            <pc:docMk/>
            <pc:sldMk cId="2839750533" sldId="2716"/>
            <ac:spMk id="2" creationId="{4E1D5805-C41F-2220-7734-163F6568FD59}"/>
          </ac:spMkLst>
        </pc:spChg>
        <pc:spChg chg="del">
          <ac:chgData name="Van Der Linden Elke" userId="0fc987b5-c91c-46ff-80bf-fddd2e1bfa1d" providerId="ADAL" clId="{5D5D3DEB-70A2-4FE9-AD15-795649A958A3}" dt="2024-01-31T11:24:08.986" v="464" actId="478"/>
          <ac:spMkLst>
            <pc:docMk/>
            <pc:sldMk cId="2839750533" sldId="2716"/>
            <ac:spMk id="7" creationId="{C8D7F215-B21D-0D1F-CF29-EAC0E92D0680}"/>
          </ac:spMkLst>
        </pc:spChg>
        <pc:spChg chg="del mod">
          <ac:chgData name="Van Der Linden Elke" userId="0fc987b5-c91c-46ff-80bf-fddd2e1bfa1d" providerId="ADAL" clId="{5D5D3DEB-70A2-4FE9-AD15-795649A958A3}" dt="2024-01-31T11:24:08.318" v="463" actId="478"/>
          <ac:spMkLst>
            <pc:docMk/>
            <pc:sldMk cId="2839750533" sldId="2716"/>
            <ac:spMk id="8" creationId="{2DDD4221-2F73-EC8D-496E-16FDA8A00D47}"/>
          </ac:spMkLst>
        </pc:spChg>
        <pc:picChg chg="del">
          <ac:chgData name="Van Der Linden Elke" userId="0fc987b5-c91c-46ff-80bf-fddd2e1bfa1d" providerId="ADAL" clId="{5D5D3DEB-70A2-4FE9-AD15-795649A958A3}" dt="2024-01-31T11:24:06.712" v="461" actId="478"/>
          <ac:picMkLst>
            <pc:docMk/>
            <pc:sldMk cId="2839750533" sldId="2716"/>
            <ac:picMk id="9" creationId="{255DD840-E553-2725-FC1B-4A3572A192E3}"/>
          </ac:picMkLst>
        </pc:picChg>
        <pc:picChg chg="add mod">
          <ac:chgData name="Van Der Linden Elke" userId="0fc987b5-c91c-46ff-80bf-fddd2e1bfa1d" providerId="ADAL" clId="{5D5D3DEB-70A2-4FE9-AD15-795649A958A3}" dt="2024-01-31T13:05:39.021" v="1471"/>
          <ac:picMkLst>
            <pc:docMk/>
            <pc:sldMk cId="2839750533" sldId="2716"/>
            <ac:picMk id="10" creationId="{EC852181-7BE1-82B6-D378-47F386D32E2F}"/>
          </ac:picMkLst>
        </pc:picChg>
      </pc:sldChg>
      <pc:sldChg chg="addSp delSp modSp mod">
        <pc:chgData name="Van Der Linden Elke" userId="0fc987b5-c91c-46ff-80bf-fddd2e1bfa1d" providerId="ADAL" clId="{5D5D3DEB-70A2-4FE9-AD15-795649A958A3}" dt="2024-01-31T13:06:02.306" v="1477" actId="120"/>
        <pc:sldMkLst>
          <pc:docMk/>
          <pc:sldMk cId="2308296263" sldId="2717"/>
        </pc:sldMkLst>
        <pc:spChg chg="mod">
          <ac:chgData name="Van Der Linden Elke" userId="0fc987b5-c91c-46ff-80bf-fddd2e1bfa1d" providerId="ADAL" clId="{5D5D3DEB-70A2-4FE9-AD15-795649A958A3}" dt="2024-01-31T13:06:02.306" v="1477" actId="120"/>
          <ac:spMkLst>
            <pc:docMk/>
            <pc:sldMk cId="2308296263" sldId="2717"/>
            <ac:spMk id="2" creationId="{4E1D5805-C41F-2220-7734-163F6568FD59}"/>
          </ac:spMkLst>
        </pc:spChg>
        <pc:spChg chg="del">
          <ac:chgData name="Van Der Linden Elke" userId="0fc987b5-c91c-46ff-80bf-fddd2e1bfa1d" providerId="ADAL" clId="{5D5D3DEB-70A2-4FE9-AD15-795649A958A3}" dt="2024-01-31T11:24:11.923" v="466" actId="478"/>
          <ac:spMkLst>
            <pc:docMk/>
            <pc:sldMk cId="2308296263" sldId="2717"/>
            <ac:spMk id="7" creationId="{C8D7F215-B21D-0D1F-CF29-EAC0E92D0680}"/>
          </ac:spMkLst>
        </pc:spChg>
        <pc:spChg chg="del">
          <ac:chgData name="Van Der Linden Elke" userId="0fc987b5-c91c-46ff-80bf-fddd2e1bfa1d" providerId="ADAL" clId="{5D5D3DEB-70A2-4FE9-AD15-795649A958A3}" dt="2024-01-31T11:24:13.482" v="467" actId="478"/>
          <ac:spMkLst>
            <pc:docMk/>
            <pc:sldMk cId="2308296263" sldId="2717"/>
            <ac:spMk id="8" creationId="{2DDD4221-2F73-EC8D-496E-16FDA8A00D47}"/>
          </ac:spMkLst>
        </pc:spChg>
        <pc:picChg chg="add mod">
          <ac:chgData name="Van Der Linden Elke" userId="0fc987b5-c91c-46ff-80bf-fddd2e1bfa1d" providerId="ADAL" clId="{5D5D3DEB-70A2-4FE9-AD15-795649A958A3}" dt="2024-01-31T13:05:42.003" v="1472"/>
          <ac:picMkLst>
            <pc:docMk/>
            <pc:sldMk cId="2308296263" sldId="2717"/>
            <ac:picMk id="6" creationId="{1D05702D-8C44-4341-A6E9-C1D8B4D6CCC6}"/>
          </ac:picMkLst>
        </pc:picChg>
        <pc:picChg chg="del">
          <ac:chgData name="Van Der Linden Elke" userId="0fc987b5-c91c-46ff-80bf-fddd2e1bfa1d" providerId="ADAL" clId="{5D5D3DEB-70A2-4FE9-AD15-795649A958A3}" dt="2024-01-31T11:24:11.243" v="465" actId="478"/>
          <ac:picMkLst>
            <pc:docMk/>
            <pc:sldMk cId="2308296263" sldId="2717"/>
            <ac:picMk id="9" creationId="{255DD840-E553-2725-FC1B-4A3572A192E3}"/>
          </ac:picMkLst>
        </pc:picChg>
      </pc:sldChg>
      <pc:sldChg chg="addSp modSp mod">
        <pc:chgData name="Van Der Linden Elke" userId="0fc987b5-c91c-46ff-80bf-fddd2e1bfa1d" providerId="ADAL" clId="{5D5D3DEB-70A2-4FE9-AD15-795649A958A3}" dt="2024-01-31T13:06:00.049" v="1476" actId="120"/>
        <pc:sldMkLst>
          <pc:docMk/>
          <pc:sldMk cId="1512839967" sldId="2719"/>
        </pc:sldMkLst>
        <pc:spChg chg="mod">
          <ac:chgData name="Van Der Linden Elke" userId="0fc987b5-c91c-46ff-80bf-fddd2e1bfa1d" providerId="ADAL" clId="{5D5D3DEB-70A2-4FE9-AD15-795649A958A3}" dt="2024-01-31T13:06:00.049" v="1476" actId="120"/>
          <ac:spMkLst>
            <pc:docMk/>
            <pc:sldMk cId="1512839967" sldId="2719"/>
            <ac:spMk id="2" creationId="{4E1D5805-C41F-2220-7734-163F6568FD59}"/>
          </ac:spMkLst>
        </pc:spChg>
        <pc:picChg chg="add mod">
          <ac:chgData name="Van Der Linden Elke" userId="0fc987b5-c91c-46ff-80bf-fddd2e1bfa1d" providerId="ADAL" clId="{5D5D3DEB-70A2-4FE9-AD15-795649A958A3}" dt="2024-01-31T13:05:45.416" v="1473"/>
          <ac:picMkLst>
            <pc:docMk/>
            <pc:sldMk cId="1512839967" sldId="2719"/>
            <ac:picMk id="4" creationId="{A766014E-D45A-DC58-F499-72C6B4CF77A7}"/>
          </ac:picMkLst>
        </pc:picChg>
      </pc:sldChg>
      <pc:sldChg chg="addSp modSp mod">
        <pc:chgData name="Van Der Linden Elke" userId="0fc987b5-c91c-46ff-80bf-fddd2e1bfa1d" providerId="ADAL" clId="{5D5D3DEB-70A2-4FE9-AD15-795649A958A3}" dt="2024-01-31T13:05:56.242" v="1475" actId="120"/>
        <pc:sldMkLst>
          <pc:docMk/>
          <pc:sldMk cId="4250634947" sldId="2720"/>
        </pc:sldMkLst>
        <pc:spChg chg="mod">
          <ac:chgData name="Van Der Linden Elke" userId="0fc987b5-c91c-46ff-80bf-fddd2e1bfa1d" providerId="ADAL" clId="{5D5D3DEB-70A2-4FE9-AD15-795649A958A3}" dt="2024-01-31T13:05:56.242" v="1475" actId="120"/>
          <ac:spMkLst>
            <pc:docMk/>
            <pc:sldMk cId="4250634947" sldId="2720"/>
            <ac:spMk id="2" creationId="{4E1D5805-C41F-2220-7734-163F6568FD59}"/>
          </ac:spMkLst>
        </pc:spChg>
        <pc:picChg chg="add mod">
          <ac:chgData name="Van Der Linden Elke" userId="0fc987b5-c91c-46ff-80bf-fddd2e1bfa1d" providerId="ADAL" clId="{5D5D3DEB-70A2-4FE9-AD15-795649A958A3}" dt="2024-01-31T13:05:49.543" v="1474"/>
          <ac:picMkLst>
            <pc:docMk/>
            <pc:sldMk cId="4250634947" sldId="2720"/>
            <ac:picMk id="5" creationId="{699C6533-E765-584D-531E-CFC821D0C6F0}"/>
          </ac:picMkLst>
        </pc:picChg>
      </pc:sldChg>
      <pc:sldChg chg="addSp delSp modSp new mod">
        <pc:chgData name="Van Der Linden Elke" userId="0fc987b5-c91c-46ff-80bf-fddd2e1bfa1d" providerId="ADAL" clId="{5D5D3DEB-70A2-4FE9-AD15-795649A958A3}" dt="2024-01-31T11:14:33.043" v="368" actId="478"/>
        <pc:sldMkLst>
          <pc:docMk/>
          <pc:sldMk cId="3121327990" sldId="2721"/>
        </pc:sldMkLst>
        <pc:spChg chg="mod">
          <ac:chgData name="Van Der Linden Elke" userId="0fc987b5-c91c-46ff-80bf-fddd2e1bfa1d" providerId="ADAL" clId="{5D5D3DEB-70A2-4FE9-AD15-795649A958A3}" dt="2024-01-31T11:14:06.507" v="365" actId="20577"/>
          <ac:spMkLst>
            <pc:docMk/>
            <pc:sldMk cId="3121327990" sldId="2721"/>
            <ac:spMk id="2" creationId="{5D743A7F-5A59-82D6-C196-A33DB7692E34}"/>
          </ac:spMkLst>
        </pc:spChg>
        <pc:spChg chg="del">
          <ac:chgData name="Van Der Linden Elke" userId="0fc987b5-c91c-46ff-80bf-fddd2e1bfa1d" providerId="ADAL" clId="{5D5D3DEB-70A2-4FE9-AD15-795649A958A3}" dt="2024-01-31T11:14:33.043" v="368" actId="478"/>
          <ac:spMkLst>
            <pc:docMk/>
            <pc:sldMk cId="3121327990" sldId="2721"/>
            <ac:spMk id="3" creationId="{5EA51DFE-5C7D-21D0-E765-7E2A0FF86D98}"/>
          </ac:spMkLst>
        </pc:spChg>
        <pc:spChg chg="add mod">
          <ac:chgData name="Van Der Linden Elke" userId="0fc987b5-c91c-46ff-80bf-fddd2e1bfa1d" providerId="ADAL" clId="{5D5D3DEB-70A2-4FE9-AD15-795649A958A3}" dt="2024-01-31T11:13:59.729" v="353"/>
          <ac:spMkLst>
            <pc:docMk/>
            <pc:sldMk cId="3121327990" sldId="2721"/>
            <ac:spMk id="4" creationId="{B2517155-A9B2-D801-0CF2-EF3AC02D4C7B}"/>
          </ac:spMkLst>
        </pc:spChg>
        <pc:spChg chg="add mod">
          <ac:chgData name="Van Der Linden Elke" userId="0fc987b5-c91c-46ff-80bf-fddd2e1bfa1d" providerId="ADAL" clId="{5D5D3DEB-70A2-4FE9-AD15-795649A958A3}" dt="2024-01-31T11:14:18.136" v="366"/>
          <ac:spMkLst>
            <pc:docMk/>
            <pc:sldMk cId="3121327990" sldId="2721"/>
            <ac:spMk id="6" creationId="{537AEA53-7E8E-70DA-8A64-3666FDB92825}"/>
          </ac:spMkLst>
        </pc:spChg>
        <pc:picChg chg="add mod">
          <ac:chgData name="Van Der Linden Elke" userId="0fc987b5-c91c-46ff-80bf-fddd2e1bfa1d" providerId="ADAL" clId="{5D5D3DEB-70A2-4FE9-AD15-795649A958A3}" dt="2024-01-31T11:13:59.729" v="353"/>
          <ac:picMkLst>
            <pc:docMk/>
            <pc:sldMk cId="3121327990" sldId="2721"/>
            <ac:picMk id="5" creationId="{31688CCD-8C4D-3CA1-6FF9-496B30241E7A}"/>
          </ac:picMkLst>
        </pc:picChg>
      </pc:sldChg>
      <pc:sldChg chg="addSp delSp modSp new mod">
        <pc:chgData name="Van Der Linden Elke" userId="0fc987b5-c91c-46ff-80bf-fddd2e1bfa1d" providerId="ADAL" clId="{5D5D3DEB-70A2-4FE9-AD15-795649A958A3}" dt="2024-01-31T11:15:39.742" v="389" actId="478"/>
        <pc:sldMkLst>
          <pc:docMk/>
          <pc:sldMk cId="4020282597" sldId="2722"/>
        </pc:sldMkLst>
        <pc:spChg chg="mod">
          <ac:chgData name="Van Der Linden Elke" userId="0fc987b5-c91c-46ff-80bf-fddd2e1bfa1d" providerId="ADAL" clId="{5D5D3DEB-70A2-4FE9-AD15-795649A958A3}" dt="2024-01-31T11:15:03.820" v="386" actId="20577"/>
          <ac:spMkLst>
            <pc:docMk/>
            <pc:sldMk cId="4020282597" sldId="2722"/>
            <ac:spMk id="2" creationId="{97385604-B59A-AFE6-C803-91F3CA0960F3}"/>
          </ac:spMkLst>
        </pc:spChg>
        <pc:spChg chg="del">
          <ac:chgData name="Van Der Linden Elke" userId="0fc987b5-c91c-46ff-80bf-fddd2e1bfa1d" providerId="ADAL" clId="{5D5D3DEB-70A2-4FE9-AD15-795649A958A3}" dt="2024-01-31T11:15:39.742" v="389" actId="478"/>
          <ac:spMkLst>
            <pc:docMk/>
            <pc:sldMk cId="4020282597" sldId="2722"/>
            <ac:spMk id="3" creationId="{FF0AFE86-CFB8-B1D1-83FB-F0F39348A276}"/>
          </ac:spMkLst>
        </pc:spChg>
        <pc:spChg chg="add del mod">
          <ac:chgData name="Van Der Linden Elke" userId="0fc987b5-c91c-46ff-80bf-fddd2e1bfa1d" providerId="ADAL" clId="{5D5D3DEB-70A2-4FE9-AD15-795649A958A3}" dt="2024-01-31T11:14:57.036" v="372" actId="478"/>
          <ac:spMkLst>
            <pc:docMk/>
            <pc:sldMk cId="4020282597" sldId="2722"/>
            <ac:spMk id="4" creationId="{2D323FD4-D3C1-4522-1E53-86DF7578BBFB}"/>
          </ac:spMkLst>
        </pc:spChg>
        <pc:spChg chg="add del mod">
          <ac:chgData name="Van Der Linden Elke" userId="0fc987b5-c91c-46ff-80bf-fddd2e1bfa1d" providerId="ADAL" clId="{5D5D3DEB-70A2-4FE9-AD15-795649A958A3}" dt="2024-01-31T11:14:57.036" v="372" actId="478"/>
          <ac:spMkLst>
            <pc:docMk/>
            <pc:sldMk cId="4020282597" sldId="2722"/>
            <ac:spMk id="7" creationId="{564BE2AD-04DA-4815-378A-8AE1DE3BE0F1}"/>
          </ac:spMkLst>
        </pc:spChg>
        <pc:graphicFrameChg chg="add del mod">
          <ac:chgData name="Van Der Linden Elke" userId="0fc987b5-c91c-46ff-80bf-fddd2e1bfa1d" providerId="ADAL" clId="{5D5D3DEB-70A2-4FE9-AD15-795649A958A3}" dt="2024-01-31T11:14:57.036" v="372" actId="478"/>
          <ac:graphicFrameMkLst>
            <pc:docMk/>
            <pc:sldMk cId="4020282597" sldId="2722"/>
            <ac:graphicFrameMk id="6" creationId="{29C88BE9-2CC2-D856-B379-B59FBD3FABFD}"/>
          </ac:graphicFrameMkLst>
        </pc:graphicFrameChg>
        <pc:picChg chg="add del mod">
          <ac:chgData name="Van Der Linden Elke" userId="0fc987b5-c91c-46ff-80bf-fddd2e1bfa1d" providerId="ADAL" clId="{5D5D3DEB-70A2-4FE9-AD15-795649A958A3}" dt="2024-01-31T11:14:57.036" v="372" actId="478"/>
          <ac:picMkLst>
            <pc:docMk/>
            <pc:sldMk cId="4020282597" sldId="2722"/>
            <ac:picMk id="5" creationId="{C87A7477-AA40-8FEA-749E-CE8FC0817348}"/>
          </ac:picMkLst>
        </pc:picChg>
      </pc:sldChg>
      <pc:sldChg chg="modSp del mod">
        <pc:chgData name="Van Der Linden Elke" userId="0fc987b5-c91c-46ff-80bf-fddd2e1bfa1d" providerId="ADAL" clId="{5D5D3DEB-70A2-4FE9-AD15-795649A958A3}" dt="2024-02-16T08:33:44.377" v="2982" actId="47"/>
        <pc:sldMkLst>
          <pc:docMk/>
          <pc:sldMk cId="58248238" sldId="2723"/>
        </pc:sldMkLst>
        <pc:spChg chg="mod">
          <ac:chgData name="Van Der Linden Elke" userId="0fc987b5-c91c-46ff-80bf-fddd2e1bfa1d" providerId="ADAL" clId="{5D5D3DEB-70A2-4FE9-AD15-795649A958A3}" dt="2024-01-31T13:47:58.104" v="2936" actId="6549"/>
          <ac:spMkLst>
            <pc:docMk/>
            <pc:sldMk cId="58248238" sldId="2723"/>
            <ac:spMk id="3" creationId="{902BA83F-6195-41D6-A5FF-41304F23CB2E}"/>
          </ac:spMkLst>
        </pc:spChg>
      </pc:sldChg>
      <pc:sldChg chg="modSp del mod">
        <pc:chgData name="Van Der Linden Elke" userId="0fc987b5-c91c-46ff-80bf-fddd2e1bfa1d" providerId="ADAL" clId="{5D5D3DEB-70A2-4FE9-AD15-795649A958A3}" dt="2024-01-31T13:42:33.497" v="2817" actId="47"/>
        <pc:sldMkLst>
          <pc:docMk/>
          <pc:sldMk cId="899332353" sldId="2723"/>
        </pc:sldMkLst>
        <pc:spChg chg="mod">
          <ac:chgData name="Van Der Linden Elke" userId="0fc987b5-c91c-46ff-80bf-fddd2e1bfa1d" providerId="ADAL" clId="{5D5D3DEB-70A2-4FE9-AD15-795649A958A3}" dt="2024-01-31T13:13:35.020" v="1962" actId="20577"/>
          <ac:spMkLst>
            <pc:docMk/>
            <pc:sldMk cId="899332353" sldId="2723"/>
            <ac:spMk id="2" creationId="{A3BC5408-76D7-48CE-8DCE-1DE8AFD6A47B}"/>
          </ac:spMkLst>
        </pc:spChg>
        <pc:spChg chg="mod">
          <ac:chgData name="Van Der Linden Elke" userId="0fc987b5-c91c-46ff-80bf-fddd2e1bfa1d" providerId="ADAL" clId="{5D5D3DEB-70A2-4FE9-AD15-795649A958A3}" dt="2024-01-31T13:12:22.085" v="1923" actId="20577"/>
          <ac:spMkLst>
            <pc:docMk/>
            <pc:sldMk cId="899332353" sldId="2723"/>
            <ac:spMk id="3" creationId="{902BA83F-6195-41D6-A5FF-41304F23CB2E}"/>
          </ac:spMkLst>
        </pc:spChg>
      </pc:sldChg>
      <pc:sldChg chg="new del">
        <pc:chgData name="Van Der Linden Elke" userId="0fc987b5-c91c-46ff-80bf-fddd2e1bfa1d" providerId="ADAL" clId="{5D5D3DEB-70A2-4FE9-AD15-795649A958A3}" dt="2024-01-31T11:16:07.848" v="390" actId="47"/>
        <pc:sldMkLst>
          <pc:docMk/>
          <pc:sldMk cId="2676764603" sldId="2723"/>
        </pc:sldMkLst>
      </pc:sldChg>
      <pc:sldChg chg="new del">
        <pc:chgData name="Van Der Linden Elke" userId="0fc987b5-c91c-46ff-80bf-fddd2e1bfa1d" providerId="ADAL" clId="{5D5D3DEB-70A2-4FE9-AD15-795649A958A3}" dt="2024-01-31T12:39:33.160" v="522" actId="47"/>
        <pc:sldMkLst>
          <pc:docMk/>
          <pc:sldMk cId="2731958712" sldId="2723"/>
        </pc:sldMkLst>
      </pc:sldChg>
      <pc:sldChg chg="modSp del mod">
        <pc:chgData name="Van Der Linden Elke" userId="0fc987b5-c91c-46ff-80bf-fddd2e1bfa1d" providerId="ADAL" clId="{5D5D3DEB-70A2-4FE9-AD15-795649A958A3}" dt="2024-01-31T13:42:27.312" v="2815" actId="47"/>
        <pc:sldMkLst>
          <pc:docMk/>
          <pc:sldMk cId="3843115855" sldId="2724"/>
        </pc:sldMkLst>
        <pc:spChg chg="mod">
          <ac:chgData name="Van Der Linden Elke" userId="0fc987b5-c91c-46ff-80bf-fddd2e1bfa1d" providerId="ADAL" clId="{5D5D3DEB-70A2-4FE9-AD15-795649A958A3}" dt="2024-01-31T13:36:25.380" v="2419" actId="6549"/>
          <ac:spMkLst>
            <pc:docMk/>
            <pc:sldMk cId="3843115855" sldId="2724"/>
            <ac:spMk id="2" creationId="{A3BC5408-76D7-48CE-8DCE-1DE8AFD6A47B}"/>
          </ac:spMkLst>
        </pc:spChg>
        <pc:spChg chg="mod">
          <ac:chgData name="Van Der Linden Elke" userId="0fc987b5-c91c-46ff-80bf-fddd2e1bfa1d" providerId="ADAL" clId="{5D5D3DEB-70A2-4FE9-AD15-795649A958A3}" dt="2024-01-31T13:15:00.747" v="2042" actId="207"/>
          <ac:spMkLst>
            <pc:docMk/>
            <pc:sldMk cId="3843115855" sldId="2724"/>
            <ac:spMk id="3" creationId="{902BA83F-6195-41D6-A5FF-41304F23CB2E}"/>
          </ac:spMkLst>
        </pc:spChg>
      </pc:sldChg>
      <pc:sldChg chg="modSp del mod">
        <pc:chgData name="Van Der Linden Elke" userId="0fc987b5-c91c-46ff-80bf-fddd2e1bfa1d" providerId="ADAL" clId="{5D5D3DEB-70A2-4FE9-AD15-795649A958A3}" dt="2024-02-16T08:36:28.132" v="2983" actId="47"/>
        <pc:sldMkLst>
          <pc:docMk/>
          <pc:sldMk cId="4144967736" sldId="2724"/>
        </pc:sldMkLst>
        <pc:spChg chg="mod">
          <ac:chgData name="Van Der Linden Elke" userId="0fc987b5-c91c-46ff-80bf-fddd2e1bfa1d" providerId="ADAL" clId="{5D5D3DEB-70A2-4FE9-AD15-795649A958A3}" dt="2024-01-31T13:47:46.241" v="2923" actId="6549"/>
          <ac:spMkLst>
            <pc:docMk/>
            <pc:sldMk cId="4144967736" sldId="2724"/>
            <ac:spMk id="3" creationId="{902BA83F-6195-41D6-A5FF-41304F23CB2E}"/>
          </ac:spMkLst>
        </pc:spChg>
      </pc:sldChg>
      <pc:sldChg chg="modSp del mod">
        <pc:chgData name="Van Der Linden Elke" userId="0fc987b5-c91c-46ff-80bf-fddd2e1bfa1d" providerId="ADAL" clId="{5D5D3DEB-70A2-4FE9-AD15-795649A958A3}" dt="2024-02-16T08:37:18.815" v="2984" actId="47"/>
        <pc:sldMkLst>
          <pc:docMk/>
          <pc:sldMk cId="2942360420" sldId="2725"/>
        </pc:sldMkLst>
        <pc:spChg chg="mod">
          <ac:chgData name="Van Der Linden Elke" userId="0fc987b5-c91c-46ff-80bf-fddd2e1bfa1d" providerId="ADAL" clId="{5D5D3DEB-70A2-4FE9-AD15-795649A958A3}" dt="2024-01-31T13:47:31.944" v="2910" actId="20577"/>
          <ac:spMkLst>
            <pc:docMk/>
            <pc:sldMk cId="2942360420" sldId="2725"/>
            <ac:spMk id="3" creationId="{902BA83F-6195-41D6-A5FF-41304F23CB2E}"/>
          </ac:spMkLst>
        </pc:spChg>
      </pc:sldChg>
      <pc:sldChg chg="add del">
        <pc:chgData name="Van Der Linden Elke" userId="0fc987b5-c91c-46ff-80bf-fddd2e1bfa1d" providerId="ADAL" clId="{5D5D3DEB-70A2-4FE9-AD15-795649A958A3}" dt="2024-01-31T13:14:25.096" v="2038"/>
        <pc:sldMkLst>
          <pc:docMk/>
          <pc:sldMk cId="3714561456" sldId="2725"/>
        </pc:sldMkLst>
      </pc:sldChg>
      <pc:sldChg chg="modSp del mod">
        <pc:chgData name="Van Der Linden Elke" userId="0fc987b5-c91c-46ff-80bf-fddd2e1bfa1d" providerId="ADAL" clId="{5D5D3DEB-70A2-4FE9-AD15-795649A958A3}" dt="2024-01-31T13:42:31.181" v="2816" actId="47"/>
        <pc:sldMkLst>
          <pc:docMk/>
          <pc:sldMk cId="4053432349" sldId="2725"/>
        </pc:sldMkLst>
        <pc:spChg chg="mod">
          <ac:chgData name="Van Der Linden Elke" userId="0fc987b5-c91c-46ff-80bf-fddd2e1bfa1d" providerId="ADAL" clId="{5D5D3DEB-70A2-4FE9-AD15-795649A958A3}" dt="2024-01-31T13:15:42.040" v="2047" actId="20577"/>
          <ac:spMkLst>
            <pc:docMk/>
            <pc:sldMk cId="4053432349" sldId="2725"/>
            <ac:spMk id="3" creationId="{902BA83F-6195-41D6-A5FF-41304F23CB2E}"/>
          </ac:spMkLst>
        </pc:spChg>
      </pc:sldChg>
      <pc:sldChg chg="modSp del mod">
        <pc:chgData name="Van Der Linden Elke" userId="0fc987b5-c91c-46ff-80bf-fddd2e1bfa1d" providerId="ADAL" clId="{5D5D3DEB-70A2-4FE9-AD15-795649A958A3}" dt="2024-02-16T08:37:54.520" v="2985" actId="47"/>
        <pc:sldMkLst>
          <pc:docMk/>
          <pc:sldMk cId="410826595" sldId="2726"/>
        </pc:sldMkLst>
        <pc:spChg chg="mod">
          <ac:chgData name="Van Der Linden Elke" userId="0fc987b5-c91c-46ff-80bf-fddd2e1bfa1d" providerId="ADAL" clId="{5D5D3DEB-70A2-4FE9-AD15-795649A958A3}" dt="2024-01-31T13:47:19.821" v="2895" actId="6549"/>
          <ac:spMkLst>
            <pc:docMk/>
            <pc:sldMk cId="410826595" sldId="2726"/>
            <ac:spMk id="3" creationId="{902BA83F-6195-41D6-A5FF-41304F23CB2E}"/>
          </ac:spMkLst>
        </pc:spChg>
      </pc:sldChg>
      <pc:sldChg chg="modSp del mod">
        <pc:chgData name="Van Der Linden Elke" userId="0fc987b5-c91c-46ff-80bf-fddd2e1bfa1d" providerId="ADAL" clId="{5D5D3DEB-70A2-4FE9-AD15-795649A958A3}" dt="2024-02-16T08:38:49.048" v="2986" actId="47"/>
        <pc:sldMkLst>
          <pc:docMk/>
          <pc:sldMk cId="1271084657" sldId="2727"/>
        </pc:sldMkLst>
        <pc:spChg chg="mod">
          <ac:chgData name="Van Der Linden Elke" userId="0fc987b5-c91c-46ff-80bf-fddd2e1bfa1d" providerId="ADAL" clId="{5D5D3DEB-70A2-4FE9-AD15-795649A958A3}" dt="2024-01-31T13:46:39.406" v="2882" actId="207"/>
          <ac:spMkLst>
            <pc:docMk/>
            <pc:sldMk cId="1271084657" sldId="2727"/>
            <ac:spMk id="3" creationId="{902BA83F-6195-41D6-A5FF-41304F23CB2E}"/>
          </ac:spMkLst>
        </pc:spChg>
      </pc:sldChg>
      <pc:sldChg chg="del">
        <pc:chgData name="Van Der Linden Elke" userId="0fc987b5-c91c-46ff-80bf-fddd2e1bfa1d" providerId="ADAL" clId="{5D5D3DEB-70A2-4FE9-AD15-795649A958A3}" dt="2024-01-31T13:45:56.816" v="2866" actId="2696"/>
        <pc:sldMkLst>
          <pc:docMk/>
          <pc:sldMk cId="3569380870" sldId="2727"/>
        </pc:sldMkLst>
      </pc:sldChg>
      <pc:sldMasterChg chg="new mod addSldLayout">
        <pc:chgData name="Van Der Linden Elke" userId="0fc987b5-c91c-46ff-80bf-fddd2e1bfa1d" providerId="ADAL" clId="{5D5D3DEB-70A2-4FE9-AD15-795649A958A3}" dt="2024-01-31T11:19:01.238" v="392" actId="6938"/>
        <pc:sldMasterMkLst>
          <pc:docMk/>
          <pc:sldMasterMk cId="1570180109" sldId="2147483751"/>
        </pc:sldMasterMkLst>
        <pc:sldLayoutChg chg="new replId">
          <pc:chgData name="Van Der Linden Elke" userId="0fc987b5-c91c-46ff-80bf-fddd2e1bfa1d" providerId="ADAL" clId="{5D5D3DEB-70A2-4FE9-AD15-795649A958A3}" dt="2024-01-31T11:19:01.238" v="392" actId="6938"/>
          <pc:sldLayoutMkLst>
            <pc:docMk/>
            <pc:sldMasterMk cId="1570180109" sldId="2147483751"/>
            <pc:sldLayoutMk cId="1316881402" sldId="2147483752"/>
          </pc:sldLayoutMkLst>
        </pc:sldLayoutChg>
        <pc:sldLayoutChg chg="new replId">
          <pc:chgData name="Van Der Linden Elke" userId="0fc987b5-c91c-46ff-80bf-fddd2e1bfa1d" providerId="ADAL" clId="{5D5D3DEB-70A2-4FE9-AD15-795649A958A3}" dt="2024-01-31T11:19:01.238" v="392" actId="6938"/>
          <pc:sldLayoutMkLst>
            <pc:docMk/>
            <pc:sldMasterMk cId="1570180109" sldId="2147483751"/>
            <pc:sldLayoutMk cId="2409396187" sldId="2147483753"/>
          </pc:sldLayoutMkLst>
        </pc:sldLayoutChg>
        <pc:sldLayoutChg chg="new replId">
          <pc:chgData name="Van Der Linden Elke" userId="0fc987b5-c91c-46ff-80bf-fddd2e1bfa1d" providerId="ADAL" clId="{5D5D3DEB-70A2-4FE9-AD15-795649A958A3}" dt="2024-01-31T11:19:01.238" v="392" actId="6938"/>
          <pc:sldLayoutMkLst>
            <pc:docMk/>
            <pc:sldMasterMk cId="1570180109" sldId="2147483751"/>
            <pc:sldLayoutMk cId="298324188" sldId="2147483754"/>
          </pc:sldLayoutMkLst>
        </pc:sldLayoutChg>
        <pc:sldLayoutChg chg="new replId">
          <pc:chgData name="Van Der Linden Elke" userId="0fc987b5-c91c-46ff-80bf-fddd2e1bfa1d" providerId="ADAL" clId="{5D5D3DEB-70A2-4FE9-AD15-795649A958A3}" dt="2024-01-31T11:19:01.238" v="392" actId="6938"/>
          <pc:sldLayoutMkLst>
            <pc:docMk/>
            <pc:sldMasterMk cId="1570180109" sldId="2147483751"/>
            <pc:sldLayoutMk cId="862804556" sldId="2147483755"/>
          </pc:sldLayoutMkLst>
        </pc:sldLayoutChg>
        <pc:sldLayoutChg chg="new replId">
          <pc:chgData name="Van Der Linden Elke" userId="0fc987b5-c91c-46ff-80bf-fddd2e1bfa1d" providerId="ADAL" clId="{5D5D3DEB-70A2-4FE9-AD15-795649A958A3}" dt="2024-01-31T11:19:01.238" v="392" actId="6938"/>
          <pc:sldLayoutMkLst>
            <pc:docMk/>
            <pc:sldMasterMk cId="1570180109" sldId="2147483751"/>
            <pc:sldLayoutMk cId="1906852267" sldId="2147483756"/>
          </pc:sldLayoutMkLst>
        </pc:sldLayoutChg>
        <pc:sldLayoutChg chg="new replId">
          <pc:chgData name="Van Der Linden Elke" userId="0fc987b5-c91c-46ff-80bf-fddd2e1bfa1d" providerId="ADAL" clId="{5D5D3DEB-70A2-4FE9-AD15-795649A958A3}" dt="2024-01-31T11:19:01.238" v="392" actId="6938"/>
          <pc:sldLayoutMkLst>
            <pc:docMk/>
            <pc:sldMasterMk cId="1570180109" sldId="2147483751"/>
            <pc:sldLayoutMk cId="1278888371" sldId="2147483757"/>
          </pc:sldLayoutMkLst>
        </pc:sldLayoutChg>
        <pc:sldLayoutChg chg="new replId">
          <pc:chgData name="Van Der Linden Elke" userId="0fc987b5-c91c-46ff-80bf-fddd2e1bfa1d" providerId="ADAL" clId="{5D5D3DEB-70A2-4FE9-AD15-795649A958A3}" dt="2024-01-31T11:19:01.238" v="392" actId="6938"/>
          <pc:sldLayoutMkLst>
            <pc:docMk/>
            <pc:sldMasterMk cId="1570180109" sldId="2147483751"/>
            <pc:sldLayoutMk cId="2042099369" sldId="2147483758"/>
          </pc:sldLayoutMkLst>
        </pc:sldLayoutChg>
        <pc:sldLayoutChg chg="new replId">
          <pc:chgData name="Van Der Linden Elke" userId="0fc987b5-c91c-46ff-80bf-fddd2e1bfa1d" providerId="ADAL" clId="{5D5D3DEB-70A2-4FE9-AD15-795649A958A3}" dt="2024-01-31T11:19:01.238" v="392" actId="6938"/>
          <pc:sldLayoutMkLst>
            <pc:docMk/>
            <pc:sldMasterMk cId="1570180109" sldId="2147483751"/>
            <pc:sldLayoutMk cId="2060925246" sldId="2147483759"/>
          </pc:sldLayoutMkLst>
        </pc:sldLayoutChg>
        <pc:sldLayoutChg chg="new replId">
          <pc:chgData name="Van Der Linden Elke" userId="0fc987b5-c91c-46ff-80bf-fddd2e1bfa1d" providerId="ADAL" clId="{5D5D3DEB-70A2-4FE9-AD15-795649A958A3}" dt="2024-01-31T11:19:01.238" v="392" actId="6938"/>
          <pc:sldLayoutMkLst>
            <pc:docMk/>
            <pc:sldMasterMk cId="1570180109" sldId="2147483751"/>
            <pc:sldLayoutMk cId="1554335881" sldId="2147483760"/>
          </pc:sldLayoutMkLst>
        </pc:sldLayoutChg>
        <pc:sldLayoutChg chg="new replId">
          <pc:chgData name="Van Der Linden Elke" userId="0fc987b5-c91c-46ff-80bf-fddd2e1bfa1d" providerId="ADAL" clId="{5D5D3DEB-70A2-4FE9-AD15-795649A958A3}" dt="2024-01-31T11:19:01.238" v="392" actId="6938"/>
          <pc:sldLayoutMkLst>
            <pc:docMk/>
            <pc:sldMasterMk cId="1570180109" sldId="2147483751"/>
            <pc:sldLayoutMk cId="2430529522" sldId="2147483761"/>
          </pc:sldLayoutMkLst>
        </pc:sldLayoutChg>
        <pc:sldLayoutChg chg="new replId">
          <pc:chgData name="Van Der Linden Elke" userId="0fc987b5-c91c-46ff-80bf-fddd2e1bfa1d" providerId="ADAL" clId="{5D5D3DEB-70A2-4FE9-AD15-795649A958A3}" dt="2024-01-31T11:19:01.238" v="392" actId="6938"/>
          <pc:sldLayoutMkLst>
            <pc:docMk/>
            <pc:sldMasterMk cId="1570180109" sldId="2147483751"/>
            <pc:sldLayoutMk cId="2126834031" sldId="2147483762"/>
          </pc:sldLayoutMkLst>
        </pc:sldLayoutChg>
      </pc:sldMasterChg>
    </pc:docChg>
  </pc:docChgLst>
  <pc:docChgLst>
    <pc:chgData name="Van Der Linden Elke" userId="S::elke.vanderlinden@vlaanderen.be::0fc987b5-c91c-46ff-80bf-fddd2e1bfa1d" providerId="AD" clId="Web-{0BA1B095-19EA-9440-2104-7E1A962659C3}"/>
    <pc:docChg chg="modSld">
      <pc:chgData name="Van Der Linden Elke" userId="S::elke.vanderlinden@vlaanderen.be::0fc987b5-c91c-46ff-80bf-fddd2e1bfa1d" providerId="AD" clId="Web-{0BA1B095-19EA-9440-2104-7E1A962659C3}" dt="2024-01-31T10:42:39.981" v="12"/>
      <pc:docMkLst>
        <pc:docMk/>
      </pc:docMkLst>
      <pc:sldChg chg="delCm">
        <pc:chgData name="Van Der Linden Elke" userId="S::elke.vanderlinden@vlaanderen.be::0fc987b5-c91c-46ff-80bf-fddd2e1bfa1d" providerId="AD" clId="Web-{0BA1B095-19EA-9440-2104-7E1A962659C3}" dt="2024-01-31T10:37:19.573" v="0"/>
        <pc:sldMkLst>
          <pc:docMk/>
          <pc:sldMk cId="345051478" sldId="574"/>
        </pc:sldMkLst>
      </pc:sldChg>
      <pc:sldChg chg="delCm">
        <pc:chgData name="Van Der Linden Elke" userId="S::elke.vanderlinden@vlaanderen.be::0fc987b5-c91c-46ff-80bf-fddd2e1bfa1d" providerId="AD" clId="Web-{0BA1B095-19EA-9440-2104-7E1A962659C3}" dt="2024-01-31T10:37:36.870" v="1"/>
        <pc:sldMkLst>
          <pc:docMk/>
          <pc:sldMk cId="2953123354" sldId="698"/>
        </pc:sldMkLst>
      </pc:sldChg>
      <pc:sldChg chg="delCm">
        <pc:chgData name="Van Der Linden Elke" userId="S::elke.vanderlinden@vlaanderen.be::0fc987b5-c91c-46ff-80bf-fddd2e1bfa1d" providerId="AD" clId="Web-{0BA1B095-19EA-9440-2104-7E1A962659C3}" dt="2024-01-31T10:38:28.246" v="2"/>
        <pc:sldMkLst>
          <pc:docMk/>
          <pc:sldMk cId="583695189" sldId="707"/>
        </pc:sldMkLst>
      </pc:sldChg>
      <pc:sldChg chg="delSp">
        <pc:chgData name="Van Der Linden Elke" userId="S::elke.vanderlinden@vlaanderen.be::0fc987b5-c91c-46ff-80bf-fddd2e1bfa1d" providerId="AD" clId="Web-{0BA1B095-19EA-9440-2104-7E1A962659C3}" dt="2024-01-31T10:42:39.981" v="12"/>
        <pc:sldMkLst>
          <pc:docMk/>
          <pc:sldMk cId="3643944781" sldId="2654"/>
        </pc:sldMkLst>
        <pc:spChg chg="del">
          <ac:chgData name="Van Der Linden Elke" userId="S::elke.vanderlinden@vlaanderen.be::0fc987b5-c91c-46ff-80bf-fddd2e1bfa1d" providerId="AD" clId="Web-{0BA1B095-19EA-9440-2104-7E1A962659C3}" dt="2024-01-31T10:42:39.981" v="12"/>
          <ac:spMkLst>
            <pc:docMk/>
            <pc:sldMk cId="3643944781" sldId="2654"/>
            <ac:spMk id="13" creationId="{FF14E13D-5860-7E6C-459C-9F0AF17D1479}"/>
          </ac:spMkLst>
        </pc:spChg>
        <pc:spChg chg="del">
          <ac:chgData name="Van Der Linden Elke" userId="S::elke.vanderlinden@vlaanderen.be::0fc987b5-c91c-46ff-80bf-fddd2e1bfa1d" providerId="AD" clId="Web-{0BA1B095-19EA-9440-2104-7E1A962659C3}" dt="2024-01-31T10:42:36.059" v="11"/>
          <ac:spMkLst>
            <pc:docMk/>
            <pc:sldMk cId="3643944781" sldId="2654"/>
            <ac:spMk id="15" creationId="{6C5E64DE-1CC5-E52C-4729-C9CD7AB93E87}"/>
          </ac:spMkLst>
        </pc:spChg>
      </pc:sldChg>
      <pc:sldChg chg="modSp">
        <pc:chgData name="Van Der Linden Elke" userId="S::elke.vanderlinden@vlaanderen.be::0fc987b5-c91c-46ff-80bf-fddd2e1bfa1d" providerId="AD" clId="Web-{0BA1B095-19EA-9440-2104-7E1A962659C3}" dt="2024-01-31T10:42:13.731" v="10" actId="1076"/>
        <pc:sldMkLst>
          <pc:docMk/>
          <pc:sldMk cId="1414358654" sldId="2658"/>
        </pc:sldMkLst>
        <pc:picChg chg="mod">
          <ac:chgData name="Van Der Linden Elke" userId="S::elke.vanderlinden@vlaanderen.be::0fc987b5-c91c-46ff-80bf-fddd2e1bfa1d" providerId="AD" clId="Web-{0BA1B095-19EA-9440-2104-7E1A962659C3}" dt="2024-01-31T10:42:13.731" v="10" actId="1076"/>
          <ac:picMkLst>
            <pc:docMk/>
            <pc:sldMk cId="1414358654" sldId="2658"/>
            <ac:picMk id="8" creationId="{292A0D7B-5F2C-0853-488E-A3388668ECA6}"/>
          </ac:picMkLst>
        </pc:picChg>
      </pc:sldChg>
      <pc:sldChg chg="modSp">
        <pc:chgData name="Van Der Linden Elke" userId="S::elke.vanderlinden@vlaanderen.be::0fc987b5-c91c-46ff-80bf-fddd2e1bfa1d" providerId="AD" clId="Web-{0BA1B095-19EA-9440-2104-7E1A962659C3}" dt="2024-01-31T10:42:01.778" v="9" actId="20577"/>
        <pc:sldMkLst>
          <pc:docMk/>
          <pc:sldMk cId="3636249519" sldId="2659"/>
        </pc:sldMkLst>
        <pc:spChg chg="mod">
          <ac:chgData name="Van Der Linden Elke" userId="S::elke.vanderlinden@vlaanderen.be::0fc987b5-c91c-46ff-80bf-fddd2e1bfa1d" providerId="AD" clId="Web-{0BA1B095-19EA-9440-2104-7E1A962659C3}" dt="2024-01-31T10:42:01.778" v="9" actId="20577"/>
          <ac:spMkLst>
            <pc:docMk/>
            <pc:sldMk cId="3636249519" sldId="2659"/>
            <ac:spMk id="7" creationId="{1990459E-1CD3-42D2-AE26-F643A104B516}"/>
          </ac:spMkLst>
        </pc:spChg>
      </pc:sldChg>
      <pc:sldChg chg="modSp">
        <pc:chgData name="Van Der Linden Elke" userId="S::elke.vanderlinden@vlaanderen.be::0fc987b5-c91c-46ff-80bf-fddd2e1bfa1d" providerId="AD" clId="Web-{0BA1B095-19EA-9440-2104-7E1A962659C3}" dt="2024-01-31T10:39:40.590" v="4" actId="20577"/>
        <pc:sldMkLst>
          <pc:docMk/>
          <pc:sldMk cId="1665716752" sldId="2660"/>
        </pc:sldMkLst>
        <pc:spChg chg="mod">
          <ac:chgData name="Van Der Linden Elke" userId="S::elke.vanderlinden@vlaanderen.be::0fc987b5-c91c-46ff-80bf-fddd2e1bfa1d" providerId="AD" clId="Web-{0BA1B095-19EA-9440-2104-7E1A962659C3}" dt="2024-01-31T10:39:40.590" v="4" actId="20577"/>
          <ac:spMkLst>
            <pc:docMk/>
            <pc:sldMk cId="1665716752" sldId="2660"/>
            <ac:spMk id="7" creationId="{1990459E-1CD3-42D2-AE26-F643A104B516}"/>
          </ac:spMkLst>
        </pc:spChg>
      </pc:sldChg>
      <pc:sldChg chg="modSp">
        <pc:chgData name="Van Der Linden Elke" userId="S::elke.vanderlinden@vlaanderen.be::0fc987b5-c91c-46ff-80bf-fddd2e1bfa1d" providerId="AD" clId="Web-{0BA1B095-19EA-9440-2104-7E1A962659C3}" dt="2024-01-31T10:39:43.387" v="5" actId="20577"/>
        <pc:sldMkLst>
          <pc:docMk/>
          <pc:sldMk cId="1178174669" sldId="2661"/>
        </pc:sldMkLst>
        <pc:spChg chg="mod">
          <ac:chgData name="Van Der Linden Elke" userId="S::elke.vanderlinden@vlaanderen.be::0fc987b5-c91c-46ff-80bf-fddd2e1bfa1d" providerId="AD" clId="Web-{0BA1B095-19EA-9440-2104-7E1A962659C3}" dt="2024-01-31T10:39:43.387" v="5" actId="20577"/>
          <ac:spMkLst>
            <pc:docMk/>
            <pc:sldMk cId="1178174669" sldId="2661"/>
            <ac:spMk id="17" creationId="{C62E4021-9125-F221-555E-83C76CEA8BE5}"/>
          </ac:spMkLst>
        </pc:spChg>
      </pc:sldChg>
      <pc:sldChg chg="modSp">
        <pc:chgData name="Van Der Linden Elke" userId="S::elke.vanderlinden@vlaanderen.be::0fc987b5-c91c-46ff-80bf-fddd2e1bfa1d" providerId="AD" clId="Web-{0BA1B095-19EA-9440-2104-7E1A962659C3}" dt="2024-01-31T10:39:46.824" v="6" actId="20577"/>
        <pc:sldMkLst>
          <pc:docMk/>
          <pc:sldMk cId="3640876063" sldId="2662"/>
        </pc:sldMkLst>
        <pc:spChg chg="mod">
          <ac:chgData name="Van Der Linden Elke" userId="S::elke.vanderlinden@vlaanderen.be::0fc987b5-c91c-46ff-80bf-fddd2e1bfa1d" providerId="AD" clId="Web-{0BA1B095-19EA-9440-2104-7E1A962659C3}" dt="2024-01-31T10:39:46.824" v="6" actId="20577"/>
          <ac:spMkLst>
            <pc:docMk/>
            <pc:sldMk cId="3640876063" sldId="2662"/>
            <ac:spMk id="17" creationId="{C62E4021-9125-F221-555E-83C76CEA8BE5}"/>
          </ac:spMkLst>
        </pc:spChg>
      </pc:sldChg>
      <pc:sldChg chg="delSp">
        <pc:chgData name="Van Der Linden Elke" userId="S::elke.vanderlinden@vlaanderen.be::0fc987b5-c91c-46ff-80bf-fddd2e1bfa1d" providerId="AD" clId="Web-{0BA1B095-19EA-9440-2104-7E1A962659C3}" dt="2024-01-31T10:40:53.512" v="7"/>
        <pc:sldMkLst>
          <pc:docMk/>
          <pc:sldMk cId="1512839967" sldId="2719"/>
        </pc:sldMkLst>
        <pc:spChg chg="del">
          <ac:chgData name="Van Der Linden Elke" userId="S::elke.vanderlinden@vlaanderen.be::0fc987b5-c91c-46ff-80bf-fddd2e1bfa1d" providerId="AD" clId="Web-{0BA1B095-19EA-9440-2104-7E1A962659C3}" dt="2024-01-31T10:40:53.512" v="7"/>
          <ac:spMkLst>
            <pc:docMk/>
            <pc:sldMk cId="1512839967" sldId="2719"/>
            <ac:spMk id="14" creationId="{541841E4-E36C-447E-D2D5-22B0B407C2CA}"/>
          </ac:spMkLst>
        </pc:spChg>
      </pc:sldChg>
    </pc:docChg>
  </pc:docChgLst>
  <pc:docChgLst>
    <pc:chgData name="Van Der Linden Elke" userId="S::elke.vanderlinden@vlaanderen.be::0fc987b5-c91c-46ff-80bf-fddd2e1bfa1d" providerId="AD" clId="Web-{857360D7-F019-83B4-8FE1-4F82132236C5}"/>
    <pc:docChg chg="modSld">
      <pc:chgData name="Van Der Linden Elke" userId="S::elke.vanderlinden@vlaanderen.be::0fc987b5-c91c-46ff-80bf-fddd2e1bfa1d" providerId="AD" clId="Web-{857360D7-F019-83B4-8FE1-4F82132236C5}" dt="2024-01-31T10:51:49.057" v="14" actId="20577"/>
      <pc:docMkLst>
        <pc:docMk/>
      </pc:docMkLst>
      <pc:sldChg chg="delSp modSp">
        <pc:chgData name="Van Der Linden Elke" userId="S::elke.vanderlinden@vlaanderen.be::0fc987b5-c91c-46ff-80bf-fddd2e1bfa1d" providerId="AD" clId="Web-{857360D7-F019-83B4-8FE1-4F82132236C5}" dt="2024-01-31T10:51:49.057" v="14" actId="20577"/>
        <pc:sldMkLst>
          <pc:docMk/>
          <pc:sldMk cId="2945506316" sldId="703"/>
        </pc:sldMkLst>
        <pc:spChg chg="mod">
          <ac:chgData name="Van Der Linden Elke" userId="S::elke.vanderlinden@vlaanderen.be::0fc987b5-c91c-46ff-80bf-fddd2e1bfa1d" providerId="AD" clId="Web-{857360D7-F019-83B4-8FE1-4F82132236C5}" dt="2024-01-31T10:51:33.853" v="7" actId="20577"/>
          <ac:spMkLst>
            <pc:docMk/>
            <pc:sldMk cId="2945506316" sldId="703"/>
            <ac:spMk id="2" creationId="{E0D502EC-2FF7-5051-02AE-1584044424E2}"/>
          </ac:spMkLst>
        </pc:spChg>
        <pc:spChg chg="del">
          <ac:chgData name="Van Der Linden Elke" userId="S::elke.vanderlinden@vlaanderen.be::0fc987b5-c91c-46ff-80bf-fddd2e1bfa1d" providerId="AD" clId="Web-{857360D7-F019-83B4-8FE1-4F82132236C5}" dt="2024-01-31T10:51:38.338" v="9"/>
          <ac:spMkLst>
            <pc:docMk/>
            <pc:sldMk cId="2945506316" sldId="703"/>
            <ac:spMk id="4" creationId="{D227DD9E-9A55-8E45-2DF7-AE347E3A1468}"/>
          </ac:spMkLst>
        </pc:spChg>
        <pc:spChg chg="mod">
          <ac:chgData name="Van Der Linden Elke" userId="S::elke.vanderlinden@vlaanderen.be::0fc987b5-c91c-46ff-80bf-fddd2e1bfa1d" providerId="AD" clId="Web-{857360D7-F019-83B4-8FE1-4F82132236C5}" dt="2024-01-31T10:51:49.057" v="14" actId="20577"/>
          <ac:spMkLst>
            <pc:docMk/>
            <pc:sldMk cId="2945506316" sldId="703"/>
            <ac:spMk id="5" creationId="{8BEDEEDA-A06F-D471-45A3-4B8084A1BB87}"/>
          </ac:spMkLst>
        </pc:spChg>
        <pc:picChg chg="del">
          <ac:chgData name="Van Der Linden Elke" userId="S::elke.vanderlinden@vlaanderen.be::0fc987b5-c91c-46ff-80bf-fddd2e1bfa1d" providerId="AD" clId="Web-{857360D7-F019-83B4-8FE1-4F82132236C5}" dt="2024-01-31T10:51:37.181" v="8"/>
          <ac:picMkLst>
            <pc:docMk/>
            <pc:sldMk cId="2945506316" sldId="703"/>
            <ac:picMk id="6" creationId="{AB8BA387-A4D8-2722-C684-DBA676B9DAB8}"/>
          </ac:picMkLst>
        </pc:picChg>
      </pc:sldChg>
    </pc:docChg>
  </pc:docChgLst>
  <pc:docChgLst>
    <pc:chgData name="Geiregat Carine" userId="b9f1c231-3808-4da6-89f3-a9a707728399" providerId="ADAL" clId="{7FB0E537-5D77-4964-BF24-5FB19C7AEF20}"/>
    <pc:docChg chg="undo redo custSel addSld delSld modSld sldOrd">
      <pc:chgData name="Geiregat Carine" userId="b9f1c231-3808-4da6-89f3-a9a707728399" providerId="ADAL" clId="{7FB0E537-5D77-4964-BF24-5FB19C7AEF20}" dt="2024-02-14T08:05:23.696" v="606" actId="729"/>
      <pc:docMkLst>
        <pc:docMk/>
      </pc:docMkLst>
      <pc:sldChg chg="ord">
        <pc:chgData name="Geiregat Carine" userId="b9f1c231-3808-4da6-89f3-a9a707728399" providerId="ADAL" clId="{7FB0E537-5D77-4964-BF24-5FB19C7AEF20}" dt="2024-02-13T14:53:49.838" v="43"/>
        <pc:sldMkLst>
          <pc:docMk/>
          <pc:sldMk cId="1486844919" sldId="591"/>
        </pc:sldMkLst>
      </pc:sldChg>
      <pc:sldChg chg="modSp mod modShow">
        <pc:chgData name="Geiregat Carine" userId="b9f1c231-3808-4da6-89f3-a9a707728399" providerId="ADAL" clId="{7FB0E537-5D77-4964-BF24-5FB19C7AEF20}" dt="2024-02-14T07:37:40.222" v="292" actId="729"/>
        <pc:sldMkLst>
          <pc:docMk/>
          <pc:sldMk cId="2276532139" sldId="679"/>
        </pc:sldMkLst>
        <pc:spChg chg="mod">
          <ac:chgData name="Geiregat Carine" userId="b9f1c231-3808-4da6-89f3-a9a707728399" providerId="ADAL" clId="{7FB0E537-5D77-4964-BF24-5FB19C7AEF20}" dt="2024-02-13T14:53:16.905" v="41" actId="20577"/>
          <ac:spMkLst>
            <pc:docMk/>
            <pc:sldMk cId="2276532139" sldId="679"/>
            <ac:spMk id="3" creationId="{902BA83F-6195-41D6-A5FF-41304F23CB2E}"/>
          </ac:spMkLst>
        </pc:spChg>
      </pc:sldChg>
      <pc:sldChg chg="modSp mod">
        <pc:chgData name="Geiregat Carine" userId="b9f1c231-3808-4da6-89f3-a9a707728399" providerId="ADAL" clId="{7FB0E537-5D77-4964-BF24-5FB19C7AEF20}" dt="2024-02-14T07:38:52.737" v="338" actId="20577"/>
        <pc:sldMkLst>
          <pc:docMk/>
          <pc:sldMk cId="1408880938" sldId="702"/>
        </pc:sldMkLst>
        <pc:spChg chg="mod">
          <ac:chgData name="Geiregat Carine" userId="b9f1c231-3808-4da6-89f3-a9a707728399" providerId="ADAL" clId="{7FB0E537-5D77-4964-BF24-5FB19C7AEF20}" dt="2024-02-14T07:38:52.737" v="338" actId="20577"/>
          <ac:spMkLst>
            <pc:docMk/>
            <pc:sldMk cId="1408880938" sldId="702"/>
            <ac:spMk id="3" creationId="{20285549-7ECF-219D-7D97-FE61A68F57B1}"/>
          </ac:spMkLst>
        </pc:spChg>
      </pc:sldChg>
      <pc:sldChg chg="modSp mod">
        <pc:chgData name="Geiregat Carine" userId="b9f1c231-3808-4da6-89f3-a9a707728399" providerId="ADAL" clId="{7FB0E537-5D77-4964-BF24-5FB19C7AEF20}" dt="2024-02-13T14:43:43.951" v="3" actId="20577"/>
        <pc:sldMkLst>
          <pc:docMk/>
          <pc:sldMk cId="2945506316" sldId="703"/>
        </pc:sldMkLst>
        <pc:spChg chg="mod">
          <ac:chgData name="Geiregat Carine" userId="b9f1c231-3808-4da6-89f3-a9a707728399" providerId="ADAL" clId="{7FB0E537-5D77-4964-BF24-5FB19C7AEF20}" dt="2024-02-13T14:43:43.951" v="3" actId="20577"/>
          <ac:spMkLst>
            <pc:docMk/>
            <pc:sldMk cId="2945506316" sldId="703"/>
            <ac:spMk id="2" creationId="{E0D502EC-2FF7-5051-02AE-1584044424E2}"/>
          </ac:spMkLst>
        </pc:spChg>
      </pc:sldChg>
      <pc:sldChg chg="modSp mod">
        <pc:chgData name="Geiregat Carine" userId="b9f1c231-3808-4da6-89f3-a9a707728399" providerId="ADAL" clId="{7FB0E537-5D77-4964-BF24-5FB19C7AEF20}" dt="2024-02-14T07:39:47.110" v="351" actId="14100"/>
        <pc:sldMkLst>
          <pc:docMk/>
          <pc:sldMk cId="3050134524" sldId="704"/>
        </pc:sldMkLst>
        <pc:spChg chg="mod">
          <ac:chgData name="Geiregat Carine" userId="b9f1c231-3808-4da6-89f3-a9a707728399" providerId="ADAL" clId="{7FB0E537-5D77-4964-BF24-5FB19C7AEF20}" dt="2024-02-14T07:39:47.110" v="351" actId="14100"/>
          <ac:spMkLst>
            <pc:docMk/>
            <pc:sldMk cId="3050134524" sldId="704"/>
            <ac:spMk id="2" creationId="{E0D502EC-2FF7-5051-02AE-1584044424E2}"/>
          </ac:spMkLst>
        </pc:spChg>
      </pc:sldChg>
      <pc:sldChg chg="modSp mod">
        <pc:chgData name="Geiregat Carine" userId="b9f1c231-3808-4da6-89f3-a9a707728399" providerId="ADAL" clId="{7FB0E537-5D77-4964-BF24-5FB19C7AEF20}" dt="2024-02-14T07:57:59.790" v="554" actId="120"/>
        <pc:sldMkLst>
          <pc:docMk/>
          <pc:sldMk cId="586373696" sldId="2639"/>
        </pc:sldMkLst>
        <pc:spChg chg="mod">
          <ac:chgData name="Geiregat Carine" userId="b9f1c231-3808-4da6-89f3-a9a707728399" providerId="ADAL" clId="{7FB0E537-5D77-4964-BF24-5FB19C7AEF20}" dt="2024-02-14T07:57:59.790" v="554" actId="120"/>
          <ac:spMkLst>
            <pc:docMk/>
            <pc:sldMk cId="586373696" sldId="2639"/>
            <ac:spMk id="6" creationId="{2459FF0C-B8E4-4AF2-8D0F-9673864657BA}"/>
          </ac:spMkLst>
        </pc:spChg>
      </pc:sldChg>
      <pc:sldChg chg="modSp mod">
        <pc:chgData name="Geiregat Carine" userId="b9f1c231-3808-4da6-89f3-a9a707728399" providerId="ADAL" clId="{7FB0E537-5D77-4964-BF24-5FB19C7AEF20}" dt="2024-02-14T07:58:07.473" v="555" actId="120"/>
        <pc:sldMkLst>
          <pc:docMk/>
          <pc:sldMk cId="1730171567" sldId="2641"/>
        </pc:sldMkLst>
        <pc:spChg chg="mod">
          <ac:chgData name="Geiregat Carine" userId="b9f1c231-3808-4da6-89f3-a9a707728399" providerId="ADAL" clId="{7FB0E537-5D77-4964-BF24-5FB19C7AEF20}" dt="2024-02-14T07:58:07.473" v="555" actId="120"/>
          <ac:spMkLst>
            <pc:docMk/>
            <pc:sldMk cId="1730171567" sldId="2641"/>
            <ac:spMk id="6" creationId="{2459FF0C-B8E4-4AF2-8D0F-9673864657BA}"/>
          </ac:spMkLst>
        </pc:spChg>
      </pc:sldChg>
      <pc:sldChg chg="modSp mod">
        <pc:chgData name="Geiregat Carine" userId="b9f1c231-3808-4da6-89f3-a9a707728399" providerId="ADAL" clId="{7FB0E537-5D77-4964-BF24-5FB19C7AEF20}" dt="2024-02-14T08:03:08.885" v="580" actId="20577"/>
        <pc:sldMkLst>
          <pc:docMk/>
          <pc:sldMk cId="2562392668" sldId="2643"/>
        </pc:sldMkLst>
        <pc:spChg chg="mod">
          <ac:chgData name="Geiregat Carine" userId="b9f1c231-3808-4da6-89f3-a9a707728399" providerId="ADAL" clId="{7FB0E537-5D77-4964-BF24-5FB19C7AEF20}" dt="2024-02-14T08:03:08.885" v="580" actId="20577"/>
          <ac:spMkLst>
            <pc:docMk/>
            <pc:sldMk cId="2562392668" sldId="2643"/>
            <ac:spMk id="7" creationId="{1990459E-1CD3-42D2-AE26-F643A104B516}"/>
          </ac:spMkLst>
        </pc:spChg>
      </pc:sldChg>
      <pc:sldChg chg="modSp mod">
        <pc:chgData name="Geiregat Carine" userId="b9f1c231-3808-4da6-89f3-a9a707728399" providerId="ADAL" clId="{7FB0E537-5D77-4964-BF24-5FB19C7AEF20}" dt="2024-02-14T08:03:42.025" v="581" actId="1076"/>
        <pc:sldMkLst>
          <pc:docMk/>
          <pc:sldMk cId="4188606457" sldId="2644"/>
        </pc:sldMkLst>
        <pc:spChg chg="mod">
          <ac:chgData name="Geiregat Carine" userId="b9f1c231-3808-4da6-89f3-a9a707728399" providerId="ADAL" clId="{7FB0E537-5D77-4964-BF24-5FB19C7AEF20}" dt="2024-02-14T08:03:42.025" v="581" actId="1076"/>
          <ac:spMkLst>
            <pc:docMk/>
            <pc:sldMk cId="4188606457" sldId="2644"/>
            <ac:spMk id="6" creationId="{2459FF0C-B8E4-4AF2-8D0F-9673864657BA}"/>
          </ac:spMkLst>
        </pc:spChg>
      </pc:sldChg>
      <pc:sldChg chg="modSp mod">
        <pc:chgData name="Geiregat Carine" userId="b9f1c231-3808-4da6-89f3-a9a707728399" providerId="ADAL" clId="{7FB0E537-5D77-4964-BF24-5FB19C7AEF20}" dt="2024-02-14T08:04:00.924" v="582" actId="14100"/>
        <pc:sldMkLst>
          <pc:docMk/>
          <pc:sldMk cId="3643944781" sldId="2654"/>
        </pc:sldMkLst>
        <pc:spChg chg="mod">
          <ac:chgData name="Geiregat Carine" userId="b9f1c231-3808-4da6-89f3-a9a707728399" providerId="ADAL" clId="{7FB0E537-5D77-4964-BF24-5FB19C7AEF20}" dt="2024-02-14T08:04:00.924" v="582" actId="14100"/>
          <ac:spMkLst>
            <pc:docMk/>
            <pc:sldMk cId="3643944781" sldId="2654"/>
            <ac:spMk id="7" creationId="{1990459E-1CD3-42D2-AE26-F643A104B516}"/>
          </ac:spMkLst>
        </pc:spChg>
      </pc:sldChg>
      <pc:sldChg chg="del">
        <pc:chgData name="Geiregat Carine" userId="b9f1c231-3808-4da6-89f3-a9a707728399" providerId="ADAL" clId="{7FB0E537-5D77-4964-BF24-5FB19C7AEF20}" dt="2024-02-14T07:54:39.255" v="505" actId="2696"/>
        <pc:sldMkLst>
          <pc:docMk/>
          <pc:sldMk cId="1178174669" sldId="2661"/>
        </pc:sldMkLst>
      </pc:sldChg>
      <pc:sldChg chg="modSp add mod">
        <pc:chgData name="Geiregat Carine" userId="b9f1c231-3808-4da6-89f3-a9a707728399" providerId="ADAL" clId="{7FB0E537-5D77-4964-BF24-5FB19C7AEF20}" dt="2024-02-14T07:56:46.771" v="553" actId="20577"/>
        <pc:sldMkLst>
          <pc:docMk/>
          <pc:sldMk cId="2949767128" sldId="2661"/>
        </pc:sldMkLst>
        <pc:spChg chg="mod">
          <ac:chgData name="Geiregat Carine" userId="b9f1c231-3808-4da6-89f3-a9a707728399" providerId="ADAL" clId="{7FB0E537-5D77-4964-BF24-5FB19C7AEF20}" dt="2024-02-14T07:56:46.771" v="553" actId="20577"/>
          <ac:spMkLst>
            <pc:docMk/>
            <pc:sldMk cId="2949767128" sldId="2661"/>
            <ac:spMk id="17" creationId="{C62E4021-9125-F221-555E-83C76CEA8BE5}"/>
          </ac:spMkLst>
        </pc:spChg>
      </pc:sldChg>
      <pc:sldChg chg="modSp add mod">
        <pc:chgData name="Geiregat Carine" userId="b9f1c231-3808-4da6-89f3-a9a707728399" providerId="ADAL" clId="{7FB0E537-5D77-4964-BF24-5FB19C7AEF20}" dt="2024-02-14T07:56:14.331" v="515" actId="20577"/>
        <pc:sldMkLst>
          <pc:docMk/>
          <pc:sldMk cId="2990389290" sldId="2662"/>
        </pc:sldMkLst>
        <pc:spChg chg="mod">
          <ac:chgData name="Geiregat Carine" userId="b9f1c231-3808-4da6-89f3-a9a707728399" providerId="ADAL" clId="{7FB0E537-5D77-4964-BF24-5FB19C7AEF20}" dt="2024-02-14T07:56:14.331" v="515" actId="20577"/>
          <ac:spMkLst>
            <pc:docMk/>
            <pc:sldMk cId="2990389290" sldId="2662"/>
            <ac:spMk id="17" creationId="{C62E4021-9125-F221-555E-83C76CEA8BE5}"/>
          </ac:spMkLst>
        </pc:spChg>
      </pc:sldChg>
      <pc:sldChg chg="del">
        <pc:chgData name="Geiregat Carine" userId="b9f1c231-3808-4da6-89f3-a9a707728399" providerId="ADAL" clId="{7FB0E537-5D77-4964-BF24-5FB19C7AEF20}" dt="2024-02-14T07:54:39.255" v="505" actId="2696"/>
        <pc:sldMkLst>
          <pc:docMk/>
          <pc:sldMk cId="3640876063" sldId="2662"/>
        </pc:sldMkLst>
      </pc:sldChg>
      <pc:sldChg chg="modSp mod modShow">
        <pc:chgData name="Geiregat Carine" userId="b9f1c231-3808-4da6-89f3-a9a707728399" providerId="ADAL" clId="{7FB0E537-5D77-4964-BF24-5FB19C7AEF20}" dt="2024-02-14T07:37:44.713" v="293" actId="729"/>
        <pc:sldMkLst>
          <pc:docMk/>
          <pc:sldMk cId="58248238" sldId="2723"/>
        </pc:sldMkLst>
        <pc:spChg chg="mod">
          <ac:chgData name="Geiregat Carine" userId="b9f1c231-3808-4da6-89f3-a9a707728399" providerId="ADAL" clId="{7FB0E537-5D77-4964-BF24-5FB19C7AEF20}" dt="2024-02-14T07:37:15.051" v="291" actId="20577"/>
          <ac:spMkLst>
            <pc:docMk/>
            <pc:sldMk cId="58248238" sldId="2723"/>
            <ac:spMk id="3" creationId="{902BA83F-6195-41D6-A5FF-41304F23CB2E}"/>
          </ac:spMkLst>
        </pc:spChg>
      </pc:sldChg>
      <pc:sldChg chg="modSp mod modShow">
        <pc:chgData name="Geiregat Carine" userId="b9f1c231-3808-4da6-89f3-a9a707728399" providerId="ADAL" clId="{7FB0E537-5D77-4964-BF24-5FB19C7AEF20}" dt="2024-02-14T07:40:49.846" v="355" actId="729"/>
        <pc:sldMkLst>
          <pc:docMk/>
          <pc:sldMk cId="4144967736" sldId="2724"/>
        </pc:sldMkLst>
        <pc:spChg chg="mod">
          <ac:chgData name="Geiregat Carine" userId="b9f1c231-3808-4da6-89f3-a9a707728399" providerId="ADAL" clId="{7FB0E537-5D77-4964-BF24-5FB19C7AEF20}" dt="2024-02-13T14:43:55.780" v="6" actId="20577"/>
          <ac:spMkLst>
            <pc:docMk/>
            <pc:sldMk cId="4144967736" sldId="2724"/>
            <ac:spMk id="3" creationId="{902BA83F-6195-41D6-A5FF-41304F23CB2E}"/>
          </ac:spMkLst>
        </pc:spChg>
      </pc:sldChg>
      <pc:sldChg chg="modSp mod modShow">
        <pc:chgData name="Geiregat Carine" userId="b9f1c231-3808-4da6-89f3-a9a707728399" providerId="ADAL" clId="{7FB0E537-5D77-4964-BF24-5FB19C7AEF20}" dt="2024-02-14T07:51:06.511" v="493" actId="729"/>
        <pc:sldMkLst>
          <pc:docMk/>
          <pc:sldMk cId="2942360420" sldId="2725"/>
        </pc:sldMkLst>
        <pc:spChg chg="mod">
          <ac:chgData name="Geiregat Carine" userId="b9f1c231-3808-4da6-89f3-a9a707728399" providerId="ADAL" clId="{7FB0E537-5D77-4964-BF24-5FB19C7AEF20}" dt="2024-02-13T14:44:28.874" v="9" actId="20577"/>
          <ac:spMkLst>
            <pc:docMk/>
            <pc:sldMk cId="2942360420" sldId="2725"/>
            <ac:spMk id="3" creationId="{902BA83F-6195-41D6-A5FF-41304F23CB2E}"/>
          </ac:spMkLst>
        </pc:spChg>
      </pc:sldChg>
      <pc:sldChg chg="modSp mod modShow">
        <pc:chgData name="Geiregat Carine" userId="b9f1c231-3808-4da6-89f3-a9a707728399" providerId="ADAL" clId="{7FB0E537-5D77-4964-BF24-5FB19C7AEF20}" dt="2024-02-14T07:52:31.962" v="497" actId="729"/>
        <pc:sldMkLst>
          <pc:docMk/>
          <pc:sldMk cId="410826595" sldId="2726"/>
        </pc:sldMkLst>
        <pc:spChg chg="mod">
          <ac:chgData name="Geiregat Carine" userId="b9f1c231-3808-4da6-89f3-a9a707728399" providerId="ADAL" clId="{7FB0E537-5D77-4964-BF24-5FB19C7AEF20}" dt="2024-02-13T14:44:48.063" v="12" actId="20577"/>
          <ac:spMkLst>
            <pc:docMk/>
            <pc:sldMk cId="410826595" sldId="2726"/>
            <ac:spMk id="3" creationId="{902BA83F-6195-41D6-A5FF-41304F23CB2E}"/>
          </ac:spMkLst>
        </pc:spChg>
      </pc:sldChg>
      <pc:sldChg chg="modSp mod modShow">
        <pc:chgData name="Geiregat Carine" userId="b9f1c231-3808-4da6-89f3-a9a707728399" providerId="ADAL" clId="{7FB0E537-5D77-4964-BF24-5FB19C7AEF20}" dt="2024-02-14T08:05:23.696" v="606" actId="729"/>
        <pc:sldMkLst>
          <pc:docMk/>
          <pc:sldMk cId="1271084657" sldId="2727"/>
        </pc:sldMkLst>
        <pc:spChg chg="mod">
          <ac:chgData name="Geiregat Carine" userId="b9f1c231-3808-4da6-89f3-a9a707728399" providerId="ADAL" clId="{7FB0E537-5D77-4964-BF24-5FB19C7AEF20}" dt="2024-02-13T14:45:52.946" v="15" actId="20577"/>
          <ac:spMkLst>
            <pc:docMk/>
            <pc:sldMk cId="1271084657" sldId="2727"/>
            <ac:spMk id="3" creationId="{902BA83F-6195-41D6-A5FF-41304F23CB2E}"/>
          </ac:spMkLst>
        </pc:spChg>
      </pc:sldChg>
      <pc:sldChg chg="modSp add mod">
        <pc:chgData name="Geiregat Carine" userId="b9f1c231-3808-4da6-89f3-a9a707728399" providerId="ADAL" clId="{7FB0E537-5D77-4964-BF24-5FB19C7AEF20}" dt="2024-02-14T07:38:31.238" v="319" actId="20577"/>
        <pc:sldMkLst>
          <pc:docMk/>
          <pc:sldMk cId="2970088920" sldId="2728"/>
        </pc:sldMkLst>
        <pc:spChg chg="mod">
          <ac:chgData name="Geiregat Carine" userId="b9f1c231-3808-4da6-89f3-a9a707728399" providerId="ADAL" clId="{7FB0E537-5D77-4964-BF24-5FB19C7AEF20}" dt="2024-02-14T07:38:31.238" v="319" actId="20577"/>
          <ac:spMkLst>
            <pc:docMk/>
            <pc:sldMk cId="2970088920" sldId="2728"/>
            <ac:spMk id="3" creationId="{20285549-7ECF-219D-7D97-FE61A68F57B1}"/>
          </ac:spMkLst>
        </pc:spChg>
      </pc:sldChg>
      <pc:sldChg chg="modSp add mod">
        <pc:chgData name="Geiregat Carine" userId="b9f1c231-3808-4da6-89f3-a9a707728399" providerId="ADAL" clId="{7FB0E537-5D77-4964-BF24-5FB19C7AEF20}" dt="2024-02-14T07:33:34.281" v="249" actId="14100"/>
        <pc:sldMkLst>
          <pc:docMk/>
          <pc:sldMk cId="3303296647" sldId="2729"/>
        </pc:sldMkLst>
        <pc:spChg chg="mod">
          <ac:chgData name="Geiregat Carine" userId="b9f1c231-3808-4da6-89f3-a9a707728399" providerId="ADAL" clId="{7FB0E537-5D77-4964-BF24-5FB19C7AEF20}" dt="2024-02-13T14:56:39.579" v="79" actId="20577"/>
          <ac:spMkLst>
            <pc:docMk/>
            <pc:sldMk cId="3303296647" sldId="2729"/>
            <ac:spMk id="2" creationId="{88874416-6E1C-0AB9-E6BA-2BA5748A9F1F}"/>
          </ac:spMkLst>
        </pc:spChg>
        <pc:spChg chg="mod">
          <ac:chgData name="Geiregat Carine" userId="b9f1c231-3808-4da6-89f3-a9a707728399" providerId="ADAL" clId="{7FB0E537-5D77-4964-BF24-5FB19C7AEF20}" dt="2024-02-14T07:33:34.281" v="249" actId="14100"/>
          <ac:spMkLst>
            <pc:docMk/>
            <pc:sldMk cId="3303296647" sldId="2729"/>
            <ac:spMk id="3" creationId="{20285549-7ECF-219D-7D97-FE61A68F57B1}"/>
          </ac:spMkLst>
        </pc:spChg>
      </pc:sldChg>
      <pc:sldChg chg="modSp add mod">
        <pc:chgData name="Geiregat Carine" userId="b9f1c231-3808-4da6-89f3-a9a707728399" providerId="ADAL" clId="{7FB0E537-5D77-4964-BF24-5FB19C7AEF20}" dt="2024-02-14T07:34:02.584" v="285" actId="20577"/>
        <pc:sldMkLst>
          <pc:docMk/>
          <pc:sldMk cId="1554318748" sldId="2730"/>
        </pc:sldMkLst>
        <pc:spChg chg="mod">
          <ac:chgData name="Geiregat Carine" userId="b9f1c231-3808-4da6-89f3-a9a707728399" providerId="ADAL" clId="{7FB0E537-5D77-4964-BF24-5FB19C7AEF20}" dt="2024-02-14T07:34:02.584" v="285" actId="20577"/>
          <ac:spMkLst>
            <pc:docMk/>
            <pc:sldMk cId="1554318748" sldId="2730"/>
            <ac:spMk id="3" creationId="{20285549-7ECF-219D-7D97-FE61A68F57B1}"/>
          </ac:spMkLst>
        </pc:spChg>
      </pc:sldChg>
      <pc:sldChg chg="modSp add mod">
        <pc:chgData name="Geiregat Carine" userId="b9f1c231-3808-4da6-89f3-a9a707728399" providerId="ADAL" clId="{7FB0E537-5D77-4964-BF24-5FB19C7AEF20}" dt="2024-02-14T07:39:38.663" v="350" actId="20577"/>
        <pc:sldMkLst>
          <pc:docMk/>
          <pc:sldMk cId="35597117" sldId="2731"/>
        </pc:sldMkLst>
        <pc:spChg chg="mod">
          <ac:chgData name="Geiregat Carine" userId="b9f1c231-3808-4da6-89f3-a9a707728399" providerId="ADAL" clId="{7FB0E537-5D77-4964-BF24-5FB19C7AEF20}" dt="2024-02-14T07:39:38.663" v="350" actId="20577"/>
          <ac:spMkLst>
            <pc:docMk/>
            <pc:sldMk cId="35597117" sldId="2731"/>
            <ac:spMk id="3" creationId="{20285549-7ECF-219D-7D97-FE61A68F57B1}"/>
          </ac:spMkLst>
        </pc:spChg>
      </pc:sldChg>
      <pc:sldChg chg="modSp add mod">
        <pc:chgData name="Geiregat Carine" userId="b9f1c231-3808-4da6-89f3-a9a707728399" providerId="ADAL" clId="{7FB0E537-5D77-4964-BF24-5FB19C7AEF20}" dt="2024-02-14T07:40:29.376" v="354" actId="207"/>
        <pc:sldMkLst>
          <pc:docMk/>
          <pc:sldMk cId="2368832403" sldId="2732"/>
        </pc:sldMkLst>
        <pc:spChg chg="mod">
          <ac:chgData name="Geiregat Carine" userId="b9f1c231-3808-4da6-89f3-a9a707728399" providerId="ADAL" clId="{7FB0E537-5D77-4964-BF24-5FB19C7AEF20}" dt="2024-02-14T07:40:29.376" v="354" actId="207"/>
          <ac:spMkLst>
            <pc:docMk/>
            <pc:sldMk cId="2368832403" sldId="2732"/>
            <ac:spMk id="3" creationId="{20285549-7ECF-219D-7D97-FE61A68F57B1}"/>
          </ac:spMkLst>
        </pc:spChg>
      </pc:sldChg>
      <pc:sldChg chg="modSp add mod">
        <pc:chgData name="Geiregat Carine" userId="b9f1c231-3808-4da6-89f3-a9a707728399" providerId="ADAL" clId="{7FB0E537-5D77-4964-BF24-5FB19C7AEF20}" dt="2024-02-14T08:00:48.173" v="558" actId="20577"/>
        <pc:sldMkLst>
          <pc:docMk/>
          <pc:sldMk cId="4144530367" sldId="2733"/>
        </pc:sldMkLst>
        <pc:spChg chg="mod">
          <ac:chgData name="Geiregat Carine" userId="b9f1c231-3808-4da6-89f3-a9a707728399" providerId="ADAL" clId="{7FB0E537-5D77-4964-BF24-5FB19C7AEF20}" dt="2024-02-14T08:00:48.173" v="558" actId="20577"/>
          <ac:spMkLst>
            <pc:docMk/>
            <pc:sldMk cId="4144530367" sldId="2733"/>
            <ac:spMk id="2" creationId="{88874416-6E1C-0AB9-E6BA-2BA5748A9F1F}"/>
          </ac:spMkLst>
        </pc:spChg>
        <pc:spChg chg="mod">
          <ac:chgData name="Geiregat Carine" userId="b9f1c231-3808-4da6-89f3-a9a707728399" providerId="ADAL" clId="{7FB0E537-5D77-4964-BF24-5FB19C7AEF20}" dt="2024-02-14T08:00:28.599" v="556" actId="6549"/>
          <ac:spMkLst>
            <pc:docMk/>
            <pc:sldMk cId="4144530367" sldId="2733"/>
            <ac:spMk id="3" creationId="{20285549-7ECF-219D-7D97-FE61A68F57B1}"/>
          </ac:spMkLst>
        </pc:spChg>
      </pc:sldChg>
      <pc:sldChg chg="modSp add mod">
        <pc:chgData name="Geiregat Carine" userId="b9f1c231-3808-4da6-89f3-a9a707728399" providerId="ADAL" clId="{7FB0E537-5D77-4964-BF24-5FB19C7AEF20}" dt="2024-02-14T07:49:15.442" v="489" actId="20577"/>
        <pc:sldMkLst>
          <pc:docMk/>
          <pc:sldMk cId="3122973333" sldId="2734"/>
        </pc:sldMkLst>
        <pc:spChg chg="mod">
          <ac:chgData name="Geiregat Carine" userId="b9f1c231-3808-4da6-89f3-a9a707728399" providerId="ADAL" clId="{7FB0E537-5D77-4964-BF24-5FB19C7AEF20}" dt="2024-02-14T07:48:02.658" v="463" actId="20577"/>
          <ac:spMkLst>
            <pc:docMk/>
            <pc:sldMk cId="3122973333" sldId="2734"/>
            <ac:spMk id="2" creationId="{E0D502EC-2FF7-5051-02AE-1584044424E2}"/>
          </ac:spMkLst>
        </pc:spChg>
        <pc:spChg chg="mod">
          <ac:chgData name="Geiregat Carine" userId="b9f1c231-3808-4da6-89f3-a9a707728399" providerId="ADAL" clId="{7FB0E537-5D77-4964-BF24-5FB19C7AEF20}" dt="2024-02-14T07:49:15.442" v="489" actId="20577"/>
          <ac:spMkLst>
            <pc:docMk/>
            <pc:sldMk cId="3122973333" sldId="2734"/>
            <ac:spMk id="3" creationId="{72D64D87-5233-A2CE-1588-0324802DDAEC}"/>
          </ac:spMkLst>
        </pc:spChg>
      </pc:sldChg>
      <pc:sldChg chg="modSp add mod">
        <pc:chgData name="Geiregat Carine" userId="b9f1c231-3808-4da6-89f3-a9a707728399" providerId="ADAL" clId="{7FB0E537-5D77-4964-BF24-5FB19C7AEF20}" dt="2024-02-14T07:50:36.977" v="492" actId="108"/>
        <pc:sldMkLst>
          <pc:docMk/>
          <pc:sldMk cId="1617744930" sldId="2735"/>
        </pc:sldMkLst>
        <pc:spChg chg="mod">
          <ac:chgData name="Geiregat Carine" userId="b9f1c231-3808-4da6-89f3-a9a707728399" providerId="ADAL" clId="{7FB0E537-5D77-4964-BF24-5FB19C7AEF20}" dt="2024-02-14T07:50:36.977" v="492" actId="108"/>
          <ac:spMkLst>
            <pc:docMk/>
            <pc:sldMk cId="1617744930" sldId="2735"/>
            <ac:spMk id="3" creationId="{20285549-7ECF-219D-7D97-FE61A68F57B1}"/>
          </ac:spMkLst>
        </pc:spChg>
      </pc:sldChg>
      <pc:sldChg chg="modSp add mod">
        <pc:chgData name="Geiregat Carine" userId="b9f1c231-3808-4da6-89f3-a9a707728399" providerId="ADAL" clId="{7FB0E537-5D77-4964-BF24-5FB19C7AEF20}" dt="2024-02-14T07:51:20.139" v="496" actId="108"/>
        <pc:sldMkLst>
          <pc:docMk/>
          <pc:sldMk cId="1256040900" sldId="2736"/>
        </pc:sldMkLst>
        <pc:spChg chg="mod">
          <ac:chgData name="Geiregat Carine" userId="b9f1c231-3808-4da6-89f3-a9a707728399" providerId="ADAL" clId="{7FB0E537-5D77-4964-BF24-5FB19C7AEF20}" dt="2024-02-14T07:51:20.139" v="496" actId="108"/>
          <ac:spMkLst>
            <pc:docMk/>
            <pc:sldMk cId="1256040900" sldId="2736"/>
            <ac:spMk id="3" creationId="{20285549-7ECF-219D-7D97-FE61A68F57B1}"/>
          </ac:spMkLst>
        </pc:spChg>
      </pc:sldChg>
      <pc:sldChg chg="modSp add mod">
        <pc:chgData name="Geiregat Carine" userId="b9f1c231-3808-4da6-89f3-a9a707728399" providerId="ADAL" clId="{7FB0E537-5D77-4964-BF24-5FB19C7AEF20}" dt="2024-02-14T07:53:26.873" v="504" actId="108"/>
        <pc:sldMkLst>
          <pc:docMk/>
          <pc:sldMk cId="1816766273" sldId="2737"/>
        </pc:sldMkLst>
        <pc:spChg chg="mod">
          <ac:chgData name="Geiregat Carine" userId="b9f1c231-3808-4da6-89f3-a9a707728399" providerId="ADAL" clId="{7FB0E537-5D77-4964-BF24-5FB19C7AEF20}" dt="2024-02-14T07:53:26.873" v="504" actId="108"/>
          <ac:spMkLst>
            <pc:docMk/>
            <pc:sldMk cId="1816766273" sldId="2737"/>
            <ac:spMk id="3" creationId="{20285549-7ECF-219D-7D97-FE61A68F57B1}"/>
          </ac:spMkLst>
        </pc:spChg>
      </pc:sldChg>
      <pc:sldChg chg="modSp add mod">
        <pc:chgData name="Geiregat Carine" userId="b9f1c231-3808-4da6-89f3-a9a707728399" providerId="ADAL" clId="{7FB0E537-5D77-4964-BF24-5FB19C7AEF20}" dt="2024-02-14T07:53:16.273" v="503" actId="108"/>
        <pc:sldMkLst>
          <pc:docMk/>
          <pc:sldMk cId="4269227492" sldId="2738"/>
        </pc:sldMkLst>
        <pc:spChg chg="mod">
          <ac:chgData name="Geiregat Carine" userId="b9f1c231-3808-4da6-89f3-a9a707728399" providerId="ADAL" clId="{7FB0E537-5D77-4964-BF24-5FB19C7AEF20}" dt="2024-02-14T07:53:16.273" v="503" actId="108"/>
          <ac:spMkLst>
            <pc:docMk/>
            <pc:sldMk cId="4269227492" sldId="2738"/>
            <ac:spMk id="3" creationId="{20285549-7ECF-219D-7D97-FE61A68F57B1}"/>
          </ac:spMkLst>
        </pc:spChg>
      </pc:sldChg>
      <pc:sldChg chg="modSp add mod">
        <pc:chgData name="Geiregat Carine" userId="b9f1c231-3808-4da6-89f3-a9a707728399" providerId="ADAL" clId="{7FB0E537-5D77-4964-BF24-5FB19C7AEF20}" dt="2024-02-14T08:05:17.159" v="605" actId="6549"/>
        <pc:sldMkLst>
          <pc:docMk/>
          <pc:sldMk cId="1782103537" sldId="2739"/>
        </pc:sldMkLst>
        <pc:spChg chg="mod">
          <ac:chgData name="Geiregat Carine" userId="b9f1c231-3808-4da6-89f3-a9a707728399" providerId="ADAL" clId="{7FB0E537-5D77-4964-BF24-5FB19C7AEF20}" dt="2024-02-14T08:05:17.159" v="605" actId="6549"/>
          <ac:spMkLst>
            <pc:docMk/>
            <pc:sldMk cId="1782103537" sldId="2739"/>
            <ac:spMk id="3" creationId="{20285549-7ECF-219D-7D97-FE61A68F57B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endParaRPr lang="nl-BE"/>
          </a:p>
        </p:txBody>
      </p:sp>
      <p:sp>
        <p:nvSpPr>
          <p:cNvPr id="4" name="Tijdelijke aanduiding voor voettekst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785A6FEA-2027-477E-A994-97C99A320A91}" type="slidenum">
              <a:rPr lang="nl-BE" smtClean="0"/>
              <a:t>‹nr.›</a:t>
            </a:fld>
            <a:endParaRPr lang="nl-BE"/>
          </a:p>
        </p:txBody>
      </p:sp>
    </p:spTree>
    <p:extLst>
      <p:ext uri="{BB962C8B-B14F-4D97-AF65-F5344CB8AC3E}">
        <p14:creationId xmlns:p14="http://schemas.microsoft.com/office/powerpoint/2010/main" val="1219534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48100" y="0"/>
            <a:ext cx="2944813" cy="496888"/>
          </a:xfrm>
          <a:prstGeom prst="rect">
            <a:avLst/>
          </a:prstGeom>
        </p:spPr>
        <p:txBody>
          <a:bodyPr vert="horz" lIns="91440" tIns="45720" rIns="91440" bIns="45720" rtlCol="0"/>
          <a:lstStyle>
            <a:lvl1pPr algn="r">
              <a:defRPr sz="1200"/>
            </a:lvl1pPr>
          </a:lstStyle>
          <a:p>
            <a:endParaRPr lang="nl-BE"/>
          </a:p>
        </p:txBody>
      </p:sp>
      <p:sp>
        <p:nvSpPr>
          <p:cNvPr id="4" name="Tijdelijke aanduiding voor dia-afbeelding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450" y="4718050"/>
            <a:ext cx="5435600" cy="4468813"/>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2925"/>
            <a:ext cx="2944813" cy="496888"/>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48100" y="9432925"/>
            <a:ext cx="2944813" cy="496888"/>
          </a:xfrm>
          <a:prstGeom prst="rect">
            <a:avLst/>
          </a:prstGeom>
        </p:spPr>
        <p:txBody>
          <a:bodyPr vert="horz" lIns="91440" tIns="45720" rIns="91440" bIns="45720" rtlCol="0" anchor="b"/>
          <a:lstStyle>
            <a:lvl1pPr algn="r">
              <a:defRPr sz="1200"/>
            </a:lvl1pPr>
          </a:lstStyle>
          <a:p>
            <a:fld id="{22D8FA8F-556B-4E54-8758-21E02D639AD8}" type="slidenum">
              <a:rPr lang="nl-BE" smtClean="0"/>
              <a:t>‹nr.›</a:t>
            </a:fld>
            <a:endParaRPr lang="nl-BE"/>
          </a:p>
        </p:txBody>
      </p:sp>
    </p:spTree>
    <p:extLst>
      <p:ext uri="{BB962C8B-B14F-4D97-AF65-F5344CB8AC3E}">
        <p14:creationId xmlns:p14="http://schemas.microsoft.com/office/powerpoint/2010/main" val="1798637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29</a:t>
            </a:fld>
            <a:endParaRPr lang="nl-BE"/>
          </a:p>
        </p:txBody>
      </p:sp>
    </p:spTree>
    <p:extLst>
      <p:ext uri="{BB962C8B-B14F-4D97-AF65-F5344CB8AC3E}">
        <p14:creationId xmlns:p14="http://schemas.microsoft.com/office/powerpoint/2010/main" val="619351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30</a:t>
            </a:fld>
            <a:endParaRPr lang="nl-BE"/>
          </a:p>
        </p:txBody>
      </p:sp>
    </p:spTree>
    <p:extLst>
      <p:ext uri="{BB962C8B-B14F-4D97-AF65-F5344CB8AC3E}">
        <p14:creationId xmlns:p14="http://schemas.microsoft.com/office/powerpoint/2010/main" val="3612742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31</a:t>
            </a:fld>
            <a:endParaRPr lang="nl-BE"/>
          </a:p>
        </p:txBody>
      </p:sp>
    </p:spTree>
    <p:extLst>
      <p:ext uri="{BB962C8B-B14F-4D97-AF65-F5344CB8AC3E}">
        <p14:creationId xmlns:p14="http://schemas.microsoft.com/office/powerpoint/2010/main" val="819742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32</a:t>
            </a:fld>
            <a:endParaRPr lang="nl-BE"/>
          </a:p>
        </p:txBody>
      </p:sp>
    </p:spTree>
    <p:extLst>
      <p:ext uri="{BB962C8B-B14F-4D97-AF65-F5344CB8AC3E}">
        <p14:creationId xmlns:p14="http://schemas.microsoft.com/office/powerpoint/2010/main" val="3709910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101</a:t>
            </a:fld>
            <a:endParaRPr lang="nl-BE"/>
          </a:p>
        </p:txBody>
      </p:sp>
    </p:spTree>
    <p:extLst>
      <p:ext uri="{BB962C8B-B14F-4D97-AF65-F5344CB8AC3E}">
        <p14:creationId xmlns:p14="http://schemas.microsoft.com/office/powerpoint/2010/main" val="597127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102</a:t>
            </a:fld>
            <a:endParaRPr lang="nl-BE"/>
          </a:p>
        </p:txBody>
      </p:sp>
    </p:spTree>
    <p:extLst>
      <p:ext uri="{BB962C8B-B14F-4D97-AF65-F5344CB8AC3E}">
        <p14:creationId xmlns:p14="http://schemas.microsoft.com/office/powerpoint/2010/main" val="2421925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sslide-standaard">
    <p:spTree>
      <p:nvGrpSpPr>
        <p:cNvPr id="1" name=""/>
        <p:cNvGrpSpPr/>
        <p:nvPr/>
      </p:nvGrpSpPr>
      <p:grpSpPr>
        <a:xfrm>
          <a:off x="0" y="0"/>
          <a:ext cx="0" cy="0"/>
          <a:chOff x="0" y="0"/>
          <a:chExt cx="0" cy="0"/>
        </a:xfrm>
      </p:grpSpPr>
      <p:sp>
        <p:nvSpPr>
          <p:cNvPr id="3" name="ondertitel"/>
          <p:cNvSpPr>
            <a:spLocks noGrp="1"/>
          </p:cNvSpPr>
          <p:nvPr>
            <p:ph type="subTitle" idx="1"/>
          </p:nvPr>
        </p:nvSpPr>
        <p:spPr>
          <a:xfrm>
            <a:off x="1259632" y="4149080"/>
            <a:ext cx="7416824" cy="1656184"/>
          </a:xfrm>
          <a:prstGeom prst="rect">
            <a:avLst/>
          </a:prstGeom>
        </p:spPr>
        <p:txBody>
          <a:bodyPr>
            <a:normAutofit/>
          </a:bodyPr>
          <a:lstStyle>
            <a:lvl1pPr marL="0" indent="0" algn="l">
              <a:lnSpc>
                <a:spcPts val="1760"/>
              </a:lnSpc>
              <a:buNone/>
              <a:defRPr sz="158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BE"/>
          </a:p>
        </p:txBody>
      </p:sp>
      <p:sp>
        <p:nvSpPr>
          <p:cNvPr id="2" name="titel"/>
          <p:cNvSpPr>
            <a:spLocks noGrp="1"/>
          </p:cNvSpPr>
          <p:nvPr>
            <p:ph type="ctrTitle"/>
          </p:nvPr>
        </p:nvSpPr>
        <p:spPr>
          <a:xfrm>
            <a:off x="1259632" y="2060848"/>
            <a:ext cx="7416824" cy="2043658"/>
          </a:xfrm>
          <a:prstGeom prst="rect">
            <a:avLst/>
          </a:prstGeom>
        </p:spPr>
        <p:txBody>
          <a:bodyPr>
            <a:normAutofit/>
          </a:bodyPr>
          <a:lstStyle>
            <a:lvl1pPr>
              <a:lnSpc>
                <a:spcPts val="5400"/>
              </a:lnSpc>
              <a:defRPr sz="5400" baseline="0">
                <a:solidFill>
                  <a:srgbClr val="105269"/>
                </a:solidFill>
              </a:defRPr>
            </a:lvl1pPr>
          </a:lstStyle>
          <a:p>
            <a:r>
              <a:rPr lang="nl-NL"/>
              <a:t>Klik om stijl te bewerken</a:t>
            </a:r>
          </a:p>
        </p:txBody>
      </p:sp>
    </p:spTree>
    <p:extLst>
      <p:ext uri="{BB962C8B-B14F-4D97-AF65-F5344CB8AC3E}">
        <p14:creationId xmlns:p14="http://schemas.microsoft.com/office/powerpoint/2010/main" val="4061026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400110"/>
          </a:xfrm>
          <a:prstGeom prst="rect">
            <a:avLst/>
          </a:prstGeom>
          <a:noFill/>
        </p:spPr>
        <p:txBody>
          <a:bodyPr wrap="square" rtlCol="0">
            <a:spAutoFit/>
          </a:bodyPr>
          <a:lstStyle/>
          <a:p>
            <a:pPr algn="ctr"/>
            <a:r>
              <a:rPr lang="nl-BE" sz="2000" b="1" i="0" u="none" cap="small" baseline="0">
                <a:solidFill>
                  <a:srgbClr val="FFFF00"/>
                </a:solidFill>
                <a:latin typeface="+mj-lt"/>
              </a:rPr>
              <a:t>tip</a:t>
            </a:r>
          </a:p>
        </p:txBody>
      </p:sp>
      <p:pic>
        <p:nvPicPr>
          <p:cNvPr id="11" name="Graphic 10" descr="Gloeilamp">
            <a:extLst>
              <a:ext uri="{FF2B5EF4-FFF2-40B4-BE49-F238E27FC236}">
                <a16:creationId xmlns:a16="http://schemas.microsoft.com/office/drawing/2014/main" id="{9EDDE8B1-4BB9-484A-9AA5-F4C3DE18AB6D}"/>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00392" y="222919"/>
            <a:ext cx="651521" cy="651521"/>
          </a:xfrm>
          <a:prstGeom prst="rect">
            <a:avLst/>
          </a:prstGeom>
        </p:spPr>
      </p:pic>
    </p:spTree>
    <p:extLst>
      <p:ext uri="{BB962C8B-B14F-4D97-AF65-F5344CB8AC3E}">
        <p14:creationId xmlns:p14="http://schemas.microsoft.com/office/powerpoint/2010/main" val="449079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3" name="Graphic 2" descr="Architectuur">
            <a:extLst>
              <a:ext uri="{FF2B5EF4-FFF2-40B4-BE49-F238E27FC236}">
                <a16:creationId xmlns:a16="http://schemas.microsoft.com/office/drawing/2014/main" id="{49A79C45-4433-43D6-8D5D-C4C8F306CE99}"/>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2754249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lotslide-blanco">
    <p:spTree>
      <p:nvGrpSpPr>
        <p:cNvPr id="1" name=""/>
        <p:cNvGrpSpPr/>
        <p:nvPr/>
      </p:nvGrpSpPr>
      <p:grpSpPr>
        <a:xfrm>
          <a:off x="0" y="0"/>
          <a:ext cx="0" cy="0"/>
          <a:chOff x="0" y="0"/>
          <a:chExt cx="0" cy="0"/>
        </a:xfrm>
      </p:grpSpPr>
      <p:grpSp>
        <p:nvGrpSpPr>
          <p:cNvPr id="8" name="witte trapezium"/>
          <p:cNvGrpSpPr/>
          <p:nvPr userDrawn="1"/>
        </p:nvGrpSpPr>
        <p:grpSpPr>
          <a:xfrm>
            <a:off x="284400" y="3816000"/>
            <a:ext cx="8856000" cy="3060000"/>
            <a:chOff x="288000" y="3402000"/>
            <a:chExt cx="8856000" cy="3456000"/>
          </a:xfrm>
          <a:effectLst/>
        </p:grpSpPr>
        <p:sp>
          <p:nvSpPr>
            <p:cNvPr id="10" name="rechthoek"/>
            <p:cNvSpPr/>
            <p:nvPr userDrawn="1"/>
          </p:nvSpPr>
          <p:spPr>
            <a:xfrm>
              <a:off x="288000" y="4266000"/>
              <a:ext cx="8856000" cy="259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rechthoekige driehoek"/>
            <p:cNvSpPr/>
            <p:nvPr userDrawn="1"/>
          </p:nvSpPr>
          <p:spPr>
            <a:xfrm flipH="1">
              <a:off x="288000" y="3402000"/>
              <a:ext cx="8856000" cy="864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6" name="Ovaal 5">
            <a:extLst>
              <a:ext uri="{FF2B5EF4-FFF2-40B4-BE49-F238E27FC236}">
                <a16:creationId xmlns:a16="http://schemas.microsoft.com/office/drawing/2014/main" id="{6189C954-3883-4639-A20B-2A00788192C2}"/>
              </a:ext>
            </a:extLst>
          </p:cNvPr>
          <p:cNvSpPr/>
          <p:nvPr userDrawn="1"/>
        </p:nvSpPr>
        <p:spPr>
          <a:xfrm>
            <a:off x="7853731" y="11663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8" descr="Huis">
            <a:extLst>
              <a:ext uri="{FF2B5EF4-FFF2-40B4-BE49-F238E27FC236}">
                <a16:creationId xmlns:a16="http://schemas.microsoft.com/office/drawing/2014/main" id="{A4CA06AE-9DE6-4B3A-B893-BD705933E53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78080" y="91480"/>
            <a:ext cx="914400" cy="914400"/>
          </a:xfrm>
          <a:prstGeom prst="rect">
            <a:avLst/>
          </a:prstGeom>
        </p:spPr>
      </p:pic>
      <p:sp>
        <p:nvSpPr>
          <p:cNvPr id="12" name="Tekstvak 11">
            <a:extLst>
              <a:ext uri="{FF2B5EF4-FFF2-40B4-BE49-F238E27FC236}">
                <a16:creationId xmlns:a16="http://schemas.microsoft.com/office/drawing/2014/main" id="{34AB1225-DF49-4AAE-884E-B22CD2F2A2E7}"/>
              </a:ext>
            </a:extLst>
          </p:cNvPr>
          <p:cNvSpPr txBox="1"/>
          <p:nvPr userDrawn="1"/>
        </p:nvSpPr>
        <p:spPr>
          <a:xfrm>
            <a:off x="7936591" y="749895"/>
            <a:ext cx="986408" cy="461665"/>
          </a:xfrm>
          <a:prstGeom prst="rect">
            <a:avLst/>
          </a:prstGeom>
          <a:noFill/>
        </p:spPr>
        <p:txBody>
          <a:bodyPr wrap="square" rtlCol="0">
            <a:spAutoFit/>
          </a:bodyPr>
          <a:lstStyle/>
          <a:p>
            <a:pPr algn="ctr"/>
            <a:r>
              <a:rPr lang="nl-BE" sz="2400" b="1" i="0" u="none" cap="small" baseline="0">
                <a:solidFill>
                  <a:srgbClr val="105269"/>
                </a:solidFill>
                <a:latin typeface="+mj-lt"/>
              </a:rPr>
              <a:t>case</a:t>
            </a:r>
          </a:p>
        </p:txBody>
      </p:sp>
    </p:spTree>
    <p:extLst>
      <p:ext uri="{BB962C8B-B14F-4D97-AF65-F5344CB8AC3E}">
        <p14:creationId xmlns:p14="http://schemas.microsoft.com/office/powerpoint/2010/main" val="2102085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9D06B3-36B3-35A0-9343-97A18145375E}"/>
              </a:ext>
            </a:extLst>
          </p:cNvPr>
          <p:cNvSpPr>
            <a:spLocks noGrp="1"/>
          </p:cNvSpPr>
          <p:nvPr>
            <p:ph type="ctrTitle"/>
          </p:nvPr>
        </p:nvSpPr>
        <p:spPr>
          <a:xfrm>
            <a:off x="1143000" y="1122363"/>
            <a:ext cx="6858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D57E3BEA-4FBA-1EC9-057A-256B86CED9B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1CE6B2B3-CE15-EBD0-BF6B-5E70C230943B}"/>
              </a:ext>
            </a:extLst>
          </p:cNvPr>
          <p:cNvSpPr>
            <a:spLocks noGrp="1"/>
          </p:cNvSpPr>
          <p:nvPr>
            <p:ph type="dt" sz="half" idx="10"/>
          </p:nvPr>
        </p:nvSpPr>
        <p:spPr/>
        <p:txBody>
          <a:bodyPr/>
          <a:lstStyle/>
          <a:p>
            <a:fld id="{196C3CCA-F39B-4F1F-A206-F684922BF732}" type="datetimeFigureOut">
              <a:rPr lang="nl-BE" smtClean="0"/>
              <a:t>16/02/2024</a:t>
            </a:fld>
            <a:endParaRPr lang="nl-BE"/>
          </a:p>
        </p:txBody>
      </p:sp>
      <p:sp>
        <p:nvSpPr>
          <p:cNvPr id="5" name="Tijdelijke aanduiding voor voettekst 4">
            <a:extLst>
              <a:ext uri="{FF2B5EF4-FFF2-40B4-BE49-F238E27FC236}">
                <a16:creationId xmlns:a16="http://schemas.microsoft.com/office/drawing/2014/main" id="{F0427DCD-BDD5-C0D7-3916-6CA57CE4C49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1850EC4-AB8B-0DDE-BCDE-BFD8466C0435}"/>
              </a:ext>
            </a:extLst>
          </p:cNvPr>
          <p:cNvSpPr>
            <a:spLocks noGrp="1"/>
          </p:cNvSpPr>
          <p:nvPr>
            <p:ph type="sldNum" sz="quarter" idx="12"/>
          </p:nvPr>
        </p:nvSpPr>
        <p:spPr/>
        <p:txBody>
          <a:bodyPr/>
          <a:lstStyle/>
          <a:p>
            <a:fld id="{5FDAB5B2-1EFB-47C2-A63E-F1864970635D}" type="slidenum">
              <a:rPr lang="nl-BE" smtClean="0"/>
              <a:t>‹nr.›</a:t>
            </a:fld>
            <a:endParaRPr lang="nl-BE"/>
          </a:p>
        </p:txBody>
      </p:sp>
    </p:spTree>
    <p:extLst>
      <p:ext uri="{BB962C8B-B14F-4D97-AF65-F5344CB8AC3E}">
        <p14:creationId xmlns:p14="http://schemas.microsoft.com/office/powerpoint/2010/main" val="1316881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13DA90-7B04-8E11-D959-A5FDA5491327}"/>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7B3D59E1-6066-CEC9-57D5-229E3BC9B33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5952160-7933-1C1D-F898-307211F1EA15}"/>
              </a:ext>
            </a:extLst>
          </p:cNvPr>
          <p:cNvSpPr>
            <a:spLocks noGrp="1"/>
          </p:cNvSpPr>
          <p:nvPr>
            <p:ph type="dt" sz="half" idx="10"/>
          </p:nvPr>
        </p:nvSpPr>
        <p:spPr/>
        <p:txBody>
          <a:bodyPr/>
          <a:lstStyle/>
          <a:p>
            <a:fld id="{196C3CCA-F39B-4F1F-A206-F684922BF732}" type="datetimeFigureOut">
              <a:rPr lang="nl-BE" smtClean="0"/>
              <a:t>16/02/2024</a:t>
            </a:fld>
            <a:endParaRPr lang="nl-BE"/>
          </a:p>
        </p:txBody>
      </p:sp>
      <p:sp>
        <p:nvSpPr>
          <p:cNvPr id="5" name="Tijdelijke aanduiding voor voettekst 4">
            <a:extLst>
              <a:ext uri="{FF2B5EF4-FFF2-40B4-BE49-F238E27FC236}">
                <a16:creationId xmlns:a16="http://schemas.microsoft.com/office/drawing/2014/main" id="{75F1CEBC-B367-75D6-6F4D-73E7A1484B6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97A4272-8B67-A2ED-243A-858D1A5EC5F5}"/>
              </a:ext>
            </a:extLst>
          </p:cNvPr>
          <p:cNvSpPr>
            <a:spLocks noGrp="1"/>
          </p:cNvSpPr>
          <p:nvPr>
            <p:ph type="sldNum" sz="quarter" idx="12"/>
          </p:nvPr>
        </p:nvSpPr>
        <p:spPr/>
        <p:txBody>
          <a:bodyPr/>
          <a:lstStyle/>
          <a:p>
            <a:fld id="{5FDAB5B2-1EFB-47C2-A63E-F1864970635D}" type="slidenum">
              <a:rPr lang="nl-BE" smtClean="0"/>
              <a:t>‹nr.›</a:t>
            </a:fld>
            <a:endParaRPr lang="nl-BE"/>
          </a:p>
        </p:txBody>
      </p:sp>
    </p:spTree>
    <p:extLst>
      <p:ext uri="{BB962C8B-B14F-4D97-AF65-F5344CB8AC3E}">
        <p14:creationId xmlns:p14="http://schemas.microsoft.com/office/powerpoint/2010/main" val="2409396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D33550-B1B0-575C-3AE1-B1B82FFF9ED1}"/>
              </a:ext>
            </a:extLst>
          </p:cNvPr>
          <p:cNvSpPr>
            <a:spLocks noGrp="1"/>
          </p:cNvSpPr>
          <p:nvPr>
            <p:ph type="title"/>
          </p:nvPr>
        </p:nvSpPr>
        <p:spPr>
          <a:xfrm>
            <a:off x="623888" y="1709738"/>
            <a:ext cx="78867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F118B38-E6D1-A045-1A46-F1211CF2E986}"/>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03079F6-8E45-4C0A-C095-AA58B2235AD7}"/>
              </a:ext>
            </a:extLst>
          </p:cNvPr>
          <p:cNvSpPr>
            <a:spLocks noGrp="1"/>
          </p:cNvSpPr>
          <p:nvPr>
            <p:ph type="dt" sz="half" idx="10"/>
          </p:nvPr>
        </p:nvSpPr>
        <p:spPr/>
        <p:txBody>
          <a:bodyPr/>
          <a:lstStyle/>
          <a:p>
            <a:fld id="{196C3CCA-F39B-4F1F-A206-F684922BF732}" type="datetimeFigureOut">
              <a:rPr lang="nl-BE" smtClean="0"/>
              <a:t>16/02/2024</a:t>
            </a:fld>
            <a:endParaRPr lang="nl-BE"/>
          </a:p>
        </p:txBody>
      </p:sp>
      <p:sp>
        <p:nvSpPr>
          <p:cNvPr id="5" name="Tijdelijke aanduiding voor voettekst 4">
            <a:extLst>
              <a:ext uri="{FF2B5EF4-FFF2-40B4-BE49-F238E27FC236}">
                <a16:creationId xmlns:a16="http://schemas.microsoft.com/office/drawing/2014/main" id="{C97542EC-AADC-2FE1-2DA1-9E038FF8F24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EA1AD6A-E030-8602-8228-FFA472E0EE4B}"/>
              </a:ext>
            </a:extLst>
          </p:cNvPr>
          <p:cNvSpPr>
            <a:spLocks noGrp="1"/>
          </p:cNvSpPr>
          <p:nvPr>
            <p:ph type="sldNum" sz="quarter" idx="12"/>
          </p:nvPr>
        </p:nvSpPr>
        <p:spPr/>
        <p:txBody>
          <a:bodyPr/>
          <a:lstStyle/>
          <a:p>
            <a:fld id="{5FDAB5B2-1EFB-47C2-A63E-F1864970635D}" type="slidenum">
              <a:rPr lang="nl-BE" smtClean="0"/>
              <a:t>‹nr.›</a:t>
            </a:fld>
            <a:endParaRPr lang="nl-BE"/>
          </a:p>
        </p:txBody>
      </p:sp>
    </p:spTree>
    <p:extLst>
      <p:ext uri="{BB962C8B-B14F-4D97-AF65-F5344CB8AC3E}">
        <p14:creationId xmlns:p14="http://schemas.microsoft.com/office/powerpoint/2010/main" val="298324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30B2D4-EA8C-3657-55F3-75FB26EC479F}"/>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F8820FF-3AD8-F19D-07E4-121B479B689F}"/>
              </a:ext>
            </a:extLst>
          </p:cNvPr>
          <p:cNvSpPr>
            <a:spLocks noGrp="1"/>
          </p:cNvSpPr>
          <p:nvPr>
            <p:ph sz="half" idx="1"/>
          </p:nvPr>
        </p:nvSpPr>
        <p:spPr>
          <a:xfrm>
            <a:off x="628650" y="1825625"/>
            <a:ext cx="386715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9499F708-DF8A-83AB-81C7-72C509664D28}"/>
              </a:ext>
            </a:extLst>
          </p:cNvPr>
          <p:cNvSpPr>
            <a:spLocks noGrp="1"/>
          </p:cNvSpPr>
          <p:nvPr>
            <p:ph sz="half" idx="2"/>
          </p:nvPr>
        </p:nvSpPr>
        <p:spPr>
          <a:xfrm>
            <a:off x="4648200" y="1825625"/>
            <a:ext cx="386715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9D7F2C83-5A94-D2B2-95B9-0048417C2C06}"/>
              </a:ext>
            </a:extLst>
          </p:cNvPr>
          <p:cNvSpPr>
            <a:spLocks noGrp="1"/>
          </p:cNvSpPr>
          <p:nvPr>
            <p:ph type="dt" sz="half" idx="10"/>
          </p:nvPr>
        </p:nvSpPr>
        <p:spPr/>
        <p:txBody>
          <a:bodyPr/>
          <a:lstStyle/>
          <a:p>
            <a:fld id="{196C3CCA-F39B-4F1F-A206-F684922BF732}" type="datetimeFigureOut">
              <a:rPr lang="nl-BE" smtClean="0"/>
              <a:t>16/02/2024</a:t>
            </a:fld>
            <a:endParaRPr lang="nl-BE"/>
          </a:p>
        </p:txBody>
      </p:sp>
      <p:sp>
        <p:nvSpPr>
          <p:cNvPr id="6" name="Tijdelijke aanduiding voor voettekst 5">
            <a:extLst>
              <a:ext uri="{FF2B5EF4-FFF2-40B4-BE49-F238E27FC236}">
                <a16:creationId xmlns:a16="http://schemas.microsoft.com/office/drawing/2014/main" id="{F596FAA1-9698-4BC8-9213-64FE4CF2574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83E739D-084A-AD21-4067-8E2F0F34C3EE}"/>
              </a:ext>
            </a:extLst>
          </p:cNvPr>
          <p:cNvSpPr>
            <a:spLocks noGrp="1"/>
          </p:cNvSpPr>
          <p:nvPr>
            <p:ph type="sldNum" sz="quarter" idx="12"/>
          </p:nvPr>
        </p:nvSpPr>
        <p:spPr/>
        <p:txBody>
          <a:bodyPr/>
          <a:lstStyle/>
          <a:p>
            <a:fld id="{5FDAB5B2-1EFB-47C2-A63E-F1864970635D}" type="slidenum">
              <a:rPr lang="nl-BE" smtClean="0"/>
              <a:t>‹nr.›</a:t>
            </a:fld>
            <a:endParaRPr lang="nl-BE"/>
          </a:p>
        </p:txBody>
      </p:sp>
    </p:spTree>
    <p:extLst>
      <p:ext uri="{BB962C8B-B14F-4D97-AF65-F5344CB8AC3E}">
        <p14:creationId xmlns:p14="http://schemas.microsoft.com/office/powerpoint/2010/main" val="862804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9B6410-6DE2-D519-2A53-BBADEDFA16C1}"/>
              </a:ext>
            </a:extLst>
          </p:cNvPr>
          <p:cNvSpPr>
            <a:spLocks noGrp="1"/>
          </p:cNvSpPr>
          <p:nvPr>
            <p:ph type="title"/>
          </p:nvPr>
        </p:nvSpPr>
        <p:spPr>
          <a:xfrm>
            <a:off x="630238" y="365125"/>
            <a:ext cx="78867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F3EBC20-326B-69AF-2CFE-4CE263B19A3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7363444-7470-2A68-279E-AE7C55002A29}"/>
              </a:ext>
            </a:extLst>
          </p:cNvPr>
          <p:cNvSpPr>
            <a:spLocks noGrp="1"/>
          </p:cNvSpPr>
          <p:nvPr>
            <p:ph sz="half" idx="2"/>
          </p:nvPr>
        </p:nvSpPr>
        <p:spPr>
          <a:xfrm>
            <a:off x="630238" y="2505075"/>
            <a:ext cx="386873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43BB76FD-8C5E-DB27-96E0-3FE61E080A0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3C4603F-1D96-5882-0D1F-B18D02052400}"/>
              </a:ext>
            </a:extLst>
          </p:cNvPr>
          <p:cNvSpPr>
            <a:spLocks noGrp="1"/>
          </p:cNvSpPr>
          <p:nvPr>
            <p:ph sz="quarter" idx="4"/>
          </p:nvPr>
        </p:nvSpPr>
        <p:spPr>
          <a:xfrm>
            <a:off x="4629150" y="2505075"/>
            <a:ext cx="38877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78BFFEAA-AF93-F090-C47E-7DC286C6F5B3}"/>
              </a:ext>
            </a:extLst>
          </p:cNvPr>
          <p:cNvSpPr>
            <a:spLocks noGrp="1"/>
          </p:cNvSpPr>
          <p:nvPr>
            <p:ph type="dt" sz="half" idx="10"/>
          </p:nvPr>
        </p:nvSpPr>
        <p:spPr/>
        <p:txBody>
          <a:bodyPr/>
          <a:lstStyle/>
          <a:p>
            <a:fld id="{196C3CCA-F39B-4F1F-A206-F684922BF732}" type="datetimeFigureOut">
              <a:rPr lang="nl-BE" smtClean="0"/>
              <a:t>16/02/2024</a:t>
            </a:fld>
            <a:endParaRPr lang="nl-BE"/>
          </a:p>
        </p:txBody>
      </p:sp>
      <p:sp>
        <p:nvSpPr>
          <p:cNvPr id="8" name="Tijdelijke aanduiding voor voettekst 7">
            <a:extLst>
              <a:ext uri="{FF2B5EF4-FFF2-40B4-BE49-F238E27FC236}">
                <a16:creationId xmlns:a16="http://schemas.microsoft.com/office/drawing/2014/main" id="{36ABA57C-15A3-9DCE-53DE-8E52FE6DD196}"/>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E216DE5A-1682-FBD3-EF74-EEBF321624D0}"/>
              </a:ext>
            </a:extLst>
          </p:cNvPr>
          <p:cNvSpPr>
            <a:spLocks noGrp="1"/>
          </p:cNvSpPr>
          <p:nvPr>
            <p:ph type="sldNum" sz="quarter" idx="12"/>
          </p:nvPr>
        </p:nvSpPr>
        <p:spPr/>
        <p:txBody>
          <a:bodyPr/>
          <a:lstStyle/>
          <a:p>
            <a:fld id="{5FDAB5B2-1EFB-47C2-A63E-F1864970635D}" type="slidenum">
              <a:rPr lang="nl-BE" smtClean="0"/>
              <a:t>‹nr.›</a:t>
            </a:fld>
            <a:endParaRPr lang="nl-BE"/>
          </a:p>
        </p:txBody>
      </p:sp>
    </p:spTree>
    <p:extLst>
      <p:ext uri="{BB962C8B-B14F-4D97-AF65-F5344CB8AC3E}">
        <p14:creationId xmlns:p14="http://schemas.microsoft.com/office/powerpoint/2010/main" val="1906852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B62698-E8DE-63B5-2964-A1131891C4A5}"/>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EE13FCD1-7338-8C33-ED33-5E1115A68F38}"/>
              </a:ext>
            </a:extLst>
          </p:cNvPr>
          <p:cNvSpPr>
            <a:spLocks noGrp="1"/>
          </p:cNvSpPr>
          <p:nvPr>
            <p:ph type="dt" sz="half" idx="10"/>
          </p:nvPr>
        </p:nvSpPr>
        <p:spPr/>
        <p:txBody>
          <a:bodyPr/>
          <a:lstStyle/>
          <a:p>
            <a:fld id="{196C3CCA-F39B-4F1F-A206-F684922BF732}" type="datetimeFigureOut">
              <a:rPr lang="nl-BE" smtClean="0"/>
              <a:t>16/02/2024</a:t>
            </a:fld>
            <a:endParaRPr lang="nl-BE"/>
          </a:p>
        </p:txBody>
      </p:sp>
      <p:sp>
        <p:nvSpPr>
          <p:cNvPr id="4" name="Tijdelijke aanduiding voor voettekst 3">
            <a:extLst>
              <a:ext uri="{FF2B5EF4-FFF2-40B4-BE49-F238E27FC236}">
                <a16:creationId xmlns:a16="http://schemas.microsoft.com/office/drawing/2014/main" id="{8BFAE98C-28A5-4750-31CA-416A13C42E86}"/>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82790290-6DB7-0802-9E7F-8BE6D8125A05}"/>
              </a:ext>
            </a:extLst>
          </p:cNvPr>
          <p:cNvSpPr>
            <a:spLocks noGrp="1"/>
          </p:cNvSpPr>
          <p:nvPr>
            <p:ph type="sldNum" sz="quarter" idx="12"/>
          </p:nvPr>
        </p:nvSpPr>
        <p:spPr/>
        <p:txBody>
          <a:bodyPr/>
          <a:lstStyle/>
          <a:p>
            <a:fld id="{5FDAB5B2-1EFB-47C2-A63E-F1864970635D}" type="slidenum">
              <a:rPr lang="nl-BE" smtClean="0"/>
              <a:t>‹nr.›</a:t>
            </a:fld>
            <a:endParaRPr lang="nl-BE"/>
          </a:p>
        </p:txBody>
      </p:sp>
    </p:spTree>
    <p:extLst>
      <p:ext uri="{BB962C8B-B14F-4D97-AF65-F5344CB8AC3E}">
        <p14:creationId xmlns:p14="http://schemas.microsoft.com/office/powerpoint/2010/main" val="1278888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2C6B824-B3F1-F684-086C-E7AFEFC10038}"/>
              </a:ext>
            </a:extLst>
          </p:cNvPr>
          <p:cNvSpPr>
            <a:spLocks noGrp="1"/>
          </p:cNvSpPr>
          <p:nvPr>
            <p:ph type="dt" sz="half" idx="10"/>
          </p:nvPr>
        </p:nvSpPr>
        <p:spPr/>
        <p:txBody>
          <a:bodyPr/>
          <a:lstStyle/>
          <a:p>
            <a:fld id="{196C3CCA-F39B-4F1F-A206-F684922BF732}" type="datetimeFigureOut">
              <a:rPr lang="nl-BE" smtClean="0"/>
              <a:t>16/02/2024</a:t>
            </a:fld>
            <a:endParaRPr lang="nl-BE"/>
          </a:p>
        </p:txBody>
      </p:sp>
      <p:sp>
        <p:nvSpPr>
          <p:cNvPr id="3" name="Tijdelijke aanduiding voor voettekst 2">
            <a:extLst>
              <a:ext uri="{FF2B5EF4-FFF2-40B4-BE49-F238E27FC236}">
                <a16:creationId xmlns:a16="http://schemas.microsoft.com/office/drawing/2014/main" id="{616C4FC0-D3E3-4BA1-7BF9-878A5F931CE9}"/>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D5DDBFAB-90A4-61E7-FEFF-007747C0849A}"/>
              </a:ext>
            </a:extLst>
          </p:cNvPr>
          <p:cNvSpPr>
            <a:spLocks noGrp="1"/>
          </p:cNvSpPr>
          <p:nvPr>
            <p:ph type="sldNum" sz="quarter" idx="12"/>
          </p:nvPr>
        </p:nvSpPr>
        <p:spPr/>
        <p:txBody>
          <a:bodyPr/>
          <a:lstStyle/>
          <a:p>
            <a:fld id="{5FDAB5B2-1EFB-47C2-A63E-F1864970635D}" type="slidenum">
              <a:rPr lang="nl-BE" smtClean="0"/>
              <a:t>‹nr.›</a:t>
            </a:fld>
            <a:endParaRPr lang="nl-BE"/>
          </a:p>
        </p:txBody>
      </p:sp>
    </p:spTree>
    <p:extLst>
      <p:ext uri="{BB962C8B-B14F-4D97-AF65-F5344CB8AC3E}">
        <p14:creationId xmlns:p14="http://schemas.microsoft.com/office/powerpoint/2010/main" val="2042099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sslide">
    <p:spTree>
      <p:nvGrpSpPr>
        <p:cNvPr id="1" name=""/>
        <p:cNvGrpSpPr/>
        <p:nvPr/>
      </p:nvGrpSpPr>
      <p:grpSpPr>
        <a:xfrm>
          <a:off x="0" y="0"/>
          <a:ext cx="0" cy="0"/>
          <a:chOff x="0" y="0"/>
          <a:chExt cx="0" cy="0"/>
        </a:xfrm>
      </p:grpSpPr>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Tree>
    <p:extLst>
      <p:ext uri="{BB962C8B-B14F-4D97-AF65-F5344CB8AC3E}">
        <p14:creationId xmlns:p14="http://schemas.microsoft.com/office/powerpoint/2010/main" val="1292657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DFC96-F646-E7AB-65ED-5EAC8F466BAB}"/>
              </a:ext>
            </a:extLst>
          </p:cNvPr>
          <p:cNvSpPr>
            <a:spLocks noGrp="1"/>
          </p:cNvSpPr>
          <p:nvPr>
            <p:ph type="title"/>
          </p:nvPr>
        </p:nvSpPr>
        <p:spPr>
          <a:xfrm>
            <a:off x="630238" y="457200"/>
            <a:ext cx="2949575"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1F16BB0-2297-2DA0-8837-E8757FC6DA8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86E93640-0E6C-63A8-7F45-3A216F5A7DC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2D831EE-6F6F-A61F-D3FD-8F483C2863AE}"/>
              </a:ext>
            </a:extLst>
          </p:cNvPr>
          <p:cNvSpPr>
            <a:spLocks noGrp="1"/>
          </p:cNvSpPr>
          <p:nvPr>
            <p:ph type="dt" sz="half" idx="10"/>
          </p:nvPr>
        </p:nvSpPr>
        <p:spPr/>
        <p:txBody>
          <a:bodyPr/>
          <a:lstStyle/>
          <a:p>
            <a:fld id="{196C3CCA-F39B-4F1F-A206-F684922BF732}" type="datetimeFigureOut">
              <a:rPr lang="nl-BE" smtClean="0"/>
              <a:t>16/02/2024</a:t>
            </a:fld>
            <a:endParaRPr lang="nl-BE"/>
          </a:p>
        </p:txBody>
      </p:sp>
      <p:sp>
        <p:nvSpPr>
          <p:cNvPr id="6" name="Tijdelijke aanduiding voor voettekst 5">
            <a:extLst>
              <a:ext uri="{FF2B5EF4-FFF2-40B4-BE49-F238E27FC236}">
                <a16:creationId xmlns:a16="http://schemas.microsoft.com/office/drawing/2014/main" id="{D9D41CA2-2878-70D8-DC1D-7D617455539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EA63219C-1B49-B40F-328A-209642AD104A}"/>
              </a:ext>
            </a:extLst>
          </p:cNvPr>
          <p:cNvSpPr>
            <a:spLocks noGrp="1"/>
          </p:cNvSpPr>
          <p:nvPr>
            <p:ph type="sldNum" sz="quarter" idx="12"/>
          </p:nvPr>
        </p:nvSpPr>
        <p:spPr/>
        <p:txBody>
          <a:bodyPr/>
          <a:lstStyle/>
          <a:p>
            <a:fld id="{5FDAB5B2-1EFB-47C2-A63E-F1864970635D}" type="slidenum">
              <a:rPr lang="nl-BE" smtClean="0"/>
              <a:t>‹nr.›</a:t>
            </a:fld>
            <a:endParaRPr lang="nl-BE"/>
          </a:p>
        </p:txBody>
      </p:sp>
    </p:spTree>
    <p:extLst>
      <p:ext uri="{BB962C8B-B14F-4D97-AF65-F5344CB8AC3E}">
        <p14:creationId xmlns:p14="http://schemas.microsoft.com/office/powerpoint/2010/main" val="2060925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E320DB-6B0E-15C7-9BB7-946D9C7B216E}"/>
              </a:ext>
            </a:extLst>
          </p:cNvPr>
          <p:cNvSpPr>
            <a:spLocks noGrp="1"/>
          </p:cNvSpPr>
          <p:nvPr>
            <p:ph type="title"/>
          </p:nvPr>
        </p:nvSpPr>
        <p:spPr>
          <a:xfrm>
            <a:off x="630238" y="457200"/>
            <a:ext cx="2949575"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F8DA679A-6A81-F2E5-92B0-D79EB25E75D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051749D8-1671-DDBB-53CD-798289E184E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B8E6756-D2B0-5A5A-8333-37972E102DD8}"/>
              </a:ext>
            </a:extLst>
          </p:cNvPr>
          <p:cNvSpPr>
            <a:spLocks noGrp="1"/>
          </p:cNvSpPr>
          <p:nvPr>
            <p:ph type="dt" sz="half" idx="10"/>
          </p:nvPr>
        </p:nvSpPr>
        <p:spPr/>
        <p:txBody>
          <a:bodyPr/>
          <a:lstStyle/>
          <a:p>
            <a:fld id="{196C3CCA-F39B-4F1F-A206-F684922BF732}" type="datetimeFigureOut">
              <a:rPr lang="nl-BE" smtClean="0"/>
              <a:t>16/02/2024</a:t>
            </a:fld>
            <a:endParaRPr lang="nl-BE"/>
          </a:p>
        </p:txBody>
      </p:sp>
      <p:sp>
        <p:nvSpPr>
          <p:cNvPr id="6" name="Tijdelijke aanduiding voor voettekst 5">
            <a:extLst>
              <a:ext uri="{FF2B5EF4-FFF2-40B4-BE49-F238E27FC236}">
                <a16:creationId xmlns:a16="http://schemas.microsoft.com/office/drawing/2014/main" id="{C43024BB-03C7-C82C-968F-8148C4E73F2D}"/>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3274CE1-9477-3B7A-BF1A-8DB645315918}"/>
              </a:ext>
            </a:extLst>
          </p:cNvPr>
          <p:cNvSpPr>
            <a:spLocks noGrp="1"/>
          </p:cNvSpPr>
          <p:nvPr>
            <p:ph type="sldNum" sz="quarter" idx="12"/>
          </p:nvPr>
        </p:nvSpPr>
        <p:spPr/>
        <p:txBody>
          <a:bodyPr/>
          <a:lstStyle/>
          <a:p>
            <a:fld id="{5FDAB5B2-1EFB-47C2-A63E-F1864970635D}" type="slidenum">
              <a:rPr lang="nl-BE" smtClean="0"/>
              <a:t>‹nr.›</a:t>
            </a:fld>
            <a:endParaRPr lang="nl-BE"/>
          </a:p>
        </p:txBody>
      </p:sp>
    </p:spTree>
    <p:extLst>
      <p:ext uri="{BB962C8B-B14F-4D97-AF65-F5344CB8AC3E}">
        <p14:creationId xmlns:p14="http://schemas.microsoft.com/office/powerpoint/2010/main" val="1554335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FFF0D-D73C-49DE-DF90-D9307DCB361D}"/>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0E03ACFC-DC88-922B-8F2A-0A4E65B72FE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85CF3CA-B63A-B6EB-491C-CC926FE24F80}"/>
              </a:ext>
            </a:extLst>
          </p:cNvPr>
          <p:cNvSpPr>
            <a:spLocks noGrp="1"/>
          </p:cNvSpPr>
          <p:nvPr>
            <p:ph type="dt" sz="half" idx="10"/>
          </p:nvPr>
        </p:nvSpPr>
        <p:spPr/>
        <p:txBody>
          <a:bodyPr/>
          <a:lstStyle/>
          <a:p>
            <a:fld id="{196C3CCA-F39B-4F1F-A206-F684922BF732}" type="datetimeFigureOut">
              <a:rPr lang="nl-BE" smtClean="0"/>
              <a:t>16/02/2024</a:t>
            </a:fld>
            <a:endParaRPr lang="nl-BE"/>
          </a:p>
        </p:txBody>
      </p:sp>
      <p:sp>
        <p:nvSpPr>
          <p:cNvPr id="5" name="Tijdelijke aanduiding voor voettekst 4">
            <a:extLst>
              <a:ext uri="{FF2B5EF4-FFF2-40B4-BE49-F238E27FC236}">
                <a16:creationId xmlns:a16="http://schemas.microsoft.com/office/drawing/2014/main" id="{7137F987-6CCC-93C1-4E55-1DFB0DB914F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4D71886-BD9F-6CB6-7654-1A003E4C3784}"/>
              </a:ext>
            </a:extLst>
          </p:cNvPr>
          <p:cNvSpPr>
            <a:spLocks noGrp="1"/>
          </p:cNvSpPr>
          <p:nvPr>
            <p:ph type="sldNum" sz="quarter" idx="12"/>
          </p:nvPr>
        </p:nvSpPr>
        <p:spPr/>
        <p:txBody>
          <a:bodyPr/>
          <a:lstStyle/>
          <a:p>
            <a:fld id="{5FDAB5B2-1EFB-47C2-A63E-F1864970635D}" type="slidenum">
              <a:rPr lang="nl-BE" smtClean="0"/>
              <a:t>‹nr.›</a:t>
            </a:fld>
            <a:endParaRPr lang="nl-BE"/>
          </a:p>
        </p:txBody>
      </p:sp>
    </p:spTree>
    <p:extLst>
      <p:ext uri="{BB962C8B-B14F-4D97-AF65-F5344CB8AC3E}">
        <p14:creationId xmlns:p14="http://schemas.microsoft.com/office/powerpoint/2010/main" val="2430529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575D149-C2BD-71EA-21DC-1E542C9B90FF}"/>
              </a:ext>
            </a:extLst>
          </p:cNvPr>
          <p:cNvSpPr>
            <a:spLocks noGrp="1"/>
          </p:cNvSpPr>
          <p:nvPr>
            <p:ph type="title" orient="vert"/>
          </p:nvPr>
        </p:nvSpPr>
        <p:spPr>
          <a:xfrm>
            <a:off x="6543675" y="365125"/>
            <a:ext cx="1971675"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77E2EDB8-FAE9-ADFA-A78E-D7BE90DF1FF7}"/>
              </a:ext>
            </a:extLst>
          </p:cNvPr>
          <p:cNvSpPr>
            <a:spLocks noGrp="1"/>
          </p:cNvSpPr>
          <p:nvPr>
            <p:ph type="body" orient="vert" idx="1"/>
          </p:nvPr>
        </p:nvSpPr>
        <p:spPr>
          <a:xfrm>
            <a:off x="628650" y="365125"/>
            <a:ext cx="57626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EF6C650-E8E5-3F8F-5B07-D47A0D54BBE7}"/>
              </a:ext>
            </a:extLst>
          </p:cNvPr>
          <p:cNvSpPr>
            <a:spLocks noGrp="1"/>
          </p:cNvSpPr>
          <p:nvPr>
            <p:ph type="dt" sz="half" idx="10"/>
          </p:nvPr>
        </p:nvSpPr>
        <p:spPr/>
        <p:txBody>
          <a:bodyPr/>
          <a:lstStyle/>
          <a:p>
            <a:fld id="{196C3CCA-F39B-4F1F-A206-F684922BF732}" type="datetimeFigureOut">
              <a:rPr lang="nl-BE" smtClean="0"/>
              <a:t>16/02/2024</a:t>
            </a:fld>
            <a:endParaRPr lang="nl-BE"/>
          </a:p>
        </p:txBody>
      </p:sp>
      <p:sp>
        <p:nvSpPr>
          <p:cNvPr id="5" name="Tijdelijke aanduiding voor voettekst 4">
            <a:extLst>
              <a:ext uri="{FF2B5EF4-FFF2-40B4-BE49-F238E27FC236}">
                <a16:creationId xmlns:a16="http://schemas.microsoft.com/office/drawing/2014/main" id="{5012BAD5-CC01-5000-7138-706CD77B75B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3A50026-879B-85B2-BB70-A4D22AA2A3DA}"/>
              </a:ext>
            </a:extLst>
          </p:cNvPr>
          <p:cNvSpPr>
            <a:spLocks noGrp="1"/>
          </p:cNvSpPr>
          <p:nvPr>
            <p:ph type="sldNum" sz="quarter" idx="12"/>
          </p:nvPr>
        </p:nvSpPr>
        <p:spPr/>
        <p:txBody>
          <a:bodyPr/>
          <a:lstStyle/>
          <a:p>
            <a:fld id="{5FDAB5B2-1EFB-47C2-A63E-F1864970635D}" type="slidenum">
              <a:rPr lang="nl-BE" smtClean="0"/>
              <a:t>‹nr.›</a:t>
            </a:fld>
            <a:endParaRPr lang="nl-BE"/>
          </a:p>
        </p:txBody>
      </p:sp>
    </p:spTree>
    <p:extLst>
      <p:ext uri="{BB962C8B-B14F-4D97-AF65-F5344CB8AC3E}">
        <p14:creationId xmlns:p14="http://schemas.microsoft.com/office/powerpoint/2010/main" val="2126834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peningsslide-standaard">
    <p:spTree>
      <p:nvGrpSpPr>
        <p:cNvPr id="1" name=""/>
        <p:cNvGrpSpPr/>
        <p:nvPr/>
      </p:nvGrpSpPr>
      <p:grpSpPr>
        <a:xfrm>
          <a:off x="0" y="0"/>
          <a:ext cx="0" cy="0"/>
          <a:chOff x="0" y="0"/>
          <a:chExt cx="0" cy="0"/>
        </a:xfrm>
      </p:grpSpPr>
      <p:pic>
        <p:nvPicPr>
          <p:cNvPr id="7" name="entiteitslogo blauw"/>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70000" y="6156002"/>
            <a:ext cx="1350000" cy="483895"/>
          </a:xfrm>
          <a:prstGeom prst="rect">
            <a:avLst/>
          </a:prstGeom>
        </p:spPr>
      </p:pic>
      <p:pic>
        <p:nvPicPr>
          <p:cNvPr id="3" name="Afbeelding 2" descr="Afbeelding met tekst, illustratie&#10;&#10;Automatisch gegenereerde beschrijving">
            <a:extLst>
              <a:ext uri="{FF2B5EF4-FFF2-40B4-BE49-F238E27FC236}">
                <a16:creationId xmlns:a16="http://schemas.microsoft.com/office/drawing/2014/main" id="{E59F510D-F53B-4453-AD92-DD17D5F7E7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86094" y="332656"/>
            <a:ext cx="1349754" cy="702000"/>
          </a:xfrm>
          <a:prstGeom prst="rect">
            <a:avLst/>
          </a:prstGeom>
        </p:spPr>
      </p:pic>
    </p:spTree>
    <p:extLst>
      <p:ext uri="{BB962C8B-B14F-4D97-AF65-F5344CB8AC3E}">
        <p14:creationId xmlns:p14="http://schemas.microsoft.com/office/powerpoint/2010/main" val="966147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8" name="titel"/>
          <p:cNvSpPr>
            <a:spLocks noGrp="1"/>
          </p:cNvSpPr>
          <p:nvPr>
            <p:ph type="title" hasCustomPrompt="1"/>
          </p:nvPr>
        </p:nvSpPr>
        <p:spPr>
          <a:xfrm>
            <a:off x="628650" y="476672"/>
            <a:ext cx="7886701" cy="936104"/>
          </a:xfrm>
          <a:prstGeom prst="rect">
            <a:avLst/>
          </a:prstGeom>
        </p:spPr>
        <p:txBody>
          <a:bodyPr/>
          <a:lstStyle>
            <a:lvl1pPr algn="ctr">
              <a:defRPr sz="3600"/>
            </a:lvl1pPr>
          </a:lstStyle>
          <a:p>
            <a:r>
              <a:rPr lang="nl-NL"/>
              <a:t>Klik om te bewerken</a:t>
            </a:r>
            <a:endParaRPr lang="nl-BE"/>
          </a:p>
        </p:txBody>
      </p:sp>
      <p:sp>
        <p:nvSpPr>
          <p:cNvPr id="10" name="Tijdelijke aanduiding voor inhoud 2">
            <a:extLst>
              <a:ext uri="{FF2B5EF4-FFF2-40B4-BE49-F238E27FC236}">
                <a16:creationId xmlns:a16="http://schemas.microsoft.com/office/drawing/2014/main" id="{CE74A413-D2A6-4544-A6A4-CA597DE5B31C}"/>
              </a:ext>
            </a:extLst>
          </p:cNvPr>
          <p:cNvSpPr>
            <a:spLocks noGrp="1"/>
          </p:cNvSpPr>
          <p:nvPr>
            <p:ph sz="half" idx="10" hasCustomPrompt="1"/>
          </p:nvPr>
        </p:nvSpPr>
        <p:spPr>
          <a:xfrm>
            <a:off x="628649" y="1484784"/>
            <a:ext cx="7886700" cy="5037474"/>
          </a:xfrm>
          <a:prstGeom prst="rect">
            <a:avLst/>
          </a:prstGeom>
        </p:spPr>
        <p:txBody>
          <a:bodyPr bIns="0"/>
          <a:lstStyle>
            <a:lvl1pPr marL="0" indent="-216000">
              <a:lnSpc>
                <a:spcPct val="90000"/>
              </a:lnSpc>
              <a:buClr>
                <a:srgbClr val="105269"/>
              </a:buClr>
              <a:buSzPct val="80000"/>
              <a:buFont typeface="Wingdings 3" panose="05040102010807070707" pitchFamily="18" charset="2"/>
              <a:buChar char=""/>
              <a:defRPr sz="2400">
                <a:solidFill>
                  <a:srgbClr val="105269"/>
                </a:solidFill>
                <a:latin typeface="+mj-lt"/>
              </a:defRPr>
            </a:lvl1pPr>
            <a:lvl2pPr marL="432000" indent="-216000">
              <a:lnSpc>
                <a:spcPct val="90000"/>
              </a:lnSpc>
              <a:buClr>
                <a:srgbClr val="7F7F7F"/>
              </a:buClr>
              <a:buSzPct val="80000"/>
              <a:buFont typeface="Calibri" panose="020F0502020204030204" pitchFamily="34" charset="0"/>
              <a:buChar char="→"/>
              <a:defRPr sz="1875">
                <a:solidFill>
                  <a:srgbClr val="7F7F7F"/>
                </a:solidFill>
                <a:latin typeface="+mj-lt"/>
              </a:defRPr>
            </a:lvl2pPr>
            <a:lvl3pPr marL="648000">
              <a:lnSpc>
                <a:spcPct val="90000"/>
              </a:lnSpc>
              <a:buSzPct val="80000"/>
              <a:defRPr sz="1500">
                <a:solidFill>
                  <a:srgbClr val="105269"/>
                </a:solidFill>
                <a:latin typeface="+mj-lt"/>
              </a:defRPr>
            </a:lvl3pPr>
            <a:lvl4pPr marL="864000" indent="-216000">
              <a:lnSpc>
                <a:spcPct val="90000"/>
              </a:lnSpc>
              <a:buSzPct val="80000"/>
              <a:buFont typeface="Wingdings 3" panose="05040102010807070707" pitchFamily="18" charset="2"/>
              <a:buChar char=""/>
              <a:defRPr sz="1500">
                <a:solidFill>
                  <a:srgbClr val="105269"/>
                </a:solidFill>
                <a:latin typeface="+mj-lt"/>
              </a:defRPr>
            </a:lvl4pPr>
            <a:lvl5pPr marL="1080000">
              <a:lnSpc>
                <a:spcPct val="90000"/>
              </a:lnSpc>
              <a:buSzPct val="80000"/>
              <a:defRPr sz="150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718121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en twee objecten">
    <p:spTree>
      <p:nvGrpSpPr>
        <p:cNvPr id="1" name=""/>
        <p:cNvGrpSpPr/>
        <p:nvPr/>
      </p:nvGrpSpPr>
      <p:grpSpPr>
        <a:xfrm>
          <a:off x="0" y="0"/>
          <a:ext cx="0" cy="0"/>
          <a:chOff x="0" y="0"/>
          <a:chExt cx="0" cy="0"/>
        </a:xfrm>
      </p:grpSpPr>
      <p:sp>
        <p:nvSpPr>
          <p:cNvPr id="5" name="titel">
            <a:extLst>
              <a:ext uri="{FF2B5EF4-FFF2-40B4-BE49-F238E27FC236}">
                <a16:creationId xmlns:a16="http://schemas.microsoft.com/office/drawing/2014/main" id="{0AAD180C-0F16-4C40-815C-DB485531BC3D}"/>
              </a:ext>
            </a:extLst>
          </p:cNvPr>
          <p:cNvSpPr>
            <a:spLocks noGrp="1"/>
          </p:cNvSpPr>
          <p:nvPr>
            <p:ph type="title" hasCustomPrompt="1"/>
          </p:nvPr>
        </p:nvSpPr>
        <p:spPr>
          <a:xfrm>
            <a:off x="628648" y="476672"/>
            <a:ext cx="7886701" cy="936104"/>
          </a:xfrm>
          <a:prstGeom prst="rect">
            <a:avLst/>
          </a:prstGeom>
        </p:spPr>
        <p:txBody>
          <a:bodyPr/>
          <a:lstStyle>
            <a:lvl1pPr algn="ctr">
              <a:defRPr sz="3600"/>
            </a:lvl1pPr>
          </a:lstStyle>
          <a:p>
            <a:r>
              <a:rPr lang="nl-NL"/>
              <a:t>Klik om te bewerken</a:t>
            </a:r>
            <a:endParaRPr lang="nl-BE"/>
          </a:p>
        </p:txBody>
      </p:sp>
      <p:sp>
        <p:nvSpPr>
          <p:cNvPr id="8" name="Tijdelijke aanduiding voor inhoud 2">
            <a:extLst>
              <a:ext uri="{FF2B5EF4-FFF2-40B4-BE49-F238E27FC236}">
                <a16:creationId xmlns:a16="http://schemas.microsoft.com/office/drawing/2014/main" id="{7BE66E4C-62BE-4011-A4D2-F7372D4FB8C4}"/>
              </a:ext>
            </a:extLst>
          </p:cNvPr>
          <p:cNvSpPr>
            <a:spLocks noGrp="1"/>
          </p:cNvSpPr>
          <p:nvPr>
            <p:ph sz="half" idx="10" hasCustomPrompt="1"/>
          </p:nvPr>
        </p:nvSpPr>
        <p:spPr>
          <a:xfrm>
            <a:off x="628649" y="1484784"/>
            <a:ext cx="3833999" cy="5037474"/>
          </a:xfrm>
          <a:prstGeom prst="rect">
            <a:avLst/>
          </a:prstGeom>
        </p:spPr>
        <p:txBody>
          <a:bodyPr bIns="0"/>
          <a:lstStyle>
            <a:lvl1pPr marL="0" indent="-216000">
              <a:lnSpc>
                <a:spcPct val="90000"/>
              </a:lnSpc>
              <a:buClr>
                <a:srgbClr val="105269"/>
              </a:buClr>
              <a:buSzPct val="80000"/>
              <a:buFont typeface="Wingdings 3" panose="05040102010807070707" pitchFamily="18" charset="2"/>
              <a:buChar char=""/>
              <a:defRPr sz="1875">
                <a:solidFill>
                  <a:srgbClr val="105269"/>
                </a:solidFill>
                <a:latin typeface="+mj-lt"/>
              </a:defRPr>
            </a:lvl1pPr>
            <a:lvl2pPr marL="432000" indent="-216000">
              <a:lnSpc>
                <a:spcPct val="90000"/>
              </a:lnSpc>
              <a:buClr>
                <a:srgbClr val="7F7F7F"/>
              </a:buClr>
              <a:buSzPct val="80000"/>
              <a:buFont typeface="Calibri" panose="020F0502020204030204" pitchFamily="34" charset="0"/>
              <a:buChar char="→"/>
              <a:defRPr sz="1650">
                <a:solidFill>
                  <a:srgbClr val="7F7F7F"/>
                </a:solidFill>
                <a:latin typeface="+mj-lt"/>
              </a:defRPr>
            </a:lvl2pPr>
            <a:lvl3pPr marL="648000">
              <a:lnSpc>
                <a:spcPct val="90000"/>
              </a:lnSpc>
              <a:buSzPct val="80000"/>
              <a:defRPr sz="1350">
                <a:solidFill>
                  <a:srgbClr val="105269"/>
                </a:solidFill>
                <a:latin typeface="+mj-lt"/>
              </a:defRPr>
            </a:lvl3pPr>
            <a:lvl4pPr marL="864000" indent="-216000">
              <a:lnSpc>
                <a:spcPct val="90000"/>
              </a:lnSpc>
              <a:buSzPct val="80000"/>
              <a:buFont typeface="Wingdings 3" panose="05040102010807070707" pitchFamily="18" charset="2"/>
              <a:buChar char=""/>
              <a:defRPr sz="1350">
                <a:solidFill>
                  <a:srgbClr val="105269"/>
                </a:solidFill>
                <a:latin typeface="+mj-lt"/>
              </a:defRPr>
            </a:lvl4pPr>
            <a:lvl5pPr marL="1080000">
              <a:lnSpc>
                <a:spcPct val="90000"/>
              </a:lnSpc>
              <a:buSzPct val="80000"/>
              <a:defRPr sz="135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inhoud 2">
            <a:extLst>
              <a:ext uri="{FF2B5EF4-FFF2-40B4-BE49-F238E27FC236}">
                <a16:creationId xmlns:a16="http://schemas.microsoft.com/office/drawing/2014/main" id="{1366D22B-74C2-4B12-92D9-E9B1AC273026}"/>
              </a:ext>
            </a:extLst>
          </p:cNvPr>
          <p:cNvSpPr>
            <a:spLocks noGrp="1"/>
          </p:cNvSpPr>
          <p:nvPr>
            <p:ph sz="half" idx="11" hasCustomPrompt="1"/>
          </p:nvPr>
        </p:nvSpPr>
        <p:spPr>
          <a:xfrm>
            <a:off x="4681354" y="1484784"/>
            <a:ext cx="3833999" cy="5037474"/>
          </a:xfrm>
          <a:prstGeom prst="rect">
            <a:avLst/>
          </a:prstGeom>
        </p:spPr>
        <p:txBody>
          <a:bodyPr bIns="0"/>
          <a:lstStyle>
            <a:lvl1pPr marL="0" indent="-216000">
              <a:lnSpc>
                <a:spcPct val="90000"/>
              </a:lnSpc>
              <a:buClr>
                <a:srgbClr val="105269"/>
              </a:buClr>
              <a:buSzPct val="80000"/>
              <a:buFont typeface="Wingdings 3" panose="05040102010807070707" pitchFamily="18" charset="2"/>
              <a:buChar char=""/>
              <a:defRPr sz="1875">
                <a:solidFill>
                  <a:srgbClr val="105269"/>
                </a:solidFill>
                <a:latin typeface="+mj-lt"/>
              </a:defRPr>
            </a:lvl1pPr>
            <a:lvl2pPr marL="432000" indent="-216000">
              <a:lnSpc>
                <a:spcPct val="90000"/>
              </a:lnSpc>
              <a:buClr>
                <a:srgbClr val="7F7F7F"/>
              </a:buClr>
              <a:buSzPct val="80000"/>
              <a:buFont typeface="Calibri" panose="020F0502020204030204" pitchFamily="34" charset="0"/>
              <a:buChar char="→"/>
              <a:defRPr sz="1650">
                <a:solidFill>
                  <a:srgbClr val="7F7F7F"/>
                </a:solidFill>
                <a:latin typeface="+mj-lt"/>
              </a:defRPr>
            </a:lvl2pPr>
            <a:lvl3pPr marL="648000">
              <a:lnSpc>
                <a:spcPct val="90000"/>
              </a:lnSpc>
              <a:buSzPct val="80000"/>
              <a:defRPr sz="1350">
                <a:solidFill>
                  <a:srgbClr val="105269"/>
                </a:solidFill>
                <a:latin typeface="+mj-lt"/>
              </a:defRPr>
            </a:lvl3pPr>
            <a:lvl4pPr marL="864000" indent="-216000">
              <a:lnSpc>
                <a:spcPct val="90000"/>
              </a:lnSpc>
              <a:buSzPct val="80000"/>
              <a:buFont typeface="Wingdings 3" panose="05040102010807070707" pitchFamily="18" charset="2"/>
              <a:buChar char=""/>
              <a:defRPr sz="1350">
                <a:solidFill>
                  <a:srgbClr val="105269"/>
                </a:solidFill>
                <a:latin typeface="+mj-lt"/>
              </a:defRPr>
            </a:lvl4pPr>
            <a:lvl5pPr marL="1080000">
              <a:lnSpc>
                <a:spcPct val="90000"/>
              </a:lnSpc>
              <a:buSzPct val="80000"/>
              <a:defRPr sz="135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685142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inhoud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0F1C5-66A1-423C-A8EF-FFB8E9169B55}"/>
              </a:ext>
            </a:extLst>
          </p:cNvPr>
          <p:cNvSpPr>
            <a:spLocks noGrp="1"/>
          </p:cNvSpPr>
          <p:nvPr>
            <p:ph type="title" hasCustomPrompt="1"/>
          </p:nvPr>
        </p:nvSpPr>
        <p:spPr>
          <a:xfrm>
            <a:off x="629841" y="457200"/>
            <a:ext cx="2949178" cy="1600200"/>
          </a:xfrm>
          <a:prstGeom prst="rect">
            <a:avLst/>
          </a:prstGeom>
        </p:spPr>
        <p:txBody>
          <a:bodyPr anchor="t"/>
          <a:lstStyle>
            <a:lvl1pPr>
              <a:defRPr sz="2400"/>
            </a:lvl1pPr>
          </a:lstStyle>
          <a:p>
            <a:r>
              <a:rPr lang="nl-NL"/>
              <a:t>Klik om te bewerken</a:t>
            </a:r>
            <a:endParaRPr lang="nl-BE"/>
          </a:p>
        </p:txBody>
      </p:sp>
      <p:sp>
        <p:nvSpPr>
          <p:cNvPr id="4" name="Tijdelijke aanduiding voor tekst 3">
            <a:extLst>
              <a:ext uri="{FF2B5EF4-FFF2-40B4-BE49-F238E27FC236}">
                <a16:creationId xmlns:a16="http://schemas.microsoft.com/office/drawing/2014/main" id="{020FC56E-1C29-4149-B166-3F512B108BCA}"/>
              </a:ext>
            </a:extLst>
          </p:cNvPr>
          <p:cNvSpPr>
            <a:spLocks noGrp="1"/>
          </p:cNvSpPr>
          <p:nvPr>
            <p:ph type="body" sz="half" idx="2" hasCustomPrompt="1"/>
          </p:nvPr>
        </p:nvSpPr>
        <p:spPr>
          <a:xfrm>
            <a:off x="629841" y="2057400"/>
            <a:ext cx="2949178" cy="4458600"/>
          </a:xfrm>
          <a:prstGeom prst="rect">
            <a:avLst/>
          </a:prstGeom>
        </p:spPr>
        <p:txBody>
          <a:bodyPr/>
          <a:lstStyle>
            <a:lvl1pPr marL="0" indent="0">
              <a:buNone/>
              <a:defRPr sz="1200">
                <a:solidFill>
                  <a:srgbClr val="105269"/>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te bewerken</a:t>
            </a:r>
          </a:p>
        </p:txBody>
      </p:sp>
      <p:sp>
        <p:nvSpPr>
          <p:cNvPr id="7" name="Tijdelijke aanduiding voor inhoud 2">
            <a:extLst>
              <a:ext uri="{FF2B5EF4-FFF2-40B4-BE49-F238E27FC236}">
                <a16:creationId xmlns:a16="http://schemas.microsoft.com/office/drawing/2014/main" id="{8B19F71A-7A89-4926-B8AC-AD8ACC682AE7}"/>
              </a:ext>
            </a:extLst>
          </p:cNvPr>
          <p:cNvSpPr>
            <a:spLocks noGrp="1"/>
          </p:cNvSpPr>
          <p:nvPr>
            <p:ph sz="half" idx="11" hasCustomPrompt="1"/>
          </p:nvPr>
        </p:nvSpPr>
        <p:spPr>
          <a:xfrm>
            <a:off x="3883816" y="476672"/>
            <a:ext cx="4631537" cy="6065058"/>
          </a:xfrm>
          <a:prstGeom prst="rect">
            <a:avLst/>
          </a:prstGeom>
        </p:spPr>
        <p:txBody>
          <a:bodyPr bIns="0"/>
          <a:lstStyle>
            <a:lvl1pPr marL="0" indent="-216000">
              <a:lnSpc>
                <a:spcPct val="90000"/>
              </a:lnSpc>
              <a:buClr>
                <a:srgbClr val="105269"/>
              </a:buClr>
              <a:buSzPct val="80000"/>
              <a:buFont typeface="Wingdings 3" panose="05040102010807070707" pitchFamily="18" charset="2"/>
              <a:buChar char=""/>
              <a:defRPr sz="2400">
                <a:solidFill>
                  <a:srgbClr val="105269"/>
                </a:solidFill>
                <a:latin typeface="+mj-lt"/>
              </a:defRPr>
            </a:lvl1pPr>
            <a:lvl2pPr marL="432000" indent="-216000">
              <a:lnSpc>
                <a:spcPct val="90000"/>
              </a:lnSpc>
              <a:buClr>
                <a:srgbClr val="7F7F7F"/>
              </a:buClr>
              <a:buSzPct val="80000"/>
              <a:buFont typeface="Calibri" panose="020F0502020204030204" pitchFamily="34" charset="0"/>
              <a:buChar char="→"/>
              <a:defRPr sz="1875">
                <a:solidFill>
                  <a:srgbClr val="7F7F7F"/>
                </a:solidFill>
                <a:latin typeface="+mj-lt"/>
              </a:defRPr>
            </a:lvl2pPr>
            <a:lvl3pPr marL="648000">
              <a:lnSpc>
                <a:spcPct val="90000"/>
              </a:lnSpc>
              <a:buSzPct val="80000"/>
              <a:defRPr sz="1350">
                <a:solidFill>
                  <a:srgbClr val="105269"/>
                </a:solidFill>
                <a:latin typeface="+mj-lt"/>
              </a:defRPr>
            </a:lvl3pPr>
            <a:lvl4pPr marL="864000" indent="-216000">
              <a:lnSpc>
                <a:spcPct val="90000"/>
              </a:lnSpc>
              <a:buSzPct val="80000"/>
              <a:buFont typeface="Wingdings 3" panose="05040102010807070707" pitchFamily="18" charset="2"/>
              <a:buChar char=""/>
              <a:defRPr sz="1350">
                <a:solidFill>
                  <a:srgbClr val="105269"/>
                </a:solidFill>
                <a:latin typeface="+mj-lt"/>
              </a:defRPr>
            </a:lvl4pPr>
            <a:lvl5pPr marL="1080000">
              <a:lnSpc>
                <a:spcPct val="90000"/>
              </a:lnSpc>
              <a:buSzPct val="80000"/>
              <a:defRPr sz="135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8913664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 inhoud en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D7080C-744F-4A9F-82ED-63D7F6B462E4}"/>
              </a:ext>
            </a:extLst>
          </p:cNvPr>
          <p:cNvSpPr>
            <a:spLocks noGrp="1"/>
          </p:cNvSpPr>
          <p:nvPr>
            <p:ph type="title" hasCustomPrompt="1"/>
          </p:nvPr>
        </p:nvSpPr>
        <p:spPr>
          <a:xfrm>
            <a:off x="629841" y="457201"/>
            <a:ext cx="2949178" cy="1600200"/>
          </a:xfrm>
          <a:prstGeom prst="rect">
            <a:avLst/>
          </a:prstGeom>
        </p:spPr>
        <p:txBody>
          <a:bodyPr anchor="t"/>
          <a:lstStyle>
            <a:lvl1pPr>
              <a:defRPr sz="2400"/>
            </a:lvl1pPr>
          </a:lstStyle>
          <a:p>
            <a:r>
              <a:rPr lang="nl-NL"/>
              <a:t>Klik om te bewerken</a:t>
            </a:r>
            <a:endParaRPr lang="nl-BE"/>
          </a:p>
        </p:txBody>
      </p:sp>
      <p:sp>
        <p:nvSpPr>
          <p:cNvPr id="3" name="Tijdelijke aanduiding voor afbeelding 2">
            <a:extLst>
              <a:ext uri="{FF2B5EF4-FFF2-40B4-BE49-F238E27FC236}">
                <a16:creationId xmlns:a16="http://schemas.microsoft.com/office/drawing/2014/main" id="{B12A170E-A06E-4EF1-B63A-2BAD7772C65B}"/>
              </a:ext>
            </a:extLst>
          </p:cNvPr>
          <p:cNvSpPr>
            <a:spLocks noGrp="1"/>
          </p:cNvSpPr>
          <p:nvPr>
            <p:ph type="pic" idx="1"/>
          </p:nvPr>
        </p:nvSpPr>
        <p:spPr>
          <a:xfrm>
            <a:off x="3887391" y="457201"/>
            <a:ext cx="4629150" cy="6058800"/>
          </a:xfrm>
          <a:prstGeom prst="rect">
            <a:avLst/>
          </a:prstGeom>
        </p:spPr>
        <p:txBody>
          <a:bodyPr/>
          <a:lstStyle>
            <a:lvl1pPr marL="0" indent="0">
              <a:buNone/>
              <a:defRPr sz="2400">
                <a:solidFill>
                  <a:srgbClr val="105269"/>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BE"/>
          </a:p>
        </p:txBody>
      </p:sp>
      <p:sp>
        <p:nvSpPr>
          <p:cNvPr id="4" name="Tijdelijke aanduiding voor tekst 3">
            <a:extLst>
              <a:ext uri="{FF2B5EF4-FFF2-40B4-BE49-F238E27FC236}">
                <a16:creationId xmlns:a16="http://schemas.microsoft.com/office/drawing/2014/main" id="{4DACEDC2-DF58-4C30-9B4D-366FCE7AF94A}"/>
              </a:ext>
            </a:extLst>
          </p:cNvPr>
          <p:cNvSpPr>
            <a:spLocks noGrp="1"/>
          </p:cNvSpPr>
          <p:nvPr>
            <p:ph type="body" sz="half" idx="2" hasCustomPrompt="1"/>
          </p:nvPr>
        </p:nvSpPr>
        <p:spPr>
          <a:xfrm>
            <a:off x="629841" y="2057400"/>
            <a:ext cx="2949178" cy="4458600"/>
          </a:xfrm>
          <a:prstGeom prst="rect">
            <a:avLst/>
          </a:prstGeom>
        </p:spPr>
        <p:txBody>
          <a:bodyPr/>
          <a:lstStyle>
            <a:lvl1pPr marL="0" indent="0">
              <a:buNone/>
              <a:defRPr sz="1200">
                <a:solidFill>
                  <a:srgbClr val="105269"/>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te bewerken</a:t>
            </a:r>
          </a:p>
        </p:txBody>
      </p:sp>
    </p:spTree>
    <p:extLst>
      <p:ext uri="{BB962C8B-B14F-4D97-AF65-F5344CB8AC3E}">
        <p14:creationId xmlns:p14="http://schemas.microsoft.com/office/powerpoint/2010/main" val="3939984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sslide-zonder-themalogo-blanco">
    <p:spTree>
      <p:nvGrpSpPr>
        <p:cNvPr id="1" name=""/>
        <p:cNvGrpSpPr/>
        <p:nvPr/>
      </p:nvGrpSpPr>
      <p:grpSpPr>
        <a:xfrm>
          <a:off x="0" y="0"/>
          <a:ext cx="0" cy="0"/>
          <a:chOff x="0" y="0"/>
          <a:chExt cx="0" cy="0"/>
        </a:xfrm>
      </p:grpSpPr>
      <p:sp>
        <p:nvSpPr>
          <p:cNvPr id="4" name="modelstijl"/>
          <p:cNvSpPr>
            <a:spLocks noGrp="1"/>
          </p:cNvSpPr>
          <p:nvPr>
            <p:ph sz="half" idx="2"/>
          </p:nvPr>
        </p:nvSpPr>
        <p:spPr>
          <a:xfrm>
            <a:off x="539552" y="1628800"/>
            <a:ext cx="8352928" cy="496855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2"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Tree>
    <p:extLst>
      <p:ext uri="{BB962C8B-B14F-4D97-AF65-F5344CB8AC3E}">
        <p14:creationId xmlns:p14="http://schemas.microsoft.com/office/powerpoint/2010/main" val="76993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el en twee objecten">
    <p:spTree>
      <p:nvGrpSpPr>
        <p:cNvPr id="1" name=""/>
        <p:cNvGrpSpPr/>
        <p:nvPr/>
      </p:nvGrpSpPr>
      <p:grpSpPr>
        <a:xfrm>
          <a:off x="0" y="0"/>
          <a:ext cx="0" cy="0"/>
          <a:chOff x="0" y="0"/>
          <a:chExt cx="0" cy="0"/>
        </a:xfrm>
      </p:grpSpPr>
      <p:sp>
        <p:nvSpPr>
          <p:cNvPr id="5" name="titel">
            <a:extLst>
              <a:ext uri="{FF2B5EF4-FFF2-40B4-BE49-F238E27FC236}">
                <a16:creationId xmlns:a16="http://schemas.microsoft.com/office/drawing/2014/main" id="{0AAD180C-0F16-4C40-815C-DB485531BC3D}"/>
              </a:ext>
            </a:extLst>
          </p:cNvPr>
          <p:cNvSpPr>
            <a:spLocks noGrp="1"/>
          </p:cNvSpPr>
          <p:nvPr>
            <p:ph type="title" hasCustomPrompt="1"/>
          </p:nvPr>
        </p:nvSpPr>
        <p:spPr>
          <a:xfrm>
            <a:off x="628648" y="476672"/>
            <a:ext cx="7886701" cy="936104"/>
          </a:xfrm>
          <a:prstGeom prst="rect">
            <a:avLst/>
          </a:prstGeom>
        </p:spPr>
        <p:txBody>
          <a:bodyPr/>
          <a:lstStyle>
            <a:lvl1pPr algn="ctr">
              <a:defRPr sz="3600"/>
            </a:lvl1pPr>
          </a:lstStyle>
          <a:p>
            <a:r>
              <a:rPr lang="nl-NL"/>
              <a:t>Klik om te bewerken</a:t>
            </a:r>
            <a:endParaRPr lang="nl-BE"/>
          </a:p>
        </p:txBody>
      </p:sp>
      <p:sp>
        <p:nvSpPr>
          <p:cNvPr id="8" name="Tijdelijke aanduiding voor inhoud 2">
            <a:extLst>
              <a:ext uri="{FF2B5EF4-FFF2-40B4-BE49-F238E27FC236}">
                <a16:creationId xmlns:a16="http://schemas.microsoft.com/office/drawing/2014/main" id="{7BE66E4C-62BE-4011-A4D2-F7372D4FB8C4}"/>
              </a:ext>
            </a:extLst>
          </p:cNvPr>
          <p:cNvSpPr>
            <a:spLocks noGrp="1"/>
          </p:cNvSpPr>
          <p:nvPr>
            <p:ph sz="half" idx="10" hasCustomPrompt="1"/>
          </p:nvPr>
        </p:nvSpPr>
        <p:spPr>
          <a:xfrm>
            <a:off x="628649" y="1484784"/>
            <a:ext cx="3833999" cy="5037474"/>
          </a:xfrm>
          <a:prstGeom prst="rect">
            <a:avLst/>
          </a:prstGeom>
        </p:spPr>
        <p:txBody>
          <a:bodyPr bIns="0"/>
          <a:lstStyle>
            <a:lvl1pPr marL="0" indent="-216000">
              <a:lnSpc>
                <a:spcPct val="90000"/>
              </a:lnSpc>
              <a:buClr>
                <a:srgbClr val="105269"/>
              </a:buClr>
              <a:buSzPct val="80000"/>
              <a:buFont typeface="Wingdings 3" panose="05040102010807070707" pitchFamily="18" charset="2"/>
              <a:buChar char=""/>
              <a:defRPr sz="1875">
                <a:solidFill>
                  <a:srgbClr val="105269"/>
                </a:solidFill>
                <a:latin typeface="+mj-lt"/>
              </a:defRPr>
            </a:lvl1pPr>
            <a:lvl2pPr marL="432000" indent="-216000">
              <a:lnSpc>
                <a:spcPct val="90000"/>
              </a:lnSpc>
              <a:buClr>
                <a:srgbClr val="7F7F7F"/>
              </a:buClr>
              <a:buSzPct val="80000"/>
              <a:buFont typeface="Calibri" panose="020F0502020204030204" pitchFamily="34" charset="0"/>
              <a:buChar char="→"/>
              <a:defRPr sz="1650">
                <a:solidFill>
                  <a:srgbClr val="7F7F7F"/>
                </a:solidFill>
                <a:latin typeface="+mj-lt"/>
              </a:defRPr>
            </a:lvl2pPr>
            <a:lvl3pPr marL="648000">
              <a:lnSpc>
                <a:spcPct val="90000"/>
              </a:lnSpc>
              <a:buSzPct val="80000"/>
              <a:defRPr sz="1350">
                <a:solidFill>
                  <a:srgbClr val="105269"/>
                </a:solidFill>
                <a:latin typeface="+mj-lt"/>
              </a:defRPr>
            </a:lvl3pPr>
            <a:lvl4pPr marL="864000" indent="-216000">
              <a:lnSpc>
                <a:spcPct val="90000"/>
              </a:lnSpc>
              <a:buSzPct val="80000"/>
              <a:buFont typeface="Wingdings 3" panose="05040102010807070707" pitchFamily="18" charset="2"/>
              <a:buChar char=""/>
              <a:defRPr sz="1350">
                <a:solidFill>
                  <a:srgbClr val="105269"/>
                </a:solidFill>
                <a:latin typeface="+mj-lt"/>
              </a:defRPr>
            </a:lvl4pPr>
            <a:lvl5pPr marL="1080000">
              <a:lnSpc>
                <a:spcPct val="90000"/>
              </a:lnSpc>
              <a:buSzPct val="80000"/>
              <a:defRPr sz="135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inhoud 2">
            <a:extLst>
              <a:ext uri="{FF2B5EF4-FFF2-40B4-BE49-F238E27FC236}">
                <a16:creationId xmlns:a16="http://schemas.microsoft.com/office/drawing/2014/main" id="{1366D22B-74C2-4B12-92D9-E9B1AC273026}"/>
              </a:ext>
            </a:extLst>
          </p:cNvPr>
          <p:cNvSpPr>
            <a:spLocks noGrp="1"/>
          </p:cNvSpPr>
          <p:nvPr>
            <p:ph sz="half" idx="11" hasCustomPrompt="1"/>
          </p:nvPr>
        </p:nvSpPr>
        <p:spPr>
          <a:xfrm>
            <a:off x="4681354" y="1484784"/>
            <a:ext cx="3833999" cy="5037474"/>
          </a:xfrm>
          <a:prstGeom prst="rect">
            <a:avLst/>
          </a:prstGeom>
        </p:spPr>
        <p:txBody>
          <a:bodyPr bIns="0"/>
          <a:lstStyle>
            <a:lvl1pPr marL="0" indent="-216000">
              <a:lnSpc>
                <a:spcPct val="90000"/>
              </a:lnSpc>
              <a:buClr>
                <a:srgbClr val="105269"/>
              </a:buClr>
              <a:buSzPct val="80000"/>
              <a:buFont typeface="Wingdings 3" panose="05040102010807070707" pitchFamily="18" charset="2"/>
              <a:buChar char=""/>
              <a:defRPr sz="1875">
                <a:solidFill>
                  <a:srgbClr val="105269"/>
                </a:solidFill>
                <a:latin typeface="+mj-lt"/>
              </a:defRPr>
            </a:lvl1pPr>
            <a:lvl2pPr marL="432000" indent="-216000">
              <a:lnSpc>
                <a:spcPct val="90000"/>
              </a:lnSpc>
              <a:buClr>
                <a:srgbClr val="7F7F7F"/>
              </a:buClr>
              <a:buSzPct val="80000"/>
              <a:buFont typeface="Calibri" panose="020F0502020204030204" pitchFamily="34" charset="0"/>
              <a:buChar char="→"/>
              <a:defRPr sz="1650">
                <a:solidFill>
                  <a:srgbClr val="7F7F7F"/>
                </a:solidFill>
                <a:latin typeface="+mj-lt"/>
              </a:defRPr>
            </a:lvl2pPr>
            <a:lvl3pPr marL="648000">
              <a:lnSpc>
                <a:spcPct val="90000"/>
              </a:lnSpc>
              <a:buSzPct val="80000"/>
              <a:defRPr sz="1350">
                <a:solidFill>
                  <a:srgbClr val="105269"/>
                </a:solidFill>
                <a:latin typeface="+mj-lt"/>
              </a:defRPr>
            </a:lvl3pPr>
            <a:lvl4pPr marL="864000" indent="-216000">
              <a:lnSpc>
                <a:spcPct val="90000"/>
              </a:lnSpc>
              <a:buSzPct val="80000"/>
              <a:buFont typeface="Wingdings 3" panose="05040102010807070707" pitchFamily="18" charset="2"/>
              <a:buChar char=""/>
              <a:defRPr sz="1350">
                <a:solidFill>
                  <a:srgbClr val="105269"/>
                </a:solidFill>
                <a:latin typeface="+mj-lt"/>
              </a:defRPr>
            </a:lvl4pPr>
            <a:lvl5pPr marL="1080000">
              <a:lnSpc>
                <a:spcPct val="90000"/>
              </a:lnSpc>
              <a:buSzPct val="80000"/>
              <a:defRPr sz="135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05964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8" name="titel"/>
          <p:cNvSpPr>
            <a:spLocks noGrp="1"/>
          </p:cNvSpPr>
          <p:nvPr>
            <p:ph type="title" hasCustomPrompt="1"/>
          </p:nvPr>
        </p:nvSpPr>
        <p:spPr>
          <a:xfrm>
            <a:off x="628650" y="476672"/>
            <a:ext cx="7886701" cy="936104"/>
          </a:xfrm>
          <a:prstGeom prst="rect">
            <a:avLst/>
          </a:prstGeom>
        </p:spPr>
        <p:txBody>
          <a:bodyPr/>
          <a:lstStyle>
            <a:lvl1pPr algn="ctr">
              <a:defRPr sz="3600"/>
            </a:lvl1pPr>
          </a:lstStyle>
          <a:p>
            <a:r>
              <a:rPr lang="nl-NL"/>
              <a:t>Klik om te bewerken</a:t>
            </a:r>
            <a:endParaRPr lang="nl-BE"/>
          </a:p>
        </p:txBody>
      </p:sp>
      <p:sp>
        <p:nvSpPr>
          <p:cNvPr id="10" name="Tijdelijke aanduiding voor inhoud 2">
            <a:extLst>
              <a:ext uri="{FF2B5EF4-FFF2-40B4-BE49-F238E27FC236}">
                <a16:creationId xmlns:a16="http://schemas.microsoft.com/office/drawing/2014/main" id="{CE74A413-D2A6-4544-A6A4-CA597DE5B31C}"/>
              </a:ext>
            </a:extLst>
          </p:cNvPr>
          <p:cNvSpPr>
            <a:spLocks noGrp="1"/>
          </p:cNvSpPr>
          <p:nvPr>
            <p:ph sz="half" idx="10" hasCustomPrompt="1"/>
          </p:nvPr>
        </p:nvSpPr>
        <p:spPr>
          <a:xfrm>
            <a:off x="628649" y="1484784"/>
            <a:ext cx="7886700" cy="5037474"/>
          </a:xfrm>
          <a:prstGeom prst="rect">
            <a:avLst/>
          </a:prstGeom>
        </p:spPr>
        <p:txBody>
          <a:bodyPr bIns="0"/>
          <a:lstStyle>
            <a:lvl1pPr marL="0" indent="-216000">
              <a:lnSpc>
                <a:spcPct val="90000"/>
              </a:lnSpc>
              <a:buClr>
                <a:srgbClr val="105269"/>
              </a:buClr>
              <a:buSzPct val="80000"/>
              <a:buFont typeface="Wingdings 3" panose="05040102010807070707" pitchFamily="18" charset="2"/>
              <a:buChar char=""/>
              <a:defRPr sz="2400">
                <a:solidFill>
                  <a:srgbClr val="105269"/>
                </a:solidFill>
                <a:latin typeface="+mj-lt"/>
              </a:defRPr>
            </a:lvl1pPr>
            <a:lvl2pPr marL="432000" indent="-216000">
              <a:lnSpc>
                <a:spcPct val="90000"/>
              </a:lnSpc>
              <a:buClr>
                <a:srgbClr val="7F7F7F"/>
              </a:buClr>
              <a:buSzPct val="80000"/>
              <a:buFont typeface="Calibri" panose="020F0502020204030204" pitchFamily="34" charset="0"/>
              <a:buChar char="→"/>
              <a:defRPr sz="1875">
                <a:solidFill>
                  <a:srgbClr val="7F7F7F"/>
                </a:solidFill>
                <a:latin typeface="+mj-lt"/>
              </a:defRPr>
            </a:lvl2pPr>
            <a:lvl3pPr marL="648000">
              <a:lnSpc>
                <a:spcPct val="90000"/>
              </a:lnSpc>
              <a:buSzPct val="80000"/>
              <a:defRPr sz="1500">
                <a:solidFill>
                  <a:srgbClr val="105269"/>
                </a:solidFill>
                <a:latin typeface="+mj-lt"/>
              </a:defRPr>
            </a:lvl3pPr>
            <a:lvl4pPr marL="864000" indent="-216000">
              <a:lnSpc>
                <a:spcPct val="90000"/>
              </a:lnSpc>
              <a:buSzPct val="80000"/>
              <a:buFont typeface="Wingdings 3" panose="05040102010807070707" pitchFamily="18" charset="2"/>
              <a:buChar char=""/>
              <a:defRPr sz="1500">
                <a:solidFill>
                  <a:srgbClr val="105269"/>
                </a:solidFill>
                <a:latin typeface="+mj-lt"/>
              </a:defRPr>
            </a:lvl4pPr>
            <a:lvl5pPr marL="1080000">
              <a:lnSpc>
                <a:spcPct val="90000"/>
              </a:lnSpc>
              <a:buSzPct val="80000"/>
              <a:defRPr sz="150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197189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ingsslide-standaard">
    <p:spTree>
      <p:nvGrpSpPr>
        <p:cNvPr id="1" name=""/>
        <p:cNvGrpSpPr/>
        <p:nvPr/>
      </p:nvGrpSpPr>
      <p:grpSpPr>
        <a:xfrm>
          <a:off x="0" y="0"/>
          <a:ext cx="0" cy="0"/>
          <a:chOff x="0" y="0"/>
          <a:chExt cx="0" cy="0"/>
        </a:xfrm>
      </p:grpSpPr>
      <p:sp>
        <p:nvSpPr>
          <p:cNvPr id="3" name="ondertitel"/>
          <p:cNvSpPr>
            <a:spLocks noGrp="1"/>
          </p:cNvSpPr>
          <p:nvPr>
            <p:ph type="subTitle" idx="1"/>
          </p:nvPr>
        </p:nvSpPr>
        <p:spPr>
          <a:xfrm>
            <a:off x="1259632" y="4149080"/>
            <a:ext cx="7416824" cy="1656184"/>
          </a:xfrm>
          <a:prstGeom prst="rect">
            <a:avLst/>
          </a:prstGeom>
        </p:spPr>
        <p:txBody>
          <a:bodyPr>
            <a:normAutofit/>
          </a:bodyPr>
          <a:lstStyle>
            <a:lvl1pPr marL="0" indent="0" algn="l">
              <a:lnSpc>
                <a:spcPts val="1760"/>
              </a:lnSpc>
              <a:buNone/>
              <a:defRPr sz="158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BE"/>
          </a:p>
        </p:txBody>
      </p:sp>
      <p:sp>
        <p:nvSpPr>
          <p:cNvPr id="2" name="titel"/>
          <p:cNvSpPr>
            <a:spLocks noGrp="1"/>
          </p:cNvSpPr>
          <p:nvPr>
            <p:ph type="ctrTitle"/>
          </p:nvPr>
        </p:nvSpPr>
        <p:spPr>
          <a:xfrm>
            <a:off x="1259632" y="2060848"/>
            <a:ext cx="7416824" cy="2043658"/>
          </a:xfrm>
          <a:prstGeom prst="rect">
            <a:avLst/>
          </a:prstGeom>
        </p:spPr>
        <p:txBody>
          <a:bodyPr>
            <a:normAutofit/>
          </a:bodyPr>
          <a:lstStyle>
            <a:lvl1pPr>
              <a:lnSpc>
                <a:spcPts val="5400"/>
              </a:lnSpc>
              <a:defRPr sz="5400" baseline="0">
                <a:solidFill>
                  <a:srgbClr val="105269"/>
                </a:solidFill>
              </a:defRPr>
            </a:lvl1pPr>
          </a:lstStyle>
          <a:p>
            <a:r>
              <a:rPr lang="nl-NL"/>
              <a:t>Klik om stijl te bewerken</a:t>
            </a:r>
          </a:p>
        </p:txBody>
      </p:sp>
    </p:spTree>
    <p:extLst>
      <p:ext uri="{BB962C8B-B14F-4D97-AF65-F5344CB8AC3E}">
        <p14:creationId xmlns:p14="http://schemas.microsoft.com/office/powerpoint/2010/main" val="2908052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sslide">
    <p:spTree>
      <p:nvGrpSpPr>
        <p:cNvPr id="1" name=""/>
        <p:cNvGrpSpPr/>
        <p:nvPr/>
      </p:nvGrpSpPr>
      <p:grpSpPr>
        <a:xfrm>
          <a:off x="0" y="0"/>
          <a:ext cx="0" cy="0"/>
          <a:chOff x="0" y="0"/>
          <a:chExt cx="0" cy="0"/>
        </a:xfrm>
      </p:grpSpPr>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Tree>
    <p:extLst>
      <p:ext uri="{BB962C8B-B14F-4D97-AF65-F5344CB8AC3E}">
        <p14:creationId xmlns:p14="http://schemas.microsoft.com/office/powerpoint/2010/main" val="2055874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pic>
        <p:nvPicPr>
          <p:cNvPr id="3" name="Graphic 2" descr="Huis">
            <a:extLst>
              <a:ext uri="{FF2B5EF4-FFF2-40B4-BE49-F238E27FC236}">
                <a16:creationId xmlns:a16="http://schemas.microsoft.com/office/drawing/2014/main" id="{BD970D3A-2FD3-4892-95D0-080FFA73316D}"/>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978080" y="91480"/>
            <a:ext cx="914400" cy="914400"/>
          </a:xfrm>
          <a:prstGeom prst="rect">
            <a:avLst/>
          </a:prstGeom>
        </p:spPr>
      </p:pic>
      <p:sp>
        <p:nvSpPr>
          <p:cNvPr id="4" name="Tekstvak 3">
            <a:extLst>
              <a:ext uri="{FF2B5EF4-FFF2-40B4-BE49-F238E27FC236}">
                <a16:creationId xmlns:a16="http://schemas.microsoft.com/office/drawing/2014/main" id="{B2C28E49-4BDB-4FA2-908F-F69E1A587BEF}"/>
              </a:ext>
            </a:extLst>
          </p:cNvPr>
          <p:cNvSpPr txBox="1"/>
          <p:nvPr userDrawn="1"/>
        </p:nvSpPr>
        <p:spPr>
          <a:xfrm>
            <a:off x="7936591" y="749895"/>
            <a:ext cx="986408" cy="461665"/>
          </a:xfrm>
          <a:prstGeom prst="rect">
            <a:avLst/>
          </a:prstGeom>
          <a:noFill/>
        </p:spPr>
        <p:txBody>
          <a:bodyPr wrap="square" rtlCol="0">
            <a:spAutoFit/>
          </a:bodyPr>
          <a:lstStyle/>
          <a:p>
            <a:pPr algn="ctr"/>
            <a:r>
              <a:rPr lang="nl-BE" sz="2400" b="1" i="0" u="none" cap="small" baseline="0">
                <a:solidFill>
                  <a:srgbClr val="105269"/>
                </a:solidFill>
                <a:latin typeface="+mj-lt"/>
              </a:rPr>
              <a:t>case</a:t>
            </a:r>
          </a:p>
        </p:txBody>
      </p:sp>
    </p:spTree>
    <p:extLst>
      <p:ext uri="{BB962C8B-B14F-4D97-AF65-F5344CB8AC3E}">
        <p14:creationId xmlns:p14="http://schemas.microsoft.com/office/powerpoint/2010/main" val="3940533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oefening</a:t>
            </a:r>
          </a:p>
        </p:txBody>
      </p:sp>
      <p:pic>
        <p:nvPicPr>
          <p:cNvPr id="7" name="Graphic 6" descr="Klembord">
            <a:extLst>
              <a:ext uri="{FF2B5EF4-FFF2-40B4-BE49-F238E27FC236}">
                <a16:creationId xmlns:a16="http://schemas.microsoft.com/office/drawing/2014/main" id="{524BFD92-F5C3-471D-BD53-843286F15B41}"/>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041860" y="160745"/>
            <a:ext cx="775869" cy="775869"/>
          </a:xfrm>
          <a:prstGeom prst="rect">
            <a:avLst/>
          </a:prstGeom>
        </p:spPr>
      </p:pic>
    </p:spTree>
    <p:extLst>
      <p:ext uri="{BB962C8B-B14F-4D97-AF65-F5344CB8AC3E}">
        <p14:creationId xmlns:p14="http://schemas.microsoft.com/office/powerpoint/2010/main" val="5295784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4.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765116"/>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724" r:id="rId3"/>
    <p:sldLayoutId id="2147483749" r:id="rId4"/>
    <p:sldLayoutId id="2147483750" r:id="rId5"/>
  </p:sldLayoutIdLst>
  <p:txStyles>
    <p:title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p:titleStyle>
    <p:body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79775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40" r:id="rId7"/>
  </p:sldLayoutIdLst>
  <p:hf hdr="0" ftr="0" dt="0"/>
  <p:txStyles>
    <p:title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p:titleStyle>
    <p:body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C0681AC-679A-B38B-210E-7EAB887C3D7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E6F8339-37BB-3EE8-46FF-7824615CB64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7A994F7-1E24-2125-800F-95569D0EECC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6C3CCA-F39B-4F1F-A206-F684922BF732}" type="datetimeFigureOut">
              <a:rPr lang="nl-BE" smtClean="0"/>
              <a:t>16/02/2024</a:t>
            </a:fld>
            <a:endParaRPr lang="nl-BE"/>
          </a:p>
        </p:txBody>
      </p:sp>
      <p:sp>
        <p:nvSpPr>
          <p:cNvPr id="5" name="Tijdelijke aanduiding voor voettekst 4">
            <a:extLst>
              <a:ext uri="{FF2B5EF4-FFF2-40B4-BE49-F238E27FC236}">
                <a16:creationId xmlns:a16="http://schemas.microsoft.com/office/drawing/2014/main" id="{61F488D2-F725-4FDD-E46D-B20AA47F2D6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58050E6E-9E31-1C08-29C0-34D43349B36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AB5B2-1EFB-47C2-A63E-F1864970635D}" type="slidenum">
              <a:rPr lang="nl-BE" smtClean="0"/>
              <a:t>‹nr.›</a:t>
            </a:fld>
            <a:endParaRPr lang="nl-BE"/>
          </a:p>
        </p:txBody>
      </p:sp>
    </p:spTree>
    <p:extLst>
      <p:ext uri="{BB962C8B-B14F-4D97-AF65-F5344CB8AC3E}">
        <p14:creationId xmlns:p14="http://schemas.microsoft.com/office/powerpoint/2010/main" val="157018010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75216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txStyles>
    <p:titleStyle>
      <a:lvl1pPr algn="l" defTabSz="685800" rtl="0" eaLnBrk="1" latinLnBrk="0" hangingPunct="1">
        <a:lnSpc>
          <a:spcPts val="2850"/>
        </a:lnSpc>
        <a:spcBef>
          <a:spcPct val="0"/>
        </a:spcBef>
        <a:buNone/>
        <a:defRPr sz="2775" b="1" i="0" kern="1200" baseline="0">
          <a:solidFill>
            <a:srgbClr val="105269"/>
          </a:solidFill>
          <a:latin typeface="Calibri" panose="020F0502020204030204" pitchFamily="34" charset="0"/>
          <a:ea typeface="+mj-ea"/>
          <a:cs typeface="+mj-cs"/>
        </a:defRPr>
      </a:lvl1pPr>
    </p:titleStyle>
    <p:bodyStyle>
      <a:lvl1pPr marL="216000" indent="-216000" algn="l" defTabSz="685800" rtl="0" eaLnBrk="1" latinLnBrk="0" hangingPunct="1">
        <a:lnSpc>
          <a:spcPct val="90000"/>
        </a:lnSpc>
        <a:spcBef>
          <a:spcPts val="225"/>
        </a:spcBef>
        <a:buFont typeface="Wingdings 3" panose="05040102010807070707" pitchFamily="18" charset="2"/>
        <a:buChar char=""/>
        <a:defRPr sz="1650" b="0" i="0" kern="1200" baseline="0">
          <a:solidFill>
            <a:schemeClr val="tx1"/>
          </a:solidFill>
          <a:latin typeface="Calibri" panose="020F0502020204030204" pitchFamily="34" charset="0"/>
          <a:ea typeface="+mn-ea"/>
          <a:cs typeface="+mn-cs"/>
        </a:defRPr>
      </a:lvl1pPr>
      <a:lvl2pPr marL="432000" indent="-216000" algn="l" defTabSz="685800" rtl="0" eaLnBrk="1" latinLnBrk="0" hangingPunct="1">
        <a:lnSpc>
          <a:spcPct val="90000"/>
        </a:lnSpc>
        <a:spcBef>
          <a:spcPts val="225"/>
        </a:spcBef>
        <a:buSzPct val="100000"/>
        <a:buFont typeface="Wingdings 3" panose="05040102010807070707" pitchFamily="18" charset="2"/>
        <a:buChar char=""/>
        <a:defRPr sz="1650" kern="1200" baseline="0">
          <a:solidFill>
            <a:schemeClr val="tx1"/>
          </a:solidFill>
          <a:latin typeface="Calibri" panose="020F0502020204030204" pitchFamily="34" charset="0"/>
          <a:ea typeface="+mn-ea"/>
          <a:cs typeface="+mn-cs"/>
        </a:defRPr>
      </a:lvl2pPr>
      <a:lvl3pPr marL="648000" indent="-216000" algn="l" defTabSz="685800" rtl="0" eaLnBrk="1" latinLnBrk="0" hangingPunct="1">
        <a:lnSpc>
          <a:spcPct val="90000"/>
        </a:lnSpc>
        <a:spcBef>
          <a:spcPts val="225"/>
        </a:spcBef>
        <a:buFont typeface="Wingdings 2" panose="05020102010507070707" pitchFamily="18" charset="2"/>
        <a:buChar char=""/>
        <a:defRPr sz="1500" kern="1200" baseline="0">
          <a:solidFill>
            <a:schemeClr val="tx1"/>
          </a:solidFill>
          <a:latin typeface="Calibri" panose="020F0502020204030204" pitchFamily="34" charset="0"/>
          <a:ea typeface="+mn-ea"/>
          <a:cs typeface="+mn-cs"/>
        </a:defRPr>
      </a:lvl3pPr>
      <a:lvl4pPr marL="864000" indent="-216000" algn="l" defTabSz="685800" rtl="0" eaLnBrk="1" latinLnBrk="0" hangingPunct="1">
        <a:lnSpc>
          <a:spcPct val="90000"/>
        </a:lnSpc>
        <a:spcBef>
          <a:spcPts val="225"/>
        </a:spcBef>
        <a:buFont typeface="Wingdings 3" panose="05040102010807070707" pitchFamily="18" charset="2"/>
        <a:buChar char=""/>
        <a:defRPr sz="1500" kern="1200" baseline="0">
          <a:solidFill>
            <a:schemeClr val="tx1"/>
          </a:solidFill>
          <a:latin typeface="Calibri" panose="020F0502020204030204" pitchFamily="34" charset="0"/>
          <a:ea typeface="+mn-ea"/>
          <a:cs typeface="+mn-cs"/>
        </a:defRPr>
      </a:lvl4pPr>
      <a:lvl5pPr marL="1080000" indent="-216000" algn="l" defTabSz="685800" rtl="0" eaLnBrk="1" latinLnBrk="0" hangingPunct="1">
        <a:lnSpc>
          <a:spcPct val="90000"/>
        </a:lnSpc>
        <a:spcBef>
          <a:spcPts val="225"/>
        </a:spcBef>
        <a:buFont typeface="Wingdings 3" panose="05040102010807070707" pitchFamily="18" charset="2"/>
        <a:buChar char=""/>
        <a:defRPr sz="1500" kern="1200" baseline="0">
          <a:solidFill>
            <a:schemeClr val="tx1"/>
          </a:solidFill>
          <a:latin typeface="Calibri" panose="020F050202020403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4.png"/><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2.svg"/></Relationships>
</file>

<file path=ppt/slides/_rels/slide10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2.svg"/><Relationship Id="rId4" Type="http://schemas.openxmlformats.org/officeDocument/2006/relationships/image" Target="../media/image2.png"/><Relationship Id="rId9" Type="http://schemas.openxmlformats.org/officeDocument/2006/relationships/image" Target="../media/image11.png"/></Relationships>
</file>

<file path=ppt/slides/_rels/slide1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image" Target="../media/image12.svg"/></Relationships>
</file>

<file path=ppt/slides/_rels/slide1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image" Target="../media/image12.svg"/></Relationships>
</file>

<file path=ppt/slides/_rels/slide10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72.png"/></Relationships>
</file>

<file path=ppt/slides/_rels/slide11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0.jpe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42.svg"/></Relationships>
</file>

<file path=ppt/slides/_rels/slide117.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70.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45.svg"/><Relationship Id="rId4" Type="http://schemas.openxmlformats.org/officeDocument/2006/relationships/image" Target="../media/image44.png"/></Relationships>
</file>

<file path=ppt/slides/_rels/slide11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76.png"/></Relationships>
</file>

<file path=ppt/slides/_rels/slide11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7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4.png"/><Relationship Id="rId10" Type="http://schemas.openxmlformats.org/officeDocument/2006/relationships/image" Target="../media/image12.svg"/><Relationship Id="rId4" Type="http://schemas.openxmlformats.org/officeDocument/2006/relationships/image" Target="../media/image3.png"/><Relationship Id="rId9" Type="http://schemas.openxmlformats.org/officeDocument/2006/relationships/image" Target="../media/image11.png"/></Relationships>
</file>

<file path=ppt/slides/_rels/slide4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4.png"/><Relationship Id="rId10" Type="http://schemas.openxmlformats.org/officeDocument/2006/relationships/image" Target="../media/image12.svg"/><Relationship Id="rId4" Type="http://schemas.openxmlformats.org/officeDocument/2006/relationships/image" Target="../media/image3.png"/><Relationship Id="rId9" Type="http://schemas.openxmlformats.org/officeDocument/2006/relationships/image" Target="../media/image11.png"/></Relationships>
</file>

<file path=ppt/slides/_rels/slide4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4.png"/><Relationship Id="rId10" Type="http://schemas.openxmlformats.org/officeDocument/2006/relationships/image" Target="../media/image12.svg"/><Relationship Id="rId4" Type="http://schemas.openxmlformats.org/officeDocument/2006/relationships/image" Target="../media/image3.png"/><Relationship Id="rId9" Type="http://schemas.openxmlformats.org/officeDocument/2006/relationships/image" Target="../media/image11.png"/></Relationships>
</file>

<file path=ppt/slides/_rels/slide4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4.png"/><Relationship Id="rId10" Type="http://schemas.openxmlformats.org/officeDocument/2006/relationships/image" Target="../media/image12.svg"/><Relationship Id="rId4" Type="http://schemas.openxmlformats.org/officeDocument/2006/relationships/image" Target="../media/image3.png"/><Relationship Id="rId9" Type="http://schemas.openxmlformats.org/officeDocument/2006/relationships/image" Target="../media/image11.png"/></Relationships>
</file>

<file path=ppt/slides/_rels/slide4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4.png"/><Relationship Id="rId10" Type="http://schemas.openxmlformats.org/officeDocument/2006/relationships/image" Target="../media/image12.svg"/><Relationship Id="rId4" Type="http://schemas.openxmlformats.org/officeDocument/2006/relationships/image" Target="../media/image3.png"/><Relationship Id="rId9" Type="http://schemas.openxmlformats.org/officeDocument/2006/relationships/image" Target="../media/image1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4.png"/><Relationship Id="rId10" Type="http://schemas.openxmlformats.org/officeDocument/2006/relationships/image" Target="../media/image28.jpeg"/><Relationship Id="rId4" Type="http://schemas.openxmlformats.org/officeDocument/2006/relationships/image" Target="../media/image3.png"/><Relationship Id="rId9" Type="http://schemas.openxmlformats.org/officeDocument/2006/relationships/image" Target="../media/image27.jpeg"/></Relationships>
</file>

<file path=ppt/slides/_rels/slide5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4.png"/><Relationship Id="rId10" Type="http://schemas.openxmlformats.org/officeDocument/2006/relationships/image" Target="../media/image28.jpeg"/><Relationship Id="rId4" Type="http://schemas.openxmlformats.org/officeDocument/2006/relationships/image" Target="../media/image3.png"/><Relationship Id="rId9" Type="http://schemas.openxmlformats.org/officeDocument/2006/relationships/image" Target="../media/image27.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png"/><Relationship Id="rId7"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4.png"/><Relationship Id="rId10" Type="http://schemas.openxmlformats.org/officeDocument/2006/relationships/image" Target="../media/image33.emf"/><Relationship Id="rId4" Type="http://schemas.openxmlformats.org/officeDocument/2006/relationships/image" Target="../media/image3.png"/><Relationship Id="rId9" Type="http://schemas.openxmlformats.org/officeDocument/2006/relationships/image" Target="../media/image3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5.png"/><Relationship Id="rId7"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4.png"/><Relationship Id="rId10" Type="http://schemas.openxmlformats.org/officeDocument/2006/relationships/image" Target="../media/image36.jpeg"/><Relationship Id="rId4" Type="http://schemas.openxmlformats.org/officeDocument/2006/relationships/image" Target="../media/image3.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2.svg"/></Relationships>
</file>

<file path=ppt/slides/_rels/slide6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jpeg"/><Relationship Id="rId12"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8.png"/><Relationship Id="rId5" Type="http://schemas.openxmlformats.org/officeDocument/2006/relationships/image" Target="../media/image4.png"/><Relationship Id="rId10" Type="http://schemas.openxmlformats.org/officeDocument/2006/relationships/image" Target="../media/image35.png"/><Relationship Id="rId4" Type="http://schemas.openxmlformats.org/officeDocument/2006/relationships/image" Target="../media/image3.png"/><Relationship Id="rId9" Type="http://schemas.openxmlformats.org/officeDocument/2006/relationships/image" Target="../media/image42.svg"/><Relationship Id="rId14" Type="http://schemas.openxmlformats.org/officeDocument/2006/relationships/image" Target="../media/image45.sv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vlaanderen.be/epb-pedia/epb-regelgeving/besluiten-van-de-administrateur-generaal/gelijkwaardigheidsbesluiten-voor-vraaggestuurde-ventilatie"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vlaanderen.be/epb-pedia/epb-regelgeving/besluiten-van-de-administrateur-generaal/gelijkwaardigheidsbesluiten-voor-vraaggestuurde-ventilatie"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pn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pn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45.svg"/><Relationship Id="rId5" Type="http://schemas.openxmlformats.org/officeDocument/2006/relationships/image" Target="../media/image4.png"/><Relationship Id="rId10"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image" Target="../media/image51.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png"/><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4.png"/><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4.png"/><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4.png"/><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4.png"/><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2.svg"/></Relationships>
</file>

<file path=ppt/slides/_rels/slide9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2.svg"/></Relationships>
</file>

<file path=ppt/slides/_rels/slide9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2.svg"/></Relationships>
</file>

<file path=ppt/slides/_rels/slide9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2.svg"/></Relationships>
</file>

<file path=ppt/slides/_rels/slide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4.png"/><Relationship Id="rId1" Type="http://schemas.openxmlformats.org/officeDocument/2006/relationships/slideLayout" Target="../slideLayouts/slideLayout4.xml"/><Relationship Id="rId4" Type="http://schemas.openxmlformats.org/officeDocument/2006/relationships/image" Target="../media/image12.svg"/></Relationships>
</file>

<file path=ppt/slides/_rels/slide9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4.png"/><Relationship Id="rId10" Type="http://schemas.openxmlformats.org/officeDocument/2006/relationships/image" Target="../media/image12.svg"/><Relationship Id="rId4" Type="http://schemas.openxmlformats.org/officeDocument/2006/relationships/image" Target="../media/image3.png"/><Relationship Id="rId9" Type="http://schemas.openxmlformats.org/officeDocument/2006/relationships/image" Target="../media/image11.png"/></Relationships>
</file>

<file path=ppt/slides/_rels/slide9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4.png"/><Relationship Id="rId10" Type="http://schemas.openxmlformats.org/officeDocument/2006/relationships/image" Target="../media/image12.svg"/><Relationship Id="rId4" Type="http://schemas.openxmlformats.org/officeDocument/2006/relationships/image" Target="../media/image3.png"/><Relationship Id="rId9" Type="http://schemas.openxmlformats.org/officeDocument/2006/relationships/image" Target="../media/image11.png"/></Relationships>
</file>

<file path=ppt/slides/_rels/slide9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4.png"/><Relationship Id="rId10" Type="http://schemas.openxmlformats.org/officeDocument/2006/relationships/image" Target="../media/image12.svg"/><Relationship Id="rId4" Type="http://schemas.openxmlformats.org/officeDocument/2006/relationships/image" Target="../media/image3.png"/><Relationship Id="rId9" Type="http://schemas.openxmlformats.org/officeDocument/2006/relationships/image" Target="../media/image11.png"/></Relationships>
</file>

<file path=ppt/slides/_rels/slide9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4.png"/><Relationship Id="rId10" Type="http://schemas.openxmlformats.org/officeDocument/2006/relationships/image" Target="../media/image12.svg"/><Relationship Id="rId4" Type="http://schemas.openxmlformats.org/officeDocument/2006/relationships/image" Target="../media/image3.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p:cNvSpPr>
            <a:spLocks noGrp="1"/>
          </p:cNvSpPr>
          <p:nvPr>
            <p:ph type="subTitle" idx="1"/>
          </p:nvPr>
        </p:nvSpPr>
        <p:spPr>
          <a:xfrm>
            <a:off x="827584" y="4149080"/>
            <a:ext cx="7848872" cy="1656184"/>
          </a:xfrm>
        </p:spPr>
        <p:txBody>
          <a:bodyPr/>
          <a:lstStyle/>
          <a:p>
            <a:pPr algn="ctr"/>
            <a:r>
              <a:rPr lang="nl-BE" sz="2400" b="1">
                <a:solidFill>
                  <a:srgbClr val="105269"/>
                </a:solidFill>
              </a:rPr>
              <a:t>Jouw naam</a:t>
            </a:r>
          </a:p>
          <a:p>
            <a:pPr algn="ctr"/>
            <a:endParaRPr lang="nl-BE" sz="2400">
              <a:solidFill>
                <a:srgbClr val="105269"/>
              </a:solidFill>
            </a:endParaRPr>
          </a:p>
          <a:p>
            <a:pPr algn="ctr"/>
            <a:r>
              <a:rPr lang="nl-BE" sz="2000">
                <a:solidFill>
                  <a:srgbClr val="105269"/>
                </a:solidFill>
              </a:rPr>
              <a:t>Datum … maand … 2024</a:t>
            </a:r>
            <a:endParaRPr lang="nl-BE" sz="1400">
              <a:solidFill>
                <a:srgbClr val="105269"/>
              </a:solidFill>
            </a:endParaRPr>
          </a:p>
        </p:txBody>
      </p:sp>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a:t>
            </a:fld>
            <a:endParaRPr lang="nl-BE" sz="1100">
              <a:solidFill>
                <a:srgbClr val="105269"/>
              </a:solidFill>
            </a:endParaRPr>
          </a:p>
        </p:txBody>
      </p:sp>
      <p:sp>
        <p:nvSpPr>
          <p:cNvPr id="5" name="titel"/>
          <p:cNvSpPr>
            <a:spLocks noGrp="1"/>
          </p:cNvSpPr>
          <p:nvPr>
            <p:ph type="ctrTitle"/>
          </p:nvPr>
        </p:nvSpPr>
        <p:spPr>
          <a:xfrm>
            <a:off x="827584" y="2060848"/>
            <a:ext cx="8064896" cy="2043658"/>
          </a:xfrm>
          <a:prstGeom prst="rect">
            <a:avLst/>
          </a:prstGeom>
        </p:spPr>
        <p:txBody>
          <a:bodyPr>
            <a:normAutofit/>
          </a:bodyPr>
          <a:lstStyle>
            <a:lvl1pPr>
              <a:lnSpc>
                <a:spcPts val="5400"/>
              </a:lnSpc>
              <a:defRPr sz="5400" baseline="0">
                <a:solidFill>
                  <a:srgbClr val="105269"/>
                </a:solidFill>
              </a:defRPr>
            </a:lvl1pPr>
          </a:lstStyle>
          <a:p>
            <a:pPr algn="ctr"/>
            <a:r>
              <a:rPr lang="nl-BE" sz="3700"/>
              <a:t>DEEL  IX:</a:t>
            </a:r>
            <a:br>
              <a:rPr lang="nl-BE" sz="3700"/>
            </a:br>
            <a:r>
              <a:rPr lang="nl-BE" sz="3700"/>
              <a:t>Ventilatie </a:t>
            </a:r>
          </a:p>
        </p:txBody>
      </p:sp>
    </p:spTree>
    <p:extLst>
      <p:ext uri="{BB962C8B-B14F-4D97-AF65-F5344CB8AC3E}">
        <p14:creationId xmlns:p14="http://schemas.microsoft.com/office/powerpoint/2010/main" val="4131280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4">
            <a:extLst>
              <a:ext uri="{FF2B5EF4-FFF2-40B4-BE49-F238E27FC236}">
                <a16:creationId xmlns:a16="http://schemas.microsoft.com/office/drawing/2014/main" id="{FE3BB242-15A9-45C4-AEE8-EF73687D4A19}"/>
              </a:ext>
            </a:extLst>
          </p:cNvPr>
          <p:cNvSpPr txBox="1">
            <a:spLocks/>
          </p:cNvSpPr>
          <p:nvPr/>
        </p:nvSpPr>
        <p:spPr>
          <a:xfrm>
            <a:off x="539165" y="1565339"/>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Toevoer in </a:t>
            </a:r>
            <a:r>
              <a:rPr lang="nl-BE" b="1"/>
              <a:t>droge</a:t>
            </a:r>
            <a:r>
              <a:rPr lang="nl-BE"/>
              <a:t> verblijfsruimten, afvoer in </a:t>
            </a:r>
            <a:r>
              <a:rPr lang="nl-BE" b="1"/>
              <a:t>vervuilde</a:t>
            </a:r>
            <a:r>
              <a:rPr lang="nl-BE"/>
              <a:t> ruimten</a:t>
            </a:r>
          </a:p>
          <a:p>
            <a:pPr lvl="1"/>
            <a:r>
              <a:rPr lang="nl-BE" sz="2000"/>
              <a:t>Residentieel</a:t>
            </a:r>
          </a:p>
          <a:p>
            <a:endParaRPr lang="nl-BE"/>
          </a:p>
          <a:p>
            <a:endParaRPr lang="nl-BE"/>
          </a:p>
          <a:p>
            <a:endParaRPr lang="nl-BE"/>
          </a:p>
          <a:p>
            <a:endParaRPr lang="nl-BE"/>
          </a:p>
          <a:p>
            <a:endParaRPr lang="nl-BE"/>
          </a:p>
          <a:p>
            <a:pPr lvl="1"/>
            <a:endParaRPr lang="nl-BE" sz="1100"/>
          </a:p>
          <a:p>
            <a:pPr lvl="1"/>
            <a:r>
              <a:rPr lang="nl-BE" sz="2000"/>
              <a:t>Niet-residentieel</a:t>
            </a:r>
          </a:p>
          <a:p>
            <a:pPr marL="0" indent="0">
              <a:buNone/>
            </a:pPr>
            <a:endParaRPr lang="nl-BE" sz="240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a:solidFill>
                  <a:schemeClr val="accent1">
                    <a:lumMod val="75000"/>
                  </a:schemeClr>
                </a:solidFill>
                <a:latin typeface="Verdana" panose="020B0604030504040204" pitchFamily="34" charset="0"/>
                <a:ea typeface="Verdana" panose="020B0604030504040204" pitchFamily="34" charset="0"/>
              </a:rPr>
              <a:t>	</a:t>
            </a: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a:t>
            </a:fld>
            <a:endParaRPr lang="nl-BE" sz="1100">
              <a:solidFill>
                <a:srgbClr val="105269"/>
              </a:solidFill>
            </a:endParaRPr>
          </a:p>
        </p:txBody>
      </p:sp>
      <p:graphicFrame>
        <p:nvGraphicFramePr>
          <p:cNvPr id="2" name="Tabel 2">
            <a:extLst>
              <a:ext uri="{FF2B5EF4-FFF2-40B4-BE49-F238E27FC236}">
                <a16:creationId xmlns:a16="http://schemas.microsoft.com/office/drawing/2014/main" id="{818F04F9-FE58-48FD-BE3D-BBE6EDA8F156}"/>
              </a:ext>
            </a:extLst>
          </p:cNvPr>
          <p:cNvGraphicFramePr>
            <a:graphicFrameLocks noGrp="1"/>
          </p:cNvGraphicFramePr>
          <p:nvPr>
            <p:extLst>
              <p:ext uri="{D42A27DB-BD31-4B8C-83A1-F6EECF244321}">
                <p14:modId xmlns:p14="http://schemas.microsoft.com/office/powerpoint/2010/main" val="1470905574"/>
              </p:ext>
            </p:extLst>
          </p:nvPr>
        </p:nvGraphicFramePr>
        <p:xfrm>
          <a:off x="524864" y="2291720"/>
          <a:ext cx="8232576" cy="1554480"/>
        </p:xfrm>
        <a:graphic>
          <a:graphicData uri="http://schemas.openxmlformats.org/drawingml/2006/table">
            <a:tbl>
              <a:tblPr firstRow="1" bandRow="1">
                <a:tableStyleId>{5C22544A-7EE6-4342-B048-85BDC9FD1C3A}</a:tableStyleId>
              </a:tblPr>
              <a:tblGrid>
                <a:gridCol w="3912096">
                  <a:extLst>
                    <a:ext uri="{9D8B030D-6E8A-4147-A177-3AD203B41FA5}">
                      <a16:colId xmlns:a16="http://schemas.microsoft.com/office/drawing/2014/main" val="705232716"/>
                    </a:ext>
                  </a:extLst>
                </a:gridCol>
                <a:gridCol w="2376264">
                  <a:extLst>
                    <a:ext uri="{9D8B030D-6E8A-4147-A177-3AD203B41FA5}">
                      <a16:colId xmlns:a16="http://schemas.microsoft.com/office/drawing/2014/main" val="84521373"/>
                    </a:ext>
                  </a:extLst>
                </a:gridCol>
                <a:gridCol w="1944216">
                  <a:extLst>
                    <a:ext uri="{9D8B030D-6E8A-4147-A177-3AD203B41FA5}">
                      <a16:colId xmlns:a16="http://schemas.microsoft.com/office/drawing/2014/main" val="4111119682"/>
                    </a:ext>
                  </a:extLst>
                </a:gridCol>
              </a:tblGrid>
              <a:tr h="0">
                <a:tc>
                  <a:txBody>
                    <a:bodyPr/>
                    <a:lstStyle/>
                    <a:p>
                      <a:r>
                        <a:rPr lang="nl-BE"/>
                        <a:t>TOEVOER</a:t>
                      </a:r>
                    </a:p>
                  </a:txBody>
                  <a:tcPr/>
                </a:tc>
                <a:tc>
                  <a:txBody>
                    <a:bodyPr/>
                    <a:lstStyle/>
                    <a:p>
                      <a:r>
                        <a:rPr lang="nl-BE"/>
                        <a:t>AFVOER</a:t>
                      </a:r>
                    </a:p>
                  </a:txBody>
                  <a:tcPr/>
                </a:tc>
                <a:tc>
                  <a:txBody>
                    <a:bodyPr/>
                    <a:lstStyle/>
                    <a:p>
                      <a:r>
                        <a:rPr lang="nl-BE"/>
                        <a:t>DOORVOER</a:t>
                      </a:r>
                    </a:p>
                  </a:txBody>
                  <a:tcPr/>
                </a:tc>
                <a:extLst>
                  <a:ext uri="{0D108BD9-81ED-4DB2-BD59-A6C34878D82A}">
                    <a16:rowId xmlns:a16="http://schemas.microsoft.com/office/drawing/2014/main" val="15321725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noProof="0"/>
                        <a:t>leefruimte, eetkamer, speelkamer, TV-kamer, slaapkamer, logeerkamer, bureau, hobbyruimte, bibliotheek, home cinema, …</a:t>
                      </a:r>
                      <a:endParaRPr lang="nl-BE" sz="1600" noProof="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noProof="0"/>
                        <a:t>toilet, bad- of douchekamer, keuken, wasplaats, </a:t>
                      </a:r>
                      <a:r>
                        <a:rPr lang="en-US"/>
                        <a:t>...</a:t>
                      </a:r>
                      <a:endParaRPr lang="nl-BE"/>
                    </a:p>
                    <a:p>
                      <a:endParaRPr lang="nl-B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noProof="0"/>
                        <a:t>hal, gang, trap, droge berging, </a:t>
                      </a:r>
                      <a:r>
                        <a:rPr lang="en-US"/>
                        <a:t>…</a:t>
                      </a:r>
                      <a:endParaRPr lang="nl-BE"/>
                    </a:p>
                    <a:p>
                      <a:endParaRPr lang="nl-BE"/>
                    </a:p>
                  </a:txBody>
                  <a:tcPr/>
                </a:tc>
                <a:extLst>
                  <a:ext uri="{0D108BD9-81ED-4DB2-BD59-A6C34878D82A}">
                    <a16:rowId xmlns:a16="http://schemas.microsoft.com/office/drawing/2014/main" val="2532310702"/>
                  </a:ext>
                </a:extLst>
              </a:tr>
            </a:tbl>
          </a:graphicData>
        </a:graphic>
      </p:graphicFrame>
      <p:graphicFrame>
        <p:nvGraphicFramePr>
          <p:cNvPr id="12" name="Tabel 2">
            <a:extLst>
              <a:ext uri="{FF2B5EF4-FFF2-40B4-BE49-F238E27FC236}">
                <a16:creationId xmlns:a16="http://schemas.microsoft.com/office/drawing/2014/main" id="{2BB4F5D0-CE48-4474-A408-8342675102FC}"/>
              </a:ext>
            </a:extLst>
          </p:cNvPr>
          <p:cNvGraphicFramePr>
            <a:graphicFrameLocks noGrp="1"/>
          </p:cNvGraphicFramePr>
          <p:nvPr>
            <p:extLst>
              <p:ext uri="{D42A27DB-BD31-4B8C-83A1-F6EECF244321}">
                <p14:modId xmlns:p14="http://schemas.microsoft.com/office/powerpoint/2010/main" val="3001144010"/>
              </p:ext>
            </p:extLst>
          </p:nvPr>
        </p:nvGraphicFramePr>
        <p:xfrm>
          <a:off x="539552" y="4509120"/>
          <a:ext cx="8232576" cy="1559560"/>
        </p:xfrm>
        <a:graphic>
          <a:graphicData uri="http://schemas.openxmlformats.org/drawingml/2006/table">
            <a:tbl>
              <a:tblPr firstRow="1" bandRow="1">
                <a:tableStyleId>{5C22544A-7EE6-4342-B048-85BDC9FD1C3A}</a:tableStyleId>
              </a:tblPr>
              <a:tblGrid>
                <a:gridCol w="2159853">
                  <a:extLst>
                    <a:ext uri="{9D8B030D-6E8A-4147-A177-3AD203B41FA5}">
                      <a16:colId xmlns:a16="http://schemas.microsoft.com/office/drawing/2014/main" val="705232716"/>
                    </a:ext>
                  </a:extLst>
                </a:gridCol>
                <a:gridCol w="4128507">
                  <a:extLst>
                    <a:ext uri="{9D8B030D-6E8A-4147-A177-3AD203B41FA5}">
                      <a16:colId xmlns:a16="http://schemas.microsoft.com/office/drawing/2014/main" val="84521373"/>
                    </a:ext>
                  </a:extLst>
                </a:gridCol>
                <a:gridCol w="1944216">
                  <a:extLst>
                    <a:ext uri="{9D8B030D-6E8A-4147-A177-3AD203B41FA5}">
                      <a16:colId xmlns:a16="http://schemas.microsoft.com/office/drawing/2014/main" val="4111119682"/>
                    </a:ext>
                  </a:extLst>
                </a:gridCol>
              </a:tblGrid>
              <a:tr h="370840">
                <a:tc>
                  <a:txBody>
                    <a:bodyPr/>
                    <a:lstStyle/>
                    <a:p>
                      <a:r>
                        <a:rPr lang="nl-BE"/>
                        <a:t>TOEVOER</a:t>
                      </a:r>
                    </a:p>
                  </a:txBody>
                  <a:tcPr/>
                </a:tc>
                <a:tc>
                  <a:txBody>
                    <a:bodyPr/>
                    <a:lstStyle/>
                    <a:p>
                      <a:r>
                        <a:rPr lang="nl-BE"/>
                        <a:t>AFVOER</a:t>
                      </a:r>
                    </a:p>
                  </a:txBody>
                  <a:tcPr/>
                </a:tc>
                <a:tc>
                  <a:txBody>
                    <a:bodyPr/>
                    <a:lstStyle/>
                    <a:p>
                      <a:r>
                        <a:rPr lang="nl-BE"/>
                        <a:t>DOORVOER</a:t>
                      </a:r>
                    </a:p>
                  </a:txBody>
                  <a:tcPr/>
                </a:tc>
                <a:extLst>
                  <a:ext uri="{0D108BD9-81ED-4DB2-BD59-A6C34878D82A}">
                    <a16:rowId xmlns:a16="http://schemas.microsoft.com/office/drawing/2014/main" val="15321725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Kantoor, winkel, …</a:t>
                      </a:r>
                      <a:endParaRPr lang="nl-BE" sz="16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endParaRPr lang="nl-B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noProof="0"/>
                        <a:t>toilet, bad- of douchekamer, keuken, wasplaats, archief, opslagruimte voor producten of grondstoffen (bv. Labo), serverlokaal,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noProof="0"/>
                        <a:t>hal, gang, trap, droge berging, </a:t>
                      </a:r>
                      <a:r>
                        <a:rPr lang="en-US"/>
                        <a:t>…</a:t>
                      </a:r>
                      <a:endParaRPr lang="nl-BE"/>
                    </a:p>
                    <a:p>
                      <a:endParaRPr lang="nl-BE"/>
                    </a:p>
                  </a:txBody>
                  <a:tcPr/>
                </a:tc>
                <a:extLst>
                  <a:ext uri="{0D108BD9-81ED-4DB2-BD59-A6C34878D82A}">
                    <a16:rowId xmlns:a16="http://schemas.microsoft.com/office/drawing/2014/main" val="2532310702"/>
                  </a:ext>
                </a:extLst>
              </a:tr>
            </a:tbl>
          </a:graphicData>
        </a:graphic>
      </p:graphicFrame>
      <p:sp>
        <p:nvSpPr>
          <p:cNvPr id="21" name="Titel 3">
            <a:extLst>
              <a:ext uri="{FF2B5EF4-FFF2-40B4-BE49-F238E27FC236}">
                <a16:creationId xmlns:a16="http://schemas.microsoft.com/office/drawing/2014/main" id="{1ECC26C0-F14F-4416-A6F6-297F52F16F6B}"/>
              </a:ext>
            </a:extLst>
          </p:cNvPr>
          <p:cNvSpPr>
            <a:spLocks noGrp="1"/>
          </p:cNvSpPr>
          <p:nvPr>
            <p:ph type="title"/>
          </p:nvPr>
        </p:nvSpPr>
        <p:spPr>
          <a:xfrm>
            <a:off x="524864" y="548680"/>
            <a:ext cx="8604448" cy="1080120"/>
          </a:xfrm>
        </p:spPr>
        <p:txBody>
          <a:bodyPr/>
          <a:lstStyle/>
          <a:p>
            <a:pPr algn="l">
              <a:lnSpc>
                <a:spcPct val="100000"/>
              </a:lnSpc>
            </a:pPr>
            <a:r>
              <a:rPr lang="nl-BE" sz="3600"/>
              <a:t>Algemene principes ventilatiesysteem (IX.2)</a:t>
            </a:r>
          </a:p>
        </p:txBody>
      </p:sp>
    </p:spTree>
    <p:extLst>
      <p:ext uri="{BB962C8B-B14F-4D97-AF65-F5344CB8AC3E}">
        <p14:creationId xmlns:p14="http://schemas.microsoft.com/office/powerpoint/2010/main" val="3450514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4">
            <a:extLst>
              <a:ext uri="{FF2B5EF4-FFF2-40B4-BE49-F238E27FC236}">
                <a16:creationId xmlns:a16="http://schemas.microsoft.com/office/drawing/2014/main" id="{B28B5EBC-F311-56A0-8611-FE7E955BFA2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t>Ruimtes + ventilatieopeningen tegelijkertijd invoeren</a:t>
            </a:r>
          </a:p>
          <a:p>
            <a:pPr marL="287655" indent="-287655"/>
            <a:r>
              <a:rPr lang="nl-BE"/>
              <a:t>Nieuw tabblad: Ventilatie</a:t>
            </a:r>
          </a:p>
          <a:p>
            <a:pPr marL="0" indent="0">
              <a:buNone/>
            </a:pPr>
            <a:endParaRPr lang="nl-BE"/>
          </a:p>
        </p:txBody>
      </p:sp>
      <p:sp>
        <p:nvSpPr>
          <p:cNvPr id="17" name="Titel 3">
            <a:extLst>
              <a:ext uri="{FF2B5EF4-FFF2-40B4-BE49-F238E27FC236}">
                <a16:creationId xmlns:a16="http://schemas.microsoft.com/office/drawing/2014/main" id="{3B146B78-4D44-BFA4-9335-1762BCF4C524}"/>
              </a:ext>
            </a:extLst>
          </p:cNvPr>
          <p:cNvSpPr txBox="1">
            <a:spLocks/>
          </p:cNvSpPr>
          <p:nvPr/>
        </p:nvSpPr>
        <p:spPr>
          <a:xfrm>
            <a:off x="557213" y="54867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STAP 1 + STAP 2 in software</a:t>
            </a:r>
            <a:br>
              <a:rPr lang="nl-BE" sz="4000"/>
            </a:br>
            <a:endParaRPr lang="nl-BE"/>
          </a:p>
        </p:txBody>
      </p:sp>
      <p:pic>
        <p:nvPicPr>
          <p:cNvPr id="2" name="Afbeelding 1">
            <a:extLst>
              <a:ext uri="{FF2B5EF4-FFF2-40B4-BE49-F238E27FC236}">
                <a16:creationId xmlns:a16="http://schemas.microsoft.com/office/drawing/2014/main" id="{DB064195-1570-B33D-C952-54969895913C}"/>
              </a:ext>
            </a:extLst>
          </p:cNvPr>
          <p:cNvPicPr>
            <a:picLocks noChangeAspect="1"/>
          </p:cNvPicPr>
          <p:nvPr/>
        </p:nvPicPr>
        <p:blipFill>
          <a:blip r:embed="rId6"/>
          <a:stretch>
            <a:fillRect/>
          </a:stretch>
        </p:blipFill>
        <p:spPr>
          <a:xfrm>
            <a:off x="878699" y="2499636"/>
            <a:ext cx="7386601" cy="3945526"/>
          </a:xfrm>
          <a:prstGeom prst="rect">
            <a:avLst/>
          </a:prstGeom>
        </p:spPr>
      </p:pic>
      <p:sp>
        <p:nvSpPr>
          <p:cNvPr id="3" name="Rechthoek 2">
            <a:extLst>
              <a:ext uri="{FF2B5EF4-FFF2-40B4-BE49-F238E27FC236}">
                <a16:creationId xmlns:a16="http://schemas.microsoft.com/office/drawing/2014/main" id="{4A8B6060-6B26-488E-246F-6DDB13058471}"/>
              </a:ext>
            </a:extLst>
          </p:cNvPr>
          <p:cNvSpPr/>
          <p:nvPr/>
        </p:nvSpPr>
        <p:spPr>
          <a:xfrm>
            <a:off x="982147" y="3490162"/>
            <a:ext cx="4956008" cy="7726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5" name="Rechthoek 4">
            <a:extLst>
              <a:ext uri="{FF2B5EF4-FFF2-40B4-BE49-F238E27FC236}">
                <a16:creationId xmlns:a16="http://schemas.microsoft.com/office/drawing/2014/main" id="{7B05215D-6B48-EE85-5EB1-8979368551A8}"/>
              </a:ext>
            </a:extLst>
          </p:cNvPr>
          <p:cNvSpPr/>
          <p:nvPr/>
        </p:nvSpPr>
        <p:spPr>
          <a:xfrm>
            <a:off x="982147" y="4488054"/>
            <a:ext cx="4956008" cy="2978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 name="Tekstvak 5">
            <a:extLst>
              <a:ext uri="{FF2B5EF4-FFF2-40B4-BE49-F238E27FC236}">
                <a16:creationId xmlns:a16="http://schemas.microsoft.com/office/drawing/2014/main" id="{A445E84F-7190-6413-2862-06847D3221BA}"/>
              </a:ext>
            </a:extLst>
          </p:cNvPr>
          <p:cNvSpPr txBox="1"/>
          <p:nvPr/>
        </p:nvSpPr>
        <p:spPr>
          <a:xfrm rot="16200000">
            <a:off x="-838756" y="3809285"/>
            <a:ext cx="2896550" cy="523220"/>
          </a:xfrm>
          <a:prstGeom prst="rect">
            <a:avLst/>
          </a:prstGeom>
          <a:noFill/>
        </p:spPr>
        <p:txBody>
          <a:bodyPr wrap="square" rtlCol="0">
            <a:spAutoFit/>
          </a:bodyPr>
          <a:lstStyle/>
          <a:p>
            <a:r>
              <a:rPr lang="nl-BE" sz="1400"/>
              <a:t>4 ruimtes gelijkvloers</a:t>
            </a:r>
            <a:br>
              <a:rPr lang="nl-BE" sz="1400"/>
            </a:br>
            <a:r>
              <a:rPr lang="nl-BE" sz="1400"/>
              <a:t> aangesloten op balansventilatie-unit</a:t>
            </a:r>
          </a:p>
        </p:txBody>
      </p:sp>
      <p:sp>
        <p:nvSpPr>
          <p:cNvPr id="4" name="Ovaal 3">
            <a:extLst>
              <a:ext uri="{FF2B5EF4-FFF2-40B4-BE49-F238E27FC236}">
                <a16:creationId xmlns:a16="http://schemas.microsoft.com/office/drawing/2014/main" id="{9F1B82DB-EF67-E95A-7424-3AB3D8C0AE2C}"/>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82CDE292-F9D6-C633-051F-A379E4E7E2E8}"/>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8" name="Graphic 7" descr="Architectuur">
            <a:extLst>
              <a:ext uri="{FF2B5EF4-FFF2-40B4-BE49-F238E27FC236}">
                <a16:creationId xmlns:a16="http://schemas.microsoft.com/office/drawing/2014/main" id="{6419730B-12CA-F356-C34B-38E3DD4923E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28322458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4">
            <a:extLst>
              <a:ext uri="{FF2B5EF4-FFF2-40B4-BE49-F238E27FC236}">
                <a16:creationId xmlns:a16="http://schemas.microsoft.com/office/drawing/2014/main" id="{B28B5EBC-F311-56A0-8611-FE7E955BFA2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t>Ruimtes + ventilatieopeningen tegelijkertijd invoeren</a:t>
            </a:r>
          </a:p>
          <a:p>
            <a:pPr marL="287655" indent="-287655"/>
            <a:r>
              <a:rPr lang="nl-BE"/>
              <a:t>Nieuw tabblad: Ventilatie</a:t>
            </a:r>
          </a:p>
          <a:p>
            <a:pPr marL="0" indent="0">
              <a:buNone/>
            </a:pPr>
            <a:endParaRPr lang="nl-BE"/>
          </a:p>
        </p:txBody>
      </p:sp>
      <p:sp>
        <p:nvSpPr>
          <p:cNvPr id="17" name="Titel 3">
            <a:extLst>
              <a:ext uri="{FF2B5EF4-FFF2-40B4-BE49-F238E27FC236}">
                <a16:creationId xmlns:a16="http://schemas.microsoft.com/office/drawing/2014/main" id="{3B146B78-4D44-BFA4-9335-1762BCF4C524}"/>
              </a:ext>
            </a:extLst>
          </p:cNvPr>
          <p:cNvSpPr txBox="1">
            <a:spLocks/>
          </p:cNvSpPr>
          <p:nvPr/>
        </p:nvSpPr>
        <p:spPr>
          <a:xfrm>
            <a:off x="557213" y="54867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STAP 1 + STAP 2 in software</a:t>
            </a:r>
            <a:br>
              <a:rPr lang="nl-BE" sz="4000"/>
            </a:br>
            <a:endParaRPr lang="nl-BE"/>
          </a:p>
        </p:txBody>
      </p:sp>
      <p:pic>
        <p:nvPicPr>
          <p:cNvPr id="2" name="Afbeelding 1">
            <a:extLst>
              <a:ext uri="{FF2B5EF4-FFF2-40B4-BE49-F238E27FC236}">
                <a16:creationId xmlns:a16="http://schemas.microsoft.com/office/drawing/2014/main" id="{DB064195-1570-B33D-C952-54969895913C}"/>
              </a:ext>
            </a:extLst>
          </p:cNvPr>
          <p:cNvPicPr>
            <a:picLocks noChangeAspect="1"/>
          </p:cNvPicPr>
          <p:nvPr/>
        </p:nvPicPr>
        <p:blipFill>
          <a:blip r:embed="rId7"/>
          <a:stretch>
            <a:fillRect/>
          </a:stretch>
        </p:blipFill>
        <p:spPr>
          <a:xfrm>
            <a:off x="878699" y="2499636"/>
            <a:ext cx="7386601" cy="3945526"/>
          </a:xfrm>
          <a:prstGeom prst="rect">
            <a:avLst/>
          </a:prstGeom>
        </p:spPr>
      </p:pic>
      <p:sp>
        <p:nvSpPr>
          <p:cNvPr id="3" name="Rechthoek 2">
            <a:extLst>
              <a:ext uri="{FF2B5EF4-FFF2-40B4-BE49-F238E27FC236}">
                <a16:creationId xmlns:a16="http://schemas.microsoft.com/office/drawing/2014/main" id="{4A8B6060-6B26-488E-246F-6DDB13058471}"/>
              </a:ext>
            </a:extLst>
          </p:cNvPr>
          <p:cNvSpPr/>
          <p:nvPr/>
        </p:nvSpPr>
        <p:spPr>
          <a:xfrm>
            <a:off x="965879" y="4746475"/>
            <a:ext cx="4956008" cy="14829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5" name="Rechthoek 4">
            <a:extLst>
              <a:ext uri="{FF2B5EF4-FFF2-40B4-BE49-F238E27FC236}">
                <a16:creationId xmlns:a16="http://schemas.microsoft.com/office/drawing/2014/main" id="{7B05215D-6B48-EE85-5EB1-8979368551A8}"/>
              </a:ext>
            </a:extLst>
          </p:cNvPr>
          <p:cNvSpPr/>
          <p:nvPr/>
        </p:nvSpPr>
        <p:spPr>
          <a:xfrm>
            <a:off x="965879" y="4215599"/>
            <a:ext cx="4956008" cy="2978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 name="Tekstvak 5">
            <a:extLst>
              <a:ext uri="{FF2B5EF4-FFF2-40B4-BE49-F238E27FC236}">
                <a16:creationId xmlns:a16="http://schemas.microsoft.com/office/drawing/2014/main" id="{A445E84F-7190-6413-2862-06847D3221BA}"/>
              </a:ext>
            </a:extLst>
          </p:cNvPr>
          <p:cNvSpPr txBox="1"/>
          <p:nvPr/>
        </p:nvSpPr>
        <p:spPr>
          <a:xfrm rot="16200000">
            <a:off x="-479649" y="3238592"/>
            <a:ext cx="1890852" cy="738664"/>
          </a:xfrm>
          <a:prstGeom prst="rect">
            <a:avLst/>
          </a:prstGeom>
          <a:noFill/>
        </p:spPr>
        <p:txBody>
          <a:bodyPr wrap="square" rtlCol="0">
            <a:spAutoFit/>
          </a:bodyPr>
          <a:lstStyle/>
          <a:p>
            <a:r>
              <a:rPr lang="nl-BE" sz="1400"/>
              <a:t>Badkamer met decentrale permanent draaiende ventilator</a:t>
            </a:r>
          </a:p>
        </p:txBody>
      </p:sp>
      <p:sp>
        <p:nvSpPr>
          <p:cNvPr id="8" name="Tekstvak 7">
            <a:extLst>
              <a:ext uri="{FF2B5EF4-FFF2-40B4-BE49-F238E27FC236}">
                <a16:creationId xmlns:a16="http://schemas.microsoft.com/office/drawing/2014/main" id="{41763CF8-5700-9CB5-2A19-D3AF69889C79}"/>
              </a:ext>
            </a:extLst>
          </p:cNvPr>
          <p:cNvSpPr txBox="1"/>
          <p:nvPr/>
        </p:nvSpPr>
        <p:spPr>
          <a:xfrm rot="16200000">
            <a:off x="-230746" y="5226344"/>
            <a:ext cx="1608490" cy="523220"/>
          </a:xfrm>
          <a:prstGeom prst="rect">
            <a:avLst/>
          </a:prstGeom>
          <a:noFill/>
        </p:spPr>
        <p:txBody>
          <a:bodyPr wrap="square" rtlCol="0">
            <a:spAutoFit/>
          </a:bodyPr>
          <a:lstStyle/>
          <a:p>
            <a:r>
              <a:rPr lang="nl-BE" sz="1400"/>
              <a:t>6 verblijfsruimtes met raamroosters</a:t>
            </a:r>
          </a:p>
        </p:txBody>
      </p:sp>
      <p:sp>
        <p:nvSpPr>
          <p:cNvPr id="4" name="Ovaal 3">
            <a:extLst>
              <a:ext uri="{FF2B5EF4-FFF2-40B4-BE49-F238E27FC236}">
                <a16:creationId xmlns:a16="http://schemas.microsoft.com/office/drawing/2014/main" id="{2E352C2F-DAFD-2AC3-A7AE-D6F1CD1EB833}"/>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3DE17570-E924-2BFF-294A-9AAC5510F47F}"/>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9" name="Graphic 8" descr="Architectuur">
            <a:extLst>
              <a:ext uri="{FF2B5EF4-FFF2-40B4-BE49-F238E27FC236}">
                <a16:creationId xmlns:a16="http://schemas.microsoft.com/office/drawing/2014/main" id="{503341B9-E9F1-B873-9907-FBA0C7183D6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41000009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4">
            <a:extLst>
              <a:ext uri="{FF2B5EF4-FFF2-40B4-BE49-F238E27FC236}">
                <a16:creationId xmlns:a16="http://schemas.microsoft.com/office/drawing/2014/main" id="{B28B5EBC-F311-56A0-8611-FE7E955BFA26}"/>
              </a:ext>
            </a:extLst>
          </p:cNvPr>
          <p:cNvSpPr txBox="1">
            <a:spLocks/>
          </p:cNvSpPr>
          <p:nvPr/>
        </p:nvSpPr>
        <p:spPr>
          <a:xfrm>
            <a:off x="539552" y="1628799"/>
            <a:ext cx="3771191"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t>Invoer balansventilatie-unit in garage</a:t>
            </a:r>
          </a:p>
        </p:txBody>
      </p:sp>
      <p:sp>
        <p:nvSpPr>
          <p:cNvPr id="17" name="Titel 3">
            <a:extLst>
              <a:ext uri="{FF2B5EF4-FFF2-40B4-BE49-F238E27FC236}">
                <a16:creationId xmlns:a16="http://schemas.microsoft.com/office/drawing/2014/main" id="{3B146B78-4D44-BFA4-9335-1762BCF4C524}"/>
              </a:ext>
            </a:extLst>
          </p:cNvPr>
          <p:cNvSpPr txBox="1">
            <a:spLocks/>
          </p:cNvSpPr>
          <p:nvPr/>
        </p:nvSpPr>
        <p:spPr>
          <a:xfrm>
            <a:off x="557213" y="54867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STAP 3 in software</a:t>
            </a:r>
            <a:br>
              <a:rPr lang="nl-BE" sz="4000"/>
            </a:br>
            <a:endParaRPr lang="nl-BE"/>
          </a:p>
        </p:txBody>
      </p:sp>
      <p:pic>
        <p:nvPicPr>
          <p:cNvPr id="7" name="Afbeelding 6">
            <a:extLst>
              <a:ext uri="{FF2B5EF4-FFF2-40B4-BE49-F238E27FC236}">
                <a16:creationId xmlns:a16="http://schemas.microsoft.com/office/drawing/2014/main" id="{18F78D23-97C3-69B9-51E0-2BE9BEDD05E6}"/>
              </a:ext>
            </a:extLst>
          </p:cNvPr>
          <p:cNvPicPr>
            <a:picLocks noChangeAspect="1"/>
          </p:cNvPicPr>
          <p:nvPr/>
        </p:nvPicPr>
        <p:blipFill>
          <a:blip r:embed="rId7"/>
          <a:stretch>
            <a:fillRect/>
          </a:stretch>
        </p:blipFill>
        <p:spPr>
          <a:xfrm>
            <a:off x="273620" y="2935432"/>
            <a:ext cx="4355360" cy="1650023"/>
          </a:xfrm>
          <a:prstGeom prst="rect">
            <a:avLst/>
          </a:prstGeom>
        </p:spPr>
      </p:pic>
      <p:pic>
        <p:nvPicPr>
          <p:cNvPr id="9" name="Afbeelding 8">
            <a:extLst>
              <a:ext uri="{FF2B5EF4-FFF2-40B4-BE49-F238E27FC236}">
                <a16:creationId xmlns:a16="http://schemas.microsoft.com/office/drawing/2014/main" id="{0CE75BF7-696E-F155-C1D5-35D7065AA807}"/>
              </a:ext>
            </a:extLst>
          </p:cNvPr>
          <p:cNvPicPr>
            <a:picLocks noChangeAspect="1"/>
          </p:cNvPicPr>
          <p:nvPr/>
        </p:nvPicPr>
        <p:blipFill>
          <a:blip r:embed="rId8"/>
          <a:stretch>
            <a:fillRect/>
          </a:stretch>
        </p:blipFill>
        <p:spPr>
          <a:xfrm>
            <a:off x="5044702" y="3327484"/>
            <a:ext cx="3689357" cy="1064814"/>
          </a:xfrm>
          <a:prstGeom prst="rect">
            <a:avLst/>
          </a:prstGeom>
        </p:spPr>
      </p:pic>
      <p:sp>
        <p:nvSpPr>
          <p:cNvPr id="11" name="Tijdelijke aanduiding voor inhoud 4">
            <a:extLst>
              <a:ext uri="{FF2B5EF4-FFF2-40B4-BE49-F238E27FC236}">
                <a16:creationId xmlns:a16="http://schemas.microsoft.com/office/drawing/2014/main" id="{1BDD8C69-E060-ECE6-3727-6275EF6E332B}"/>
              </a:ext>
            </a:extLst>
          </p:cNvPr>
          <p:cNvSpPr txBox="1">
            <a:spLocks/>
          </p:cNvSpPr>
          <p:nvPr/>
        </p:nvSpPr>
        <p:spPr>
          <a:xfrm>
            <a:off x="4726465" y="1628798"/>
            <a:ext cx="4355360"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t>Invoer permanent draaiende decentrale ventilator in badkamer</a:t>
            </a:r>
          </a:p>
        </p:txBody>
      </p:sp>
      <p:sp>
        <p:nvSpPr>
          <p:cNvPr id="2" name="Ovaal 1">
            <a:extLst>
              <a:ext uri="{FF2B5EF4-FFF2-40B4-BE49-F238E27FC236}">
                <a16:creationId xmlns:a16="http://schemas.microsoft.com/office/drawing/2014/main" id="{CD90EDDC-4C4F-A886-A0B6-FCB85C298E21}"/>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kstvak 2">
            <a:extLst>
              <a:ext uri="{FF2B5EF4-FFF2-40B4-BE49-F238E27FC236}">
                <a16:creationId xmlns:a16="http://schemas.microsoft.com/office/drawing/2014/main" id="{A921EB0F-5E65-F7D8-5971-3CC2052C814B}"/>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4" name="Graphic 3" descr="Architectuur">
            <a:extLst>
              <a:ext uri="{FF2B5EF4-FFF2-40B4-BE49-F238E27FC236}">
                <a16:creationId xmlns:a16="http://schemas.microsoft.com/office/drawing/2014/main" id="{590A416E-7A18-F884-1EA9-26A606145A2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42869619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6E1AC54C-364A-5A51-079C-E2C230728BF8}"/>
              </a:ext>
            </a:extLst>
          </p:cNvPr>
          <p:cNvSpPr txBox="1">
            <a:spLocks/>
          </p:cNvSpPr>
          <p:nvPr/>
        </p:nvSpPr>
        <p:spPr>
          <a:xfrm>
            <a:off x="557213" y="54867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Resultaat van STAP 1, 2 en 3</a:t>
            </a:r>
            <a:br>
              <a:rPr lang="nl-BE" sz="4000"/>
            </a:br>
            <a:endParaRPr lang="nl-BE"/>
          </a:p>
        </p:txBody>
      </p:sp>
      <p:pic>
        <p:nvPicPr>
          <p:cNvPr id="2" name="Afbeelding 1">
            <a:extLst>
              <a:ext uri="{FF2B5EF4-FFF2-40B4-BE49-F238E27FC236}">
                <a16:creationId xmlns:a16="http://schemas.microsoft.com/office/drawing/2014/main" id="{0991775B-B273-2A9B-18E8-669603935EF0}"/>
              </a:ext>
            </a:extLst>
          </p:cNvPr>
          <p:cNvPicPr>
            <a:picLocks noChangeAspect="1"/>
          </p:cNvPicPr>
          <p:nvPr/>
        </p:nvPicPr>
        <p:blipFill>
          <a:blip r:embed="rId2"/>
          <a:stretch>
            <a:fillRect/>
          </a:stretch>
        </p:blipFill>
        <p:spPr>
          <a:xfrm>
            <a:off x="1323109" y="1728479"/>
            <a:ext cx="6844050" cy="4171826"/>
          </a:xfrm>
          <a:prstGeom prst="rect">
            <a:avLst/>
          </a:prstGeom>
        </p:spPr>
      </p:pic>
      <p:sp>
        <p:nvSpPr>
          <p:cNvPr id="4" name="Rechthoek 3">
            <a:extLst>
              <a:ext uri="{FF2B5EF4-FFF2-40B4-BE49-F238E27FC236}">
                <a16:creationId xmlns:a16="http://schemas.microsoft.com/office/drawing/2014/main" id="{BF8E5EE2-2998-1D8B-06C2-03292EB4DF95}"/>
              </a:ext>
            </a:extLst>
          </p:cNvPr>
          <p:cNvSpPr/>
          <p:nvPr/>
        </p:nvSpPr>
        <p:spPr>
          <a:xfrm>
            <a:off x="1392382" y="5112159"/>
            <a:ext cx="1738746" cy="2943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cxnSp>
        <p:nvCxnSpPr>
          <p:cNvPr id="5" name="Rechte verbindingslijn 4">
            <a:extLst>
              <a:ext uri="{FF2B5EF4-FFF2-40B4-BE49-F238E27FC236}">
                <a16:creationId xmlns:a16="http://schemas.microsoft.com/office/drawing/2014/main" id="{D701BDD9-A7AD-BA1D-EE28-1A4B872C9222}"/>
              </a:ext>
            </a:extLst>
          </p:cNvPr>
          <p:cNvCxnSpPr>
            <a:cxnSpLocks/>
            <a:stCxn id="4" idx="0"/>
          </p:cNvCxnSpPr>
          <p:nvPr/>
        </p:nvCxnSpPr>
        <p:spPr>
          <a:xfrm flipV="1">
            <a:off x="2261755" y="2533580"/>
            <a:ext cx="3702627" cy="257857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hthoek 5">
            <a:extLst>
              <a:ext uri="{FF2B5EF4-FFF2-40B4-BE49-F238E27FC236}">
                <a16:creationId xmlns:a16="http://schemas.microsoft.com/office/drawing/2014/main" id="{EA624293-CA9E-CAC2-1670-55D06CEF8AAB}"/>
              </a:ext>
            </a:extLst>
          </p:cNvPr>
          <p:cNvSpPr/>
          <p:nvPr/>
        </p:nvSpPr>
        <p:spPr>
          <a:xfrm>
            <a:off x="5964382" y="2102020"/>
            <a:ext cx="1607127" cy="7918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cxnSp>
        <p:nvCxnSpPr>
          <p:cNvPr id="7" name="Rechte verbindingslijn 6">
            <a:extLst>
              <a:ext uri="{FF2B5EF4-FFF2-40B4-BE49-F238E27FC236}">
                <a16:creationId xmlns:a16="http://schemas.microsoft.com/office/drawing/2014/main" id="{4ECDB84C-CBD1-2B01-E61D-9738B9F4319B}"/>
              </a:ext>
            </a:extLst>
          </p:cNvPr>
          <p:cNvCxnSpPr>
            <a:cxnSpLocks/>
            <a:stCxn id="4" idx="0"/>
          </p:cNvCxnSpPr>
          <p:nvPr/>
        </p:nvCxnSpPr>
        <p:spPr>
          <a:xfrm flipV="1">
            <a:off x="2261755" y="3219451"/>
            <a:ext cx="3702627" cy="18927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hthoek 7">
            <a:extLst>
              <a:ext uri="{FF2B5EF4-FFF2-40B4-BE49-F238E27FC236}">
                <a16:creationId xmlns:a16="http://schemas.microsoft.com/office/drawing/2014/main" id="{9B62E453-3267-1863-9DA3-8106EDB4CDA5}"/>
              </a:ext>
            </a:extLst>
          </p:cNvPr>
          <p:cNvSpPr/>
          <p:nvPr/>
        </p:nvSpPr>
        <p:spPr>
          <a:xfrm>
            <a:off x="5964382" y="3086438"/>
            <a:ext cx="1607127" cy="2112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9" name="Ovaal 8">
            <a:extLst>
              <a:ext uri="{FF2B5EF4-FFF2-40B4-BE49-F238E27FC236}">
                <a16:creationId xmlns:a16="http://schemas.microsoft.com/office/drawing/2014/main" id="{E16B3D40-5C48-9EB4-4130-A61370DE9E31}"/>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ekstvak 9">
            <a:extLst>
              <a:ext uri="{FF2B5EF4-FFF2-40B4-BE49-F238E27FC236}">
                <a16:creationId xmlns:a16="http://schemas.microsoft.com/office/drawing/2014/main" id="{4A29F13E-FA86-ED15-4993-49CEB3409269}"/>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11" name="Graphic 10" descr="Architectuur">
            <a:extLst>
              <a:ext uri="{FF2B5EF4-FFF2-40B4-BE49-F238E27FC236}">
                <a16:creationId xmlns:a16="http://schemas.microsoft.com/office/drawing/2014/main" id="{C1CA88BD-ABEF-456E-E518-5EF5F44FEB7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25655586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6E1AC54C-364A-5A51-079C-E2C230728BF8}"/>
              </a:ext>
            </a:extLst>
          </p:cNvPr>
          <p:cNvSpPr txBox="1">
            <a:spLocks/>
          </p:cNvSpPr>
          <p:nvPr/>
        </p:nvSpPr>
        <p:spPr>
          <a:xfrm>
            <a:off x="557213" y="54867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Resultaat van STAP 1, 2 en 3</a:t>
            </a:r>
            <a:br>
              <a:rPr lang="nl-BE" sz="4000"/>
            </a:br>
            <a:endParaRPr lang="nl-BE"/>
          </a:p>
        </p:txBody>
      </p:sp>
      <p:pic>
        <p:nvPicPr>
          <p:cNvPr id="9" name="Afbeelding 8">
            <a:extLst>
              <a:ext uri="{FF2B5EF4-FFF2-40B4-BE49-F238E27FC236}">
                <a16:creationId xmlns:a16="http://schemas.microsoft.com/office/drawing/2014/main" id="{EDAF97B5-94A1-8A20-59E9-2092544FE4E2}"/>
              </a:ext>
            </a:extLst>
          </p:cNvPr>
          <p:cNvPicPr>
            <a:picLocks noChangeAspect="1"/>
          </p:cNvPicPr>
          <p:nvPr/>
        </p:nvPicPr>
        <p:blipFill>
          <a:blip r:embed="rId2"/>
          <a:stretch>
            <a:fillRect/>
          </a:stretch>
        </p:blipFill>
        <p:spPr>
          <a:xfrm>
            <a:off x="1323109" y="1728479"/>
            <a:ext cx="6844050" cy="4171826"/>
          </a:xfrm>
          <a:prstGeom prst="rect">
            <a:avLst/>
          </a:prstGeom>
        </p:spPr>
      </p:pic>
      <p:sp>
        <p:nvSpPr>
          <p:cNvPr id="10" name="Rechthoek 9">
            <a:extLst>
              <a:ext uri="{FF2B5EF4-FFF2-40B4-BE49-F238E27FC236}">
                <a16:creationId xmlns:a16="http://schemas.microsoft.com/office/drawing/2014/main" id="{F8326070-8933-B847-2179-7BC224FE36CF}"/>
              </a:ext>
            </a:extLst>
          </p:cNvPr>
          <p:cNvSpPr/>
          <p:nvPr/>
        </p:nvSpPr>
        <p:spPr>
          <a:xfrm>
            <a:off x="1392382" y="5470813"/>
            <a:ext cx="1738746" cy="2563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cxnSp>
        <p:nvCxnSpPr>
          <p:cNvPr id="11" name="Rechte verbindingslijn 10">
            <a:extLst>
              <a:ext uri="{FF2B5EF4-FFF2-40B4-BE49-F238E27FC236}">
                <a16:creationId xmlns:a16="http://schemas.microsoft.com/office/drawing/2014/main" id="{DE40A1D5-C80B-5F4C-EEC5-DA5E129E9B5F}"/>
              </a:ext>
            </a:extLst>
          </p:cNvPr>
          <p:cNvCxnSpPr>
            <a:cxnSpLocks/>
            <a:stCxn id="10" idx="0"/>
            <a:endCxn id="12" idx="1"/>
          </p:cNvCxnSpPr>
          <p:nvPr/>
        </p:nvCxnSpPr>
        <p:spPr>
          <a:xfrm flipV="1">
            <a:off x="2261755" y="2942697"/>
            <a:ext cx="3778827" cy="252811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hthoek 11">
            <a:extLst>
              <a:ext uri="{FF2B5EF4-FFF2-40B4-BE49-F238E27FC236}">
                <a16:creationId xmlns:a16="http://schemas.microsoft.com/office/drawing/2014/main" id="{4ABF57C4-F2F9-195A-486E-55FCEC4FBD10}"/>
              </a:ext>
            </a:extLst>
          </p:cNvPr>
          <p:cNvSpPr/>
          <p:nvPr/>
        </p:nvSpPr>
        <p:spPr>
          <a:xfrm>
            <a:off x="6040582" y="2837056"/>
            <a:ext cx="1496291" cy="2112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 name="Ovaal 1">
            <a:extLst>
              <a:ext uri="{FF2B5EF4-FFF2-40B4-BE49-F238E27FC236}">
                <a16:creationId xmlns:a16="http://schemas.microsoft.com/office/drawing/2014/main" id="{6E958A81-2441-87A6-725A-2E053C9C89E7}"/>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a:extLst>
              <a:ext uri="{FF2B5EF4-FFF2-40B4-BE49-F238E27FC236}">
                <a16:creationId xmlns:a16="http://schemas.microsoft.com/office/drawing/2014/main" id="{00654B2F-5867-39F3-9C97-B606616CA627}"/>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5" name="Graphic 4" descr="Architectuur">
            <a:extLst>
              <a:ext uri="{FF2B5EF4-FFF2-40B4-BE49-F238E27FC236}">
                <a16:creationId xmlns:a16="http://schemas.microsoft.com/office/drawing/2014/main" id="{BCF2AAE8-98BC-A727-5C08-A7CC7F0A62B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22281138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D4929-C838-6EFA-8AF2-F043BD26C1C3}"/>
              </a:ext>
            </a:extLst>
          </p:cNvPr>
          <p:cNvSpPr>
            <a:spLocks noGrp="1"/>
          </p:cNvSpPr>
          <p:nvPr>
            <p:ph type="title"/>
          </p:nvPr>
        </p:nvSpPr>
        <p:spPr/>
        <p:txBody>
          <a:bodyPr/>
          <a:lstStyle/>
          <a:p>
            <a:pPr algn="l"/>
            <a:r>
              <a:rPr lang="nl-BE"/>
              <a:t>IX.3.2 Stappenplan EPC GD</a:t>
            </a:r>
          </a:p>
        </p:txBody>
      </p:sp>
      <p:sp>
        <p:nvSpPr>
          <p:cNvPr id="12" name="Pijl: omlaag 11">
            <a:extLst>
              <a:ext uri="{FF2B5EF4-FFF2-40B4-BE49-F238E27FC236}">
                <a16:creationId xmlns:a16="http://schemas.microsoft.com/office/drawing/2014/main" id="{EDE34EC9-F87E-927E-49BD-BB6DBF970F70}"/>
              </a:ext>
            </a:extLst>
          </p:cNvPr>
          <p:cNvSpPr/>
          <p:nvPr/>
        </p:nvSpPr>
        <p:spPr>
          <a:xfrm>
            <a:off x="4257500" y="3008400"/>
            <a:ext cx="135520" cy="269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Pijl: omlaag 13">
            <a:extLst>
              <a:ext uri="{FF2B5EF4-FFF2-40B4-BE49-F238E27FC236}">
                <a16:creationId xmlns:a16="http://schemas.microsoft.com/office/drawing/2014/main" id="{CA0B481C-CC41-5CD6-D7C6-8E864A2A959D}"/>
              </a:ext>
            </a:extLst>
          </p:cNvPr>
          <p:cNvSpPr/>
          <p:nvPr/>
        </p:nvSpPr>
        <p:spPr>
          <a:xfrm>
            <a:off x="4257500" y="4463970"/>
            <a:ext cx="135520" cy="269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afgeronde hoeken 18">
            <a:extLst>
              <a:ext uri="{FF2B5EF4-FFF2-40B4-BE49-F238E27FC236}">
                <a16:creationId xmlns:a16="http://schemas.microsoft.com/office/drawing/2014/main" id="{8609AD32-14B2-72B1-DADA-275C945FD778}"/>
              </a:ext>
            </a:extLst>
          </p:cNvPr>
          <p:cNvSpPr/>
          <p:nvPr/>
        </p:nvSpPr>
        <p:spPr>
          <a:xfrm>
            <a:off x="2439313" y="1865875"/>
            <a:ext cx="3771900" cy="1055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STAP 1</a:t>
            </a:r>
          </a:p>
          <a:p>
            <a:pPr algn="ctr"/>
            <a:endParaRPr lang="nl-BE" sz="1350"/>
          </a:p>
          <a:p>
            <a:pPr algn="ctr"/>
            <a:r>
              <a:rPr lang="nl-BE" sz="1350" b="1" cap="all" spc="38">
                <a:latin typeface="Calibri" panose="020F0502020204030204" pitchFamily="34" charset="0"/>
                <a:ea typeface="Times New Roman" panose="02020603050405020304" pitchFamily="18" charset="0"/>
                <a:cs typeface="Times New Roman" panose="02020603050405020304" pitchFamily="18" charset="0"/>
              </a:rPr>
              <a:t>Bepaal de natte ruimtes en </a:t>
            </a:r>
            <a:br>
              <a:rPr lang="nl-BE" sz="1350" b="1" cap="all" spc="38">
                <a:latin typeface="Calibri" panose="020F0502020204030204" pitchFamily="34" charset="0"/>
                <a:ea typeface="Times New Roman" panose="02020603050405020304" pitchFamily="18" charset="0"/>
                <a:cs typeface="Times New Roman" panose="02020603050405020304" pitchFamily="18" charset="0"/>
              </a:rPr>
            </a:br>
            <a:r>
              <a:rPr lang="nl-BE" sz="1350" b="1" cap="all" spc="38">
                <a:latin typeface="Calibri" panose="020F0502020204030204" pitchFamily="34" charset="0"/>
                <a:ea typeface="Times New Roman" panose="02020603050405020304" pitchFamily="18" charset="0"/>
                <a:cs typeface="Times New Roman" panose="02020603050405020304" pitchFamily="18" charset="0"/>
              </a:rPr>
              <a:t>de verblijfsruimtes</a:t>
            </a:r>
          </a:p>
        </p:txBody>
      </p:sp>
      <p:sp>
        <p:nvSpPr>
          <p:cNvPr id="20" name="Rechthoek: afgeronde hoeken 19">
            <a:extLst>
              <a:ext uri="{FF2B5EF4-FFF2-40B4-BE49-F238E27FC236}">
                <a16:creationId xmlns:a16="http://schemas.microsoft.com/office/drawing/2014/main" id="{660138B9-8239-6240-66BF-DB08390AA991}"/>
              </a:ext>
            </a:extLst>
          </p:cNvPr>
          <p:cNvSpPr/>
          <p:nvPr/>
        </p:nvSpPr>
        <p:spPr>
          <a:xfrm>
            <a:off x="2439311" y="3321445"/>
            <a:ext cx="3771900" cy="1055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STAP 2</a:t>
            </a:r>
          </a:p>
          <a:p>
            <a:pPr algn="ctr"/>
            <a:endParaRPr lang="nl-BE" sz="1350"/>
          </a:p>
          <a:p>
            <a:pPr algn="ctr"/>
            <a:r>
              <a:rPr lang="nl-NL" sz="1350" b="1" cap="all" spc="38">
                <a:latin typeface="Calibri" panose="020F0502020204030204" pitchFamily="34" charset="0"/>
                <a:ea typeface="Times New Roman" panose="02020603050405020304" pitchFamily="18" charset="0"/>
                <a:cs typeface="Times New Roman" panose="02020603050405020304" pitchFamily="18" charset="0"/>
              </a:rPr>
              <a:t>BEPAAL VOOR ELKE NATTE RUIMTE EN VOOR ELKE VERBLIJFSRUIMTE DE AANWEZIGE VENTILATIEOPENINGEN EN HET TYPE</a:t>
            </a:r>
            <a:endParaRPr lang="nl-BE" sz="1350"/>
          </a:p>
        </p:txBody>
      </p:sp>
      <p:sp>
        <p:nvSpPr>
          <p:cNvPr id="21" name="Rechthoek: afgeronde hoeken 20">
            <a:extLst>
              <a:ext uri="{FF2B5EF4-FFF2-40B4-BE49-F238E27FC236}">
                <a16:creationId xmlns:a16="http://schemas.microsoft.com/office/drawing/2014/main" id="{FDAE372A-30D9-CD15-20F0-35858A168CAD}"/>
              </a:ext>
            </a:extLst>
          </p:cNvPr>
          <p:cNvSpPr/>
          <p:nvPr/>
        </p:nvSpPr>
        <p:spPr>
          <a:xfrm>
            <a:off x="2439310" y="4820238"/>
            <a:ext cx="3771900" cy="1055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STAP </a:t>
            </a:r>
            <a:r>
              <a:rPr lang="nl-BE" sz="1350">
                <a:solidFill>
                  <a:srgbClr val="FF0000"/>
                </a:solidFill>
              </a:rPr>
              <a:t>1</a:t>
            </a:r>
          </a:p>
          <a:p>
            <a:pPr algn="ctr"/>
            <a:endParaRPr lang="nl-BE" sz="1350"/>
          </a:p>
          <a:p>
            <a:pPr algn="ctr"/>
            <a:r>
              <a:rPr lang="nl-NL" sz="1350" b="1" cap="all" spc="38">
                <a:latin typeface="Calibri" panose="020F0502020204030204" pitchFamily="34" charset="0"/>
                <a:ea typeface="Times New Roman" panose="02020603050405020304" pitchFamily="18" charset="0"/>
                <a:cs typeface="Times New Roman" panose="02020603050405020304" pitchFamily="18" charset="0"/>
              </a:rPr>
              <a:t>BEPAAL DE </a:t>
            </a:r>
            <a:r>
              <a:rPr lang="nl-NL" sz="1350" b="1" cap="all" spc="38">
                <a:solidFill>
                  <a:srgbClr val="FF0000"/>
                </a:solidFill>
                <a:latin typeface="Calibri" panose="020F0502020204030204" pitchFamily="34" charset="0"/>
                <a:ea typeface="Times New Roman" panose="02020603050405020304" pitchFamily="18" charset="0"/>
                <a:cs typeface="Times New Roman" panose="02020603050405020304" pitchFamily="18" charset="0"/>
              </a:rPr>
              <a:t>COLLECTIEVE</a:t>
            </a:r>
            <a:r>
              <a:rPr lang="nl-NL" sz="1350" b="1" cap="all" spc="38">
                <a:latin typeface="Calibri" panose="020F0502020204030204" pitchFamily="34" charset="0"/>
                <a:ea typeface="Times New Roman" panose="02020603050405020304" pitchFamily="18" charset="0"/>
                <a:cs typeface="Times New Roman" panose="02020603050405020304" pitchFamily="18" charset="0"/>
              </a:rPr>
              <a:t> MECHANISCHE VENTILATIETOESTELLEN</a:t>
            </a:r>
            <a:endParaRPr lang="nl-BE" sz="1350"/>
          </a:p>
        </p:txBody>
      </p:sp>
      <p:pic>
        <p:nvPicPr>
          <p:cNvPr id="22" name="Graphic 21" descr="Sluiten met effen opvulling">
            <a:extLst>
              <a:ext uri="{FF2B5EF4-FFF2-40B4-BE49-F238E27FC236}">
                <a16:creationId xmlns:a16="http://schemas.microsoft.com/office/drawing/2014/main" id="{B869E12F-56CA-B1A5-7979-0A9089FACF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0187" y="1739213"/>
            <a:ext cx="3930145" cy="1158956"/>
          </a:xfrm>
          <a:prstGeom prst="rect">
            <a:avLst/>
          </a:prstGeom>
        </p:spPr>
      </p:pic>
      <p:pic>
        <p:nvPicPr>
          <p:cNvPr id="23" name="Graphic 22" descr="Sluiten met effen opvulling">
            <a:extLst>
              <a:ext uri="{FF2B5EF4-FFF2-40B4-BE49-F238E27FC236}">
                <a16:creationId xmlns:a16="http://schemas.microsoft.com/office/drawing/2014/main" id="{F89AD989-77C7-078B-07A0-3136766525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81065" y="3298369"/>
            <a:ext cx="3930145" cy="1158956"/>
          </a:xfrm>
          <a:prstGeom prst="rect">
            <a:avLst/>
          </a:prstGeom>
        </p:spPr>
      </p:pic>
    </p:spTree>
    <p:extLst>
      <p:ext uri="{BB962C8B-B14F-4D97-AF65-F5344CB8AC3E}">
        <p14:creationId xmlns:p14="http://schemas.microsoft.com/office/powerpoint/2010/main" val="31823432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A68660B-B36E-C8E6-DAFD-4884A5401AD1}"/>
              </a:ext>
            </a:extLst>
          </p:cNvPr>
          <p:cNvSpPr>
            <a:spLocks noGrp="1"/>
          </p:cNvSpPr>
          <p:nvPr>
            <p:ph sz="half" idx="2"/>
          </p:nvPr>
        </p:nvSpPr>
        <p:spPr>
          <a:xfrm>
            <a:off x="539552" y="2008836"/>
            <a:ext cx="7880171" cy="4066039"/>
          </a:xfrm>
        </p:spPr>
        <p:txBody>
          <a:bodyPr/>
          <a:lstStyle/>
          <a:p>
            <a:pPr indent="-287655"/>
            <a:r>
              <a:rPr lang="nl-NL"/>
              <a:t>Voer enkel de collectieve, permanent draaiende ventilatietoestellen en hun eigenschappen in. Dit zijn toestellen die meer dan 1 eenheid in het gebouw bedienen. </a:t>
            </a:r>
          </a:p>
          <a:p>
            <a:pPr indent="-287655"/>
            <a:r>
              <a:rPr lang="nl-NL"/>
              <a:t>Voer NIET in:</a:t>
            </a:r>
          </a:p>
          <a:p>
            <a:pPr lvl="1" indent="-287655"/>
            <a:r>
              <a:rPr lang="nl-NL"/>
              <a:t>Mechanische ventilatietoestellen die enkel instaan voor de gemeenschappelijke ruimten</a:t>
            </a:r>
          </a:p>
          <a:p>
            <a:pPr lvl="1" indent="-287655"/>
            <a:r>
              <a:rPr lang="nl-NL"/>
              <a:t>Ventilatieopeningen en ruimtes</a:t>
            </a:r>
          </a:p>
          <a:p>
            <a:pPr lvl="1" indent="-287655"/>
            <a:r>
              <a:rPr lang="nl-NL"/>
              <a:t>Individuele mechanische ventilatietoestellen die slechts 1 eenheid bedienen</a:t>
            </a:r>
          </a:p>
          <a:p>
            <a:pPr marL="288345" lvl="1" indent="0">
              <a:buNone/>
            </a:pPr>
            <a:endParaRPr lang="nl-BE"/>
          </a:p>
        </p:txBody>
      </p:sp>
      <p:sp>
        <p:nvSpPr>
          <p:cNvPr id="7" name="Rechthoek: afgeronde hoeken 6">
            <a:extLst>
              <a:ext uri="{FF2B5EF4-FFF2-40B4-BE49-F238E27FC236}">
                <a16:creationId xmlns:a16="http://schemas.microsoft.com/office/drawing/2014/main" id="{73CD01C7-3AD4-AFE2-5478-320E82FFC705}"/>
              </a:ext>
            </a:extLst>
          </p:cNvPr>
          <p:cNvSpPr/>
          <p:nvPr/>
        </p:nvSpPr>
        <p:spPr>
          <a:xfrm>
            <a:off x="2686050" y="548680"/>
            <a:ext cx="3771900" cy="1055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l-BE" sz="1350">
                <a:solidFill>
                  <a:prstClr val="white"/>
                </a:solidFill>
                <a:latin typeface="Calibri"/>
              </a:rPr>
              <a:t>STAP </a:t>
            </a:r>
            <a:r>
              <a:rPr lang="nl-BE" sz="1350">
                <a:solidFill>
                  <a:srgbClr val="FF0000"/>
                </a:solidFill>
                <a:latin typeface="Calibri"/>
              </a:rPr>
              <a:t>1</a:t>
            </a:r>
          </a:p>
          <a:p>
            <a:pPr algn="ctr" defTabSz="685800"/>
            <a:endParaRPr lang="nl-BE" sz="1350">
              <a:solidFill>
                <a:prstClr val="white"/>
              </a:solidFill>
              <a:latin typeface="Calibri"/>
            </a:endParaRPr>
          </a:p>
          <a:p>
            <a:pPr algn="ctr" defTabSz="685800"/>
            <a:r>
              <a:rPr lang="nl-BE" sz="1350" b="1" cap="all" spc="38">
                <a:solidFill>
                  <a:prstClr val="white"/>
                </a:solidFill>
                <a:latin typeface="Calibri" panose="020F0502020204030204" pitchFamily="34" charset="0"/>
                <a:ea typeface="Times New Roman" panose="02020603050405020304" pitchFamily="18" charset="0"/>
                <a:cs typeface="Times New Roman" panose="02020603050405020304" pitchFamily="18" charset="0"/>
              </a:rPr>
              <a:t>Bepaal de </a:t>
            </a:r>
            <a:r>
              <a:rPr lang="nl-BE" sz="1350" b="1" cap="all" spc="38">
                <a:solidFill>
                  <a:srgbClr val="FF0000"/>
                </a:solidFill>
                <a:latin typeface="Calibri" panose="020F0502020204030204" pitchFamily="34" charset="0"/>
                <a:ea typeface="Times New Roman" panose="02020603050405020304" pitchFamily="18" charset="0"/>
                <a:cs typeface="Times New Roman" panose="02020603050405020304" pitchFamily="18" charset="0"/>
              </a:rPr>
              <a:t>COLLECTIEVE</a:t>
            </a:r>
            <a:r>
              <a:rPr lang="nl-BE" sz="1350" b="1" cap="all" spc="38">
                <a:solidFill>
                  <a:prstClr val="white"/>
                </a:solidFill>
                <a:latin typeface="Calibri" panose="020F0502020204030204" pitchFamily="34" charset="0"/>
                <a:ea typeface="Times New Roman" panose="02020603050405020304" pitchFamily="18" charset="0"/>
                <a:cs typeface="Times New Roman" panose="02020603050405020304" pitchFamily="18" charset="0"/>
              </a:rPr>
              <a:t> MECHANISCHE VENTILATIETOESTELLEN</a:t>
            </a:r>
          </a:p>
        </p:txBody>
      </p:sp>
    </p:spTree>
    <p:extLst>
      <p:ext uri="{BB962C8B-B14F-4D97-AF65-F5344CB8AC3E}">
        <p14:creationId xmlns:p14="http://schemas.microsoft.com/office/powerpoint/2010/main" val="14661104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A68660B-B36E-C8E6-DAFD-4884A5401AD1}"/>
              </a:ext>
            </a:extLst>
          </p:cNvPr>
          <p:cNvSpPr>
            <a:spLocks noGrp="1"/>
          </p:cNvSpPr>
          <p:nvPr>
            <p:ph sz="half" idx="2"/>
          </p:nvPr>
        </p:nvSpPr>
        <p:spPr>
          <a:xfrm>
            <a:off x="539552" y="2008836"/>
            <a:ext cx="7880171" cy="5623235"/>
          </a:xfrm>
        </p:spPr>
        <p:txBody>
          <a:bodyPr/>
          <a:lstStyle/>
          <a:p>
            <a:pPr indent="-215741"/>
            <a:r>
              <a:rPr lang="nl-NL"/>
              <a:t>Wat bij overerving van een EPC-GD opgemaakt na 1 januari 2024 (= nieuwe aanpak ventilatie):</a:t>
            </a:r>
          </a:p>
          <a:p>
            <a:pPr lvl="1" indent="-287655"/>
            <a:r>
              <a:rPr lang="nl-NL"/>
              <a:t>Collectieve ventilatietoestellen worden altijd overgeërfd en zijn beschikbaar om over te nemen in het individueel EPC</a:t>
            </a:r>
          </a:p>
          <a:p>
            <a:pPr lvl="1" indent="-287655"/>
            <a:r>
              <a:rPr lang="nl-NL"/>
              <a:t>Is er een collectief ventilatietoestel aanwezig dat de eenheid bedient: overnemen + gegevens over een eventuele individuele regeling toevoegen.</a:t>
            </a:r>
          </a:p>
          <a:p>
            <a:pPr lvl="1" indent="-287655"/>
            <a:r>
              <a:rPr lang="nl-NL"/>
              <a:t>Individueel ventilatietoestel kan nog bijkomend toegevoegd worden</a:t>
            </a:r>
          </a:p>
          <a:p>
            <a:pPr lvl="1" indent="-287655"/>
            <a:endParaRPr lang="nl-BE"/>
          </a:p>
        </p:txBody>
      </p:sp>
      <p:sp>
        <p:nvSpPr>
          <p:cNvPr id="7" name="Rechthoek: afgeronde hoeken 6">
            <a:extLst>
              <a:ext uri="{FF2B5EF4-FFF2-40B4-BE49-F238E27FC236}">
                <a16:creationId xmlns:a16="http://schemas.microsoft.com/office/drawing/2014/main" id="{73CD01C7-3AD4-AFE2-5478-320E82FFC705}"/>
              </a:ext>
            </a:extLst>
          </p:cNvPr>
          <p:cNvSpPr/>
          <p:nvPr/>
        </p:nvSpPr>
        <p:spPr>
          <a:xfrm>
            <a:off x="2686050" y="548680"/>
            <a:ext cx="3771900" cy="1055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l-BE" sz="1350">
                <a:solidFill>
                  <a:prstClr val="white"/>
                </a:solidFill>
                <a:latin typeface="Calibri"/>
              </a:rPr>
              <a:t>STAP </a:t>
            </a:r>
            <a:r>
              <a:rPr lang="nl-BE" sz="1350">
                <a:solidFill>
                  <a:srgbClr val="FF0000"/>
                </a:solidFill>
                <a:latin typeface="Calibri"/>
              </a:rPr>
              <a:t>1</a:t>
            </a:r>
          </a:p>
          <a:p>
            <a:pPr algn="ctr" defTabSz="685800"/>
            <a:endParaRPr lang="nl-BE" sz="1350">
              <a:solidFill>
                <a:prstClr val="white"/>
              </a:solidFill>
              <a:latin typeface="Calibri"/>
            </a:endParaRPr>
          </a:p>
          <a:p>
            <a:pPr algn="ctr" defTabSz="685800"/>
            <a:r>
              <a:rPr lang="nl-BE" sz="1350" b="1" cap="all" spc="38">
                <a:solidFill>
                  <a:prstClr val="white"/>
                </a:solidFill>
                <a:latin typeface="Calibri" panose="020F0502020204030204" pitchFamily="34" charset="0"/>
                <a:ea typeface="Times New Roman" panose="02020603050405020304" pitchFamily="18" charset="0"/>
                <a:cs typeface="Times New Roman" panose="02020603050405020304" pitchFamily="18" charset="0"/>
              </a:rPr>
              <a:t>Bepaal de </a:t>
            </a:r>
            <a:r>
              <a:rPr lang="nl-BE" sz="1350" b="1" cap="all" spc="38">
                <a:solidFill>
                  <a:srgbClr val="FF0000"/>
                </a:solidFill>
                <a:latin typeface="Calibri" panose="020F0502020204030204" pitchFamily="34" charset="0"/>
                <a:ea typeface="Times New Roman" panose="02020603050405020304" pitchFamily="18" charset="0"/>
                <a:cs typeface="Times New Roman" panose="02020603050405020304" pitchFamily="18" charset="0"/>
              </a:rPr>
              <a:t>COLLECTIEVE</a:t>
            </a:r>
            <a:r>
              <a:rPr lang="nl-BE" sz="1350" b="1" cap="all" spc="38">
                <a:solidFill>
                  <a:prstClr val="white"/>
                </a:solidFill>
                <a:latin typeface="Calibri" panose="020F0502020204030204" pitchFamily="34" charset="0"/>
                <a:ea typeface="Times New Roman" panose="02020603050405020304" pitchFamily="18" charset="0"/>
                <a:cs typeface="Times New Roman" panose="02020603050405020304" pitchFamily="18" charset="0"/>
              </a:rPr>
              <a:t> MECHANISCHE VENTILATIETOESTELLEN</a:t>
            </a:r>
          </a:p>
        </p:txBody>
      </p:sp>
    </p:spTree>
    <p:extLst>
      <p:ext uri="{BB962C8B-B14F-4D97-AF65-F5344CB8AC3E}">
        <p14:creationId xmlns:p14="http://schemas.microsoft.com/office/powerpoint/2010/main" val="27842680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A19F3EEF-B4EB-E613-7627-463064AB3734}"/>
              </a:ext>
            </a:extLst>
          </p:cNvPr>
          <p:cNvGraphicFramePr>
            <a:graphicFrameLocks noGrp="1"/>
          </p:cNvGraphicFramePr>
          <p:nvPr>
            <p:extLst>
              <p:ext uri="{D42A27DB-BD31-4B8C-83A1-F6EECF244321}">
                <p14:modId xmlns:p14="http://schemas.microsoft.com/office/powerpoint/2010/main" val="3076671320"/>
              </p:ext>
            </p:extLst>
          </p:nvPr>
        </p:nvGraphicFramePr>
        <p:xfrm>
          <a:off x="1411752" y="3358706"/>
          <a:ext cx="5828344" cy="2376892"/>
        </p:xfrm>
        <a:graphic>
          <a:graphicData uri="http://schemas.openxmlformats.org/drawingml/2006/table">
            <a:tbl>
              <a:tblPr/>
              <a:tblGrid>
                <a:gridCol w="2914172">
                  <a:extLst>
                    <a:ext uri="{9D8B030D-6E8A-4147-A177-3AD203B41FA5}">
                      <a16:colId xmlns:a16="http://schemas.microsoft.com/office/drawing/2014/main" val="4109094764"/>
                    </a:ext>
                  </a:extLst>
                </a:gridCol>
                <a:gridCol w="2914172">
                  <a:extLst>
                    <a:ext uri="{9D8B030D-6E8A-4147-A177-3AD203B41FA5}">
                      <a16:colId xmlns:a16="http://schemas.microsoft.com/office/drawing/2014/main" val="291482715"/>
                    </a:ext>
                  </a:extLst>
                </a:gridCol>
              </a:tblGrid>
              <a:tr h="411480">
                <a:tc>
                  <a:txBody>
                    <a:bodyPr/>
                    <a:lstStyle/>
                    <a:p>
                      <a:pPr algn="l" fontAlgn="base"/>
                      <a:r>
                        <a:rPr lang="nl-BE" sz="1100" b="1" i="0">
                          <a:solidFill>
                            <a:srgbClr val="FFFFFF"/>
                          </a:solidFill>
                          <a:effectLst/>
                          <a:latin typeface="Calibri"/>
                        </a:rPr>
                        <a:t>Systeem EPC-GD ‘oude’ aanpak ventilatie</a:t>
                      </a:r>
                      <a:endParaRPr lang="nl-BE" sz="1400" b="1" i="0">
                        <a:solidFill>
                          <a:srgbClr val="FFFFFF"/>
                        </a:solidFill>
                        <a:effectLst/>
                      </a:endParaRPr>
                    </a:p>
                  </a:txBody>
                  <a:tcPr marL="68580" marR="68580" marT="34290" marB="34290">
                    <a:lnL w="14440" cap="flat" cmpd="sng" algn="ctr">
                      <a:solidFill>
                        <a:srgbClr val="FFFFFF"/>
                      </a:solidFill>
                      <a:prstDash val="solid"/>
                      <a:round/>
                      <a:headEnd type="none" w="med" len="med"/>
                      <a:tailEnd type="none" w="med" len="med"/>
                    </a:lnL>
                    <a:lnR w="14440" cap="flat" cmpd="sng" algn="ctr">
                      <a:solidFill>
                        <a:srgbClr val="FFFFFF"/>
                      </a:solidFill>
                      <a:prstDash val="solid"/>
                      <a:round/>
                      <a:headEnd type="none" w="med" len="med"/>
                      <a:tailEnd type="none" w="med" len="med"/>
                    </a:lnR>
                    <a:lnT w="14440" cap="flat" cmpd="sng" algn="ctr">
                      <a:solidFill>
                        <a:srgbClr val="FFFFFF"/>
                      </a:solidFill>
                      <a:prstDash val="solid"/>
                      <a:round/>
                      <a:headEnd type="none" w="med" len="med"/>
                      <a:tailEnd type="none" w="med" len="med"/>
                    </a:lnT>
                    <a:lnB w="14440" cap="flat" cmpd="sng" algn="ctr">
                      <a:solidFill>
                        <a:srgbClr val="FFFFFF"/>
                      </a:solidFill>
                      <a:prstDash val="solid"/>
                      <a:round/>
                      <a:headEnd type="none" w="med" len="med"/>
                      <a:tailEnd type="none" w="med" len="med"/>
                    </a:lnB>
                    <a:solidFill>
                      <a:srgbClr val="4B7284"/>
                    </a:solidFill>
                  </a:tcPr>
                </a:tc>
                <a:tc>
                  <a:txBody>
                    <a:bodyPr/>
                    <a:lstStyle/>
                    <a:p>
                      <a:pPr algn="l" fontAlgn="base"/>
                      <a:r>
                        <a:rPr lang="nl-NL" sz="1100" b="1" i="0">
                          <a:solidFill>
                            <a:srgbClr val="FFFFFF"/>
                          </a:solidFill>
                          <a:effectLst/>
                          <a:latin typeface="Calibri"/>
                        </a:rPr>
                        <a:t>Omzetting naar permanent draaiend mechanisch ventilatietoestel bij overerving​</a:t>
                      </a:r>
                      <a:endParaRPr lang="nl-NL" sz="1400" b="1" i="0">
                        <a:solidFill>
                          <a:srgbClr val="FFFFFF"/>
                        </a:solidFill>
                        <a:effectLst/>
                        <a:latin typeface="Calibri"/>
                      </a:endParaRPr>
                    </a:p>
                  </a:txBody>
                  <a:tcPr marL="68580" marR="68580" marT="34290" marB="34290">
                    <a:lnL w="14440" cap="flat" cmpd="sng" algn="ctr">
                      <a:solidFill>
                        <a:srgbClr val="FFFFFF"/>
                      </a:solidFill>
                      <a:prstDash val="solid"/>
                      <a:round/>
                      <a:headEnd type="none" w="med" len="med"/>
                      <a:tailEnd type="none" w="med" len="med"/>
                    </a:lnL>
                    <a:lnR w="14440" cap="flat" cmpd="sng" algn="ctr">
                      <a:solidFill>
                        <a:srgbClr val="FFFFFF"/>
                      </a:solidFill>
                      <a:prstDash val="solid"/>
                      <a:round/>
                      <a:headEnd type="none" w="med" len="med"/>
                      <a:tailEnd type="none" w="med" len="med"/>
                    </a:lnR>
                    <a:lnT w="14440" cap="flat" cmpd="sng" algn="ctr">
                      <a:solidFill>
                        <a:srgbClr val="FFFFFF"/>
                      </a:solidFill>
                      <a:prstDash val="solid"/>
                      <a:round/>
                      <a:headEnd type="none" w="med" len="med"/>
                      <a:tailEnd type="none" w="med" len="med"/>
                    </a:lnT>
                    <a:lnB w="14440" cap="flat" cmpd="sng" algn="ctr">
                      <a:solidFill>
                        <a:srgbClr val="FFFFFF"/>
                      </a:solidFill>
                      <a:prstDash val="solid"/>
                      <a:round/>
                      <a:headEnd type="none" w="med" len="med"/>
                      <a:tailEnd type="none" w="med" len="med"/>
                    </a:lnB>
                    <a:solidFill>
                      <a:srgbClr val="4B7284"/>
                    </a:solidFill>
                  </a:tcPr>
                </a:tc>
                <a:extLst>
                  <a:ext uri="{0D108BD9-81ED-4DB2-BD59-A6C34878D82A}">
                    <a16:rowId xmlns:a16="http://schemas.microsoft.com/office/drawing/2014/main" val="4079419879"/>
                  </a:ext>
                </a:extLst>
              </a:tr>
              <a:tr h="491353">
                <a:tc>
                  <a:txBody>
                    <a:bodyPr/>
                    <a:lstStyle/>
                    <a:p>
                      <a:pPr algn="l" fontAlgn="base"/>
                      <a:r>
                        <a:rPr lang="nl-BE" sz="900" b="0" i="0">
                          <a:solidFill>
                            <a:srgbClr val="38373A"/>
                          </a:solidFill>
                          <a:effectLst/>
                          <a:latin typeface="Calibri"/>
                        </a:rPr>
                        <a:t>Mechanische afvoer​</a:t>
                      </a:r>
                    </a:p>
                  </a:txBody>
                  <a:tcPr marL="68580" marR="68580" marT="34290" marB="34290">
                    <a:lnL w="14440" cap="flat" cmpd="sng" algn="ctr">
                      <a:solidFill>
                        <a:srgbClr val="FFFFFF"/>
                      </a:solidFill>
                      <a:prstDash val="solid"/>
                      <a:round/>
                      <a:headEnd type="none" w="med" len="med"/>
                      <a:tailEnd type="none" w="med" len="med"/>
                    </a:lnL>
                    <a:lnR w="14440" cap="flat" cmpd="sng" algn="ctr">
                      <a:solidFill>
                        <a:srgbClr val="FFFFFF"/>
                      </a:solidFill>
                      <a:prstDash val="solid"/>
                      <a:round/>
                      <a:headEnd type="none" w="med" len="med"/>
                      <a:tailEnd type="none" w="med" len="med"/>
                    </a:lnR>
                    <a:lnT w="14440" cap="flat" cmpd="sng" algn="ctr">
                      <a:solidFill>
                        <a:srgbClr val="FFFFFF"/>
                      </a:solidFill>
                      <a:prstDash val="solid"/>
                      <a:round/>
                      <a:headEnd type="none" w="med" len="med"/>
                      <a:tailEnd type="none" w="med" len="med"/>
                    </a:lnT>
                    <a:lnB w="14440" cap="flat" cmpd="sng" algn="ctr">
                      <a:solidFill>
                        <a:srgbClr val="FFFFFF"/>
                      </a:solidFill>
                      <a:prstDash val="solid"/>
                      <a:round/>
                      <a:headEnd type="none" w="med" len="med"/>
                      <a:tailEnd type="none" w="med" len="med"/>
                    </a:lnB>
                    <a:solidFill>
                      <a:srgbClr val="D0D5D9"/>
                    </a:solidFill>
                  </a:tcPr>
                </a:tc>
                <a:tc>
                  <a:txBody>
                    <a:bodyPr/>
                    <a:lstStyle/>
                    <a:p>
                      <a:pPr algn="l" fontAlgn="base"/>
                      <a:r>
                        <a:rPr lang="nl-NL" sz="900" b="0" i="0">
                          <a:solidFill>
                            <a:srgbClr val="38373A"/>
                          </a:solidFill>
                          <a:effectLst/>
                          <a:latin typeface="Calibri"/>
                        </a:rPr>
                        <a:t>Type = Enkel afvoer​</a:t>
                      </a:r>
                    </a:p>
                    <a:p>
                      <a:pPr algn="l" fontAlgn="base"/>
                      <a:r>
                        <a:rPr lang="nl-NL" sz="900" b="0" i="0">
                          <a:solidFill>
                            <a:srgbClr val="38373A"/>
                          </a:solidFill>
                          <a:effectLst/>
                          <a:latin typeface="Calibri"/>
                        </a:rPr>
                        <a:t>Collectiviteit = Collectief​</a:t>
                      </a:r>
                    </a:p>
                    <a:p>
                      <a:pPr algn="l" fontAlgn="base"/>
                      <a:r>
                        <a:rPr lang="nl-NL" sz="900" b="0" i="0">
                          <a:solidFill>
                            <a:srgbClr val="38373A"/>
                          </a:solidFill>
                          <a:effectLst/>
                          <a:latin typeface="Calibri"/>
                        </a:rPr>
                        <a:t>Aanwezigheid wtw = Nee​</a:t>
                      </a:r>
                    </a:p>
                  </a:txBody>
                  <a:tcPr marL="68580" marR="68580" marT="34290" marB="34290">
                    <a:lnL w="14440" cap="flat" cmpd="sng" algn="ctr">
                      <a:solidFill>
                        <a:srgbClr val="FFFFFF"/>
                      </a:solidFill>
                      <a:prstDash val="solid"/>
                      <a:round/>
                      <a:headEnd type="none" w="med" len="med"/>
                      <a:tailEnd type="none" w="med" len="med"/>
                    </a:lnL>
                    <a:lnR w="14440" cap="flat" cmpd="sng" algn="ctr">
                      <a:solidFill>
                        <a:srgbClr val="FFFFFF"/>
                      </a:solidFill>
                      <a:prstDash val="solid"/>
                      <a:round/>
                      <a:headEnd type="none" w="med" len="med"/>
                      <a:tailEnd type="none" w="med" len="med"/>
                    </a:lnR>
                    <a:lnT w="14440" cap="flat" cmpd="sng" algn="ctr">
                      <a:solidFill>
                        <a:srgbClr val="FFFFFF"/>
                      </a:solidFill>
                      <a:prstDash val="solid"/>
                      <a:round/>
                      <a:headEnd type="none" w="med" len="med"/>
                      <a:tailEnd type="none" w="med" len="med"/>
                    </a:lnT>
                    <a:lnB w="14440" cap="flat" cmpd="sng" algn="ctr">
                      <a:solidFill>
                        <a:srgbClr val="FFFFFF"/>
                      </a:solidFill>
                      <a:prstDash val="solid"/>
                      <a:round/>
                      <a:headEnd type="none" w="med" len="med"/>
                      <a:tailEnd type="none" w="med" len="med"/>
                    </a:lnB>
                    <a:solidFill>
                      <a:srgbClr val="D0D5D9"/>
                    </a:solidFill>
                  </a:tcPr>
                </a:tc>
                <a:extLst>
                  <a:ext uri="{0D108BD9-81ED-4DB2-BD59-A6C34878D82A}">
                    <a16:rowId xmlns:a16="http://schemas.microsoft.com/office/drawing/2014/main" val="3996731381"/>
                  </a:ext>
                </a:extLst>
              </a:tr>
              <a:tr h="491353">
                <a:tc>
                  <a:txBody>
                    <a:bodyPr/>
                    <a:lstStyle/>
                    <a:p>
                      <a:pPr algn="l" fontAlgn="base"/>
                      <a:r>
                        <a:rPr lang="nl-BE" sz="900" b="0" i="0">
                          <a:solidFill>
                            <a:srgbClr val="38373A"/>
                          </a:solidFill>
                          <a:effectLst/>
                          <a:latin typeface="Calibri"/>
                        </a:rPr>
                        <a:t>Mechanische toevoer​</a:t>
                      </a:r>
                    </a:p>
                  </a:txBody>
                  <a:tcPr marL="68580" marR="68580" marT="34290" marB="34290">
                    <a:lnL w="14440" cap="flat" cmpd="sng" algn="ctr">
                      <a:solidFill>
                        <a:srgbClr val="FFFFFF"/>
                      </a:solidFill>
                      <a:prstDash val="solid"/>
                      <a:round/>
                      <a:headEnd type="none" w="med" len="med"/>
                      <a:tailEnd type="none" w="med" len="med"/>
                    </a:lnL>
                    <a:lnR w="14440" cap="flat" cmpd="sng" algn="ctr">
                      <a:solidFill>
                        <a:srgbClr val="FFFFFF"/>
                      </a:solidFill>
                      <a:prstDash val="solid"/>
                      <a:round/>
                      <a:headEnd type="none" w="med" len="med"/>
                      <a:tailEnd type="none" w="med" len="med"/>
                    </a:lnR>
                    <a:lnT w="14440" cap="flat" cmpd="sng" algn="ctr">
                      <a:solidFill>
                        <a:srgbClr val="FFFFFF"/>
                      </a:solidFill>
                      <a:prstDash val="solid"/>
                      <a:round/>
                      <a:headEnd type="none" w="med" len="med"/>
                      <a:tailEnd type="none" w="med" len="med"/>
                    </a:lnT>
                    <a:lnB w="14440" cap="flat" cmpd="sng" algn="ctr">
                      <a:solidFill>
                        <a:srgbClr val="FFFFFF"/>
                      </a:solidFill>
                      <a:prstDash val="solid"/>
                      <a:round/>
                      <a:headEnd type="none" w="med" len="med"/>
                      <a:tailEnd type="none" w="med" len="med"/>
                    </a:lnB>
                    <a:solidFill>
                      <a:srgbClr val="E9EBED"/>
                    </a:solidFill>
                  </a:tcPr>
                </a:tc>
                <a:tc>
                  <a:txBody>
                    <a:bodyPr/>
                    <a:lstStyle/>
                    <a:p>
                      <a:pPr algn="l" fontAlgn="base"/>
                      <a:r>
                        <a:rPr lang="nl-NL" sz="900" b="0" i="0">
                          <a:solidFill>
                            <a:srgbClr val="38373A"/>
                          </a:solidFill>
                          <a:effectLst/>
                          <a:latin typeface="Calibri"/>
                        </a:rPr>
                        <a:t>Type = Enkel toevoer​</a:t>
                      </a:r>
                    </a:p>
                    <a:p>
                      <a:pPr algn="l" fontAlgn="base"/>
                      <a:r>
                        <a:rPr lang="nl-NL" sz="900" b="0" i="0">
                          <a:solidFill>
                            <a:srgbClr val="38373A"/>
                          </a:solidFill>
                          <a:effectLst/>
                          <a:latin typeface="Calibri"/>
                        </a:rPr>
                        <a:t>Collectiviteit = Collectief​</a:t>
                      </a:r>
                    </a:p>
                    <a:p>
                      <a:pPr algn="l" fontAlgn="base"/>
                      <a:r>
                        <a:rPr lang="nl-NL" sz="900" b="0" i="0">
                          <a:solidFill>
                            <a:srgbClr val="38373A"/>
                          </a:solidFill>
                          <a:effectLst/>
                          <a:latin typeface="Calibri"/>
                        </a:rPr>
                        <a:t>Aanwezigheid wtw = Nee​</a:t>
                      </a:r>
                    </a:p>
                  </a:txBody>
                  <a:tcPr marL="68580" marR="68580" marT="34290" marB="34290">
                    <a:lnL w="14440" cap="flat" cmpd="sng" algn="ctr">
                      <a:solidFill>
                        <a:srgbClr val="FFFFFF"/>
                      </a:solidFill>
                      <a:prstDash val="solid"/>
                      <a:round/>
                      <a:headEnd type="none" w="med" len="med"/>
                      <a:tailEnd type="none" w="med" len="med"/>
                    </a:lnL>
                    <a:lnR w="14440" cap="flat" cmpd="sng" algn="ctr">
                      <a:solidFill>
                        <a:srgbClr val="FFFFFF"/>
                      </a:solidFill>
                      <a:prstDash val="solid"/>
                      <a:round/>
                      <a:headEnd type="none" w="med" len="med"/>
                      <a:tailEnd type="none" w="med" len="med"/>
                    </a:lnR>
                    <a:lnT w="14440" cap="flat" cmpd="sng" algn="ctr">
                      <a:solidFill>
                        <a:srgbClr val="FFFFFF"/>
                      </a:solidFill>
                      <a:prstDash val="solid"/>
                      <a:round/>
                      <a:headEnd type="none" w="med" len="med"/>
                      <a:tailEnd type="none" w="med" len="med"/>
                    </a:lnT>
                    <a:lnB w="14440" cap="flat" cmpd="sng" algn="ctr">
                      <a:solidFill>
                        <a:srgbClr val="FFFFFF"/>
                      </a:solidFill>
                      <a:prstDash val="solid"/>
                      <a:round/>
                      <a:headEnd type="none" w="med" len="med"/>
                      <a:tailEnd type="none" w="med" len="med"/>
                    </a:lnB>
                    <a:solidFill>
                      <a:srgbClr val="E9EBED"/>
                    </a:solidFill>
                  </a:tcPr>
                </a:tc>
                <a:extLst>
                  <a:ext uri="{0D108BD9-81ED-4DB2-BD59-A6C34878D82A}">
                    <a16:rowId xmlns:a16="http://schemas.microsoft.com/office/drawing/2014/main" val="964255248"/>
                  </a:ext>
                </a:extLst>
              </a:tr>
              <a:tr h="491353">
                <a:tc>
                  <a:txBody>
                    <a:bodyPr/>
                    <a:lstStyle/>
                    <a:p>
                      <a:pPr algn="l" fontAlgn="base"/>
                      <a:r>
                        <a:rPr lang="nl-NL" sz="900" b="0" i="0">
                          <a:solidFill>
                            <a:srgbClr val="38373A"/>
                          </a:solidFill>
                          <a:effectLst/>
                          <a:latin typeface="Calibri"/>
                        </a:rPr>
                        <a:t>Mechanische toe- en afvoer zonder warmterugwinning​</a:t>
                      </a:r>
                    </a:p>
                  </a:txBody>
                  <a:tcPr marL="68580" marR="68580" marT="34290" marB="34290">
                    <a:lnL w="14440" cap="flat" cmpd="sng" algn="ctr">
                      <a:solidFill>
                        <a:srgbClr val="FFFFFF"/>
                      </a:solidFill>
                      <a:prstDash val="solid"/>
                      <a:round/>
                      <a:headEnd type="none" w="med" len="med"/>
                      <a:tailEnd type="none" w="med" len="med"/>
                    </a:lnL>
                    <a:lnR w="14440" cap="flat" cmpd="sng" algn="ctr">
                      <a:solidFill>
                        <a:srgbClr val="FFFFFF"/>
                      </a:solidFill>
                      <a:prstDash val="solid"/>
                      <a:round/>
                      <a:headEnd type="none" w="med" len="med"/>
                      <a:tailEnd type="none" w="med" len="med"/>
                    </a:lnR>
                    <a:lnT w="14440" cap="flat" cmpd="sng" algn="ctr">
                      <a:solidFill>
                        <a:srgbClr val="FFFFFF"/>
                      </a:solidFill>
                      <a:prstDash val="solid"/>
                      <a:round/>
                      <a:headEnd type="none" w="med" len="med"/>
                      <a:tailEnd type="none" w="med" len="med"/>
                    </a:lnT>
                    <a:lnB w="14440" cap="flat" cmpd="sng" algn="ctr">
                      <a:solidFill>
                        <a:srgbClr val="FFFFFF"/>
                      </a:solidFill>
                      <a:prstDash val="solid"/>
                      <a:round/>
                      <a:headEnd type="none" w="med" len="med"/>
                      <a:tailEnd type="none" w="med" len="med"/>
                    </a:lnB>
                    <a:solidFill>
                      <a:srgbClr val="D0D5D9"/>
                    </a:solidFill>
                  </a:tcPr>
                </a:tc>
                <a:tc>
                  <a:txBody>
                    <a:bodyPr/>
                    <a:lstStyle/>
                    <a:p>
                      <a:pPr algn="l" fontAlgn="base"/>
                      <a:r>
                        <a:rPr lang="nl-NL" sz="900" b="0" i="0">
                          <a:solidFill>
                            <a:srgbClr val="38373A"/>
                          </a:solidFill>
                          <a:effectLst/>
                          <a:latin typeface="Calibri"/>
                        </a:rPr>
                        <a:t>Type = Toevoer en afvoer​</a:t>
                      </a:r>
                    </a:p>
                    <a:p>
                      <a:pPr algn="l" fontAlgn="base"/>
                      <a:r>
                        <a:rPr lang="nl-NL" sz="900" b="0" i="0">
                          <a:solidFill>
                            <a:srgbClr val="38373A"/>
                          </a:solidFill>
                          <a:effectLst/>
                          <a:latin typeface="Calibri"/>
                        </a:rPr>
                        <a:t>Collectiviteit = Collectief​</a:t>
                      </a:r>
                    </a:p>
                    <a:p>
                      <a:pPr algn="l" fontAlgn="base"/>
                      <a:r>
                        <a:rPr lang="nl-NL" sz="900" b="0" i="0">
                          <a:solidFill>
                            <a:srgbClr val="38373A"/>
                          </a:solidFill>
                          <a:effectLst/>
                          <a:latin typeface="Calibri"/>
                        </a:rPr>
                        <a:t>Aanwezigheid </a:t>
                      </a:r>
                      <a:r>
                        <a:rPr lang="nl-NL" sz="900" b="0" i="0" err="1">
                          <a:solidFill>
                            <a:srgbClr val="38373A"/>
                          </a:solidFill>
                          <a:effectLst/>
                          <a:latin typeface="Calibri"/>
                        </a:rPr>
                        <a:t>wtw</a:t>
                      </a:r>
                      <a:r>
                        <a:rPr lang="nl-NL" sz="900" b="0" i="0">
                          <a:solidFill>
                            <a:srgbClr val="38373A"/>
                          </a:solidFill>
                          <a:effectLst/>
                          <a:latin typeface="Calibri"/>
                        </a:rPr>
                        <a:t> = Nee​</a:t>
                      </a:r>
                    </a:p>
                  </a:txBody>
                  <a:tcPr marL="68580" marR="68580" marT="34290" marB="34290">
                    <a:lnL w="14440" cap="flat" cmpd="sng" algn="ctr">
                      <a:solidFill>
                        <a:srgbClr val="FFFFFF"/>
                      </a:solidFill>
                      <a:prstDash val="solid"/>
                      <a:round/>
                      <a:headEnd type="none" w="med" len="med"/>
                      <a:tailEnd type="none" w="med" len="med"/>
                    </a:lnL>
                    <a:lnR w="14440" cap="flat" cmpd="sng" algn="ctr">
                      <a:solidFill>
                        <a:srgbClr val="FFFFFF"/>
                      </a:solidFill>
                      <a:prstDash val="solid"/>
                      <a:round/>
                      <a:headEnd type="none" w="med" len="med"/>
                      <a:tailEnd type="none" w="med" len="med"/>
                    </a:lnR>
                    <a:lnT w="14440" cap="flat" cmpd="sng" algn="ctr">
                      <a:solidFill>
                        <a:srgbClr val="FFFFFF"/>
                      </a:solidFill>
                      <a:prstDash val="solid"/>
                      <a:round/>
                      <a:headEnd type="none" w="med" len="med"/>
                      <a:tailEnd type="none" w="med" len="med"/>
                    </a:lnT>
                    <a:lnB w="14440" cap="flat" cmpd="sng" algn="ctr">
                      <a:solidFill>
                        <a:srgbClr val="FFFFFF"/>
                      </a:solidFill>
                      <a:prstDash val="solid"/>
                      <a:round/>
                      <a:headEnd type="none" w="med" len="med"/>
                      <a:tailEnd type="none" w="med" len="med"/>
                    </a:lnB>
                    <a:solidFill>
                      <a:srgbClr val="D0D5D9"/>
                    </a:solidFill>
                  </a:tcPr>
                </a:tc>
                <a:extLst>
                  <a:ext uri="{0D108BD9-81ED-4DB2-BD59-A6C34878D82A}">
                    <a16:rowId xmlns:a16="http://schemas.microsoft.com/office/drawing/2014/main" val="717863935"/>
                  </a:ext>
                </a:extLst>
              </a:tr>
              <a:tr h="491353">
                <a:tc>
                  <a:txBody>
                    <a:bodyPr/>
                    <a:lstStyle/>
                    <a:p>
                      <a:pPr algn="l" fontAlgn="base"/>
                      <a:r>
                        <a:rPr lang="nl-NL" sz="900" b="0" i="0">
                          <a:solidFill>
                            <a:srgbClr val="38373A"/>
                          </a:solidFill>
                          <a:effectLst/>
                          <a:latin typeface="Calibri"/>
                        </a:rPr>
                        <a:t>Mechanische toe- en afvoer mét warmteterugwinning​</a:t>
                      </a:r>
                    </a:p>
                  </a:txBody>
                  <a:tcPr marL="68580" marR="68580" marT="34290" marB="34290">
                    <a:lnL w="14440" cap="flat" cmpd="sng" algn="ctr">
                      <a:solidFill>
                        <a:srgbClr val="FFFFFF"/>
                      </a:solidFill>
                      <a:prstDash val="solid"/>
                      <a:round/>
                      <a:headEnd type="none" w="med" len="med"/>
                      <a:tailEnd type="none" w="med" len="med"/>
                    </a:lnL>
                    <a:lnR w="14440" cap="flat" cmpd="sng" algn="ctr">
                      <a:solidFill>
                        <a:srgbClr val="FFFFFF"/>
                      </a:solidFill>
                      <a:prstDash val="solid"/>
                      <a:round/>
                      <a:headEnd type="none" w="med" len="med"/>
                      <a:tailEnd type="none" w="med" len="med"/>
                    </a:lnR>
                    <a:lnT w="14440" cap="flat" cmpd="sng" algn="ctr">
                      <a:solidFill>
                        <a:srgbClr val="FFFFFF"/>
                      </a:solidFill>
                      <a:prstDash val="solid"/>
                      <a:round/>
                      <a:headEnd type="none" w="med" len="med"/>
                      <a:tailEnd type="none" w="med" len="med"/>
                    </a:lnT>
                    <a:lnB w="14440" cap="flat" cmpd="sng" algn="ctr">
                      <a:solidFill>
                        <a:srgbClr val="FFFFFF"/>
                      </a:solidFill>
                      <a:prstDash val="solid"/>
                      <a:round/>
                      <a:headEnd type="none" w="med" len="med"/>
                      <a:tailEnd type="none" w="med" len="med"/>
                    </a:lnB>
                    <a:solidFill>
                      <a:srgbClr val="E9EBED"/>
                    </a:solidFill>
                  </a:tcPr>
                </a:tc>
                <a:tc>
                  <a:txBody>
                    <a:bodyPr/>
                    <a:lstStyle/>
                    <a:p>
                      <a:pPr algn="l" fontAlgn="base"/>
                      <a:r>
                        <a:rPr lang="nl-NL" sz="900" b="0" i="0">
                          <a:solidFill>
                            <a:srgbClr val="38373A"/>
                          </a:solidFill>
                          <a:effectLst/>
                          <a:latin typeface="Calibri"/>
                        </a:rPr>
                        <a:t>Type = Toevoer en afvoer​</a:t>
                      </a:r>
                    </a:p>
                    <a:p>
                      <a:pPr algn="l" fontAlgn="base"/>
                      <a:r>
                        <a:rPr lang="nl-NL" sz="900" b="0" i="0">
                          <a:solidFill>
                            <a:srgbClr val="38373A"/>
                          </a:solidFill>
                          <a:effectLst/>
                          <a:latin typeface="Calibri"/>
                        </a:rPr>
                        <a:t>Collectiviteit = Collectief​</a:t>
                      </a:r>
                    </a:p>
                    <a:p>
                      <a:pPr algn="l" fontAlgn="base"/>
                      <a:r>
                        <a:rPr lang="nl-NL" sz="900" b="0" i="0">
                          <a:solidFill>
                            <a:srgbClr val="38373A"/>
                          </a:solidFill>
                          <a:effectLst/>
                          <a:latin typeface="Calibri"/>
                        </a:rPr>
                        <a:t>Aanwezigheid </a:t>
                      </a:r>
                      <a:r>
                        <a:rPr lang="nl-NL" sz="900" b="0" i="0" err="1">
                          <a:solidFill>
                            <a:srgbClr val="38373A"/>
                          </a:solidFill>
                          <a:effectLst/>
                          <a:latin typeface="Calibri"/>
                        </a:rPr>
                        <a:t>wtw</a:t>
                      </a:r>
                      <a:r>
                        <a:rPr lang="nl-NL" sz="900" b="0" i="0">
                          <a:solidFill>
                            <a:srgbClr val="38373A"/>
                          </a:solidFill>
                          <a:effectLst/>
                          <a:latin typeface="Calibri"/>
                        </a:rPr>
                        <a:t> = JA​</a:t>
                      </a:r>
                    </a:p>
                  </a:txBody>
                  <a:tcPr marL="68580" marR="68580" marT="34290" marB="34290">
                    <a:lnL w="14440" cap="flat" cmpd="sng" algn="ctr">
                      <a:solidFill>
                        <a:srgbClr val="FFFFFF"/>
                      </a:solidFill>
                      <a:prstDash val="solid"/>
                      <a:round/>
                      <a:headEnd type="none" w="med" len="med"/>
                      <a:tailEnd type="none" w="med" len="med"/>
                    </a:lnL>
                    <a:lnR w="14440" cap="flat" cmpd="sng" algn="ctr">
                      <a:solidFill>
                        <a:srgbClr val="FFFFFF"/>
                      </a:solidFill>
                      <a:prstDash val="solid"/>
                      <a:round/>
                      <a:headEnd type="none" w="med" len="med"/>
                      <a:tailEnd type="none" w="med" len="med"/>
                    </a:lnR>
                    <a:lnT w="14440" cap="flat" cmpd="sng" algn="ctr">
                      <a:solidFill>
                        <a:srgbClr val="FFFFFF"/>
                      </a:solidFill>
                      <a:prstDash val="solid"/>
                      <a:round/>
                      <a:headEnd type="none" w="med" len="med"/>
                      <a:tailEnd type="none" w="med" len="med"/>
                    </a:lnT>
                    <a:lnB w="14440" cap="flat" cmpd="sng" algn="ctr">
                      <a:solidFill>
                        <a:srgbClr val="FFFFFF"/>
                      </a:solidFill>
                      <a:prstDash val="solid"/>
                      <a:round/>
                      <a:headEnd type="none" w="med" len="med"/>
                      <a:tailEnd type="none" w="med" len="med"/>
                    </a:lnB>
                    <a:solidFill>
                      <a:srgbClr val="E9EBED"/>
                    </a:solidFill>
                  </a:tcPr>
                </a:tc>
                <a:extLst>
                  <a:ext uri="{0D108BD9-81ED-4DB2-BD59-A6C34878D82A}">
                    <a16:rowId xmlns:a16="http://schemas.microsoft.com/office/drawing/2014/main" val="1452902016"/>
                  </a:ext>
                </a:extLst>
              </a:tr>
            </a:tbl>
          </a:graphicData>
        </a:graphic>
      </p:graphicFrame>
      <p:sp>
        <p:nvSpPr>
          <p:cNvPr id="9" name="Rectangle 1">
            <a:extLst>
              <a:ext uri="{FF2B5EF4-FFF2-40B4-BE49-F238E27FC236}">
                <a16:creationId xmlns:a16="http://schemas.microsoft.com/office/drawing/2014/main" id="{AC6D98EB-EC66-D90A-A41F-28701E3B8F6B}"/>
              </a:ext>
            </a:extLst>
          </p:cNvPr>
          <p:cNvSpPr>
            <a:spLocks noChangeArrowheads="1"/>
          </p:cNvSpPr>
          <p:nvPr/>
        </p:nvSpPr>
        <p:spPr bwMode="auto">
          <a:xfrm>
            <a:off x="1244402" y="2622205"/>
            <a:ext cx="7490241"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BE" altLang="nl-BE" sz="1350">
                <a:solidFill>
                  <a:srgbClr val="000000"/>
                </a:solidFill>
                <a:latin typeface="Times New Roman" panose="02020603050405020304" pitchFamily="18" charset="0"/>
                <a:cs typeface="Times New Roman" panose="02020603050405020304" pitchFamily="18" charset="0"/>
              </a:rPr>
              <a:t> </a:t>
            </a:r>
            <a:endParaRPr lang="nl-BE" altLang="nl-BE" sz="1350"/>
          </a:p>
          <a:p>
            <a:pPr defTabSz="685800"/>
            <a:endParaRPr lang="nl-BE" altLang="nl-BE" sz="1350"/>
          </a:p>
        </p:txBody>
      </p:sp>
      <p:sp>
        <p:nvSpPr>
          <p:cNvPr id="14" name="Tijdelijke aanduiding voor inhoud 2">
            <a:extLst>
              <a:ext uri="{FF2B5EF4-FFF2-40B4-BE49-F238E27FC236}">
                <a16:creationId xmlns:a16="http://schemas.microsoft.com/office/drawing/2014/main" id="{6BBD7D8E-FA21-FA0E-4FF4-7EE80B1C8680}"/>
              </a:ext>
            </a:extLst>
          </p:cNvPr>
          <p:cNvSpPr txBox="1">
            <a:spLocks/>
          </p:cNvSpPr>
          <p:nvPr/>
        </p:nvSpPr>
        <p:spPr>
          <a:xfrm>
            <a:off x="539551" y="2008836"/>
            <a:ext cx="8180685" cy="4574221"/>
          </a:xfrm>
          <a:prstGeom prst="rect">
            <a:avLst/>
          </a:prstGeom>
        </p:spPr>
        <p:txBody>
          <a:bodyPr/>
          <a:lst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15741"/>
            <a:r>
              <a:rPr lang="nl-NL"/>
              <a:t>Wat bij overerving van een EPC-GD opgemaakt voor 1 januari 2024 (= oude aanpak)</a:t>
            </a:r>
          </a:p>
          <a:p>
            <a:pPr lvl="1" indent="-287655">
              <a:buSzPct val="70000"/>
              <a:buBlip>
                <a:blip r:embed="rId2"/>
              </a:buBlip>
            </a:pPr>
            <a:r>
              <a:rPr lang="nl-NL"/>
              <a:t>De ingevoerde collectieve, mechanische  systemen worden automatisch omgezet naar collectieve ventilatietoestellen:</a:t>
            </a:r>
          </a:p>
          <a:p>
            <a:pPr lvl="1" indent="-287655">
              <a:buSzPct val="70000"/>
              <a:buBlip>
                <a:blip r:embed="rId2"/>
              </a:buBlip>
            </a:pPr>
            <a:endParaRPr lang="nl-NL"/>
          </a:p>
          <a:p>
            <a:pPr lvl="1" indent="-287655">
              <a:buSzPct val="70000"/>
              <a:buBlip>
                <a:blip r:embed="rId2"/>
              </a:buBlip>
            </a:pPr>
            <a:endParaRPr lang="nl-NL"/>
          </a:p>
          <a:p>
            <a:pPr lvl="1" indent="-287655">
              <a:buSzPct val="70000"/>
              <a:buBlip>
                <a:blip r:embed="rId2"/>
              </a:buBlip>
            </a:pPr>
            <a:endParaRPr lang="nl-NL"/>
          </a:p>
          <a:p>
            <a:pPr lvl="1" indent="-287655">
              <a:buSzPct val="70000"/>
              <a:buBlip>
                <a:blip r:embed="rId2"/>
              </a:buBlip>
            </a:pPr>
            <a:endParaRPr lang="nl-NL"/>
          </a:p>
          <a:p>
            <a:pPr lvl="1" indent="-287655">
              <a:buSzPct val="70000"/>
              <a:buBlip>
                <a:blip r:embed="rId2"/>
              </a:buBlip>
            </a:pPr>
            <a:endParaRPr lang="nl-NL"/>
          </a:p>
          <a:p>
            <a:pPr lvl="1" indent="-287655">
              <a:buSzPct val="70000"/>
              <a:buBlip>
                <a:blip r:embed="rId2"/>
              </a:buBlip>
            </a:pPr>
            <a:endParaRPr lang="nl-NL"/>
          </a:p>
          <a:p>
            <a:pPr lvl="1" indent="-287655">
              <a:buSzPct val="70000"/>
              <a:buBlip>
                <a:blip r:embed="rId2"/>
              </a:buBlip>
            </a:pPr>
            <a:endParaRPr lang="nl-NL"/>
          </a:p>
          <a:p>
            <a:pPr lvl="1" indent="-287655">
              <a:buSzPct val="70000"/>
              <a:buBlip>
                <a:blip r:embed="rId2"/>
              </a:buBlip>
            </a:pPr>
            <a:r>
              <a:rPr lang="nl-NL"/>
              <a:t>Individuele ventilatietoestellen kunnen nog bijkomend toegevoegd worden</a:t>
            </a:r>
          </a:p>
          <a:p>
            <a:pPr lvl="1" indent="-287655"/>
            <a:endParaRPr lang="nl-BE"/>
          </a:p>
        </p:txBody>
      </p:sp>
      <p:sp>
        <p:nvSpPr>
          <p:cNvPr id="18" name="Rechthoek: afgeronde hoeken 17">
            <a:extLst>
              <a:ext uri="{FF2B5EF4-FFF2-40B4-BE49-F238E27FC236}">
                <a16:creationId xmlns:a16="http://schemas.microsoft.com/office/drawing/2014/main" id="{382BDDA8-E867-3451-1592-A808B056854A}"/>
              </a:ext>
            </a:extLst>
          </p:cNvPr>
          <p:cNvSpPr/>
          <p:nvPr/>
        </p:nvSpPr>
        <p:spPr>
          <a:xfrm>
            <a:off x="2686050" y="548680"/>
            <a:ext cx="3771900" cy="1055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l-BE" sz="1350">
                <a:solidFill>
                  <a:prstClr val="white"/>
                </a:solidFill>
                <a:latin typeface="Calibri"/>
              </a:rPr>
              <a:t>STAP </a:t>
            </a:r>
            <a:r>
              <a:rPr lang="nl-BE" sz="1350">
                <a:solidFill>
                  <a:srgbClr val="FF0000"/>
                </a:solidFill>
                <a:latin typeface="Calibri"/>
              </a:rPr>
              <a:t>1</a:t>
            </a:r>
          </a:p>
          <a:p>
            <a:pPr algn="ctr" defTabSz="685800"/>
            <a:endParaRPr lang="nl-BE" sz="1350">
              <a:solidFill>
                <a:prstClr val="white"/>
              </a:solidFill>
              <a:latin typeface="Calibri"/>
            </a:endParaRPr>
          </a:p>
          <a:p>
            <a:pPr algn="ctr" defTabSz="685800"/>
            <a:r>
              <a:rPr lang="nl-BE" sz="1350" b="1" cap="all" spc="38">
                <a:solidFill>
                  <a:prstClr val="white"/>
                </a:solidFill>
                <a:latin typeface="Calibri" panose="020F0502020204030204" pitchFamily="34" charset="0"/>
                <a:ea typeface="Times New Roman" panose="02020603050405020304" pitchFamily="18" charset="0"/>
                <a:cs typeface="Times New Roman" panose="02020603050405020304" pitchFamily="18" charset="0"/>
              </a:rPr>
              <a:t>Bepaal de </a:t>
            </a:r>
            <a:r>
              <a:rPr lang="nl-BE" sz="1350" b="1" cap="all" spc="38">
                <a:solidFill>
                  <a:srgbClr val="FF0000"/>
                </a:solidFill>
                <a:latin typeface="Calibri" panose="020F0502020204030204" pitchFamily="34" charset="0"/>
                <a:ea typeface="Times New Roman" panose="02020603050405020304" pitchFamily="18" charset="0"/>
                <a:cs typeface="Times New Roman" panose="02020603050405020304" pitchFamily="18" charset="0"/>
              </a:rPr>
              <a:t>COLLECTIEVE</a:t>
            </a:r>
            <a:r>
              <a:rPr lang="nl-BE" sz="1350" b="1" cap="all" spc="38">
                <a:solidFill>
                  <a:prstClr val="white"/>
                </a:solidFill>
                <a:latin typeface="Calibri" panose="020F0502020204030204" pitchFamily="34" charset="0"/>
                <a:ea typeface="Times New Roman" panose="02020603050405020304" pitchFamily="18" charset="0"/>
                <a:cs typeface="Times New Roman" panose="02020603050405020304" pitchFamily="18" charset="0"/>
              </a:rPr>
              <a:t> MECHANISCHE VENTILATIETOESTELLEN</a:t>
            </a:r>
          </a:p>
        </p:txBody>
      </p:sp>
    </p:spTree>
    <p:extLst>
      <p:ext uri="{BB962C8B-B14F-4D97-AF65-F5344CB8AC3E}">
        <p14:creationId xmlns:p14="http://schemas.microsoft.com/office/powerpoint/2010/main" val="24166587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74416-6E1C-0AB9-E6BA-2BA5748A9F1F}"/>
              </a:ext>
            </a:extLst>
          </p:cNvPr>
          <p:cNvSpPr>
            <a:spLocks noGrp="1"/>
          </p:cNvSpPr>
          <p:nvPr>
            <p:ph type="title"/>
          </p:nvPr>
        </p:nvSpPr>
        <p:spPr/>
        <p:txBody>
          <a:bodyPr/>
          <a:lstStyle/>
          <a:p>
            <a:pPr algn="l"/>
            <a:r>
              <a:rPr lang="nl-BE"/>
              <a:t>Deel IX Ventilatie</a:t>
            </a:r>
          </a:p>
        </p:txBody>
      </p:sp>
      <p:sp>
        <p:nvSpPr>
          <p:cNvPr id="3" name="Tijdelijke aanduiding voor inhoud 2">
            <a:extLst>
              <a:ext uri="{FF2B5EF4-FFF2-40B4-BE49-F238E27FC236}">
                <a16:creationId xmlns:a16="http://schemas.microsoft.com/office/drawing/2014/main" id="{20285549-7ECF-219D-7D97-FE61A68F57B1}"/>
              </a:ext>
            </a:extLst>
          </p:cNvPr>
          <p:cNvSpPr>
            <a:spLocks noGrp="1"/>
          </p:cNvSpPr>
          <p:nvPr>
            <p:ph sz="half" idx="2"/>
          </p:nvPr>
        </p:nvSpPr>
        <p:spPr/>
        <p:txBody>
          <a:bodyPr/>
          <a:lstStyle/>
          <a:p>
            <a:r>
              <a:rPr lang="nl-BE"/>
              <a:t>Deel IX bevat 7 delen</a:t>
            </a:r>
          </a:p>
          <a:p>
            <a:pPr lvl="1"/>
            <a:r>
              <a:rPr lang="nl-BE"/>
              <a:t>IX.1 Specifieke bewijsstukken</a:t>
            </a:r>
          </a:p>
          <a:p>
            <a:pPr lvl="1"/>
            <a:r>
              <a:rPr lang="nl-BE"/>
              <a:t>IX.2 Algemene principes ventilatie in het EPC</a:t>
            </a:r>
          </a:p>
          <a:p>
            <a:pPr lvl="1"/>
            <a:r>
              <a:rPr lang="nl-BE"/>
              <a:t>IX.3 Stappenplan voor de inspectie van ventilatievoorzieningen</a:t>
            </a:r>
          </a:p>
          <a:p>
            <a:pPr lvl="1"/>
            <a:r>
              <a:rPr lang="nl-BE"/>
              <a:t>IX.4 Indeling ruimtes</a:t>
            </a:r>
          </a:p>
          <a:p>
            <a:pPr lvl="1"/>
            <a:r>
              <a:rPr lang="nl-BE"/>
              <a:t>IX.5 Ventilatieopeningen</a:t>
            </a:r>
          </a:p>
          <a:p>
            <a:pPr lvl="1"/>
            <a:r>
              <a:rPr lang="nl-BE"/>
              <a:t>IX.6 Mechanische ventilatietoestellen</a:t>
            </a:r>
          </a:p>
          <a:p>
            <a:pPr lvl="1"/>
            <a:r>
              <a:rPr lang="nl-BE"/>
              <a:t>IX.7 Invoerparameters mechanische ventilatietoestellen</a:t>
            </a:r>
          </a:p>
          <a:p>
            <a:pPr lvl="1"/>
            <a:r>
              <a:rPr lang="nl-BE">
                <a:solidFill>
                  <a:srgbClr val="FF0000"/>
                </a:solidFill>
              </a:rPr>
              <a:t>Impact op het EPC</a:t>
            </a:r>
          </a:p>
          <a:p>
            <a:endParaRPr lang="nl-BE"/>
          </a:p>
          <a:p>
            <a:endParaRPr lang="nl-BE"/>
          </a:p>
        </p:txBody>
      </p:sp>
    </p:spTree>
    <p:extLst>
      <p:ext uri="{BB962C8B-B14F-4D97-AF65-F5344CB8AC3E}">
        <p14:creationId xmlns:p14="http://schemas.microsoft.com/office/powerpoint/2010/main" val="1782103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1D5805-C41F-2220-7734-163F6568FD59}"/>
              </a:ext>
            </a:extLst>
          </p:cNvPr>
          <p:cNvSpPr>
            <a:spLocks noGrp="1"/>
          </p:cNvSpPr>
          <p:nvPr>
            <p:ph type="title"/>
          </p:nvPr>
        </p:nvSpPr>
        <p:spPr/>
        <p:txBody>
          <a:bodyPr/>
          <a:lstStyle/>
          <a:p>
            <a:pPr algn="l"/>
            <a:r>
              <a:rPr lang="nl-BE"/>
              <a:t>&gt; Nieuwe invoer ventilatie </a:t>
            </a:r>
            <a:br>
              <a:rPr lang="nl-BE"/>
            </a:br>
            <a:r>
              <a:rPr lang="nl-BE"/>
              <a:t>sinds 1 januari 2024</a:t>
            </a:r>
          </a:p>
        </p:txBody>
      </p:sp>
      <p:sp>
        <p:nvSpPr>
          <p:cNvPr id="3" name="Tijdelijke aanduiding voor inhoud 2">
            <a:extLst>
              <a:ext uri="{FF2B5EF4-FFF2-40B4-BE49-F238E27FC236}">
                <a16:creationId xmlns:a16="http://schemas.microsoft.com/office/drawing/2014/main" id="{A1B27CFF-7957-7122-495E-569A185DCB4C}"/>
              </a:ext>
            </a:extLst>
          </p:cNvPr>
          <p:cNvSpPr>
            <a:spLocks noGrp="1"/>
          </p:cNvSpPr>
          <p:nvPr>
            <p:ph sz="half" idx="2"/>
          </p:nvPr>
        </p:nvSpPr>
        <p:spPr>
          <a:xfrm>
            <a:off x="539552" y="1628800"/>
            <a:ext cx="8604448" cy="4248472"/>
          </a:xfrm>
        </p:spPr>
        <p:txBody>
          <a:bodyPr/>
          <a:lstStyle/>
          <a:p>
            <a:r>
              <a:rPr lang="nl-BE"/>
              <a:t>Ventilatie is belangrijk bij energie-performante woningen</a:t>
            </a:r>
          </a:p>
          <a:p>
            <a:pPr marL="575945" lvl="1" indent="-287655"/>
            <a:r>
              <a:rPr lang="nl-BE"/>
              <a:t>Door verhoogde luchtdichtheid → niet meer rekenen op natuurlijke ventilatie</a:t>
            </a:r>
          </a:p>
          <a:p>
            <a:r>
              <a:rPr lang="nl-BE"/>
              <a:t>MAAR</a:t>
            </a:r>
          </a:p>
          <a:p>
            <a:pPr lvl="1"/>
            <a:r>
              <a:rPr lang="nl-BE"/>
              <a:t>Door verbouwers vaak gezien als ‘onnodige’ kost, geen rechtstreekse terugverdieneffecten</a:t>
            </a:r>
          </a:p>
          <a:p>
            <a:pPr lvl="1"/>
            <a:r>
              <a:rPr lang="nl-BE" sz="2200">
                <a:cs typeface="Arial"/>
              </a:rPr>
              <a:t>Bij niet-EPB-plichtige renovatiewerken: geen incentive om ventilatiesysteem te plaatsen</a:t>
            </a:r>
          </a:p>
          <a:p>
            <a:r>
              <a:rPr lang="nl-BE"/>
              <a:t>Eerder dan verplichten: </a:t>
            </a:r>
            <a:r>
              <a:rPr lang="nl-BE" b="1"/>
              <a:t>stimuleren via verhoogde EPC-labelpremie vanaf 1/1/2025</a:t>
            </a:r>
          </a:p>
          <a:p>
            <a:pPr marL="575945" lvl="1" indent="-287655"/>
            <a:r>
              <a:rPr lang="nl-BE" sz="2200">
                <a:cs typeface="Arial"/>
                <a:sym typeface="Wingdings" panose="05000000000000000000" pitchFamily="2" charset="2"/>
              </a:rPr>
              <a:t>Duidelijke signaalfunctie: ventilatie is belangrijk</a:t>
            </a:r>
            <a:endParaRPr lang="nl-BE" sz="2200">
              <a:cs typeface="Arial"/>
            </a:endParaRPr>
          </a:p>
          <a:p>
            <a:pPr marL="575945" lvl="1" indent="-287655"/>
            <a:r>
              <a:rPr lang="nl-BE" sz="2200" b="1">
                <a:cs typeface="Arial"/>
                <a:sym typeface="Wingdings" panose="05000000000000000000" pitchFamily="2" charset="2"/>
              </a:rPr>
              <a:t>Voorwaarde: ventilatie moet voldoende gedetailleerd in EPC</a:t>
            </a:r>
            <a:endParaRPr lang="nl-BE" sz="2200" b="1">
              <a:cs typeface="Arial"/>
            </a:endParaRPr>
          </a:p>
          <a:p>
            <a:pPr lvl="1"/>
            <a:endParaRPr lang="nl-BE"/>
          </a:p>
        </p:txBody>
      </p:sp>
    </p:spTree>
    <p:extLst>
      <p:ext uri="{BB962C8B-B14F-4D97-AF65-F5344CB8AC3E}">
        <p14:creationId xmlns:p14="http://schemas.microsoft.com/office/powerpoint/2010/main" val="29531233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1D5805-C41F-2220-7734-163F6568FD59}"/>
              </a:ext>
            </a:extLst>
          </p:cNvPr>
          <p:cNvSpPr>
            <a:spLocks noGrp="1"/>
          </p:cNvSpPr>
          <p:nvPr>
            <p:ph type="title"/>
          </p:nvPr>
        </p:nvSpPr>
        <p:spPr/>
        <p:txBody>
          <a:bodyPr/>
          <a:lstStyle/>
          <a:p>
            <a:pPr algn="l"/>
            <a:r>
              <a:rPr lang="nl-BE"/>
              <a:t>Impact op certificaat</a:t>
            </a:r>
          </a:p>
        </p:txBody>
      </p:sp>
      <p:sp>
        <p:nvSpPr>
          <p:cNvPr id="3" name="Tijdelijke aanduiding voor inhoud 2">
            <a:extLst>
              <a:ext uri="{FF2B5EF4-FFF2-40B4-BE49-F238E27FC236}">
                <a16:creationId xmlns:a16="http://schemas.microsoft.com/office/drawing/2014/main" id="{A1B27CFF-7957-7122-495E-569A185DCB4C}"/>
              </a:ext>
            </a:extLst>
          </p:cNvPr>
          <p:cNvSpPr>
            <a:spLocks noGrp="1"/>
          </p:cNvSpPr>
          <p:nvPr>
            <p:ph sz="half" idx="2"/>
          </p:nvPr>
        </p:nvSpPr>
        <p:spPr>
          <a:xfrm>
            <a:off x="539552" y="1628800"/>
            <a:ext cx="4806171" cy="4248472"/>
          </a:xfrm>
        </p:spPr>
        <p:txBody>
          <a:bodyPr/>
          <a:lstStyle/>
          <a:p>
            <a:r>
              <a:rPr lang="nl-BE"/>
              <a:t>Ventilatie staat nu ook in lijst Aanbevelingen</a:t>
            </a:r>
          </a:p>
          <a:p>
            <a:r>
              <a:rPr lang="nl-BE"/>
              <a:t>Er is altijd maar 1 aanbeveling voor ventilatie met een van de 4 kleuren rood, oranje, lichtgroen of donkergroen</a:t>
            </a:r>
          </a:p>
          <a:p>
            <a:r>
              <a:rPr lang="nl-BE"/>
              <a:t>Verschijnt steeds als laatste van de kleur</a:t>
            </a:r>
          </a:p>
          <a:p>
            <a:endParaRPr lang="nl-BE"/>
          </a:p>
          <a:p>
            <a:pPr lvl="1"/>
            <a:endParaRPr lang="nl-BE"/>
          </a:p>
        </p:txBody>
      </p:sp>
      <p:pic>
        <p:nvPicPr>
          <p:cNvPr id="4" name="Afbeelding 3">
            <a:extLst>
              <a:ext uri="{FF2B5EF4-FFF2-40B4-BE49-F238E27FC236}">
                <a16:creationId xmlns:a16="http://schemas.microsoft.com/office/drawing/2014/main" id="{B5FAB950-C7CE-C5AF-4468-4BE779D5FC61}"/>
              </a:ext>
            </a:extLst>
          </p:cNvPr>
          <p:cNvPicPr>
            <a:picLocks noChangeAspect="1"/>
          </p:cNvPicPr>
          <p:nvPr/>
        </p:nvPicPr>
        <p:blipFill>
          <a:blip r:embed="rId2"/>
          <a:stretch>
            <a:fillRect/>
          </a:stretch>
        </p:blipFill>
        <p:spPr>
          <a:xfrm>
            <a:off x="5098473" y="1577196"/>
            <a:ext cx="3751949" cy="4423554"/>
          </a:xfrm>
          <a:prstGeom prst="rect">
            <a:avLst/>
          </a:prstGeom>
        </p:spPr>
      </p:pic>
      <p:sp>
        <p:nvSpPr>
          <p:cNvPr id="5" name="Rechthoek 4">
            <a:extLst>
              <a:ext uri="{FF2B5EF4-FFF2-40B4-BE49-F238E27FC236}">
                <a16:creationId xmlns:a16="http://schemas.microsoft.com/office/drawing/2014/main" id="{50030D5D-B97B-4BCC-3F20-FF09FE1E7303}"/>
              </a:ext>
            </a:extLst>
          </p:cNvPr>
          <p:cNvSpPr/>
          <p:nvPr/>
        </p:nvSpPr>
        <p:spPr>
          <a:xfrm>
            <a:off x="5098473" y="4833505"/>
            <a:ext cx="3671454" cy="447299"/>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pic>
        <p:nvPicPr>
          <p:cNvPr id="6" name="Picture 2" descr="Afbeelding met teken, tekening&#10;&#10;Automatisch gegenereerde beschrijving">
            <a:extLst>
              <a:ext uri="{FF2B5EF4-FFF2-40B4-BE49-F238E27FC236}">
                <a16:creationId xmlns:a16="http://schemas.microsoft.com/office/drawing/2014/main" id="{09FD4071-3616-668B-7FEE-D7043C9618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120" y="85725"/>
            <a:ext cx="1080120"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5333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1D5805-C41F-2220-7734-163F6568FD59}"/>
              </a:ext>
            </a:extLst>
          </p:cNvPr>
          <p:cNvSpPr>
            <a:spLocks noGrp="1"/>
          </p:cNvSpPr>
          <p:nvPr>
            <p:ph type="title"/>
          </p:nvPr>
        </p:nvSpPr>
        <p:spPr/>
        <p:txBody>
          <a:bodyPr/>
          <a:lstStyle/>
          <a:p>
            <a:pPr algn="l"/>
            <a:r>
              <a:rPr lang="nl-BE"/>
              <a:t>Impact op certificaat</a:t>
            </a:r>
          </a:p>
        </p:txBody>
      </p:sp>
      <p:sp>
        <p:nvSpPr>
          <p:cNvPr id="3" name="Tijdelijke aanduiding voor inhoud 2">
            <a:extLst>
              <a:ext uri="{FF2B5EF4-FFF2-40B4-BE49-F238E27FC236}">
                <a16:creationId xmlns:a16="http://schemas.microsoft.com/office/drawing/2014/main" id="{A1B27CFF-7957-7122-495E-569A185DCB4C}"/>
              </a:ext>
            </a:extLst>
          </p:cNvPr>
          <p:cNvSpPr>
            <a:spLocks noGrp="1"/>
          </p:cNvSpPr>
          <p:nvPr>
            <p:ph sz="half" idx="2"/>
          </p:nvPr>
        </p:nvSpPr>
        <p:spPr>
          <a:xfrm>
            <a:off x="5279354" y="1628800"/>
            <a:ext cx="4032448" cy="4248472"/>
          </a:xfrm>
        </p:spPr>
        <p:txBody>
          <a:bodyPr/>
          <a:lstStyle/>
          <a:p>
            <a:r>
              <a:rPr lang="nl-BE"/>
              <a:t>Kleur:</a:t>
            </a:r>
          </a:p>
          <a:p>
            <a:pPr lvl="1"/>
            <a:r>
              <a:rPr lang="nl-BE"/>
              <a:t>Rood: er is helemaal niets van ventilatievoorzieningen</a:t>
            </a:r>
          </a:p>
          <a:p>
            <a:pPr lvl="1"/>
            <a:r>
              <a:rPr lang="nl-BE"/>
              <a:t>Oranje: er zijn ventilatievoorzieningen, maar te weinig</a:t>
            </a:r>
          </a:p>
          <a:p>
            <a:pPr lvl="1"/>
            <a:r>
              <a:rPr lang="nl-BE"/>
              <a:t>Lichtgroen: de minimale ventilatievoorzieningen zijn aanwezig</a:t>
            </a:r>
          </a:p>
          <a:p>
            <a:pPr lvl="1"/>
            <a:r>
              <a:rPr lang="nl-BE"/>
              <a:t>Donkergroen: er zijn voldoende ventilatievoorzieningen</a:t>
            </a:r>
          </a:p>
        </p:txBody>
      </p:sp>
      <p:pic>
        <p:nvPicPr>
          <p:cNvPr id="6" name="Afbeelding 5">
            <a:extLst>
              <a:ext uri="{FF2B5EF4-FFF2-40B4-BE49-F238E27FC236}">
                <a16:creationId xmlns:a16="http://schemas.microsoft.com/office/drawing/2014/main" id="{B68F9241-8FB5-B985-567B-8BAD5BB43360}"/>
              </a:ext>
            </a:extLst>
          </p:cNvPr>
          <p:cNvPicPr>
            <a:picLocks noChangeAspect="1"/>
          </p:cNvPicPr>
          <p:nvPr/>
        </p:nvPicPr>
        <p:blipFill>
          <a:blip r:embed="rId2"/>
          <a:stretch>
            <a:fillRect/>
          </a:stretch>
        </p:blipFill>
        <p:spPr>
          <a:xfrm>
            <a:off x="0" y="2154459"/>
            <a:ext cx="3131694" cy="3692273"/>
          </a:xfrm>
          <a:prstGeom prst="rect">
            <a:avLst/>
          </a:prstGeom>
        </p:spPr>
      </p:pic>
      <p:pic>
        <p:nvPicPr>
          <p:cNvPr id="7" name="Afbeelding 6">
            <a:extLst>
              <a:ext uri="{FF2B5EF4-FFF2-40B4-BE49-F238E27FC236}">
                <a16:creationId xmlns:a16="http://schemas.microsoft.com/office/drawing/2014/main" id="{FE8F1D0D-6F12-05F5-FD8F-9766E236D325}"/>
              </a:ext>
            </a:extLst>
          </p:cNvPr>
          <p:cNvPicPr>
            <a:picLocks noChangeAspect="1"/>
          </p:cNvPicPr>
          <p:nvPr/>
        </p:nvPicPr>
        <p:blipFill>
          <a:blip r:embed="rId3"/>
          <a:stretch>
            <a:fillRect/>
          </a:stretch>
        </p:blipFill>
        <p:spPr>
          <a:xfrm>
            <a:off x="3135923" y="1823706"/>
            <a:ext cx="2242134" cy="3237767"/>
          </a:xfrm>
          <a:prstGeom prst="rect">
            <a:avLst/>
          </a:prstGeom>
        </p:spPr>
      </p:pic>
      <p:sp>
        <p:nvSpPr>
          <p:cNvPr id="8" name="Rechthoek 7">
            <a:extLst>
              <a:ext uri="{FF2B5EF4-FFF2-40B4-BE49-F238E27FC236}">
                <a16:creationId xmlns:a16="http://schemas.microsoft.com/office/drawing/2014/main" id="{505ABCBA-9A42-B838-6761-DDB50E42CBA8}"/>
              </a:ext>
            </a:extLst>
          </p:cNvPr>
          <p:cNvSpPr/>
          <p:nvPr/>
        </p:nvSpPr>
        <p:spPr>
          <a:xfrm>
            <a:off x="3002249" y="2284835"/>
            <a:ext cx="2510771" cy="257176"/>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9" name="Rechthoek 8">
            <a:extLst>
              <a:ext uri="{FF2B5EF4-FFF2-40B4-BE49-F238E27FC236}">
                <a16:creationId xmlns:a16="http://schemas.microsoft.com/office/drawing/2014/main" id="{F6D303D1-DC5D-8129-C4B7-D146A8602365}"/>
              </a:ext>
            </a:extLst>
          </p:cNvPr>
          <p:cNvSpPr/>
          <p:nvPr/>
        </p:nvSpPr>
        <p:spPr>
          <a:xfrm>
            <a:off x="3079505" y="4060041"/>
            <a:ext cx="2510771" cy="257176"/>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pic>
        <p:nvPicPr>
          <p:cNvPr id="10" name="Afbeelding 9">
            <a:extLst>
              <a:ext uri="{FF2B5EF4-FFF2-40B4-BE49-F238E27FC236}">
                <a16:creationId xmlns:a16="http://schemas.microsoft.com/office/drawing/2014/main" id="{C856BE98-90B0-CB62-0563-1DB1CAA409F2}"/>
              </a:ext>
            </a:extLst>
          </p:cNvPr>
          <p:cNvPicPr>
            <a:picLocks noChangeAspect="1"/>
          </p:cNvPicPr>
          <p:nvPr/>
        </p:nvPicPr>
        <p:blipFill>
          <a:blip r:embed="rId4"/>
          <a:stretch>
            <a:fillRect/>
          </a:stretch>
        </p:blipFill>
        <p:spPr>
          <a:xfrm>
            <a:off x="3129973" y="4974791"/>
            <a:ext cx="2248084" cy="1182988"/>
          </a:xfrm>
          <a:prstGeom prst="rect">
            <a:avLst/>
          </a:prstGeom>
        </p:spPr>
      </p:pic>
      <p:sp>
        <p:nvSpPr>
          <p:cNvPr id="11" name="Rechthoek 10">
            <a:extLst>
              <a:ext uri="{FF2B5EF4-FFF2-40B4-BE49-F238E27FC236}">
                <a16:creationId xmlns:a16="http://schemas.microsoft.com/office/drawing/2014/main" id="{FF32D350-F77E-B6BA-869F-1D4870A72123}"/>
              </a:ext>
            </a:extLst>
          </p:cNvPr>
          <p:cNvSpPr/>
          <p:nvPr/>
        </p:nvSpPr>
        <p:spPr>
          <a:xfrm>
            <a:off x="3003722" y="5891816"/>
            <a:ext cx="2510771" cy="257176"/>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2" name="Rechthoek 11">
            <a:extLst>
              <a:ext uri="{FF2B5EF4-FFF2-40B4-BE49-F238E27FC236}">
                <a16:creationId xmlns:a16="http://schemas.microsoft.com/office/drawing/2014/main" id="{BF97F30B-D2CB-717C-4044-AE0F44B19937}"/>
              </a:ext>
            </a:extLst>
          </p:cNvPr>
          <p:cNvSpPr/>
          <p:nvPr/>
        </p:nvSpPr>
        <p:spPr>
          <a:xfrm>
            <a:off x="-24414" y="4846202"/>
            <a:ext cx="3103919" cy="368601"/>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pic>
        <p:nvPicPr>
          <p:cNvPr id="4" name="Picture 2" descr="Afbeelding met teken, tekening&#10;&#10;Automatisch gegenereerde beschrijving">
            <a:extLst>
              <a:ext uri="{FF2B5EF4-FFF2-40B4-BE49-F238E27FC236}">
                <a16:creationId xmlns:a16="http://schemas.microsoft.com/office/drawing/2014/main" id="{FE62A20C-719E-F8B6-B6BE-B0BA1D7CEF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8120" y="85725"/>
            <a:ext cx="1080120"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7580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AEBE17CB-2B56-343A-B6D2-1B3EF203ABAA}"/>
              </a:ext>
            </a:extLst>
          </p:cNvPr>
          <p:cNvSpPr/>
          <p:nvPr/>
        </p:nvSpPr>
        <p:spPr>
          <a:xfrm>
            <a:off x="974949" y="3646095"/>
            <a:ext cx="4304405" cy="17749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 name="Titel 1">
            <a:extLst>
              <a:ext uri="{FF2B5EF4-FFF2-40B4-BE49-F238E27FC236}">
                <a16:creationId xmlns:a16="http://schemas.microsoft.com/office/drawing/2014/main" id="{4E1D5805-C41F-2220-7734-163F6568FD59}"/>
              </a:ext>
            </a:extLst>
          </p:cNvPr>
          <p:cNvSpPr>
            <a:spLocks noGrp="1"/>
          </p:cNvSpPr>
          <p:nvPr>
            <p:ph type="title"/>
          </p:nvPr>
        </p:nvSpPr>
        <p:spPr/>
        <p:txBody>
          <a:bodyPr/>
          <a:lstStyle/>
          <a:p>
            <a:pPr algn="l"/>
            <a:r>
              <a:rPr lang="nl-BE"/>
              <a:t>Impact op certificaat</a:t>
            </a:r>
          </a:p>
        </p:txBody>
      </p:sp>
      <p:sp>
        <p:nvSpPr>
          <p:cNvPr id="3" name="Tijdelijke aanduiding voor inhoud 2">
            <a:extLst>
              <a:ext uri="{FF2B5EF4-FFF2-40B4-BE49-F238E27FC236}">
                <a16:creationId xmlns:a16="http://schemas.microsoft.com/office/drawing/2014/main" id="{A1B27CFF-7957-7122-495E-569A185DCB4C}"/>
              </a:ext>
            </a:extLst>
          </p:cNvPr>
          <p:cNvSpPr>
            <a:spLocks noGrp="1"/>
          </p:cNvSpPr>
          <p:nvPr>
            <p:ph sz="half" idx="2"/>
          </p:nvPr>
        </p:nvSpPr>
        <p:spPr>
          <a:xfrm>
            <a:off x="5279354" y="1628800"/>
            <a:ext cx="4032448" cy="4248472"/>
          </a:xfrm>
        </p:spPr>
        <p:txBody>
          <a:bodyPr/>
          <a:lstStyle/>
          <a:p>
            <a:r>
              <a:rPr lang="nl-BE"/>
              <a:t>Kleur:</a:t>
            </a:r>
          </a:p>
          <a:p>
            <a:pPr lvl="1"/>
            <a:r>
              <a:rPr lang="nl-BE"/>
              <a:t>Rood: er is helemaal niets van ventilatievoorzieningen</a:t>
            </a:r>
          </a:p>
          <a:p>
            <a:pPr lvl="1"/>
            <a:r>
              <a:rPr lang="nl-BE"/>
              <a:t>Oranje: er zijn ventilatievoorzieningen, maar te weinig</a:t>
            </a:r>
          </a:p>
          <a:p>
            <a:pPr lvl="1"/>
            <a:r>
              <a:rPr lang="nl-BE"/>
              <a:t>Lichtgroen: de minimale ventilatievoorzieningen zijn aanwezig</a:t>
            </a:r>
          </a:p>
          <a:p>
            <a:pPr lvl="1"/>
            <a:r>
              <a:rPr lang="nl-BE"/>
              <a:t>Donkergroen: er zijn voldoende ventilatievoorzieningen</a:t>
            </a:r>
          </a:p>
        </p:txBody>
      </p:sp>
      <p:sp>
        <p:nvSpPr>
          <p:cNvPr id="4" name="Tekstvak 3">
            <a:extLst>
              <a:ext uri="{FF2B5EF4-FFF2-40B4-BE49-F238E27FC236}">
                <a16:creationId xmlns:a16="http://schemas.microsoft.com/office/drawing/2014/main" id="{BD89F4E4-4CCE-6572-6594-7CAE21634AC4}"/>
              </a:ext>
            </a:extLst>
          </p:cNvPr>
          <p:cNvSpPr txBox="1"/>
          <p:nvPr/>
        </p:nvSpPr>
        <p:spPr>
          <a:xfrm>
            <a:off x="1114583" y="3729524"/>
            <a:ext cx="4164771" cy="1608133"/>
          </a:xfrm>
          <a:prstGeom prst="rect">
            <a:avLst/>
          </a:prstGeom>
          <a:noFill/>
        </p:spPr>
        <p:txBody>
          <a:bodyPr wrap="square" lIns="68580" tIns="34290" rIns="68580" bIns="34290" rtlCol="0" anchor="t">
            <a:spAutoFit/>
          </a:bodyPr>
          <a:lstStyle/>
          <a:p>
            <a:r>
              <a:rPr lang="nl-BE" sz="2000" i="1">
                <a:latin typeface="Calibri" panose="020F0502020204030204" pitchFamily="34" charset="0"/>
              </a:rPr>
              <a:t>! EPC-labelpremie</a:t>
            </a:r>
            <a:br>
              <a:rPr lang="nl-BE" sz="2000" i="1">
                <a:latin typeface="Calibri" panose="020F0502020204030204" pitchFamily="34" charset="0"/>
              </a:rPr>
            </a:br>
            <a:r>
              <a:rPr lang="nl-BE" sz="2000" i="1">
                <a:latin typeface="Calibri" panose="020F0502020204030204" pitchFamily="34" charset="0"/>
              </a:rPr>
              <a:t>vanaf 1 januari 2025:</a:t>
            </a:r>
          </a:p>
          <a:p>
            <a:r>
              <a:rPr lang="nl-BE" sz="2000" i="1">
                <a:latin typeface="Calibri" panose="020F0502020204030204" pitchFamily="34" charset="0"/>
              </a:rPr>
              <a:t>Hoger premiebedrag indien de minimale voorzieningen aanwezig zijn = minstens lichtgroen</a:t>
            </a:r>
          </a:p>
        </p:txBody>
      </p:sp>
      <p:sp>
        <p:nvSpPr>
          <p:cNvPr id="5" name="Linkeraccolade 4">
            <a:extLst>
              <a:ext uri="{FF2B5EF4-FFF2-40B4-BE49-F238E27FC236}">
                <a16:creationId xmlns:a16="http://schemas.microsoft.com/office/drawing/2014/main" id="{A47F6D67-068D-4C27-F799-0BA3C4FC015B}"/>
              </a:ext>
            </a:extLst>
          </p:cNvPr>
          <p:cNvSpPr/>
          <p:nvPr/>
        </p:nvSpPr>
        <p:spPr>
          <a:xfrm>
            <a:off x="5499642" y="3646096"/>
            <a:ext cx="102313" cy="177499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1350"/>
          </a:p>
        </p:txBody>
      </p:sp>
      <p:pic>
        <p:nvPicPr>
          <p:cNvPr id="6" name="Picture 2" descr="Afbeelding met teken, tekening&#10;&#10;Automatisch gegenereerde beschrijving">
            <a:extLst>
              <a:ext uri="{FF2B5EF4-FFF2-40B4-BE49-F238E27FC236}">
                <a16:creationId xmlns:a16="http://schemas.microsoft.com/office/drawing/2014/main" id="{9E50E6A0-E3A4-0066-5B0A-3EE56DECCA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8120" y="85725"/>
            <a:ext cx="1080120"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5068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1D5805-C41F-2220-7734-163F6568FD59}"/>
              </a:ext>
            </a:extLst>
          </p:cNvPr>
          <p:cNvSpPr>
            <a:spLocks noGrp="1"/>
          </p:cNvSpPr>
          <p:nvPr>
            <p:ph type="title"/>
          </p:nvPr>
        </p:nvSpPr>
        <p:spPr/>
        <p:txBody>
          <a:bodyPr/>
          <a:lstStyle/>
          <a:p>
            <a:pPr algn="l"/>
            <a:r>
              <a:rPr lang="nl-BE"/>
              <a:t>Impact op certificaat</a:t>
            </a:r>
          </a:p>
        </p:txBody>
      </p:sp>
      <p:sp>
        <p:nvSpPr>
          <p:cNvPr id="3" name="Tijdelijke aanduiding voor inhoud 2">
            <a:extLst>
              <a:ext uri="{FF2B5EF4-FFF2-40B4-BE49-F238E27FC236}">
                <a16:creationId xmlns:a16="http://schemas.microsoft.com/office/drawing/2014/main" id="{A1B27CFF-7957-7122-495E-569A185DCB4C}"/>
              </a:ext>
            </a:extLst>
          </p:cNvPr>
          <p:cNvSpPr>
            <a:spLocks noGrp="1"/>
          </p:cNvSpPr>
          <p:nvPr>
            <p:ph sz="half" idx="2"/>
          </p:nvPr>
        </p:nvSpPr>
        <p:spPr>
          <a:xfrm>
            <a:off x="539552" y="1628800"/>
            <a:ext cx="8064895" cy="4752950"/>
          </a:xfrm>
        </p:spPr>
        <p:txBody>
          <a:bodyPr/>
          <a:lstStyle/>
          <a:p>
            <a:r>
              <a:rPr lang="nl-BE"/>
              <a:t>Uit technische fiche kan je afleiden of een ruimte de correcte ventilatievoorziening heeft</a:t>
            </a:r>
          </a:p>
        </p:txBody>
      </p:sp>
      <p:pic>
        <p:nvPicPr>
          <p:cNvPr id="6" name="Afbeelding 5">
            <a:extLst>
              <a:ext uri="{FF2B5EF4-FFF2-40B4-BE49-F238E27FC236}">
                <a16:creationId xmlns:a16="http://schemas.microsoft.com/office/drawing/2014/main" id="{EEA760EF-12C3-1BD3-B25D-4905279604C3}"/>
              </a:ext>
            </a:extLst>
          </p:cNvPr>
          <p:cNvPicPr>
            <a:picLocks noChangeAspect="1"/>
          </p:cNvPicPr>
          <p:nvPr/>
        </p:nvPicPr>
        <p:blipFill>
          <a:blip r:embed="rId2"/>
          <a:stretch>
            <a:fillRect/>
          </a:stretch>
        </p:blipFill>
        <p:spPr>
          <a:xfrm>
            <a:off x="5050435" y="2321746"/>
            <a:ext cx="4093565" cy="3211874"/>
          </a:xfrm>
          <a:prstGeom prst="rect">
            <a:avLst/>
          </a:prstGeom>
        </p:spPr>
      </p:pic>
      <p:sp>
        <p:nvSpPr>
          <p:cNvPr id="10" name="Tijdelijke aanduiding voor inhoud 2">
            <a:extLst>
              <a:ext uri="{FF2B5EF4-FFF2-40B4-BE49-F238E27FC236}">
                <a16:creationId xmlns:a16="http://schemas.microsoft.com/office/drawing/2014/main" id="{F23F8787-F21D-E2DF-E282-779F9C7F407F}"/>
              </a:ext>
            </a:extLst>
          </p:cNvPr>
          <p:cNvSpPr txBox="1">
            <a:spLocks/>
          </p:cNvSpPr>
          <p:nvPr/>
        </p:nvSpPr>
        <p:spPr>
          <a:xfrm>
            <a:off x="539551" y="2321746"/>
            <a:ext cx="4510883" cy="4752950"/>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Groen vinkje indien</a:t>
            </a:r>
          </a:p>
          <a:p>
            <a:pPr lvl="1"/>
            <a:r>
              <a:rPr lang="nl-BE"/>
              <a:t>Verblijfruimte:</a:t>
            </a:r>
          </a:p>
          <a:p>
            <a:pPr lvl="2"/>
            <a:r>
              <a:rPr lang="nl-BE"/>
              <a:t>Natuurlijke voorziening of</a:t>
            </a:r>
          </a:p>
          <a:p>
            <a:pPr lvl="2"/>
            <a:r>
              <a:rPr lang="nl-BE"/>
              <a:t>Permanent draaiend mechanische ventilatie</a:t>
            </a:r>
          </a:p>
          <a:p>
            <a:pPr lvl="1"/>
            <a:r>
              <a:rPr lang="nl-BE"/>
              <a:t>Natte ruimte: </a:t>
            </a:r>
          </a:p>
          <a:p>
            <a:pPr lvl="2"/>
            <a:r>
              <a:rPr lang="nl-BE"/>
              <a:t>natuurlijke voorziening met verticaal afvoerkanaal of</a:t>
            </a:r>
          </a:p>
          <a:p>
            <a:pPr lvl="2"/>
            <a:r>
              <a:rPr lang="nl-BE"/>
              <a:t>permanent draaiend mechanische voorziening</a:t>
            </a:r>
            <a:endParaRPr lang="nl-BE" sz="1200"/>
          </a:p>
          <a:p>
            <a:r>
              <a:rPr lang="nl-BE"/>
              <a:t>Rood kruisje: alle andere situaties</a:t>
            </a:r>
          </a:p>
          <a:p>
            <a:endParaRPr lang="nl-BE"/>
          </a:p>
          <a:p>
            <a:pPr lvl="1"/>
            <a:endParaRPr lang="nl-BE"/>
          </a:p>
        </p:txBody>
      </p:sp>
      <p:pic>
        <p:nvPicPr>
          <p:cNvPr id="4" name="Picture 2" descr="Afbeelding met teken, tekening&#10;&#10;Automatisch gegenereerde beschrijving">
            <a:extLst>
              <a:ext uri="{FF2B5EF4-FFF2-40B4-BE49-F238E27FC236}">
                <a16:creationId xmlns:a16="http://schemas.microsoft.com/office/drawing/2014/main" id="{1696FD9B-1D71-CD81-6F67-FA5169FDAD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38120" y="85725"/>
            <a:ext cx="1080120"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7613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E169A22F-7044-1856-74A0-CE0A3F8F9753}"/>
              </a:ext>
            </a:extLst>
          </p:cNvPr>
          <p:cNvSpPr txBox="1"/>
          <p:nvPr/>
        </p:nvSpPr>
        <p:spPr>
          <a:xfrm>
            <a:off x="457652" y="2119777"/>
            <a:ext cx="8532613" cy="2795123"/>
          </a:xfrm>
          <a:prstGeom prst="rect">
            <a:avLst/>
          </a:prstGeom>
          <a:solidFill>
            <a:srgbClr val="C8D32D"/>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endParaRPr lang="nl-NL" sz="1500">
              <a:solidFill>
                <a:schemeClr val="tx1"/>
              </a:solidFill>
            </a:endParaRPr>
          </a:p>
        </p:txBody>
      </p:sp>
      <p:sp>
        <p:nvSpPr>
          <p:cNvPr id="2" name="Titel 1">
            <a:extLst>
              <a:ext uri="{FF2B5EF4-FFF2-40B4-BE49-F238E27FC236}">
                <a16:creationId xmlns:a16="http://schemas.microsoft.com/office/drawing/2014/main" id="{4E1D5805-C41F-2220-7734-163F6568FD59}"/>
              </a:ext>
            </a:extLst>
          </p:cNvPr>
          <p:cNvSpPr>
            <a:spLocks noGrp="1"/>
          </p:cNvSpPr>
          <p:nvPr>
            <p:ph type="title"/>
          </p:nvPr>
        </p:nvSpPr>
        <p:spPr/>
        <p:txBody>
          <a:bodyPr/>
          <a:lstStyle/>
          <a:p>
            <a:pPr algn="l"/>
            <a:r>
              <a:rPr lang="nl-BE"/>
              <a:t>Impact op certificaat</a:t>
            </a:r>
          </a:p>
        </p:txBody>
      </p:sp>
      <p:sp>
        <p:nvSpPr>
          <p:cNvPr id="3" name="Tijdelijke aanduiding voor inhoud 2">
            <a:extLst>
              <a:ext uri="{FF2B5EF4-FFF2-40B4-BE49-F238E27FC236}">
                <a16:creationId xmlns:a16="http://schemas.microsoft.com/office/drawing/2014/main" id="{A1B27CFF-7957-7122-495E-569A185DCB4C}"/>
              </a:ext>
            </a:extLst>
          </p:cNvPr>
          <p:cNvSpPr>
            <a:spLocks noGrp="1"/>
          </p:cNvSpPr>
          <p:nvPr>
            <p:ph sz="half" idx="2"/>
          </p:nvPr>
        </p:nvSpPr>
        <p:spPr>
          <a:xfrm>
            <a:off x="539552" y="1628800"/>
            <a:ext cx="8368815" cy="3394358"/>
          </a:xfrm>
        </p:spPr>
        <p:txBody>
          <a:bodyPr/>
          <a:lstStyle/>
          <a:p>
            <a:endParaRPr lang="nl-BE"/>
          </a:p>
          <a:p>
            <a:endParaRPr lang="nl-BE"/>
          </a:p>
          <a:p>
            <a:r>
              <a:rPr lang="nl-BE"/>
              <a:t>Lichtgroen: Wanneer komt ventilatie in lichtgroene categorie terecht?</a:t>
            </a:r>
          </a:p>
          <a:p>
            <a:pPr lvl="1"/>
            <a:r>
              <a:rPr lang="nl-BE"/>
              <a:t>Binnen zijn </a:t>
            </a:r>
            <a:r>
              <a:rPr lang="nl-BE">
                <a:solidFill>
                  <a:schemeClr val="tx1"/>
                </a:solidFill>
              </a:rPr>
              <a:t>minimale ventilatievoorzieningen aanwezig indien</a:t>
            </a:r>
          </a:p>
          <a:p>
            <a:pPr lvl="2"/>
            <a:r>
              <a:rPr lang="nl-BE"/>
              <a:t>Minstens 65% van </a:t>
            </a:r>
            <a:r>
              <a:rPr lang="nl-BE" err="1"/>
              <a:t>verblijfsr</a:t>
            </a:r>
            <a:r>
              <a:rPr lang="nl-NL" err="1">
                <a:solidFill>
                  <a:schemeClr val="tx1"/>
                </a:solidFill>
              </a:rPr>
              <a:t>uimtes</a:t>
            </a:r>
            <a:r>
              <a:rPr lang="nl-NL">
                <a:solidFill>
                  <a:schemeClr val="tx1"/>
                </a:solidFill>
              </a:rPr>
              <a:t> heeft groen vinkje</a:t>
            </a:r>
            <a:endParaRPr lang="nl-BE"/>
          </a:p>
          <a:p>
            <a:pPr lvl="1"/>
            <a:r>
              <a:rPr lang="nl-BE"/>
              <a:t>en</a:t>
            </a:r>
            <a:endParaRPr lang="nl-BE">
              <a:solidFill>
                <a:schemeClr val="tx1"/>
              </a:solidFill>
            </a:endParaRPr>
          </a:p>
          <a:p>
            <a:pPr lvl="2"/>
            <a:r>
              <a:rPr lang="nl-BE"/>
              <a:t>Minstens 65% van natte </a:t>
            </a:r>
            <a:r>
              <a:rPr lang="nl-NL">
                <a:solidFill>
                  <a:schemeClr val="tx1"/>
                </a:solidFill>
              </a:rPr>
              <a:t>ruimtes heeft groen vinkje</a:t>
            </a:r>
            <a:endParaRPr lang="nl-BE">
              <a:solidFill>
                <a:schemeClr val="tx1"/>
              </a:solidFill>
            </a:endParaRPr>
          </a:p>
          <a:p>
            <a:pPr lvl="1"/>
            <a:r>
              <a:rPr lang="nl-BE"/>
              <a:t>en</a:t>
            </a:r>
            <a:endParaRPr lang="nl-BE">
              <a:solidFill>
                <a:schemeClr val="tx1"/>
              </a:solidFill>
            </a:endParaRPr>
          </a:p>
          <a:p>
            <a:pPr lvl="2"/>
            <a:r>
              <a:rPr lang="nl-NL" sz="2000" b="1">
                <a:solidFill>
                  <a:schemeClr val="tx1"/>
                </a:solidFill>
              </a:rPr>
              <a:t>alle </a:t>
            </a:r>
            <a:r>
              <a:rPr lang="nl-NL" sz="2000">
                <a:solidFill>
                  <a:schemeClr val="tx1"/>
                </a:solidFill>
              </a:rPr>
              <a:t>keukens, bad- en douchekamers hebben groen vinkje</a:t>
            </a:r>
          </a:p>
          <a:p>
            <a:pPr lvl="2"/>
            <a:endParaRPr lang="nl-BE">
              <a:solidFill>
                <a:schemeClr val="tx1"/>
              </a:solidFill>
            </a:endParaRPr>
          </a:p>
          <a:p>
            <a:pPr lvl="1"/>
            <a:endParaRPr lang="nl-BE"/>
          </a:p>
        </p:txBody>
      </p:sp>
      <p:pic>
        <p:nvPicPr>
          <p:cNvPr id="5" name="Afbeelding 4">
            <a:extLst>
              <a:ext uri="{FF2B5EF4-FFF2-40B4-BE49-F238E27FC236}">
                <a16:creationId xmlns:a16="http://schemas.microsoft.com/office/drawing/2014/main" id="{09410AD4-A701-A952-BBBC-93F86E978BF3}"/>
              </a:ext>
            </a:extLst>
          </p:cNvPr>
          <p:cNvPicPr>
            <a:picLocks noChangeAspect="1"/>
          </p:cNvPicPr>
          <p:nvPr/>
        </p:nvPicPr>
        <p:blipFill>
          <a:blip r:embed="rId2"/>
          <a:stretch>
            <a:fillRect/>
          </a:stretch>
        </p:blipFill>
        <p:spPr>
          <a:xfrm>
            <a:off x="457652" y="1346803"/>
            <a:ext cx="7587732" cy="804761"/>
          </a:xfrm>
          <a:prstGeom prst="rect">
            <a:avLst/>
          </a:prstGeom>
        </p:spPr>
      </p:pic>
      <p:pic>
        <p:nvPicPr>
          <p:cNvPr id="6" name="Picture 2" descr="Afbeelding met teken, tekening&#10;&#10;Automatisch gegenereerde beschrijving">
            <a:extLst>
              <a:ext uri="{FF2B5EF4-FFF2-40B4-BE49-F238E27FC236}">
                <a16:creationId xmlns:a16="http://schemas.microsoft.com/office/drawing/2014/main" id="{6BD915F4-EE67-1E70-C279-00F8B559B2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120" y="85725"/>
            <a:ext cx="1080120"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4598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1D5805-C41F-2220-7734-163F6568FD59}"/>
              </a:ext>
            </a:extLst>
          </p:cNvPr>
          <p:cNvSpPr>
            <a:spLocks noGrp="1"/>
          </p:cNvSpPr>
          <p:nvPr>
            <p:ph type="title"/>
          </p:nvPr>
        </p:nvSpPr>
        <p:spPr/>
        <p:txBody>
          <a:bodyPr/>
          <a:lstStyle/>
          <a:p>
            <a:pPr algn="l"/>
            <a:r>
              <a:rPr lang="nl-BE"/>
              <a:t>Impact op certificaat</a:t>
            </a:r>
          </a:p>
        </p:txBody>
      </p:sp>
      <p:sp>
        <p:nvSpPr>
          <p:cNvPr id="3" name="Tijdelijke aanduiding voor inhoud 2">
            <a:extLst>
              <a:ext uri="{FF2B5EF4-FFF2-40B4-BE49-F238E27FC236}">
                <a16:creationId xmlns:a16="http://schemas.microsoft.com/office/drawing/2014/main" id="{A1B27CFF-7957-7122-495E-569A185DCB4C}"/>
              </a:ext>
            </a:extLst>
          </p:cNvPr>
          <p:cNvSpPr>
            <a:spLocks noGrp="1"/>
          </p:cNvSpPr>
          <p:nvPr>
            <p:ph sz="half" idx="2"/>
          </p:nvPr>
        </p:nvSpPr>
        <p:spPr>
          <a:xfrm>
            <a:off x="539552" y="1628800"/>
            <a:ext cx="8450714" cy="4752950"/>
          </a:xfrm>
        </p:spPr>
        <p:txBody>
          <a:bodyPr/>
          <a:lstStyle/>
          <a:p>
            <a:r>
              <a:rPr lang="nl-BE"/>
              <a:t>Lichtgroen: Wanneer komt ventilatie in lichtgroene categorie terecht?</a:t>
            </a:r>
          </a:p>
          <a:p>
            <a:pPr lvl="1"/>
            <a:r>
              <a:rPr lang="nl-BE"/>
              <a:t>Voor de bepaling van het percentage</a:t>
            </a:r>
            <a:br>
              <a:rPr lang="nl-BE"/>
            </a:br>
            <a:r>
              <a:rPr lang="nl-BE"/>
              <a:t>wordt enkel gekeken naar het aantal</a:t>
            </a:r>
            <a:br>
              <a:rPr lang="nl-BE"/>
            </a:br>
            <a:r>
              <a:rPr lang="nl-BE"/>
              <a:t>natte en verblijfsruimtes, niet naar</a:t>
            </a:r>
            <a:br>
              <a:rPr lang="nl-BE"/>
            </a:br>
            <a:r>
              <a:rPr lang="nl-BE"/>
              <a:t>de oppervlaktes. </a:t>
            </a:r>
          </a:p>
          <a:p>
            <a:r>
              <a:rPr lang="nl-BE"/>
              <a:t>Voorbeeld</a:t>
            </a:r>
          </a:p>
          <a:p>
            <a:pPr lvl="1"/>
            <a:r>
              <a:rPr lang="nl-BE"/>
              <a:t>4 verblijfsruimtes</a:t>
            </a:r>
          </a:p>
          <a:p>
            <a:pPr lvl="1"/>
            <a:r>
              <a:rPr lang="nl-BE"/>
              <a:t>65% van 4 = 2,6</a:t>
            </a:r>
          </a:p>
          <a:p>
            <a:pPr lvl="1"/>
            <a:r>
              <a:rPr lang="nl-BE"/>
              <a:t>Afronden naar boven: minstens 3</a:t>
            </a:r>
            <a:br>
              <a:rPr lang="nl-BE"/>
            </a:br>
            <a:r>
              <a:rPr lang="nl-BE"/>
              <a:t>ruimtes moeten voldoen</a:t>
            </a:r>
          </a:p>
          <a:p>
            <a:endParaRPr lang="nl-BE"/>
          </a:p>
          <a:p>
            <a:endParaRPr lang="nl-BE"/>
          </a:p>
          <a:p>
            <a:endParaRPr lang="nl-BE"/>
          </a:p>
        </p:txBody>
      </p:sp>
      <p:graphicFrame>
        <p:nvGraphicFramePr>
          <p:cNvPr id="11" name="Tabel 10">
            <a:extLst>
              <a:ext uri="{FF2B5EF4-FFF2-40B4-BE49-F238E27FC236}">
                <a16:creationId xmlns:a16="http://schemas.microsoft.com/office/drawing/2014/main" id="{7873ED00-CC23-65C2-4B45-4345963F35BF}"/>
              </a:ext>
            </a:extLst>
          </p:cNvPr>
          <p:cNvGraphicFramePr>
            <a:graphicFrameLocks noGrp="1"/>
          </p:cNvGraphicFramePr>
          <p:nvPr>
            <p:extLst>
              <p:ext uri="{D42A27DB-BD31-4B8C-83A1-F6EECF244321}">
                <p14:modId xmlns:p14="http://schemas.microsoft.com/office/powerpoint/2010/main" val="1120357531"/>
              </p:ext>
            </p:extLst>
          </p:nvPr>
        </p:nvGraphicFramePr>
        <p:xfrm>
          <a:off x="5421420" y="2123283"/>
          <a:ext cx="3568846" cy="3131824"/>
        </p:xfrm>
        <a:graphic>
          <a:graphicData uri="http://schemas.openxmlformats.org/drawingml/2006/table">
            <a:tbl>
              <a:tblPr>
                <a:tableStyleId>{5C22544A-7EE6-4342-B048-85BDC9FD1C3A}</a:tableStyleId>
              </a:tblPr>
              <a:tblGrid>
                <a:gridCol w="1629209">
                  <a:extLst>
                    <a:ext uri="{9D8B030D-6E8A-4147-A177-3AD203B41FA5}">
                      <a16:colId xmlns:a16="http://schemas.microsoft.com/office/drawing/2014/main" val="1718686526"/>
                    </a:ext>
                  </a:extLst>
                </a:gridCol>
                <a:gridCol w="1939637">
                  <a:extLst>
                    <a:ext uri="{9D8B030D-6E8A-4147-A177-3AD203B41FA5}">
                      <a16:colId xmlns:a16="http://schemas.microsoft.com/office/drawing/2014/main" val="1854723428"/>
                    </a:ext>
                  </a:extLst>
                </a:gridCol>
              </a:tblGrid>
              <a:tr h="167164">
                <a:tc gridSpan="2">
                  <a:txBody>
                    <a:bodyPr/>
                    <a:lstStyle/>
                    <a:p>
                      <a:pPr algn="ctr" fontAlgn="b"/>
                      <a:r>
                        <a:rPr lang="nl-NL" sz="1100" u="none" strike="noStrike">
                          <a:effectLst/>
                        </a:rPr>
                        <a:t>Minstens 65% van de natte/verblijfsruimtes</a:t>
                      </a:r>
                      <a:endParaRPr lang="nl-NL" sz="1100" b="0" i="0" u="none" strike="noStrike">
                        <a:solidFill>
                          <a:srgbClr val="000000"/>
                        </a:solidFill>
                        <a:effectLst/>
                        <a:latin typeface="Calibri" panose="020F0502020204030204" pitchFamily="34" charset="0"/>
                      </a:endParaRPr>
                    </a:p>
                  </a:txBody>
                  <a:tcPr marL="7144" marR="7144" marT="7144" marB="0" anchor="b"/>
                </a:tc>
                <a:tc hMerge="1">
                  <a:txBody>
                    <a:bodyPr/>
                    <a:lstStyle/>
                    <a:p>
                      <a:endParaRPr lang="nl-BE"/>
                    </a:p>
                  </a:txBody>
                  <a:tcPr/>
                </a:tc>
                <a:extLst>
                  <a:ext uri="{0D108BD9-81ED-4DB2-BD59-A6C34878D82A}">
                    <a16:rowId xmlns:a16="http://schemas.microsoft.com/office/drawing/2014/main" val="2257868850"/>
                  </a:ext>
                </a:extLst>
              </a:tr>
              <a:tr h="487204">
                <a:tc>
                  <a:txBody>
                    <a:bodyPr/>
                    <a:lstStyle/>
                    <a:p>
                      <a:pPr algn="l" fontAlgn="b"/>
                      <a:r>
                        <a:rPr lang="nl-NL" sz="1100" b="1" u="none" strike="noStrike">
                          <a:effectLst/>
                        </a:rPr>
                        <a:t>Als aantal ruimtes (nat of verblijf) gelijk is aan …,</a:t>
                      </a:r>
                      <a:endParaRPr lang="nl-NL" sz="1100" b="1"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nl-NL" sz="1100" b="1" u="none" strike="noStrike">
                          <a:effectLst/>
                        </a:rPr>
                        <a:t>dan moeten er minstens …. ruimtes (nat of verblijf) een groen vinkje hebben:</a:t>
                      </a:r>
                      <a:endParaRPr lang="nl-NL" sz="1100" b="1"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827993557"/>
                  </a:ext>
                </a:extLst>
              </a:tr>
              <a:tr h="167164">
                <a:tc>
                  <a:txBody>
                    <a:bodyPr/>
                    <a:lstStyle/>
                    <a:p>
                      <a:pPr algn="ctr" fontAlgn="b"/>
                      <a:r>
                        <a:rPr lang="nl-BE" sz="1100" u="none" strike="noStrike">
                          <a:effectLst/>
                        </a:rPr>
                        <a:t>1</a:t>
                      </a:r>
                      <a:endParaRPr lang="nl-BE" sz="11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nl-BE" sz="1100" u="none" strike="noStrike">
                          <a:effectLst/>
                        </a:rPr>
                        <a:t>1</a:t>
                      </a:r>
                      <a:endParaRPr lang="nl-BE" sz="11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113514956"/>
                  </a:ext>
                </a:extLst>
              </a:tr>
              <a:tr h="167164">
                <a:tc>
                  <a:txBody>
                    <a:bodyPr/>
                    <a:lstStyle/>
                    <a:p>
                      <a:pPr algn="ctr" fontAlgn="b"/>
                      <a:r>
                        <a:rPr lang="nl-BE" sz="1100" u="none" strike="noStrike">
                          <a:effectLst/>
                        </a:rPr>
                        <a:t>2</a:t>
                      </a:r>
                      <a:endParaRPr lang="nl-BE" sz="11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nl-BE" sz="1100" u="none" strike="noStrike">
                          <a:effectLst/>
                        </a:rPr>
                        <a:t>2</a:t>
                      </a:r>
                      <a:endParaRPr lang="nl-BE" sz="11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991051380"/>
                  </a:ext>
                </a:extLst>
              </a:tr>
              <a:tr h="167164">
                <a:tc>
                  <a:txBody>
                    <a:bodyPr/>
                    <a:lstStyle/>
                    <a:p>
                      <a:pPr algn="ctr" fontAlgn="b"/>
                      <a:r>
                        <a:rPr lang="nl-BE" sz="1100" u="none" strike="noStrike">
                          <a:effectLst/>
                        </a:rPr>
                        <a:t>3</a:t>
                      </a:r>
                      <a:endParaRPr lang="nl-BE" sz="11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nl-BE" sz="1100" u="none" strike="noStrike">
                          <a:effectLst/>
                        </a:rPr>
                        <a:t>2</a:t>
                      </a:r>
                      <a:endParaRPr lang="nl-BE" sz="11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887744183"/>
                  </a:ext>
                </a:extLst>
              </a:tr>
              <a:tr h="167164">
                <a:tc>
                  <a:txBody>
                    <a:bodyPr/>
                    <a:lstStyle/>
                    <a:p>
                      <a:pPr algn="ctr" fontAlgn="b"/>
                      <a:r>
                        <a:rPr lang="nl-BE" sz="1100" u="none" strike="noStrike">
                          <a:effectLst/>
                        </a:rPr>
                        <a:t>4</a:t>
                      </a:r>
                      <a:endParaRPr lang="nl-BE" sz="11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nl-BE" sz="1100" u="none" strike="noStrike">
                          <a:effectLst/>
                        </a:rPr>
                        <a:t>3</a:t>
                      </a:r>
                      <a:endParaRPr lang="nl-BE" sz="11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284706814"/>
                  </a:ext>
                </a:extLst>
              </a:tr>
              <a:tr h="167164">
                <a:tc>
                  <a:txBody>
                    <a:bodyPr/>
                    <a:lstStyle/>
                    <a:p>
                      <a:pPr algn="ctr" fontAlgn="b"/>
                      <a:r>
                        <a:rPr lang="nl-BE" sz="1100" u="none" strike="noStrike">
                          <a:effectLst/>
                        </a:rPr>
                        <a:t>5</a:t>
                      </a:r>
                      <a:endParaRPr lang="nl-BE" sz="11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nl-BE" sz="1100" u="none" strike="noStrike">
                          <a:effectLst/>
                        </a:rPr>
                        <a:t>4</a:t>
                      </a:r>
                      <a:endParaRPr lang="nl-BE" sz="11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206029763"/>
                  </a:ext>
                </a:extLst>
              </a:tr>
              <a:tr h="167164">
                <a:tc>
                  <a:txBody>
                    <a:bodyPr/>
                    <a:lstStyle/>
                    <a:p>
                      <a:pPr algn="ctr" fontAlgn="b"/>
                      <a:r>
                        <a:rPr lang="nl-BE" sz="1100" u="none" strike="noStrike">
                          <a:effectLst/>
                        </a:rPr>
                        <a:t>6</a:t>
                      </a:r>
                      <a:endParaRPr lang="nl-BE" sz="11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nl-BE" sz="1100" u="none" strike="noStrike">
                          <a:effectLst/>
                        </a:rPr>
                        <a:t>4</a:t>
                      </a:r>
                      <a:endParaRPr lang="nl-BE" sz="11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230725443"/>
                  </a:ext>
                </a:extLst>
              </a:tr>
              <a:tr h="167164">
                <a:tc>
                  <a:txBody>
                    <a:bodyPr/>
                    <a:lstStyle/>
                    <a:p>
                      <a:pPr algn="ctr" fontAlgn="b"/>
                      <a:r>
                        <a:rPr lang="nl-BE" sz="1100" u="none" strike="noStrike">
                          <a:effectLst/>
                        </a:rPr>
                        <a:t>7</a:t>
                      </a:r>
                      <a:endParaRPr lang="nl-BE" sz="11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nl-BE" sz="1100" u="none" strike="noStrike">
                          <a:effectLst/>
                        </a:rPr>
                        <a:t>5</a:t>
                      </a:r>
                      <a:endParaRPr lang="nl-BE" sz="11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19276600"/>
                  </a:ext>
                </a:extLst>
              </a:tr>
              <a:tr h="167164">
                <a:tc>
                  <a:txBody>
                    <a:bodyPr/>
                    <a:lstStyle/>
                    <a:p>
                      <a:pPr algn="ctr" fontAlgn="b"/>
                      <a:r>
                        <a:rPr lang="nl-BE" sz="1100" u="none" strike="noStrike">
                          <a:effectLst/>
                        </a:rPr>
                        <a:t>8</a:t>
                      </a:r>
                      <a:endParaRPr lang="nl-BE" sz="11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nl-BE" sz="1100" u="none" strike="noStrike">
                          <a:effectLst/>
                        </a:rPr>
                        <a:t>6</a:t>
                      </a:r>
                      <a:endParaRPr lang="nl-BE" sz="11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90235186"/>
                  </a:ext>
                </a:extLst>
              </a:tr>
              <a:tr h="167164">
                <a:tc>
                  <a:txBody>
                    <a:bodyPr/>
                    <a:lstStyle/>
                    <a:p>
                      <a:pPr algn="ctr" fontAlgn="b"/>
                      <a:r>
                        <a:rPr lang="nl-BE" sz="1100" u="none" strike="noStrike">
                          <a:effectLst/>
                        </a:rPr>
                        <a:t>9</a:t>
                      </a:r>
                      <a:endParaRPr lang="nl-BE" sz="11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nl-BE" sz="1100" u="none" strike="noStrike">
                          <a:effectLst/>
                        </a:rPr>
                        <a:t>6</a:t>
                      </a:r>
                      <a:endParaRPr lang="nl-BE" sz="11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021319099"/>
                  </a:ext>
                </a:extLst>
              </a:tr>
              <a:tr h="167164">
                <a:tc>
                  <a:txBody>
                    <a:bodyPr/>
                    <a:lstStyle/>
                    <a:p>
                      <a:pPr algn="ctr" fontAlgn="b"/>
                      <a:r>
                        <a:rPr lang="nl-BE" sz="1100" u="none" strike="noStrike">
                          <a:effectLst/>
                        </a:rPr>
                        <a:t>10</a:t>
                      </a:r>
                      <a:endParaRPr lang="nl-BE" sz="11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nl-BE" sz="1100" u="none" strike="noStrike">
                          <a:effectLst/>
                        </a:rPr>
                        <a:t>7</a:t>
                      </a:r>
                      <a:endParaRPr lang="nl-BE" sz="11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479595185"/>
                  </a:ext>
                </a:extLst>
              </a:tr>
              <a:tr h="167164">
                <a:tc>
                  <a:txBody>
                    <a:bodyPr/>
                    <a:lstStyle/>
                    <a:p>
                      <a:pPr algn="ctr" fontAlgn="b"/>
                      <a:r>
                        <a:rPr lang="nl-BE" sz="1100" u="none" strike="noStrike">
                          <a:effectLst/>
                        </a:rPr>
                        <a:t>11</a:t>
                      </a:r>
                      <a:endParaRPr lang="nl-BE" sz="11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nl-BE" sz="1100" u="none" strike="noStrike">
                          <a:effectLst/>
                        </a:rPr>
                        <a:t>8</a:t>
                      </a:r>
                      <a:endParaRPr lang="nl-BE" sz="11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12239805"/>
                  </a:ext>
                </a:extLst>
              </a:tr>
              <a:tr h="167164">
                <a:tc>
                  <a:txBody>
                    <a:bodyPr/>
                    <a:lstStyle/>
                    <a:p>
                      <a:pPr algn="ctr" fontAlgn="b"/>
                      <a:r>
                        <a:rPr lang="nl-BE" sz="1100" u="none" strike="noStrike">
                          <a:effectLst/>
                        </a:rPr>
                        <a:t>12</a:t>
                      </a:r>
                      <a:endParaRPr lang="nl-BE" sz="11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nl-BE" sz="1100" u="none" strike="noStrike">
                          <a:effectLst/>
                        </a:rPr>
                        <a:t>8</a:t>
                      </a:r>
                      <a:endParaRPr lang="nl-BE" sz="11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255074027"/>
                  </a:ext>
                </a:extLst>
              </a:tr>
              <a:tr h="167164">
                <a:tc>
                  <a:txBody>
                    <a:bodyPr/>
                    <a:lstStyle/>
                    <a:p>
                      <a:pPr algn="ctr" fontAlgn="b"/>
                      <a:r>
                        <a:rPr lang="nl-BE" sz="1100" u="none" strike="noStrike">
                          <a:effectLst/>
                        </a:rPr>
                        <a:t>13</a:t>
                      </a:r>
                      <a:endParaRPr lang="nl-BE" sz="11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nl-BE" sz="1100" u="none" strike="noStrike">
                          <a:effectLst/>
                        </a:rPr>
                        <a:t>9</a:t>
                      </a:r>
                      <a:endParaRPr lang="nl-BE" sz="11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369798309"/>
                  </a:ext>
                </a:extLst>
              </a:tr>
              <a:tr h="167164">
                <a:tc>
                  <a:txBody>
                    <a:bodyPr/>
                    <a:lstStyle/>
                    <a:p>
                      <a:pPr algn="ctr" fontAlgn="b"/>
                      <a:r>
                        <a:rPr lang="nl-BE" sz="1100" u="none" strike="noStrike">
                          <a:effectLst/>
                        </a:rPr>
                        <a:t>14</a:t>
                      </a:r>
                      <a:endParaRPr lang="nl-BE" sz="11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nl-BE" sz="1100" u="none" strike="noStrike">
                          <a:effectLst/>
                        </a:rPr>
                        <a:t>10</a:t>
                      </a:r>
                      <a:endParaRPr lang="nl-BE" sz="11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685917903"/>
                  </a:ext>
                </a:extLst>
              </a:tr>
            </a:tbl>
          </a:graphicData>
        </a:graphic>
      </p:graphicFrame>
      <p:pic>
        <p:nvPicPr>
          <p:cNvPr id="4" name="Picture 2" descr="Afbeelding met teken, tekening&#10;&#10;Automatisch gegenereerde beschrijving">
            <a:extLst>
              <a:ext uri="{FF2B5EF4-FFF2-40B4-BE49-F238E27FC236}">
                <a16:creationId xmlns:a16="http://schemas.microsoft.com/office/drawing/2014/main" id="{127ECF5A-843A-FA9D-F902-35F41EE2CB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8120" y="85725"/>
            <a:ext cx="1080120"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2013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1D5805-C41F-2220-7734-163F6568FD59}"/>
              </a:ext>
            </a:extLst>
          </p:cNvPr>
          <p:cNvSpPr>
            <a:spLocks noGrp="1"/>
          </p:cNvSpPr>
          <p:nvPr>
            <p:ph type="title"/>
          </p:nvPr>
        </p:nvSpPr>
        <p:spPr/>
        <p:txBody>
          <a:bodyPr/>
          <a:lstStyle/>
          <a:p>
            <a:pPr algn="l"/>
            <a:r>
              <a:rPr lang="nl-BE"/>
              <a:t>Impact op certificaat</a:t>
            </a:r>
          </a:p>
        </p:txBody>
      </p:sp>
      <p:sp>
        <p:nvSpPr>
          <p:cNvPr id="3" name="Tijdelijke aanduiding voor inhoud 2">
            <a:extLst>
              <a:ext uri="{FF2B5EF4-FFF2-40B4-BE49-F238E27FC236}">
                <a16:creationId xmlns:a16="http://schemas.microsoft.com/office/drawing/2014/main" id="{A1B27CFF-7957-7122-495E-569A185DCB4C}"/>
              </a:ext>
            </a:extLst>
          </p:cNvPr>
          <p:cNvSpPr>
            <a:spLocks noGrp="1"/>
          </p:cNvSpPr>
          <p:nvPr>
            <p:ph sz="half" idx="2"/>
          </p:nvPr>
        </p:nvSpPr>
        <p:spPr>
          <a:xfrm>
            <a:off x="539552" y="1628800"/>
            <a:ext cx="8450714" cy="4752950"/>
          </a:xfrm>
        </p:spPr>
        <p:txBody>
          <a:bodyPr/>
          <a:lstStyle/>
          <a:p>
            <a:r>
              <a:rPr lang="nl-BE"/>
              <a:t>Voorbeeld 1:</a:t>
            </a:r>
          </a:p>
          <a:p>
            <a:pPr lvl="1"/>
            <a:r>
              <a:rPr lang="nl-BE"/>
              <a:t>Aantal verblijfsruimtes met groen vinkje = 0</a:t>
            </a:r>
          </a:p>
          <a:p>
            <a:pPr lvl="1"/>
            <a:r>
              <a:rPr lang="nl-BE"/>
              <a:t>Aantal verblijfsruimtes totaal = 4</a:t>
            </a:r>
          </a:p>
          <a:p>
            <a:pPr indent="0">
              <a:buNone/>
            </a:pPr>
            <a:r>
              <a:rPr lang="nl-BE">
                <a:sym typeface="Wingdings" panose="05000000000000000000" pitchFamily="2" charset="2"/>
              </a:rPr>
              <a:t> 0/4 = 0 % van verblijfsruimtes voldoet</a:t>
            </a:r>
          </a:p>
          <a:p>
            <a:pPr lvl="1"/>
            <a:r>
              <a:rPr lang="nl-BE"/>
              <a:t>Aantal natte ruimtes met groen vinkje = 0</a:t>
            </a:r>
          </a:p>
          <a:p>
            <a:pPr lvl="1"/>
            <a:r>
              <a:rPr lang="nl-BE"/>
              <a:t>Aantal natte ruimtes = 3</a:t>
            </a:r>
          </a:p>
          <a:p>
            <a:pPr indent="0">
              <a:buNone/>
            </a:pPr>
            <a:r>
              <a:rPr lang="nl-BE">
                <a:sym typeface="Wingdings" panose="05000000000000000000" pitchFamily="2" charset="2"/>
              </a:rPr>
              <a:t> 0/3 = 0 % van natte ruimtes voldoet</a:t>
            </a:r>
          </a:p>
          <a:p>
            <a:pPr indent="0">
              <a:buNone/>
            </a:pPr>
            <a:r>
              <a:rPr lang="nl-BE">
                <a:sym typeface="Wingdings" panose="05000000000000000000" pitchFamily="2" charset="2"/>
              </a:rPr>
              <a:t> Keuken en badkamer voldoen niet</a:t>
            </a:r>
          </a:p>
          <a:p>
            <a:endParaRPr lang="nl-BE"/>
          </a:p>
          <a:p>
            <a:endParaRPr lang="nl-BE"/>
          </a:p>
          <a:p>
            <a:endParaRPr lang="nl-BE"/>
          </a:p>
        </p:txBody>
      </p:sp>
      <p:pic>
        <p:nvPicPr>
          <p:cNvPr id="4" name="Afbeelding 3">
            <a:extLst>
              <a:ext uri="{FF2B5EF4-FFF2-40B4-BE49-F238E27FC236}">
                <a16:creationId xmlns:a16="http://schemas.microsoft.com/office/drawing/2014/main" id="{D87B5127-EB48-9DDA-AF62-70AE89606D70}"/>
              </a:ext>
            </a:extLst>
          </p:cNvPr>
          <p:cNvPicPr>
            <a:picLocks noChangeAspect="1"/>
          </p:cNvPicPr>
          <p:nvPr/>
        </p:nvPicPr>
        <p:blipFill>
          <a:blip r:embed="rId2"/>
          <a:stretch>
            <a:fillRect/>
          </a:stretch>
        </p:blipFill>
        <p:spPr>
          <a:xfrm>
            <a:off x="5517079" y="3429000"/>
            <a:ext cx="3626921" cy="2667000"/>
          </a:xfrm>
          <a:prstGeom prst="rect">
            <a:avLst/>
          </a:prstGeom>
        </p:spPr>
      </p:pic>
      <p:sp>
        <p:nvSpPr>
          <p:cNvPr id="5" name="Tekstvak 4">
            <a:extLst>
              <a:ext uri="{FF2B5EF4-FFF2-40B4-BE49-F238E27FC236}">
                <a16:creationId xmlns:a16="http://schemas.microsoft.com/office/drawing/2014/main" id="{52D95330-5C40-0A94-2548-02E3106C649C}"/>
              </a:ext>
            </a:extLst>
          </p:cNvPr>
          <p:cNvSpPr txBox="1"/>
          <p:nvPr/>
        </p:nvSpPr>
        <p:spPr>
          <a:xfrm>
            <a:off x="925259" y="6096000"/>
            <a:ext cx="5599366" cy="646331"/>
          </a:xfrm>
          <a:prstGeom prst="rect">
            <a:avLst/>
          </a:prstGeom>
          <a:solidFill>
            <a:srgbClr val="FF0000"/>
          </a:solidFill>
          <a:ln>
            <a:solidFill>
              <a:srgbClr val="FF0000"/>
            </a:solidFill>
          </a:ln>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nl-BE"/>
            </a:defPPr>
            <a:lvl1pPr>
              <a:defRPr>
                <a:solidFill>
                  <a:schemeClr val="tx1"/>
                </a:solidFill>
              </a:defRPr>
            </a:lvl1pPr>
          </a:lstStyle>
          <a:p>
            <a:r>
              <a:rPr lang="nl-BE">
                <a:solidFill>
                  <a:schemeClr val="bg1"/>
                </a:solidFill>
              </a:rPr>
              <a:t>Woning heeft geen enkele correcte ventilatievoorziening </a:t>
            </a:r>
          </a:p>
          <a:p>
            <a:r>
              <a:rPr lang="nl-BE">
                <a:solidFill>
                  <a:schemeClr val="bg1"/>
                </a:solidFill>
                <a:sym typeface="Wingdings" panose="05000000000000000000" pitchFamily="2" charset="2"/>
              </a:rPr>
              <a:t> rode aanbeveling</a:t>
            </a:r>
            <a:endParaRPr lang="nl-BE">
              <a:solidFill>
                <a:schemeClr val="bg1"/>
              </a:solidFill>
            </a:endParaRPr>
          </a:p>
        </p:txBody>
      </p:sp>
      <p:pic>
        <p:nvPicPr>
          <p:cNvPr id="6" name="Graphic 5" descr="Sluiten met effen opvulling">
            <a:extLst>
              <a:ext uri="{FF2B5EF4-FFF2-40B4-BE49-F238E27FC236}">
                <a16:creationId xmlns:a16="http://schemas.microsoft.com/office/drawing/2014/main" id="{A878DEF3-2F63-1142-EEEB-FDE0D850548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29874" y="2708920"/>
            <a:ext cx="241991" cy="241991"/>
          </a:xfrm>
          <a:prstGeom prst="rect">
            <a:avLst/>
          </a:prstGeom>
        </p:spPr>
      </p:pic>
      <p:pic>
        <p:nvPicPr>
          <p:cNvPr id="10" name="Graphic 9" descr="Sluiten met effen opvulling">
            <a:extLst>
              <a:ext uri="{FF2B5EF4-FFF2-40B4-BE49-F238E27FC236}">
                <a16:creationId xmlns:a16="http://schemas.microsoft.com/office/drawing/2014/main" id="{C5BCA444-8CCB-05EE-4A41-61242223530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87883" y="3738395"/>
            <a:ext cx="241991" cy="241991"/>
          </a:xfrm>
          <a:prstGeom prst="rect">
            <a:avLst/>
          </a:prstGeom>
        </p:spPr>
      </p:pic>
      <p:pic>
        <p:nvPicPr>
          <p:cNvPr id="12" name="Graphic 11" descr="Sluiten met effen opvulling">
            <a:extLst>
              <a:ext uri="{FF2B5EF4-FFF2-40B4-BE49-F238E27FC236}">
                <a16:creationId xmlns:a16="http://schemas.microsoft.com/office/drawing/2014/main" id="{111483E0-3E2F-A7C4-44E8-C00BAAD53B6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21354" y="4098976"/>
            <a:ext cx="241991" cy="241991"/>
          </a:xfrm>
          <a:prstGeom prst="rect">
            <a:avLst/>
          </a:prstGeom>
        </p:spPr>
      </p:pic>
      <p:pic>
        <p:nvPicPr>
          <p:cNvPr id="11" name="Picture 2" descr="Afbeelding met teken, tekening&#10;&#10;Automatisch gegenereerde beschrijving">
            <a:extLst>
              <a:ext uri="{FF2B5EF4-FFF2-40B4-BE49-F238E27FC236}">
                <a16:creationId xmlns:a16="http://schemas.microsoft.com/office/drawing/2014/main" id="{57587833-48F5-9D45-DB1C-39BA603C13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8120" y="85725"/>
            <a:ext cx="1080120"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5863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1D5805-C41F-2220-7734-163F6568FD59}"/>
              </a:ext>
            </a:extLst>
          </p:cNvPr>
          <p:cNvSpPr>
            <a:spLocks noGrp="1"/>
          </p:cNvSpPr>
          <p:nvPr>
            <p:ph type="title"/>
          </p:nvPr>
        </p:nvSpPr>
        <p:spPr/>
        <p:txBody>
          <a:bodyPr/>
          <a:lstStyle/>
          <a:p>
            <a:pPr algn="l"/>
            <a:r>
              <a:rPr lang="nl-BE"/>
              <a:t>Impact op certificaat</a:t>
            </a:r>
          </a:p>
        </p:txBody>
      </p:sp>
      <p:sp>
        <p:nvSpPr>
          <p:cNvPr id="3" name="Tijdelijke aanduiding voor inhoud 2">
            <a:extLst>
              <a:ext uri="{FF2B5EF4-FFF2-40B4-BE49-F238E27FC236}">
                <a16:creationId xmlns:a16="http://schemas.microsoft.com/office/drawing/2014/main" id="{A1B27CFF-7957-7122-495E-569A185DCB4C}"/>
              </a:ext>
            </a:extLst>
          </p:cNvPr>
          <p:cNvSpPr>
            <a:spLocks noGrp="1"/>
          </p:cNvSpPr>
          <p:nvPr>
            <p:ph sz="half" idx="2"/>
          </p:nvPr>
        </p:nvSpPr>
        <p:spPr>
          <a:xfrm>
            <a:off x="539552" y="1628800"/>
            <a:ext cx="8450714" cy="4752950"/>
          </a:xfrm>
        </p:spPr>
        <p:txBody>
          <a:bodyPr/>
          <a:lstStyle/>
          <a:p>
            <a:r>
              <a:rPr lang="nl-BE"/>
              <a:t>Voorbeeld 2:</a:t>
            </a:r>
          </a:p>
          <a:p>
            <a:pPr lvl="1"/>
            <a:r>
              <a:rPr lang="nl-BE"/>
              <a:t>Aantal verblijfsruimtes met groen vinkje = 3</a:t>
            </a:r>
          </a:p>
          <a:p>
            <a:pPr lvl="1"/>
            <a:r>
              <a:rPr lang="nl-BE"/>
              <a:t>Aantal verblijfsruimtes totaal = 4</a:t>
            </a:r>
          </a:p>
          <a:p>
            <a:pPr indent="0">
              <a:buNone/>
            </a:pPr>
            <a:r>
              <a:rPr lang="nl-BE">
                <a:sym typeface="Wingdings" panose="05000000000000000000" pitchFamily="2" charset="2"/>
              </a:rPr>
              <a:t> 3/4 = 75 % van verblijfsruimtes voldoet</a:t>
            </a:r>
          </a:p>
          <a:p>
            <a:pPr lvl="1"/>
            <a:r>
              <a:rPr lang="nl-BE"/>
              <a:t>Aantal natte ruimtes met groen vinkje = 1</a:t>
            </a:r>
          </a:p>
          <a:p>
            <a:pPr lvl="1"/>
            <a:r>
              <a:rPr lang="nl-BE"/>
              <a:t>Aantal natte ruimtes = 3</a:t>
            </a:r>
          </a:p>
          <a:p>
            <a:pPr indent="0">
              <a:buNone/>
            </a:pPr>
            <a:r>
              <a:rPr lang="nl-BE">
                <a:sym typeface="Wingdings" panose="05000000000000000000" pitchFamily="2" charset="2"/>
              </a:rPr>
              <a:t> 1/3 = 33 % van natte ruimtes voldoet</a:t>
            </a:r>
          </a:p>
          <a:p>
            <a:pPr indent="0">
              <a:buNone/>
            </a:pPr>
            <a:r>
              <a:rPr lang="nl-BE">
                <a:sym typeface="Wingdings" panose="05000000000000000000" pitchFamily="2" charset="2"/>
              </a:rPr>
              <a:t> Keuken voldoet niet, badkamer wel</a:t>
            </a:r>
          </a:p>
          <a:p>
            <a:endParaRPr lang="nl-BE"/>
          </a:p>
          <a:p>
            <a:endParaRPr lang="nl-BE"/>
          </a:p>
          <a:p>
            <a:endParaRPr lang="nl-BE"/>
          </a:p>
        </p:txBody>
      </p:sp>
      <p:pic>
        <p:nvPicPr>
          <p:cNvPr id="10" name="Graphic 9" descr="Sluiten met effen opvulling">
            <a:extLst>
              <a:ext uri="{FF2B5EF4-FFF2-40B4-BE49-F238E27FC236}">
                <a16:creationId xmlns:a16="http://schemas.microsoft.com/office/drawing/2014/main" id="{C5BCA444-8CCB-05EE-4A41-6124222353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36936" y="3741404"/>
            <a:ext cx="241991" cy="241991"/>
          </a:xfrm>
          <a:prstGeom prst="rect">
            <a:avLst/>
          </a:prstGeom>
        </p:spPr>
      </p:pic>
      <p:pic>
        <p:nvPicPr>
          <p:cNvPr id="12" name="Graphic 11" descr="Sluiten met effen opvulling">
            <a:extLst>
              <a:ext uri="{FF2B5EF4-FFF2-40B4-BE49-F238E27FC236}">
                <a16:creationId xmlns:a16="http://schemas.microsoft.com/office/drawing/2014/main" id="{111483E0-3E2F-A7C4-44E8-C00BAAD53B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3464" y="4108241"/>
            <a:ext cx="241991" cy="241991"/>
          </a:xfrm>
          <a:prstGeom prst="rect">
            <a:avLst/>
          </a:prstGeom>
        </p:spPr>
      </p:pic>
      <p:pic>
        <p:nvPicPr>
          <p:cNvPr id="11" name="Graphic 10" descr="Vinkje met effen opvulling">
            <a:extLst>
              <a:ext uri="{FF2B5EF4-FFF2-40B4-BE49-F238E27FC236}">
                <a16:creationId xmlns:a16="http://schemas.microsoft.com/office/drawing/2014/main" id="{4F6B3673-E8B7-1AC0-6348-9A4905F9E2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78927" y="2708920"/>
            <a:ext cx="241991" cy="241991"/>
          </a:xfrm>
          <a:prstGeom prst="rect">
            <a:avLst/>
          </a:prstGeom>
        </p:spPr>
      </p:pic>
      <p:sp>
        <p:nvSpPr>
          <p:cNvPr id="13" name="Tekstvak 12">
            <a:extLst>
              <a:ext uri="{FF2B5EF4-FFF2-40B4-BE49-F238E27FC236}">
                <a16:creationId xmlns:a16="http://schemas.microsoft.com/office/drawing/2014/main" id="{E6B56A80-F197-6DB2-A79F-99AEBD44AC4A}"/>
              </a:ext>
            </a:extLst>
          </p:cNvPr>
          <p:cNvSpPr txBox="1"/>
          <p:nvPr/>
        </p:nvSpPr>
        <p:spPr>
          <a:xfrm>
            <a:off x="925260" y="6095999"/>
            <a:ext cx="6621294" cy="646332"/>
          </a:xfrm>
          <a:prstGeom prst="rect">
            <a:avLst/>
          </a:prstGeom>
          <a:solidFill>
            <a:srgbClr val="FCB414"/>
          </a:solidFill>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nl-BE"/>
            </a:defPPr>
            <a:lvl1pPr>
              <a:defRPr>
                <a:solidFill>
                  <a:schemeClr val="tx1"/>
                </a:solidFill>
              </a:defRPr>
            </a:lvl1pPr>
          </a:lstStyle>
          <a:p>
            <a:r>
              <a:rPr lang="nl-BE">
                <a:solidFill>
                  <a:schemeClr val="bg1"/>
                </a:solidFill>
              </a:rPr>
              <a:t>Woning voldoet niet aan alle voorwaarden van minimale voorziening </a:t>
            </a:r>
            <a:r>
              <a:rPr lang="nl-BE">
                <a:solidFill>
                  <a:schemeClr val="bg1"/>
                </a:solidFill>
                <a:sym typeface="Wingdings" panose="05000000000000000000" pitchFamily="2" charset="2"/>
              </a:rPr>
              <a:t> geen lichtgroen, wel oranje aanbeveling</a:t>
            </a:r>
            <a:endParaRPr lang="nl-BE">
              <a:solidFill>
                <a:schemeClr val="bg1"/>
              </a:solidFill>
            </a:endParaRPr>
          </a:p>
        </p:txBody>
      </p:sp>
      <p:pic>
        <p:nvPicPr>
          <p:cNvPr id="14" name="Afbeelding 13">
            <a:extLst>
              <a:ext uri="{FF2B5EF4-FFF2-40B4-BE49-F238E27FC236}">
                <a16:creationId xmlns:a16="http://schemas.microsoft.com/office/drawing/2014/main" id="{3878C381-0875-03FF-D22E-6CE4763491A1}"/>
              </a:ext>
            </a:extLst>
          </p:cNvPr>
          <p:cNvPicPr>
            <a:picLocks noChangeAspect="1"/>
          </p:cNvPicPr>
          <p:nvPr/>
        </p:nvPicPr>
        <p:blipFill>
          <a:blip r:embed="rId6"/>
          <a:stretch>
            <a:fillRect/>
          </a:stretch>
        </p:blipFill>
        <p:spPr>
          <a:xfrm>
            <a:off x="5678927" y="3301402"/>
            <a:ext cx="3561742" cy="2794597"/>
          </a:xfrm>
          <a:prstGeom prst="rect">
            <a:avLst/>
          </a:prstGeom>
        </p:spPr>
      </p:pic>
      <p:pic>
        <p:nvPicPr>
          <p:cNvPr id="4" name="Picture 2" descr="Afbeelding met teken, tekening&#10;&#10;Automatisch gegenereerde beschrijving">
            <a:extLst>
              <a:ext uri="{FF2B5EF4-FFF2-40B4-BE49-F238E27FC236}">
                <a16:creationId xmlns:a16="http://schemas.microsoft.com/office/drawing/2014/main" id="{A556DB7E-0FDC-5097-DBB6-BEBE70EE9D0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38120" y="85725"/>
            <a:ext cx="1080120"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8491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1D5805-C41F-2220-7734-163F6568FD59}"/>
              </a:ext>
            </a:extLst>
          </p:cNvPr>
          <p:cNvSpPr>
            <a:spLocks noGrp="1"/>
          </p:cNvSpPr>
          <p:nvPr>
            <p:ph type="title"/>
          </p:nvPr>
        </p:nvSpPr>
        <p:spPr/>
        <p:txBody>
          <a:bodyPr/>
          <a:lstStyle/>
          <a:p>
            <a:pPr algn="l"/>
            <a:r>
              <a:rPr lang="nl-BE"/>
              <a:t>Impact op certificaat</a:t>
            </a:r>
          </a:p>
        </p:txBody>
      </p:sp>
      <p:sp>
        <p:nvSpPr>
          <p:cNvPr id="3" name="Tijdelijke aanduiding voor inhoud 2">
            <a:extLst>
              <a:ext uri="{FF2B5EF4-FFF2-40B4-BE49-F238E27FC236}">
                <a16:creationId xmlns:a16="http://schemas.microsoft.com/office/drawing/2014/main" id="{A1B27CFF-7957-7122-495E-569A185DCB4C}"/>
              </a:ext>
            </a:extLst>
          </p:cNvPr>
          <p:cNvSpPr>
            <a:spLocks noGrp="1"/>
          </p:cNvSpPr>
          <p:nvPr>
            <p:ph sz="half" idx="2"/>
          </p:nvPr>
        </p:nvSpPr>
        <p:spPr>
          <a:xfrm>
            <a:off x="539552" y="1628800"/>
            <a:ext cx="8450714" cy="4752950"/>
          </a:xfrm>
        </p:spPr>
        <p:txBody>
          <a:bodyPr/>
          <a:lstStyle/>
          <a:p>
            <a:r>
              <a:rPr lang="nl-BE"/>
              <a:t>Voorbeeld 3:</a:t>
            </a:r>
          </a:p>
          <a:p>
            <a:pPr lvl="1"/>
            <a:r>
              <a:rPr lang="nl-BE"/>
              <a:t>Aantal verblijfsruimtes met groen vinkje = 3</a:t>
            </a:r>
          </a:p>
          <a:p>
            <a:pPr lvl="1"/>
            <a:r>
              <a:rPr lang="nl-BE"/>
              <a:t>Aantal verblijfsruimtes totaal = 4</a:t>
            </a:r>
          </a:p>
          <a:p>
            <a:pPr indent="0">
              <a:buNone/>
            </a:pPr>
            <a:r>
              <a:rPr lang="nl-BE">
                <a:sym typeface="Wingdings" panose="05000000000000000000" pitchFamily="2" charset="2"/>
              </a:rPr>
              <a:t> 3/4 = 75 % van verblijfsruimtes voldoet</a:t>
            </a:r>
          </a:p>
          <a:p>
            <a:pPr lvl="1"/>
            <a:r>
              <a:rPr lang="nl-BE"/>
              <a:t>Aantal natte ruimtes met groen vinkje = 3</a:t>
            </a:r>
          </a:p>
          <a:p>
            <a:pPr lvl="1"/>
            <a:r>
              <a:rPr lang="nl-BE"/>
              <a:t>Aantal natte ruimtes = 3</a:t>
            </a:r>
          </a:p>
          <a:p>
            <a:pPr indent="0">
              <a:buNone/>
            </a:pPr>
            <a:r>
              <a:rPr lang="nl-BE">
                <a:sym typeface="Wingdings" panose="05000000000000000000" pitchFamily="2" charset="2"/>
              </a:rPr>
              <a:t> 3/3 = 100 % van natte ruimtes voldoet</a:t>
            </a:r>
          </a:p>
          <a:p>
            <a:pPr indent="0">
              <a:buNone/>
            </a:pPr>
            <a:r>
              <a:rPr lang="nl-BE">
                <a:sym typeface="Wingdings" panose="05000000000000000000" pitchFamily="2" charset="2"/>
              </a:rPr>
              <a:t> Keuken en badkamer voldoen</a:t>
            </a:r>
          </a:p>
          <a:p>
            <a:endParaRPr lang="nl-BE"/>
          </a:p>
          <a:p>
            <a:endParaRPr lang="nl-BE"/>
          </a:p>
          <a:p>
            <a:endParaRPr lang="nl-BE"/>
          </a:p>
        </p:txBody>
      </p:sp>
      <p:pic>
        <p:nvPicPr>
          <p:cNvPr id="11" name="Graphic 10" descr="Vinkje met effen opvulling">
            <a:extLst>
              <a:ext uri="{FF2B5EF4-FFF2-40B4-BE49-F238E27FC236}">
                <a16:creationId xmlns:a16="http://schemas.microsoft.com/office/drawing/2014/main" id="{4F6B3673-E8B7-1AC0-6348-9A4905F9E2D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78927" y="2708920"/>
            <a:ext cx="241991" cy="241991"/>
          </a:xfrm>
          <a:prstGeom prst="rect">
            <a:avLst/>
          </a:prstGeom>
        </p:spPr>
      </p:pic>
      <p:pic>
        <p:nvPicPr>
          <p:cNvPr id="4" name="Graphic 3" descr="Vinkje met effen opvulling">
            <a:extLst>
              <a:ext uri="{FF2B5EF4-FFF2-40B4-BE49-F238E27FC236}">
                <a16:creationId xmlns:a16="http://schemas.microsoft.com/office/drawing/2014/main" id="{F11A15F4-7169-BA17-DD23-25CB704695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57931" y="3741404"/>
            <a:ext cx="241991" cy="241991"/>
          </a:xfrm>
          <a:prstGeom prst="rect">
            <a:avLst/>
          </a:prstGeom>
        </p:spPr>
      </p:pic>
      <p:pic>
        <p:nvPicPr>
          <p:cNvPr id="5" name="Graphic 4" descr="Vinkje met effen opvulling">
            <a:extLst>
              <a:ext uri="{FF2B5EF4-FFF2-40B4-BE49-F238E27FC236}">
                <a16:creationId xmlns:a16="http://schemas.microsoft.com/office/drawing/2014/main" id="{EB2E0E3B-394C-8E51-52C8-69590A14A2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43913" y="4098450"/>
            <a:ext cx="241991" cy="241991"/>
          </a:xfrm>
          <a:prstGeom prst="rect">
            <a:avLst/>
          </a:prstGeom>
        </p:spPr>
      </p:pic>
      <p:pic>
        <p:nvPicPr>
          <p:cNvPr id="6" name="Afbeelding 5">
            <a:extLst>
              <a:ext uri="{FF2B5EF4-FFF2-40B4-BE49-F238E27FC236}">
                <a16:creationId xmlns:a16="http://schemas.microsoft.com/office/drawing/2014/main" id="{B501F211-BDA2-7FE7-1791-271D0548E6A9}"/>
              </a:ext>
            </a:extLst>
          </p:cNvPr>
          <p:cNvPicPr>
            <a:picLocks noChangeAspect="1"/>
          </p:cNvPicPr>
          <p:nvPr/>
        </p:nvPicPr>
        <p:blipFill>
          <a:blip r:embed="rId4"/>
          <a:stretch>
            <a:fillRect/>
          </a:stretch>
        </p:blipFill>
        <p:spPr>
          <a:xfrm>
            <a:off x="5804309" y="3427620"/>
            <a:ext cx="3364628" cy="2639938"/>
          </a:xfrm>
          <a:prstGeom prst="rect">
            <a:avLst/>
          </a:prstGeom>
        </p:spPr>
      </p:pic>
      <p:sp>
        <p:nvSpPr>
          <p:cNvPr id="15" name="Tekstvak 14">
            <a:extLst>
              <a:ext uri="{FF2B5EF4-FFF2-40B4-BE49-F238E27FC236}">
                <a16:creationId xmlns:a16="http://schemas.microsoft.com/office/drawing/2014/main" id="{D54D1B6E-F48C-60CB-3906-128EC936E17F}"/>
              </a:ext>
            </a:extLst>
          </p:cNvPr>
          <p:cNvSpPr txBox="1"/>
          <p:nvPr/>
        </p:nvSpPr>
        <p:spPr>
          <a:xfrm>
            <a:off x="959550" y="6095999"/>
            <a:ext cx="6621294" cy="646331"/>
          </a:xfrm>
          <a:prstGeom prst="rect">
            <a:avLst/>
          </a:prstGeom>
          <a:solidFill>
            <a:srgbClr val="C8D32D"/>
          </a:solidFill>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nl-BE">
                <a:solidFill>
                  <a:schemeClr val="bg1"/>
                </a:solidFill>
              </a:rPr>
              <a:t>Woning voldoet aan alle voorwaarden van minimale voorziening maar geen 100% </a:t>
            </a:r>
            <a:r>
              <a:rPr lang="nl-BE">
                <a:solidFill>
                  <a:schemeClr val="bg1"/>
                </a:solidFill>
                <a:sym typeface="Wingdings" panose="05000000000000000000" pitchFamily="2" charset="2"/>
              </a:rPr>
              <a:t> lichtgroene aanbeveling</a:t>
            </a:r>
            <a:endParaRPr lang="nl-BE">
              <a:solidFill>
                <a:schemeClr val="bg1"/>
              </a:solidFill>
            </a:endParaRPr>
          </a:p>
        </p:txBody>
      </p:sp>
      <p:pic>
        <p:nvPicPr>
          <p:cNvPr id="10" name="Picture 2" descr="Afbeelding met teken, tekening&#10;&#10;Automatisch gegenereerde beschrijving">
            <a:extLst>
              <a:ext uri="{FF2B5EF4-FFF2-40B4-BE49-F238E27FC236}">
                <a16:creationId xmlns:a16="http://schemas.microsoft.com/office/drawing/2014/main" id="{EC852181-7BE1-82B6-D378-47F386D32E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8120" y="85725"/>
            <a:ext cx="1080120"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7505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1D5805-C41F-2220-7734-163F6568FD59}"/>
              </a:ext>
            </a:extLst>
          </p:cNvPr>
          <p:cNvSpPr>
            <a:spLocks noGrp="1"/>
          </p:cNvSpPr>
          <p:nvPr>
            <p:ph type="title"/>
          </p:nvPr>
        </p:nvSpPr>
        <p:spPr/>
        <p:txBody>
          <a:bodyPr/>
          <a:lstStyle/>
          <a:p>
            <a:pPr algn="l"/>
            <a:r>
              <a:rPr lang="nl-BE"/>
              <a:t>Impact op certificaat</a:t>
            </a:r>
          </a:p>
        </p:txBody>
      </p:sp>
      <p:sp>
        <p:nvSpPr>
          <p:cNvPr id="3" name="Tijdelijke aanduiding voor inhoud 2">
            <a:extLst>
              <a:ext uri="{FF2B5EF4-FFF2-40B4-BE49-F238E27FC236}">
                <a16:creationId xmlns:a16="http://schemas.microsoft.com/office/drawing/2014/main" id="{A1B27CFF-7957-7122-495E-569A185DCB4C}"/>
              </a:ext>
            </a:extLst>
          </p:cNvPr>
          <p:cNvSpPr>
            <a:spLocks noGrp="1"/>
          </p:cNvSpPr>
          <p:nvPr>
            <p:ph sz="half" idx="2"/>
          </p:nvPr>
        </p:nvSpPr>
        <p:spPr>
          <a:xfrm>
            <a:off x="539552" y="1628800"/>
            <a:ext cx="8450714" cy="4752950"/>
          </a:xfrm>
        </p:spPr>
        <p:txBody>
          <a:bodyPr/>
          <a:lstStyle/>
          <a:p>
            <a:r>
              <a:rPr lang="nl-BE"/>
              <a:t>Voorbeeld 4:</a:t>
            </a:r>
          </a:p>
          <a:p>
            <a:pPr lvl="1"/>
            <a:r>
              <a:rPr lang="nl-BE"/>
              <a:t>Aantal verblijfsruimtes met groen vinkje = 4</a:t>
            </a:r>
          </a:p>
          <a:p>
            <a:pPr lvl="1"/>
            <a:r>
              <a:rPr lang="nl-BE"/>
              <a:t>Aantal verblijfsruimtes totaal = 4</a:t>
            </a:r>
          </a:p>
          <a:p>
            <a:pPr indent="0">
              <a:buNone/>
            </a:pPr>
            <a:r>
              <a:rPr lang="nl-BE">
                <a:sym typeface="Wingdings" panose="05000000000000000000" pitchFamily="2" charset="2"/>
              </a:rPr>
              <a:t> 4/4 = 100 % van verblijfsruimtes voldoet</a:t>
            </a:r>
          </a:p>
          <a:p>
            <a:pPr lvl="1"/>
            <a:r>
              <a:rPr lang="nl-BE"/>
              <a:t>Aantal natte ruimtes met groen vinkje = 3</a:t>
            </a:r>
          </a:p>
          <a:p>
            <a:pPr lvl="1"/>
            <a:r>
              <a:rPr lang="nl-BE"/>
              <a:t>Aantal natte ruimtes = 3</a:t>
            </a:r>
          </a:p>
          <a:p>
            <a:pPr indent="0">
              <a:buNone/>
            </a:pPr>
            <a:r>
              <a:rPr lang="nl-BE">
                <a:sym typeface="Wingdings" panose="05000000000000000000" pitchFamily="2" charset="2"/>
              </a:rPr>
              <a:t> 3/3 = 100 % van natte ruimtes voldoet</a:t>
            </a:r>
          </a:p>
          <a:p>
            <a:pPr indent="0">
              <a:buNone/>
            </a:pPr>
            <a:r>
              <a:rPr lang="nl-BE">
                <a:sym typeface="Wingdings" panose="05000000000000000000" pitchFamily="2" charset="2"/>
              </a:rPr>
              <a:t> Keuken en badkamer voldoen</a:t>
            </a:r>
          </a:p>
          <a:p>
            <a:endParaRPr lang="nl-BE"/>
          </a:p>
          <a:p>
            <a:endParaRPr lang="nl-BE"/>
          </a:p>
          <a:p>
            <a:endParaRPr lang="nl-BE"/>
          </a:p>
        </p:txBody>
      </p:sp>
      <p:pic>
        <p:nvPicPr>
          <p:cNvPr id="11" name="Graphic 10" descr="Vinkje met effen opvulling">
            <a:extLst>
              <a:ext uri="{FF2B5EF4-FFF2-40B4-BE49-F238E27FC236}">
                <a16:creationId xmlns:a16="http://schemas.microsoft.com/office/drawing/2014/main" id="{4F6B3673-E8B7-1AC0-6348-9A4905F9E2D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83464" y="2717995"/>
            <a:ext cx="241991" cy="241991"/>
          </a:xfrm>
          <a:prstGeom prst="rect">
            <a:avLst/>
          </a:prstGeom>
        </p:spPr>
      </p:pic>
      <p:pic>
        <p:nvPicPr>
          <p:cNvPr id="4" name="Graphic 3" descr="Vinkje met effen opvulling">
            <a:extLst>
              <a:ext uri="{FF2B5EF4-FFF2-40B4-BE49-F238E27FC236}">
                <a16:creationId xmlns:a16="http://schemas.microsoft.com/office/drawing/2014/main" id="{F11A15F4-7169-BA17-DD23-25CB704695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57931" y="3741404"/>
            <a:ext cx="241991" cy="241991"/>
          </a:xfrm>
          <a:prstGeom prst="rect">
            <a:avLst/>
          </a:prstGeom>
        </p:spPr>
      </p:pic>
      <p:pic>
        <p:nvPicPr>
          <p:cNvPr id="5" name="Graphic 4" descr="Vinkje met effen opvulling">
            <a:extLst>
              <a:ext uri="{FF2B5EF4-FFF2-40B4-BE49-F238E27FC236}">
                <a16:creationId xmlns:a16="http://schemas.microsoft.com/office/drawing/2014/main" id="{EB2E0E3B-394C-8E51-52C8-69590A14A2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43913" y="4098450"/>
            <a:ext cx="241991" cy="241991"/>
          </a:xfrm>
          <a:prstGeom prst="rect">
            <a:avLst/>
          </a:prstGeom>
        </p:spPr>
      </p:pic>
      <p:sp>
        <p:nvSpPr>
          <p:cNvPr id="10" name="Tekstvak 9">
            <a:extLst>
              <a:ext uri="{FF2B5EF4-FFF2-40B4-BE49-F238E27FC236}">
                <a16:creationId xmlns:a16="http://schemas.microsoft.com/office/drawing/2014/main" id="{BAA87107-F52A-5BF0-8D43-583F9FDEDB29}"/>
              </a:ext>
            </a:extLst>
          </p:cNvPr>
          <p:cNvSpPr txBox="1"/>
          <p:nvPr/>
        </p:nvSpPr>
        <p:spPr>
          <a:xfrm>
            <a:off x="956791" y="6117717"/>
            <a:ext cx="6621293" cy="646997"/>
          </a:xfrm>
          <a:prstGeom prst="rect">
            <a:avLst/>
          </a:prstGeo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nl-BE">
                <a:solidFill>
                  <a:schemeClr val="bg1"/>
                </a:solidFill>
              </a:rPr>
              <a:t>Woning heeft in alle ruimtes een groen vinkje en voldoet voor 100% </a:t>
            </a:r>
            <a:r>
              <a:rPr lang="nl-BE">
                <a:solidFill>
                  <a:schemeClr val="bg1"/>
                </a:solidFill>
                <a:sym typeface="Wingdings" panose="05000000000000000000" pitchFamily="2" charset="2"/>
              </a:rPr>
              <a:t> donkergroene aanbeveling</a:t>
            </a:r>
            <a:endParaRPr lang="nl-BE">
              <a:solidFill>
                <a:schemeClr val="bg1"/>
              </a:solidFill>
            </a:endParaRPr>
          </a:p>
        </p:txBody>
      </p:sp>
      <p:pic>
        <p:nvPicPr>
          <p:cNvPr id="12" name="Afbeelding 11">
            <a:extLst>
              <a:ext uri="{FF2B5EF4-FFF2-40B4-BE49-F238E27FC236}">
                <a16:creationId xmlns:a16="http://schemas.microsoft.com/office/drawing/2014/main" id="{8E2A01C0-4D67-4481-8A8B-BB6F617BB1E3}"/>
              </a:ext>
            </a:extLst>
          </p:cNvPr>
          <p:cNvPicPr>
            <a:picLocks noChangeAspect="1"/>
          </p:cNvPicPr>
          <p:nvPr/>
        </p:nvPicPr>
        <p:blipFill>
          <a:blip r:embed="rId4"/>
          <a:stretch>
            <a:fillRect/>
          </a:stretch>
        </p:blipFill>
        <p:spPr>
          <a:xfrm>
            <a:off x="5795981" y="3500804"/>
            <a:ext cx="3348019" cy="2626907"/>
          </a:xfrm>
          <a:prstGeom prst="rect">
            <a:avLst/>
          </a:prstGeom>
        </p:spPr>
      </p:pic>
      <p:pic>
        <p:nvPicPr>
          <p:cNvPr id="6" name="Picture 2" descr="Afbeelding met teken, tekening&#10;&#10;Automatisch gegenereerde beschrijving">
            <a:extLst>
              <a:ext uri="{FF2B5EF4-FFF2-40B4-BE49-F238E27FC236}">
                <a16:creationId xmlns:a16="http://schemas.microsoft.com/office/drawing/2014/main" id="{1D05702D-8C44-4341-A6E9-C1D8B4D6CC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8120" y="85725"/>
            <a:ext cx="1080120"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296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1D5805-C41F-2220-7734-163F6568FD59}"/>
              </a:ext>
            </a:extLst>
          </p:cNvPr>
          <p:cNvSpPr>
            <a:spLocks noGrp="1"/>
          </p:cNvSpPr>
          <p:nvPr>
            <p:ph type="title"/>
          </p:nvPr>
        </p:nvSpPr>
        <p:spPr/>
        <p:txBody>
          <a:bodyPr/>
          <a:lstStyle/>
          <a:p>
            <a:pPr algn="l"/>
            <a:r>
              <a:rPr lang="nl-BE"/>
              <a:t>&gt; Doel Ventilatie in EPC</a:t>
            </a:r>
          </a:p>
        </p:txBody>
      </p:sp>
      <p:sp>
        <p:nvSpPr>
          <p:cNvPr id="3" name="Tijdelijke aanduiding voor inhoud 2">
            <a:extLst>
              <a:ext uri="{FF2B5EF4-FFF2-40B4-BE49-F238E27FC236}">
                <a16:creationId xmlns:a16="http://schemas.microsoft.com/office/drawing/2014/main" id="{A1B27CFF-7957-7122-495E-569A185DCB4C}"/>
              </a:ext>
            </a:extLst>
          </p:cNvPr>
          <p:cNvSpPr>
            <a:spLocks noGrp="1"/>
          </p:cNvSpPr>
          <p:nvPr>
            <p:ph sz="half" idx="2"/>
          </p:nvPr>
        </p:nvSpPr>
        <p:spPr>
          <a:xfrm>
            <a:off x="539552" y="1628800"/>
            <a:ext cx="8604448" cy="4248472"/>
          </a:xfrm>
        </p:spPr>
        <p:txBody>
          <a:bodyPr/>
          <a:lstStyle/>
          <a:p>
            <a:r>
              <a:rPr lang="nl-BE"/>
              <a:t>Er moeten voldoende voorzieningen aanwezig zijn voordat in EPC van een degelijke ventilatie kan gesproken worden</a:t>
            </a:r>
          </a:p>
          <a:p>
            <a:r>
              <a:rPr lang="nl-BE"/>
              <a:t>met behoud van eenvoudige inspectie en</a:t>
            </a:r>
          </a:p>
          <a:p>
            <a:pPr indent="-287655"/>
            <a:r>
              <a:rPr lang="nl-BE"/>
              <a:t>met mogelijkheid tot invoering van hybride/gemengde systemen (&lt;&gt; strikte aanpak bij nieuwbouw EPB)</a:t>
            </a:r>
          </a:p>
          <a:p>
            <a:pPr indent="-287655"/>
            <a:r>
              <a:rPr lang="nl-BE"/>
              <a:t>+ aanwezigheid ventilatiesysteem moet betere EPC-score opleveren dan geen ventilatiesysteem</a:t>
            </a:r>
          </a:p>
          <a:p>
            <a:endParaRPr lang="nl-BE"/>
          </a:p>
        </p:txBody>
      </p:sp>
    </p:spTree>
    <p:extLst>
      <p:ext uri="{BB962C8B-B14F-4D97-AF65-F5344CB8AC3E}">
        <p14:creationId xmlns:p14="http://schemas.microsoft.com/office/powerpoint/2010/main" val="207351593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1D5805-C41F-2220-7734-163F6568FD59}"/>
              </a:ext>
            </a:extLst>
          </p:cNvPr>
          <p:cNvSpPr>
            <a:spLocks noGrp="1"/>
          </p:cNvSpPr>
          <p:nvPr>
            <p:ph type="title"/>
          </p:nvPr>
        </p:nvSpPr>
        <p:spPr/>
        <p:txBody>
          <a:bodyPr/>
          <a:lstStyle/>
          <a:p>
            <a:pPr algn="l"/>
            <a:r>
              <a:rPr lang="nl-BE"/>
              <a:t>Impact op certificaat</a:t>
            </a:r>
          </a:p>
        </p:txBody>
      </p:sp>
      <p:sp>
        <p:nvSpPr>
          <p:cNvPr id="3" name="Tijdelijke aanduiding voor inhoud 2">
            <a:extLst>
              <a:ext uri="{FF2B5EF4-FFF2-40B4-BE49-F238E27FC236}">
                <a16:creationId xmlns:a16="http://schemas.microsoft.com/office/drawing/2014/main" id="{A1B27CFF-7957-7122-495E-569A185DCB4C}"/>
              </a:ext>
            </a:extLst>
          </p:cNvPr>
          <p:cNvSpPr>
            <a:spLocks noGrp="1"/>
          </p:cNvSpPr>
          <p:nvPr>
            <p:ph sz="half" idx="2"/>
          </p:nvPr>
        </p:nvSpPr>
        <p:spPr>
          <a:xfrm>
            <a:off x="539552" y="1628800"/>
            <a:ext cx="8450714" cy="4752950"/>
          </a:xfrm>
        </p:spPr>
        <p:txBody>
          <a:bodyPr/>
          <a:lstStyle/>
          <a:p>
            <a:r>
              <a:rPr lang="nl-BE"/>
              <a:t>Ventilatie heeft nu zijn eigen hoofdstuk achteraan het EPC :</a:t>
            </a:r>
          </a:p>
          <a:p>
            <a:endParaRPr lang="nl-BE"/>
          </a:p>
        </p:txBody>
      </p:sp>
      <p:pic>
        <p:nvPicPr>
          <p:cNvPr id="13" name="Afbeelding 12">
            <a:extLst>
              <a:ext uri="{FF2B5EF4-FFF2-40B4-BE49-F238E27FC236}">
                <a16:creationId xmlns:a16="http://schemas.microsoft.com/office/drawing/2014/main" id="{FBB39051-F92E-A60D-6304-CEA079328E90}"/>
              </a:ext>
            </a:extLst>
          </p:cNvPr>
          <p:cNvPicPr>
            <a:picLocks noChangeAspect="1"/>
          </p:cNvPicPr>
          <p:nvPr/>
        </p:nvPicPr>
        <p:blipFill>
          <a:blip r:embed="rId2"/>
          <a:stretch>
            <a:fillRect/>
          </a:stretch>
        </p:blipFill>
        <p:spPr>
          <a:xfrm>
            <a:off x="928863" y="2430469"/>
            <a:ext cx="6787510" cy="5072771"/>
          </a:xfrm>
          <a:prstGeom prst="rect">
            <a:avLst/>
          </a:prstGeom>
          <a:ln>
            <a:noFill/>
          </a:ln>
          <a:effectLst>
            <a:outerShdw blurRad="292100" dist="139700" dir="2700000" algn="tl" rotWithShape="0">
              <a:srgbClr val="333333">
                <a:alpha val="65000"/>
              </a:srgbClr>
            </a:outerShdw>
          </a:effectLst>
        </p:spPr>
      </p:pic>
      <p:pic>
        <p:nvPicPr>
          <p:cNvPr id="4" name="Picture 2" descr="Afbeelding met teken, tekening&#10;&#10;Automatisch gegenereerde beschrijving">
            <a:extLst>
              <a:ext uri="{FF2B5EF4-FFF2-40B4-BE49-F238E27FC236}">
                <a16:creationId xmlns:a16="http://schemas.microsoft.com/office/drawing/2014/main" id="{A766014E-D45A-DC58-F499-72C6B4CF77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120" y="85725"/>
            <a:ext cx="1080120"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8399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1D5805-C41F-2220-7734-163F6568FD59}"/>
              </a:ext>
            </a:extLst>
          </p:cNvPr>
          <p:cNvSpPr>
            <a:spLocks noGrp="1"/>
          </p:cNvSpPr>
          <p:nvPr>
            <p:ph type="title"/>
          </p:nvPr>
        </p:nvSpPr>
        <p:spPr/>
        <p:txBody>
          <a:bodyPr/>
          <a:lstStyle/>
          <a:p>
            <a:pPr algn="l"/>
            <a:r>
              <a:rPr lang="nl-BE"/>
              <a:t>Impact op energiescore</a:t>
            </a:r>
          </a:p>
        </p:txBody>
      </p:sp>
      <p:sp>
        <p:nvSpPr>
          <p:cNvPr id="3" name="Tijdelijke aanduiding voor inhoud 2">
            <a:extLst>
              <a:ext uri="{FF2B5EF4-FFF2-40B4-BE49-F238E27FC236}">
                <a16:creationId xmlns:a16="http://schemas.microsoft.com/office/drawing/2014/main" id="{A1B27CFF-7957-7122-495E-569A185DCB4C}"/>
              </a:ext>
            </a:extLst>
          </p:cNvPr>
          <p:cNvSpPr>
            <a:spLocks noGrp="1"/>
          </p:cNvSpPr>
          <p:nvPr>
            <p:ph sz="half" idx="2"/>
          </p:nvPr>
        </p:nvSpPr>
        <p:spPr>
          <a:xfrm>
            <a:off x="539552" y="1628800"/>
            <a:ext cx="8450714" cy="4752950"/>
          </a:xfrm>
        </p:spPr>
        <p:txBody>
          <a:bodyPr/>
          <a:lstStyle/>
          <a:p>
            <a:r>
              <a:rPr lang="nl-BE"/>
              <a:t>Vanaf 1 januari 2024: </a:t>
            </a:r>
          </a:p>
          <a:p>
            <a:pPr lvl="1"/>
            <a:r>
              <a:rPr lang="nl-BE"/>
              <a:t>een eenheid ZONDER ventilatievoorzieningen heeft ALTIJD de slechtste score</a:t>
            </a:r>
          </a:p>
          <a:p>
            <a:pPr lvl="1"/>
            <a:r>
              <a:rPr lang="nl-BE"/>
              <a:t>de score zal nooit slechter worden na toevoegen van ventilatievoorzieningen</a:t>
            </a:r>
          </a:p>
          <a:p>
            <a:r>
              <a:rPr lang="nl-BE"/>
              <a:t>Zo wordt het plaatsen van ventilatie maximaal gestimuleerd</a:t>
            </a:r>
          </a:p>
          <a:p>
            <a:r>
              <a:rPr lang="nl-BE"/>
              <a:t>Verandering in energiescores op basis van aantal cases:</a:t>
            </a:r>
          </a:p>
        </p:txBody>
      </p:sp>
      <p:sp>
        <p:nvSpPr>
          <p:cNvPr id="4" name="Tekstvak 3">
            <a:extLst>
              <a:ext uri="{FF2B5EF4-FFF2-40B4-BE49-F238E27FC236}">
                <a16:creationId xmlns:a16="http://schemas.microsoft.com/office/drawing/2014/main" id="{5B1084C7-6212-2C1B-668B-AC0408990E17}"/>
              </a:ext>
            </a:extLst>
          </p:cNvPr>
          <p:cNvSpPr txBox="1"/>
          <p:nvPr/>
        </p:nvSpPr>
        <p:spPr>
          <a:xfrm>
            <a:off x="956791" y="4986638"/>
            <a:ext cx="5861308" cy="113107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214313" indent="-214313">
              <a:buFont typeface="Arial" panose="020B0604020202020204" pitchFamily="34" charset="0"/>
              <a:buChar char="•"/>
            </a:pPr>
            <a:r>
              <a:rPr lang="nl-NL">
                <a:latin typeface="Calibri" panose="020F0502020204030204" pitchFamily="34" charset="0"/>
                <a:cs typeface="Calibri" panose="020F0502020204030204" pitchFamily="34" charset="0"/>
              </a:rPr>
              <a:t>GEEN systeem: energiescore stijgt licht</a:t>
            </a:r>
          </a:p>
          <a:p>
            <a:pPr marL="214313" indent="-214313">
              <a:buFont typeface="Arial" panose="020B0604020202020204" pitchFamily="34" charset="0"/>
              <a:buChar char="•"/>
            </a:pPr>
            <a:r>
              <a:rPr lang="nl-NL">
                <a:latin typeface="Calibri" panose="020F0502020204030204" pitchFamily="34" charset="0"/>
                <a:cs typeface="Calibri" panose="020F0502020204030204" pitchFamily="34" charset="0"/>
              </a:rPr>
              <a:t>Alle huidige ventilatiesystemen A, B, C en D, na conversie naar nieuwe invoer: energiescore daalt</a:t>
            </a:r>
            <a:br>
              <a:rPr lang="nl-NL" sz="1350">
                <a:latin typeface="FlandersArtSans-Regular" panose="00000500000000000000" pitchFamily="2" charset="0"/>
              </a:rPr>
            </a:br>
            <a:endParaRPr lang="nl-NL" sz="1350">
              <a:latin typeface="FlandersArtSans-Regular" panose="00000500000000000000" pitchFamily="2" charset="0"/>
            </a:endParaRPr>
          </a:p>
        </p:txBody>
      </p:sp>
      <p:pic>
        <p:nvPicPr>
          <p:cNvPr id="5" name="Picture 2" descr="Afbeelding met teken, tekening&#10;&#10;Automatisch gegenereerde beschrijving">
            <a:extLst>
              <a:ext uri="{FF2B5EF4-FFF2-40B4-BE49-F238E27FC236}">
                <a16:creationId xmlns:a16="http://schemas.microsoft.com/office/drawing/2014/main" id="{699C6533-E765-584D-531E-CFC821D0C6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8120" y="85725"/>
            <a:ext cx="1080120"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6349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122</a:t>
            </a:fld>
            <a:endParaRPr lang="nl-BE" sz="1100">
              <a:solidFill>
                <a:srgbClr val="105269"/>
              </a:solidFill>
            </a:endParaRPr>
          </a:p>
        </p:txBody>
      </p:sp>
      <p:sp>
        <p:nvSpPr>
          <p:cNvPr id="5" name="titel"/>
          <p:cNvSpPr>
            <a:spLocks noGrp="1"/>
          </p:cNvSpPr>
          <p:nvPr>
            <p:ph type="ctrTitle"/>
          </p:nvPr>
        </p:nvSpPr>
        <p:spPr>
          <a:xfrm>
            <a:off x="827584" y="2348880"/>
            <a:ext cx="6480720" cy="2043658"/>
          </a:xfrm>
          <a:prstGeom prst="rect">
            <a:avLst/>
          </a:prstGeom>
        </p:spPr>
        <p:txBody>
          <a:bodyPr>
            <a:normAutofit fontScale="90000"/>
          </a:bodyPr>
          <a:lstStyle>
            <a:lvl1pPr>
              <a:lnSpc>
                <a:spcPts val="5400"/>
              </a:lnSpc>
              <a:defRPr sz="5400" baseline="0">
                <a:solidFill>
                  <a:srgbClr val="105269"/>
                </a:solidFill>
              </a:defRPr>
            </a:lvl1pPr>
          </a:lstStyle>
          <a:p>
            <a:pPr algn="ctr"/>
            <a:r>
              <a:rPr lang="nl-BE" sz="3700"/>
              <a:t>EINDE</a:t>
            </a:r>
            <a:br>
              <a:rPr lang="nl-BE" sz="3700"/>
            </a:br>
            <a:r>
              <a:rPr lang="nl-BE" sz="3700"/>
              <a:t>DEEL  IX</a:t>
            </a:r>
            <a:br>
              <a:rPr lang="nl-BE" sz="3700"/>
            </a:br>
            <a:r>
              <a:rPr lang="nl-BE" sz="3700"/>
              <a:t>VENTILATIE</a:t>
            </a:r>
          </a:p>
        </p:txBody>
      </p:sp>
    </p:spTree>
    <p:extLst>
      <p:ext uri="{BB962C8B-B14F-4D97-AF65-F5344CB8AC3E}">
        <p14:creationId xmlns:p14="http://schemas.microsoft.com/office/powerpoint/2010/main" val="2325467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1D5805-C41F-2220-7734-163F6568FD59}"/>
              </a:ext>
            </a:extLst>
          </p:cNvPr>
          <p:cNvSpPr>
            <a:spLocks noGrp="1"/>
          </p:cNvSpPr>
          <p:nvPr>
            <p:ph type="title"/>
          </p:nvPr>
        </p:nvSpPr>
        <p:spPr/>
        <p:txBody>
          <a:bodyPr/>
          <a:lstStyle/>
          <a:p>
            <a:pPr algn="l"/>
            <a:r>
              <a:rPr lang="nl-BE"/>
              <a:t>&gt; In een notendop</a:t>
            </a:r>
          </a:p>
        </p:txBody>
      </p:sp>
      <p:sp>
        <p:nvSpPr>
          <p:cNvPr id="3" name="Tijdelijke aanduiding voor inhoud 2">
            <a:extLst>
              <a:ext uri="{FF2B5EF4-FFF2-40B4-BE49-F238E27FC236}">
                <a16:creationId xmlns:a16="http://schemas.microsoft.com/office/drawing/2014/main" id="{A1B27CFF-7957-7122-495E-569A185DCB4C}"/>
              </a:ext>
            </a:extLst>
          </p:cNvPr>
          <p:cNvSpPr>
            <a:spLocks noGrp="1"/>
          </p:cNvSpPr>
          <p:nvPr>
            <p:ph sz="half" idx="2"/>
          </p:nvPr>
        </p:nvSpPr>
        <p:spPr>
          <a:xfrm>
            <a:off x="539552" y="1628800"/>
            <a:ext cx="3724335" cy="4248472"/>
          </a:xfrm>
        </p:spPr>
        <p:txBody>
          <a:bodyPr/>
          <a:lstStyle/>
          <a:p>
            <a:r>
              <a:rPr lang="nl-BE">
                <a:solidFill>
                  <a:schemeClr val="bg1">
                    <a:lumMod val="65000"/>
                  </a:schemeClr>
                </a:solidFill>
              </a:rPr>
              <a:t>Werkwijze VOOR 1/1/2024</a:t>
            </a:r>
          </a:p>
          <a:p>
            <a:pPr lvl="1"/>
            <a:r>
              <a:rPr lang="nl-BE">
                <a:solidFill>
                  <a:schemeClr val="bg1">
                    <a:lumMod val="65000"/>
                  </a:schemeClr>
                </a:solidFill>
              </a:rPr>
              <a:t>Minstens 1 droge ruimte?</a:t>
            </a:r>
          </a:p>
          <a:p>
            <a:pPr lvl="1"/>
            <a:r>
              <a:rPr lang="nl-BE">
                <a:solidFill>
                  <a:schemeClr val="bg1">
                    <a:lumMod val="65000"/>
                  </a:schemeClr>
                </a:solidFill>
              </a:rPr>
              <a:t>Minstens 1 natte ruimte?</a:t>
            </a:r>
          </a:p>
          <a:p>
            <a:pPr lvl="1"/>
            <a:r>
              <a:rPr lang="nl-BE">
                <a:solidFill>
                  <a:schemeClr val="bg1">
                    <a:lumMod val="65000"/>
                  </a:schemeClr>
                </a:solidFill>
              </a:rPr>
              <a:t>+ permanent draaiende ventilator</a:t>
            </a:r>
          </a:p>
          <a:p>
            <a:pPr marL="288000" lvl="1" indent="0">
              <a:buNone/>
            </a:pPr>
            <a:endParaRPr lang="nl-BE">
              <a:solidFill>
                <a:schemeClr val="bg1">
                  <a:lumMod val="65000"/>
                </a:schemeClr>
              </a:solidFill>
            </a:endParaRPr>
          </a:p>
        </p:txBody>
      </p:sp>
      <p:sp>
        <p:nvSpPr>
          <p:cNvPr id="4" name="Pijl: omlaag 3">
            <a:extLst>
              <a:ext uri="{FF2B5EF4-FFF2-40B4-BE49-F238E27FC236}">
                <a16:creationId xmlns:a16="http://schemas.microsoft.com/office/drawing/2014/main" id="{C73B917B-4955-8F08-45F9-9CF827110D57}"/>
              </a:ext>
            </a:extLst>
          </p:cNvPr>
          <p:cNvSpPr/>
          <p:nvPr/>
        </p:nvSpPr>
        <p:spPr>
          <a:xfrm>
            <a:off x="2300199" y="3646510"/>
            <a:ext cx="248478" cy="4671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4">
            <a:extLst>
              <a:ext uri="{FF2B5EF4-FFF2-40B4-BE49-F238E27FC236}">
                <a16:creationId xmlns:a16="http://schemas.microsoft.com/office/drawing/2014/main" id="{9EDADB19-BA27-050A-7C32-E4286EF49392}"/>
              </a:ext>
            </a:extLst>
          </p:cNvPr>
          <p:cNvSpPr/>
          <p:nvPr/>
        </p:nvSpPr>
        <p:spPr>
          <a:xfrm>
            <a:off x="868964" y="4203102"/>
            <a:ext cx="3170583" cy="7354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BE"/>
              <a:t>ED voert het type systeem in</a:t>
            </a:r>
          </a:p>
          <a:p>
            <a:pPr algn="ctr"/>
            <a:r>
              <a:rPr lang="nl-BE"/>
              <a:t>(A, B, C of D)</a:t>
            </a:r>
          </a:p>
        </p:txBody>
      </p:sp>
      <p:sp>
        <p:nvSpPr>
          <p:cNvPr id="6" name="Tijdelijke aanduiding voor inhoud 2">
            <a:extLst>
              <a:ext uri="{FF2B5EF4-FFF2-40B4-BE49-F238E27FC236}">
                <a16:creationId xmlns:a16="http://schemas.microsoft.com/office/drawing/2014/main" id="{8098E0BD-DBC1-EC65-8297-554C191A18B1}"/>
              </a:ext>
            </a:extLst>
          </p:cNvPr>
          <p:cNvSpPr txBox="1">
            <a:spLocks/>
          </p:cNvSpPr>
          <p:nvPr/>
        </p:nvSpPr>
        <p:spPr>
          <a:xfrm>
            <a:off x="4230521" y="1617643"/>
            <a:ext cx="3793909"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Werkwijze VANAF 1/1/2024</a:t>
            </a:r>
          </a:p>
          <a:p>
            <a:pPr marL="288000" lvl="1" indent="0">
              <a:buFontTx/>
              <a:buNone/>
            </a:pPr>
            <a:endParaRPr lang="nl-BE"/>
          </a:p>
        </p:txBody>
      </p:sp>
      <p:sp>
        <p:nvSpPr>
          <p:cNvPr id="7" name="Pijl: omlaag 6">
            <a:extLst>
              <a:ext uri="{FF2B5EF4-FFF2-40B4-BE49-F238E27FC236}">
                <a16:creationId xmlns:a16="http://schemas.microsoft.com/office/drawing/2014/main" id="{23C23F19-300F-69EE-9EBE-093CDFE08B44}"/>
              </a:ext>
            </a:extLst>
          </p:cNvPr>
          <p:cNvSpPr/>
          <p:nvPr/>
        </p:nvSpPr>
        <p:spPr>
          <a:xfrm>
            <a:off x="5868702" y="2137439"/>
            <a:ext cx="248478" cy="4671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Pijl: omlaag 7">
            <a:extLst>
              <a:ext uri="{FF2B5EF4-FFF2-40B4-BE49-F238E27FC236}">
                <a16:creationId xmlns:a16="http://schemas.microsoft.com/office/drawing/2014/main" id="{5452F0DD-9659-C42A-2D1B-54EA2EDCF2C7}"/>
              </a:ext>
            </a:extLst>
          </p:cNvPr>
          <p:cNvSpPr/>
          <p:nvPr/>
        </p:nvSpPr>
        <p:spPr>
          <a:xfrm>
            <a:off x="5880063" y="3646510"/>
            <a:ext cx="248478" cy="4671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Pijl: omlaag 8">
            <a:extLst>
              <a:ext uri="{FF2B5EF4-FFF2-40B4-BE49-F238E27FC236}">
                <a16:creationId xmlns:a16="http://schemas.microsoft.com/office/drawing/2014/main" id="{EC3F4207-56A3-E11B-BAF4-264B70B6D4CE}"/>
              </a:ext>
            </a:extLst>
          </p:cNvPr>
          <p:cNvSpPr/>
          <p:nvPr/>
        </p:nvSpPr>
        <p:spPr>
          <a:xfrm>
            <a:off x="5880063" y="5266102"/>
            <a:ext cx="248478" cy="4671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328B057D-242C-FBA7-6B96-E33C6B28494B}"/>
              </a:ext>
            </a:extLst>
          </p:cNvPr>
          <p:cNvSpPr/>
          <p:nvPr/>
        </p:nvSpPr>
        <p:spPr>
          <a:xfrm>
            <a:off x="4419010" y="2697763"/>
            <a:ext cx="3170583" cy="7354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ED voert alle natte en alle verblijfsruimtes in</a:t>
            </a:r>
          </a:p>
        </p:txBody>
      </p:sp>
      <p:sp>
        <p:nvSpPr>
          <p:cNvPr id="12" name="Rechthoek 11">
            <a:extLst>
              <a:ext uri="{FF2B5EF4-FFF2-40B4-BE49-F238E27FC236}">
                <a16:creationId xmlns:a16="http://schemas.microsoft.com/office/drawing/2014/main" id="{277BE5C8-4A1F-E210-FB4B-F21C08368D55}"/>
              </a:ext>
            </a:extLst>
          </p:cNvPr>
          <p:cNvSpPr/>
          <p:nvPr/>
        </p:nvSpPr>
        <p:spPr>
          <a:xfrm>
            <a:off x="4419010" y="4193164"/>
            <a:ext cx="3170583" cy="897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Per ruimte voert ED ventilatieopening in:</a:t>
            </a:r>
          </a:p>
          <a:p>
            <a:pPr algn="ctr"/>
            <a:r>
              <a:rPr lang="nl-BE"/>
              <a:t>Geen, natuurlijk of mechanisch</a:t>
            </a:r>
          </a:p>
        </p:txBody>
      </p:sp>
      <p:sp>
        <p:nvSpPr>
          <p:cNvPr id="13" name="Rechthoek 12">
            <a:extLst>
              <a:ext uri="{FF2B5EF4-FFF2-40B4-BE49-F238E27FC236}">
                <a16:creationId xmlns:a16="http://schemas.microsoft.com/office/drawing/2014/main" id="{72C42544-7B84-2362-BCA6-E20FB7F61AE3}"/>
              </a:ext>
            </a:extLst>
          </p:cNvPr>
          <p:cNvSpPr/>
          <p:nvPr/>
        </p:nvSpPr>
        <p:spPr>
          <a:xfrm>
            <a:off x="4419009" y="5826426"/>
            <a:ext cx="3170583" cy="7354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ED voert mechanische ventilatietoestel(</a:t>
            </a:r>
            <a:r>
              <a:rPr lang="nl-BE" err="1"/>
              <a:t>len</a:t>
            </a:r>
            <a:r>
              <a:rPr lang="nl-BE"/>
              <a:t>) in</a:t>
            </a:r>
          </a:p>
        </p:txBody>
      </p:sp>
      <p:sp>
        <p:nvSpPr>
          <p:cNvPr id="15" name="Tekstvak 14">
            <a:extLst>
              <a:ext uri="{FF2B5EF4-FFF2-40B4-BE49-F238E27FC236}">
                <a16:creationId xmlns:a16="http://schemas.microsoft.com/office/drawing/2014/main" id="{9B035A35-12BE-38C7-1CF6-721EB4D1CAA4}"/>
              </a:ext>
            </a:extLst>
          </p:cNvPr>
          <p:cNvSpPr txBox="1"/>
          <p:nvPr/>
        </p:nvSpPr>
        <p:spPr>
          <a:xfrm>
            <a:off x="7849333" y="3582529"/>
            <a:ext cx="1356436" cy="2031325"/>
          </a:xfrm>
          <a:prstGeom prst="rect">
            <a:avLst/>
          </a:prstGeom>
          <a:noFill/>
        </p:spPr>
        <p:txBody>
          <a:bodyPr wrap="square">
            <a:spAutoFit/>
          </a:bodyPr>
          <a:lstStyle/>
          <a:p>
            <a:r>
              <a:rPr lang="nl-BE"/>
              <a:t>EPC genereert automatisch conclusies en</a:t>
            </a:r>
            <a:br>
              <a:rPr lang="nl-BE"/>
            </a:br>
            <a:r>
              <a:rPr lang="nl-BE" err="1"/>
              <a:t>aan-bevelingen</a:t>
            </a:r>
            <a:endParaRPr lang="nl-BE"/>
          </a:p>
        </p:txBody>
      </p:sp>
      <p:sp>
        <p:nvSpPr>
          <p:cNvPr id="16" name="Rechteraccolade 15">
            <a:extLst>
              <a:ext uri="{FF2B5EF4-FFF2-40B4-BE49-F238E27FC236}">
                <a16:creationId xmlns:a16="http://schemas.microsoft.com/office/drawing/2014/main" id="{CBEE58A4-6818-941E-9B5B-1D44A8DB2C26}"/>
              </a:ext>
            </a:extLst>
          </p:cNvPr>
          <p:cNvSpPr/>
          <p:nvPr/>
        </p:nvSpPr>
        <p:spPr>
          <a:xfrm>
            <a:off x="7589592" y="2494722"/>
            <a:ext cx="281848" cy="424847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Tree>
    <p:extLst>
      <p:ext uri="{BB962C8B-B14F-4D97-AF65-F5344CB8AC3E}">
        <p14:creationId xmlns:p14="http://schemas.microsoft.com/office/powerpoint/2010/main" val="3197321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D502EC-2FF7-5051-02AE-1584044424E2}"/>
              </a:ext>
            </a:extLst>
          </p:cNvPr>
          <p:cNvSpPr>
            <a:spLocks noGrp="1"/>
          </p:cNvSpPr>
          <p:nvPr>
            <p:ph type="title"/>
          </p:nvPr>
        </p:nvSpPr>
        <p:spPr>
          <a:xfrm>
            <a:off x="342900" y="548680"/>
            <a:ext cx="8724900" cy="1080120"/>
          </a:xfrm>
        </p:spPr>
        <p:txBody>
          <a:bodyPr/>
          <a:lstStyle/>
          <a:p>
            <a:pPr algn="l"/>
            <a:r>
              <a:rPr lang="nl-BE"/>
              <a:t>IX.2 Algemene principes ventilatiesysteem</a:t>
            </a:r>
          </a:p>
        </p:txBody>
      </p:sp>
      <p:sp>
        <p:nvSpPr>
          <p:cNvPr id="3" name="Tijdelijke aanduiding voor inhoud 2">
            <a:extLst>
              <a:ext uri="{FF2B5EF4-FFF2-40B4-BE49-F238E27FC236}">
                <a16:creationId xmlns:a16="http://schemas.microsoft.com/office/drawing/2014/main" id="{72D64D87-5233-A2CE-1588-0324802DDAEC}"/>
              </a:ext>
            </a:extLst>
          </p:cNvPr>
          <p:cNvSpPr>
            <a:spLocks noGrp="1"/>
          </p:cNvSpPr>
          <p:nvPr>
            <p:ph sz="half" idx="2"/>
          </p:nvPr>
        </p:nvSpPr>
        <p:spPr/>
        <p:txBody>
          <a:bodyPr/>
          <a:lstStyle/>
          <a:p>
            <a:r>
              <a:rPr lang="nl-BE"/>
              <a:t>Enkel de aanwezigheid van de aparte ventilatievoorzieningen wordt vastgesteld </a:t>
            </a:r>
          </a:p>
          <a:p>
            <a:pPr lvl="1"/>
            <a:r>
              <a:rPr lang="nl-BE"/>
              <a:t>NIET nagaan over welk systeem het gaat (A, B, C, D, …)</a:t>
            </a:r>
          </a:p>
          <a:p>
            <a:pPr lvl="1"/>
            <a:r>
              <a:rPr lang="nl-BE"/>
              <a:t>NIET nagaan of het systeem (goed) werkt</a:t>
            </a:r>
          </a:p>
          <a:p>
            <a:pPr lvl="1"/>
            <a:r>
              <a:rPr lang="nl-BE"/>
              <a:t>NIET aftoetsen aan ventilatienorm of EPB-eisen</a:t>
            </a:r>
          </a:p>
          <a:p>
            <a:pPr lvl="1"/>
            <a:r>
              <a:rPr lang="nl-BE"/>
              <a:t>NIET meten van debieten of doorstroomopeningen</a:t>
            </a:r>
          </a:p>
          <a:p>
            <a:r>
              <a:rPr lang="nl-BE"/>
              <a:t>EPC zal automatisch aftoetsen of er voldaan is aan de minimale ventilatievoorzieningen</a:t>
            </a:r>
          </a:p>
          <a:p>
            <a:pPr lvl="1"/>
            <a:r>
              <a:rPr lang="nl-BE"/>
              <a:t>Zie verder …</a:t>
            </a:r>
          </a:p>
        </p:txBody>
      </p:sp>
      <p:sp>
        <p:nvSpPr>
          <p:cNvPr id="5" name="Tekstvak 4">
            <a:extLst>
              <a:ext uri="{FF2B5EF4-FFF2-40B4-BE49-F238E27FC236}">
                <a16:creationId xmlns:a16="http://schemas.microsoft.com/office/drawing/2014/main" id="{8BEDEEDA-A06F-D471-45A3-4B8084A1BB87}"/>
              </a:ext>
            </a:extLst>
          </p:cNvPr>
          <p:cNvSpPr txBox="1"/>
          <p:nvPr/>
        </p:nvSpPr>
        <p:spPr>
          <a:xfrm>
            <a:off x="7674337" y="914906"/>
            <a:ext cx="1315929" cy="400110"/>
          </a:xfrm>
          <a:prstGeom prst="rect">
            <a:avLst/>
          </a:prstGeom>
          <a:noFill/>
        </p:spPr>
        <p:txBody>
          <a:bodyPr wrap="square" lIns="91440" tIns="45720" rIns="91440" bIns="45720" rtlCol="0" anchor="t">
            <a:spAutoFit/>
          </a:bodyPr>
          <a:lstStyle/>
          <a:p>
            <a:pPr algn="ctr"/>
            <a:endParaRPr lang="nl-BE" sz="2000" b="1" i="0" u="none" cap="small" baseline="0">
              <a:solidFill>
                <a:srgbClr val="105269"/>
              </a:solidFill>
              <a:latin typeface="+mj-lt"/>
              <a:cs typeface="Calibri"/>
            </a:endParaRPr>
          </a:p>
        </p:txBody>
      </p:sp>
    </p:spTree>
    <p:extLst>
      <p:ext uri="{BB962C8B-B14F-4D97-AF65-F5344CB8AC3E}">
        <p14:creationId xmlns:p14="http://schemas.microsoft.com/office/powerpoint/2010/main" val="2945506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D502EC-2FF7-5051-02AE-1584044424E2}"/>
              </a:ext>
            </a:extLst>
          </p:cNvPr>
          <p:cNvSpPr>
            <a:spLocks noGrp="1"/>
          </p:cNvSpPr>
          <p:nvPr>
            <p:ph type="title"/>
          </p:nvPr>
        </p:nvSpPr>
        <p:spPr>
          <a:xfrm>
            <a:off x="539552" y="548680"/>
            <a:ext cx="8514996" cy="1080120"/>
          </a:xfrm>
        </p:spPr>
        <p:txBody>
          <a:bodyPr/>
          <a:lstStyle/>
          <a:p>
            <a:pPr algn="l"/>
            <a:r>
              <a:rPr lang="nl-BE"/>
              <a:t>&gt; Centrale concepten in de nieuwe aanpak</a:t>
            </a:r>
          </a:p>
        </p:txBody>
      </p:sp>
      <p:sp>
        <p:nvSpPr>
          <p:cNvPr id="3" name="Tijdelijke aanduiding voor inhoud 2">
            <a:extLst>
              <a:ext uri="{FF2B5EF4-FFF2-40B4-BE49-F238E27FC236}">
                <a16:creationId xmlns:a16="http://schemas.microsoft.com/office/drawing/2014/main" id="{72D64D87-5233-A2CE-1588-0324802DDAEC}"/>
              </a:ext>
            </a:extLst>
          </p:cNvPr>
          <p:cNvSpPr>
            <a:spLocks noGrp="1"/>
          </p:cNvSpPr>
          <p:nvPr>
            <p:ph sz="half" idx="2"/>
          </p:nvPr>
        </p:nvSpPr>
        <p:spPr/>
        <p:txBody>
          <a:bodyPr/>
          <a:lstStyle/>
          <a:p>
            <a:r>
              <a:rPr lang="nl-BE"/>
              <a:t>Indeling van het beschermde volume in natte ruimtes, verblijfsruimtes en alle andere ruimtes</a:t>
            </a:r>
          </a:p>
          <a:p>
            <a:pPr marL="575945" lvl="1" indent="-287655"/>
            <a:r>
              <a:rPr lang="nl-BE" sz="2200"/>
              <a:t>Alles wat geen natte of verblijfsruimte  is: NIET aftoetsen op ventilatie, dus NIET invoeren!</a:t>
            </a:r>
            <a:endParaRPr lang="nl-BE" sz="2200">
              <a:cs typeface="Calibri"/>
            </a:endParaRPr>
          </a:p>
          <a:p>
            <a:r>
              <a:rPr lang="nl-BE"/>
              <a:t>Detectie van ventilatieopeningen in natte ruimtes en verblijfsruimtes</a:t>
            </a:r>
          </a:p>
          <a:p>
            <a:pPr marL="575945" lvl="1" indent="-287655"/>
            <a:r>
              <a:rPr lang="nl-BE"/>
              <a:t>Natuurlijke</a:t>
            </a:r>
          </a:p>
          <a:p>
            <a:pPr marL="575945" lvl="1" indent="-287655"/>
            <a:r>
              <a:rPr lang="nl-BE"/>
              <a:t>Mechanische</a:t>
            </a:r>
          </a:p>
          <a:p>
            <a:r>
              <a:rPr lang="nl-BE"/>
              <a:t>Detectie van permanent draaiende mechanische ventilatietoestellen</a:t>
            </a:r>
          </a:p>
          <a:p>
            <a:pPr marL="575945" lvl="1" indent="-287655"/>
            <a:r>
              <a:rPr lang="nl-BE"/>
              <a:t>Centraal</a:t>
            </a:r>
          </a:p>
          <a:p>
            <a:pPr marL="575945" lvl="1" indent="-287655"/>
            <a:r>
              <a:rPr lang="nl-BE"/>
              <a:t>Decentraal</a:t>
            </a:r>
          </a:p>
          <a:p>
            <a:pPr marL="575945" lvl="1" indent="-287655"/>
            <a:r>
              <a:rPr lang="nl-BE"/>
              <a:t>Bijzondere systemen</a:t>
            </a:r>
          </a:p>
        </p:txBody>
      </p:sp>
    </p:spTree>
    <p:extLst>
      <p:ext uri="{BB962C8B-B14F-4D97-AF65-F5344CB8AC3E}">
        <p14:creationId xmlns:p14="http://schemas.microsoft.com/office/powerpoint/2010/main" val="3050134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74416-6E1C-0AB9-E6BA-2BA5748A9F1F}"/>
              </a:ext>
            </a:extLst>
          </p:cNvPr>
          <p:cNvSpPr>
            <a:spLocks noGrp="1"/>
          </p:cNvSpPr>
          <p:nvPr>
            <p:ph type="title"/>
          </p:nvPr>
        </p:nvSpPr>
        <p:spPr/>
        <p:txBody>
          <a:bodyPr/>
          <a:lstStyle/>
          <a:p>
            <a:pPr algn="l"/>
            <a:r>
              <a:rPr lang="nl-BE"/>
              <a:t>Deel IX Ventilatie</a:t>
            </a:r>
          </a:p>
        </p:txBody>
      </p:sp>
      <p:sp>
        <p:nvSpPr>
          <p:cNvPr id="3" name="Tijdelijke aanduiding voor inhoud 2">
            <a:extLst>
              <a:ext uri="{FF2B5EF4-FFF2-40B4-BE49-F238E27FC236}">
                <a16:creationId xmlns:a16="http://schemas.microsoft.com/office/drawing/2014/main" id="{20285549-7ECF-219D-7D97-FE61A68F57B1}"/>
              </a:ext>
            </a:extLst>
          </p:cNvPr>
          <p:cNvSpPr>
            <a:spLocks noGrp="1"/>
          </p:cNvSpPr>
          <p:nvPr>
            <p:ph sz="half" idx="2"/>
          </p:nvPr>
        </p:nvSpPr>
        <p:spPr/>
        <p:txBody>
          <a:bodyPr/>
          <a:lstStyle/>
          <a:p>
            <a:r>
              <a:rPr lang="nl-BE"/>
              <a:t>Deel IX bevat 7 delen</a:t>
            </a:r>
          </a:p>
          <a:p>
            <a:pPr lvl="1"/>
            <a:r>
              <a:rPr lang="nl-BE"/>
              <a:t>IX.1 Specifieke bewijsstukken</a:t>
            </a:r>
          </a:p>
          <a:p>
            <a:pPr lvl="1"/>
            <a:r>
              <a:rPr lang="nl-BE"/>
              <a:t>IX.2 Algemene principes ventilatie in het EPC</a:t>
            </a:r>
          </a:p>
          <a:p>
            <a:pPr lvl="1"/>
            <a:r>
              <a:rPr lang="nl-BE">
                <a:solidFill>
                  <a:srgbClr val="FF0000"/>
                </a:solidFill>
              </a:rPr>
              <a:t>IX.3 Stappenplan voor de inspectie van ventilatievoorzieningen</a:t>
            </a:r>
          </a:p>
          <a:p>
            <a:pPr lvl="1"/>
            <a:r>
              <a:rPr lang="nl-BE"/>
              <a:t>IX.4 Indeling ruimtes</a:t>
            </a:r>
          </a:p>
          <a:p>
            <a:pPr lvl="1"/>
            <a:r>
              <a:rPr lang="nl-BE"/>
              <a:t>IX.5 Ventilatieopeningen</a:t>
            </a:r>
          </a:p>
          <a:p>
            <a:pPr lvl="1"/>
            <a:r>
              <a:rPr lang="nl-BE"/>
              <a:t>IX.6 Mechanische ventilatietoestellen</a:t>
            </a:r>
          </a:p>
          <a:p>
            <a:pPr lvl="1"/>
            <a:r>
              <a:rPr lang="nl-BE"/>
              <a:t>IX.7 Invoerparameters mechanische ventilatietoestellen</a:t>
            </a:r>
          </a:p>
          <a:p>
            <a:endParaRPr lang="nl-BE"/>
          </a:p>
          <a:p>
            <a:endParaRPr lang="nl-BE"/>
          </a:p>
        </p:txBody>
      </p:sp>
    </p:spTree>
    <p:extLst>
      <p:ext uri="{BB962C8B-B14F-4D97-AF65-F5344CB8AC3E}">
        <p14:creationId xmlns:p14="http://schemas.microsoft.com/office/powerpoint/2010/main" val="2368832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D502EC-2FF7-5051-02AE-1584044424E2}"/>
              </a:ext>
            </a:extLst>
          </p:cNvPr>
          <p:cNvSpPr>
            <a:spLocks noGrp="1"/>
          </p:cNvSpPr>
          <p:nvPr>
            <p:ph type="title"/>
          </p:nvPr>
        </p:nvSpPr>
        <p:spPr>
          <a:xfrm>
            <a:off x="342900" y="548680"/>
            <a:ext cx="8724900" cy="1080120"/>
          </a:xfrm>
        </p:spPr>
        <p:txBody>
          <a:bodyPr/>
          <a:lstStyle/>
          <a:p>
            <a:pPr algn="l"/>
            <a:r>
              <a:rPr lang="nl-BE"/>
              <a:t>IX.3 Stappenplan voor de inspectie van ventilatievoorzieningen</a:t>
            </a:r>
          </a:p>
        </p:txBody>
      </p:sp>
      <p:sp>
        <p:nvSpPr>
          <p:cNvPr id="3" name="Tijdelijke aanduiding voor inhoud 2">
            <a:extLst>
              <a:ext uri="{FF2B5EF4-FFF2-40B4-BE49-F238E27FC236}">
                <a16:creationId xmlns:a16="http://schemas.microsoft.com/office/drawing/2014/main" id="{72D64D87-5233-A2CE-1588-0324802DDAEC}"/>
              </a:ext>
            </a:extLst>
          </p:cNvPr>
          <p:cNvSpPr>
            <a:spLocks noGrp="1"/>
          </p:cNvSpPr>
          <p:nvPr>
            <p:ph sz="half" idx="2"/>
          </p:nvPr>
        </p:nvSpPr>
        <p:spPr/>
        <p:txBody>
          <a:bodyPr/>
          <a:lstStyle/>
          <a:p>
            <a:r>
              <a:rPr lang="nl-BE"/>
              <a:t>IX.3.1. </a:t>
            </a:r>
            <a:r>
              <a:rPr lang="nl-NL"/>
              <a:t>EPC residentieel of EPC klein niet-residentieel </a:t>
            </a:r>
          </a:p>
          <a:p>
            <a:r>
              <a:rPr lang="nl-NL"/>
              <a:t>IX.3.2. EPC van de gemeenschappelijke delen </a:t>
            </a:r>
          </a:p>
        </p:txBody>
      </p:sp>
      <p:sp>
        <p:nvSpPr>
          <p:cNvPr id="5" name="Tekstvak 4">
            <a:extLst>
              <a:ext uri="{FF2B5EF4-FFF2-40B4-BE49-F238E27FC236}">
                <a16:creationId xmlns:a16="http://schemas.microsoft.com/office/drawing/2014/main" id="{8BEDEEDA-A06F-D471-45A3-4B8084A1BB87}"/>
              </a:ext>
            </a:extLst>
          </p:cNvPr>
          <p:cNvSpPr txBox="1"/>
          <p:nvPr/>
        </p:nvSpPr>
        <p:spPr>
          <a:xfrm>
            <a:off x="7674337" y="914906"/>
            <a:ext cx="1315929" cy="400110"/>
          </a:xfrm>
          <a:prstGeom prst="rect">
            <a:avLst/>
          </a:prstGeom>
          <a:noFill/>
        </p:spPr>
        <p:txBody>
          <a:bodyPr wrap="square" lIns="91440" tIns="45720" rIns="91440" bIns="45720" rtlCol="0" anchor="t">
            <a:spAutoFit/>
          </a:bodyPr>
          <a:lstStyle/>
          <a:p>
            <a:pPr algn="ctr"/>
            <a:endParaRPr lang="nl-BE" sz="2000" b="1" i="0" u="none" cap="small" baseline="0">
              <a:solidFill>
                <a:srgbClr val="105269"/>
              </a:solidFill>
              <a:latin typeface="+mj-lt"/>
              <a:cs typeface="Calibri"/>
            </a:endParaRPr>
          </a:p>
        </p:txBody>
      </p:sp>
    </p:spTree>
    <p:extLst>
      <p:ext uri="{BB962C8B-B14F-4D97-AF65-F5344CB8AC3E}">
        <p14:creationId xmlns:p14="http://schemas.microsoft.com/office/powerpoint/2010/main" val="3122973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D4929-C838-6EFA-8AF2-F043BD26C1C3}"/>
              </a:ext>
            </a:extLst>
          </p:cNvPr>
          <p:cNvSpPr>
            <a:spLocks noGrp="1"/>
          </p:cNvSpPr>
          <p:nvPr>
            <p:ph type="title"/>
          </p:nvPr>
        </p:nvSpPr>
        <p:spPr/>
        <p:txBody>
          <a:bodyPr/>
          <a:lstStyle/>
          <a:p>
            <a:pPr algn="l"/>
            <a:r>
              <a:rPr lang="nl-BE"/>
              <a:t>IX.3.1 Stappenplan R en </a:t>
            </a:r>
            <a:r>
              <a:rPr lang="nl-BE" err="1"/>
              <a:t>kNR</a:t>
            </a:r>
            <a:endParaRPr lang="nl-BE"/>
          </a:p>
        </p:txBody>
      </p:sp>
      <p:sp>
        <p:nvSpPr>
          <p:cNvPr id="7" name="Rechthoek: afgeronde hoeken 6">
            <a:extLst>
              <a:ext uri="{FF2B5EF4-FFF2-40B4-BE49-F238E27FC236}">
                <a16:creationId xmlns:a16="http://schemas.microsoft.com/office/drawing/2014/main" id="{73CD01C7-3AD4-AFE2-5478-320E82FFC705}"/>
              </a:ext>
            </a:extLst>
          </p:cNvPr>
          <p:cNvSpPr/>
          <p:nvPr/>
        </p:nvSpPr>
        <p:spPr>
          <a:xfrm>
            <a:off x="2439313" y="1865875"/>
            <a:ext cx="3771900" cy="1055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l-BE" sz="1350">
                <a:solidFill>
                  <a:prstClr val="white"/>
                </a:solidFill>
                <a:latin typeface="Calibri"/>
              </a:rPr>
              <a:t>STAP 1</a:t>
            </a:r>
          </a:p>
          <a:p>
            <a:pPr algn="ctr" defTabSz="685800"/>
            <a:endParaRPr lang="nl-BE" sz="1350">
              <a:solidFill>
                <a:prstClr val="white"/>
              </a:solidFill>
              <a:latin typeface="Calibri"/>
            </a:endParaRPr>
          </a:p>
          <a:p>
            <a:pPr algn="ctr" defTabSz="685800"/>
            <a:r>
              <a:rPr lang="nl-BE" sz="1350" b="1" cap="all" spc="38">
                <a:solidFill>
                  <a:prstClr val="white"/>
                </a:solidFill>
                <a:latin typeface="Calibri" panose="020F0502020204030204" pitchFamily="34" charset="0"/>
                <a:ea typeface="Times New Roman" panose="02020603050405020304" pitchFamily="18" charset="0"/>
                <a:cs typeface="Times New Roman" panose="02020603050405020304" pitchFamily="18" charset="0"/>
              </a:rPr>
              <a:t>Bepaal de natte ruimtes en </a:t>
            </a:r>
            <a:br>
              <a:rPr lang="nl-BE" sz="1350" b="1" cap="all" spc="38">
                <a:solidFill>
                  <a:prstClr val="white"/>
                </a:solidFill>
                <a:latin typeface="Calibri" panose="020F0502020204030204" pitchFamily="34" charset="0"/>
                <a:ea typeface="Times New Roman" panose="02020603050405020304" pitchFamily="18" charset="0"/>
                <a:cs typeface="Times New Roman" panose="02020603050405020304" pitchFamily="18" charset="0"/>
              </a:rPr>
            </a:br>
            <a:r>
              <a:rPr lang="nl-BE" sz="1350" b="1" cap="all" spc="38">
                <a:solidFill>
                  <a:prstClr val="white"/>
                </a:solidFill>
                <a:latin typeface="Calibri" panose="020F0502020204030204" pitchFamily="34" charset="0"/>
                <a:ea typeface="Times New Roman" panose="02020603050405020304" pitchFamily="18" charset="0"/>
                <a:cs typeface="Times New Roman" panose="02020603050405020304" pitchFamily="18" charset="0"/>
              </a:rPr>
              <a:t>de verblijfsruimtes</a:t>
            </a:r>
          </a:p>
        </p:txBody>
      </p:sp>
      <p:sp>
        <p:nvSpPr>
          <p:cNvPr id="9" name="Rechthoek: afgeronde hoeken 8">
            <a:extLst>
              <a:ext uri="{FF2B5EF4-FFF2-40B4-BE49-F238E27FC236}">
                <a16:creationId xmlns:a16="http://schemas.microsoft.com/office/drawing/2014/main" id="{A6012F81-632B-B137-E668-6B0AF5880C2E}"/>
              </a:ext>
            </a:extLst>
          </p:cNvPr>
          <p:cNvSpPr/>
          <p:nvPr/>
        </p:nvSpPr>
        <p:spPr>
          <a:xfrm>
            <a:off x="2439311" y="3321445"/>
            <a:ext cx="3771900" cy="1055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l-BE" sz="1350">
                <a:solidFill>
                  <a:prstClr val="white"/>
                </a:solidFill>
                <a:latin typeface="Calibri"/>
              </a:rPr>
              <a:t>STAP 2</a:t>
            </a:r>
          </a:p>
          <a:p>
            <a:pPr algn="ctr" defTabSz="685800"/>
            <a:endParaRPr lang="nl-BE" sz="1350">
              <a:solidFill>
                <a:prstClr val="white"/>
              </a:solidFill>
              <a:latin typeface="Calibri"/>
            </a:endParaRPr>
          </a:p>
          <a:p>
            <a:pPr algn="ctr" defTabSz="685800"/>
            <a:r>
              <a:rPr lang="nl-NL" sz="1350" b="1" cap="all" spc="38">
                <a:solidFill>
                  <a:prstClr val="white"/>
                </a:solidFill>
                <a:latin typeface="Calibri" panose="020F0502020204030204" pitchFamily="34" charset="0"/>
                <a:ea typeface="Times New Roman" panose="02020603050405020304" pitchFamily="18" charset="0"/>
                <a:cs typeface="Times New Roman" panose="02020603050405020304" pitchFamily="18" charset="0"/>
              </a:rPr>
              <a:t>BEPAAL VOOR ELKE NATTE RUIMTE EN VOOR ELKE VERBLIJFSRUIMTE DE AANWEZIGE VENTILATIEOPENINGEN EN HET TYPE</a:t>
            </a:r>
            <a:endParaRPr lang="nl-BE" sz="1350">
              <a:solidFill>
                <a:prstClr val="white"/>
              </a:solidFill>
              <a:latin typeface="Calibri"/>
            </a:endParaRPr>
          </a:p>
        </p:txBody>
      </p:sp>
      <p:sp>
        <p:nvSpPr>
          <p:cNvPr id="11" name="Rechthoek: afgeronde hoeken 10">
            <a:extLst>
              <a:ext uri="{FF2B5EF4-FFF2-40B4-BE49-F238E27FC236}">
                <a16:creationId xmlns:a16="http://schemas.microsoft.com/office/drawing/2014/main" id="{C279ED7F-E190-75F9-2187-5CE84F4AFAF4}"/>
              </a:ext>
            </a:extLst>
          </p:cNvPr>
          <p:cNvSpPr/>
          <p:nvPr/>
        </p:nvSpPr>
        <p:spPr>
          <a:xfrm>
            <a:off x="2439310" y="4820238"/>
            <a:ext cx="3771900" cy="1055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l-BE" sz="1350">
                <a:solidFill>
                  <a:prstClr val="white"/>
                </a:solidFill>
                <a:latin typeface="Calibri"/>
              </a:rPr>
              <a:t>STAP 3</a:t>
            </a:r>
          </a:p>
          <a:p>
            <a:pPr algn="ctr" defTabSz="685800"/>
            <a:endParaRPr lang="nl-BE" sz="1350">
              <a:solidFill>
                <a:prstClr val="white"/>
              </a:solidFill>
              <a:latin typeface="Calibri"/>
            </a:endParaRPr>
          </a:p>
          <a:p>
            <a:pPr algn="ctr" defTabSz="685800"/>
            <a:r>
              <a:rPr lang="nl-NL" sz="1350" b="1" cap="all" spc="38">
                <a:solidFill>
                  <a:prstClr val="white"/>
                </a:solidFill>
                <a:latin typeface="Calibri" panose="020F0502020204030204" pitchFamily="34" charset="0"/>
                <a:ea typeface="Times New Roman" panose="02020603050405020304" pitchFamily="18" charset="0"/>
                <a:cs typeface="Times New Roman" panose="02020603050405020304" pitchFamily="18" charset="0"/>
              </a:rPr>
              <a:t>BEPAAL DE MECHANISCHE VENTILATIETOESTELLEN DIE DE EENHEID BEDIENEN</a:t>
            </a:r>
            <a:endParaRPr lang="nl-BE" sz="1350">
              <a:solidFill>
                <a:prstClr val="white"/>
              </a:solidFill>
              <a:latin typeface="Calibri"/>
            </a:endParaRPr>
          </a:p>
        </p:txBody>
      </p:sp>
      <p:sp>
        <p:nvSpPr>
          <p:cNvPr id="12" name="Pijl: omlaag 11">
            <a:extLst>
              <a:ext uri="{FF2B5EF4-FFF2-40B4-BE49-F238E27FC236}">
                <a16:creationId xmlns:a16="http://schemas.microsoft.com/office/drawing/2014/main" id="{EDE34EC9-F87E-927E-49BD-BB6DBF970F70}"/>
              </a:ext>
            </a:extLst>
          </p:cNvPr>
          <p:cNvSpPr/>
          <p:nvPr/>
        </p:nvSpPr>
        <p:spPr>
          <a:xfrm>
            <a:off x="4257500" y="3008400"/>
            <a:ext cx="135520" cy="269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Pijl: omlaag 13">
            <a:extLst>
              <a:ext uri="{FF2B5EF4-FFF2-40B4-BE49-F238E27FC236}">
                <a16:creationId xmlns:a16="http://schemas.microsoft.com/office/drawing/2014/main" id="{CA0B481C-CC41-5CD6-D7C6-8E864A2A959D}"/>
              </a:ext>
            </a:extLst>
          </p:cNvPr>
          <p:cNvSpPr/>
          <p:nvPr/>
        </p:nvSpPr>
        <p:spPr>
          <a:xfrm>
            <a:off x="4257500" y="4463970"/>
            <a:ext cx="135520" cy="269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272823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D4929-C838-6EFA-8AF2-F043BD26C1C3}"/>
              </a:ext>
            </a:extLst>
          </p:cNvPr>
          <p:cNvSpPr>
            <a:spLocks noGrp="1"/>
          </p:cNvSpPr>
          <p:nvPr>
            <p:ph type="title"/>
          </p:nvPr>
        </p:nvSpPr>
        <p:spPr/>
        <p:txBody>
          <a:bodyPr/>
          <a:lstStyle/>
          <a:p>
            <a:pPr algn="l"/>
            <a:r>
              <a:rPr lang="nl-BE"/>
              <a:t>IX.3.1 Stappenplan R en </a:t>
            </a:r>
            <a:r>
              <a:rPr lang="nl-BE" err="1"/>
              <a:t>kNR</a:t>
            </a:r>
            <a:endParaRPr lang="nl-BE"/>
          </a:p>
        </p:txBody>
      </p:sp>
      <p:sp>
        <p:nvSpPr>
          <p:cNvPr id="9" name="Rechthoek: afgeronde hoeken 8">
            <a:extLst>
              <a:ext uri="{FF2B5EF4-FFF2-40B4-BE49-F238E27FC236}">
                <a16:creationId xmlns:a16="http://schemas.microsoft.com/office/drawing/2014/main" id="{A6012F81-632B-B137-E668-6B0AF5880C2E}"/>
              </a:ext>
            </a:extLst>
          </p:cNvPr>
          <p:cNvSpPr/>
          <p:nvPr/>
        </p:nvSpPr>
        <p:spPr>
          <a:xfrm>
            <a:off x="2439311" y="3321445"/>
            <a:ext cx="3771900" cy="1055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l-BE" sz="1350">
                <a:solidFill>
                  <a:prstClr val="white"/>
                </a:solidFill>
                <a:latin typeface="Calibri"/>
              </a:rPr>
              <a:t>STAP 2</a:t>
            </a:r>
          </a:p>
          <a:p>
            <a:pPr algn="ctr" defTabSz="685800"/>
            <a:endParaRPr lang="nl-BE" sz="1350">
              <a:solidFill>
                <a:prstClr val="white"/>
              </a:solidFill>
              <a:latin typeface="Calibri"/>
            </a:endParaRPr>
          </a:p>
          <a:p>
            <a:pPr algn="ctr" defTabSz="685800"/>
            <a:r>
              <a:rPr lang="nl-NL" sz="1350" b="1" cap="all" spc="38">
                <a:solidFill>
                  <a:prstClr val="white"/>
                </a:solidFill>
                <a:latin typeface="Calibri" panose="020F0502020204030204" pitchFamily="34" charset="0"/>
                <a:ea typeface="Times New Roman" panose="02020603050405020304" pitchFamily="18" charset="0"/>
                <a:cs typeface="Times New Roman" panose="02020603050405020304" pitchFamily="18" charset="0"/>
              </a:rPr>
              <a:t>BEPAAL VOOR ELKE NATTE RUIMTE EN VOOR ELKE VERBLIJFSRUIMTE DE AANWEZIGE VENTILATIEOPENINGEN EN HET TYPE</a:t>
            </a:r>
            <a:endParaRPr lang="nl-BE" sz="1350">
              <a:solidFill>
                <a:prstClr val="white"/>
              </a:solidFill>
              <a:latin typeface="Calibri"/>
            </a:endParaRPr>
          </a:p>
        </p:txBody>
      </p:sp>
      <p:sp>
        <p:nvSpPr>
          <p:cNvPr id="11" name="Rechthoek: afgeronde hoeken 10">
            <a:extLst>
              <a:ext uri="{FF2B5EF4-FFF2-40B4-BE49-F238E27FC236}">
                <a16:creationId xmlns:a16="http://schemas.microsoft.com/office/drawing/2014/main" id="{C279ED7F-E190-75F9-2187-5CE84F4AFAF4}"/>
              </a:ext>
            </a:extLst>
          </p:cNvPr>
          <p:cNvSpPr/>
          <p:nvPr/>
        </p:nvSpPr>
        <p:spPr>
          <a:xfrm>
            <a:off x="2439310" y="4820238"/>
            <a:ext cx="3771900" cy="1055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l-BE" sz="1350">
                <a:solidFill>
                  <a:prstClr val="white"/>
                </a:solidFill>
                <a:latin typeface="Calibri"/>
              </a:rPr>
              <a:t>STAP 3</a:t>
            </a:r>
          </a:p>
          <a:p>
            <a:pPr algn="ctr" defTabSz="685800"/>
            <a:endParaRPr lang="nl-BE" sz="1350">
              <a:solidFill>
                <a:prstClr val="white"/>
              </a:solidFill>
              <a:latin typeface="Calibri"/>
            </a:endParaRPr>
          </a:p>
          <a:p>
            <a:pPr algn="ctr" defTabSz="685800"/>
            <a:r>
              <a:rPr lang="nl-NL" sz="1350" b="1" cap="all" spc="38">
                <a:solidFill>
                  <a:prstClr val="white"/>
                </a:solidFill>
                <a:latin typeface="Calibri" panose="020F0502020204030204" pitchFamily="34" charset="0"/>
                <a:ea typeface="Times New Roman" panose="02020603050405020304" pitchFamily="18" charset="0"/>
                <a:cs typeface="Times New Roman" panose="02020603050405020304" pitchFamily="18" charset="0"/>
              </a:rPr>
              <a:t>BEPAAL DE MECHANISCHE VENTILATIETOESTELLEN DIE DE EENHEID BEDIENEN</a:t>
            </a:r>
            <a:endParaRPr lang="nl-BE" sz="1350">
              <a:solidFill>
                <a:prstClr val="white"/>
              </a:solidFill>
              <a:latin typeface="Calibri"/>
            </a:endParaRPr>
          </a:p>
        </p:txBody>
      </p:sp>
      <p:sp>
        <p:nvSpPr>
          <p:cNvPr id="12" name="Pijl: omlaag 11">
            <a:extLst>
              <a:ext uri="{FF2B5EF4-FFF2-40B4-BE49-F238E27FC236}">
                <a16:creationId xmlns:a16="http://schemas.microsoft.com/office/drawing/2014/main" id="{EDE34EC9-F87E-927E-49BD-BB6DBF970F70}"/>
              </a:ext>
            </a:extLst>
          </p:cNvPr>
          <p:cNvSpPr/>
          <p:nvPr/>
        </p:nvSpPr>
        <p:spPr>
          <a:xfrm>
            <a:off x="4257500" y="3008400"/>
            <a:ext cx="135520" cy="269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Pijl: omlaag 13">
            <a:extLst>
              <a:ext uri="{FF2B5EF4-FFF2-40B4-BE49-F238E27FC236}">
                <a16:creationId xmlns:a16="http://schemas.microsoft.com/office/drawing/2014/main" id="{CA0B481C-CC41-5CD6-D7C6-8E864A2A959D}"/>
              </a:ext>
            </a:extLst>
          </p:cNvPr>
          <p:cNvSpPr/>
          <p:nvPr/>
        </p:nvSpPr>
        <p:spPr>
          <a:xfrm>
            <a:off x="4257500" y="4463970"/>
            <a:ext cx="135520" cy="269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inhoud 12">
            <a:extLst>
              <a:ext uri="{FF2B5EF4-FFF2-40B4-BE49-F238E27FC236}">
                <a16:creationId xmlns:a16="http://schemas.microsoft.com/office/drawing/2014/main" id="{F7F89EDF-67ED-6A6B-5BD7-5CFE16FF7656}"/>
              </a:ext>
            </a:extLst>
          </p:cNvPr>
          <p:cNvSpPr>
            <a:spLocks noGrp="1"/>
          </p:cNvSpPr>
          <p:nvPr>
            <p:ph sz="half" idx="2"/>
          </p:nvPr>
        </p:nvSpPr>
        <p:spPr>
          <a:xfrm>
            <a:off x="2439310" y="1877787"/>
            <a:ext cx="3771900" cy="1080120"/>
          </a:xfrm>
          <a:prstGeom prst="roundRect">
            <a:avLst/>
          </a:prstGeom>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nl-BE" sz="1300"/>
              <a:t>STAP 1</a:t>
            </a:r>
          </a:p>
          <a:p>
            <a:pPr algn="ctr"/>
            <a:endParaRPr lang="nl-BE" sz="1300"/>
          </a:p>
          <a:p>
            <a:pPr marL="0" indent="0" algn="ctr">
              <a:buNone/>
            </a:pPr>
            <a:r>
              <a:rPr lang="nl-BE" sz="1300" b="1" cap="all" spc="50">
                <a:effectLst/>
                <a:ea typeface="Times New Roman" panose="02020603050405020304" pitchFamily="18" charset="0"/>
                <a:cs typeface="Times New Roman" panose="02020603050405020304" pitchFamily="18" charset="0"/>
              </a:rPr>
              <a:t>Bepaal de natte ruimtes en </a:t>
            </a:r>
            <a:br>
              <a:rPr lang="nl-BE" sz="1300" b="1" cap="all" spc="50">
                <a:effectLst/>
                <a:latin typeface="Calibri" panose="020F0502020204030204" pitchFamily="34" charset="0"/>
                <a:ea typeface="Times New Roman" panose="02020603050405020304" pitchFamily="18" charset="0"/>
                <a:cs typeface="Times New Roman" panose="02020603050405020304" pitchFamily="18" charset="0"/>
              </a:rPr>
            </a:br>
            <a:r>
              <a:rPr lang="nl-BE" sz="1300" b="1" cap="all" spc="50">
                <a:effectLst/>
                <a:latin typeface="Calibri" panose="020F0502020204030204" pitchFamily="34" charset="0"/>
                <a:ea typeface="Times New Roman" panose="02020603050405020304" pitchFamily="18" charset="0"/>
                <a:cs typeface="Times New Roman" panose="02020603050405020304" pitchFamily="18" charset="0"/>
              </a:rPr>
              <a:t>de verblijfsruimtes</a:t>
            </a:r>
          </a:p>
        </p:txBody>
      </p:sp>
    </p:spTree>
    <p:extLst>
      <p:ext uri="{BB962C8B-B14F-4D97-AF65-F5344CB8AC3E}">
        <p14:creationId xmlns:p14="http://schemas.microsoft.com/office/powerpoint/2010/main" val="488355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a:t>
            </a:fld>
            <a:endParaRPr lang="nl-BE" sz="1100">
              <a:solidFill>
                <a:srgbClr val="105269"/>
              </a:solidFill>
            </a:endParaRPr>
          </a:p>
        </p:txBody>
      </p:sp>
      <p:sp>
        <p:nvSpPr>
          <p:cNvPr id="5" name="titel"/>
          <p:cNvSpPr>
            <a:spLocks noGrp="1"/>
          </p:cNvSpPr>
          <p:nvPr>
            <p:ph type="ctrTitle"/>
          </p:nvPr>
        </p:nvSpPr>
        <p:spPr>
          <a:xfrm>
            <a:off x="467544" y="1124744"/>
            <a:ext cx="8496944" cy="4968552"/>
          </a:xfrm>
          <a:prstGeom prst="rect">
            <a:avLst/>
          </a:prstGeom>
        </p:spPr>
        <p:txBody>
          <a:bodyPr>
            <a:normAutofit/>
          </a:bodyPr>
          <a:lstStyle>
            <a:lvl1pPr>
              <a:lnSpc>
                <a:spcPts val="5400"/>
              </a:lnSpc>
              <a:defRPr sz="5400" baseline="0">
                <a:solidFill>
                  <a:srgbClr val="105269"/>
                </a:solidFill>
              </a:defRPr>
            </a:lvl1pPr>
          </a:lstStyle>
          <a:p>
            <a:pPr>
              <a:lnSpc>
                <a:spcPct val="100000"/>
              </a:lnSpc>
            </a:pPr>
            <a:r>
              <a:rPr lang="nl-BE" sz="2800"/>
              <a:t>INHOUD INSPECTIEPROTOCOL</a:t>
            </a:r>
            <a:br>
              <a:rPr lang="nl-BE" sz="2000" b="0"/>
            </a:br>
            <a:br>
              <a:rPr lang="nl-BE" sz="2000" b="0"/>
            </a:br>
            <a:r>
              <a:rPr lang="nl-BE" sz="2000" b="0"/>
              <a:t>DEEL I: Inleiding</a:t>
            </a:r>
            <a:br>
              <a:rPr lang="nl-BE" sz="2000" b="0"/>
            </a:br>
            <a:r>
              <a:rPr lang="nl-BE" sz="2000" b="0"/>
              <a:t>DEEL II: Verzamelen van de invoergegevens</a:t>
            </a:r>
            <a:br>
              <a:rPr lang="nl-BE" sz="2000" b="0"/>
            </a:br>
            <a:r>
              <a:rPr lang="nl-BE" sz="2000" b="0"/>
              <a:t>DEEL III: Gegevens over de eenheid, het project en de eigenaar</a:t>
            </a:r>
            <a:br>
              <a:rPr lang="nl-BE" sz="2000" b="0"/>
            </a:br>
            <a:r>
              <a:rPr lang="nl-BE" sz="2000" b="0"/>
              <a:t>DEEL IV: Het beschermde volume, de bruikbare vloeroppervlakte, de gebouwschil en begrenzingen</a:t>
            </a:r>
            <a:br>
              <a:rPr lang="nl-BE" sz="2000" b="0"/>
            </a:br>
            <a:r>
              <a:rPr lang="nl-NL" sz="2000" b="0"/>
              <a:t>Deel V: Eigenschappen gebouwschil</a:t>
            </a:r>
            <a:br>
              <a:rPr lang="nl-NL" sz="2000" b="0"/>
            </a:br>
            <a:r>
              <a:rPr lang="nl-NL" sz="2000" b="0"/>
              <a:t>Deel VI: Ruimteverwarming</a:t>
            </a:r>
            <a:br>
              <a:rPr lang="nl-NL" sz="2000" b="0"/>
            </a:br>
            <a:r>
              <a:rPr lang="nl-NL" sz="2000" b="0"/>
              <a:t>Deel VII: Koeling</a:t>
            </a:r>
            <a:br>
              <a:rPr lang="nl-NL" sz="2000" b="0"/>
            </a:br>
            <a:r>
              <a:rPr lang="nl-BE" sz="2000" b="0"/>
              <a:t>Deel VIII: Sanitair warm water</a:t>
            </a:r>
            <a:br>
              <a:rPr lang="nl-BE" sz="2000" b="0"/>
            </a:br>
            <a:r>
              <a:rPr lang="nl-NL" sz="2000">
                <a:solidFill>
                  <a:srgbClr val="C00000"/>
                </a:solidFill>
              </a:rPr>
              <a:t>Deel IX: Ventilatie</a:t>
            </a:r>
            <a:br>
              <a:rPr lang="nl-NL" sz="2000" b="0"/>
            </a:br>
            <a:r>
              <a:rPr lang="nl-NL" sz="2000" b="0"/>
              <a:t>Deel X: Zonne-energie</a:t>
            </a:r>
            <a:br>
              <a:rPr lang="nl-NL" sz="2000" b="0"/>
            </a:br>
            <a:r>
              <a:rPr lang="nl-NL" sz="2000" b="0"/>
              <a:t>Deel XI: Verlichting</a:t>
            </a:r>
            <a:endParaRPr lang="nl-BE" sz="2000" b="0"/>
          </a:p>
        </p:txBody>
      </p:sp>
    </p:spTree>
    <p:extLst>
      <p:ext uri="{BB962C8B-B14F-4D97-AF65-F5344CB8AC3E}">
        <p14:creationId xmlns:p14="http://schemas.microsoft.com/office/powerpoint/2010/main" val="931691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A68660B-B36E-C8E6-DAFD-4884A5401AD1}"/>
              </a:ext>
            </a:extLst>
          </p:cNvPr>
          <p:cNvSpPr>
            <a:spLocks noGrp="1"/>
          </p:cNvSpPr>
          <p:nvPr>
            <p:ph sz="half" idx="2"/>
          </p:nvPr>
        </p:nvSpPr>
        <p:spPr>
          <a:xfrm>
            <a:off x="472877" y="3228036"/>
            <a:ext cx="8822933" cy="2840327"/>
          </a:xfrm>
        </p:spPr>
        <p:txBody>
          <a:bodyPr/>
          <a:lstStyle/>
          <a:p>
            <a:pPr indent="-287655"/>
            <a:r>
              <a:rPr lang="nl-BE"/>
              <a:t>Alle ruimtes die in STAP 1 ingevoerd zijn, moeten afgetoetst worden op de aanwezigheid van ventilatieopeningen.</a:t>
            </a:r>
            <a:endParaRPr lang="en-US"/>
          </a:p>
          <a:p>
            <a:pPr indent="-287655"/>
            <a:r>
              <a:rPr lang="nl-BE"/>
              <a:t>Er zijn echter ruimtes in een gebouw waar ventilatie niet noodzakelijk is. </a:t>
            </a:r>
          </a:p>
          <a:p>
            <a:pPr lvl="1" indent="-287655"/>
            <a:r>
              <a:rPr lang="nl-BE"/>
              <a:t>bij de inspectie van ventilatie in het EPC: eerst beginnen met de ruimtes die NOOIT ingevoerd worden</a:t>
            </a:r>
          </a:p>
        </p:txBody>
      </p:sp>
      <p:sp>
        <p:nvSpPr>
          <p:cNvPr id="7" name="Rechthoek: afgeronde hoeken 6">
            <a:extLst>
              <a:ext uri="{FF2B5EF4-FFF2-40B4-BE49-F238E27FC236}">
                <a16:creationId xmlns:a16="http://schemas.microsoft.com/office/drawing/2014/main" id="{73CD01C7-3AD4-AFE2-5478-320E82FFC705}"/>
              </a:ext>
            </a:extLst>
          </p:cNvPr>
          <p:cNvSpPr/>
          <p:nvPr/>
        </p:nvSpPr>
        <p:spPr>
          <a:xfrm>
            <a:off x="2686050" y="1673086"/>
            <a:ext cx="3771900" cy="1055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l-BE" sz="1350">
                <a:solidFill>
                  <a:prstClr val="white"/>
                </a:solidFill>
                <a:latin typeface="Calibri"/>
              </a:rPr>
              <a:t>STAP 1</a:t>
            </a:r>
          </a:p>
          <a:p>
            <a:pPr algn="ctr" defTabSz="685800"/>
            <a:endParaRPr lang="nl-BE" sz="1350">
              <a:solidFill>
                <a:prstClr val="white"/>
              </a:solidFill>
              <a:latin typeface="Calibri"/>
            </a:endParaRPr>
          </a:p>
          <a:p>
            <a:pPr algn="ctr" defTabSz="685800"/>
            <a:r>
              <a:rPr lang="nl-BE" sz="1350" b="1" cap="all" spc="38">
                <a:solidFill>
                  <a:prstClr val="white"/>
                </a:solidFill>
                <a:latin typeface="Calibri" panose="020F0502020204030204" pitchFamily="34" charset="0"/>
                <a:ea typeface="Times New Roman" panose="02020603050405020304" pitchFamily="18" charset="0"/>
                <a:cs typeface="Times New Roman" panose="02020603050405020304" pitchFamily="18" charset="0"/>
              </a:rPr>
              <a:t>Bepaal de natte ruimtes en </a:t>
            </a:r>
            <a:br>
              <a:rPr lang="nl-BE" sz="1350" b="1" cap="all" spc="38">
                <a:solidFill>
                  <a:prstClr val="white"/>
                </a:solidFill>
                <a:latin typeface="Calibri" panose="020F0502020204030204" pitchFamily="34" charset="0"/>
                <a:ea typeface="Times New Roman" panose="02020603050405020304" pitchFamily="18" charset="0"/>
                <a:cs typeface="Times New Roman" panose="02020603050405020304" pitchFamily="18" charset="0"/>
              </a:rPr>
            </a:br>
            <a:r>
              <a:rPr lang="nl-BE" sz="1350" b="1" cap="all" spc="38">
                <a:solidFill>
                  <a:prstClr val="white"/>
                </a:solidFill>
                <a:latin typeface="Calibri" panose="020F0502020204030204" pitchFamily="34" charset="0"/>
                <a:ea typeface="Times New Roman" panose="02020603050405020304" pitchFamily="18" charset="0"/>
                <a:cs typeface="Times New Roman" panose="02020603050405020304" pitchFamily="18" charset="0"/>
              </a:rPr>
              <a:t>de verblijfsruimtes</a:t>
            </a:r>
          </a:p>
        </p:txBody>
      </p:sp>
      <p:sp>
        <p:nvSpPr>
          <p:cNvPr id="2" name="Titel 1">
            <a:extLst>
              <a:ext uri="{FF2B5EF4-FFF2-40B4-BE49-F238E27FC236}">
                <a16:creationId xmlns:a16="http://schemas.microsoft.com/office/drawing/2014/main" id="{CC140732-C3FF-ADA7-461A-853E71F159B1}"/>
              </a:ext>
            </a:extLst>
          </p:cNvPr>
          <p:cNvSpPr>
            <a:spLocks noGrp="1"/>
          </p:cNvSpPr>
          <p:nvPr>
            <p:ph type="title"/>
          </p:nvPr>
        </p:nvSpPr>
        <p:spPr>
          <a:xfrm>
            <a:off x="539552" y="548680"/>
            <a:ext cx="8352928" cy="1080120"/>
          </a:xfrm>
        </p:spPr>
        <p:txBody>
          <a:bodyPr/>
          <a:lstStyle/>
          <a:p>
            <a:pPr algn="l"/>
            <a:r>
              <a:rPr lang="nl-BE"/>
              <a:t>IX.3.1 &gt; stap 1</a:t>
            </a:r>
          </a:p>
        </p:txBody>
      </p:sp>
    </p:spTree>
    <p:extLst>
      <p:ext uri="{BB962C8B-B14F-4D97-AF65-F5344CB8AC3E}">
        <p14:creationId xmlns:p14="http://schemas.microsoft.com/office/powerpoint/2010/main" val="583695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74416-6E1C-0AB9-E6BA-2BA5748A9F1F}"/>
              </a:ext>
            </a:extLst>
          </p:cNvPr>
          <p:cNvSpPr>
            <a:spLocks noGrp="1"/>
          </p:cNvSpPr>
          <p:nvPr>
            <p:ph type="title"/>
          </p:nvPr>
        </p:nvSpPr>
        <p:spPr/>
        <p:txBody>
          <a:bodyPr/>
          <a:lstStyle/>
          <a:p>
            <a:pPr algn="l"/>
            <a:r>
              <a:rPr lang="nl-BE"/>
              <a:t>Deel IX Ventilatie</a:t>
            </a:r>
          </a:p>
        </p:txBody>
      </p:sp>
      <p:sp>
        <p:nvSpPr>
          <p:cNvPr id="3" name="Tijdelijke aanduiding voor inhoud 2">
            <a:extLst>
              <a:ext uri="{FF2B5EF4-FFF2-40B4-BE49-F238E27FC236}">
                <a16:creationId xmlns:a16="http://schemas.microsoft.com/office/drawing/2014/main" id="{20285549-7ECF-219D-7D97-FE61A68F57B1}"/>
              </a:ext>
            </a:extLst>
          </p:cNvPr>
          <p:cNvSpPr>
            <a:spLocks noGrp="1"/>
          </p:cNvSpPr>
          <p:nvPr>
            <p:ph sz="half" idx="2"/>
          </p:nvPr>
        </p:nvSpPr>
        <p:spPr/>
        <p:txBody>
          <a:bodyPr/>
          <a:lstStyle/>
          <a:p>
            <a:r>
              <a:rPr lang="nl-BE"/>
              <a:t>Deel IX bevat 7 delen</a:t>
            </a:r>
          </a:p>
          <a:p>
            <a:pPr lvl="1"/>
            <a:r>
              <a:rPr lang="nl-BE"/>
              <a:t>IX.1 Specifieke bewijsstukken</a:t>
            </a:r>
          </a:p>
          <a:p>
            <a:pPr lvl="1"/>
            <a:r>
              <a:rPr lang="nl-BE"/>
              <a:t>IX.2 Algemene principes ventilatie in het EPC</a:t>
            </a:r>
          </a:p>
          <a:p>
            <a:pPr lvl="1"/>
            <a:r>
              <a:rPr lang="nl-BE"/>
              <a:t>IX.3 Stappenplan voor de inspectie van ventilatievoorzieningen</a:t>
            </a:r>
          </a:p>
          <a:p>
            <a:pPr lvl="1"/>
            <a:r>
              <a:rPr lang="nl-BE">
                <a:solidFill>
                  <a:srgbClr val="FF0000"/>
                </a:solidFill>
              </a:rPr>
              <a:t>IX.4 Indeling ruimtes</a:t>
            </a:r>
          </a:p>
          <a:p>
            <a:pPr lvl="1"/>
            <a:r>
              <a:rPr lang="nl-BE"/>
              <a:t>IX.5 Ventilatieopeningen</a:t>
            </a:r>
          </a:p>
          <a:p>
            <a:pPr lvl="1"/>
            <a:r>
              <a:rPr lang="nl-BE"/>
              <a:t>IX.6 Mechanische ventilatietoestellen</a:t>
            </a:r>
          </a:p>
          <a:p>
            <a:pPr lvl="1"/>
            <a:r>
              <a:rPr lang="nl-BE"/>
              <a:t>IX.7 Invoerparameters mechanische ventilatietoestellen</a:t>
            </a:r>
          </a:p>
          <a:p>
            <a:endParaRPr lang="nl-BE"/>
          </a:p>
          <a:p>
            <a:endParaRPr lang="nl-BE"/>
          </a:p>
        </p:txBody>
      </p:sp>
    </p:spTree>
    <p:extLst>
      <p:ext uri="{BB962C8B-B14F-4D97-AF65-F5344CB8AC3E}">
        <p14:creationId xmlns:p14="http://schemas.microsoft.com/office/powerpoint/2010/main" val="1617744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A68660B-B36E-C8E6-DAFD-4884A5401AD1}"/>
              </a:ext>
            </a:extLst>
          </p:cNvPr>
          <p:cNvSpPr>
            <a:spLocks noGrp="1"/>
          </p:cNvSpPr>
          <p:nvPr>
            <p:ph sz="half" idx="2"/>
          </p:nvPr>
        </p:nvSpPr>
        <p:spPr>
          <a:xfrm>
            <a:off x="621451" y="1667470"/>
            <a:ext cx="8368815" cy="2840327"/>
          </a:xfrm>
        </p:spPr>
        <p:txBody>
          <a:bodyPr/>
          <a:lstStyle/>
          <a:p>
            <a:pPr indent="-287655"/>
            <a:r>
              <a:rPr lang="nl-BE"/>
              <a:t>Ruimtes buiten het beschermde volume NOOIT invoeren</a:t>
            </a:r>
            <a:endParaRPr lang="en-US"/>
          </a:p>
          <a:p>
            <a:pPr marL="575945" lvl="1" indent="-287655"/>
            <a:r>
              <a:rPr lang="nl-BE"/>
              <a:t>Ook al zijn het douches, slaapkamers, hobbyruimte, wasplaats, keuken, … </a:t>
            </a:r>
            <a:endParaRPr lang="nl-BE">
              <a:cs typeface="Calibri"/>
            </a:endParaRPr>
          </a:p>
          <a:p>
            <a:pPr indent="-287655"/>
            <a:r>
              <a:rPr lang="nl-BE"/>
              <a:t> Van alle ruimtes binnen het beschermde volume, NOOIT invoeren:</a:t>
            </a:r>
            <a:endParaRPr lang="nl-BE">
              <a:cs typeface="Calibri"/>
            </a:endParaRPr>
          </a:p>
          <a:p>
            <a:pPr marL="575945" lvl="1" indent="-287655"/>
            <a:r>
              <a:rPr lang="nl-BE" b="1"/>
              <a:t>Circulatieruimtes</a:t>
            </a:r>
            <a:r>
              <a:rPr lang="nl-BE"/>
              <a:t> (IX.4.3)</a:t>
            </a:r>
          </a:p>
          <a:p>
            <a:pPr marL="863945" lvl="2" indent="-287655"/>
            <a:r>
              <a:rPr lang="nl-NL"/>
              <a:t>= alle ruimten die hoofdzakelijk voor circulatie gebruikt worden en niet voor andere functies. Voorbeelden: hal, gang, traphal</a:t>
            </a:r>
            <a:endParaRPr lang="nl-NL">
              <a:cs typeface="Calibri"/>
            </a:endParaRPr>
          </a:p>
          <a:p>
            <a:pPr marL="575945" lvl="1" indent="-287655"/>
            <a:r>
              <a:rPr lang="nl-NL" sz="2200" b="1"/>
              <a:t>‘Donkere’ verblijfsruimtes </a:t>
            </a:r>
            <a:r>
              <a:rPr lang="nl-NL" sz="2200"/>
              <a:t>(IX.4.2)</a:t>
            </a:r>
          </a:p>
          <a:p>
            <a:pPr marL="863945" lvl="2" indent="-287655"/>
            <a:r>
              <a:rPr lang="nl-NL"/>
              <a:t>= </a:t>
            </a:r>
            <a:r>
              <a:rPr lang="nl-BE"/>
              <a:t>verblijfsruimten zonder transparante openingen naar buiten of met transparante openingen naar buiten met totale oppervlakte kleiner dan 0,25 m²</a:t>
            </a:r>
            <a:endParaRPr lang="nl-BE">
              <a:cs typeface="Calibri"/>
            </a:endParaRPr>
          </a:p>
          <a:p>
            <a:pPr marL="575945" lvl="1" indent="-287655"/>
            <a:r>
              <a:rPr lang="nl-NL" b="1"/>
              <a:t>Garage </a:t>
            </a:r>
            <a:r>
              <a:rPr lang="nl-NL"/>
              <a:t>(IX.4)</a:t>
            </a:r>
          </a:p>
          <a:p>
            <a:pPr marL="863945" lvl="2" indent="-287655"/>
            <a:r>
              <a:rPr lang="nl-NL"/>
              <a:t>ook al heeft de garage in tussentijd andere functies gekregen zoals wasplaats, doucheruimte, hobbyruimte, stookplaats, ... . </a:t>
            </a:r>
            <a:endParaRPr lang="nl-NL">
              <a:cs typeface="Calibri"/>
            </a:endParaRPr>
          </a:p>
        </p:txBody>
      </p:sp>
      <p:sp>
        <p:nvSpPr>
          <p:cNvPr id="2" name="Titel 9">
            <a:extLst>
              <a:ext uri="{FF2B5EF4-FFF2-40B4-BE49-F238E27FC236}">
                <a16:creationId xmlns:a16="http://schemas.microsoft.com/office/drawing/2014/main" id="{1FD337C1-4EAF-5766-0BCD-49CE3027F7C1}"/>
              </a:ext>
            </a:extLst>
          </p:cNvPr>
          <p:cNvSpPr>
            <a:spLocks noGrp="1"/>
          </p:cNvSpPr>
          <p:nvPr>
            <p:ph type="title"/>
          </p:nvPr>
        </p:nvSpPr>
        <p:spPr>
          <a:xfrm>
            <a:off x="539552" y="548680"/>
            <a:ext cx="8352928" cy="1080120"/>
          </a:xfrm>
        </p:spPr>
        <p:txBody>
          <a:bodyPr/>
          <a:lstStyle/>
          <a:p>
            <a:pPr algn="l"/>
            <a:r>
              <a:rPr lang="nl-BE"/>
              <a:t>IX.4 Welke ruimtes NOOIT invoeren?</a:t>
            </a:r>
          </a:p>
        </p:txBody>
      </p:sp>
    </p:spTree>
    <p:extLst>
      <p:ext uri="{BB962C8B-B14F-4D97-AF65-F5344CB8AC3E}">
        <p14:creationId xmlns:p14="http://schemas.microsoft.com/office/powerpoint/2010/main" val="251710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C5408-76D7-48CE-8DCE-1DE8AFD6A47B}"/>
              </a:ext>
            </a:extLst>
          </p:cNvPr>
          <p:cNvSpPr>
            <a:spLocks noGrp="1"/>
          </p:cNvSpPr>
          <p:nvPr>
            <p:ph type="title"/>
          </p:nvPr>
        </p:nvSpPr>
        <p:spPr>
          <a:xfrm>
            <a:off x="539552" y="510752"/>
            <a:ext cx="8352928" cy="1080120"/>
          </a:xfrm>
        </p:spPr>
        <p:txBody>
          <a:bodyPr/>
          <a:lstStyle/>
          <a:p>
            <a:pPr algn="l"/>
            <a:r>
              <a:rPr lang="nl-BE"/>
              <a:t>IX.4 Welke ruimtes NOOIT invoeren?</a:t>
            </a:r>
          </a:p>
        </p:txBody>
      </p:sp>
      <p:sp>
        <p:nvSpPr>
          <p:cNvPr id="3" name="Tijdelijke aanduiding voor inhoud 2">
            <a:extLst>
              <a:ext uri="{FF2B5EF4-FFF2-40B4-BE49-F238E27FC236}">
                <a16:creationId xmlns:a16="http://schemas.microsoft.com/office/drawing/2014/main" id="{902BA83F-6195-41D6-A5FF-41304F23CB2E}"/>
              </a:ext>
            </a:extLst>
          </p:cNvPr>
          <p:cNvSpPr>
            <a:spLocks noGrp="1"/>
          </p:cNvSpPr>
          <p:nvPr>
            <p:ph sz="half" idx="2"/>
          </p:nvPr>
        </p:nvSpPr>
        <p:spPr/>
        <p:txBody>
          <a:bodyPr/>
          <a:lstStyle/>
          <a:p>
            <a:pPr marL="863945" lvl="2" indent="-287655"/>
            <a:r>
              <a:rPr lang="nl-NL">
                <a:latin typeface="Calibri"/>
                <a:cs typeface="Calibri"/>
              </a:rPr>
              <a:t>Waarom garage NOOIT invoeren?</a:t>
            </a:r>
            <a:br>
              <a:rPr lang="nl-NL">
                <a:latin typeface="Calibri"/>
                <a:cs typeface="Calibri"/>
              </a:rPr>
            </a:br>
            <a:r>
              <a:rPr lang="nl-NL" sz="2000"/>
              <a:t>Een garage is elke ruimte die een garagepoort heeft en die (initieel) bedoeld is om een auto te stallen, ook al is de feitelijke situatie zo dat een auto niet meer binnen kan. Een garage is volgens de Belgische ventilatienorm NBN D50-001 een speciale ruimte waarvoor aanbevolen wordt om deze niet te betrekken in het ventilatiesysteem van de eenheid. </a:t>
            </a:r>
            <a:endParaRPr lang="nl-NL">
              <a:latin typeface="Calibri"/>
              <a:cs typeface="Calibri"/>
            </a:endParaRPr>
          </a:p>
          <a:p>
            <a:pPr marL="863945" lvl="2" indent="-287655"/>
            <a:endParaRPr lang="nl-NL" sz="2000"/>
          </a:p>
          <a:p>
            <a:pPr marL="863945" lvl="2" indent="-287655"/>
            <a:r>
              <a:rPr lang="nl-NL" sz="2000"/>
              <a:t>Waarom donkere verblijfsruimte NOOIT invoeren?</a:t>
            </a:r>
            <a:br>
              <a:rPr lang="nl-NL" sz="2000"/>
            </a:br>
            <a:r>
              <a:rPr lang="nl-NL" sz="2000"/>
              <a:t>Deze zijn niet geschikt voor langdurige bezetting en worden door EPC niet beschouwd als adequate en dus te ventileren verblijfsruimte.</a:t>
            </a:r>
          </a:p>
          <a:p>
            <a:pPr marL="0" indent="0">
              <a:buNone/>
            </a:pPr>
            <a:endParaRPr lang="nl-BE"/>
          </a:p>
        </p:txBody>
      </p:sp>
    </p:spTree>
    <p:extLst>
      <p:ext uri="{BB962C8B-B14F-4D97-AF65-F5344CB8AC3E}">
        <p14:creationId xmlns:p14="http://schemas.microsoft.com/office/powerpoint/2010/main" val="3650720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A68660B-B36E-C8E6-DAFD-4884A5401AD1}"/>
              </a:ext>
            </a:extLst>
          </p:cNvPr>
          <p:cNvSpPr>
            <a:spLocks noGrp="1"/>
          </p:cNvSpPr>
          <p:nvPr>
            <p:ph sz="half" idx="2"/>
          </p:nvPr>
        </p:nvSpPr>
        <p:spPr>
          <a:xfrm>
            <a:off x="539552" y="1742136"/>
            <a:ext cx="8847209" cy="4513345"/>
          </a:xfrm>
        </p:spPr>
        <p:txBody>
          <a:bodyPr/>
          <a:lstStyle/>
          <a:p>
            <a:pPr indent="-287655"/>
            <a:r>
              <a:rPr lang="nl-NL"/>
              <a:t>Wat is natte ruimte en wat is verblijfsruimte?</a:t>
            </a:r>
            <a:endParaRPr lang="nl-NL">
              <a:cs typeface="Calibri"/>
            </a:endParaRPr>
          </a:p>
          <a:p>
            <a:pPr marL="575945" lvl="1" indent="-287655"/>
            <a:r>
              <a:rPr lang="nl-NL"/>
              <a:t>Zie volgende slides</a:t>
            </a:r>
            <a:endParaRPr lang="nl-NL">
              <a:cs typeface="Calibri"/>
            </a:endParaRPr>
          </a:p>
          <a:p>
            <a:pPr indent="-287655"/>
            <a:r>
              <a:rPr lang="nl-NL"/>
              <a:t>Voer ALLE natte ruimtes en ALLE verblijfsruimtes </a:t>
            </a:r>
            <a:r>
              <a:rPr lang="nl-NL" sz="1800"/>
              <a:t>(behalve de ‘donkere’) </a:t>
            </a:r>
            <a:r>
              <a:rPr lang="nl-NL"/>
              <a:t>in</a:t>
            </a:r>
            <a:endParaRPr lang="nl-NL">
              <a:cs typeface="Calibri"/>
            </a:endParaRPr>
          </a:p>
          <a:p>
            <a:pPr marL="575945" lvl="1" indent="-287655"/>
            <a:r>
              <a:rPr lang="nl-NL"/>
              <a:t>Ook indien ze geen ventilatieopening hebben.</a:t>
            </a:r>
            <a:endParaRPr lang="nl-NL">
              <a:cs typeface="Calibri"/>
            </a:endParaRPr>
          </a:p>
          <a:p>
            <a:pPr marL="575945" lvl="1" indent="-287655"/>
            <a:r>
              <a:rPr lang="nl-NL"/>
              <a:t>Enkel aanwezigheid ruimte invoeren, GEEN oppervlaktes of volumes berekenen.</a:t>
            </a:r>
            <a:endParaRPr lang="nl-NL" sz="2600"/>
          </a:p>
          <a:p>
            <a:pPr indent="-287655"/>
            <a:r>
              <a:rPr lang="nl-NL"/>
              <a:t>Voer NOOIT in</a:t>
            </a:r>
            <a:endParaRPr lang="nl-NL">
              <a:cs typeface="Calibri"/>
            </a:endParaRPr>
          </a:p>
          <a:p>
            <a:pPr marL="575945" lvl="1" indent="-287655"/>
            <a:r>
              <a:rPr lang="nl-NL"/>
              <a:t>ruimtes buiten het beschermde volume</a:t>
            </a:r>
            <a:endParaRPr lang="nl-NL">
              <a:cs typeface="Calibri"/>
            </a:endParaRPr>
          </a:p>
          <a:p>
            <a:pPr marL="575945" lvl="1" indent="-287655"/>
            <a:r>
              <a:rPr lang="nl-NL"/>
              <a:t>circulatieruimtes 				Herhaling: zie vorige slide</a:t>
            </a:r>
            <a:endParaRPr lang="nl-NL">
              <a:cs typeface="Calibri"/>
            </a:endParaRPr>
          </a:p>
          <a:p>
            <a:pPr marL="575945" lvl="1" indent="-287655"/>
            <a:r>
              <a:rPr lang="nl-NL"/>
              <a:t>‘donkere’ verblijfsruimtes</a:t>
            </a:r>
          </a:p>
          <a:p>
            <a:pPr marL="575945" lvl="1" indent="-287655"/>
            <a:r>
              <a:rPr lang="nl-NL"/>
              <a:t>garages</a:t>
            </a:r>
            <a:endParaRPr lang="nl-NL">
              <a:cs typeface="Calibri"/>
            </a:endParaRPr>
          </a:p>
        </p:txBody>
      </p:sp>
      <p:sp>
        <p:nvSpPr>
          <p:cNvPr id="2" name="Rechteraccolade 1">
            <a:extLst>
              <a:ext uri="{FF2B5EF4-FFF2-40B4-BE49-F238E27FC236}">
                <a16:creationId xmlns:a16="http://schemas.microsoft.com/office/drawing/2014/main" id="{9E0A2DFD-119C-ED2D-E408-8DFCA7ECE0A6}"/>
              </a:ext>
            </a:extLst>
          </p:cNvPr>
          <p:cNvSpPr/>
          <p:nvPr/>
        </p:nvSpPr>
        <p:spPr>
          <a:xfrm>
            <a:off x="5693641" y="4200772"/>
            <a:ext cx="383931" cy="134327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1" name="Titel 1">
            <a:extLst>
              <a:ext uri="{FF2B5EF4-FFF2-40B4-BE49-F238E27FC236}">
                <a16:creationId xmlns:a16="http://schemas.microsoft.com/office/drawing/2014/main" id="{FD8B6DB4-B2B1-BF18-78BC-3871F54404E7}"/>
              </a:ext>
            </a:extLst>
          </p:cNvPr>
          <p:cNvSpPr>
            <a:spLocks noGrp="1"/>
          </p:cNvSpPr>
          <p:nvPr>
            <p:ph type="title"/>
          </p:nvPr>
        </p:nvSpPr>
        <p:spPr>
          <a:xfrm>
            <a:off x="539552" y="510752"/>
            <a:ext cx="8352928" cy="1080120"/>
          </a:xfrm>
        </p:spPr>
        <p:txBody>
          <a:bodyPr/>
          <a:lstStyle/>
          <a:p>
            <a:pPr algn="l"/>
            <a:r>
              <a:rPr lang="nl-BE"/>
              <a:t>IX.4 Indeling ruimtes</a:t>
            </a:r>
          </a:p>
        </p:txBody>
      </p:sp>
    </p:spTree>
    <p:extLst>
      <p:ext uri="{BB962C8B-B14F-4D97-AF65-F5344CB8AC3E}">
        <p14:creationId xmlns:p14="http://schemas.microsoft.com/office/powerpoint/2010/main" val="3093698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A68660B-B36E-C8E6-DAFD-4884A5401AD1}"/>
              </a:ext>
            </a:extLst>
          </p:cNvPr>
          <p:cNvSpPr>
            <a:spLocks noGrp="1"/>
          </p:cNvSpPr>
          <p:nvPr>
            <p:ph sz="half" idx="2"/>
          </p:nvPr>
        </p:nvSpPr>
        <p:spPr>
          <a:xfrm>
            <a:off x="539552" y="1642610"/>
            <a:ext cx="8604448" cy="4300484"/>
          </a:xfrm>
        </p:spPr>
        <p:txBody>
          <a:bodyPr/>
          <a:lstStyle/>
          <a:p>
            <a:pPr marL="345" indent="0">
              <a:buNone/>
            </a:pPr>
            <a:r>
              <a:rPr lang="nl-BE" sz="2200" b="1"/>
              <a:t>=  keuken, bad- en douchekamer, WC, wasplaats + alle andere ruimtes waarin minstens een toilet, bad, douche of een kookplaat aanwezig is ook als deze voorzieningen niet (meer) functioneren. </a:t>
            </a:r>
            <a:endParaRPr lang="nl-BE"/>
          </a:p>
          <a:p>
            <a:pPr indent="-287655"/>
            <a:r>
              <a:rPr lang="nl-BE"/>
              <a:t>Wasplaats is de ruimte waar de wasmachine staat of bedoeld is om te staan, uiteraard enkel indien deze ruimte deel is van het beschermde volume.</a:t>
            </a:r>
          </a:p>
          <a:p>
            <a:pPr indent="-287655"/>
            <a:r>
              <a:rPr lang="nl-BE"/>
              <a:t>Een natte ruimte wordt </a:t>
            </a:r>
            <a:r>
              <a:rPr lang="nl-BE" b="1"/>
              <a:t>altijd</a:t>
            </a:r>
            <a:r>
              <a:rPr lang="nl-BE"/>
              <a:t> ingevoerd, ook als er geen of slechts een kleine raamopening is.</a:t>
            </a:r>
          </a:p>
          <a:p>
            <a:pPr indent="-287655"/>
            <a:r>
              <a:rPr lang="nl-BE"/>
              <a:t>Wat als…</a:t>
            </a:r>
            <a:endParaRPr lang="en-US"/>
          </a:p>
          <a:p>
            <a:pPr marL="575945" lvl="1" indent="-287655"/>
            <a:r>
              <a:rPr lang="nl-BE"/>
              <a:t>enkel gootsteen of enkel lavabo? → </a:t>
            </a:r>
            <a:r>
              <a:rPr lang="nl-BE">
                <a:sym typeface="Wingdings" panose="05000000000000000000" pitchFamily="2" charset="2"/>
              </a:rPr>
              <a:t>is niet genoeg om als natte ruimte te beschouwen</a:t>
            </a:r>
            <a:endParaRPr lang="nl-BE">
              <a:cs typeface="Calibri"/>
            </a:endParaRPr>
          </a:p>
          <a:p>
            <a:pPr marL="575945" lvl="1" indent="-287655"/>
            <a:r>
              <a:rPr lang="nl-BE">
                <a:sym typeface="Wingdings" panose="05000000000000000000" pitchFamily="2" charset="2"/>
              </a:rPr>
              <a:t>aansluitpunten zijn aanwezig, maar douche, WC enz. staat er nog niet  is enkel natte ruimte indien de functie van de ruimte duidelijk keuken, badkamer, douchekamer, WC of wasplaats zal zijn</a:t>
            </a:r>
            <a:endParaRPr lang="nl-BE">
              <a:cs typeface="Calibri"/>
            </a:endParaRPr>
          </a:p>
        </p:txBody>
      </p:sp>
      <p:sp>
        <p:nvSpPr>
          <p:cNvPr id="2" name="Titel 9">
            <a:extLst>
              <a:ext uri="{FF2B5EF4-FFF2-40B4-BE49-F238E27FC236}">
                <a16:creationId xmlns:a16="http://schemas.microsoft.com/office/drawing/2014/main" id="{1FD337C1-4EAF-5766-0BCD-49CE3027F7C1}"/>
              </a:ext>
            </a:extLst>
          </p:cNvPr>
          <p:cNvSpPr>
            <a:spLocks noGrp="1"/>
          </p:cNvSpPr>
          <p:nvPr>
            <p:ph type="title"/>
          </p:nvPr>
        </p:nvSpPr>
        <p:spPr>
          <a:xfrm>
            <a:off x="539552" y="548680"/>
            <a:ext cx="8352928" cy="1080120"/>
          </a:xfrm>
        </p:spPr>
        <p:txBody>
          <a:bodyPr/>
          <a:lstStyle/>
          <a:p>
            <a:pPr algn="l"/>
            <a:r>
              <a:rPr lang="nl-BE"/>
              <a:t>IX.4.1 Wat is een natte ruimte?</a:t>
            </a:r>
          </a:p>
        </p:txBody>
      </p:sp>
    </p:spTree>
    <p:extLst>
      <p:ext uri="{BB962C8B-B14F-4D97-AF65-F5344CB8AC3E}">
        <p14:creationId xmlns:p14="http://schemas.microsoft.com/office/powerpoint/2010/main" val="2109149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A68660B-B36E-C8E6-DAFD-4884A5401AD1}"/>
              </a:ext>
            </a:extLst>
          </p:cNvPr>
          <p:cNvSpPr>
            <a:spLocks noGrp="1"/>
          </p:cNvSpPr>
          <p:nvPr>
            <p:ph sz="half" idx="2"/>
          </p:nvPr>
        </p:nvSpPr>
        <p:spPr>
          <a:xfrm>
            <a:off x="539552" y="1658229"/>
            <a:ext cx="4032448" cy="4849164"/>
          </a:xfrm>
        </p:spPr>
        <p:txBody>
          <a:bodyPr/>
          <a:lstStyle/>
          <a:p>
            <a:pPr indent="-287655"/>
            <a:r>
              <a:rPr lang="nl-BE"/>
              <a:t>Aansluiting voorzien voor wasmachine in berging </a:t>
            </a:r>
            <a:br>
              <a:rPr lang="nl-BE"/>
            </a:br>
            <a:r>
              <a:rPr lang="nl-BE">
                <a:sym typeface="Wingdings" panose="05000000000000000000" pitchFamily="2" charset="2"/>
              </a:rPr>
              <a:t> invoeren als natte ruimte (wasplaats)</a:t>
            </a:r>
            <a:endParaRPr lang="nl-BE"/>
          </a:p>
        </p:txBody>
      </p:sp>
      <p:sp>
        <p:nvSpPr>
          <p:cNvPr id="2" name="Titel 9">
            <a:extLst>
              <a:ext uri="{FF2B5EF4-FFF2-40B4-BE49-F238E27FC236}">
                <a16:creationId xmlns:a16="http://schemas.microsoft.com/office/drawing/2014/main" id="{1FD337C1-4EAF-5766-0BCD-49CE3027F7C1}"/>
              </a:ext>
            </a:extLst>
          </p:cNvPr>
          <p:cNvSpPr>
            <a:spLocks noGrp="1"/>
          </p:cNvSpPr>
          <p:nvPr>
            <p:ph type="title"/>
          </p:nvPr>
        </p:nvSpPr>
        <p:spPr>
          <a:xfrm>
            <a:off x="539552" y="548680"/>
            <a:ext cx="8352928" cy="1080120"/>
          </a:xfrm>
        </p:spPr>
        <p:txBody>
          <a:bodyPr/>
          <a:lstStyle/>
          <a:p>
            <a:pPr algn="l"/>
            <a:r>
              <a:rPr lang="nl-BE"/>
              <a:t>Voorbeelden van niet afgewerkte ruimtes</a:t>
            </a:r>
          </a:p>
        </p:txBody>
      </p:sp>
      <p:sp>
        <p:nvSpPr>
          <p:cNvPr id="9" name="Tijdelijke aanduiding voor inhoud 2">
            <a:extLst>
              <a:ext uri="{FF2B5EF4-FFF2-40B4-BE49-F238E27FC236}">
                <a16:creationId xmlns:a16="http://schemas.microsoft.com/office/drawing/2014/main" id="{9C6AA7A8-45F4-BA66-ED26-1C1964289443}"/>
              </a:ext>
            </a:extLst>
          </p:cNvPr>
          <p:cNvSpPr txBox="1">
            <a:spLocks/>
          </p:cNvSpPr>
          <p:nvPr/>
        </p:nvSpPr>
        <p:spPr>
          <a:xfrm>
            <a:off x="4716016" y="1659243"/>
            <a:ext cx="4235174" cy="4545623"/>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indent="-287655"/>
            <a:r>
              <a:rPr lang="nl-BE"/>
              <a:t>Aansluitingen voorzien voor douche, wastafel, WC </a:t>
            </a:r>
            <a:br>
              <a:rPr lang="nl-BE"/>
            </a:br>
            <a:r>
              <a:rPr lang="nl-BE">
                <a:sym typeface="Wingdings" panose="05000000000000000000" pitchFamily="2" charset="2"/>
              </a:rPr>
              <a:t> invoeren als natte ruimte (badkamer)</a:t>
            </a:r>
            <a:endParaRPr lang="nl-BE"/>
          </a:p>
          <a:p>
            <a:pPr indent="-287655"/>
            <a:endParaRPr lang="nl-BE"/>
          </a:p>
        </p:txBody>
      </p:sp>
      <p:pic>
        <p:nvPicPr>
          <p:cNvPr id="10" name="Afbeelding 9">
            <a:extLst>
              <a:ext uri="{FF2B5EF4-FFF2-40B4-BE49-F238E27FC236}">
                <a16:creationId xmlns:a16="http://schemas.microsoft.com/office/drawing/2014/main" id="{089DFAE5-63CE-3A0E-EA17-B9061253A4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68" t="31933"/>
          <a:stretch/>
        </p:blipFill>
        <p:spPr bwMode="auto">
          <a:xfrm>
            <a:off x="786978" y="3429000"/>
            <a:ext cx="3698961" cy="3272957"/>
          </a:xfrm>
          <a:prstGeom prst="rect">
            <a:avLst/>
          </a:prstGeom>
          <a:noFill/>
          <a:ln>
            <a:noFill/>
          </a:ln>
        </p:spPr>
      </p:pic>
      <p:pic>
        <p:nvPicPr>
          <p:cNvPr id="11" name="Afbeelding 10">
            <a:extLst>
              <a:ext uri="{FF2B5EF4-FFF2-40B4-BE49-F238E27FC236}">
                <a16:creationId xmlns:a16="http://schemas.microsoft.com/office/drawing/2014/main" id="{85F9F31C-6F1F-3F24-6378-481BDD20E098}"/>
              </a:ext>
            </a:extLst>
          </p:cNvPr>
          <p:cNvPicPr>
            <a:picLocks noChangeAspect="1"/>
          </p:cNvPicPr>
          <p:nvPr/>
        </p:nvPicPr>
        <p:blipFill>
          <a:blip r:embed="rId7"/>
          <a:stretch>
            <a:fillRect/>
          </a:stretch>
        </p:blipFill>
        <p:spPr>
          <a:xfrm>
            <a:off x="4819426" y="3429000"/>
            <a:ext cx="4313330" cy="3272957"/>
          </a:xfrm>
          <a:prstGeom prst="rect">
            <a:avLst/>
          </a:prstGeom>
        </p:spPr>
      </p:pic>
    </p:spTree>
    <p:extLst>
      <p:ext uri="{BB962C8B-B14F-4D97-AF65-F5344CB8AC3E}">
        <p14:creationId xmlns:p14="http://schemas.microsoft.com/office/powerpoint/2010/main" val="2843540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A68660B-B36E-C8E6-DAFD-4884A5401AD1}"/>
              </a:ext>
            </a:extLst>
          </p:cNvPr>
          <p:cNvSpPr>
            <a:spLocks noGrp="1"/>
          </p:cNvSpPr>
          <p:nvPr>
            <p:ph sz="half" idx="2"/>
          </p:nvPr>
        </p:nvSpPr>
        <p:spPr>
          <a:xfrm>
            <a:off x="539552" y="1642610"/>
            <a:ext cx="8604448" cy="4300484"/>
          </a:xfrm>
        </p:spPr>
        <p:txBody>
          <a:bodyPr/>
          <a:lstStyle/>
          <a:p>
            <a:pPr indent="-287655"/>
            <a:r>
              <a:rPr lang="nl-BE"/>
              <a:t>Wat te doen met gemengde ruimtes? </a:t>
            </a:r>
          </a:p>
          <a:p>
            <a:pPr lvl="1" indent="-287655"/>
            <a:r>
              <a:rPr lang="nl-BE">
                <a:sym typeface="Wingdings" panose="05000000000000000000" pitchFamily="2" charset="2"/>
              </a:rPr>
              <a:t>douche in de garage?  garage NOOIT invoeren, dus ruimte niet invoeren</a:t>
            </a:r>
            <a:endParaRPr lang="nl-BE"/>
          </a:p>
          <a:p>
            <a:pPr lvl="1"/>
            <a:r>
              <a:rPr lang="nl-BE"/>
              <a:t>keuken en douche samen in één ruimte? </a:t>
            </a:r>
            <a:r>
              <a:rPr lang="nl-BE">
                <a:sym typeface="Wingdings" panose="05000000000000000000" pitchFamily="2" charset="2"/>
              </a:rPr>
              <a:t> samennemen als één natte ruimte, zie verder bij </a:t>
            </a:r>
            <a:r>
              <a:rPr lang="nl-BE" i="1">
                <a:sym typeface="Wingdings" panose="05000000000000000000" pitchFamily="2" charset="2"/>
              </a:rPr>
              <a:t>Hoe omgaan met gemengde ruimtes</a:t>
            </a:r>
          </a:p>
          <a:p>
            <a:pPr lvl="1"/>
            <a:r>
              <a:rPr lang="nl-BE">
                <a:sym typeface="Wingdings" panose="05000000000000000000" pitchFamily="2" charset="2"/>
              </a:rPr>
              <a:t>douche en slaapkamer in één ruimte?  fictief opsplitsen in 2 ruimtes, zie verder bij </a:t>
            </a:r>
            <a:r>
              <a:rPr lang="nl-BE" i="1">
                <a:sym typeface="Wingdings" panose="05000000000000000000" pitchFamily="2" charset="2"/>
              </a:rPr>
              <a:t>Hoe omgaan met gemengde ruimtes</a:t>
            </a:r>
          </a:p>
          <a:p>
            <a:pPr marL="575945" lvl="1" indent="-287655"/>
            <a:endParaRPr lang="nl-BE">
              <a:cs typeface="Calibri"/>
            </a:endParaRPr>
          </a:p>
        </p:txBody>
      </p:sp>
      <p:sp>
        <p:nvSpPr>
          <p:cNvPr id="2" name="Titel 9">
            <a:extLst>
              <a:ext uri="{FF2B5EF4-FFF2-40B4-BE49-F238E27FC236}">
                <a16:creationId xmlns:a16="http://schemas.microsoft.com/office/drawing/2014/main" id="{1FD337C1-4EAF-5766-0BCD-49CE3027F7C1}"/>
              </a:ext>
            </a:extLst>
          </p:cNvPr>
          <p:cNvSpPr>
            <a:spLocks noGrp="1"/>
          </p:cNvSpPr>
          <p:nvPr>
            <p:ph type="title"/>
          </p:nvPr>
        </p:nvSpPr>
        <p:spPr>
          <a:xfrm>
            <a:off x="539552" y="548680"/>
            <a:ext cx="8352928" cy="1080120"/>
          </a:xfrm>
        </p:spPr>
        <p:txBody>
          <a:bodyPr/>
          <a:lstStyle/>
          <a:p>
            <a:pPr algn="l"/>
            <a:r>
              <a:rPr lang="nl-BE"/>
              <a:t>IX.4.1 Wat is een natte ruimte?</a:t>
            </a:r>
          </a:p>
        </p:txBody>
      </p:sp>
    </p:spTree>
    <p:extLst>
      <p:ext uri="{BB962C8B-B14F-4D97-AF65-F5344CB8AC3E}">
        <p14:creationId xmlns:p14="http://schemas.microsoft.com/office/powerpoint/2010/main" val="3486238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A68660B-B36E-C8E6-DAFD-4884A5401AD1}"/>
              </a:ext>
            </a:extLst>
          </p:cNvPr>
          <p:cNvSpPr>
            <a:spLocks noGrp="1"/>
          </p:cNvSpPr>
          <p:nvPr>
            <p:ph sz="half" idx="2"/>
          </p:nvPr>
        </p:nvSpPr>
        <p:spPr>
          <a:xfrm>
            <a:off x="539552" y="1642610"/>
            <a:ext cx="8604448" cy="4300484"/>
          </a:xfrm>
        </p:spPr>
        <p:txBody>
          <a:bodyPr/>
          <a:lstStyle/>
          <a:p>
            <a:pPr marL="345" indent="0">
              <a:buNone/>
            </a:pPr>
            <a:r>
              <a:rPr lang="nl-BE" sz="2200" b="1"/>
              <a:t>=  alle ruimten van het beschermde volume die noch een natte ruimte noch een circulatieruimte zijn. </a:t>
            </a:r>
            <a:endParaRPr lang="nl-BE"/>
          </a:p>
          <a:p>
            <a:pPr indent="-287655"/>
            <a:r>
              <a:rPr lang="nl-NL"/>
              <a:t>Voorbeelden van verblijfsruimtes:</a:t>
            </a:r>
          </a:p>
          <a:p>
            <a:pPr indent="-287655"/>
            <a:endParaRPr lang="nl-NL"/>
          </a:p>
          <a:p>
            <a:pPr indent="-287655"/>
            <a:endParaRPr lang="nl-NL"/>
          </a:p>
          <a:p>
            <a:pPr indent="-287655"/>
            <a:endParaRPr lang="nl-BE"/>
          </a:p>
          <a:p>
            <a:pPr indent="-287655"/>
            <a:endParaRPr lang="nl-BE"/>
          </a:p>
          <a:p>
            <a:pPr indent="-287655"/>
            <a:endParaRPr lang="nl-BE"/>
          </a:p>
          <a:p>
            <a:pPr indent="-287655"/>
            <a:r>
              <a:rPr lang="nl-BE"/>
              <a:t>LET OP! Er moet(en) raamopening(en) naar buiten zijn van in totaal minstens 0,25 m²</a:t>
            </a:r>
            <a:endParaRPr lang="nl-BE">
              <a:cs typeface="Calibri"/>
            </a:endParaRPr>
          </a:p>
          <a:p>
            <a:pPr marL="575945" lvl="1" indent="-287655"/>
            <a:r>
              <a:rPr lang="nl-BE"/>
              <a:t>want ‘donkere’ verblijfsruimten NOOIT invoeren (zie eerder)</a:t>
            </a:r>
            <a:endParaRPr lang="nl-BE">
              <a:cs typeface="Calibri"/>
            </a:endParaRPr>
          </a:p>
          <a:p>
            <a:pPr indent="-287655"/>
            <a:r>
              <a:rPr lang="nl-BE"/>
              <a:t>Wat als… </a:t>
            </a:r>
            <a:endParaRPr lang="nl-BE">
              <a:cs typeface="Calibri"/>
            </a:endParaRPr>
          </a:p>
          <a:p>
            <a:pPr marL="575945" lvl="1" indent="-287655"/>
            <a:r>
              <a:rPr lang="nl-BE"/>
              <a:t>onduidelijkheid of twijfel of een ruimte een circulatieruimte of een verblijfsruimte is? </a:t>
            </a:r>
            <a:r>
              <a:rPr lang="nl-BE">
                <a:sym typeface="Wingdings" panose="05000000000000000000" pitchFamily="2" charset="2"/>
              </a:rPr>
              <a:t> invoeren als verblijfsruimte</a:t>
            </a:r>
            <a:endParaRPr lang="nl-BE">
              <a:cs typeface="Calibri"/>
            </a:endParaRPr>
          </a:p>
        </p:txBody>
      </p:sp>
      <p:sp>
        <p:nvSpPr>
          <p:cNvPr id="2" name="Titel 9">
            <a:extLst>
              <a:ext uri="{FF2B5EF4-FFF2-40B4-BE49-F238E27FC236}">
                <a16:creationId xmlns:a16="http://schemas.microsoft.com/office/drawing/2014/main" id="{1FD337C1-4EAF-5766-0BCD-49CE3027F7C1}"/>
              </a:ext>
            </a:extLst>
          </p:cNvPr>
          <p:cNvSpPr>
            <a:spLocks noGrp="1"/>
          </p:cNvSpPr>
          <p:nvPr>
            <p:ph type="title"/>
          </p:nvPr>
        </p:nvSpPr>
        <p:spPr>
          <a:xfrm>
            <a:off x="539552" y="548680"/>
            <a:ext cx="8352928" cy="1080120"/>
          </a:xfrm>
        </p:spPr>
        <p:txBody>
          <a:bodyPr/>
          <a:lstStyle/>
          <a:p>
            <a:pPr algn="l"/>
            <a:r>
              <a:rPr lang="nl-BE"/>
              <a:t>IX.4.2 Wat is een verblijfsruimte?</a:t>
            </a:r>
          </a:p>
        </p:txBody>
      </p:sp>
      <p:pic>
        <p:nvPicPr>
          <p:cNvPr id="8" name="Afbeelding 7" descr="Afbeelding met tekst, schermopname, scherm, Lettertype&#10;&#10;Automatisch gegenereerde beschrijving">
            <a:extLst>
              <a:ext uri="{FF2B5EF4-FFF2-40B4-BE49-F238E27FC236}">
                <a16:creationId xmlns:a16="http://schemas.microsoft.com/office/drawing/2014/main" id="{A5BA7341-C526-5750-1266-D8DE5D31CA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8089" y="2610671"/>
            <a:ext cx="4572000" cy="1802526"/>
          </a:xfrm>
          <a:prstGeom prst="rect">
            <a:avLst/>
          </a:prstGeom>
        </p:spPr>
      </p:pic>
    </p:spTree>
    <p:extLst>
      <p:ext uri="{BB962C8B-B14F-4D97-AF65-F5344CB8AC3E}">
        <p14:creationId xmlns:p14="http://schemas.microsoft.com/office/powerpoint/2010/main" val="1048111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9E0D28C-660C-9778-7439-882A15CE2485}"/>
              </a:ext>
            </a:extLst>
          </p:cNvPr>
          <p:cNvSpPr/>
          <p:nvPr/>
        </p:nvSpPr>
        <p:spPr>
          <a:xfrm>
            <a:off x="539551" y="4034119"/>
            <a:ext cx="8604449" cy="282388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5A68660B-B36E-C8E6-DAFD-4884A5401AD1}"/>
              </a:ext>
            </a:extLst>
          </p:cNvPr>
          <p:cNvSpPr>
            <a:spLocks noGrp="1"/>
          </p:cNvSpPr>
          <p:nvPr>
            <p:ph sz="half" idx="2"/>
          </p:nvPr>
        </p:nvSpPr>
        <p:spPr>
          <a:xfrm>
            <a:off x="539551" y="1628800"/>
            <a:ext cx="8701267" cy="4300484"/>
          </a:xfrm>
        </p:spPr>
        <p:txBody>
          <a:bodyPr/>
          <a:lstStyle/>
          <a:p>
            <a:pPr indent="-287655">
              <a:spcAft>
                <a:spcPts val="1200"/>
              </a:spcAft>
            </a:pPr>
            <a:r>
              <a:rPr lang="nl-BE"/>
              <a:t>Natte functie + verblijfsfunctie in één ruimte</a:t>
            </a:r>
            <a:endParaRPr lang="en-US"/>
          </a:p>
          <a:p>
            <a:pPr marL="575945" marR="0" lvl="1" indent="-287655" algn="l" defTabSz="914400" rtl="0" eaLnBrk="1" fontAlgn="auto" latinLnBrk="0" hangingPunct="1">
              <a:lnSpc>
                <a:spcPct val="90000"/>
              </a:lnSpc>
              <a:spcBef>
                <a:spcPts val="300"/>
              </a:spcBef>
              <a:spcAft>
                <a:spcPts val="0"/>
              </a:spcAft>
              <a:buClr>
                <a:srgbClr val="7F7F7F"/>
              </a:buClr>
              <a:buSzPct val="80000"/>
              <a:buFont typeface="Calibri" panose="020F0502020204030204" pitchFamily="34" charset="0"/>
              <a:buChar char="→"/>
              <a:tabLst/>
              <a:defRPr/>
            </a:pPr>
            <a:r>
              <a:rPr kumimoji="0" lang="nl-BE" b="0" i="0" u="none" strike="noStrike" kern="1200" cap="none" spc="0" normalizeH="0" baseline="0" noProof="0">
                <a:ln>
                  <a:noFill/>
                </a:ln>
                <a:effectLst/>
                <a:uLnTx/>
                <a:uFillTx/>
                <a:latin typeface="Calibri"/>
                <a:ea typeface="+mn-ea"/>
                <a:cs typeface="+mn-cs"/>
              </a:rPr>
              <a:t>Fictief opsplitsen in één natte ruimte en één verblijfsruimte</a:t>
            </a:r>
            <a:endParaRPr lang="nl-BE" b="0" i="0" u="none" strike="noStrike" kern="1200" cap="none" spc="0" normalizeH="0" baseline="0" noProof="0">
              <a:ln>
                <a:noFill/>
              </a:ln>
              <a:effectLst/>
              <a:uLnTx/>
              <a:uFillTx/>
              <a:latin typeface="Calibri"/>
              <a:cs typeface="Calibri"/>
            </a:endParaRPr>
          </a:p>
          <a:p>
            <a:pPr marL="575945" marR="0" lvl="1" indent="-287655" algn="l" defTabSz="914400" rtl="0" eaLnBrk="1" fontAlgn="auto" latinLnBrk="0" hangingPunct="1">
              <a:lnSpc>
                <a:spcPct val="90000"/>
              </a:lnSpc>
              <a:spcBef>
                <a:spcPts val="300"/>
              </a:spcBef>
              <a:spcAft>
                <a:spcPts val="0"/>
              </a:spcAft>
              <a:buClr>
                <a:srgbClr val="7F7F7F"/>
              </a:buClr>
              <a:buSzPct val="80000"/>
              <a:buFont typeface="Calibri" panose="020F0502020204030204" pitchFamily="34" charset="0"/>
              <a:buChar char="→"/>
              <a:tabLst/>
              <a:defRPr/>
            </a:pPr>
            <a:r>
              <a:rPr lang="nl-BE">
                <a:latin typeface="Calibri"/>
              </a:rPr>
              <a:t>Beide ‘fictieve’ ruimtes worden later apart afgetoetst op aanwezigheid van ventilatieopeningen</a:t>
            </a:r>
          </a:p>
          <a:p>
            <a:pPr marL="575945" lvl="1" indent="-287655">
              <a:defRPr/>
            </a:pPr>
            <a:r>
              <a:rPr lang="nl-BE">
                <a:latin typeface="Calibri"/>
              </a:rPr>
              <a:t>BEHALVE indien netto-oppervlakte van de totale ruimte (zie deel IV van het IP)  kleiner is dan 6 m²: dan invoeren als natte ruimte</a:t>
            </a:r>
          </a:p>
          <a:p>
            <a:pPr marL="575945" lvl="1" indent="-287655">
              <a:defRPr/>
            </a:pPr>
            <a:endParaRPr lang="nl-BE">
              <a:latin typeface="Calibri"/>
            </a:endParaRPr>
          </a:p>
          <a:p>
            <a:pPr marL="345" indent="0">
              <a:spcAft>
                <a:spcPts val="1200"/>
              </a:spcAft>
              <a:buNone/>
            </a:pPr>
            <a:r>
              <a:rPr lang="nl-BE"/>
              <a:t>Voorbeelden van gemengde ruimtes</a:t>
            </a:r>
          </a:p>
          <a:p>
            <a:pPr marL="575945" lvl="1" indent="-287655">
              <a:defRPr/>
            </a:pPr>
            <a:r>
              <a:rPr lang="nl-BE">
                <a:latin typeface="Calibri"/>
              </a:rPr>
              <a:t>Een slaapkamer met en-suite badkamer zonder afsluitbare deur tussen beiden: in te voeren als 1 natte ruimte en 1 verblijfsruimte</a:t>
            </a:r>
          </a:p>
          <a:p>
            <a:pPr marL="575945" lvl="1" indent="-287655">
              <a:defRPr/>
            </a:pPr>
            <a:r>
              <a:rPr lang="nl-BE">
                <a:latin typeface="Calibri"/>
              </a:rPr>
              <a:t>Een open keuken in open verbinding met de woonkamer: in te voeren als 1 natte ruimte en 1 verblijfsruimte</a:t>
            </a:r>
          </a:p>
          <a:p>
            <a:pPr marL="575945" lvl="1" indent="-287655">
              <a:defRPr/>
            </a:pPr>
            <a:r>
              <a:rPr lang="nl-BE">
                <a:latin typeface="Calibri"/>
              </a:rPr>
              <a:t>Een douchecel aanwezig in een slaapkamer met totale netto-vloeroppervlakte van 4,8 m² ≤ 6 m²: in te voeren als 1 natte ruimte</a:t>
            </a:r>
          </a:p>
          <a:p>
            <a:pPr marL="575945" lvl="1" indent="-287655">
              <a:defRPr/>
            </a:pPr>
            <a:endParaRPr lang="nl-BE">
              <a:latin typeface="Calibri"/>
              <a:cs typeface="Calibri"/>
            </a:endParaRPr>
          </a:p>
        </p:txBody>
      </p:sp>
      <p:sp>
        <p:nvSpPr>
          <p:cNvPr id="2" name="Titel 9">
            <a:extLst>
              <a:ext uri="{FF2B5EF4-FFF2-40B4-BE49-F238E27FC236}">
                <a16:creationId xmlns:a16="http://schemas.microsoft.com/office/drawing/2014/main" id="{1FD337C1-4EAF-5766-0BCD-49CE3027F7C1}"/>
              </a:ext>
            </a:extLst>
          </p:cNvPr>
          <p:cNvSpPr>
            <a:spLocks noGrp="1"/>
          </p:cNvSpPr>
          <p:nvPr>
            <p:ph type="title"/>
          </p:nvPr>
        </p:nvSpPr>
        <p:spPr>
          <a:xfrm>
            <a:off x="539552" y="548680"/>
            <a:ext cx="8352928" cy="1080120"/>
          </a:xfrm>
        </p:spPr>
        <p:txBody>
          <a:bodyPr/>
          <a:lstStyle/>
          <a:p>
            <a:pPr algn="l"/>
            <a:r>
              <a:rPr lang="nl-BE"/>
              <a:t>IX.4.4 Hoe omgaan met gemengde ruimtes?</a:t>
            </a:r>
          </a:p>
        </p:txBody>
      </p:sp>
    </p:spTree>
    <p:extLst>
      <p:ext uri="{BB962C8B-B14F-4D97-AF65-F5344CB8AC3E}">
        <p14:creationId xmlns:p14="http://schemas.microsoft.com/office/powerpoint/2010/main" val="47013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74416-6E1C-0AB9-E6BA-2BA5748A9F1F}"/>
              </a:ext>
            </a:extLst>
          </p:cNvPr>
          <p:cNvSpPr>
            <a:spLocks noGrp="1"/>
          </p:cNvSpPr>
          <p:nvPr>
            <p:ph type="title"/>
          </p:nvPr>
        </p:nvSpPr>
        <p:spPr/>
        <p:txBody>
          <a:bodyPr/>
          <a:lstStyle/>
          <a:p>
            <a:pPr algn="l"/>
            <a:r>
              <a:rPr lang="nl-BE"/>
              <a:t>Deel IX Ventilatie</a:t>
            </a:r>
          </a:p>
        </p:txBody>
      </p:sp>
      <p:sp>
        <p:nvSpPr>
          <p:cNvPr id="3" name="Tijdelijke aanduiding voor inhoud 2">
            <a:extLst>
              <a:ext uri="{FF2B5EF4-FFF2-40B4-BE49-F238E27FC236}">
                <a16:creationId xmlns:a16="http://schemas.microsoft.com/office/drawing/2014/main" id="{20285549-7ECF-219D-7D97-FE61A68F57B1}"/>
              </a:ext>
            </a:extLst>
          </p:cNvPr>
          <p:cNvSpPr>
            <a:spLocks noGrp="1"/>
          </p:cNvSpPr>
          <p:nvPr>
            <p:ph sz="half" idx="2"/>
          </p:nvPr>
        </p:nvSpPr>
        <p:spPr/>
        <p:txBody>
          <a:bodyPr/>
          <a:lstStyle/>
          <a:p>
            <a:r>
              <a:rPr lang="nl-BE" dirty="0"/>
              <a:t>Deel IX bevat 7 delen</a:t>
            </a:r>
          </a:p>
          <a:p>
            <a:pPr lvl="1"/>
            <a:r>
              <a:rPr lang="nl-BE" dirty="0"/>
              <a:t>IX.1 Specifieke bewijsstukken</a:t>
            </a:r>
          </a:p>
          <a:p>
            <a:pPr lvl="1"/>
            <a:r>
              <a:rPr lang="nl-BE" dirty="0"/>
              <a:t>IX.2 Algemene principes ventilatie in het EPC</a:t>
            </a:r>
          </a:p>
          <a:p>
            <a:pPr lvl="1"/>
            <a:r>
              <a:rPr lang="nl-BE" dirty="0"/>
              <a:t>IX.3 Stappenplan voor de inspectie van ventilatievoorzieningen</a:t>
            </a:r>
          </a:p>
          <a:p>
            <a:pPr lvl="1"/>
            <a:r>
              <a:rPr lang="nl-BE" dirty="0"/>
              <a:t>IX.4 Indeling ruimtes</a:t>
            </a:r>
          </a:p>
          <a:p>
            <a:pPr lvl="1"/>
            <a:r>
              <a:rPr lang="nl-BE" dirty="0"/>
              <a:t>IX.5 Ventilatieopeningen</a:t>
            </a:r>
          </a:p>
          <a:p>
            <a:pPr lvl="1"/>
            <a:r>
              <a:rPr lang="nl-BE" dirty="0"/>
              <a:t>IX.6 Mechanische ventilatietoestellen</a:t>
            </a:r>
          </a:p>
          <a:p>
            <a:pPr lvl="1"/>
            <a:r>
              <a:rPr lang="nl-BE" dirty="0"/>
              <a:t>IX.7 Invoerparameters mechanische ventilatietoestellen</a:t>
            </a:r>
          </a:p>
          <a:p>
            <a:pPr lvl="1"/>
            <a:r>
              <a:rPr lang="nl-BE" dirty="0"/>
              <a:t>Impact op het EPC</a:t>
            </a:r>
          </a:p>
          <a:p>
            <a:endParaRPr lang="nl-BE" dirty="0"/>
          </a:p>
          <a:p>
            <a:endParaRPr lang="nl-BE" dirty="0"/>
          </a:p>
        </p:txBody>
      </p:sp>
    </p:spTree>
    <p:extLst>
      <p:ext uri="{BB962C8B-B14F-4D97-AF65-F5344CB8AC3E}">
        <p14:creationId xmlns:p14="http://schemas.microsoft.com/office/powerpoint/2010/main" val="1408880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9E0D28C-660C-9778-7439-882A15CE2485}"/>
              </a:ext>
            </a:extLst>
          </p:cNvPr>
          <p:cNvSpPr/>
          <p:nvPr/>
        </p:nvSpPr>
        <p:spPr>
          <a:xfrm>
            <a:off x="539551" y="2959142"/>
            <a:ext cx="8604449" cy="268324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5A68660B-B36E-C8E6-DAFD-4884A5401AD1}"/>
              </a:ext>
            </a:extLst>
          </p:cNvPr>
          <p:cNvSpPr>
            <a:spLocks noGrp="1"/>
          </p:cNvSpPr>
          <p:nvPr>
            <p:ph sz="half" idx="2"/>
          </p:nvPr>
        </p:nvSpPr>
        <p:spPr>
          <a:xfrm>
            <a:off x="491141" y="1656695"/>
            <a:ext cx="8701267" cy="4300484"/>
          </a:xfrm>
        </p:spPr>
        <p:txBody>
          <a:bodyPr/>
          <a:lstStyle/>
          <a:p>
            <a:pPr indent="-287655">
              <a:spcAft>
                <a:spcPts val="1200"/>
              </a:spcAft>
            </a:pPr>
            <a:r>
              <a:rPr lang="nl-BE"/>
              <a:t>Meerdere natte functies in 1 ruimte </a:t>
            </a:r>
            <a:r>
              <a:rPr lang="nl-BE">
                <a:sym typeface="Wingdings" panose="05000000000000000000" pitchFamily="2" charset="2"/>
              </a:rPr>
              <a:t> 1 natte ruimte</a:t>
            </a:r>
            <a:endParaRPr lang="en-US"/>
          </a:p>
          <a:p>
            <a:pPr indent="0">
              <a:spcAft>
                <a:spcPts val="1200"/>
              </a:spcAft>
              <a:buNone/>
            </a:pPr>
            <a:r>
              <a:rPr lang="nl-BE">
                <a:sym typeface="Wingdings" panose="05000000000000000000" pitchFamily="2" charset="2"/>
              </a:rPr>
              <a:t>Meerdere verblijfsfuncties in 1 ruimte  1 verblijfsruimte</a:t>
            </a:r>
          </a:p>
          <a:p>
            <a:pPr indent="0">
              <a:spcAft>
                <a:spcPts val="1200"/>
              </a:spcAft>
              <a:buNone/>
            </a:pPr>
            <a:endParaRPr lang="nl-BE"/>
          </a:p>
          <a:p>
            <a:pPr marL="345" indent="0">
              <a:spcAft>
                <a:spcPts val="1200"/>
              </a:spcAft>
              <a:buNone/>
            </a:pPr>
            <a:r>
              <a:rPr lang="nl-BE"/>
              <a:t>Voorbeelden van gemengde ruimtes</a:t>
            </a:r>
          </a:p>
          <a:p>
            <a:pPr marL="575945" lvl="1" indent="-287655">
              <a:defRPr/>
            </a:pPr>
            <a:r>
              <a:rPr lang="nl-NL">
                <a:latin typeface="Calibri"/>
              </a:rPr>
              <a:t>Een douchecel aanwezig in het keukentje van een appartement: in te voeren als één natte ruimte.</a:t>
            </a:r>
            <a:endParaRPr lang="nl-NL">
              <a:latin typeface="Calibri"/>
              <a:cs typeface="Calibri"/>
            </a:endParaRPr>
          </a:p>
          <a:p>
            <a:pPr marL="575945" lvl="1" indent="-287655">
              <a:defRPr/>
            </a:pPr>
            <a:r>
              <a:rPr lang="nl-NL">
                <a:latin typeface="Calibri"/>
              </a:rPr>
              <a:t>De woonkamer via een vide in open verbinding met de bureau een verdieping hoger: in te voeren als één verblijfsruimte.</a:t>
            </a:r>
            <a:endParaRPr lang="nl-NL">
              <a:latin typeface="Calibri"/>
              <a:cs typeface="Calibri"/>
            </a:endParaRPr>
          </a:p>
          <a:p>
            <a:pPr marL="575945" lvl="1" indent="-287655">
              <a:defRPr/>
            </a:pPr>
            <a:r>
              <a:rPr lang="nl-NL">
                <a:latin typeface="Calibri"/>
              </a:rPr>
              <a:t>De woonkamer, eethoek en TV-hoek bevinden zich in dezelfde open ruimte: in te voeren als één verblijfsruimte.</a:t>
            </a:r>
            <a:endParaRPr lang="nl-NL">
              <a:latin typeface="Calibri"/>
              <a:cs typeface="Calibri"/>
            </a:endParaRPr>
          </a:p>
          <a:p>
            <a:pPr marL="575945" lvl="1" indent="-287655">
              <a:defRPr/>
            </a:pPr>
            <a:endParaRPr lang="nl-BE">
              <a:latin typeface="Calibri"/>
              <a:cs typeface="Calibri"/>
            </a:endParaRPr>
          </a:p>
        </p:txBody>
      </p:sp>
      <p:sp>
        <p:nvSpPr>
          <p:cNvPr id="2" name="Titel 9">
            <a:extLst>
              <a:ext uri="{FF2B5EF4-FFF2-40B4-BE49-F238E27FC236}">
                <a16:creationId xmlns:a16="http://schemas.microsoft.com/office/drawing/2014/main" id="{1FD337C1-4EAF-5766-0BCD-49CE3027F7C1}"/>
              </a:ext>
            </a:extLst>
          </p:cNvPr>
          <p:cNvSpPr>
            <a:spLocks noGrp="1"/>
          </p:cNvSpPr>
          <p:nvPr>
            <p:ph type="title"/>
          </p:nvPr>
        </p:nvSpPr>
        <p:spPr>
          <a:xfrm>
            <a:off x="539552" y="548680"/>
            <a:ext cx="8352928" cy="1080120"/>
          </a:xfrm>
        </p:spPr>
        <p:txBody>
          <a:bodyPr/>
          <a:lstStyle/>
          <a:p>
            <a:pPr algn="l"/>
            <a:r>
              <a:rPr lang="nl-BE"/>
              <a:t>IX.4.4 Hoe omgaan met gemengde ruimtes?</a:t>
            </a:r>
          </a:p>
        </p:txBody>
      </p:sp>
    </p:spTree>
    <p:extLst>
      <p:ext uri="{BB962C8B-B14F-4D97-AF65-F5344CB8AC3E}">
        <p14:creationId xmlns:p14="http://schemas.microsoft.com/office/powerpoint/2010/main" val="732799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A68660B-B36E-C8E6-DAFD-4884A5401AD1}"/>
              </a:ext>
            </a:extLst>
          </p:cNvPr>
          <p:cNvSpPr>
            <a:spLocks noGrp="1"/>
          </p:cNvSpPr>
          <p:nvPr>
            <p:ph sz="half" idx="2"/>
          </p:nvPr>
        </p:nvSpPr>
        <p:spPr>
          <a:xfrm>
            <a:off x="539551" y="1656695"/>
            <a:ext cx="8450715" cy="4574221"/>
          </a:xfrm>
        </p:spPr>
        <p:txBody>
          <a:bodyPr/>
          <a:lstStyle/>
          <a:p>
            <a:pPr indent="-287655"/>
            <a:r>
              <a:rPr lang="nl-BE"/>
              <a:t>Voorbeeld: rijwoning. Living + eetkamer + keuken = 1 grote ruimte</a:t>
            </a:r>
            <a:endParaRPr lang="en-US"/>
          </a:p>
          <a:p>
            <a:pPr marL="575945" lvl="1" indent="-287655">
              <a:defRPr/>
            </a:pPr>
            <a:r>
              <a:rPr lang="nl-BE">
                <a:latin typeface="Calibri"/>
              </a:rPr>
              <a:t>Natte ruimte (keuken) + verblijfsruimtes (living + eetkamer) in 1 ruimte</a:t>
            </a:r>
            <a:endParaRPr lang="nl-BE">
              <a:latin typeface="Calibri"/>
              <a:cs typeface="Calibri"/>
            </a:endParaRPr>
          </a:p>
          <a:p>
            <a:pPr marL="575945" lvl="1" indent="-287655">
              <a:defRPr/>
            </a:pPr>
            <a:r>
              <a:rPr lang="nl-BE">
                <a:latin typeface="Calibri"/>
              </a:rPr>
              <a:t>DUS fictief 2 ruimtes van maken: natte ruimte + verblijfsruimte</a:t>
            </a:r>
          </a:p>
          <a:p>
            <a:pPr marL="288290" lvl="1" indent="0">
              <a:buNone/>
              <a:defRPr/>
            </a:pPr>
            <a:endParaRPr lang="nl-BE">
              <a:latin typeface="Calibri"/>
              <a:cs typeface="Calibri"/>
            </a:endParaRPr>
          </a:p>
          <a:p>
            <a:pPr marL="575945" lvl="1" indent="-287655">
              <a:defRPr/>
            </a:pPr>
            <a:endParaRPr lang="nl-BE">
              <a:latin typeface="Calibri"/>
              <a:cs typeface="Calibri"/>
            </a:endParaRPr>
          </a:p>
          <a:p>
            <a:pPr marL="575945" lvl="1" indent="-287655">
              <a:defRPr/>
            </a:pPr>
            <a:endParaRPr lang="nl-BE">
              <a:latin typeface="Calibri"/>
              <a:cs typeface="Calibri"/>
            </a:endParaRPr>
          </a:p>
          <a:p>
            <a:pPr marL="345" indent="0">
              <a:spcAft>
                <a:spcPts val="1200"/>
              </a:spcAft>
              <a:buNone/>
            </a:pPr>
            <a:endParaRPr lang="nl-BE">
              <a:sym typeface="Wingdings" panose="05000000000000000000" pitchFamily="2" charset="2"/>
            </a:endParaRPr>
          </a:p>
          <a:p>
            <a:pPr indent="-287655">
              <a:spcAft>
                <a:spcPts val="1200"/>
              </a:spcAft>
            </a:pPr>
            <a:r>
              <a:rPr lang="nl-BE"/>
              <a:t>Stel deur tussen eetkamer en living: living is aparte verblijfsruimte, rest fictief opsplitsen</a:t>
            </a:r>
            <a:endParaRPr lang="nl-BE">
              <a:latin typeface="Calibri"/>
              <a:cs typeface="Calibri"/>
            </a:endParaRPr>
          </a:p>
          <a:p>
            <a:pPr marL="345" indent="0">
              <a:spcAft>
                <a:spcPts val="1200"/>
              </a:spcAft>
              <a:buNone/>
            </a:pPr>
            <a:endParaRPr lang="nl-BE">
              <a:cs typeface="Calibri"/>
            </a:endParaRPr>
          </a:p>
        </p:txBody>
      </p:sp>
      <p:sp>
        <p:nvSpPr>
          <p:cNvPr id="2" name="Titel 9">
            <a:extLst>
              <a:ext uri="{FF2B5EF4-FFF2-40B4-BE49-F238E27FC236}">
                <a16:creationId xmlns:a16="http://schemas.microsoft.com/office/drawing/2014/main" id="{1FD337C1-4EAF-5766-0BCD-49CE3027F7C1}"/>
              </a:ext>
            </a:extLst>
          </p:cNvPr>
          <p:cNvSpPr>
            <a:spLocks noGrp="1"/>
          </p:cNvSpPr>
          <p:nvPr>
            <p:ph type="title"/>
          </p:nvPr>
        </p:nvSpPr>
        <p:spPr>
          <a:xfrm>
            <a:off x="539552" y="548680"/>
            <a:ext cx="8352928" cy="1080120"/>
          </a:xfrm>
        </p:spPr>
        <p:txBody>
          <a:bodyPr/>
          <a:lstStyle/>
          <a:p>
            <a:pPr algn="l"/>
            <a:r>
              <a:rPr lang="nl-BE"/>
              <a:t>IX.4.4 Hoe omgaan met gemengde ruimtes?</a:t>
            </a:r>
          </a:p>
        </p:txBody>
      </p:sp>
      <p:pic>
        <p:nvPicPr>
          <p:cNvPr id="7" name="Afbeelding 6">
            <a:extLst>
              <a:ext uri="{FF2B5EF4-FFF2-40B4-BE49-F238E27FC236}">
                <a16:creationId xmlns:a16="http://schemas.microsoft.com/office/drawing/2014/main" id="{A4684EEF-D7E7-672D-6390-541256AAB5D8}"/>
              </a:ext>
            </a:extLst>
          </p:cNvPr>
          <p:cNvPicPr>
            <a:picLocks noChangeAspect="1"/>
          </p:cNvPicPr>
          <p:nvPr/>
        </p:nvPicPr>
        <p:blipFill rotWithShape="1">
          <a:blip r:embed="rId3"/>
          <a:srcRect t="62230"/>
          <a:stretch/>
        </p:blipFill>
        <p:spPr>
          <a:xfrm>
            <a:off x="164398" y="3072964"/>
            <a:ext cx="4106515" cy="1382883"/>
          </a:xfrm>
          <a:prstGeom prst="rect">
            <a:avLst/>
          </a:prstGeom>
        </p:spPr>
      </p:pic>
      <p:pic>
        <p:nvPicPr>
          <p:cNvPr id="9" name="Afbeelding 8">
            <a:extLst>
              <a:ext uri="{FF2B5EF4-FFF2-40B4-BE49-F238E27FC236}">
                <a16:creationId xmlns:a16="http://schemas.microsoft.com/office/drawing/2014/main" id="{D8708E6A-B3CB-6B06-23AD-CF6C698A5566}"/>
              </a:ext>
            </a:extLst>
          </p:cNvPr>
          <p:cNvPicPr>
            <a:picLocks noChangeAspect="1"/>
          </p:cNvPicPr>
          <p:nvPr/>
        </p:nvPicPr>
        <p:blipFill rotWithShape="1">
          <a:blip r:embed="rId3"/>
          <a:srcRect t="62230"/>
          <a:stretch/>
        </p:blipFill>
        <p:spPr>
          <a:xfrm>
            <a:off x="4860335" y="3072964"/>
            <a:ext cx="4106515" cy="1382883"/>
          </a:xfrm>
          <a:prstGeom prst="rect">
            <a:avLst/>
          </a:prstGeom>
        </p:spPr>
      </p:pic>
      <p:sp>
        <p:nvSpPr>
          <p:cNvPr id="10" name="Rechthoek 9">
            <a:extLst>
              <a:ext uri="{FF2B5EF4-FFF2-40B4-BE49-F238E27FC236}">
                <a16:creationId xmlns:a16="http://schemas.microsoft.com/office/drawing/2014/main" id="{9D8FC8E7-B8D0-5342-967F-CAA40EB44734}"/>
              </a:ext>
            </a:extLst>
          </p:cNvPr>
          <p:cNvSpPr/>
          <p:nvPr/>
        </p:nvSpPr>
        <p:spPr>
          <a:xfrm>
            <a:off x="7638304" y="3183405"/>
            <a:ext cx="1073448" cy="6184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(keuken)</a:t>
            </a:r>
          </a:p>
        </p:txBody>
      </p:sp>
      <p:sp>
        <p:nvSpPr>
          <p:cNvPr id="11" name="Vrije vorm: vorm 10">
            <a:extLst>
              <a:ext uri="{FF2B5EF4-FFF2-40B4-BE49-F238E27FC236}">
                <a16:creationId xmlns:a16="http://schemas.microsoft.com/office/drawing/2014/main" id="{79BAD3EF-6FAD-0178-580D-1340FDBA07CB}"/>
              </a:ext>
            </a:extLst>
          </p:cNvPr>
          <p:cNvSpPr/>
          <p:nvPr/>
        </p:nvSpPr>
        <p:spPr>
          <a:xfrm>
            <a:off x="664742" y="3172199"/>
            <a:ext cx="3374434" cy="1222103"/>
          </a:xfrm>
          <a:custGeom>
            <a:avLst/>
            <a:gdLst>
              <a:gd name="connsiteX0" fmla="*/ 0 w 4176346"/>
              <a:gd name="connsiteY0" fmla="*/ 430823 h 1459523"/>
              <a:gd name="connsiteX1" fmla="*/ 0 w 4176346"/>
              <a:gd name="connsiteY1" fmla="*/ 430823 h 1459523"/>
              <a:gd name="connsiteX2" fmla="*/ 290146 w 4176346"/>
              <a:gd name="connsiteY2" fmla="*/ 430823 h 1459523"/>
              <a:gd name="connsiteX3" fmla="*/ 1274885 w 4176346"/>
              <a:gd name="connsiteY3" fmla="*/ 413238 h 1459523"/>
              <a:gd name="connsiteX4" fmla="*/ 1266092 w 4176346"/>
              <a:gd name="connsiteY4" fmla="*/ 501161 h 1459523"/>
              <a:gd name="connsiteX5" fmla="*/ 2426677 w 4176346"/>
              <a:gd name="connsiteY5" fmla="*/ 536330 h 1459523"/>
              <a:gd name="connsiteX6" fmla="*/ 2417885 w 4176346"/>
              <a:gd name="connsiteY6" fmla="*/ 747346 h 1459523"/>
              <a:gd name="connsiteX7" fmla="*/ 2813539 w 4176346"/>
              <a:gd name="connsiteY7" fmla="*/ 729761 h 1459523"/>
              <a:gd name="connsiteX8" fmla="*/ 2787162 w 4176346"/>
              <a:gd name="connsiteY8" fmla="*/ 0 h 1459523"/>
              <a:gd name="connsiteX9" fmla="*/ 4176346 w 4176346"/>
              <a:gd name="connsiteY9" fmla="*/ 17584 h 1459523"/>
              <a:gd name="connsiteX10" fmla="*/ 4158762 w 4176346"/>
              <a:gd name="connsiteY10" fmla="*/ 729761 h 1459523"/>
              <a:gd name="connsiteX11" fmla="*/ 3710354 w 4176346"/>
              <a:gd name="connsiteY11" fmla="*/ 729761 h 1459523"/>
              <a:gd name="connsiteX12" fmla="*/ 3745523 w 4176346"/>
              <a:gd name="connsiteY12" fmla="*/ 1459523 h 1459523"/>
              <a:gd name="connsiteX13" fmla="*/ 43962 w 4176346"/>
              <a:gd name="connsiteY13" fmla="*/ 1441938 h 1459523"/>
              <a:gd name="connsiteX14" fmla="*/ 0 w 4176346"/>
              <a:gd name="connsiteY14" fmla="*/ 430823 h 14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6346" h="1459523">
                <a:moveTo>
                  <a:pt x="0" y="430823"/>
                </a:moveTo>
                <a:lnTo>
                  <a:pt x="0" y="430823"/>
                </a:lnTo>
                <a:lnTo>
                  <a:pt x="290146" y="430823"/>
                </a:lnTo>
                <a:lnTo>
                  <a:pt x="1274885" y="413238"/>
                </a:lnTo>
                <a:lnTo>
                  <a:pt x="1266092" y="501161"/>
                </a:lnTo>
                <a:lnTo>
                  <a:pt x="2426677" y="536330"/>
                </a:lnTo>
                <a:lnTo>
                  <a:pt x="2417885" y="747346"/>
                </a:lnTo>
                <a:lnTo>
                  <a:pt x="2813539" y="729761"/>
                </a:lnTo>
                <a:lnTo>
                  <a:pt x="2787162" y="0"/>
                </a:lnTo>
                <a:lnTo>
                  <a:pt x="4176346" y="17584"/>
                </a:lnTo>
                <a:lnTo>
                  <a:pt x="4158762" y="729761"/>
                </a:lnTo>
                <a:lnTo>
                  <a:pt x="3710354" y="729761"/>
                </a:lnTo>
                <a:lnTo>
                  <a:pt x="3745523" y="1459523"/>
                </a:lnTo>
                <a:lnTo>
                  <a:pt x="43962" y="1441938"/>
                </a:lnTo>
                <a:lnTo>
                  <a:pt x="0" y="430823"/>
                </a:lnTo>
                <a:close/>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Vrije vorm: vorm 11">
            <a:extLst>
              <a:ext uri="{FF2B5EF4-FFF2-40B4-BE49-F238E27FC236}">
                <a16:creationId xmlns:a16="http://schemas.microsoft.com/office/drawing/2014/main" id="{5AF9BE13-771E-F135-1B15-1454C5AF54DB}"/>
              </a:ext>
            </a:extLst>
          </p:cNvPr>
          <p:cNvSpPr/>
          <p:nvPr/>
        </p:nvSpPr>
        <p:spPr>
          <a:xfrm>
            <a:off x="5298277" y="3506526"/>
            <a:ext cx="3186290" cy="910230"/>
          </a:xfrm>
          <a:custGeom>
            <a:avLst/>
            <a:gdLst>
              <a:gd name="connsiteX0" fmla="*/ 0 w 4305300"/>
              <a:gd name="connsiteY0" fmla="*/ 0 h 1193800"/>
              <a:gd name="connsiteX1" fmla="*/ 0 w 4305300"/>
              <a:gd name="connsiteY1" fmla="*/ 0 h 1193800"/>
              <a:gd name="connsiteX2" fmla="*/ 95250 w 4305300"/>
              <a:gd name="connsiteY2" fmla="*/ 6350 h 1193800"/>
              <a:gd name="connsiteX3" fmla="*/ 1447800 w 4305300"/>
              <a:gd name="connsiteY3" fmla="*/ 0 h 1193800"/>
              <a:gd name="connsiteX4" fmla="*/ 1447800 w 4305300"/>
              <a:gd name="connsiteY4" fmla="*/ 158750 h 1193800"/>
              <a:gd name="connsiteX5" fmla="*/ 1517650 w 4305300"/>
              <a:gd name="connsiteY5" fmla="*/ 165100 h 1193800"/>
              <a:gd name="connsiteX6" fmla="*/ 2755900 w 4305300"/>
              <a:gd name="connsiteY6" fmla="*/ 139700 h 1193800"/>
              <a:gd name="connsiteX7" fmla="*/ 2743200 w 4305300"/>
              <a:gd name="connsiteY7" fmla="*/ 393700 h 1193800"/>
              <a:gd name="connsiteX8" fmla="*/ 2825750 w 4305300"/>
              <a:gd name="connsiteY8" fmla="*/ 393700 h 1193800"/>
              <a:gd name="connsiteX9" fmla="*/ 4305300 w 4305300"/>
              <a:gd name="connsiteY9" fmla="*/ 387350 h 1193800"/>
              <a:gd name="connsiteX10" fmla="*/ 4286250 w 4305300"/>
              <a:gd name="connsiteY10" fmla="*/ 1187450 h 1193800"/>
              <a:gd name="connsiteX11" fmla="*/ 0 w 4305300"/>
              <a:gd name="connsiteY11" fmla="*/ 1193800 h 1193800"/>
              <a:gd name="connsiteX12" fmla="*/ 0 w 4305300"/>
              <a:gd name="connsiteY12"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5300" h="1193800">
                <a:moveTo>
                  <a:pt x="0" y="0"/>
                </a:moveTo>
                <a:lnTo>
                  <a:pt x="0" y="0"/>
                </a:lnTo>
                <a:lnTo>
                  <a:pt x="95250" y="6350"/>
                </a:lnTo>
                <a:lnTo>
                  <a:pt x="1447800" y="0"/>
                </a:lnTo>
                <a:lnTo>
                  <a:pt x="1447800" y="158750"/>
                </a:lnTo>
                <a:lnTo>
                  <a:pt x="1517650" y="165100"/>
                </a:lnTo>
                <a:lnTo>
                  <a:pt x="2755900" y="139700"/>
                </a:lnTo>
                <a:lnTo>
                  <a:pt x="2743200" y="393700"/>
                </a:lnTo>
                <a:lnTo>
                  <a:pt x="2825750" y="393700"/>
                </a:lnTo>
                <a:lnTo>
                  <a:pt x="4305300" y="387350"/>
                </a:lnTo>
                <a:lnTo>
                  <a:pt x="4286250" y="1187450"/>
                </a:lnTo>
                <a:lnTo>
                  <a:pt x="0" y="1193800"/>
                </a:lnTo>
                <a:cubicBezTo>
                  <a:pt x="2117" y="800100"/>
                  <a:pt x="4233" y="406400"/>
                  <a:pt x="0" y="0"/>
                </a:cubicBezTo>
                <a:close/>
              </a:path>
            </a:pathLst>
          </a:cu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VERBLIJF (living + eetkamer)</a:t>
            </a:r>
          </a:p>
        </p:txBody>
      </p:sp>
      <p:sp>
        <p:nvSpPr>
          <p:cNvPr id="13" name="Pijl: rechts 12">
            <a:extLst>
              <a:ext uri="{FF2B5EF4-FFF2-40B4-BE49-F238E27FC236}">
                <a16:creationId xmlns:a16="http://schemas.microsoft.com/office/drawing/2014/main" id="{6BBCF63F-6C0B-0BB3-3715-826ED6D30CE9}"/>
              </a:ext>
            </a:extLst>
          </p:cNvPr>
          <p:cNvSpPr/>
          <p:nvPr/>
        </p:nvSpPr>
        <p:spPr>
          <a:xfrm>
            <a:off x="4441802" y="3720742"/>
            <a:ext cx="325322" cy="19877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32C665A-6CD1-6E2D-61A5-2FB5F1CC3B67}"/>
              </a:ext>
            </a:extLst>
          </p:cNvPr>
          <p:cNvPicPr>
            <a:picLocks noChangeAspect="1"/>
          </p:cNvPicPr>
          <p:nvPr/>
        </p:nvPicPr>
        <p:blipFill rotWithShape="1">
          <a:blip r:embed="rId3"/>
          <a:srcRect t="62230"/>
          <a:stretch/>
        </p:blipFill>
        <p:spPr>
          <a:xfrm>
            <a:off x="164398" y="5118733"/>
            <a:ext cx="4106518" cy="1382884"/>
          </a:xfrm>
          <a:prstGeom prst="rect">
            <a:avLst/>
          </a:prstGeom>
        </p:spPr>
      </p:pic>
      <p:pic>
        <p:nvPicPr>
          <p:cNvPr id="15" name="Afbeelding 14">
            <a:extLst>
              <a:ext uri="{FF2B5EF4-FFF2-40B4-BE49-F238E27FC236}">
                <a16:creationId xmlns:a16="http://schemas.microsoft.com/office/drawing/2014/main" id="{A975DA2E-44DE-C56F-F0F1-3EF041987FCE}"/>
              </a:ext>
            </a:extLst>
          </p:cNvPr>
          <p:cNvPicPr>
            <a:picLocks noChangeAspect="1"/>
          </p:cNvPicPr>
          <p:nvPr/>
        </p:nvPicPr>
        <p:blipFill rotWithShape="1">
          <a:blip r:embed="rId3"/>
          <a:srcRect l="66352" t="67395" r="27693" b="19438"/>
          <a:stretch/>
        </p:blipFill>
        <p:spPr>
          <a:xfrm>
            <a:off x="2578824" y="5851243"/>
            <a:ext cx="244584" cy="482048"/>
          </a:xfrm>
          <a:prstGeom prst="rect">
            <a:avLst/>
          </a:prstGeom>
        </p:spPr>
      </p:pic>
      <p:sp>
        <p:nvSpPr>
          <p:cNvPr id="16" name="Vrije vorm: vorm 15">
            <a:extLst>
              <a:ext uri="{FF2B5EF4-FFF2-40B4-BE49-F238E27FC236}">
                <a16:creationId xmlns:a16="http://schemas.microsoft.com/office/drawing/2014/main" id="{5D9DDE3D-39D9-E2EC-D1CD-720C158997C7}"/>
              </a:ext>
            </a:extLst>
          </p:cNvPr>
          <p:cNvSpPr/>
          <p:nvPr/>
        </p:nvSpPr>
        <p:spPr>
          <a:xfrm>
            <a:off x="566174" y="5573564"/>
            <a:ext cx="1977095" cy="856045"/>
          </a:xfrm>
          <a:custGeom>
            <a:avLst/>
            <a:gdLst>
              <a:gd name="connsiteX0" fmla="*/ 0 w 2432050"/>
              <a:gd name="connsiteY0" fmla="*/ 12700 h 1022350"/>
              <a:gd name="connsiteX1" fmla="*/ 0 w 2432050"/>
              <a:gd name="connsiteY1" fmla="*/ 12700 h 1022350"/>
              <a:gd name="connsiteX2" fmla="*/ 76200 w 2432050"/>
              <a:gd name="connsiteY2" fmla="*/ 12700 h 1022350"/>
              <a:gd name="connsiteX3" fmla="*/ 1289050 w 2432050"/>
              <a:gd name="connsiteY3" fmla="*/ 0 h 1022350"/>
              <a:gd name="connsiteX4" fmla="*/ 1289050 w 2432050"/>
              <a:gd name="connsiteY4" fmla="*/ 101600 h 1022350"/>
              <a:gd name="connsiteX5" fmla="*/ 2406650 w 2432050"/>
              <a:gd name="connsiteY5" fmla="*/ 101600 h 1022350"/>
              <a:gd name="connsiteX6" fmla="*/ 2432050 w 2432050"/>
              <a:gd name="connsiteY6" fmla="*/ 1003300 h 1022350"/>
              <a:gd name="connsiteX7" fmla="*/ 19050 w 2432050"/>
              <a:gd name="connsiteY7" fmla="*/ 1022350 h 1022350"/>
              <a:gd name="connsiteX8" fmla="*/ 0 w 2432050"/>
              <a:gd name="connsiteY8" fmla="*/ 12700 h 1022350"/>
              <a:gd name="connsiteX0" fmla="*/ 0 w 2406650"/>
              <a:gd name="connsiteY0" fmla="*/ 12700 h 1022350"/>
              <a:gd name="connsiteX1" fmla="*/ 0 w 2406650"/>
              <a:gd name="connsiteY1" fmla="*/ 12700 h 1022350"/>
              <a:gd name="connsiteX2" fmla="*/ 76200 w 2406650"/>
              <a:gd name="connsiteY2" fmla="*/ 12700 h 1022350"/>
              <a:gd name="connsiteX3" fmla="*/ 1289050 w 2406650"/>
              <a:gd name="connsiteY3" fmla="*/ 0 h 1022350"/>
              <a:gd name="connsiteX4" fmla="*/ 1289050 w 2406650"/>
              <a:gd name="connsiteY4" fmla="*/ 101600 h 1022350"/>
              <a:gd name="connsiteX5" fmla="*/ 2406650 w 2406650"/>
              <a:gd name="connsiteY5" fmla="*/ 101600 h 1022350"/>
              <a:gd name="connsiteX6" fmla="*/ 2393344 w 2406650"/>
              <a:gd name="connsiteY6" fmla="*/ 1009650 h 1022350"/>
              <a:gd name="connsiteX7" fmla="*/ 19050 w 2406650"/>
              <a:gd name="connsiteY7" fmla="*/ 1022350 h 1022350"/>
              <a:gd name="connsiteX8" fmla="*/ 0 w 2406650"/>
              <a:gd name="connsiteY8" fmla="*/ 12700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6650" h="1022350">
                <a:moveTo>
                  <a:pt x="0" y="12700"/>
                </a:moveTo>
                <a:lnTo>
                  <a:pt x="0" y="12700"/>
                </a:lnTo>
                <a:lnTo>
                  <a:pt x="76200" y="12700"/>
                </a:lnTo>
                <a:lnTo>
                  <a:pt x="1289050" y="0"/>
                </a:lnTo>
                <a:lnTo>
                  <a:pt x="1289050" y="101600"/>
                </a:lnTo>
                <a:lnTo>
                  <a:pt x="2406650" y="101600"/>
                </a:lnTo>
                <a:lnTo>
                  <a:pt x="2393344" y="1009650"/>
                </a:lnTo>
                <a:lnTo>
                  <a:pt x="19050" y="1022350"/>
                </a:lnTo>
                <a:cubicBezTo>
                  <a:pt x="16933" y="681567"/>
                  <a:pt x="14817" y="340783"/>
                  <a:pt x="0" y="12700"/>
                </a:cubicBezTo>
                <a:close/>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Vrije vorm: vorm 16">
            <a:extLst>
              <a:ext uri="{FF2B5EF4-FFF2-40B4-BE49-F238E27FC236}">
                <a16:creationId xmlns:a16="http://schemas.microsoft.com/office/drawing/2014/main" id="{50429DB7-F5D3-C0E0-A236-5C7312459AC3}"/>
              </a:ext>
            </a:extLst>
          </p:cNvPr>
          <p:cNvSpPr/>
          <p:nvPr/>
        </p:nvSpPr>
        <p:spPr>
          <a:xfrm>
            <a:off x="2683606" y="5224360"/>
            <a:ext cx="1339451" cy="1186766"/>
          </a:xfrm>
          <a:custGeom>
            <a:avLst/>
            <a:gdLst>
              <a:gd name="connsiteX0" fmla="*/ 6350 w 1701800"/>
              <a:gd name="connsiteY0" fmla="*/ 711200 h 1422400"/>
              <a:gd name="connsiteX1" fmla="*/ 349250 w 1701800"/>
              <a:gd name="connsiteY1" fmla="*/ 704850 h 1422400"/>
              <a:gd name="connsiteX2" fmla="*/ 349250 w 1701800"/>
              <a:gd name="connsiteY2" fmla="*/ 0 h 1422400"/>
              <a:gd name="connsiteX3" fmla="*/ 1701800 w 1701800"/>
              <a:gd name="connsiteY3" fmla="*/ 6350 h 1422400"/>
              <a:gd name="connsiteX4" fmla="*/ 1695450 w 1701800"/>
              <a:gd name="connsiteY4" fmla="*/ 730250 h 1422400"/>
              <a:gd name="connsiteX5" fmla="*/ 1295400 w 1701800"/>
              <a:gd name="connsiteY5" fmla="*/ 730250 h 1422400"/>
              <a:gd name="connsiteX6" fmla="*/ 1282700 w 1701800"/>
              <a:gd name="connsiteY6" fmla="*/ 1377950 h 1422400"/>
              <a:gd name="connsiteX7" fmla="*/ 1333500 w 1701800"/>
              <a:gd name="connsiteY7" fmla="*/ 1409700 h 1422400"/>
              <a:gd name="connsiteX8" fmla="*/ 0 w 1701800"/>
              <a:gd name="connsiteY8" fmla="*/ 1422400 h 1422400"/>
              <a:gd name="connsiteX9" fmla="*/ 6350 w 1701800"/>
              <a:gd name="connsiteY9" fmla="*/ 711200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1800" h="1422400">
                <a:moveTo>
                  <a:pt x="6350" y="711200"/>
                </a:moveTo>
                <a:lnTo>
                  <a:pt x="349250" y="704850"/>
                </a:lnTo>
                <a:lnTo>
                  <a:pt x="349250" y="0"/>
                </a:lnTo>
                <a:lnTo>
                  <a:pt x="1701800" y="6350"/>
                </a:lnTo>
                <a:cubicBezTo>
                  <a:pt x="1699683" y="247650"/>
                  <a:pt x="1697567" y="488950"/>
                  <a:pt x="1695450" y="730250"/>
                </a:cubicBezTo>
                <a:lnTo>
                  <a:pt x="1295400" y="730250"/>
                </a:lnTo>
                <a:lnTo>
                  <a:pt x="1282700" y="1377950"/>
                </a:lnTo>
                <a:lnTo>
                  <a:pt x="1333500" y="1409700"/>
                </a:lnTo>
                <a:lnTo>
                  <a:pt x="0" y="1422400"/>
                </a:lnTo>
                <a:cubicBezTo>
                  <a:pt x="2117" y="1183217"/>
                  <a:pt x="4233" y="944033"/>
                  <a:pt x="6350" y="711200"/>
                </a:cubicBezTo>
                <a:close/>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Pijl: rechts 17">
            <a:extLst>
              <a:ext uri="{FF2B5EF4-FFF2-40B4-BE49-F238E27FC236}">
                <a16:creationId xmlns:a16="http://schemas.microsoft.com/office/drawing/2014/main" id="{0EA13F81-752E-8F79-7E30-7EE392AFFBE0}"/>
              </a:ext>
            </a:extLst>
          </p:cNvPr>
          <p:cNvSpPr/>
          <p:nvPr/>
        </p:nvSpPr>
        <p:spPr>
          <a:xfrm>
            <a:off x="4441802" y="5718355"/>
            <a:ext cx="337136" cy="19877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9" name="Afbeelding 18">
            <a:extLst>
              <a:ext uri="{FF2B5EF4-FFF2-40B4-BE49-F238E27FC236}">
                <a16:creationId xmlns:a16="http://schemas.microsoft.com/office/drawing/2014/main" id="{881EA9E6-30DB-E097-2606-5CB78B8DA771}"/>
              </a:ext>
            </a:extLst>
          </p:cNvPr>
          <p:cNvPicPr>
            <a:picLocks noChangeAspect="1"/>
          </p:cNvPicPr>
          <p:nvPr/>
        </p:nvPicPr>
        <p:blipFill rotWithShape="1">
          <a:blip r:embed="rId3"/>
          <a:srcRect t="62230"/>
          <a:stretch/>
        </p:blipFill>
        <p:spPr>
          <a:xfrm>
            <a:off x="4883748" y="5119080"/>
            <a:ext cx="4106518" cy="1382884"/>
          </a:xfrm>
          <a:prstGeom prst="rect">
            <a:avLst/>
          </a:prstGeom>
        </p:spPr>
      </p:pic>
      <p:sp>
        <p:nvSpPr>
          <p:cNvPr id="20" name="Rechthoek 19">
            <a:extLst>
              <a:ext uri="{FF2B5EF4-FFF2-40B4-BE49-F238E27FC236}">
                <a16:creationId xmlns:a16="http://schemas.microsoft.com/office/drawing/2014/main" id="{ED78ECA9-F1C7-6BE4-6D9E-2EBAF0F9525D}"/>
              </a:ext>
            </a:extLst>
          </p:cNvPr>
          <p:cNvSpPr/>
          <p:nvPr/>
        </p:nvSpPr>
        <p:spPr>
          <a:xfrm>
            <a:off x="7666890" y="5214331"/>
            <a:ext cx="1112432" cy="6184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(keuken)</a:t>
            </a:r>
          </a:p>
        </p:txBody>
      </p:sp>
      <p:sp>
        <p:nvSpPr>
          <p:cNvPr id="21" name="Vrije vorm: vorm 20">
            <a:extLst>
              <a:ext uri="{FF2B5EF4-FFF2-40B4-BE49-F238E27FC236}">
                <a16:creationId xmlns:a16="http://schemas.microsoft.com/office/drawing/2014/main" id="{E0ABDA8F-2768-8601-A8DB-13AB54E86057}"/>
              </a:ext>
            </a:extLst>
          </p:cNvPr>
          <p:cNvSpPr/>
          <p:nvPr/>
        </p:nvSpPr>
        <p:spPr>
          <a:xfrm>
            <a:off x="5302482" y="5592501"/>
            <a:ext cx="2028986" cy="861362"/>
          </a:xfrm>
          <a:custGeom>
            <a:avLst/>
            <a:gdLst>
              <a:gd name="connsiteX0" fmla="*/ 0 w 2423160"/>
              <a:gd name="connsiteY0" fmla="*/ 7620 h 1028700"/>
              <a:gd name="connsiteX1" fmla="*/ 0 w 2423160"/>
              <a:gd name="connsiteY1" fmla="*/ 7620 h 1028700"/>
              <a:gd name="connsiteX2" fmla="*/ 99060 w 2423160"/>
              <a:gd name="connsiteY2" fmla="*/ 0 h 1028700"/>
              <a:gd name="connsiteX3" fmla="*/ 1303020 w 2423160"/>
              <a:gd name="connsiteY3" fmla="*/ 0 h 1028700"/>
              <a:gd name="connsiteX4" fmla="*/ 1310640 w 2423160"/>
              <a:gd name="connsiteY4" fmla="*/ 106680 h 1028700"/>
              <a:gd name="connsiteX5" fmla="*/ 2415540 w 2423160"/>
              <a:gd name="connsiteY5" fmla="*/ 99060 h 1028700"/>
              <a:gd name="connsiteX6" fmla="*/ 2423160 w 2423160"/>
              <a:gd name="connsiteY6" fmla="*/ 1021080 h 1028700"/>
              <a:gd name="connsiteX7" fmla="*/ 30480 w 2423160"/>
              <a:gd name="connsiteY7" fmla="*/ 1028700 h 1028700"/>
              <a:gd name="connsiteX8" fmla="*/ 0 w 2423160"/>
              <a:gd name="connsiteY8" fmla="*/ 762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3160" h="1028700">
                <a:moveTo>
                  <a:pt x="0" y="7620"/>
                </a:moveTo>
                <a:lnTo>
                  <a:pt x="0" y="7620"/>
                </a:lnTo>
                <a:lnTo>
                  <a:pt x="99060" y="0"/>
                </a:lnTo>
                <a:lnTo>
                  <a:pt x="1303020" y="0"/>
                </a:lnTo>
                <a:lnTo>
                  <a:pt x="1310640" y="106680"/>
                </a:lnTo>
                <a:lnTo>
                  <a:pt x="2415540" y="99060"/>
                </a:lnTo>
                <a:lnTo>
                  <a:pt x="2423160" y="1021080"/>
                </a:lnTo>
                <a:lnTo>
                  <a:pt x="30480" y="1028700"/>
                </a:lnTo>
                <a:lnTo>
                  <a:pt x="0" y="7620"/>
                </a:lnTo>
                <a:close/>
              </a:path>
            </a:pathLst>
          </a:cu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VERBLIJF (living)</a:t>
            </a:r>
          </a:p>
        </p:txBody>
      </p:sp>
      <p:pic>
        <p:nvPicPr>
          <p:cNvPr id="22" name="Afbeelding 21">
            <a:extLst>
              <a:ext uri="{FF2B5EF4-FFF2-40B4-BE49-F238E27FC236}">
                <a16:creationId xmlns:a16="http://schemas.microsoft.com/office/drawing/2014/main" id="{B88F99FE-8F4E-0A6D-6D9C-BF72F204A8CE}"/>
              </a:ext>
            </a:extLst>
          </p:cNvPr>
          <p:cNvPicPr>
            <a:picLocks noChangeAspect="1"/>
          </p:cNvPicPr>
          <p:nvPr/>
        </p:nvPicPr>
        <p:blipFill rotWithShape="1">
          <a:blip r:embed="rId3"/>
          <a:srcRect l="66352" t="67395" r="27693" b="19438"/>
          <a:stretch/>
        </p:blipFill>
        <p:spPr>
          <a:xfrm>
            <a:off x="7331468" y="5866245"/>
            <a:ext cx="244584" cy="482048"/>
          </a:xfrm>
          <a:prstGeom prst="rect">
            <a:avLst/>
          </a:prstGeom>
        </p:spPr>
      </p:pic>
      <p:sp>
        <p:nvSpPr>
          <p:cNvPr id="23" name="Rechthoek 22">
            <a:extLst>
              <a:ext uri="{FF2B5EF4-FFF2-40B4-BE49-F238E27FC236}">
                <a16:creationId xmlns:a16="http://schemas.microsoft.com/office/drawing/2014/main" id="{08681BD9-9571-2616-29DE-F72D4ED21448}"/>
              </a:ext>
            </a:extLst>
          </p:cNvPr>
          <p:cNvSpPr/>
          <p:nvPr/>
        </p:nvSpPr>
        <p:spPr>
          <a:xfrm>
            <a:off x="7363321" y="5835719"/>
            <a:ext cx="1053838" cy="590409"/>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VERBLIJF (eetkamer)</a:t>
            </a:r>
          </a:p>
        </p:txBody>
      </p:sp>
      <p:sp>
        <p:nvSpPr>
          <p:cNvPr id="8" name="Ovaal 7">
            <a:extLst>
              <a:ext uri="{FF2B5EF4-FFF2-40B4-BE49-F238E27FC236}">
                <a16:creationId xmlns:a16="http://schemas.microsoft.com/office/drawing/2014/main" id="{7C918DA9-8ED3-F25B-1D55-DE84C73F0FA8}"/>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Tekstvak 23">
            <a:extLst>
              <a:ext uri="{FF2B5EF4-FFF2-40B4-BE49-F238E27FC236}">
                <a16:creationId xmlns:a16="http://schemas.microsoft.com/office/drawing/2014/main" id="{0373E908-87B4-F33C-80C8-EF6C1D10E141}"/>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25" name="Graphic 24" descr="Architectuur">
            <a:extLst>
              <a:ext uri="{FF2B5EF4-FFF2-40B4-BE49-F238E27FC236}">
                <a16:creationId xmlns:a16="http://schemas.microsoft.com/office/drawing/2014/main" id="{3BCCB7E3-8D0E-07B1-F3D3-DE9E5D8EC75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3287799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A68660B-B36E-C8E6-DAFD-4884A5401AD1}"/>
              </a:ext>
            </a:extLst>
          </p:cNvPr>
          <p:cNvSpPr>
            <a:spLocks noGrp="1"/>
          </p:cNvSpPr>
          <p:nvPr>
            <p:ph sz="half" idx="2"/>
          </p:nvPr>
        </p:nvSpPr>
        <p:spPr>
          <a:xfrm>
            <a:off x="539551" y="1656695"/>
            <a:ext cx="8450715" cy="4574221"/>
          </a:xfrm>
        </p:spPr>
        <p:txBody>
          <a:bodyPr/>
          <a:lstStyle/>
          <a:p>
            <a:pPr indent="-287655"/>
            <a:r>
              <a:rPr lang="nl-BE"/>
              <a:t>Stel 1 open ruimte maar keuken in het midden. </a:t>
            </a:r>
            <a:r>
              <a:rPr lang="nl-NL"/>
              <a:t>Dus verblijfsruimtes ‘onderbroken’ door de keuken</a:t>
            </a:r>
            <a:endParaRPr lang="nl-BE">
              <a:cs typeface="Calibri"/>
            </a:endParaRPr>
          </a:p>
          <a:p>
            <a:pPr marL="575945" lvl="1" indent="-287655">
              <a:defRPr/>
            </a:pPr>
            <a:r>
              <a:rPr lang="nl-BE">
                <a:latin typeface="Calibri"/>
              </a:rPr>
              <a:t>Opsplitsen in 2 verblijfsruimtes + 1 natte ruimte?</a:t>
            </a:r>
            <a:endParaRPr lang="nl-BE">
              <a:latin typeface="Calibri"/>
              <a:cs typeface="Calibri"/>
            </a:endParaRPr>
          </a:p>
          <a:p>
            <a:pPr marL="575945" lvl="1" indent="-287655">
              <a:defRPr/>
            </a:pPr>
            <a:r>
              <a:rPr lang="nl-BE">
                <a:latin typeface="Calibri"/>
              </a:rPr>
              <a:t>NEEN, is niet nodig. Er geldt steeds: indien verschillende functies in zelfde ruimte, dan altijd fictief opsplitsen naar </a:t>
            </a:r>
            <a:r>
              <a:rPr lang="nl-BE" b="1" u="sng">
                <a:latin typeface="Calibri"/>
              </a:rPr>
              <a:t>twee</a:t>
            </a:r>
            <a:r>
              <a:rPr lang="nl-BE">
                <a:latin typeface="Calibri"/>
              </a:rPr>
              <a:t> ruimtes: 1 natte ruimte +  1 verblijfsruimte</a:t>
            </a:r>
            <a:endParaRPr lang="nl-BE">
              <a:latin typeface="Calibri"/>
              <a:cs typeface="Calibri"/>
            </a:endParaRPr>
          </a:p>
          <a:p>
            <a:pPr marL="288290" lvl="1" indent="0">
              <a:buNone/>
              <a:defRPr/>
            </a:pPr>
            <a:endParaRPr lang="nl-BE">
              <a:latin typeface="Calibri"/>
              <a:cs typeface="Calibri"/>
            </a:endParaRPr>
          </a:p>
          <a:p>
            <a:pPr marL="345" indent="0">
              <a:spcAft>
                <a:spcPts val="1200"/>
              </a:spcAft>
              <a:buNone/>
            </a:pPr>
            <a:endParaRPr lang="nl-BE">
              <a:cs typeface="Calibri"/>
            </a:endParaRPr>
          </a:p>
        </p:txBody>
      </p:sp>
      <p:sp>
        <p:nvSpPr>
          <p:cNvPr id="2" name="Titel 9">
            <a:extLst>
              <a:ext uri="{FF2B5EF4-FFF2-40B4-BE49-F238E27FC236}">
                <a16:creationId xmlns:a16="http://schemas.microsoft.com/office/drawing/2014/main" id="{1FD337C1-4EAF-5766-0BCD-49CE3027F7C1}"/>
              </a:ext>
            </a:extLst>
          </p:cNvPr>
          <p:cNvSpPr>
            <a:spLocks noGrp="1"/>
          </p:cNvSpPr>
          <p:nvPr>
            <p:ph type="title"/>
          </p:nvPr>
        </p:nvSpPr>
        <p:spPr>
          <a:xfrm>
            <a:off x="539552" y="548680"/>
            <a:ext cx="8352928" cy="1080120"/>
          </a:xfrm>
        </p:spPr>
        <p:txBody>
          <a:bodyPr/>
          <a:lstStyle/>
          <a:p>
            <a:pPr algn="l"/>
            <a:r>
              <a:rPr lang="nl-BE"/>
              <a:t>IX.4.4 Hoe omgaan met gemengde ruimtes?</a:t>
            </a:r>
          </a:p>
        </p:txBody>
      </p:sp>
      <p:pic>
        <p:nvPicPr>
          <p:cNvPr id="8" name="Afbeelding 7">
            <a:extLst>
              <a:ext uri="{FF2B5EF4-FFF2-40B4-BE49-F238E27FC236}">
                <a16:creationId xmlns:a16="http://schemas.microsoft.com/office/drawing/2014/main" id="{89F70790-ECBF-6064-2995-B307DD5F3504}"/>
              </a:ext>
            </a:extLst>
          </p:cNvPr>
          <p:cNvPicPr>
            <a:picLocks noChangeAspect="1"/>
          </p:cNvPicPr>
          <p:nvPr/>
        </p:nvPicPr>
        <p:blipFill rotWithShape="1">
          <a:blip r:embed="rId3"/>
          <a:srcRect t="62230"/>
          <a:stretch/>
        </p:blipFill>
        <p:spPr>
          <a:xfrm>
            <a:off x="164401" y="3603411"/>
            <a:ext cx="4106515" cy="1382883"/>
          </a:xfrm>
          <a:prstGeom prst="rect">
            <a:avLst/>
          </a:prstGeom>
        </p:spPr>
      </p:pic>
      <p:pic>
        <p:nvPicPr>
          <p:cNvPr id="24" name="Afbeelding 23">
            <a:extLst>
              <a:ext uri="{FF2B5EF4-FFF2-40B4-BE49-F238E27FC236}">
                <a16:creationId xmlns:a16="http://schemas.microsoft.com/office/drawing/2014/main" id="{83A046C1-0F01-98FC-07FB-9FFEA24906EF}"/>
              </a:ext>
            </a:extLst>
          </p:cNvPr>
          <p:cNvPicPr>
            <a:picLocks noChangeAspect="1"/>
          </p:cNvPicPr>
          <p:nvPr/>
        </p:nvPicPr>
        <p:blipFill rotWithShape="1">
          <a:blip r:embed="rId3"/>
          <a:srcRect t="62230"/>
          <a:stretch/>
        </p:blipFill>
        <p:spPr>
          <a:xfrm>
            <a:off x="4883751" y="3600698"/>
            <a:ext cx="4106515" cy="1382883"/>
          </a:xfrm>
          <a:prstGeom prst="rect">
            <a:avLst/>
          </a:prstGeom>
        </p:spPr>
      </p:pic>
      <p:sp>
        <p:nvSpPr>
          <p:cNvPr id="25" name="Rechthoek 24">
            <a:extLst>
              <a:ext uri="{FF2B5EF4-FFF2-40B4-BE49-F238E27FC236}">
                <a16:creationId xmlns:a16="http://schemas.microsoft.com/office/drawing/2014/main" id="{702085E6-29F5-7C52-EF1D-BF3F1E8492EF}"/>
              </a:ext>
            </a:extLst>
          </p:cNvPr>
          <p:cNvSpPr/>
          <p:nvPr/>
        </p:nvSpPr>
        <p:spPr>
          <a:xfrm>
            <a:off x="6334081" y="4143054"/>
            <a:ext cx="1004871" cy="77898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(keuken)</a:t>
            </a:r>
          </a:p>
        </p:txBody>
      </p:sp>
      <p:sp>
        <p:nvSpPr>
          <p:cNvPr id="26" name="Pijl: rechts 25">
            <a:extLst>
              <a:ext uri="{FF2B5EF4-FFF2-40B4-BE49-F238E27FC236}">
                <a16:creationId xmlns:a16="http://schemas.microsoft.com/office/drawing/2014/main" id="{D8C39D12-DD6F-006D-AAC0-0AE352467C6A}"/>
              </a:ext>
            </a:extLst>
          </p:cNvPr>
          <p:cNvSpPr/>
          <p:nvPr/>
        </p:nvSpPr>
        <p:spPr>
          <a:xfrm>
            <a:off x="4441805" y="4251189"/>
            <a:ext cx="325322" cy="19877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7" name="Tekstvak 26">
            <a:extLst>
              <a:ext uri="{FF2B5EF4-FFF2-40B4-BE49-F238E27FC236}">
                <a16:creationId xmlns:a16="http://schemas.microsoft.com/office/drawing/2014/main" id="{E15A55C3-2156-32BB-5EC3-4D993ED3E5E0}"/>
              </a:ext>
            </a:extLst>
          </p:cNvPr>
          <p:cNvSpPr txBox="1"/>
          <p:nvPr/>
        </p:nvSpPr>
        <p:spPr>
          <a:xfrm>
            <a:off x="1823178" y="4386652"/>
            <a:ext cx="788960" cy="276999"/>
          </a:xfrm>
          <a:prstGeom prst="rect">
            <a:avLst/>
          </a:prstGeom>
          <a:solidFill>
            <a:schemeClr val="bg1"/>
          </a:solidFill>
        </p:spPr>
        <p:txBody>
          <a:bodyPr wrap="square" rtlCol="0">
            <a:spAutoFit/>
          </a:bodyPr>
          <a:lstStyle/>
          <a:p>
            <a:r>
              <a:rPr lang="nl-BE" sz="1200">
                <a:solidFill>
                  <a:srgbClr val="FF0000"/>
                </a:solidFill>
              </a:rPr>
              <a:t>KEUKEN</a:t>
            </a:r>
          </a:p>
        </p:txBody>
      </p:sp>
      <p:sp>
        <p:nvSpPr>
          <p:cNvPr id="28" name="Tekstvak 27">
            <a:extLst>
              <a:ext uri="{FF2B5EF4-FFF2-40B4-BE49-F238E27FC236}">
                <a16:creationId xmlns:a16="http://schemas.microsoft.com/office/drawing/2014/main" id="{C2A69142-F117-649F-FA74-395C03F97FF6}"/>
              </a:ext>
            </a:extLst>
          </p:cNvPr>
          <p:cNvSpPr txBox="1"/>
          <p:nvPr/>
        </p:nvSpPr>
        <p:spPr>
          <a:xfrm>
            <a:off x="3123397" y="3884559"/>
            <a:ext cx="788960" cy="276999"/>
          </a:xfrm>
          <a:prstGeom prst="rect">
            <a:avLst/>
          </a:prstGeom>
          <a:solidFill>
            <a:schemeClr val="bg1"/>
          </a:solidFill>
        </p:spPr>
        <p:txBody>
          <a:bodyPr wrap="square" rtlCol="0">
            <a:spAutoFit/>
          </a:bodyPr>
          <a:lstStyle/>
          <a:p>
            <a:r>
              <a:rPr lang="nl-BE" sz="1200">
                <a:solidFill>
                  <a:srgbClr val="FF0000"/>
                </a:solidFill>
              </a:rPr>
              <a:t>BUREAU</a:t>
            </a:r>
          </a:p>
        </p:txBody>
      </p:sp>
      <p:sp>
        <p:nvSpPr>
          <p:cNvPr id="29" name="Vrije vorm: vorm 28">
            <a:extLst>
              <a:ext uri="{FF2B5EF4-FFF2-40B4-BE49-F238E27FC236}">
                <a16:creationId xmlns:a16="http://schemas.microsoft.com/office/drawing/2014/main" id="{0F94DB8A-6F2A-8A2F-37C9-F17B55C7E172}"/>
              </a:ext>
            </a:extLst>
          </p:cNvPr>
          <p:cNvSpPr/>
          <p:nvPr/>
        </p:nvSpPr>
        <p:spPr>
          <a:xfrm>
            <a:off x="664745" y="3702646"/>
            <a:ext cx="3374434" cy="1222103"/>
          </a:xfrm>
          <a:custGeom>
            <a:avLst/>
            <a:gdLst>
              <a:gd name="connsiteX0" fmla="*/ 0 w 4176346"/>
              <a:gd name="connsiteY0" fmla="*/ 430823 h 1459523"/>
              <a:gd name="connsiteX1" fmla="*/ 0 w 4176346"/>
              <a:gd name="connsiteY1" fmla="*/ 430823 h 1459523"/>
              <a:gd name="connsiteX2" fmla="*/ 290146 w 4176346"/>
              <a:gd name="connsiteY2" fmla="*/ 430823 h 1459523"/>
              <a:gd name="connsiteX3" fmla="*/ 1274885 w 4176346"/>
              <a:gd name="connsiteY3" fmla="*/ 413238 h 1459523"/>
              <a:gd name="connsiteX4" fmla="*/ 1266092 w 4176346"/>
              <a:gd name="connsiteY4" fmla="*/ 501161 h 1459523"/>
              <a:gd name="connsiteX5" fmla="*/ 2426677 w 4176346"/>
              <a:gd name="connsiteY5" fmla="*/ 536330 h 1459523"/>
              <a:gd name="connsiteX6" fmla="*/ 2417885 w 4176346"/>
              <a:gd name="connsiteY6" fmla="*/ 747346 h 1459523"/>
              <a:gd name="connsiteX7" fmla="*/ 2813539 w 4176346"/>
              <a:gd name="connsiteY7" fmla="*/ 729761 h 1459523"/>
              <a:gd name="connsiteX8" fmla="*/ 2787162 w 4176346"/>
              <a:gd name="connsiteY8" fmla="*/ 0 h 1459523"/>
              <a:gd name="connsiteX9" fmla="*/ 4176346 w 4176346"/>
              <a:gd name="connsiteY9" fmla="*/ 17584 h 1459523"/>
              <a:gd name="connsiteX10" fmla="*/ 4158762 w 4176346"/>
              <a:gd name="connsiteY10" fmla="*/ 729761 h 1459523"/>
              <a:gd name="connsiteX11" fmla="*/ 3710354 w 4176346"/>
              <a:gd name="connsiteY11" fmla="*/ 729761 h 1459523"/>
              <a:gd name="connsiteX12" fmla="*/ 3745523 w 4176346"/>
              <a:gd name="connsiteY12" fmla="*/ 1459523 h 1459523"/>
              <a:gd name="connsiteX13" fmla="*/ 43962 w 4176346"/>
              <a:gd name="connsiteY13" fmla="*/ 1441938 h 1459523"/>
              <a:gd name="connsiteX14" fmla="*/ 0 w 4176346"/>
              <a:gd name="connsiteY14" fmla="*/ 430823 h 14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6346" h="1459523">
                <a:moveTo>
                  <a:pt x="0" y="430823"/>
                </a:moveTo>
                <a:lnTo>
                  <a:pt x="0" y="430823"/>
                </a:lnTo>
                <a:lnTo>
                  <a:pt x="290146" y="430823"/>
                </a:lnTo>
                <a:lnTo>
                  <a:pt x="1274885" y="413238"/>
                </a:lnTo>
                <a:lnTo>
                  <a:pt x="1266092" y="501161"/>
                </a:lnTo>
                <a:lnTo>
                  <a:pt x="2426677" y="536330"/>
                </a:lnTo>
                <a:lnTo>
                  <a:pt x="2417885" y="747346"/>
                </a:lnTo>
                <a:lnTo>
                  <a:pt x="2813539" y="729761"/>
                </a:lnTo>
                <a:lnTo>
                  <a:pt x="2787162" y="0"/>
                </a:lnTo>
                <a:lnTo>
                  <a:pt x="4176346" y="17584"/>
                </a:lnTo>
                <a:lnTo>
                  <a:pt x="4158762" y="729761"/>
                </a:lnTo>
                <a:lnTo>
                  <a:pt x="3710354" y="729761"/>
                </a:lnTo>
                <a:lnTo>
                  <a:pt x="3745523" y="1459523"/>
                </a:lnTo>
                <a:lnTo>
                  <a:pt x="43962" y="1441938"/>
                </a:lnTo>
                <a:lnTo>
                  <a:pt x="0" y="430823"/>
                </a:lnTo>
                <a:close/>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Vrije vorm: vorm 29">
            <a:extLst>
              <a:ext uri="{FF2B5EF4-FFF2-40B4-BE49-F238E27FC236}">
                <a16:creationId xmlns:a16="http://schemas.microsoft.com/office/drawing/2014/main" id="{83AEF034-AEE5-6EBE-BB3C-43DF53DC1C5B}"/>
              </a:ext>
            </a:extLst>
          </p:cNvPr>
          <p:cNvSpPr/>
          <p:nvPr/>
        </p:nvSpPr>
        <p:spPr>
          <a:xfrm>
            <a:off x="7356537" y="3725165"/>
            <a:ext cx="1424353" cy="1195754"/>
          </a:xfrm>
          <a:custGeom>
            <a:avLst/>
            <a:gdLst>
              <a:gd name="connsiteX0" fmla="*/ 8792 w 1424353"/>
              <a:gd name="connsiteY0" fmla="*/ 624254 h 1195754"/>
              <a:gd name="connsiteX1" fmla="*/ 325315 w 1424353"/>
              <a:gd name="connsiteY1" fmla="*/ 615462 h 1195754"/>
              <a:gd name="connsiteX2" fmla="*/ 290146 w 1424353"/>
              <a:gd name="connsiteY2" fmla="*/ 0 h 1195754"/>
              <a:gd name="connsiteX3" fmla="*/ 1424353 w 1424353"/>
              <a:gd name="connsiteY3" fmla="*/ 0 h 1195754"/>
              <a:gd name="connsiteX4" fmla="*/ 1415561 w 1424353"/>
              <a:gd name="connsiteY4" fmla="*/ 589085 h 1195754"/>
              <a:gd name="connsiteX5" fmla="*/ 1037492 w 1424353"/>
              <a:gd name="connsiteY5" fmla="*/ 597877 h 1195754"/>
              <a:gd name="connsiteX6" fmla="*/ 1055076 w 1424353"/>
              <a:gd name="connsiteY6" fmla="*/ 1186962 h 1195754"/>
              <a:gd name="connsiteX7" fmla="*/ 0 w 1424353"/>
              <a:gd name="connsiteY7" fmla="*/ 1195754 h 1195754"/>
              <a:gd name="connsiteX8" fmla="*/ 8792 w 1424353"/>
              <a:gd name="connsiteY8" fmla="*/ 624254 h 11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4353" h="1195754">
                <a:moveTo>
                  <a:pt x="8792" y="624254"/>
                </a:moveTo>
                <a:lnTo>
                  <a:pt x="325315" y="615462"/>
                </a:lnTo>
                <a:lnTo>
                  <a:pt x="290146" y="0"/>
                </a:lnTo>
                <a:lnTo>
                  <a:pt x="1424353" y="0"/>
                </a:lnTo>
                <a:lnTo>
                  <a:pt x="1415561" y="589085"/>
                </a:lnTo>
                <a:lnTo>
                  <a:pt x="1037492" y="597877"/>
                </a:lnTo>
                <a:lnTo>
                  <a:pt x="1055076" y="1186962"/>
                </a:lnTo>
                <a:lnTo>
                  <a:pt x="0" y="1195754"/>
                </a:lnTo>
                <a:lnTo>
                  <a:pt x="8792" y="624254"/>
                </a:lnTo>
                <a:close/>
              </a:path>
            </a:pathLst>
          </a:cu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VERBLIJF</a:t>
            </a:r>
          </a:p>
        </p:txBody>
      </p:sp>
      <p:sp>
        <p:nvSpPr>
          <p:cNvPr id="31" name="Rechthoek 30">
            <a:extLst>
              <a:ext uri="{FF2B5EF4-FFF2-40B4-BE49-F238E27FC236}">
                <a16:creationId xmlns:a16="http://schemas.microsoft.com/office/drawing/2014/main" id="{F48D0601-EB75-0DFD-ACA9-13D765EDA317}"/>
              </a:ext>
            </a:extLst>
          </p:cNvPr>
          <p:cNvSpPr/>
          <p:nvPr/>
        </p:nvSpPr>
        <p:spPr>
          <a:xfrm>
            <a:off x="5329211" y="4033319"/>
            <a:ext cx="987286" cy="887599"/>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VERBLIJF</a:t>
            </a:r>
          </a:p>
        </p:txBody>
      </p:sp>
      <p:cxnSp>
        <p:nvCxnSpPr>
          <p:cNvPr id="32" name="Rechte verbindingslijn 31">
            <a:extLst>
              <a:ext uri="{FF2B5EF4-FFF2-40B4-BE49-F238E27FC236}">
                <a16:creationId xmlns:a16="http://schemas.microsoft.com/office/drawing/2014/main" id="{5D835319-2D6A-60AF-01A2-8E058094942D}"/>
              </a:ext>
            </a:extLst>
          </p:cNvPr>
          <p:cNvCxnSpPr>
            <a:cxnSpLocks/>
          </p:cNvCxnSpPr>
          <p:nvPr/>
        </p:nvCxnSpPr>
        <p:spPr>
          <a:xfrm>
            <a:off x="5731018" y="4856284"/>
            <a:ext cx="1078781" cy="68252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E6FA7055-0F52-6606-66A8-6CDFD69D8ECB}"/>
              </a:ext>
            </a:extLst>
          </p:cNvPr>
          <p:cNvCxnSpPr>
            <a:cxnSpLocks/>
          </p:cNvCxnSpPr>
          <p:nvPr/>
        </p:nvCxnSpPr>
        <p:spPr>
          <a:xfrm flipH="1">
            <a:off x="6836516" y="4656119"/>
            <a:ext cx="1373992" cy="882694"/>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35" name="Tekstvak 34">
            <a:extLst>
              <a:ext uri="{FF2B5EF4-FFF2-40B4-BE49-F238E27FC236}">
                <a16:creationId xmlns:a16="http://schemas.microsoft.com/office/drawing/2014/main" id="{2340923D-3AC1-29A2-87B0-E78EAF8DAB92}"/>
              </a:ext>
            </a:extLst>
          </p:cNvPr>
          <p:cNvSpPr txBox="1"/>
          <p:nvPr/>
        </p:nvSpPr>
        <p:spPr>
          <a:xfrm>
            <a:off x="5371742" y="5559217"/>
            <a:ext cx="3409148" cy="369332"/>
          </a:xfrm>
          <a:prstGeom prst="rect">
            <a:avLst/>
          </a:prstGeom>
          <a:noFill/>
        </p:spPr>
        <p:txBody>
          <a:bodyPr wrap="square" rtlCol="0">
            <a:spAutoFit/>
          </a:bodyPr>
          <a:lstStyle/>
          <a:p>
            <a:r>
              <a:rPr lang="nl-BE">
                <a:solidFill>
                  <a:srgbClr val="FCB414"/>
                </a:solidFill>
              </a:rPr>
              <a:t>Invoeren als 1 verblijfsruimte</a:t>
            </a:r>
          </a:p>
        </p:txBody>
      </p:sp>
      <p:sp>
        <p:nvSpPr>
          <p:cNvPr id="7" name="Ovaal 6">
            <a:extLst>
              <a:ext uri="{FF2B5EF4-FFF2-40B4-BE49-F238E27FC236}">
                <a16:creationId xmlns:a16="http://schemas.microsoft.com/office/drawing/2014/main" id="{78CA9561-7B1A-C6EA-04FF-AD77855BA74B}"/>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8CDA28EE-7A6C-2C75-7F4A-56A89603BAB0}"/>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10" name="Graphic 9" descr="Architectuur">
            <a:extLst>
              <a:ext uri="{FF2B5EF4-FFF2-40B4-BE49-F238E27FC236}">
                <a16:creationId xmlns:a16="http://schemas.microsoft.com/office/drawing/2014/main" id="{B834576B-97AE-BE18-1DB1-70EAE8A33A1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4270137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743A7F-5A59-82D6-C196-A33DB7692E34}"/>
              </a:ext>
            </a:extLst>
          </p:cNvPr>
          <p:cNvSpPr>
            <a:spLocks noGrp="1"/>
          </p:cNvSpPr>
          <p:nvPr>
            <p:ph type="title"/>
          </p:nvPr>
        </p:nvSpPr>
        <p:spPr/>
        <p:txBody>
          <a:bodyPr/>
          <a:lstStyle/>
          <a:p>
            <a:pPr algn="l"/>
            <a:r>
              <a:rPr lang="nl-BE"/>
              <a:t>Voorbeeld 1</a:t>
            </a:r>
          </a:p>
        </p:txBody>
      </p:sp>
      <p:sp>
        <p:nvSpPr>
          <p:cNvPr id="4" name="Tijdelijke aanduiding voor inhoud 4">
            <a:extLst>
              <a:ext uri="{FF2B5EF4-FFF2-40B4-BE49-F238E27FC236}">
                <a16:creationId xmlns:a16="http://schemas.microsoft.com/office/drawing/2014/main" id="{B2517155-A9B2-D801-0CF2-EF3AC02D4C7B}"/>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t>Klein appartement</a:t>
            </a:r>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1856322524">
            <a:extLst>
              <a:ext uri="{FF2B5EF4-FFF2-40B4-BE49-F238E27FC236}">
                <a16:creationId xmlns:a16="http://schemas.microsoft.com/office/drawing/2014/main" id="{31688CCD-8C4D-3CA1-6FF9-496B30241E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615" y="2011522"/>
            <a:ext cx="3171825" cy="4125754"/>
          </a:xfrm>
          <a:prstGeom prst="rect">
            <a:avLst/>
          </a:prstGeom>
        </p:spPr>
      </p:pic>
      <p:sp>
        <p:nvSpPr>
          <p:cNvPr id="6" name="Vrije vorm: vorm 5">
            <a:extLst>
              <a:ext uri="{FF2B5EF4-FFF2-40B4-BE49-F238E27FC236}">
                <a16:creationId xmlns:a16="http://schemas.microsoft.com/office/drawing/2014/main" id="{537AEA53-7E8E-70DA-8A64-3666FDB92825}"/>
              </a:ext>
            </a:extLst>
          </p:cNvPr>
          <p:cNvSpPr/>
          <p:nvPr/>
        </p:nvSpPr>
        <p:spPr>
          <a:xfrm>
            <a:off x="576263" y="2665413"/>
            <a:ext cx="2878931" cy="2543175"/>
          </a:xfrm>
          <a:custGeom>
            <a:avLst/>
            <a:gdLst>
              <a:gd name="connsiteX0" fmla="*/ 228600 w 3838575"/>
              <a:gd name="connsiteY0" fmla="*/ 0 h 3390900"/>
              <a:gd name="connsiteX1" fmla="*/ 228600 w 3838575"/>
              <a:gd name="connsiteY1" fmla="*/ 0 h 3390900"/>
              <a:gd name="connsiteX2" fmla="*/ 466725 w 3838575"/>
              <a:gd name="connsiteY2" fmla="*/ 28575 h 3390900"/>
              <a:gd name="connsiteX3" fmla="*/ 3838575 w 3838575"/>
              <a:gd name="connsiteY3" fmla="*/ 57150 h 3390900"/>
              <a:gd name="connsiteX4" fmla="*/ 3819525 w 3838575"/>
              <a:gd name="connsiteY4" fmla="*/ 1238250 h 3390900"/>
              <a:gd name="connsiteX5" fmla="*/ 2657475 w 3838575"/>
              <a:gd name="connsiteY5" fmla="*/ 1209675 h 3390900"/>
              <a:gd name="connsiteX6" fmla="*/ 2647950 w 3838575"/>
              <a:gd name="connsiteY6" fmla="*/ 2486025 h 3390900"/>
              <a:gd name="connsiteX7" fmla="*/ 3200400 w 3838575"/>
              <a:gd name="connsiteY7" fmla="*/ 2495550 h 3390900"/>
              <a:gd name="connsiteX8" fmla="*/ 3181350 w 3838575"/>
              <a:gd name="connsiteY8" fmla="*/ 3390900 h 3390900"/>
              <a:gd name="connsiteX9" fmla="*/ 180975 w 3838575"/>
              <a:gd name="connsiteY9" fmla="*/ 3343275 h 3390900"/>
              <a:gd name="connsiteX10" fmla="*/ 228600 w 3838575"/>
              <a:gd name="connsiteY10" fmla="*/ 1981200 h 3390900"/>
              <a:gd name="connsiteX11" fmla="*/ 0 w 3838575"/>
              <a:gd name="connsiteY11" fmla="*/ 1981200 h 3390900"/>
              <a:gd name="connsiteX12" fmla="*/ 0 w 3838575"/>
              <a:gd name="connsiteY12" fmla="*/ 1657350 h 3390900"/>
              <a:gd name="connsiteX13" fmla="*/ 247650 w 3838575"/>
              <a:gd name="connsiteY13" fmla="*/ 1657350 h 3390900"/>
              <a:gd name="connsiteX14" fmla="*/ 247650 w 3838575"/>
              <a:gd name="connsiteY14" fmla="*/ 1571625 h 3390900"/>
              <a:gd name="connsiteX15" fmla="*/ 285750 w 3838575"/>
              <a:gd name="connsiteY15" fmla="*/ 38100 h 3390900"/>
              <a:gd name="connsiteX16" fmla="*/ 285750 w 3838575"/>
              <a:gd name="connsiteY16" fmla="*/ 3810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8575" h="3390900">
                <a:moveTo>
                  <a:pt x="228600" y="0"/>
                </a:moveTo>
                <a:lnTo>
                  <a:pt x="228600" y="0"/>
                </a:lnTo>
                <a:lnTo>
                  <a:pt x="466725" y="28575"/>
                </a:lnTo>
                <a:lnTo>
                  <a:pt x="3838575" y="57150"/>
                </a:lnTo>
                <a:lnTo>
                  <a:pt x="3819525" y="1238250"/>
                </a:lnTo>
                <a:lnTo>
                  <a:pt x="2657475" y="1209675"/>
                </a:lnTo>
                <a:lnTo>
                  <a:pt x="2647950" y="2486025"/>
                </a:lnTo>
                <a:lnTo>
                  <a:pt x="3200400" y="2495550"/>
                </a:lnTo>
                <a:lnTo>
                  <a:pt x="3181350" y="3390900"/>
                </a:lnTo>
                <a:lnTo>
                  <a:pt x="180975" y="3343275"/>
                </a:lnTo>
                <a:lnTo>
                  <a:pt x="228600" y="1981200"/>
                </a:lnTo>
                <a:lnTo>
                  <a:pt x="0" y="1981200"/>
                </a:lnTo>
                <a:lnTo>
                  <a:pt x="0" y="1657350"/>
                </a:lnTo>
                <a:lnTo>
                  <a:pt x="247650" y="1657350"/>
                </a:lnTo>
                <a:lnTo>
                  <a:pt x="247650" y="1571625"/>
                </a:lnTo>
                <a:lnTo>
                  <a:pt x="285750" y="38100"/>
                </a:lnTo>
                <a:lnTo>
                  <a:pt x="285750" y="38100"/>
                </a:lnTo>
              </a:path>
            </a:pathLst>
          </a:cu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Tree>
    <p:extLst>
      <p:ext uri="{BB962C8B-B14F-4D97-AF65-F5344CB8AC3E}">
        <p14:creationId xmlns:p14="http://schemas.microsoft.com/office/powerpoint/2010/main" val="3121327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385604-B59A-AFE6-C803-91F3CA0960F3}"/>
              </a:ext>
            </a:extLst>
          </p:cNvPr>
          <p:cNvSpPr>
            <a:spLocks noGrp="1"/>
          </p:cNvSpPr>
          <p:nvPr>
            <p:ph type="title"/>
          </p:nvPr>
        </p:nvSpPr>
        <p:spPr/>
        <p:txBody>
          <a:bodyPr/>
          <a:lstStyle/>
          <a:p>
            <a:pPr algn="l"/>
            <a:r>
              <a:rPr lang="nl-BE"/>
              <a:t>Voorbeeld 1</a:t>
            </a:r>
          </a:p>
        </p:txBody>
      </p:sp>
      <p:sp>
        <p:nvSpPr>
          <p:cNvPr id="4" name="Tijdelijke aanduiding voor inhoud 4">
            <a:extLst>
              <a:ext uri="{FF2B5EF4-FFF2-40B4-BE49-F238E27FC236}">
                <a16:creationId xmlns:a16="http://schemas.microsoft.com/office/drawing/2014/main" id="{2D323FD4-D3C1-4522-1E53-86DF7578BBFB}"/>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t>Klein appartement</a:t>
            </a:r>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1856322524">
            <a:extLst>
              <a:ext uri="{FF2B5EF4-FFF2-40B4-BE49-F238E27FC236}">
                <a16:creationId xmlns:a16="http://schemas.microsoft.com/office/drawing/2014/main" id="{C87A7477-AA40-8FEA-749E-CE8FC08173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615" y="2011522"/>
            <a:ext cx="3171825" cy="4125754"/>
          </a:xfrm>
          <a:prstGeom prst="rect">
            <a:avLst/>
          </a:prstGeom>
        </p:spPr>
      </p:pic>
      <p:graphicFrame>
        <p:nvGraphicFramePr>
          <p:cNvPr id="6" name="Tabel 9">
            <a:extLst>
              <a:ext uri="{FF2B5EF4-FFF2-40B4-BE49-F238E27FC236}">
                <a16:creationId xmlns:a16="http://schemas.microsoft.com/office/drawing/2014/main" id="{29C88BE9-2CC2-D856-B379-B59FBD3FABFD}"/>
              </a:ext>
            </a:extLst>
          </p:cNvPr>
          <p:cNvGraphicFramePr>
            <a:graphicFrameLocks/>
          </p:cNvGraphicFramePr>
          <p:nvPr/>
        </p:nvGraphicFramePr>
        <p:xfrm>
          <a:off x="4365885" y="2503310"/>
          <a:ext cx="4576945" cy="1409700"/>
        </p:xfrm>
        <a:graphic>
          <a:graphicData uri="http://schemas.openxmlformats.org/drawingml/2006/table">
            <a:tbl>
              <a:tblPr firstRow="1" bandRow="1">
                <a:tableStyleId>{5C22544A-7EE6-4342-B048-85BDC9FD1C3A}</a:tableStyleId>
              </a:tblPr>
              <a:tblGrid>
                <a:gridCol w="2168266">
                  <a:extLst>
                    <a:ext uri="{9D8B030D-6E8A-4147-A177-3AD203B41FA5}">
                      <a16:colId xmlns:a16="http://schemas.microsoft.com/office/drawing/2014/main" val="4139250026"/>
                    </a:ext>
                  </a:extLst>
                </a:gridCol>
                <a:gridCol w="2408679">
                  <a:extLst>
                    <a:ext uri="{9D8B030D-6E8A-4147-A177-3AD203B41FA5}">
                      <a16:colId xmlns:a16="http://schemas.microsoft.com/office/drawing/2014/main" val="192763088"/>
                    </a:ext>
                  </a:extLst>
                </a:gridCol>
              </a:tblGrid>
              <a:tr h="274320">
                <a:tc>
                  <a:txBody>
                    <a:bodyPr/>
                    <a:lstStyle/>
                    <a:p>
                      <a:r>
                        <a:rPr lang="nl-BE" sz="1400"/>
                        <a:t>NOOIT INVOEREN</a:t>
                      </a:r>
                    </a:p>
                  </a:txBody>
                  <a:tcPr marL="68580" marR="68580" marT="34290" marB="34290"/>
                </a:tc>
                <a:tc>
                  <a:txBody>
                    <a:bodyPr/>
                    <a:lstStyle/>
                    <a:p>
                      <a:endParaRPr lang="nl-BE" sz="1400"/>
                    </a:p>
                  </a:txBody>
                  <a:tcPr marL="68580" marR="68580" marT="34290" marB="34290"/>
                </a:tc>
                <a:extLst>
                  <a:ext uri="{0D108BD9-81ED-4DB2-BD59-A6C34878D82A}">
                    <a16:rowId xmlns:a16="http://schemas.microsoft.com/office/drawing/2014/main" val="433081127"/>
                  </a:ext>
                </a:extLst>
              </a:tr>
              <a:tr h="274320">
                <a:tc>
                  <a:txBody>
                    <a:bodyPr/>
                    <a:lstStyle/>
                    <a:p>
                      <a:r>
                        <a:rPr lang="nl-BE" sz="1400"/>
                        <a:t>Ruimtes buiten BV</a:t>
                      </a:r>
                    </a:p>
                  </a:txBody>
                  <a:tcPr marL="68580" marR="68580" marT="34290" marB="34290"/>
                </a:tc>
                <a:tc>
                  <a:txBody>
                    <a:bodyPr/>
                    <a:lstStyle/>
                    <a:p>
                      <a:pPr algn="ctr"/>
                      <a:r>
                        <a:rPr lang="nl-BE" sz="1400"/>
                        <a:t>-</a:t>
                      </a:r>
                    </a:p>
                  </a:txBody>
                  <a:tcPr marL="68580" marR="68580" marT="34290" marB="34290"/>
                </a:tc>
                <a:extLst>
                  <a:ext uri="{0D108BD9-81ED-4DB2-BD59-A6C34878D82A}">
                    <a16:rowId xmlns:a16="http://schemas.microsoft.com/office/drawing/2014/main" val="2906097452"/>
                  </a:ext>
                </a:extLst>
              </a:tr>
              <a:tr h="274320">
                <a:tc>
                  <a:txBody>
                    <a:bodyPr/>
                    <a:lstStyle/>
                    <a:p>
                      <a:r>
                        <a:rPr lang="nl-BE" sz="1400"/>
                        <a:t>Circulatieruimtes</a:t>
                      </a:r>
                    </a:p>
                  </a:txBody>
                  <a:tcPr marL="68580" marR="68580" marT="34290" marB="34290"/>
                </a:tc>
                <a:tc>
                  <a:txBody>
                    <a:bodyPr/>
                    <a:lstStyle/>
                    <a:p>
                      <a:pPr algn="ctr"/>
                      <a:r>
                        <a:rPr lang="nl-BE" sz="1400"/>
                        <a:t>OK</a:t>
                      </a:r>
                    </a:p>
                  </a:txBody>
                  <a:tcPr marL="68580" marR="68580" marT="34290" marB="34290"/>
                </a:tc>
                <a:extLst>
                  <a:ext uri="{0D108BD9-81ED-4DB2-BD59-A6C34878D82A}">
                    <a16:rowId xmlns:a16="http://schemas.microsoft.com/office/drawing/2014/main" val="3612039883"/>
                  </a:ext>
                </a:extLst>
              </a:tr>
              <a:tr h="274320">
                <a:tc>
                  <a:txBody>
                    <a:bodyPr/>
                    <a:lstStyle/>
                    <a:p>
                      <a:r>
                        <a:rPr lang="nl-BE" sz="1400"/>
                        <a:t>Garage</a:t>
                      </a:r>
                    </a:p>
                  </a:txBody>
                  <a:tcPr marL="68580" marR="68580" marT="34290" marB="34290"/>
                </a:tc>
                <a:tc>
                  <a:txBody>
                    <a:bodyPr/>
                    <a:lstStyle/>
                    <a:p>
                      <a:pPr algn="ctr"/>
                      <a:r>
                        <a:rPr lang="nl-BE" sz="1400"/>
                        <a:t>-</a:t>
                      </a:r>
                    </a:p>
                  </a:txBody>
                  <a:tcPr marL="68580" marR="68580" marT="34290" marB="34290"/>
                </a:tc>
                <a:extLst>
                  <a:ext uri="{0D108BD9-81ED-4DB2-BD59-A6C34878D82A}">
                    <a16:rowId xmlns:a16="http://schemas.microsoft.com/office/drawing/2014/main" val="4189456790"/>
                  </a:ext>
                </a:extLst>
              </a:tr>
              <a:tr h="274320">
                <a:tc>
                  <a:txBody>
                    <a:bodyPr/>
                    <a:lstStyle/>
                    <a:p>
                      <a:r>
                        <a:rPr lang="nl-BE" sz="1400"/>
                        <a:t>‘Donkere’ 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t>OK (inpandige berging)</a:t>
                      </a:r>
                    </a:p>
                  </a:txBody>
                  <a:tcPr marL="68580" marR="68580" marT="34290" marB="34290"/>
                </a:tc>
                <a:extLst>
                  <a:ext uri="{0D108BD9-81ED-4DB2-BD59-A6C34878D82A}">
                    <a16:rowId xmlns:a16="http://schemas.microsoft.com/office/drawing/2014/main" val="1796448205"/>
                  </a:ext>
                </a:extLst>
              </a:tr>
            </a:tbl>
          </a:graphicData>
        </a:graphic>
      </p:graphicFrame>
      <p:sp>
        <p:nvSpPr>
          <p:cNvPr id="7" name="Vrije vorm: vorm 6">
            <a:extLst>
              <a:ext uri="{FF2B5EF4-FFF2-40B4-BE49-F238E27FC236}">
                <a16:creationId xmlns:a16="http://schemas.microsoft.com/office/drawing/2014/main" id="{564BE2AD-04DA-4815-378A-8AE1DE3BE0F1}"/>
              </a:ext>
            </a:extLst>
          </p:cNvPr>
          <p:cNvSpPr/>
          <p:nvPr/>
        </p:nvSpPr>
        <p:spPr>
          <a:xfrm>
            <a:off x="576263" y="2665413"/>
            <a:ext cx="2878931" cy="2543175"/>
          </a:xfrm>
          <a:custGeom>
            <a:avLst/>
            <a:gdLst>
              <a:gd name="connsiteX0" fmla="*/ 228600 w 3838575"/>
              <a:gd name="connsiteY0" fmla="*/ 0 h 3390900"/>
              <a:gd name="connsiteX1" fmla="*/ 228600 w 3838575"/>
              <a:gd name="connsiteY1" fmla="*/ 0 h 3390900"/>
              <a:gd name="connsiteX2" fmla="*/ 466725 w 3838575"/>
              <a:gd name="connsiteY2" fmla="*/ 28575 h 3390900"/>
              <a:gd name="connsiteX3" fmla="*/ 3838575 w 3838575"/>
              <a:gd name="connsiteY3" fmla="*/ 57150 h 3390900"/>
              <a:gd name="connsiteX4" fmla="*/ 3819525 w 3838575"/>
              <a:gd name="connsiteY4" fmla="*/ 1238250 h 3390900"/>
              <a:gd name="connsiteX5" fmla="*/ 2657475 w 3838575"/>
              <a:gd name="connsiteY5" fmla="*/ 1209675 h 3390900"/>
              <a:gd name="connsiteX6" fmla="*/ 2647950 w 3838575"/>
              <a:gd name="connsiteY6" fmla="*/ 2486025 h 3390900"/>
              <a:gd name="connsiteX7" fmla="*/ 3200400 w 3838575"/>
              <a:gd name="connsiteY7" fmla="*/ 2495550 h 3390900"/>
              <a:gd name="connsiteX8" fmla="*/ 3181350 w 3838575"/>
              <a:gd name="connsiteY8" fmla="*/ 3390900 h 3390900"/>
              <a:gd name="connsiteX9" fmla="*/ 180975 w 3838575"/>
              <a:gd name="connsiteY9" fmla="*/ 3343275 h 3390900"/>
              <a:gd name="connsiteX10" fmla="*/ 228600 w 3838575"/>
              <a:gd name="connsiteY10" fmla="*/ 1981200 h 3390900"/>
              <a:gd name="connsiteX11" fmla="*/ 0 w 3838575"/>
              <a:gd name="connsiteY11" fmla="*/ 1981200 h 3390900"/>
              <a:gd name="connsiteX12" fmla="*/ 0 w 3838575"/>
              <a:gd name="connsiteY12" fmla="*/ 1657350 h 3390900"/>
              <a:gd name="connsiteX13" fmla="*/ 247650 w 3838575"/>
              <a:gd name="connsiteY13" fmla="*/ 1657350 h 3390900"/>
              <a:gd name="connsiteX14" fmla="*/ 247650 w 3838575"/>
              <a:gd name="connsiteY14" fmla="*/ 1571625 h 3390900"/>
              <a:gd name="connsiteX15" fmla="*/ 285750 w 3838575"/>
              <a:gd name="connsiteY15" fmla="*/ 38100 h 3390900"/>
              <a:gd name="connsiteX16" fmla="*/ 285750 w 3838575"/>
              <a:gd name="connsiteY16" fmla="*/ 3810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8575" h="3390900">
                <a:moveTo>
                  <a:pt x="228600" y="0"/>
                </a:moveTo>
                <a:lnTo>
                  <a:pt x="228600" y="0"/>
                </a:lnTo>
                <a:lnTo>
                  <a:pt x="466725" y="28575"/>
                </a:lnTo>
                <a:lnTo>
                  <a:pt x="3838575" y="57150"/>
                </a:lnTo>
                <a:lnTo>
                  <a:pt x="3819525" y="1238250"/>
                </a:lnTo>
                <a:lnTo>
                  <a:pt x="2657475" y="1209675"/>
                </a:lnTo>
                <a:lnTo>
                  <a:pt x="2647950" y="2486025"/>
                </a:lnTo>
                <a:lnTo>
                  <a:pt x="3200400" y="2495550"/>
                </a:lnTo>
                <a:lnTo>
                  <a:pt x="3181350" y="3390900"/>
                </a:lnTo>
                <a:lnTo>
                  <a:pt x="180975" y="3343275"/>
                </a:lnTo>
                <a:lnTo>
                  <a:pt x="228600" y="1981200"/>
                </a:lnTo>
                <a:lnTo>
                  <a:pt x="0" y="1981200"/>
                </a:lnTo>
                <a:lnTo>
                  <a:pt x="0" y="1657350"/>
                </a:lnTo>
                <a:lnTo>
                  <a:pt x="247650" y="1657350"/>
                </a:lnTo>
                <a:lnTo>
                  <a:pt x="247650" y="1571625"/>
                </a:lnTo>
                <a:lnTo>
                  <a:pt x="285750" y="38100"/>
                </a:lnTo>
                <a:lnTo>
                  <a:pt x="285750" y="38100"/>
                </a:lnTo>
              </a:path>
            </a:pathLst>
          </a:cu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Tree>
    <p:extLst>
      <p:ext uri="{BB962C8B-B14F-4D97-AF65-F5344CB8AC3E}">
        <p14:creationId xmlns:p14="http://schemas.microsoft.com/office/powerpoint/2010/main" val="4020282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t>Klein appartement</a:t>
            </a:r>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35</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Voorbeeld 1</a:t>
            </a:r>
          </a:p>
        </p:txBody>
      </p:sp>
      <p:pic>
        <p:nvPicPr>
          <p:cNvPr id="2" name="Picture 1856322524">
            <a:extLst>
              <a:ext uri="{FF2B5EF4-FFF2-40B4-BE49-F238E27FC236}">
                <a16:creationId xmlns:a16="http://schemas.microsoft.com/office/drawing/2014/main" id="{5DDC018E-85AF-EB4E-7A71-C7488958D1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615" y="2011522"/>
            <a:ext cx="3171825" cy="4125754"/>
          </a:xfrm>
          <a:prstGeom prst="rect">
            <a:avLst/>
          </a:prstGeom>
        </p:spPr>
      </p:pic>
      <p:graphicFrame>
        <p:nvGraphicFramePr>
          <p:cNvPr id="3" name="Tabel 9">
            <a:extLst>
              <a:ext uri="{FF2B5EF4-FFF2-40B4-BE49-F238E27FC236}">
                <a16:creationId xmlns:a16="http://schemas.microsoft.com/office/drawing/2014/main" id="{51459ED7-8579-0F66-3FDE-194E5AC0CC73}"/>
              </a:ext>
            </a:extLst>
          </p:cNvPr>
          <p:cNvGraphicFramePr>
            <a:graphicFrameLocks/>
          </p:cNvGraphicFramePr>
          <p:nvPr/>
        </p:nvGraphicFramePr>
        <p:xfrm>
          <a:off x="4365885" y="2503310"/>
          <a:ext cx="4576945" cy="1409700"/>
        </p:xfrm>
        <a:graphic>
          <a:graphicData uri="http://schemas.openxmlformats.org/drawingml/2006/table">
            <a:tbl>
              <a:tblPr firstRow="1" bandRow="1">
                <a:tableStyleId>{5C22544A-7EE6-4342-B048-85BDC9FD1C3A}</a:tableStyleId>
              </a:tblPr>
              <a:tblGrid>
                <a:gridCol w="2168266">
                  <a:extLst>
                    <a:ext uri="{9D8B030D-6E8A-4147-A177-3AD203B41FA5}">
                      <a16:colId xmlns:a16="http://schemas.microsoft.com/office/drawing/2014/main" val="4139250026"/>
                    </a:ext>
                  </a:extLst>
                </a:gridCol>
                <a:gridCol w="2408679">
                  <a:extLst>
                    <a:ext uri="{9D8B030D-6E8A-4147-A177-3AD203B41FA5}">
                      <a16:colId xmlns:a16="http://schemas.microsoft.com/office/drawing/2014/main" val="192763088"/>
                    </a:ext>
                  </a:extLst>
                </a:gridCol>
              </a:tblGrid>
              <a:tr h="274320">
                <a:tc>
                  <a:txBody>
                    <a:bodyPr/>
                    <a:lstStyle/>
                    <a:p>
                      <a:r>
                        <a:rPr lang="nl-BE" sz="1400"/>
                        <a:t>NOOIT INVOEREN</a:t>
                      </a:r>
                    </a:p>
                  </a:txBody>
                  <a:tcPr marL="68580" marR="68580" marT="34290" marB="34290"/>
                </a:tc>
                <a:tc>
                  <a:txBody>
                    <a:bodyPr/>
                    <a:lstStyle/>
                    <a:p>
                      <a:endParaRPr lang="nl-BE" sz="1400"/>
                    </a:p>
                  </a:txBody>
                  <a:tcPr marL="68580" marR="68580" marT="34290" marB="34290"/>
                </a:tc>
                <a:extLst>
                  <a:ext uri="{0D108BD9-81ED-4DB2-BD59-A6C34878D82A}">
                    <a16:rowId xmlns:a16="http://schemas.microsoft.com/office/drawing/2014/main" val="433081127"/>
                  </a:ext>
                </a:extLst>
              </a:tr>
              <a:tr h="274320">
                <a:tc>
                  <a:txBody>
                    <a:bodyPr/>
                    <a:lstStyle/>
                    <a:p>
                      <a:r>
                        <a:rPr lang="nl-BE" sz="1400"/>
                        <a:t>Ruimtes buiten BV</a:t>
                      </a:r>
                    </a:p>
                  </a:txBody>
                  <a:tcPr marL="68580" marR="68580" marT="34290" marB="34290"/>
                </a:tc>
                <a:tc>
                  <a:txBody>
                    <a:bodyPr/>
                    <a:lstStyle/>
                    <a:p>
                      <a:pPr algn="ctr"/>
                      <a:r>
                        <a:rPr lang="nl-BE" sz="1400"/>
                        <a:t>-</a:t>
                      </a:r>
                    </a:p>
                  </a:txBody>
                  <a:tcPr marL="68580" marR="68580" marT="34290" marB="34290"/>
                </a:tc>
                <a:extLst>
                  <a:ext uri="{0D108BD9-81ED-4DB2-BD59-A6C34878D82A}">
                    <a16:rowId xmlns:a16="http://schemas.microsoft.com/office/drawing/2014/main" val="2906097452"/>
                  </a:ext>
                </a:extLst>
              </a:tr>
              <a:tr h="274320">
                <a:tc>
                  <a:txBody>
                    <a:bodyPr/>
                    <a:lstStyle/>
                    <a:p>
                      <a:r>
                        <a:rPr lang="nl-BE" sz="1400"/>
                        <a:t>Circulatieruimtes</a:t>
                      </a:r>
                    </a:p>
                  </a:txBody>
                  <a:tcPr marL="68580" marR="68580" marT="34290" marB="34290"/>
                </a:tc>
                <a:tc>
                  <a:txBody>
                    <a:bodyPr/>
                    <a:lstStyle/>
                    <a:p>
                      <a:pPr algn="ctr"/>
                      <a:r>
                        <a:rPr lang="nl-BE" sz="1400"/>
                        <a:t>OK</a:t>
                      </a:r>
                    </a:p>
                  </a:txBody>
                  <a:tcPr marL="68580" marR="68580" marT="34290" marB="34290"/>
                </a:tc>
                <a:extLst>
                  <a:ext uri="{0D108BD9-81ED-4DB2-BD59-A6C34878D82A}">
                    <a16:rowId xmlns:a16="http://schemas.microsoft.com/office/drawing/2014/main" val="3612039883"/>
                  </a:ext>
                </a:extLst>
              </a:tr>
              <a:tr h="274320">
                <a:tc>
                  <a:txBody>
                    <a:bodyPr/>
                    <a:lstStyle/>
                    <a:p>
                      <a:r>
                        <a:rPr lang="nl-BE" sz="1400"/>
                        <a:t>Garage</a:t>
                      </a:r>
                    </a:p>
                  </a:txBody>
                  <a:tcPr marL="68580" marR="68580" marT="34290" marB="34290"/>
                </a:tc>
                <a:tc>
                  <a:txBody>
                    <a:bodyPr/>
                    <a:lstStyle/>
                    <a:p>
                      <a:pPr algn="ctr"/>
                      <a:r>
                        <a:rPr lang="nl-BE" sz="1400"/>
                        <a:t>-</a:t>
                      </a:r>
                    </a:p>
                  </a:txBody>
                  <a:tcPr marL="68580" marR="68580" marT="34290" marB="34290"/>
                </a:tc>
                <a:extLst>
                  <a:ext uri="{0D108BD9-81ED-4DB2-BD59-A6C34878D82A}">
                    <a16:rowId xmlns:a16="http://schemas.microsoft.com/office/drawing/2014/main" val="4189456790"/>
                  </a:ext>
                </a:extLst>
              </a:tr>
              <a:tr h="274320">
                <a:tc>
                  <a:txBody>
                    <a:bodyPr/>
                    <a:lstStyle/>
                    <a:p>
                      <a:r>
                        <a:rPr lang="nl-BE" sz="1400"/>
                        <a:t>‘Donkere’ 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t>OK (inpandige berging)</a:t>
                      </a:r>
                    </a:p>
                  </a:txBody>
                  <a:tcPr marL="68580" marR="68580" marT="34290" marB="34290"/>
                </a:tc>
                <a:extLst>
                  <a:ext uri="{0D108BD9-81ED-4DB2-BD59-A6C34878D82A}">
                    <a16:rowId xmlns:a16="http://schemas.microsoft.com/office/drawing/2014/main" val="1796448205"/>
                  </a:ext>
                </a:extLst>
              </a:tr>
            </a:tbl>
          </a:graphicData>
        </a:graphic>
      </p:graphicFrame>
      <p:sp>
        <p:nvSpPr>
          <p:cNvPr id="4" name="Vrije vorm: vorm 3">
            <a:extLst>
              <a:ext uri="{FF2B5EF4-FFF2-40B4-BE49-F238E27FC236}">
                <a16:creationId xmlns:a16="http://schemas.microsoft.com/office/drawing/2014/main" id="{C74DC6E1-60E5-1EDB-93D1-C20CBC4CCBD8}"/>
              </a:ext>
            </a:extLst>
          </p:cNvPr>
          <p:cNvSpPr/>
          <p:nvPr/>
        </p:nvSpPr>
        <p:spPr>
          <a:xfrm>
            <a:off x="576263" y="2665413"/>
            <a:ext cx="2878931" cy="2543175"/>
          </a:xfrm>
          <a:custGeom>
            <a:avLst/>
            <a:gdLst>
              <a:gd name="connsiteX0" fmla="*/ 228600 w 3838575"/>
              <a:gd name="connsiteY0" fmla="*/ 0 h 3390900"/>
              <a:gd name="connsiteX1" fmla="*/ 228600 w 3838575"/>
              <a:gd name="connsiteY1" fmla="*/ 0 h 3390900"/>
              <a:gd name="connsiteX2" fmla="*/ 466725 w 3838575"/>
              <a:gd name="connsiteY2" fmla="*/ 28575 h 3390900"/>
              <a:gd name="connsiteX3" fmla="*/ 3838575 w 3838575"/>
              <a:gd name="connsiteY3" fmla="*/ 57150 h 3390900"/>
              <a:gd name="connsiteX4" fmla="*/ 3819525 w 3838575"/>
              <a:gd name="connsiteY4" fmla="*/ 1238250 h 3390900"/>
              <a:gd name="connsiteX5" fmla="*/ 2657475 w 3838575"/>
              <a:gd name="connsiteY5" fmla="*/ 1209675 h 3390900"/>
              <a:gd name="connsiteX6" fmla="*/ 2647950 w 3838575"/>
              <a:gd name="connsiteY6" fmla="*/ 2486025 h 3390900"/>
              <a:gd name="connsiteX7" fmla="*/ 3200400 w 3838575"/>
              <a:gd name="connsiteY7" fmla="*/ 2495550 h 3390900"/>
              <a:gd name="connsiteX8" fmla="*/ 3181350 w 3838575"/>
              <a:gd name="connsiteY8" fmla="*/ 3390900 h 3390900"/>
              <a:gd name="connsiteX9" fmla="*/ 180975 w 3838575"/>
              <a:gd name="connsiteY9" fmla="*/ 3343275 h 3390900"/>
              <a:gd name="connsiteX10" fmla="*/ 228600 w 3838575"/>
              <a:gd name="connsiteY10" fmla="*/ 1981200 h 3390900"/>
              <a:gd name="connsiteX11" fmla="*/ 0 w 3838575"/>
              <a:gd name="connsiteY11" fmla="*/ 1981200 h 3390900"/>
              <a:gd name="connsiteX12" fmla="*/ 0 w 3838575"/>
              <a:gd name="connsiteY12" fmla="*/ 1657350 h 3390900"/>
              <a:gd name="connsiteX13" fmla="*/ 247650 w 3838575"/>
              <a:gd name="connsiteY13" fmla="*/ 1657350 h 3390900"/>
              <a:gd name="connsiteX14" fmla="*/ 247650 w 3838575"/>
              <a:gd name="connsiteY14" fmla="*/ 1571625 h 3390900"/>
              <a:gd name="connsiteX15" fmla="*/ 285750 w 3838575"/>
              <a:gd name="connsiteY15" fmla="*/ 38100 h 3390900"/>
              <a:gd name="connsiteX16" fmla="*/ 285750 w 3838575"/>
              <a:gd name="connsiteY16" fmla="*/ 3810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8575" h="3390900">
                <a:moveTo>
                  <a:pt x="228600" y="0"/>
                </a:moveTo>
                <a:lnTo>
                  <a:pt x="228600" y="0"/>
                </a:lnTo>
                <a:lnTo>
                  <a:pt x="466725" y="28575"/>
                </a:lnTo>
                <a:lnTo>
                  <a:pt x="3838575" y="57150"/>
                </a:lnTo>
                <a:lnTo>
                  <a:pt x="3819525" y="1238250"/>
                </a:lnTo>
                <a:lnTo>
                  <a:pt x="2657475" y="1209675"/>
                </a:lnTo>
                <a:lnTo>
                  <a:pt x="2647950" y="2486025"/>
                </a:lnTo>
                <a:lnTo>
                  <a:pt x="3200400" y="2495550"/>
                </a:lnTo>
                <a:lnTo>
                  <a:pt x="3181350" y="3390900"/>
                </a:lnTo>
                <a:lnTo>
                  <a:pt x="180975" y="3343275"/>
                </a:lnTo>
                <a:lnTo>
                  <a:pt x="228600" y="1981200"/>
                </a:lnTo>
                <a:lnTo>
                  <a:pt x="0" y="1981200"/>
                </a:lnTo>
                <a:lnTo>
                  <a:pt x="0" y="1657350"/>
                </a:lnTo>
                <a:lnTo>
                  <a:pt x="247650" y="1657350"/>
                </a:lnTo>
                <a:lnTo>
                  <a:pt x="247650" y="1571625"/>
                </a:lnTo>
                <a:lnTo>
                  <a:pt x="285750" y="38100"/>
                </a:lnTo>
                <a:lnTo>
                  <a:pt x="285750" y="38100"/>
                </a:lnTo>
              </a:path>
            </a:pathLst>
          </a:cu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8" name="Rechthoek 7">
            <a:extLst>
              <a:ext uri="{FF2B5EF4-FFF2-40B4-BE49-F238E27FC236}">
                <a16:creationId xmlns:a16="http://schemas.microsoft.com/office/drawing/2014/main" id="{43B098F1-11C4-FC8D-8E39-588755534365}"/>
              </a:ext>
            </a:extLst>
          </p:cNvPr>
          <p:cNvSpPr/>
          <p:nvPr/>
        </p:nvSpPr>
        <p:spPr>
          <a:xfrm>
            <a:off x="1638722" y="3924556"/>
            <a:ext cx="867141" cy="50116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a:t>CIRCULATIE</a:t>
            </a:r>
          </a:p>
        </p:txBody>
      </p:sp>
      <p:sp>
        <p:nvSpPr>
          <p:cNvPr id="9" name="Vrije vorm: vorm 8">
            <a:extLst>
              <a:ext uri="{FF2B5EF4-FFF2-40B4-BE49-F238E27FC236}">
                <a16:creationId xmlns:a16="http://schemas.microsoft.com/office/drawing/2014/main" id="{04495858-1060-4B58-661E-3C829C7C4250}"/>
              </a:ext>
            </a:extLst>
          </p:cNvPr>
          <p:cNvSpPr/>
          <p:nvPr/>
        </p:nvSpPr>
        <p:spPr>
          <a:xfrm>
            <a:off x="576064" y="3581736"/>
            <a:ext cx="800100" cy="492919"/>
          </a:xfrm>
          <a:custGeom>
            <a:avLst/>
            <a:gdLst>
              <a:gd name="connsiteX0" fmla="*/ 209550 w 1066800"/>
              <a:gd name="connsiteY0" fmla="*/ 0 h 657225"/>
              <a:gd name="connsiteX1" fmla="*/ 209550 w 1066800"/>
              <a:gd name="connsiteY1" fmla="*/ 0 h 657225"/>
              <a:gd name="connsiteX2" fmla="*/ 647700 w 1066800"/>
              <a:gd name="connsiteY2" fmla="*/ 9525 h 657225"/>
              <a:gd name="connsiteX3" fmla="*/ 1066800 w 1066800"/>
              <a:gd name="connsiteY3" fmla="*/ 19050 h 657225"/>
              <a:gd name="connsiteX4" fmla="*/ 1038225 w 1066800"/>
              <a:gd name="connsiteY4" fmla="*/ 390525 h 657225"/>
              <a:gd name="connsiteX5" fmla="*/ 609600 w 1066800"/>
              <a:gd name="connsiteY5" fmla="*/ 400050 h 657225"/>
              <a:gd name="connsiteX6" fmla="*/ 600075 w 1066800"/>
              <a:gd name="connsiteY6" fmla="*/ 647700 h 657225"/>
              <a:gd name="connsiteX7" fmla="*/ 0 w 1066800"/>
              <a:gd name="connsiteY7" fmla="*/ 657225 h 657225"/>
              <a:gd name="connsiteX8" fmla="*/ 19050 w 1066800"/>
              <a:gd name="connsiteY8" fmla="*/ 400050 h 657225"/>
              <a:gd name="connsiteX9" fmla="*/ 266700 w 1066800"/>
              <a:gd name="connsiteY9" fmla="*/ 400050 h 657225"/>
              <a:gd name="connsiteX10" fmla="*/ 209550 w 1066800"/>
              <a:gd name="connsiteY10" fmla="*/ 0 h 657225"/>
              <a:gd name="connsiteX0" fmla="*/ 266700 w 1066800"/>
              <a:gd name="connsiteY0" fmla="*/ 0 h 657225"/>
              <a:gd name="connsiteX1" fmla="*/ 209550 w 1066800"/>
              <a:gd name="connsiteY1" fmla="*/ 0 h 657225"/>
              <a:gd name="connsiteX2" fmla="*/ 647700 w 1066800"/>
              <a:gd name="connsiteY2" fmla="*/ 9525 h 657225"/>
              <a:gd name="connsiteX3" fmla="*/ 1066800 w 1066800"/>
              <a:gd name="connsiteY3" fmla="*/ 19050 h 657225"/>
              <a:gd name="connsiteX4" fmla="*/ 1038225 w 1066800"/>
              <a:gd name="connsiteY4" fmla="*/ 390525 h 657225"/>
              <a:gd name="connsiteX5" fmla="*/ 609600 w 1066800"/>
              <a:gd name="connsiteY5" fmla="*/ 400050 h 657225"/>
              <a:gd name="connsiteX6" fmla="*/ 600075 w 1066800"/>
              <a:gd name="connsiteY6" fmla="*/ 647700 h 657225"/>
              <a:gd name="connsiteX7" fmla="*/ 0 w 1066800"/>
              <a:gd name="connsiteY7" fmla="*/ 657225 h 657225"/>
              <a:gd name="connsiteX8" fmla="*/ 19050 w 1066800"/>
              <a:gd name="connsiteY8" fmla="*/ 400050 h 657225"/>
              <a:gd name="connsiteX9" fmla="*/ 266700 w 1066800"/>
              <a:gd name="connsiteY9" fmla="*/ 400050 h 657225"/>
              <a:gd name="connsiteX10" fmla="*/ 266700 w 1066800"/>
              <a:gd name="connsiteY10"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800" h="657225">
                <a:moveTo>
                  <a:pt x="266700" y="0"/>
                </a:moveTo>
                <a:lnTo>
                  <a:pt x="209550" y="0"/>
                </a:lnTo>
                <a:cubicBezTo>
                  <a:pt x="596891" y="10193"/>
                  <a:pt x="450808" y="9525"/>
                  <a:pt x="647700" y="9525"/>
                </a:cubicBezTo>
                <a:lnTo>
                  <a:pt x="1066800" y="19050"/>
                </a:lnTo>
                <a:lnTo>
                  <a:pt x="1038225" y="390525"/>
                </a:lnTo>
                <a:lnTo>
                  <a:pt x="609600" y="400050"/>
                </a:lnTo>
                <a:lnTo>
                  <a:pt x="600075" y="647700"/>
                </a:lnTo>
                <a:lnTo>
                  <a:pt x="0" y="657225"/>
                </a:lnTo>
                <a:lnTo>
                  <a:pt x="19050" y="400050"/>
                </a:lnTo>
                <a:lnTo>
                  <a:pt x="266700" y="400050"/>
                </a:lnTo>
                <a:lnTo>
                  <a:pt x="26670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INPANDIGE BERGING</a:t>
            </a:r>
          </a:p>
        </p:txBody>
      </p:sp>
      <p:sp>
        <p:nvSpPr>
          <p:cNvPr id="13" name="Ovaal 13">
            <a:extLst>
              <a:ext uri="{FF2B5EF4-FFF2-40B4-BE49-F238E27FC236}">
                <a16:creationId xmlns:a16="http://schemas.microsoft.com/office/drawing/2014/main" id="{1346F1EC-FCD5-9FE1-1F21-FE409D3FDF09}"/>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ekstvak 15">
            <a:extLst>
              <a:ext uri="{FF2B5EF4-FFF2-40B4-BE49-F238E27FC236}">
                <a16:creationId xmlns:a16="http://schemas.microsoft.com/office/drawing/2014/main" id="{E2EB0230-30BE-5A2B-ADC6-F6FD0CD94FE2}"/>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17" name="Graphic 16" descr="Architectuur">
            <a:extLst>
              <a:ext uri="{FF2B5EF4-FFF2-40B4-BE49-F238E27FC236}">
                <a16:creationId xmlns:a16="http://schemas.microsoft.com/office/drawing/2014/main" id="{0B9B6FA0-177D-E3A4-91AB-B84707215BC7}"/>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2732660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856322524">
            <a:extLst>
              <a:ext uri="{FF2B5EF4-FFF2-40B4-BE49-F238E27FC236}">
                <a16:creationId xmlns:a16="http://schemas.microsoft.com/office/drawing/2014/main" id="{6603F31A-1242-AA32-4AE4-B3F90C790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565" y="1874997"/>
            <a:ext cx="3171825" cy="4125754"/>
          </a:xfrm>
          <a:prstGeom prst="rect">
            <a:avLst/>
          </a:prstGeom>
        </p:spPr>
      </p:pic>
      <p:graphicFrame>
        <p:nvGraphicFramePr>
          <p:cNvPr id="4" name="Tabel 9">
            <a:extLst>
              <a:ext uri="{FF2B5EF4-FFF2-40B4-BE49-F238E27FC236}">
                <a16:creationId xmlns:a16="http://schemas.microsoft.com/office/drawing/2014/main" id="{3818680E-A6F4-2951-A0D6-6607626C3E6F}"/>
              </a:ext>
            </a:extLst>
          </p:cNvPr>
          <p:cNvGraphicFramePr>
            <a:graphicFrameLocks/>
          </p:cNvGraphicFramePr>
          <p:nvPr/>
        </p:nvGraphicFramePr>
        <p:xfrm>
          <a:off x="4346835" y="2366785"/>
          <a:ext cx="4576945" cy="1409700"/>
        </p:xfrm>
        <a:graphic>
          <a:graphicData uri="http://schemas.openxmlformats.org/drawingml/2006/table">
            <a:tbl>
              <a:tblPr firstRow="1" bandRow="1">
                <a:tableStyleId>{5C22544A-7EE6-4342-B048-85BDC9FD1C3A}</a:tableStyleId>
              </a:tblPr>
              <a:tblGrid>
                <a:gridCol w="2168266">
                  <a:extLst>
                    <a:ext uri="{9D8B030D-6E8A-4147-A177-3AD203B41FA5}">
                      <a16:colId xmlns:a16="http://schemas.microsoft.com/office/drawing/2014/main" val="4139250026"/>
                    </a:ext>
                  </a:extLst>
                </a:gridCol>
                <a:gridCol w="2408679">
                  <a:extLst>
                    <a:ext uri="{9D8B030D-6E8A-4147-A177-3AD203B41FA5}">
                      <a16:colId xmlns:a16="http://schemas.microsoft.com/office/drawing/2014/main" val="192763088"/>
                    </a:ext>
                  </a:extLst>
                </a:gridCol>
              </a:tblGrid>
              <a:tr h="274320">
                <a:tc>
                  <a:txBody>
                    <a:bodyPr/>
                    <a:lstStyle/>
                    <a:p>
                      <a:r>
                        <a:rPr lang="nl-BE" sz="1400"/>
                        <a:t>NOOIT INVOEREN</a:t>
                      </a:r>
                    </a:p>
                  </a:txBody>
                  <a:tcPr marL="68580" marR="68580" marT="34290" marB="34290"/>
                </a:tc>
                <a:tc>
                  <a:txBody>
                    <a:bodyPr/>
                    <a:lstStyle/>
                    <a:p>
                      <a:endParaRPr lang="nl-BE" sz="1400"/>
                    </a:p>
                  </a:txBody>
                  <a:tcPr marL="68580" marR="68580" marT="34290" marB="34290"/>
                </a:tc>
                <a:extLst>
                  <a:ext uri="{0D108BD9-81ED-4DB2-BD59-A6C34878D82A}">
                    <a16:rowId xmlns:a16="http://schemas.microsoft.com/office/drawing/2014/main" val="433081127"/>
                  </a:ext>
                </a:extLst>
              </a:tr>
              <a:tr h="274320">
                <a:tc>
                  <a:txBody>
                    <a:bodyPr/>
                    <a:lstStyle/>
                    <a:p>
                      <a:r>
                        <a:rPr lang="nl-BE" sz="1400"/>
                        <a:t>Ruimtes buiten BV</a:t>
                      </a:r>
                    </a:p>
                  </a:txBody>
                  <a:tcPr marL="68580" marR="68580" marT="34290" marB="34290"/>
                </a:tc>
                <a:tc>
                  <a:txBody>
                    <a:bodyPr/>
                    <a:lstStyle/>
                    <a:p>
                      <a:pPr algn="ctr"/>
                      <a:r>
                        <a:rPr lang="nl-BE" sz="1400"/>
                        <a:t>-</a:t>
                      </a:r>
                    </a:p>
                  </a:txBody>
                  <a:tcPr marL="68580" marR="68580" marT="34290" marB="34290"/>
                </a:tc>
                <a:extLst>
                  <a:ext uri="{0D108BD9-81ED-4DB2-BD59-A6C34878D82A}">
                    <a16:rowId xmlns:a16="http://schemas.microsoft.com/office/drawing/2014/main" val="2906097452"/>
                  </a:ext>
                </a:extLst>
              </a:tr>
              <a:tr h="274320">
                <a:tc>
                  <a:txBody>
                    <a:bodyPr/>
                    <a:lstStyle/>
                    <a:p>
                      <a:r>
                        <a:rPr lang="nl-BE" sz="1400"/>
                        <a:t>Circulatieruimtes</a:t>
                      </a:r>
                    </a:p>
                  </a:txBody>
                  <a:tcPr marL="68580" marR="68580" marT="34290" marB="34290"/>
                </a:tc>
                <a:tc>
                  <a:txBody>
                    <a:bodyPr/>
                    <a:lstStyle/>
                    <a:p>
                      <a:pPr algn="ctr"/>
                      <a:r>
                        <a:rPr lang="nl-BE" sz="1400"/>
                        <a:t>OK</a:t>
                      </a:r>
                    </a:p>
                  </a:txBody>
                  <a:tcPr marL="68580" marR="68580" marT="34290" marB="34290"/>
                </a:tc>
                <a:extLst>
                  <a:ext uri="{0D108BD9-81ED-4DB2-BD59-A6C34878D82A}">
                    <a16:rowId xmlns:a16="http://schemas.microsoft.com/office/drawing/2014/main" val="3612039883"/>
                  </a:ext>
                </a:extLst>
              </a:tr>
              <a:tr h="274320">
                <a:tc>
                  <a:txBody>
                    <a:bodyPr/>
                    <a:lstStyle/>
                    <a:p>
                      <a:r>
                        <a:rPr lang="nl-BE" sz="1400"/>
                        <a:t>Garage</a:t>
                      </a:r>
                    </a:p>
                  </a:txBody>
                  <a:tcPr marL="68580" marR="68580" marT="34290" marB="34290"/>
                </a:tc>
                <a:tc>
                  <a:txBody>
                    <a:bodyPr/>
                    <a:lstStyle/>
                    <a:p>
                      <a:pPr algn="ctr"/>
                      <a:r>
                        <a:rPr lang="nl-BE" sz="1400"/>
                        <a:t>-</a:t>
                      </a:r>
                    </a:p>
                  </a:txBody>
                  <a:tcPr marL="68580" marR="68580" marT="34290" marB="34290"/>
                </a:tc>
                <a:extLst>
                  <a:ext uri="{0D108BD9-81ED-4DB2-BD59-A6C34878D82A}">
                    <a16:rowId xmlns:a16="http://schemas.microsoft.com/office/drawing/2014/main" val="4189456790"/>
                  </a:ext>
                </a:extLst>
              </a:tr>
              <a:tr h="274320">
                <a:tc>
                  <a:txBody>
                    <a:bodyPr/>
                    <a:lstStyle/>
                    <a:p>
                      <a:r>
                        <a:rPr lang="nl-BE" sz="1400"/>
                        <a:t>‘Donkere’ 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t>OK (inpandige berging)</a:t>
                      </a:r>
                    </a:p>
                  </a:txBody>
                  <a:tcPr marL="68580" marR="68580" marT="34290" marB="34290"/>
                </a:tc>
                <a:extLst>
                  <a:ext uri="{0D108BD9-81ED-4DB2-BD59-A6C34878D82A}">
                    <a16:rowId xmlns:a16="http://schemas.microsoft.com/office/drawing/2014/main" val="1796448205"/>
                  </a:ext>
                </a:extLst>
              </a:tr>
            </a:tbl>
          </a:graphicData>
        </a:graphic>
      </p:graphicFrame>
      <p:sp>
        <p:nvSpPr>
          <p:cNvPr id="5" name="Rechthoek 4">
            <a:extLst>
              <a:ext uri="{FF2B5EF4-FFF2-40B4-BE49-F238E27FC236}">
                <a16:creationId xmlns:a16="http://schemas.microsoft.com/office/drawing/2014/main" id="{84C492A6-3794-0174-41F1-487D167E5980}"/>
              </a:ext>
            </a:extLst>
          </p:cNvPr>
          <p:cNvSpPr/>
          <p:nvPr/>
        </p:nvSpPr>
        <p:spPr>
          <a:xfrm>
            <a:off x="1668891" y="3806521"/>
            <a:ext cx="867141" cy="50116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a:t>CIRCULATIE</a:t>
            </a:r>
          </a:p>
        </p:txBody>
      </p:sp>
      <p:sp>
        <p:nvSpPr>
          <p:cNvPr id="6" name="Vrije vorm: vorm 5">
            <a:extLst>
              <a:ext uri="{FF2B5EF4-FFF2-40B4-BE49-F238E27FC236}">
                <a16:creationId xmlns:a16="http://schemas.microsoft.com/office/drawing/2014/main" id="{C311DA79-6153-0076-F4E4-0665317A64C5}"/>
              </a:ext>
            </a:extLst>
          </p:cNvPr>
          <p:cNvSpPr/>
          <p:nvPr/>
        </p:nvSpPr>
        <p:spPr>
          <a:xfrm>
            <a:off x="557213" y="3452098"/>
            <a:ext cx="800100" cy="492919"/>
          </a:xfrm>
          <a:custGeom>
            <a:avLst/>
            <a:gdLst>
              <a:gd name="connsiteX0" fmla="*/ 209550 w 1066800"/>
              <a:gd name="connsiteY0" fmla="*/ 0 h 657225"/>
              <a:gd name="connsiteX1" fmla="*/ 209550 w 1066800"/>
              <a:gd name="connsiteY1" fmla="*/ 0 h 657225"/>
              <a:gd name="connsiteX2" fmla="*/ 647700 w 1066800"/>
              <a:gd name="connsiteY2" fmla="*/ 9525 h 657225"/>
              <a:gd name="connsiteX3" fmla="*/ 1066800 w 1066800"/>
              <a:gd name="connsiteY3" fmla="*/ 19050 h 657225"/>
              <a:gd name="connsiteX4" fmla="*/ 1038225 w 1066800"/>
              <a:gd name="connsiteY4" fmla="*/ 390525 h 657225"/>
              <a:gd name="connsiteX5" fmla="*/ 609600 w 1066800"/>
              <a:gd name="connsiteY5" fmla="*/ 400050 h 657225"/>
              <a:gd name="connsiteX6" fmla="*/ 600075 w 1066800"/>
              <a:gd name="connsiteY6" fmla="*/ 647700 h 657225"/>
              <a:gd name="connsiteX7" fmla="*/ 0 w 1066800"/>
              <a:gd name="connsiteY7" fmla="*/ 657225 h 657225"/>
              <a:gd name="connsiteX8" fmla="*/ 19050 w 1066800"/>
              <a:gd name="connsiteY8" fmla="*/ 400050 h 657225"/>
              <a:gd name="connsiteX9" fmla="*/ 266700 w 1066800"/>
              <a:gd name="connsiteY9" fmla="*/ 400050 h 657225"/>
              <a:gd name="connsiteX10" fmla="*/ 209550 w 1066800"/>
              <a:gd name="connsiteY10" fmla="*/ 0 h 657225"/>
              <a:gd name="connsiteX0" fmla="*/ 266700 w 1066800"/>
              <a:gd name="connsiteY0" fmla="*/ 0 h 657225"/>
              <a:gd name="connsiteX1" fmla="*/ 209550 w 1066800"/>
              <a:gd name="connsiteY1" fmla="*/ 0 h 657225"/>
              <a:gd name="connsiteX2" fmla="*/ 647700 w 1066800"/>
              <a:gd name="connsiteY2" fmla="*/ 9525 h 657225"/>
              <a:gd name="connsiteX3" fmla="*/ 1066800 w 1066800"/>
              <a:gd name="connsiteY3" fmla="*/ 19050 h 657225"/>
              <a:gd name="connsiteX4" fmla="*/ 1038225 w 1066800"/>
              <a:gd name="connsiteY4" fmla="*/ 390525 h 657225"/>
              <a:gd name="connsiteX5" fmla="*/ 609600 w 1066800"/>
              <a:gd name="connsiteY5" fmla="*/ 400050 h 657225"/>
              <a:gd name="connsiteX6" fmla="*/ 600075 w 1066800"/>
              <a:gd name="connsiteY6" fmla="*/ 647700 h 657225"/>
              <a:gd name="connsiteX7" fmla="*/ 0 w 1066800"/>
              <a:gd name="connsiteY7" fmla="*/ 657225 h 657225"/>
              <a:gd name="connsiteX8" fmla="*/ 19050 w 1066800"/>
              <a:gd name="connsiteY8" fmla="*/ 400050 h 657225"/>
              <a:gd name="connsiteX9" fmla="*/ 266700 w 1066800"/>
              <a:gd name="connsiteY9" fmla="*/ 400050 h 657225"/>
              <a:gd name="connsiteX10" fmla="*/ 266700 w 1066800"/>
              <a:gd name="connsiteY10"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800" h="657225">
                <a:moveTo>
                  <a:pt x="266700" y="0"/>
                </a:moveTo>
                <a:lnTo>
                  <a:pt x="209550" y="0"/>
                </a:lnTo>
                <a:cubicBezTo>
                  <a:pt x="596891" y="10193"/>
                  <a:pt x="450808" y="9525"/>
                  <a:pt x="647700" y="9525"/>
                </a:cubicBezTo>
                <a:lnTo>
                  <a:pt x="1066800" y="19050"/>
                </a:lnTo>
                <a:lnTo>
                  <a:pt x="1038225" y="390525"/>
                </a:lnTo>
                <a:lnTo>
                  <a:pt x="609600" y="400050"/>
                </a:lnTo>
                <a:lnTo>
                  <a:pt x="600075" y="647700"/>
                </a:lnTo>
                <a:lnTo>
                  <a:pt x="0" y="657225"/>
                </a:lnTo>
                <a:lnTo>
                  <a:pt x="19050" y="400050"/>
                </a:lnTo>
                <a:lnTo>
                  <a:pt x="266700" y="400050"/>
                </a:lnTo>
                <a:lnTo>
                  <a:pt x="26670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INPANDIGE BERGING</a:t>
            </a:r>
          </a:p>
        </p:txBody>
      </p:sp>
      <p:sp>
        <p:nvSpPr>
          <p:cNvPr id="7" name="Vrije vorm: vorm 6">
            <a:extLst>
              <a:ext uri="{FF2B5EF4-FFF2-40B4-BE49-F238E27FC236}">
                <a16:creationId xmlns:a16="http://schemas.microsoft.com/office/drawing/2014/main" id="{EFFF2D80-A3FA-8649-F173-BD041F972AF1}"/>
              </a:ext>
            </a:extLst>
          </p:cNvPr>
          <p:cNvSpPr/>
          <p:nvPr/>
        </p:nvSpPr>
        <p:spPr>
          <a:xfrm>
            <a:off x="557213" y="2528888"/>
            <a:ext cx="2878931" cy="2543175"/>
          </a:xfrm>
          <a:custGeom>
            <a:avLst/>
            <a:gdLst>
              <a:gd name="connsiteX0" fmla="*/ 228600 w 3838575"/>
              <a:gd name="connsiteY0" fmla="*/ 0 h 3390900"/>
              <a:gd name="connsiteX1" fmla="*/ 228600 w 3838575"/>
              <a:gd name="connsiteY1" fmla="*/ 0 h 3390900"/>
              <a:gd name="connsiteX2" fmla="*/ 466725 w 3838575"/>
              <a:gd name="connsiteY2" fmla="*/ 28575 h 3390900"/>
              <a:gd name="connsiteX3" fmla="*/ 3838575 w 3838575"/>
              <a:gd name="connsiteY3" fmla="*/ 57150 h 3390900"/>
              <a:gd name="connsiteX4" fmla="*/ 3819525 w 3838575"/>
              <a:gd name="connsiteY4" fmla="*/ 1238250 h 3390900"/>
              <a:gd name="connsiteX5" fmla="*/ 2657475 w 3838575"/>
              <a:gd name="connsiteY5" fmla="*/ 1209675 h 3390900"/>
              <a:gd name="connsiteX6" fmla="*/ 2647950 w 3838575"/>
              <a:gd name="connsiteY6" fmla="*/ 2486025 h 3390900"/>
              <a:gd name="connsiteX7" fmla="*/ 3200400 w 3838575"/>
              <a:gd name="connsiteY7" fmla="*/ 2495550 h 3390900"/>
              <a:gd name="connsiteX8" fmla="*/ 3181350 w 3838575"/>
              <a:gd name="connsiteY8" fmla="*/ 3390900 h 3390900"/>
              <a:gd name="connsiteX9" fmla="*/ 180975 w 3838575"/>
              <a:gd name="connsiteY9" fmla="*/ 3343275 h 3390900"/>
              <a:gd name="connsiteX10" fmla="*/ 228600 w 3838575"/>
              <a:gd name="connsiteY10" fmla="*/ 1981200 h 3390900"/>
              <a:gd name="connsiteX11" fmla="*/ 0 w 3838575"/>
              <a:gd name="connsiteY11" fmla="*/ 1981200 h 3390900"/>
              <a:gd name="connsiteX12" fmla="*/ 0 w 3838575"/>
              <a:gd name="connsiteY12" fmla="*/ 1657350 h 3390900"/>
              <a:gd name="connsiteX13" fmla="*/ 247650 w 3838575"/>
              <a:gd name="connsiteY13" fmla="*/ 1657350 h 3390900"/>
              <a:gd name="connsiteX14" fmla="*/ 247650 w 3838575"/>
              <a:gd name="connsiteY14" fmla="*/ 1571625 h 3390900"/>
              <a:gd name="connsiteX15" fmla="*/ 285750 w 3838575"/>
              <a:gd name="connsiteY15" fmla="*/ 38100 h 3390900"/>
              <a:gd name="connsiteX16" fmla="*/ 285750 w 3838575"/>
              <a:gd name="connsiteY16" fmla="*/ 3810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8575" h="3390900">
                <a:moveTo>
                  <a:pt x="228600" y="0"/>
                </a:moveTo>
                <a:lnTo>
                  <a:pt x="228600" y="0"/>
                </a:lnTo>
                <a:lnTo>
                  <a:pt x="466725" y="28575"/>
                </a:lnTo>
                <a:lnTo>
                  <a:pt x="3838575" y="57150"/>
                </a:lnTo>
                <a:lnTo>
                  <a:pt x="3819525" y="1238250"/>
                </a:lnTo>
                <a:lnTo>
                  <a:pt x="2657475" y="1209675"/>
                </a:lnTo>
                <a:lnTo>
                  <a:pt x="2647950" y="2486025"/>
                </a:lnTo>
                <a:lnTo>
                  <a:pt x="3200400" y="2495550"/>
                </a:lnTo>
                <a:lnTo>
                  <a:pt x="3181350" y="3390900"/>
                </a:lnTo>
                <a:lnTo>
                  <a:pt x="180975" y="3343275"/>
                </a:lnTo>
                <a:lnTo>
                  <a:pt x="228600" y="1981200"/>
                </a:lnTo>
                <a:lnTo>
                  <a:pt x="0" y="1981200"/>
                </a:lnTo>
                <a:lnTo>
                  <a:pt x="0" y="1657350"/>
                </a:lnTo>
                <a:lnTo>
                  <a:pt x="247650" y="1657350"/>
                </a:lnTo>
                <a:lnTo>
                  <a:pt x="247650" y="1571625"/>
                </a:lnTo>
                <a:lnTo>
                  <a:pt x="285750" y="38100"/>
                </a:lnTo>
                <a:lnTo>
                  <a:pt x="285750" y="38100"/>
                </a:lnTo>
              </a:path>
            </a:pathLst>
          </a:cu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aphicFrame>
        <p:nvGraphicFramePr>
          <p:cNvPr id="8" name="Tabel 7">
            <a:extLst>
              <a:ext uri="{FF2B5EF4-FFF2-40B4-BE49-F238E27FC236}">
                <a16:creationId xmlns:a16="http://schemas.microsoft.com/office/drawing/2014/main" id="{657C1595-3142-948A-F985-4C93FD8BF43E}"/>
              </a:ext>
            </a:extLst>
          </p:cNvPr>
          <p:cNvGraphicFramePr>
            <a:graphicFrameLocks/>
          </p:cNvGraphicFramePr>
          <p:nvPr>
            <p:extLst>
              <p:ext uri="{D42A27DB-BD31-4B8C-83A1-F6EECF244321}">
                <p14:modId xmlns:p14="http://schemas.microsoft.com/office/powerpoint/2010/main" val="1015440561"/>
              </p:ext>
            </p:extLst>
          </p:nvPr>
        </p:nvGraphicFramePr>
        <p:xfrm>
          <a:off x="4346835" y="4198646"/>
          <a:ext cx="3833813" cy="845820"/>
        </p:xfrm>
        <a:graphic>
          <a:graphicData uri="http://schemas.openxmlformats.org/drawingml/2006/table">
            <a:tbl>
              <a:tblPr firstRow="1" bandRow="1">
                <a:tableStyleId>{5C22544A-7EE6-4342-B048-85BDC9FD1C3A}</a:tableStyleId>
              </a:tblPr>
              <a:tblGrid>
                <a:gridCol w="2842480">
                  <a:extLst>
                    <a:ext uri="{9D8B030D-6E8A-4147-A177-3AD203B41FA5}">
                      <a16:colId xmlns:a16="http://schemas.microsoft.com/office/drawing/2014/main" val="4139250026"/>
                    </a:ext>
                  </a:extLst>
                </a:gridCol>
                <a:gridCol w="991333">
                  <a:extLst>
                    <a:ext uri="{9D8B030D-6E8A-4147-A177-3AD203B41FA5}">
                      <a16:colId xmlns:a16="http://schemas.microsoft.com/office/drawing/2014/main" val="192763088"/>
                    </a:ext>
                  </a:extLst>
                </a:gridCol>
              </a:tblGrid>
              <a:tr h="274320">
                <a:tc>
                  <a:txBody>
                    <a:bodyPr/>
                    <a:lstStyle/>
                    <a:p>
                      <a:r>
                        <a:rPr lang="nl-BE" sz="1400"/>
                        <a:t>ALTIJD INVOEREN</a:t>
                      </a:r>
                    </a:p>
                  </a:txBody>
                  <a:tcPr marL="68580" marR="68580" marT="34290" marB="34290"/>
                </a:tc>
                <a:tc>
                  <a:txBody>
                    <a:bodyPr/>
                    <a:lstStyle/>
                    <a:p>
                      <a:pPr algn="ctr"/>
                      <a:endParaRPr lang="nl-BE" sz="1400"/>
                    </a:p>
                  </a:txBody>
                  <a:tcPr marL="68580" marR="68580" marT="34290" marB="34290"/>
                </a:tc>
                <a:extLst>
                  <a:ext uri="{0D108BD9-81ED-4DB2-BD59-A6C34878D82A}">
                    <a16:rowId xmlns:a16="http://schemas.microsoft.com/office/drawing/2014/main" val="433081127"/>
                  </a:ext>
                </a:extLst>
              </a:tr>
              <a:tr h="274320">
                <a:tc>
                  <a:txBody>
                    <a:bodyPr/>
                    <a:lstStyle/>
                    <a:p>
                      <a:r>
                        <a:rPr lang="nl-BE" sz="1400"/>
                        <a:t>Natte ruimtes</a:t>
                      </a:r>
                    </a:p>
                  </a:txBody>
                  <a:tcPr marL="68580" marR="68580" marT="34290" marB="34290"/>
                </a:tc>
                <a:tc>
                  <a:txBody>
                    <a:bodyPr/>
                    <a:lstStyle/>
                    <a:p>
                      <a:pPr algn="ctr"/>
                      <a:r>
                        <a:rPr lang="nl-BE" sz="1400"/>
                        <a:t>#2</a:t>
                      </a:r>
                    </a:p>
                  </a:txBody>
                  <a:tcPr marL="68580" marR="68580" marT="34290" marB="34290"/>
                </a:tc>
                <a:extLst>
                  <a:ext uri="{0D108BD9-81ED-4DB2-BD59-A6C34878D82A}">
                    <a16:rowId xmlns:a16="http://schemas.microsoft.com/office/drawing/2014/main" val="2906097452"/>
                  </a:ext>
                </a:extLst>
              </a:tr>
              <a:tr h="274320">
                <a:tc>
                  <a:txBody>
                    <a:bodyPr/>
                    <a:lstStyle/>
                    <a:p>
                      <a:r>
                        <a:rPr lang="nl-BE" sz="1400"/>
                        <a:t>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BE" sz="1400"/>
                    </a:p>
                  </a:txBody>
                  <a:tcPr marL="68580" marR="68580" marT="34290" marB="34290"/>
                </a:tc>
                <a:extLst>
                  <a:ext uri="{0D108BD9-81ED-4DB2-BD59-A6C34878D82A}">
                    <a16:rowId xmlns:a16="http://schemas.microsoft.com/office/drawing/2014/main" val="3612039883"/>
                  </a:ext>
                </a:extLst>
              </a:tr>
            </a:tbl>
          </a:graphicData>
        </a:graphic>
      </p:graphicFrame>
      <p:sp>
        <p:nvSpPr>
          <p:cNvPr id="9" name="Rechthoek 8">
            <a:extLst>
              <a:ext uri="{FF2B5EF4-FFF2-40B4-BE49-F238E27FC236}">
                <a16:creationId xmlns:a16="http://schemas.microsoft.com/office/drawing/2014/main" id="{FB0E4A6A-D960-C197-3BCC-65F4E6FF66F0}"/>
              </a:ext>
            </a:extLst>
          </p:cNvPr>
          <p:cNvSpPr/>
          <p:nvPr/>
        </p:nvSpPr>
        <p:spPr>
          <a:xfrm>
            <a:off x="1668891" y="3806521"/>
            <a:ext cx="867141" cy="50116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a:t>CIRCULATIE</a:t>
            </a:r>
          </a:p>
        </p:txBody>
      </p:sp>
      <p:sp>
        <p:nvSpPr>
          <p:cNvPr id="10" name="Vrije vorm: vorm 9">
            <a:extLst>
              <a:ext uri="{FF2B5EF4-FFF2-40B4-BE49-F238E27FC236}">
                <a16:creationId xmlns:a16="http://schemas.microsoft.com/office/drawing/2014/main" id="{2E0B5817-56DA-0FD0-B52F-57BEF82548E4}"/>
              </a:ext>
            </a:extLst>
          </p:cNvPr>
          <p:cNvSpPr/>
          <p:nvPr/>
        </p:nvSpPr>
        <p:spPr>
          <a:xfrm>
            <a:off x="557213" y="3452098"/>
            <a:ext cx="800100" cy="492919"/>
          </a:xfrm>
          <a:custGeom>
            <a:avLst/>
            <a:gdLst>
              <a:gd name="connsiteX0" fmla="*/ 209550 w 1066800"/>
              <a:gd name="connsiteY0" fmla="*/ 0 h 657225"/>
              <a:gd name="connsiteX1" fmla="*/ 209550 w 1066800"/>
              <a:gd name="connsiteY1" fmla="*/ 0 h 657225"/>
              <a:gd name="connsiteX2" fmla="*/ 647700 w 1066800"/>
              <a:gd name="connsiteY2" fmla="*/ 9525 h 657225"/>
              <a:gd name="connsiteX3" fmla="*/ 1066800 w 1066800"/>
              <a:gd name="connsiteY3" fmla="*/ 19050 h 657225"/>
              <a:gd name="connsiteX4" fmla="*/ 1038225 w 1066800"/>
              <a:gd name="connsiteY4" fmla="*/ 390525 h 657225"/>
              <a:gd name="connsiteX5" fmla="*/ 609600 w 1066800"/>
              <a:gd name="connsiteY5" fmla="*/ 400050 h 657225"/>
              <a:gd name="connsiteX6" fmla="*/ 600075 w 1066800"/>
              <a:gd name="connsiteY6" fmla="*/ 647700 h 657225"/>
              <a:gd name="connsiteX7" fmla="*/ 0 w 1066800"/>
              <a:gd name="connsiteY7" fmla="*/ 657225 h 657225"/>
              <a:gd name="connsiteX8" fmla="*/ 19050 w 1066800"/>
              <a:gd name="connsiteY8" fmla="*/ 400050 h 657225"/>
              <a:gd name="connsiteX9" fmla="*/ 266700 w 1066800"/>
              <a:gd name="connsiteY9" fmla="*/ 400050 h 657225"/>
              <a:gd name="connsiteX10" fmla="*/ 209550 w 1066800"/>
              <a:gd name="connsiteY10" fmla="*/ 0 h 657225"/>
              <a:gd name="connsiteX0" fmla="*/ 266700 w 1066800"/>
              <a:gd name="connsiteY0" fmla="*/ 0 h 657225"/>
              <a:gd name="connsiteX1" fmla="*/ 209550 w 1066800"/>
              <a:gd name="connsiteY1" fmla="*/ 0 h 657225"/>
              <a:gd name="connsiteX2" fmla="*/ 647700 w 1066800"/>
              <a:gd name="connsiteY2" fmla="*/ 9525 h 657225"/>
              <a:gd name="connsiteX3" fmla="*/ 1066800 w 1066800"/>
              <a:gd name="connsiteY3" fmla="*/ 19050 h 657225"/>
              <a:gd name="connsiteX4" fmla="*/ 1038225 w 1066800"/>
              <a:gd name="connsiteY4" fmla="*/ 390525 h 657225"/>
              <a:gd name="connsiteX5" fmla="*/ 609600 w 1066800"/>
              <a:gd name="connsiteY5" fmla="*/ 400050 h 657225"/>
              <a:gd name="connsiteX6" fmla="*/ 600075 w 1066800"/>
              <a:gd name="connsiteY6" fmla="*/ 647700 h 657225"/>
              <a:gd name="connsiteX7" fmla="*/ 0 w 1066800"/>
              <a:gd name="connsiteY7" fmla="*/ 657225 h 657225"/>
              <a:gd name="connsiteX8" fmla="*/ 19050 w 1066800"/>
              <a:gd name="connsiteY8" fmla="*/ 400050 h 657225"/>
              <a:gd name="connsiteX9" fmla="*/ 266700 w 1066800"/>
              <a:gd name="connsiteY9" fmla="*/ 400050 h 657225"/>
              <a:gd name="connsiteX10" fmla="*/ 266700 w 1066800"/>
              <a:gd name="connsiteY10"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800" h="657225">
                <a:moveTo>
                  <a:pt x="266700" y="0"/>
                </a:moveTo>
                <a:lnTo>
                  <a:pt x="209550" y="0"/>
                </a:lnTo>
                <a:cubicBezTo>
                  <a:pt x="596891" y="10193"/>
                  <a:pt x="450808" y="9525"/>
                  <a:pt x="647700" y="9525"/>
                </a:cubicBezTo>
                <a:lnTo>
                  <a:pt x="1066800" y="19050"/>
                </a:lnTo>
                <a:lnTo>
                  <a:pt x="1038225" y="390525"/>
                </a:lnTo>
                <a:lnTo>
                  <a:pt x="609600" y="400050"/>
                </a:lnTo>
                <a:lnTo>
                  <a:pt x="600075" y="647700"/>
                </a:lnTo>
                <a:lnTo>
                  <a:pt x="0" y="657225"/>
                </a:lnTo>
                <a:lnTo>
                  <a:pt x="19050" y="400050"/>
                </a:lnTo>
                <a:lnTo>
                  <a:pt x="266700" y="400050"/>
                </a:lnTo>
                <a:lnTo>
                  <a:pt x="26670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INPANDIGE BERGING</a:t>
            </a:r>
          </a:p>
        </p:txBody>
      </p:sp>
      <p:sp>
        <p:nvSpPr>
          <p:cNvPr id="11" name="Rechthoek 10">
            <a:extLst>
              <a:ext uri="{FF2B5EF4-FFF2-40B4-BE49-F238E27FC236}">
                <a16:creationId xmlns:a16="http://schemas.microsoft.com/office/drawing/2014/main" id="{A350EB8E-AEDB-FED7-4FE3-3FFC76C5BCEB}"/>
              </a:ext>
            </a:extLst>
          </p:cNvPr>
          <p:cNvSpPr/>
          <p:nvPr/>
        </p:nvSpPr>
        <p:spPr>
          <a:xfrm>
            <a:off x="2187086" y="4337819"/>
            <a:ext cx="748996" cy="70207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NAT 2</a:t>
            </a:r>
          </a:p>
        </p:txBody>
      </p:sp>
      <p:sp>
        <p:nvSpPr>
          <p:cNvPr id="12" name="Rechthoek 11">
            <a:extLst>
              <a:ext uri="{FF2B5EF4-FFF2-40B4-BE49-F238E27FC236}">
                <a16:creationId xmlns:a16="http://schemas.microsoft.com/office/drawing/2014/main" id="{11C0E607-51AA-8369-FAF1-6A4C4301D2C7}"/>
              </a:ext>
            </a:extLst>
          </p:cNvPr>
          <p:cNvSpPr/>
          <p:nvPr/>
        </p:nvSpPr>
        <p:spPr>
          <a:xfrm>
            <a:off x="779767" y="2596808"/>
            <a:ext cx="577546" cy="83767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NAT 1</a:t>
            </a:r>
          </a:p>
        </p:txBody>
      </p:sp>
      <p:sp>
        <p:nvSpPr>
          <p:cNvPr id="15" name="Tijdelijke aanduiding voor inhoud 4">
            <a:extLst>
              <a:ext uri="{FF2B5EF4-FFF2-40B4-BE49-F238E27FC236}">
                <a16:creationId xmlns:a16="http://schemas.microsoft.com/office/drawing/2014/main" id="{B28B5EBC-F311-56A0-8611-FE7E955BFA2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t>Klein appartement</a:t>
            </a:r>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itel 3">
            <a:extLst>
              <a:ext uri="{FF2B5EF4-FFF2-40B4-BE49-F238E27FC236}">
                <a16:creationId xmlns:a16="http://schemas.microsoft.com/office/drawing/2014/main" id="{3B146B78-4D44-BFA4-9335-1762BCF4C524}"/>
              </a:ext>
            </a:extLst>
          </p:cNvPr>
          <p:cNvSpPr txBox="1">
            <a:spLocks/>
          </p:cNvSpPr>
          <p:nvPr/>
        </p:nvSpPr>
        <p:spPr>
          <a:xfrm>
            <a:off x="557213" y="54867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Voorbeeld 1</a:t>
            </a:r>
          </a:p>
        </p:txBody>
      </p:sp>
      <p:sp>
        <p:nvSpPr>
          <p:cNvPr id="14" name="Ovaal 13">
            <a:extLst>
              <a:ext uri="{FF2B5EF4-FFF2-40B4-BE49-F238E27FC236}">
                <a16:creationId xmlns:a16="http://schemas.microsoft.com/office/drawing/2014/main" id="{DB0CE8D8-9062-A1A6-9B03-D26142F81D49}"/>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kstvak 15">
            <a:extLst>
              <a:ext uri="{FF2B5EF4-FFF2-40B4-BE49-F238E27FC236}">
                <a16:creationId xmlns:a16="http://schemas.microsoft.com/office/drawing/2014/main" id="{D823FBCB-D02E-C7FB-9AF6-96E6A59D1B7E}"/>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18" name="Graphic 17" descr="Architectuur">
            <a:extLst>
              <a:ext uri="{FF2B5EF4-FFF2-40B4-BE49-F238E27FC236}">
                <a16:creationId xmlns:a16="http://schemas.microsoft.com/office/drawing/2014/main" id="{3AE51FD7-34E4-2DCB-C7F2-B4A0129E7A2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1885176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856322524">
            <a:extLst>
              <a:ext uri="{FF2B5EF4-FFF2-40B4-BE49-F238E27FC236}">
                <a16:creationId xmlns:a16="http://schemas.microsoft.com/office/drawing/2014/main" id="{6603F31A-1242-AA32-4AE4-B3F90C790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565" y="1874997"/>
            <a:ext cx="3171825" cy="4125754"/>
          </a:xfrm>
          <a:prstGeom prst="rect">
            <a:avLst/>
          </a:prstGeom>
        </p:spPr>
      </p:pic>
      <p:graphicFrame>
        <p:nvGraphicFramePr>
          <p:cNvPr id="4" name="Tabel 9">
            <a:extLst>
              <a:ext uri="{FF2B5EF4-FFF2-40B4-BE49-F238E27FC236}">
                <a16:creationId xmlns:a16="http://schemas.microsoft.com/office/drawing/2014/main" id="{3818680E-A6F4-2951-A0D6-6607626C3E6F}"/>
              </a:ext>
            </a:extLst>
          </p:cNvPr>
          <p:cNvGraphicFramePr>
            <a:graphicFrameLocks/>
          </p:cNvGraphicFramePr>
          <p:nvPr/>
        </p:nvGraphicFramePr>
        <p:xfrm>
          <a:off x="4346835" y="2366785"/>
          <a:ext cx="4576945" cy="1409700"/>
        </p:xfrm>
        <a:graphic>
          <a:graphicData uri="http://schemas.openxmlformats.org/drawingml/2006/table">
            <a:tbl>
              <a:tblPr firstRow="1" bandRow="1">
                <a:tableStyleId>{5C22544A-7EE6-4342-B048-85BDC9FD1C3A}</a:tableStyleId>
              </a:tblPr>
              <a:tblGrid>
                <a:gridCol w="2168266">
                  <a:extLst>
                    <a:ext uri="{9D8B030D-6E8A-4147-A177-3AD203B41FA5}">
                      <a16:colId xmlns:a16="http://schemas.microsoft.com/office/drawing/2014/main" val="4139250026"/>
                    </a:ext>
                  </a:extLst>
                </a:gridCol>
                <a:gridCol w="2408679">
                  <a:extLst>
                    <a:ext uri="{9D8B030D-6E8A-4147-A177-3AD203B41FA5}">
                      <a16:colId xmlns:a16="http://schemas.microsoft.com/office/drawing/2014/main" val="192763088"/>
                    </a:ext>
                  </a:extLst>
                </a:gridCol>
              </a:tblGrid>
              <a:tr h="274320">
                <a:tc>
                  <a:txBody>
                    <a:bodyPr/>
                    <a:lstStyle/>
                    <a:p>
                      <a:r>
                        <a:rPr lang="nl-BE" sz="1400"/>
                        <a:t>NOOIT INVOEREN</a:t>
                      </a:r>
                    </a:p>
                  </a:txBody>
                  <a:tcPr marL="68580" marR="68580" marT="34290" marB="34290"/>
                </a:tc>
                <a:tc>
                  <a:txBody>
                    <a:bodyPr/>
                    <a:lstStyle/>
                    <a:p>
                      <a:endParaRPr lang="nl-BE" sz="1400"/>
                    </a:p>
                  </a:txBody>
                  <a:tcPr marL="68580" marR="68580" marT="34290" marB="34290"/>
                </a:tc>
                <a:extLst>
                  <a:ext uri="{0D108BD9-81ED-4DB2-BD59-A6C34878D82A}">
                    <a16:rowId xmlns:a16="http://schemas.microsoft.com/office/drawing/2014/main" val="433081127"/>
                  </a:ext>
                </a:extLst>
              </a:tr>
              <a:tr h="274320">
                <a:tc>
                  <a:txBody>
                    <a:bodyPr/>
                    <a:lstStyle/>
                    <a:p>
                      <a:r>
                        <a:rPr lang="nl-BE" sz="1400"/>
                        <a:t>Ruimtes buiten BV</a:t>
                      </a:r>
                    </a:p>
                  </a:txBody>
                  <a:tcPr marL="68580" marR="68580" marT="34290" marB="34290"/>
                </a:tc>
                <a:tc>
                  <a:txBody>
                    <a:bodyPr/>
                    <a:lstStyle/>
                    <a:p>
                      <a:pPr algn="ctr"/>
                      <a:r>
                        <a:rPr lang="nl-BE" sz="1400"/>
                        <a:t>-</a:t>
                      </a:r>
                    </a:p>
                  </a:txBody>
                  <a:tcPr marL="68580" marR="68580" marT="34290" marB="34290"/>
                </a:tc>
                <a:extLst>
                  <a:ext uri="{0D108BD9-81ED-4DB2-BD59-A6C34878D82A}">
                    <a16:rowId xmlns:a16="http://schemas.microsoft.com/office/drawing/2014/main" val="2906097452"/>
                  </a:ext>
                </a:extLst>
              </a:tr>
              <a:tr h="274320">
                <a:tc>
                  <a:txBody>
                    <a:bodyPr/>
                    <a:lstStyle/>
                    <a:p>
                      <a:r>
                        <a:rPr lang="nl-BE" sz="1400"/>
                        <a:t>Circulatieruimtes</a:t>
                      </a:r>
                    </a:p>
                  </a:txBody>
                  <a:tcPr marL="68580" marR="68580" marT="34290" marB="34290"/>
                </a:tc>
                <a:tc>
                  <a:txBody>
                    <a:bodyPr/>
                    <a:lstStyle/>
                    <a:p>
                      <a:pPr algn="ctr"/>
                      <a:r>
                        <a:rPr lang="nl-BE" sz="1400"/>
                        <a:t>OK</a:t>
                      </a:r>
                    </a:p>
                  </a:txBody>
                  <a:tcPr marL="68580" marR="68580" marT="34290" marB="34290"/>
                </a:tc>
                <a:extLst>
                  <a:ext uri="{0D108BD9-81ED-4DB2-BD59-A6C34878D82A}">
                    <a16:rowId xmlns:a16="http://schemas.microsoft.com/office/drawing/2014/main" val="3612039883"/>
                  </a:ext>
                </a:extLst>
              </a:tr>
              <a:tr h="274320">
                <a:tc>
                  <a:txBody>
                    <a:bodyPr/>
                    <a:lstStyle/>
                    <a:p>
                      <a:r>
                        <a:rPr lang="nl-BE" sz="1400"/>
                        <a:t>Garage</a:t>
                      </a:r>
                    </a:p>
                  </a:txBody>
                  <a:tcPr marL="68580" marR="68580" marT="34290" marB="34290"/>
                </a:tc>
                <a:tc>
                  <a:txBody>
                    <a:bodyPr/>
                    <a:lstStyle/>
                    <a:p>
                      <a:pPr algn="ctr"/>
                      <a:r>
                        <a:rPr lang="nl-BE" sz="1400"/>
                        <a:t>-</a:t>
                      </a:r>
                    </a:p>
                  </a:txBody>
                  <a:tcPr marL="68580" marR="68580" marT="34290" marB="34290"/>
                </a:tc>
                <a:extLst>
                  <a:ext uri="{0D108BD9-81ED-4DB2-BD59-A6C34878D82A}">
                    <a16:rowId xmlns:a16="http://schemas.microsoft.com/office/drawing/2014/main" val="4189456790"/>
                  </a:ext>
                </a:extLst>
              </a:tr>
              <a:tr h="274320">
                <a:tc>
                  <a:txBody>
                    <a:bodyPr/>
                    <a:lstStyle/>
                    <a:p>
                      <a:r>
                        <a:rPr lang="nl-BE" sz="1400"/>
                        <a:t>‘Donkere’ 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t>OK (inpandige berging)</a:t>
                      </a:r>
                    </a:p>
                  </a:txBody>
                  <a:tcPr marL="68580" marR="68580" marT="34290" marB="34290"/>
                </a:tc>
                <a:extLst>
                  <a:ext uri="{0D108BD9-81ED-4DB2-BD59-A6C34878D82A}">
                    <a16:rowId xmlns:a16="http://schemas.microsoft.com/office/drawing/2014/main" val="1796448205"/>
                  </a:ext>
                </a:extLst>
              </a:tr>
            </a:tbl>
          </a:graphicData>
        </a:graphic>
      </p:graphicFrame>
      <p:sp>
        <p:nvSpPr>
          <p:cNvPr id="5" name="Rechthoek 4">
            <a:extLst>
              <a:ext uri="{FF2B5EF4-FFF2-40B4-BE49-F238E27FC236}">
                <a16:creationId xmlns:a16="http://schemas.microsoft.com/office/drawing/2014/main" id="{84C492A6-3794-0174-41F1-487D167E5980}"/>
              </a:ext>
            </a:extLst>
          </p:cNvPr>
          <p:cNvSpPr/>
          <p:nvPr/>
        </p:nvSpPr>
        <p:spPr>
          <a:xfrm>
            <a:off x="1668891" y="3806521"/>
            <a:ext cx="867141" cy="50116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a:t>CIRCULATIE</a:t>
            </a:r>
          </a:p>
        </p:txBody>
      </p:sp>
      <p:sp>
        <p:nvSpPr>
          <p:cNvPr id="6" name="Vrije vorm: vorm 5">
            <a:extLst>
              <a:ext uri="{FF2B5EF4-FFF2-40B4-BE49-F238E27FC236}">
                <a16:creationId xmlns:a16="http://schemas.microsoft.com/office/drawing/2014/main" id="{C311DA79-6153-0076-F4E4-0665317A64C5}"/>
              </a:ext>
            </a:extLst>
          </p:cNvPr>
          <p:cNvSpPr/>
          <p:nvPr/>
        </p:nvSpPr>
        <p:spPr>
          <a:xfrm>
            <a:off x="557213" y="3452098"/>
            <a:ext cx="800100" cy="492919"/>
          </a:xfrm>
          <a:custGeom>
            <a:avLst/>
            <a:gdLst>
              <a:gd name="connsiteX0" fmla="*/ 209550 w 1066800"/>
              <a:gd name="connsiteY0" fmla="*/ 0 h 657225"/>
              <a:gd name="connsiteX1" fmla="*/ 209550 w 1066800"/>
              <a:gd name="connsiteY1" fmla="*/ 0 h 657225"/>
              <a:gd name="connsiteX2" fmla="*/ 647700 w 1066800"/>
              <a:gd name="connsiteY2" fmla="*/ 9525 h 657225"/>
              <a:gd name="connsiteX3" fmla="*/ 1066800 w 1066800"/>
              <a:gd name="connsiteY3" fmla="*/ 19050 h 657225"/>
              <a:gd name="connsiteX4" fmla="*/ 1038225 w 1066800"/>
              <a:gd name="connsiteY4" fmla="*/ 390525 h 657225"/>
              <a:gd name="connsiteX5" fmla="*/ 609600 w 1066800"/>
              <a:gd name="connsiteY5" fmla="*/ 400050 h 657225"/>
              <a:gd name="connsiteX6" fmla="*/ 600075 w 1066800"/>
              <a:gd name="connsiteY6" fmla="*/ 647700 h 657225"/>
              <a:gd name="connsiteX7" fmla="*/ 0 w 1066800"/>
              <a:gd name="connsiteY7" fmla="*/ 657225 h 657225"/>
              <a:gd name="connsiteX8" fmla="*/ 19050 w 1066800"/>
              <a:gd name="connsiteY8" fmla="*/ 400050 h 657225"/>
              <a:gd name="connsiteX9" fmla="*/ 266700 w 1066800"/>
              <a:gd name="connsiteY9" fmla="*/ 400050 h 657225"/>
              <a:gd name="connsiteX10" fmla="*/ 209550 w 1066800"/>
              <a:gd name="connsiteY10" fmla="*/ 0 h 657225"/>
              <a:gd name="connsiteX0" fmla="*/ 266700 w 1066800"/>
              <a:gd name="connsiteY0" fmla="*/ 0 h 657225"/>
              <a:gd name="connsiteX1" fmla="*/ 209550 w 1066800"/>
              <a:gd name="connsiteY1" fmla="*/ 0 h 657225"/>
              <a:gd name="connsiteX2" fmla="*/ 647700 w 1066800"/>
              <a:gd name="connsiteY2" fmla="*/ 9525 h 657225"/>
              <a:gd name="connsiteX3" fmla="*/ 1066800 w 1066800"/>
              <a:gd name="connsiteY3" fmla="*/ 19050 h 657225"/>
              <a:gd name="connsiteX4" fmla="*/ 1038225 w 1066800"/>
              <a:gd name="connsiteY4" fmla="*/ 390525 h 657225"/>
              <a:gd name="connsiteX5" fmla="*/ 609600 w 1066800"/>
              <a:gd name="connsiteY5" fmla="*/ 400050 h 657225"/>
              <a:gd name="connsiteX6" fmla="*/ 600075 w 1066800"/>
              <a:gd name="connsiteY6" fmla="*/ 647700 h 657225"/>
              <a:gd name="connsiteX7" fmla="*/ 0 w 1066800"/>
              <a:gd name="connsiteY7" fmla="*/ 657225 h 657225"/>
              <a:gd name="connsiteX8" fmla="*/ 19050 w 1066800"/>
              <a:gd name="connsiteY8" fmla="*/ 400050 h 657225"/>
              <a:gd name="connsiteX9" fmla="*/ 266700 w 1066800"/>
              <a:gd name="connsiteY9" fmla="*/ 400050 h 657225"/>
              <a:gd name="connsiteX10" fmla="*/ 266700 w 1066800"/>
              <a:gd name="connsiteY10"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800" h="657225">
                <a:moveTo>
                  <a:pt x="266700" y="0"/>
                </a:moveTo>
                <a:lnTo>
                  <a:pt x="209550" y="0"/>
                </a:lnTo>
                <a:cubicBezTo>
                  <a:pt x="596891" y="10193"/>
                  <a:pt x="450808" y="9525"/>
                  <a:pt x="647700" y="9525"/>
                </a:cubicBezTo>
                <a:lnTo>
                  <a:pt x="1066800" y="19050"/>
                </a:lnTo>
                <a:lnTo>
                  <a:pt x="1038225" y="390525"/>
                </a:lnTo>
                <a:lnTo>
                  <a:pt x="609600" y="400050"/>
                </a:lnTo>
                <a:lnTo>
                  <a:pt x="600075" y="647700"/>
                </a:lnTo>
                <a:lnTo>
                  <a:pt x="0" y="657225"/>
                </a:lnTo>
                <a:lnTo>
                  <a:pt x="19050" y="400050"/>
                </a:lnTo>
                <a:lnTo>
                  <a:pt x="266700" y="400050"/>
                </a:lnTo>
                <a:lnTo>
                  <a:pt x="26670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INPANDIGE BERGING</a:t>
            </a:r>
          </a:p>
        </p:txBody>
      </p:sp>
      <p:sp>
        <p:nvSpPr>
          <p:cNvPr id="7" name="Vrije vorm: vorm 6">
            <a:extLst>
              <a:ext uri="{FF2B5EF4-FFF2-40B4-BE49-F238E27FC236}">
                <a16:creationId xmlns:a16="http://schemas.microsoft.com/office/drawing/2014/main" id="{EFFF2D80-A3FA-8649-F173-BD041F972AF1}"/>
              </a:ext>
            </a:extLst>
          </p:cNvPr>
          <p:cNvSpPr/>
          <p:nvPr/>
        </p:nvSpPr>
        <p:spPr>
          <a:xfrm>
            <a:off x="557213" y="2528888"/>
            <a:ext cx="2878931" cy="2543175"/>
          </a:xfrm>
          <a:custGeom>
            <a:avLst/>
            <a:gdLst>
              <a:gd name="connsiteX0" fmla="*/ 228600 w 3838575"/>
              <a:gd name="connsiteY0" fmla="*/ 0 h 3390900"/>
              <a:gd name="connsiteX1" fmla="*/ 228600 w 3838575"/>
              <a:gd name="connsiteY1" fmla="*/ 0 h 3390900"/>
              <a:gd name="connsiteX2" fmla="*/ 466725 w 3838575"/>
              <a:gd name="connsiteY2" fmla="*/ 28575 h 3390900"/>
              <a:gd name="connsiteX3" fmla="*/ 3838575 w 3838575"/>
              <a:gd name="connsiteY3" fmla="*/ 57150 h 3390900"/>
              <a:gd name="connsiteX4" fmla="*/ 3819525 w 3838575"/>
              <a:gd name="connsiteY4" fmla="*/ 1238250 h 3390900"/>
              <a:gd name="connsiteX5" fmla="*/ 2657475 w 3838575"/>
              <a:gd name="connsiteY5" fmla="*/ 1209675 h 3390900"/>
              <a:gd name="connsiteX6" fmla="*/ 2647950 w 3838575"/>
              <a:gd name="connsiteY6" fmla="*/ 2486025 h 3390900"/>
              <a:gd name="connsiteX7" fmla="*/ 3200400 w 3838575"/>
              <a:gd name="connsiteY7" fmla="*/ 2495550 h 3390900"/>
              <a:gd name="connsiteX8" fmla="*/ 3181350 w 3838575"/>
              <a:gd name="connsiteY8" fmla="*/ 3390900 h 3390900"/>
              <a:gd name="connsiteX9" fmla="*/ 180975 w 3838575"/>
              <a:gd name="connsiteY9" fmla="*/ 3343275 h 3390900"/>
              <a:gd name="connsiteX10" fmla="*/ 228600 w 3838575"/>
              <a:gd name="connsiteY10" fmla="*/ 1981200 h 3390900"/>
              <a:gd name="connsiteX11" fmla="*/ 0 w 3838575"/>
              <a:gd name="connsiteY11" fmla="*/ 1981200 h 3390900"/>
              <a:gd name="connsiteX12" fmla="*/ 0 w 3838575"/>
              <a:gd name="connsiteY12" fmla="*/ 1657350 h 3390900"/>
              <a:gd name="connsiteX13" fmla="*/ 247650 w 3838575"/>
              <a:gd name="connsiteY13" fmla="*/ 1657350 h 3390900"/>
              <a:gd name="connsiteX14" fmla="*/ 247650 w 3838575"/>
              <a:gd name="connsiteY14" fmla="*/ 1571625 h 3390900"/>
              <a:gd name="connsiteX15" fmla="*/ 285750 w 3838575"/>
              <a:gd name="connsiteY15" fmla="*/ 38100 h 3390900"/>
              <a:gd name="connsiteX16" fmla="*/ 285750 w 3838575"/>
              <a:gd name="connsiteY16" fmla="*/ 3810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8575" h="3390900">
                <a:moveTo>
                  <a:pt x="228600" y="0"/>
                </a:moveTo>
                <a:lnTo>
                  <a:pt x="228600" y="0"/>
                </a:lnTo>
                <a:lnTo>
                  <a:pt x="466725" y="28575"/>
                </a:lnTo>
                <a:lnTo>
                  <a:pt x="3838575" y="57150"/>
                </a:lnTo>
                <a:lnTo>
                  <a:pt x="3819525" y="1238250"/>
                </a:lnTo>
                <a:lnTo>
                  <a:pt x="2657475" y="1209675"/>
                </a:lnTo>
                <a:lnTo>
                  <a:pt x="2647950" y="2486025"/>
                </a:lnTo>
                <a:lnTo>
                  <a:pt x="3200400" y="2495550"/>
                </a:lnTo>
                <a:lnTo>
                  <a:pt x="3181350" y="3390900"/>
                </a:lnTo>
                <a:lnTo>
                  <a:pt x="180975" y="3343275"/>
                </a:lnTo>
                <a:lnTo>
                  <a:pt x="228600" y="1981200"/>
                </a:lnTo>
                <a:lnTo>
                  <a:pt x="0" y="1981200"/>
                </a:lnTo>
                <a:lnTo>
                  <a:pt x="0" y="1657350"/>
                </a:lnTo>
                <a:lnTo>
                  <a:pt x="247650" y="1657350"/>
                </a:lnTo>
                <a:lnTo>
                  <a:pt x="247650" y="1571625"/>
                </a:lnTo>
                <a:lnTo>
                  <a:pt x="285750" y="38100"/>
                </a:lnTo>
                <a:lnTo>
                  <a:pt x="285750" y="38100"/>
                </a:lnTo>
              </a:path>
            </a:pathLst>
          </a:cu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aphicFrame>
        <p:nvGraphicFramePr>
          <p:cNvPr id="8" name="Tabel 7">
            <a:extLst>
              <a:ext uri="{FF2B5EF4-FFF2-40B4-BE49-F238E27FC236}">
                <a16:creationId xmlns:a16="http://schemas.microsoft.com/office/drawing/2014/main" id="{657C1595-3142-948A-F985-4C93FD8BF43E}"/>
              </a:ext>
            </a:extLst>
          </p:cNvPr>
          <p:cNvGraphicFramePr>
            <a:graphicFrameLocks/>
          </p:cNvGraphicFramePr>
          <p:nvPr>
            <p:extLst>
              <p:ext uri="{D42A27DB-BD31-4B8C-83A1-F6EECF244321}">
                <p14:modId xmlns:p14="http://schemas.microsoft.com/office/powerpoint/2010/main" val="2595676456"/>
              </p:ext>
            </p:extLst>
          </p:nvPr>
        </p:nvGraphicFramePr>
        <p:xfrm>
          <a:off x="4346835" y="4198646"/>
          <a:ext cx="3833813" cy="845820"/>
        </p:xfrm>
        <a:graphic>
          <a:graphicData uri="http://schemas.openxmlformats.org/drawingml/2006/table">
            <a:tbl>
              <a:tblPr firstRow="1" bandRow="1">
                <a:tableStyleId>{5C22544A-7EE6-4342-B048-85BDC9FD1C3A}</a:tableStyleId>
              </a:tblPr>
              <a:tblGrid>
                <a:gridCol w="2842480">
                  <a:extLst>
                    <a:ext uri="{9D8B030D-6E8A-4147-A177-3AD203B41FA5}">
                      <a16:colId xmlns:a16="http://schemas.microsoft.com/office/drawing/2014/main" val="4139250026"/>
                    </a:ext>
                  </a:extLst>
                </a:gridCol>
                <a:gridCol w="991333">
                  <a:extLst>
                    <a:ext uri="{9D8B030D-6E8A-4147-A177-3AD203B41FA5}">
                      <a16:colId xmlns:a16="http://schemas.microsoft.com/office/drawing/2014/main" val="192763088"/>
                    </a:ext>
                  </a:extLst>
                </a:gridCol>
              </a:tblGrid>
              <a:tr h="274320">
                <a:tc>
                  <a:txBody>
                    <a:bodyPr/>
                    <a:lstStyle/>
                    <a:p>
                      <a:r>
                        <a:rPr lang="nl-BE" sz="1400"/>
                        <a:t>ALTIJD INVOEREN</a:t>
                      </a:r>
                    </a:p>
                  </a:txBody>
                  <a:tcPr marL="68580" marR="68580" marT="34290" marB="34290"/>
                </a:tc>
                <a:tc>
                  <a:txBody>
                    <a:bodyPr/>
                    <a:lstStyle/>
                    <a:p>
                      <a:pPr algn="ctr"/>
                      <a:endParaRPr lang="nl-BE" sz="1400"/>
                    </a:p>
                  </a:txBody>
                  <a:tcPr marL="68580" marR="68580" marT="34290" marB="34290"/>
                </a:tc>
                <a:extLst>
                  <a:ext uri="{0D108BD9-81ED-4DB2-BD59-A6C34878D82A}">
                    <a16:rowId xmlns:a16="http://schemas.microsoft.com/office/drawing/2014/main" val="433081127"/>
                  </a:ext>
                </a:extLst>
              </a:tr>
              <a:tr h="274320">
                <a:tc>
                  <a:txBody>
                    <a:bodyPr/>
                    <a:lstStyle/>
                    <a:p>
                      <a:r>
                        <a:rPr lang="nl-BE" sz="1400"/>
                        <a:t>Natte ruimtes</a:t>
                      </a:r>
                    </a:p>
                  </a:txBody>
                  <a:tcPr marL="68580" marR="68580" marT="34290" marB="34290"/>
                </a:tc>
                <a:tc>
                  <a:txBody>
                    <a:bodyPr/>
                    <a:lstStyle/>
                    <a:p>
                      <a:pPr algn="ctr"/>
                      <a:r>
                        <a:rPr lang="nl-BE" sz="1400"/>
                        <a:t>#2</a:t>
                      </a:r>
                    </a:p>
                  </a:txBody>
                  <a:tcPr marL="68580" marR="68580" marT="34290" marB="34290"/>
                </a:tc>
                <a:extLst>
                  <a:ext uri="{0D108BD9-81ED-4DB2-BD59-A6C34878D82A}">
                    <a16:rowId xmlns:a16="http://schemas.microsoft.com/office/drawing/2014/main" val="2906097452"/>
                  </a:ext>
                </a:extLst>
              </a:tr>
              <a:tr h="274320">
                <a:tc>
                  <a:txBody>
                    <a:bodyPr/>
                    <a:lstStyle/>
                    <a:p>
                      <a:r>
                        <a:rPr lang="nl-BE" sz="1400"/>
                        <a:t>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t>#3</a:t>
                      </a:r>
                    </a:p>
                  </a:txBody>
                  <a:tcPr marL="68580" marR="68580" marT="34290" marB="34290"/>
                </a:tc>
                <a:extLst>
                  <a:ext uri="{0D108BD9-81ED-4DB2-BD59-A6C34878D82A}">
                    <a16:rowId xmlns:a16="http://schemas.microsoft.com/office/drawing/2014/main" val="3612039883"/>
                  </a:ext>
                </a:extLst>
              </a:tr>
            </a:tbl>
          </a:graphicData>
        </a:graphic>
      </p:graphicFrame>
      <p:sp>
        <p:nvSpPr>
          <p:cNvPr id="9" name="Rechthoek 8">
            <a:extLst>
              <a:ext uri="{FF2B5EF4-FFF2-40B4-BE49-F238E27FC236}">
                <a16:creationId xmlns:a16="http://schemas.microsoft.com/office/drawing/2014/main" id="{FB0E4A6A-D960-C197-3BCC-65F4E6FF66F0}"/>
              </a:ext>
            </a:extLst>
          </p:cNvPr>
          <p:cNvSpPr/>
          <p:nvPr/>
        </p:nvSpPr>
        <p:spPr>
          <a:xfrm>
            <a:off x="1668891" y="3806521"/>
            <a:ext cx="867141" cy="50116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a:t>CIRCULATIE</a:t>
            </a:r>
          </a:p>
        </p:txBody>
      </p:sp>
      <p:sp>
        <p:nvSpPr>
          <p:cNvPr id="10" name="Vrije vorm: vorm 9">
            <a:extLst>
              <a:ext uri="{FF2B5EF4-FFF2-40B4-BE49-F238E27FC236}">
                <a16:creationId xmlns:a16="http://schemas.microsoft.com/office/drawing/2014/main" id="{2E0B5817-56DA-0FD0-B52F-57BEF82548E4}"/>
              </a:ext>
            </a:extLst>
          </p:cNvPr>
          <p:cNvSpPr/>
          <p:nvPr/>
        </p:nvSpPr>
        <p:spPr>
          <a:xfrm>
            <a:off x="557213" y="3452098"/>
            <a:ext cx="800100" cy="492919"/>
          </a:xfrm>
          <a:custGeom>
            <a:avLst/>
            <a:gdLst>
              <a:gd name="connsiteX0" fmla="*/ 209550 w 1066800"/>
              <a:gd name="connsiteY0" fmla="*/ 0 h 657225"/>
              <a:gd name="connsiteX1" fmla="*/ 209550 w 1066800"/>
              <a:gd name="connsiteY1" fmla="*/ 0 h 657225"/>
              <a:gd name="connsiteX2" fmla="*/ 647700 w 1066800"/>
              <a:gd name="connsiteY2" fmla="*/ 9525 h 657225"/>
              <a:gd name="connsiteX3" fmla="*/ 1066800 w 1066800"/>
              <a:gd name="connsiteY3" fmla="*/ 19050 h 657225"/>
              <a:gd name="connsiteX4" fmla="*/ 1038225 w 1066800"/>
              <a:gd name="connsiteY4" fmla="*/ 390525 h 657225"/>
              <a:gd name="connsiteX5" fmla="*/ 609600 w 1066800"/>
              <a:gd name="connsiteY5" fmla="*/ 400050 h 657225"/>
              <a:gd name="connsiteX6" fmla="*/ 600075 w 1066800"/>
              <a:gd name="connsiteY6" fmla="*/ 647700 h 657225"/>
              <a:gd name="connsiteX7" fmla="*/ 0 w 1066800"/>
              <a:gd name="connsiteY7" fmla="*/ 657225 h 657225"/>
              <a:gd name="connsiteX8" fmla="*/ 19050 w 1066800"/>
              <a:gd name="connsiteY8" fmla="*/ 400050 h 657225"/>
              <a:gd name="connsiteX9" fmla="*/ 266700 w 1066800"/>
              <a:gd name="connsiteY9" fmla="*/ 400050 h 657225"/>
              <a:gd name="connsiteX10" fmla="*/ 209550 w 1066800"/>
              <a:gd name="connsiteY10" fmla="*/ 0 h 657225"/>
              <a:gd name="connsiteX0" fmla="*/ 266700 w 1066800"/>
              <a:gd name="connsiteY0" fmla="*/ 0 h 657225"/>
              <a:gd name="connsiteX1" fmla="*/ 209550 w 1066800"/>
              <a:gd name="connsiteY1" fmla="*/ 0 h 657225"/>
              <a:gd name="connsiteX2" fmla="*/ 647700 w 1066800"/>
              <a:gd name="connsiteY2" fmla="*/ 9525 h 657225"/>
              <a:gd name="connsiteX3" fmla="*/ 1066800 w 1066800"/>
              <a:gd name="connsiteY3" fmla="*/ 19050 h 657225"/>
              <a:gd name="connsiteX4" fmla="*/ 1038225 w 1066800"/>
              <a:gd name="connsiteY4" fmla="*/ 390525 h 657225"/>
              <a:gd name="connsiteX5" fmla="*/ 609600 w 1066800"/>
              <a:gd name="connsiteY5" fmla="*/ 400050 h 657225"/>
              <a:gd name="connsiteX6" fmla="*/ 600075 w 1066800"/>
              <a:gd name="connsiteY6" fmla="*/ 647700 h 657225"/>
              <a:gd name="connsiteX7" fmla="*/ 0 w 1066800"/>
              <a:gd name="connsiteY7" fmla="*/ 657225 h 657225"/>
              <a:gd name="connsiteX8" fmla="*/ 19050 w 1066800"/>
              <a:gd name="connsiteY8" fmla="*/ 400050 h 657225"/>
              <a:gd name="connsiteX9" fmla="*/ 266700 w 1066800"/>
              <a:gd name="connsiteY9" fmla="*/ 400050 h 657225"/>
              <a:gd name="connsiteX10" fmla="*/ 266700 w 1066800"/>
              <a:gd name="connsiteY10"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800" h="657225">
                <a:moveTo>
                  <a:pt x="266700" y="0"/>
                </a:moveTo>
                <a:lnTo>
                  <a:pt x="209550" y="0"/>
                </a:lnTo>
                <a:cubicBezTo>
                  <a:pt x="596891" y="10193"/>
                  <a:pt x="450808" y="9525"/>
                  <a:pt x="647700" y="9525"/>
                </a:cubicBezTo>
                <a:lnTo>
                  <a:pt x="1066800" y="19050"/>
                </a:lnTo>
                <a:lnTo>
                  <a:pt x="1038225" y="390525"/>
                </a:lnTo>
                <a:lnTo>
                  <a:pt x="609600" y="400050"/>
                </a:lnTo>
                <a:lnTo>
                  <a:pt x="600075" y="647700"/>
                </a:lnTo>
                <a:lnTo>
                  <a:pt x="0" y="657225"/>
                </a:lnTo>
                <a:lnTo>
                  <a:pt x="19050" y="400050"/>
                </a:lnTo>
                <a:lnTo>
                  <a:pt x="266700" y="400050"/>
                </a:lnTo>
                <a:lnTo>
                  <a:pt x="26670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INPANDIGE BERGING</a:t>
            </a:r>
          </a:p>
        </p:txBody>
      </p:sp>
      <p:sp>
        <p:nvSpPr>
          <p:cNvPr id="11" name="Rechthoek 10">
            <a:extLst>
              <a:ext uri="{FF2B5EF4-FFF2-40B4-BE49-F238E27FC236}">
                <a16:creationId xmlns:a16="http://schemas.microsoft.com/office/drawing/2014/main" id="{A350EB8E-AEDB-FED7-4FE3-3FFC76C5BCEB}"/>
              </a:ext>
            </a:extLst>
          </p:cNvPr>
          <p:cNvSpPr/>
          <p:nvPr/>
        </p:nvSpPr>
        <p:spPr>
          <a:xfrm>
            <a:off x="2187086" y="4337819"/>
            <a:ext cx="748996" cy="70207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NAT 2</a:t>
            </a:r>
          </a:p>
        </p:txBody>
      </p:sp>
      <p:sp>
        <p:nvSpPr>
          <p:cNvPr id="12" name="Rechthoek 11">
            <a:extLst>
              <a:ext uri="{FF2B5EF4-FFF2-40B4-BE49-F238E27FC236}">
                <a16:creationId xmlns:a16="http://schemas.microsoft.com/office/drawing/2014/main" id="{11C0E607-51AA-8369-FAF1-6A4C4301D2C7}"/>
              </a:ext>
            </a:extLst>
          </p:cNvPr>
          <p:cNvSpPr/>
          <p:nvPr/>
        </p:nvSpPr>
        <p:spPr>
          <a:xfrm>
            <a:off x="779767" y="2596808"/>
            <a:ext cx="577546" cy="83767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NAT 1</a:t>
            </a:r>
          </a:p>
        </p:txBody>
      </p:sp>
      <p:sp>
        <p:nvSpPr>
          <p:cNvPr id="15" name="Tijdelijke aanduiding voor inhoud 4">
            <a:extLst>
              <a:ext uri="{FF2B5EF4-FFF2-40B4-BE49-F238E27FC236}">
                <a16:creationId xmlns:a16="http://schemas.microsoft.com/office/drawing/2014/main" id="{B28B5EBC-F311-56A0-8611-FE7E955BFA2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t>Klein appartement</a:t>
            </a:r>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itel 3">
            <a:extLst>
              <a:ext uri="{FF2B5EF4-FFF2-40B4-BE49-F238E27FC236}">
                <a16:creationId xmlns:a16="http://schemas.microsoft.com/office/drawing/2014/main" id="{3B146B78-4D44-BFA4-9335-1762BCF4C524}"/>
              </a:ext>
            </a:extLst>
          </p:cNvPr>
          <p:cNvSpPr txBox="1">
            <a:spLocks/>
          </p:cNvSpPr>
          <p:nvPr/>
        </p:nvSpPr>
        <p:spPr>
          <a:xfrm>
            <a:off x="557213" y="54867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Voorbeeld 1</a:t>
            </a:r>
          </a:p>
        </p:txBody>
      </p:sp>
      <p:sp>
        <p:nvSpPr>
          <p:cNvPr id="2" name="Tekstvak 1">
            <a:extLst>
              <a:ext uri="{FF2B5EF4-FFF2-40B4-BE49-F238E27FC236}">
                <a16:creationId xmlns:a16="http://schemas.microsoft.com/office/drawing/2014/main" id="{C80D020A-8A5E-4557-15BD-8F53410D6E5E}"/>
              </a:ext>
            </a:extLst>
          </p:cNvPr>
          <p:cNvSpPr txBox="1"/>
          <p:nvPr/>
        </p:nvSpPr>
        <p:spPr>
          <a:xfrm>
            <a:off x="5474311" y="5072063"/>
            <a:ext cx="3286124" cy="300082"/>
          </a:xfrm>
          <a:prstGeom prst="rect">
            <a:avLst/>
          </a:prstGeom>
          <a:noFill/>
        </p:spPr>
        <p:txBody>
          <a:bodyPr wrap="square" rtlCol="0">
            <a:spAutoFit/>
          </a:bodyPr>
          <a:lstStyle/>
          <a:p>
            <a:r>
              <a:rPr lang="nl-BE" sz="1350" b="1">
                <a:solidFill>
                  <a:srgbClr val="FF0000"/>
                </a:solidFill>
              </a:rPr>
              <a:t>! GEEN OPPERVLAKTES OPMETEN</a:t>
            </a:r>
          </a:p>
        </p:txBody>
      </p:sp>
      <p:sp>
        <p:nvSpPr>
          <p:cNvPr id="13" name="Rechthoek 12">
            <a:extLst>
              <a:ext uri="{FF2B5EF4-FFF2-40B4-BE49-F238E27FC236}">
                <a16:creationId xmlns:a16="http://schemas.microsoft.com/office/drawing/2014/main" id="{1756B3FA-B27F-5BB6-6881-8CADF3AF9A52}"/>
              </a:ext>
            </a:extLst>
          </p:cNvPr>
          <p:cNvSpPr/>
          <p:nvPr/>
        </p:nvSpPr>
        <p:spPr>
          <a:xfrm>
            <a:off x="1668410" y="4322500"/>
            <a:ext cx="518676" cy="727033"/>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VERBLIJF 3</a:t>
            </a:r>
          </a:p>
        </p:txBody>
      </p:sp>
      <p:sp>
        <p:nvSpPr>
          <p:cNvPr id="14" name="Vrije vorm: vorm 13">
            <a:extLst>
              <a:ext uri="{FF2B5EF4-FFF2-40B4-BE49-F238E27FC236}">
                <a16:creationId xmlns:a16="http://schemas.microsoft.com/office/drawing/2014/main" id="{2DD3D5B4-2472-FF9A-0742-AA72728C6229}"/>
              </a:ext>
            </a:extLst>
          </p:cNvPr>
          <p:cNvSpPr/>
          <p:nvPr/>
        </p:nvSpPr>
        <p:spPr>
          <a:xfrm>
            <a:off x="1385888" y="2593181"/>
            <a:ext cx="2035969" cy="1185863"/>
          </a:xfrm>
          <a:custGeom>
            <a:avLst/>
            <a:gdLst>
              <a:gd name="connsiteX0" fmla="*/ 0 w 2714625"/>
              <a:gd name="connsiteY0" fmla="*/ 0 h 1581150"/>
              <a:gd name="connsiteX1" fmla="*/ 0 w 2714625"/>
              <a:gd name="connsiteY1" fmla="*/ 1552575 h 1581150"/>
              <a:gd name="connsiteX2" fmla="*/ 1524000 w 2714625"/>
              <a:gd name="connsiteY2" fmla="*/ 1581150 h 1581150"/>
              <a:gd name="connsiteX3" fmla="*/ 1562100 w 2714625"/>
              <a:gd name="connsiteY3" fmla="*/ 1104900 h 1581150"/>
              <a:gd name="connsiteX4" fmla="*/ 2638425 w 2714625"/>
              <a:gd name="connsiteY4" fmla="*/ 1133475 h 1581150"/>
              <a:gd name="connsiteX5" fmla="*/ 2714625 w 2714625"/>
              <a:gd name="connsiteY5" fmla="*/ 28575 h 1581150"/>
              <a:gd name="connsiteX6" fmla="*/ 0 w 2714625"/>
              <a:gd name="connsiteY6" fmla="*/ 0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625" h="1581150">
                <a:moveTo>
                  <a:pt x="0" y="0"/>
                </a:moveTo>
                <a:lnTo>
                  <a:pt x="0" y="1552575"/>
                </a:lnTo>
                <a:lnTo>
                  <a:pt x="1524000" y="1581150"/>
                </a:lnTo>
                <a:lnTo>
                  <a:pt x="1562100" y="1104900"/>
                </a:lnTo>
                <a:lnTo>
                  <a:pt x="2638425" y="1133475"/>
                </a:lnTo>
                <a:lnTo>
                  <a:pt x="2714625" y="28575"/>
                </a:lnTo>
                <a:lnTo>
                  <a:pt x="0" y="0"/>
                </a:lnTo>
                <a:close/>
              </a:path>
            </a:pathLst>
          </a:cu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VERBLIJF 1</a:t>
            </a:r>
          </a:p>
        </p:txBody>
      </p:sp>
      <p:sp>
        <p:nvSpPr>
          <p:cNvPr id="16" name="Vrije vorm: vorm 15">
            <a:extLst>
              <a:ext uri="{FF2B5EF4-FFF2-40B4-BE49-F238E27FC236}">
                <a16:creationId xmlns:a16="http://schemas.microsoft.com/office/drawing/2014/main" id="{59E9855A-B46C-4304-C538-710D404073A6}"/>
              </a:ext>
            </a:extLst>
          </p:cNvPr>
          <p:cNvSpPr/>
          <p:nvPr/>
        </p:nvSpPr>
        <p:spPr>
          <a:xfrm>
            <a:off x="714375" y="3779044"/>
            <a:ext cx="950119" cy="1243013"/>
          </a:xfrm>
          <a:custGeom>
            <a:avLst/>
            <a:gdLst>
              <a:gd name="connsiteX0" fmla="*/ 0 w 1266825"/>
              <a:gd name="connsiteY0" fmla="*/ 228600 h 1647825"/>
              <a:gd name="connsiteX1" fmla="*/ 428625 w 1266825"/>
              <a:gd name="connsiteY1" fmla="*/ 257175 h 1647825"/>
              <a:gd name="connsiteX2" fmla="*/ 428625 w 1266825"/>
              <a:gd name="connsiteY2" fmla="*/ 161925 h 1647825"/>
              <a:gd name="connsiteX3" fmla="*/ 447675 w 1266825"/>
              <a:gd name="connsiteY3" fmla="*/ 9525 h 1647825"/>
              <a:gd name="connsiteX4" fmla="*/ 1266825 w 1266825"/>
              <a:gd name="connsiteY4" fmla="*/ 0 h 1647825"/>
              <a:gd name="connsiteX5" fmla="*/ 1209675 w 1266825"/>
              <a:gd name="connsiteY5" fmla="*/ 1647825 h 1647825"/>
              <a:gd name="connsiteX6" fmla="*/ 28575 w 1266825"/>
              <a:gd name="connsiteY6" fmla="*/ 1457325 h 1647825"/>
              <a:gd name="connsiteX7" fmla="*/ 0 w 1266825"/>
              <a:gd name="connsiteY7" fmla="*/ 228600 h 1647825"/>
              <a:gd name="connsiteX0" fmla="*/ 0 w 1266825"/>
              <a:gd name="connsiteY0" fmla="*/ 228600 h 1657350"/>
              <a:gd name="connsiteX1" fmla="*/ 428625 w 1266825"/>
              <a:gd name="connsiteY1" fmla="*/ 257175 h 1657350"/>
              <a:gd name="connsiteX2" fmla="*/ 428625 w 1266825"/>
              <a:gd name="connsiteY2" fmla="*/ 161925 h 1657350"/>
              <a:gd name="connsiteX3" fmla="*/ 447675 w 1266825"/>
              <a:gd name="connsiteY3" fmla="*/ 9525 h 1657350"/>
              <a:gd name="connsiteX4" fmla="*/ 1266825 w 1266825"/>
              <a:gd name="connsiteY4" fmla="*/ 0 h 1657350"/>
              <a:gd name="connsiteX5" fmla="*/ 1209675 w 1266825"/>
              <a:gd name="connsiteY5" fmla="*/ 1647825 h 1657350"/>
              <a:gd name="connsiteX6" fmla="*/ 0 w 1266825"/>
              <a:gd name="connsiteY6" fmla="*/ 1657350 h 1657350"/>
              <a:gd name="connsiteX7" fmla="*/ 0 w 1266825"/>
              <a:gd name="connsiteY7" fmla="*/ 22860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825" h="1657350">
                <a:moveTo>
                  <a:pt x="0" y="228600"/>
                </a:moveTo>
                <a:lnTo>
                  <a:pt x="428625" y="257175"/>
                </a:lnTo>
                <a:lnTo>
                  <a:pt x="428625" y="161925"/>
                </a:lnTo>
                <a:lnTo>
                  <a:pt x="447675" y="9525"/>
                </a:lnTo>
                <a:lnTo>
                  <a:pt x="1266825" y="0"/>
                </a:lnTo>
                <a:lnTo>
                  <a:pt x="1209675" y="1647825"/>
                </a:lnTo>
                <a:lnTo>
                  <a:pt x="0" y="1657350"/>
                </a:lnTo>
                <a:lnTo>
                  <a:pt x="0" y="228600"/>
                </a:lnTo>
                <a:close/>
              </a:path>
            </a:pathLst>
          </a:cu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VERBLIJF 2</a:t>
            </a:r>
          </a:p>
        </p:txBody>
      </p:sp>
      <p:sp>
        <p:nvSpPr>
          <p:cNvPr id="20" name="Ovaal 19">
            <a:extLst>
              <a:ext uri="{FF2B5EF4-FFF2-40B4-BE49-F238E27FC236}">
                <a16:creationId xmlns:a16="http://schemas.microsoft.com/office/drawing/2014/main" id="{F607F3FF-B127-B696-D857-B84E2D21BC3A}"/>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Tekstvak 20">
            <a:extLst>
              <a:ext uri="{FF2B5EF4-FFF2-40B4-BE49-F238E27FC236}">
                <a16:creationId xmlns:a16="http://schemas.microsoft.com/office/drawing/2014/main" id="{941F9C3E-3A41-3EC0-87EB-3BD233375909}"/>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22" name="Graphic 21" descr="Architectuur">
            <a:extLst>
              <a:ext uri="{FF2B5EF4-FFF2-40B4-BE49-F238E27FC236}">
                <a16:creationId xmlns:a16="http://schemas.microsoft.com/office/drawing/2014/main" id="{FAAF1206-0EA2-F8FD-B3A2-F1E74CD8B43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884740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515994"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sz="2400"/>
              <a:t>Rijwoning, volledig </a:t>
            </a:r>
            <a:r>
              <a:rPr lang="nl-BE" sz="2400" err="1"/>
              <a:t>onderkelderd</a:t>
            </a:r>
            <a:r>
              <a:rPr lang="nl-BE" sz="2400"/>
              <a:t>. Kelder (waar wasmachine staat) is geen deel van het beschermde volume.</a:t>
            </a:r>
            <a:endParaRPr lang="en-US" sz="2800"/>
          </a:p>
          <a:p>
            <a:pPr marL="287655" indent="-287655"/>
            <a:endParaRPr lang="nl-BE"/>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38</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Voorbeeld 2</a:t>
            </a:r>
          </a:p>
        </p:txBody>
      </p:sp>
      <p:pic>
        <p:nvPicPr>
          <p:cNvPr id="3" name="Afbeelding 2">
            <a:extLst>
              <a:ext uri="{FF2B5EF4-FFF2-40B4-BE49-F238E27FC236}">
                <a16:creationId xmlns:a16="http://schemas.microsoft.com/office/drawing/2014/main" id="{3A9ACDFF-8A4F-2C91-D24C-DA954ED30F80}"/>
              </a:ext>
            </a:extLst>
          </p:cNvPr>
          <p:cNvPicPr>
            <a:picLocks noChangeAspect="1"/>
          </p:cNvPicPr>
          <p:nvPr/>
        </p:nvPicPr>
        <p:blipFill>
          <a:blip r:embed="rId6"/>
          <a:stretch>
            <a:fillRect/>
          </a:stretch>
        </p:blipFill>
        <p:spPr>
          <a:xfrm>
            <a:off x="0" y="2398123"/>
            <a:ext cx="4261471" cy="3799442"/>
          </a:xfrm>
          <a:prstGeom prst="rect">
            <a:avLst/>
          </a:prstGeom>
        </p:spPr>
      </p:pic>
      <p:sp>
        <p:nvSpPr>
          <p:cNvPr id="8" name="Ovaal 7">
            <a:extLst>
              <a:ext uri="{FF2B5EF4-FFF2-40B4-BE49-F238E27FC236}">
                <a16:creationId xmlns:a16="http://schemas.microsoft.com/office/drawing/2014/main" id="{6EBC47F0-4FA7-4A26-7FA4-B68BF12D4B45}"/>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AD4FEDB0-53E6-0EEE-FAF1-AF0FAEACC402}"/>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11" name="Graphic 10" descr="Architectuur">
            <a:extLst>
              <a:ext uri="{FF2B5EF4-FFF2-40B4-BE49-F238E27FC236}">
                <a16:creationId xmlns:a16="http://schemas.microsoft.com/office/drawing/2014/main" id="{B4650BE6-2EC1-8659-6C5E-E51922963A8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2025764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515994"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sz="2400"/>
              <a:t>Rijwoning, volledig </a:t>
            </a:r>
            <a:r>
              <a:rPr lang="nl-BE" sz="2400" err="1"/>
              <a:t>onderkelderd</a:t>
            </a:r>
            <a:r>
              <a:rPr lang="nl-BE" sz="2400"/>
              <a:t>. Kelder (waar wasmachine staat) is geen deel van het beschermde volume.</a:t>
            </a:r>
            <a:endParaRPr lang="en-US" sz="2800"/>
          </a:p>
          <a:p>
            <a:pPr marL="287655" indent="-287655"/>
            <a:endParaRPr lang="nl-BE"/>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39</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Voorbeeld 2</a:t>
            </a:r>
          </a:p>
        </p:txBody>
      </p:sp>
      <p:graphicFrame>
        <p:nvGraphicFramePr>
          <p:cNvPr id="2" name="Tabel 9">
            <a:extLst>
              <a:ext uri="{FF2B5EF4-FFF2-40B4-BE49-F238E27FC236}">
                <a16:creationId xmlns:a16="http://schemas.microsoft.com/office/drawing/2014/main" id="{41CD00CB-1943-327B-711D-8898B3A5943B}"/>
              </a:ext>
            </a:extLst>
          </p:cNvPr>
          <p:cNvGraphicFramePr>
            <a:graphicFrameLocks/>
          </p:cNvGraphicFramePr>
          <p:nvPr>
            <p:extLst>
              <p:ext uri="{D42A27DB-BD31-4B8C-83A1-F6EECF244321}">
                <p14:modId xmlns:p14="http://schemas.microsoft.com/office/powerpoint/2010/main" val="2866888833"/>
              </p:ext>
            </p:extLst>
          </p:nvPr>
        </p:nvGraphicFramePr>
        <p:xfrm>
          <a:off x="4572000" y="2674784"/>
          <a:ext cx="4576945" cy="1623060"/>
        </p:xfrm>
        <a:graphic>
          <a:graphicData uri="http://schemas.openxmlformats.org/drawingml/2006/table">
            <a:tbl>
              <a:tblPr firstRow="1" bandRow="1">
                <a:tableStyleId>{5C22544A-7EE6-4342-B048-85BDC9FD1C3A}</a:tableStyleId>
              </a:tblPr>
              <a:tblGrid>
                <a:gridCol w="2168266">
                  <a:extLst>
                    <a:ext uri="{9D8B030D-6E8A-4147-A177-3AD203B41FA5}">
                      <a16:colId xmlns:a16="http://schemas.microsoft.com/office/drawing/2014/main" val="4139250026"/>
                    </a:ext>
                  </a:extLst>
                </a:gridCol>
                <a:gridCol w="2408679">
                  <a:extLst>
                    <a:ext uri="{9D8B030D-6E8A-4147-A177-3AD203B41FA5}">
                      <a16:colId xmlns:a16="http://schemas.microsoft.com/office/drawing/2014/main" val="192763088"/>
                    </a:ext>
                  </a:extLst>
                </a:gridCol>
              </a:tblGrid>
              <a:tr h="274320">
                <a:tc>
                  <a:txBody>
                    <a:bodyPr/>
                    <a:lstStyle/>
                    <a:p>
                      <a:r>
                        <a:rPr lang="nl-BE" sz="1400"/>
                        <a:t>NOOIT INVOEREN</a:t>
                      </a:r>
                    </a:p>
                  </a:txBody>
                  <a:tcPr marL="68580" marR="68580" marT="34290" marB="34290"/>
                </a:tc>
                <a:tc>
                  <a:txBody>
                    <a:bodyPr/>
                    <a:lstStyle/>
                    <a:p>
                      <a:endParaRPr lang="nl-BE" sz="1400"/>
                    </a:p>
                  </a:txBody>
                  <a:tcPr marL="68580" marR="68580" marT="34290" marB="34290"/>
                </a:tc>
                <a:extLst>
                  <a:ext uri="{0D108BD9-81ED-4DB2-BD59-A6C34878D82A}">
                    <a16:rowId xmlns:a16="http://schemas.microsoft.com/office/drawing/2014/main" val="433081127"/>
                  </a:ext>
                </a:extLst>
              </a:tr>
              <a:tr h="480060">
                <a:tc>
                  <a:txBody>
                    <a:bodyPr/>
                    <a:lstStyle/>
                    <a:p>
                      <a:r>
                        <a:rPr lang="nl-BE" sz="1400"/>
                        <a:t>Ruimtes buiten BV</a:t>
                      </a:r>
                    </a:p>
                  </a:txBody>
                  <a:tcPr marL="68580" marR="68580" marT="34290" marB="34290"/>
                </a:tc>
                <a:tc>
                  <a:txBody>
                    <a:bodyPr/>
                    <a:lstStyle/>
                    <a:p>
                      <a:pPr algn="ctr"/>
                      <a:r>
                        <a:rPr lang="nl-BE" sz="1400"/>
                        <a:t>Kelder buiten BV, dus niet invoeren</a:t>
                      </a:r>
                    </a:p>
                  </a:txBody>
                  <a:tcPr marL="68580" marR="68580" marT="34290" marB="34290"/>
                </a:tc>
                <a:extLst>
                  <a:ext uri="{0D108BD9-81ED-4DB2-BD59-A6C34878D82A}">
                    <a16:rowId xmlns:a16="http://schemas.microsoft.com/office/drawing/2014/main" val="2906097452"/>
                  </a:ext>
                </a:extLst>
              </a:tr>
              <a:tr h="274320">
                <a:tc>
                  <a:txBody>
                    <a:bodyPr/>
                    <a:lstStyle/>
                    <a:p>
                      <a:r>
                        <a:rPr lang="nl-BE" sz="1400"/>
                        <a:t>Circulatieruimtes</a:t>
                      </a:r>
                    </a:p>
                  </a:txBody>
                  <a:tcPr marL="68580" marR="68580" marT="34290" marB="34290"/>
                </a:tc>
                <a:tc>
                  <a:txBody>
                    <a:bodyPr/>
                    <a:lstStyle/>
                    <a:p>
                      <a:pPr algn="ctr"/>
                      <a:r>
                        <a:rPr lang="nl-BE" sz="1400"/>
                        <a:t>OK</a:t>
                      </a:r>
                    </a:p>
                  </a:txBody>
                  <a:tcPr marL="68580" marR="68580" marT="34290" marB="34290"/>
                </a:tc>
                <a:extLst>
                  <a:ext uri="{0D108BD9-81ED-4DB2-BD59-A6C34878D82A}">
                    <a16:rowId xmlns:a16="http://schemas.microsoft.com/office/drawing/2014/main" val="3612039883"/>
                  </a:ext>
                </a:extLst>
              </a:tr>
              <a:tr h="274320">
                <a:tc>
                  <a:txBody>
                    <a:bodyPr/>
                    <a:lstStyle/>
                    <a:p>
                      <a:r>
                        <a:rPr lang="nl-BE" sz="1400"/>
                        <a:t>Garage</a:t>
                      </a:r>
                    </a:p>
                  </a:txBody>
                  <a:tcPr marL="68580" marR="68580" marT="34290" marB="34290"/>
                </a:tc>
                <a:tc>
                  <a:txBody>
                    <a:bodyPr/>
                    <a:lstStyle/>
                    <a:p>
                      <a:pPr algn="ctr"/>
                      <a:r>
                        <a:rPr lang="nl-BE" sz="1400"/>
                        <a:t>-</a:t>
                      </a:r>
                    </a:p>
                  </a:txBody>
                  <a:tcPr marL="68580" marR="68580" marT="34290" marB="34290"/>
                </a:tc>
                <a:extLst>
                  <a:ext uri="{0D108BD9-81ED-4DB2-BD59-A6C34878D82A}">
                    <a16:rowId xmlns:a16="http://schemas.microsoft.com/office/drawing/2014/main" val="4189456790"/>
                  </a:ext>
                </a:extLst>
              </a:tr>
              <a:tr h="274320">
                <a:tc>
                  <a:txBody>
                    <a:bodyPr/>
                    <a:lstStyle/>
                    <a:p>
                      <a:r>
                        <a:rPr lang="nl-BE" sz="1400"/>
                        <a:t>‘Donkere’ 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t>-</a:t>
                      </a:r>
                    </a:p>
                  </a:txBody>
                  <a:tcPr marL="68580" marR="68580" marT="34290" marB="34290"/>
                </a:tc>
                <a:extLst>
                  <a:ext uri="{0D108BD9-81ED-4DB2-BD59-A6C34878D82A}">
                    <a16:rowId xmlns:a16="http://schemas.microsoft.com/office/drawing/2014/main" val="1796448205"/>
                  </a:ext>
                </a:extLst>
              </a:tr>
            </a:tbl>
          </a:graphicData>
        </a:graphic>
      </p:graphicFrame>
      <p:pic>
        <p:nvPicPr>
          <p:cNvPr id="4" name="Afbeelding 3">
            <a:extLst>
              <a:ext uri="{FF2B5EF4-FFF2-40B4-BE49-F238E27FC236}">
                <a16:creationId xmlns:a16="http://schemas.microsoft.com/office/drawing/2014/main" id="{BE3E9D9A-4F93-5F4D-7B0B-D4D0D0733615}"/>
              </a:ext>
            </a:extLst>
          </p:cNvPr>
          <p:cNvPicPr>
            <a:picLocks noChangeAspect="1"/>
          </p:cNvPicPr>
          <p:nvPr/>
        </p:nvPicPr>
        <p:blipFill>
          <a:blip r:embed="rId6"/>
          <a:stretch>
            <a:fillRect/>
          </a:stretch>
        </p:blipFill>
        <p:spPr>
          <a:xfrm>
            <a:off x="185563" y="2398123"/>
            <a:ext cx="4261471" cy="3799442"/>
          </a:xfrm>
          <a:prstGeom prst="rect">
            <a:avLst/>
          </a:prstGeom>
        </p:spPr>
      </p:pic>
      <p:sp>
        <p:nvSpPr>
          <p:cNvPr id="8" name="Rechthoek 7">
            <a:extLst>
              <a:ext uri="{FF2B5EF4-FFF2-40B4-BE49-F238E27FC236}">
                <a16:creationId xmlns:a16="http://schemas.microsoft.com/office/drawing/2014/main" id="{142C588A-D9DF-DB8B-93D4-F6602A6495A6}"/>
              </a:ext>
            </a:extLst>
          </p:cNvPr>
          <p:cNvSpPr/>
          <p:nvPr/>
        </p:nvSpPr>
        <p:spPr>
          <a:xfrm>
            <a:off x="1697686" y="2890312"/>
            <a:ext cx="1318846" cy="4154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CIRCULATIE</a:t>
            </a:r>
          </a:p>
        </p:txBody>
      </p:sp>
      <p:sp>
        <p:nvSpPr>
          <p:cNvPr id="9" name="Rechthoek 8">
            <a:extLst>
              <a:ext uri="{FF2B5EF4-FFF2-40B4-BE49-F238E27FC236}">
                <a16:creationId xmlns:a16="http://schemas.microsoft.com/office/drawing/2014/main" id="{895D236E-4008-2F36-F285-202381C1A559}"/>
              </a:ext>
            </a:extLst>
          </p:cNvPr>
          <p:cNvSpPr/>
          <p:nvPr/>
        </p:nvSpPr>
        <p:spPr>
          <a:xfrm>
            <a:off x="590954" y="4910345"/>
            <a:ext cx="2095866" cy="3209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CIRCULATIE</a:t>
            </a:r>
          </a:p>
        </p:txBody>
      </p:sp>
      <p:sp>
        <p:nvSpPr>
          <p:cNvPr id="11" name="Rechthoek 10">
            <a:extLst>
              <a:ext uri="{FF2B5EF4-FFF2-40B4-BE49-F238E27FC236}">
                <a16:creationId xmlns:a16="http://schemas.microsoft.com/office/drawing/2014/main" id="{30969BFD-B9D8-EB29-6C7A-DDCACBC6B4BC}"/>
              </a:ext>
            </a:extLst>
          </p:cNvPr>
          <p:cNvSpPr/>
          <p:nvPr/>
        </p:nvSpPr>
        <p:spPr>
          <a:xfrm>
            <a:off x="1708125" y="5231264"/>
            <a:ext cx="1318846" cy="1121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2" name="Rechthoek 11">
            <a:extLst>
              <a:ext uri="{FF2B5EF4-FFF2-40B4-BE49-F238E27FC236}">
                <a16:creationId xmlns:a16="http://schemas.microsoft.com/office/drawing/2014/main" id="{4682C0BD-02F6-980C-AF0D-8FDA6CBBF823}"/>
              </a:ext>
            </a:extLst>
          </p:cNvPr>
          <p:cNvSpPr/>
          <p:nvPr/>
        </p:nvSpPr>
        <p:spPr>
          <a:xfrm>
            <a:off x="2686821" y="5321573"/>
            <a:ext cx="340151" cy="17709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3" name="Rechthoek 12">
            <a:extLst>
              <a:ext uri="{FF2B5EF4-FFF2-40B4-BE49-F238E27FC236}">
                <a16:creationId xmlns:a16="http://schemas.microsoft.com/office/drawing/2014/main" id="{85EB4A39-401C-251A-BF95-ABD0EF32B731}"/>
              </a:ext>
            </a:extLst>
          </p:cNvPr>
          <p:cNvSpPr/>
          <p:nvPr/>
        </p:nvSpPr>
        <p:spPr>
          <a:xfrm>
            <a:off x="2686820" y="5090384"/>
            <a:ext cx="340151" cy="17709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5" name="Ovaal 14">
            <a:extLst>
              <a:ext uri="{FF2B5EF4-FFF2-40B4-BE49-F238E27FC236}">
                <a16:creationId xmlns:a16="http://schemas.microsoft.com/office/drawing/2014/main" id="{80BD1A46-499B-2354-CE91-133D03AEFC9E}"/>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kstvak 15">
            <a:extLst>
              <a:ext uri="{FF2B5EF4-FFF2-40B4-BE49-F238E27FC236}">
                <a16:creationId xmlns:a16="http://schemas.microsoft.com/office/drawing/2014/main" id="{46968B9D-A8F7-ACD1-EFA2-92C3D9E4B992}"/>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17" name="Graphic 16" descr="Architectuur">
            <a:extLst>
              <a:ext uri="{FF2B5EF4-FFF2-40B4-BE49-F238E27FC236}">
                <a16:creationId xmlns:a16="http://schemas.microsoft.com/office/drawing/2014/main" id="{C7165A2B-A7FC-DE97-C28F-D95AFEF41FF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3283499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668B59D-91C0-4632-AE20-657A78CA2ABA}"/>
              </a:ext>
            </a:extLst>
          </p:cNvPr>
          <p:cNvSpPr>
            <a:spLocks noGrp="1"/>
          </p:cNvSpPr>
          <p:nvPr>
            <p:ph type="title"/>
          </p:nvPr>
        </p:nvSpPr>
        <p:spPr/>
        <p:txBody>
          <a:bodyPr anchor="t"/>
          <a:lstStyle/>
          <a:p>
            <a:pPr algn="l"/>
            <a:r>
              <a:rPr lang="nl-BE">
                <a:latin typeface="Calibri"/>
                <a:cs typeface="Calibri"/>
              </a:rPr>
              <a:t>Tabblad ‘Ventilatie’ </a:t>
            </a:r>
            <a:endParaRPr lang="nl-BE"/>
          </a:p>
        </p:txBody>
      </p:sp>
      <p:pic>
        <p:nvPicPr>
          <p:cNvPr id="3" name="Afbeelding 2" descr="Afbeelding met tekst, nummer, software, schermopname&#10;&#10;Automatisch gegenereerde beschrijving">
            <a:extLst>
              <a:ext uri="{FF2B5EF4-FFF2-40B4-BE49-F238E27FC236}">
                <a16:creationId xmlns:a16="http://schemas.microsoft.com/office/drawing/2014/main" id="{704FC795-8B5C-9C66-3EB3-5D38662BE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98" y="2093705"/>
            <a:ext cx="8821480" cy="2855982"/>
          </a:xfrm>
          <a:prstGeom prst="rect">
            <a:avLst/>
          </a:prstGeom>
        </p:spPr>
      </p:pic>
    </p:spTree>
    <p:extLst>
      <p:ext uri="{BB962C8B-B14F-4D97-AF65-F5344CB8AC3E}">
        <p14:creationId xmlns:p14="http://schemas.microsoft.com/office/powerpoint/2010/main" val="14868449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86594" y="6098208"/>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515994"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sz="2400"/>
              <a:t>Rijwoning, volledig </a:t>
            </a:r>
            <a:r>
              <a:rPr lang="nl-BE" sz="2400" err="1"/>
              <a:t>onderkelderd</a:t>
            </a:r>
            <a:r>
              <a:rPr lang="nl-BE" sz="2400"/>
              <a:t>. Kelder (waar wasmachine staat) is geen deel van het beschermde volume.</a:t>
            </a:r>
            <a:endParaRPr lang="en-US" sz="2800"/>
          </a:p>
          <a:p>
            <a:pPr marL="287655" indent="-287655"/>
            <a:endParaRPr lang="nl-BE"/>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40</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Voorbeeld 2</a:t>
            </a:r>
          </a:p>
        </p:txBody>
      </p:sp>
      <p:graphicFrame>
        <p:nvGraphicFramePr>
          <p:cNvPr id="2" name="Tabel 9">
            <a:extLst>
              <a:ext uri="{FF2B5EF4-FFF2-40B4-BE49-F238E27FC236}">
                <a16:creationId xmlns:a16="http://schemas.microsoft.com/office/drawing/2014/main" id="{41CD00CB-1943-327B-711D-8898B3A5943B}"/>
              </a:ext>
            </a:extLst>
          </p:cNvPr>
          <p:cNvGraphicFramePr>
            <a:graphicFrameLocks/>
          </p:cNvGraphicFramePr>
          <p:nvPr>
            <p:extLst>
              <p:ext uri="{D42A27DB-BD31-4B8C-83A1-F6EECF244321}">
                <p14:modId xmlns:p14="http://schemas.microsoft.com/office/powerpoint/2010/main" val="2373718648"/>
              </p:ext>
            </p:extLst>
          </p:nvPr>
        </p:nvGraphicFramePr>
        <p:xfrm>
          <a:off x="4572000" y="2674784"/>
          <a:ext cx="4576945" cy="1623060"/>
        </p:xfrm>
        <a:graphic>
          <a:graphicData uri="http://schemas.openxmlformats.org/drawingml/2006/table">
            <a:tbl>
              <a:tblPr firstRow="1" bandRow="1">
                <a:tableStyleId>{5C22544A-7EE6-4342-B048-85BDC9FD1C3A}</a:tableStyleId>
              </a:tblPr>
              <a:tblGrid>
                <a:gridCol w="2152650">
                  <a:extLst>
                    <a:ext uri="{9D8B030D-6E8A-4147-A177-3AD203B41FA5}">
                      <a16:colId xmlns:a16="http://schemas.microsoft.com/office/drawing/2014/main" val="4139250026"/>
                    </a:ext>
                  </a:extLst>
                </a:gridCol>
                <a:gridCol w="2424295">
                  <a:extLst>
                    <a:ext uri="{9D8B030D-6E8A-4147-A177-3AD203B41FA5}">
                      <a16:colId xmlns:a16="http://schemas.microsoft.com/office/drawing/2014/main" val="192763088"/>
                    </a:ext>
                  </a:extLst>
                </a:gridCol>
              </a:tblGrid>
              <a:tr h="274320">
                <a:tc>
                  <a:txBody>
                    <a:bodyPr/>
                    <a:lstStyle/>
                    <a:p>
                      <a:r>
                        <a:rPr lang="nl-BE" sz="1400"/>
                        <a:t>NOOIT INVOEREN</a:t>
                      </a:r>
                    </a:p>
                  </a:txBody>
                  <a:tcPr marL="68580" marR="68580" marT="34290" marB="34290"/>
                </a:tc>
                <a:tc>
                  <a:txBody>
                    <a:bodyPr/>
                    <a:lstStyle/>
                    <a:p>
                      <a:endParaRPr lang="nl-BE" sz="1400"/>
                    </a:p>
                  </a:txBody>
                  <a:tcPr marL="68580" marR="68580" marT="34290" marB="34290"/>
                </a:tc>
                <a:extLst>
                  <a:ext uri="{0D108BD9-81ED-4DB2-BD59-A6C34878D82A}">
                    <a16:rowId xmlns:a16="http://schemas.microsoft.com/office/drawing/2014/main" val="433081127"/>
                  </a:ext>
                </a:extLst>
              </a:tr>
              <a:tr h="480060">
                <a:tc>
                  <a:txBody>
                    <a:bodyPr/>
                    <a:lstStyle/>
                    <a:p>
                      <a:r>
                        <a:rPr lang="nl-BE" sz="1400"/>
                        <a:t>Ruimtes buiten BV</a:t>
                      </a:r>
                    </a:p>
                  </a:txBody>
                  <a:tcPr marL="68580" marR="68580" marT="34290" marB="34290"/>
                </a:tc>
                <a:tc>
                  <a:txBody>
                    <a:bodyPr/>
                    <a:lstStyle/>
                    <a:p>
                      <a:pPr algn="ctr"/>
                      <a:r>
                        <a:rPr lang="nl-BE" sz="1400"/>
                        <a:t>Kelder buiten BV, dus niet invoeren</a:t>
                      </a:r>
                    </a:p>
                  </a:txBody>
                  <a:tcPr marL="68580" marR="68580" marT="34290" marB="34290"/>
                </a:tc>
                <a:extLst>
                  <a:ext uri="{0D108BD9-81ED-4DB2-BD59-A6C34878D82A}">
                    <a16:rowId xmlns:a16="http://schemas.microsoft.com/office/drawing/2014/main" val="2906097452"/>
                  </a:ext>
                </a:extLst>
              </a:tr>
              <a:tr h="274320">
                <a:tc>
                  <a:txBody>
                    <a:bodyPr/>
                    <a:lstStyle/>
                    <a:p>
                      <a:r>
                        <a:rPr lang="nl-BE" sz="1400"/>
                        <a:t>Circulatieruimtes</a:t>
                      </a:r>
                    </a:p>
                  </a:txBody>
                  <a:tcPr marL="68580" marR="68580" marT="34290" marB="34290"/>
                </a:tc>
                <a:tc>
                  <a:txBody>
                    <a:bodyPr/>
                    <a:lstStyle/>
                    <a:p>
                      <a:pPr algn="ctr"/>
                      <a:r>
                        <a:rPr lang="nl-BE" sz="1400"/>
                        <a:t>OK</a:t>
                      </a:r>
                    </a:p>
                  </a:txBody>
                  <a:tcPr marL="68580" marR="68580" marT="34290" marB="34290"/>
                </a:tc>
                <a:extLst>
                  <a:ext uri="{0D108BD9-81ED-4DB2-BD59-A6C34878D82A}">
                    <a16:rowId xmlns:a16="http://schemas.microsoft.com/office/drawing/2014/main" val="3612039883"/>
                  </a:ext>
                </a:extLst>
              </a:tr>
              <a:tr h="274320">
                <a:tc>
                  <a:txBody>
                    <a:bodyPr/>
                    <a:lstStyle/>
                    <a:p>
                      <a:r>
                        <a:rPr lang="nl-BE" sz="1400"/>
                        <a:t>Garage</a:t>
                      </a:r>
                    </a:p>
                  </a:txBody>
                  <a:tcPr marL="68580" marR="68580" marT="34290" marB="34290"/>
                </a:tc>
                <a:tc>
                  <a:txBody>
                    <a:bodyPr/>
                    <a:lstStyle/>
                    <a:p>
                      <a:pPr algn="ctr"/>
                      <a:r>
                        <a:rPr lang="nl-BE" sz="1400"/>
                        <a:t>-</a:t>
                      </a:r>
                    </a:p>
                  </a:txBody>
                  <a:tcPr marL="68580" marR="68580" marT="34290" marB="34290"/>
                </a:tc>
                <a:extLst>
                  <a:ext uri="{0D108BD9-81ED-4DB2-BD59-A6C34878D82A}">
                    <a16:rowId xmlns:a16="http://schemas.microsoft.com/office/drawing/2014/main" val="4189456790"/>
                  </a:ext>
                </a:extLst>
              </a:tr>
              <a:tr h="274320">
                <a:tc>
                  <a:txBody>
                    <a:bodyPr/>
                    <a:lstStyle/>
                    <a:p>
                      <a:r>
                        <a:rPr lang="nl-BE" sz="1400"/>
                        <a:t>‘Donkere’ 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t>-</a:t>
                      </a:r>
                    </a:p>
                  </a:txBody>
                  <a:tcPr marL="68580" marR="68580" marT="34290" marB="34290"/>
                </a:tc>
                <a:extLst>
                  <a:ext uri="{0D108BD9-81ED-4DB2-BD59-A6C34878D82A}">
                    <a16:rowId xmlns:a16="http://schemas.microsoft.com/office/drawing/2014/main" val="1796448205"/>
                  </a:ext>
                </a:extLst>
              </a:tr>
            </a:tbl>
          </a:graphicData>
        </a:graphic>
      </p:graphicFrame>
      <p:graphicFrame>
        <p:nvGraphicFramePr>
          <p:cNvPr id="4" name="Tabel 3">
            <a:extLst>
              <a:ext uri="{FF2B5EF4-FFF2-40B4-BE49-F238E27FC236}">
                <a16:creationId xmlns:a16="http://schemas.microsoft.com/office/drawing/2014/main" id="{CAE45A40-99C1-355D-1821-EA32425D1CA7}"/>
              </a:ext>
            </a:extLst>
          </p:cNvPr>
          <p:cNvGraphicFramePr>
            <a:graphicFrameLocks/>
          </p:cNvGraphicFramePr>
          <p:nvPr>
            <p:extLst>
              <p:ext uri="{D42A27DB-BD31-4B8C-83A1-F6EECF244321}">
                <p14:modId xmlns:p14="http://schemas.microsoft.com/office/powerpoint/2010/main" val="4156169929"/>
              </p:ext>
            </p:extLst>
          </p:nvPr>
        </p:nvGraphicFramePr>
        <p:xfrm>
          <a:off x="4572000" y="4497566"/>
          <a:ext cx="4572000" cy="1093707"/>
        </p:xfrm>
        <a:graphic>
          <a:graphicData uri="http://schemas.openxmlformats.org/drawingml/2006/table">
            <a:tbl>
              <a:tblPr firstRow="1" bandRow="1">
                <a:tableStyleId>{5C22544A-7EE6-4342-B048-85BDC9FD1C3A}</a:tableStyleId>
              </a:tblPr>
              <a:tblGrid>
                <a:gridCol w="2136369">
                  <a:extLst>
                    <a:ext uri="{9D8B030D-6E8A-4147-A177-3AD203B41FA5}">
                      <a16:colId xmlns:a16="http://schemas.microsoft.com/office/drawing/2014/main" val="4139250026"/>
                    </a:ext>
                  </a:extLst>
                </a:gridCol>
                <a:gridCol w="2435631">
                  <a:extLst>
                    <a:ext uri="{9D8B030D-6E8A-4147-A177-3AD203B41FA5}">
                      <a16:colId xmlns:a16="http://schemas.microsoft.com/office/drawing/2014/main" val="192763088"/>
                    </a:ext>
                  </a:extLst>
                </a:gridCol>
              </a:tblGrid>
              <a:tr h="253316">
                <a:tc>
                  <a:txBody>
                    <a:bodyPr/>
                    <a:lstStyle/>
                    <a:p>
                      <a:r>
                        <a:rPr lang="nl-BE" sz="1400"/>
                        <a:t>ALTIJD INVOEREN</a:t>
                      </a:r>
                    </a:p>
                  </a:txBody>
                  <a:tcPr marL="68580" marR="68580" marT="34290" marB="34290"/>
                </a:tc>
                <a:tc>
                  <a:txBody>
                    <a:bodyPr/>
                    <a:lstStyle/>
                    <a:p>
                      <a:pPr algn="ctr"/>
                      <a:endParaRPr lang="nl-BE" sz="1400"/>
                    </a:p>
                  </a:txBody>
                  <a:tcPr marL="68580" marR="68580" marT="34290" marB="34290"/>
                </a:tc>
                <a:extLst>
                  <a:ext uri="{0D108BD9-81ED-4DB2-BD59-A6C34878D82A}">
                    <a16:rowId xmlns:a16="http://schemas.microsoft.com/office/drawing/2014/main" val="433081127"/>
                  </a:ext>
                </a:extLst>
              </a:tr>
              <a:tr h="529827">
                <a:tc>
                  <a:txBody>
                    <a:bodyPr/>
                    <a:lstStyle/>
                    <a:p>
                      <a:r>
                        <a:rPr lang="nl-BE" sz="1400"/>
                        <a:t>Natte ruimtes</a:t>
                      </a:r>
                    </a:p>
                  </a:txBody>
                  <a:tcPr marL="68580" marR="68580" marT="34290" marB="34290"/>
                </a:tc>
                <a:tc>
                  <a:txBody>
                    <a:bodyPr/>
                    <a:lstStyle/>
                    <a:p>
                      <a:pPr algn="ctr"/>
                      <a:r>
                        <a:rPr lang="nl-BE" sz="1400"/>
                        <a:t>#4 (keuken fictief opsplitsen van living+eetkamer)</a:t>
                      </a:r>
                    </a:p>
                  </a:txBody>
                  <a:tcPr marL="68580" marR="68580" marT="34290" marB="34290"/>
                </a:tc>
                <a:extLst>
                  <a:ext uri="{0D108BD9-81ED-4DB2-BD59-A6C34878D82A}">
                    <a16:rowId xmlns:a16="http://schemas.microsoft.com/office/drawing/2014/main" val="2906097452"/>
                  </a:ext>
                </a:extLst>
              </a:tr>
              <a:tr h="253316">
                <a:tc>
                  <a:txBody>
                    <a:bodyPr/>
                    <a:lstStyle/>
                    <a:p>
                      <a:r>
                        <a:rPr lang="nl-BE" sz="1400"/>
                        <a:t>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BE" sz="1400"/>
                    </a:p>
                  </a:txBody>
                  <a:tcPr marL="68580" marR="68580" marT="34290" marB="34290"/>
                </a:tc>
                <a:extLst>
                  <a:ext uri="{0D108BD9-81ED-4DB2-BD59-A6C34878D82A}">
                    <a16:rowId xmlns:a16="http://schemas.microsoft.com/office/drawing/2014/main" val="3612039883"/>
                  </a:ext>
                </a:extLst>
              </a:tr>
            </a:tbl>
          </a:graphicData>
        </a:graphic>
      </p:graphicFrame>
      <p:sp>
        <p:nvSpPr>
          <p:cNvPr id="25" name="Rechthoek 24">
            <a:extLst>
              <a:ext uri="{FF2B5EF4-FFF2-40B4-BE49-F238E27FC236}">
                <a16:creationId xmlns:a16="http://schemas.microsoft.com/office/drawing/2014/main" id="{BC2B453F-0A81-B94A-A8A8-E0A724E71463}"/>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6" name="Afbeelding 25">
            <a:extLst>
              <a:ext uri="{FF2B5EF4-FFF2-40B4-BE49-F238E27FC236}">
                <a16:creationId xmlns:a16="http://schemas.microsoft.com/office/drawing/2014/main" id="{79EA2767-E14E-16FA-A5F6-C54E6A0B8635}"/>
              </a:ext>
            </a:extLst>
          </p:cNvPr>
          <p:cNvPicPr>
            <a:picLocks noChangeAspect="1"/>
          </p:cNvPicPr>
          <p:nvPr/>
        </p:nvPicPr>
        <p:blipFill>
          <a:blip r:embed="rId6"/>
          <a:stretch>
            <a:fillRect/>
          </a:stretch>
        </p:blipFill>
        <p:spPr>
          <a:xfrm>
            <a:off x="185563" y="2398123"/>
            <a:ext cx="4261471" cy="3799442"/>
          </a:xfrm>
          <a:prstGeom prst="rect">
            <a:avLst/>
          </a:prstGeom>
        </p:spPr>
      </p:pic>
      <p:sp>
        <p:nvSpPr>
          <p:cNvPr id="27" name="Rechthoek 26">
            <a:extLst>
              <a:ext uri="{FF2B5EF4-FFF2-40B4-BE49-F238E27FC236}">
                <a16:creationId xmlns:a16="http://schemas.microsoft.com/office/drawing/2014/main" id="{CA4A6C34-4021-F675-AC74-800D0ED01E51}"/>
              </a:ext>
            </a:extLst>
          </p:cNvPr>
          <p:cNvSpPr/>
          <p:nvPr/>
        </p:nvSpPr>
        <p:spPr>
          <a:xfrm>
            <a:off x="1697686" y="2890312"/>
            <a:ext cx="1318846" cy="4154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CIRCULATIE</a:t>
            </a:r>
          </a:p>
        </p:txBody>
      </p:sp>
      <p:sp>
        <p:nvSpPr>
          <p:cNvPr id="28" name="Rechthoek 27">
            <a:extLst>
              <a:ext uri="{FF2B5EF4-FFF2-40B4-BE49-F238E27FC236}">
                <a16:creationId xmlns:a16="http://schemas.microsoft.com/office/drawing/2014/main" id="{634E546D-0052-EAAF-DEC1-F7DD19449FD0}"/>
              </a:ext>
            </a:extLst>
          </p:cNvPr>
          <p:cNvSpPr/>
          <p:nvPr/>
        </p:nvSpPr>
        <p:spPr>
          <a:xfrm>
            <a:off x="590954" y="4910345"/>
            <a:ext cx="2095866" cy="3209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CIRCULATIE</a:t>
            </a:r>
          </a:p>
        </p:txBody>
      </p:sp>
      <p:sp>
        <p:nvSpPr>
          <p:cNvPr id="29" name="Rechthoek 28">
            <a:extLst>
              <a:ext uri="{FF2B5EF4-FFF2-40B4-BE49-F238E27FC236}">
                <a16:creationId xmlns:a16="http://schemas.microsoft.com/office/drawing/2014/main" id="{6E869721-5885-C0CA-FEFC-70DF48CF288D}"/>
              </a:ext>
            </a:extLst>
          </p:cNvPr>
          <p:cNvSpPr/>
          <p:nvPr/>
        </p:nvSpPr>
        <p:spPr>
          <a:xfrm>
            <a:off x="1708125" y="5231264"/>
            <a:ext cx="1318846" cy="1121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0" name="Rechthoek 29">
            <a:extLst>
              <a:ext uri="{FF2B5EF4-FFF2-40B4-BE49-F238E27FC236}">
                <a16:creationId xmlns:a16="http://schemas.microsoft.com/office/drawing/2014/main" id="{208AAFE1-D297-C1C4-C913-12AB95BE6FB4}"/>
              </a:ext>
            </a:extLst>
          </p:cNvPr>
          <p:cNvSpPr/>
          <p:nvPr/>
        </p:nvSpPr>
        <p:spPr>
          <a:xfrm>
            <a:off x="2686821" y="5321573"/>
            <a:ext cx="340151" cy="17709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1" name="Rechthoek 30">
            <a:extLst>
              <a:ext uri="{FF2B5EF4-FFF2-40B4-BE49-F238E27FC236}">
                <a16:creationId xmlns:a16="http://schemas.microsoft.com/office/drawing/2014/main" id="{C35ECFAC-AB4D-17F5-6413-2F2959B61A51}"/>
              </a:ext>
            </a:extLst>
          </p:cNvPr>
          <p:cNvSpPr/>
          <p:nvPr/>
        </p:nvSpPr>
        <p:spPr>
          <a:xfrm>
            <a:off x="2686820" y="5090384"/>
            <a:ext cx="340151" cy="17709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2" name="Rechthoek 31">
            <a:extLst>
              <a:ext uri="{FF2B5EF4-FFF2-40B4-BE49-F238E27FC236}">
                <a16:creationId xmlns:a16="http://schemas.microsoft.com/office/drawing/2014/main" id="{2CB900B8-73F0-362D-FE49-CBBFC5B77D60}"/>
              </a:ext>
            </a:extLst>
          </p:cNvPr>
          <p:cNvSpPr/>
          <p:nvPr/>
        </p:nvSpPr>
        <p:spPr>
          <a:xfrm>
            <a:off x="3026971" y="2890312"/>
            <a:ext cx="1189711" cy="58688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NAT 1</a:t>
            </a:r>
          </a:p>
        </p:txBody>
      </p:sp>
      <p:sp>
        <p:nvSpPr>
          <p:cNvPr id="33" name="Rechthoek 32">
            <a:extLst>
              <a:ext uri="{FF2B5EF4-FFF2-40B4-BE49-F238E27FC236}">
                <a16:creationId xmlns:a16="http://schemas.microsoft.com/office/drawing/2014/main" id="{D9D3157D-74D3-61EA-2375-04FB76FE9C2B}"/>
              </a:ext>
            </a:extLst>
          </p:cNvPr>
          <p:cNvSpPr/>
          <p:nvPr/>
        </p:nvSpPr>
        <p:spPr>
          <a:xfrm>
            <a:off x="2662646" y="3338906"/>
            <a:ext cx="340151" cy="14333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525"/>
              <a:t>NAT 2</a:t>
            </a:r>
          </a:p>
        </p:txBody>
      </p:sp>
      <p:sp>
        <p:nvSpPr>
          <p:cNvPr id="34" name="Rechthoek 33">
            <a:extLst>
              <a:ext uri="{FF2B5EF4-FFF2-40B4-BE49-F238E27FC236}">
                <a16:creationId xmlns:a16="http://schemas.microsoft.com/office/drawing/2014/main" id="{D0C5CC69-86D8-A89B-FDAD-BC12A1E469F4}"/>
              </a:ext>
            </a:extLst>
          </p:cNvPr>
          <p:cNvSpPr/>
          <p:nvPr/>
        </p:nvSpPr>
        <p:spPr>
          <a:xfrm>
            <a:off x="3002797" y="4910346"/>
            <a:ext cx="1189711" cy="58688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NAT 4</a:t>
            </a:r>
          </a:p>
        </p:txBody>
      </p:sp>
      <p:sp>
        <p:nvSpPr>
          <p:cNvPr id="35" name="Rechthoek 34">
            <a:extLst>
              <a:ext uri="{FF2B5EF4-FFF2-40B4-BE49-F238E27FC236}">
                <a16:creationId xmlns:a16="http://schemas.microsoft.com/office/drawing/2014/main" id="{173EC127-038F-B189-7926-A749AECAE5BE}"/>
              </a:ext>
            </a:extLst>
          </p:cNvPr>
          <p:cNvSpPr/>
          <p:nvPr/>
        </p:nvSpPr>
        <p:spPr>
          <a:xfrm>
            <a:off x="2700008" y="4915386"/>
            <a:ext cx="291802" cy="15466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525"/>
              <a:t>NAT 3</a:t>
            </a:r>
          </a:p>
        </p:txBody>
      </p:sp>
      <p:sp>
        <p:nvSpPr>
          <p:cNvPr id="9" name="Ovaal 8">
            <a:extLst>
              <a:ext uri="{FF2B5EF4-FFF2-40B4-BE49-F238E27FC236}">
                <a16:creationId xmlns:a16="http://schemas.microsoft.com/office/drawing/2014/main" id="{9AAF072D-560D-58D1-3875-3AFEDD066E72}"/>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ekstvak 10">
            <a:extLst>
              <a:ext uri="{FF2B5EF4-FFF2-40B4-BE49-F238E27FC236}">
                <a16:creationId xmlns:a16="http://schemas.microsoft.com/office/drawing/2014/main" id="{1875DAEA-EC18-933E-1184-323769BF6195}"/>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12" name="Graphic 11" descr="Architectuur">
            <a:extLst>
              <a:ext uri="{FF2B5EF4-FFF2-40B4-BE49-F238E27FC236}">
                <a16:creationId xmlns:a16="http://schemas.microsoft.com/office/drawing/2014/main" id="{37565453-E260-8567-0E37-963241CB5FE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3672394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515994"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sz="2400"/>
              <a:t>Rijwoning, volledig </a:t>
            </a:r>
            <a:r>
              <a:rPr lang="nl-BE" sz="2400" err="1"/>
              <a:t>onderkelderd</a:t>
            </a:r>
            <a:r>
              <a:rPr lang="nl-BE" sz="2400"/>
              <a:t>. Kelder (waar wasmachine staat) is geen deel van het beschermde volume.</a:t>
            </a:r>
            <a:endParaRPr lang="en-US" sz="2800"/>
          </a:p>
          <a:p>
            <a:pPr marL="287655" indent="-287655"/>
            <a:endParaRPr lang="nl-BE"/>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41</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Voorbeeld 2</a:t>
            </a:r>
          </a:p>
        </p:txBody>
      </p:sp>
      <p:graphicFrame>
        <p:nvGraphicFramePr>
          <p:cNvPr id="2" name="Tabel 9">
            <a:extLst>
              <a:ext uri="{FF2B5EF4-FFF2-40B4-BE49-F238E27FC236}">
                <a16:creationId xmlns:a16="http://schemas.microsoft.com/office/drawing/2014/main" id="{41CD00CB-1943-327B-711D-8898B3A5943B}"/>
              </a:ext>
            </a:extLst>
          </p:cNvPr>
          <p:cNvGraphicFramePr>
            <a:graphicFrameLocks/>
          </p:cNvGraphicFramePr>
          <p:nvPr/>
        </p:nvGraphicFramePr>
        <p:xfrm>
          <a:off x="4572000" y="2674784"/>
          <a:ext cx="4576945" cy="1623060"/>
        </p:xfrm>
        <a:graphic>
          <a:graphicData uri="http://schemas.openxmlformats.org/drawingml/2006/table">
            <a:tbl>
              <a:tblPr firstRow="1" bandRow="1">
                <a:tableStyleId>{5C22544A-7EE6-4342-B048-85BDC9FD1C3A}</a:tableStyleId>
              </a:tblPr>
              <a:tblGrid>
                <a:gridCol w="2152650">
                  <a:extLst>
                    <a:ext uri="{9D8B030D-6E8A-4147-A177-3AD203B41FA5}">
                      <a16:colId xmlns:a16="http://schemas.microsoft.com/office/drawing/2014/main" val="4139250026"/>
                    </a:ext>
                  </a:extLst>
                </a:gridCol>
                <a:gridCol w="2424295">
                  <a:extLst>
                    <a:ext uri="{9D8B030D-6E8A-4147-A177-3AD203B41FA5}">
                      <a16:colId xmlns:a16="http://schemas.microsoft.com/office/drawing/2014/main" val="192763088"/>
                    </a:ext>
                  </a:extLst>
                </a:gridCol>
              </a:tblGrid>
              <a:tr h="274320">
                <a:tc>
                  <a:txBody>
                    <a:bodyPr/>
                    <a:lstStyle/>
                    <a:p>
                      <a:r>
                        <a:rPr lang="nl-BE" sz="1400"/>
                        <a:t>NOOIT INVOEREN</a:t>
                      </a:r>
                    </a:p>
                  </a:txBody>
                  <a:tcPr marL="68580" marR="68580" marT="34290" marB="34290"/>
                </a:tc>
                <a:tc>
                  <a:txBody>
                    <a:bodyPr/>
                    <a:lstStyle/>
                    <a:p>
                      <a:endParaRPr lang="nl-BE" sz="1400"/>
                    </a:p>
                  </a:txBody>
                  <a:tcPr marL="68580" marR="68580" marT="34290" marB="34290"/>
                </a:tc>
                <a:extLst>
                  <a:ext uri="{0D108BD9-81ED-4DB2-BD59-A6C34878D82A}">
                    <a16:rowId xmlns:a16="http://schemas.microsoft.com/office/drawing/2014/main" val="433081127"/>
                  </a:ext>
                </a:extLst>
              </a:tr>
              <a:tr h="480060">
                <a:tc>
                  <a:txBody>
                    <a:bodyPr/>
                    <a:lstStyle/>
                    <a:p>
                      <a:r>
                        <a:rPr lang="nl-BE" sz="1400"/>
                        <a:t>Ruimtes buiten BV</a:t>
                      </a:r>
                    </a:p>
                  </a:txBody>
                  <a:tcPr marL="68580" marR="68580" marT="34290" marB="34290"/>
                </a:tc>
                <a:tc>
                  <a:txBody>
                    <a:bodyPr/>
                    <a:lstStyle/>
                    <a:p>
                      <a:pPr algn="ctr"/>
                      <a:r>
                        <a:rPr lang="nl-BE" sz="1400"/>
                        <a:t>Kelder buiten BV, dus niet invoeren</a:t>
                      </a:r>
                    </a:p>
                  </a:txBody>
                  <a:tcPr marL="68580" marR="68580" marT="34290" marB="34290"/>
                </a:tc>
                <a:extLst>
                  <a:ext uri="{0D108BD9-81ED-4DB2-BD59-A6C34878D82A}">
                    <a16:rowId xmlns:a16="http://schemas.microsoft.com/office/drawing/2014/main" val="2906097452"/>
                  </a:ext>
                </a:extLst>
              </a:tr>
              <a:tr h="274320">
                <a:tc>
                  <a:txBody>
                    <a:bodyPr/>
                    <a:lstStyle/>
                    <a:p>
                      <a:r>
                        <a:rPr lang="nl-BE" sz="1400"/>
                        <a:t>Circulatieruimtes</a:t>
                      </a:r>
                    </a:p>
                  </a:txBody>
                  <a:tcPr marL="68580" marR="68580" marT="34290" marB="34290"/>
                </a:tc>
                <a:tc>
                  <a:txBody>
                    <a:bodyPr/>
                    <a:lstStyle/>
                    <a:p>
                      <a:pPr algn="ctr"/>
                      <a:r>
                        <a:rPr lang="nl-BE" sz="1400"/>
                        <a:t>OK</a:t>
                      </a:r>
                    </a:p>
                  </a:txBody>
                  <a:tcPr marL="68580" marR="68580" marT="34290" marB="34290"/>
                </a:tc>
                <a:extLst>
                  <a:ext uri="{0D108BD9-81ED-4DB2-BD59-A6C34878D82A}">
                    <a16:rowId xmlns:a16="http://schemas.microsoft.com/office/drawing/2014/main" val="3612039883"/>
                  </a:ext>
                </a:extLst>
              </a:tr>
              <a:tr h="274320">
                <a:tc>
                  <a:txBody>
                    <a:bodyPr/>
                    <a:lstStyle/>
                    <a:p>
                      <a:r>
                        <a:rPr lang="nl-BE" sz="1400"/>
                        <a:t>Garage</a:t>
                      </a:r>
                    </a:p>
                  </a:txBody>
                  <a:tcPr marL="68580" marR="68580" marT="34290" marB="34290"/>
                </a:tc>
                <a:tc>
                  <a:txBody>
                    <a:bodyPr/>
                    <a:lstStyle/>
                    <a:p>
                      <a:pPr algn="ctr"/>
                      <a:r>
                        <a:rPr lang="nl-BE" sz="1400"/>
                        <a:t>-</a:t>
                      </a:r>
                    </a:p>
                  </a:txBody>
                  <a:tcPr marL="68580" marR="68580" marT="34290" marB="34290"/>
                </a:tc>
                <a:extLst>
                  <a:ext uri="{0D108BD9-81ED-4DB2-BD59-A6C34878D82A}">
                    <a16:rowId xmlns:a16="http://schemas.microsoft.com/office/drawing/2014/main" val="4189456790"/>
                  </a:ext>
                </a:extLst>
              </a:tr>
              <a:tr h="274320">
                <a:tc>
                  <a:txBody>
                    <a:bodyPr/>
                    <a:lstStyle/>
                    <a:p>
                      <a:r>
                        <a:rPr lang="nl-BE" sz="1400"/>
                        <a:t>‘Donkere’ 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t>-</a:t>
                      </a:r>
                    </a:p>
                  </a:txBody>
                  <a:tcPr marL="68580" marR="68580" marT="34290" marB="34290"/>
                </a:tc>
                <a:extLst>
                  <a:ext uri="{0D108BD9-81ED-4DB2-BD59-A6C34878D82A}">
                    <a16:rowId xmlns:a16="http://schemas.microsoft.com/office/drawing/2014/main" val="1796448205"/>
                  </a:ext>
                </a:extLst>
              </a:tr>
            </a:tbl>
          </a:graphicData>
        </a:graphic>
      </p:graphicFrame>
      <p:graphicFrame>
        <p:nvGraphicFramePr>
          <p:cNvPr id="4" name="Tabel 3">
            <a:extLst>
              <a:ext uri="{FF2B5EF4-FFF2-40B4-BE49-F238E27FC236}">
                <a16:creationId xmlns:a16="http://schemas.microsoft.com/office/drawing/2014/main" id="{CAE45A40-99C1-355D-1821-EA32425D1CA7}"/>
              </a:ext>
            </a:extLst>
          </p:cNvPr>
          <p:cNvGraphicFramePr>
            <a:graphicFrameLocks/>
          </p:cNvGraphicFramePr>
          <p:nvPr>
            <p:extLst>
              <p:ext uri="{D42A27DB-BD31-4B8C-83A1-F6EECF244321}">
                <p14:modId xmlns:p14="http://schemas.microsoft.com/office/powerpoint/2010/main" val="3252006904"/>
              </p:ext>
            </p:extLst>
          </p:nvPr>
        </p:nvGraphicFramePr>
        <p:xfrm>
          <a:off x="4572000" y="4497566"/>
          <a:ext cx="4572000" cy="1093707"/>
        </p:xfrm>
        <a:graphic>
          <a:graphicData uri="http://schemas.openxmlformats.org/drawingml/2006/table">
            <a:tbl>
              <a:tblPr firstRow="1" bandRow="1">
                <a:tableStyleId>{5C22544A-7EE6-4342-B048-85BDC9FD1C3A}</a:tableStyleId>
              </a:tblPr>
              <a:tblGrid>
                <a:gridCol w="2136369">
                  <a:extLst>
                    <a:ext uri="{9D8B030D-6E8A-4147-A177-3AD203B41FA5}">
                      <a16:colId xmlns:a16="http://schemas.microsoft.com/office/drawing/2014/main" val="4139250026"/>
                    </a:ext>
                  </a:extLst>
                </a:gridCol>
                <a:gridCol w="2435631">
                  <a:extLst>
                    <a:ext uri="{9D8B030D-6E8A-4147-A177-3AD203B41FA5}">
                      <a16:colId xmlns:a16="http://schemas.microsoft.com/office/drawing/2014/main" val="192763088"/>
                    </a:ext>
                  </a:extLst>
                </a:gridCol>
              </a:tblGrid>
              <a:tr h="253316">
                <a:tc>
                  <a:txBody>
                    <a:bodyPr/>
                    <a:lstStyle/>
                    <a:p>
                      <a:r>
                        <a:rPr lang="nl-BE" sz="1400"/>
                        <a:t>ALTIJD INVOEREN</a:t>
                      </a:r>
                    </a:p>
                  </a:txBody>
                  <a:tcPr marL="68580" marR="68580" marT="34290" marB="34290"/>
                </a:tc>
                <a:tc>
                  <a:txBody>
                    <a:bodyPr/>
                    <a:lstStyle/>
                    <a:p>
                      <a:pPr algn="ctr"/>
                      <a:endParaRPr lang="nl-BE" sz="1400"/>
                    </a:p>
                  </a:txBody>
                  <a:tcPr marL="68580" marR="68580" marT="34290" marB="34290"/>
                </a:tc>
                <a:extLst>
                  <a:ext uri="{0D108BD9-81ED-4DB2-BD59-A6C34878D82A}">
                    <a16:rowId xmlns:a16="http://schemas.microsoft.com/office/drawing/2014/main" val="433081127"/>
                  </a:ext>
                </a:extLst>
              </a:tr>
              <a:tr h="529827">
                <a:tc>
                  <a:txBody>
                    <a:bodyPr/>
                    <a:lstStyle/>
                    <a:p>
                      <a:r>
                        <a:rPr lang="nl-BE" sz="1400"/>
                        <a:t>Natte ruimtes</a:t>
                      </a:r>
                    </a:p>
                  </a:txBody>
                  <a:tcPr marL="68580" marR="68580" marT="34290" marB="34290"/>
                </a:tc>
                <a:tc>
                  <a:txBody>
                    <a:bodyPr/>
                    <a:lstStyle/>
                    <a:p>
                      <a:pPr algn="ctr"/>
                      <a:r>
                        <a:rPr lang="nl-BE" sz="1400"/>
                        <a:t>#4 (keuken fictief opsplitsen van living+eetkamer)</a:t>
                      </a:r>
                    </a:p>
                  </a:txBody>
                  <a:tcPr marL="68580" marR="68580" marT="34290" marB="34290"/>
                </a:tc>
                <a:extLst>
                  <a:ext uri="{0D108BD9-81ED-4DB2-BD59-A6C34878D82A}">
                    <a16:rowId xmlns:a16="http://schemas.microsoft.com/office/drawing/2014/main" val="2906097452"/>
                  </a:ext>
                </a:extLst>
              </a:tr>
              <a:tr h="253316">
                <a:tc>
                  <a:txBody>
                    <a:bodyPr/>
                    <a:lstStyle/>
                    <a:p>
                      <a:r>
                        <a:rPr lang="nl-BE" sz="1400"/>
                        <a:t>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t>#3</a:t>
                      </a:r>
                    </a:p>
                  </a:txBody>
                  <a:tcPr marL="68580" marR="68580" marT="34290" marB="34290"/>
                </a:tc>
                <a:extLst>
                  <a:ext uri="{0D108BD9-81ED-4DB2-BD59-A6C34878D82A}">
                    <a16:rowId xmlns:a16="http://schemas.microsoft.com/office/drawing/2014/main" val="3612039883"/>
                  </a:ext>
                </a:extLst>
              </a:tr>
            </a:tbl>
          </a:graphicData>
        </a:graphic>
      </p:graphicFrame>
      <p:sp>
        <p:nvSpPr>
          <p:cNvPr id="9" name="Tekstvak 8">
            <a:extLst>
              <a:ext uri="{FF2B5EF4-FFF2-40B4-BE49-F238E27FC236}">
                <a16:creationId xmlns:a16="http://schemas.microsoft.com/office/drawing/2014/main" id="{BEC5020D-6AD2-6299-3E47-07FF05F63F63}"/>
              </a:ext>
            </a:extLst>
          </p:cNvPr>
          <p:cNvSpPr txBox="1"/>
          <p:nvPr/>
        </p:nvSpPr>
        <p:spPr>
          <a:xfrm>
            <a:off x="5318324" y="5640954"/>
            <a:ext cx="3286124" cy="300082"/>
          </a:xfrm>
          <a:prstGeom prst="rect">
            <a:avLst/>
          </a:prstGeom>
          <a:noFill/>
        </p:spPr>
        <p:txBody>
          <a:bodyPr wrap="square" rtlCol="0">
            <a:spAutoFit/>
          </a:bodyPr>
          <a:lstStyle/>
          <a:p>
            <a:r>
              <a:rPr lang="nl-BE" sz="1350" b="1">
                <a:solidFill>
                  <a:srgbClr val="FF0000"/>
                </a:solidFill>
              </a:rPr>
              <a:t>! GEEN OPPERVLAKTES OPMETEN</a:t>
            </a:r>
          </a:p>
        </p:txBody>
      </p:sp>
      <p:sp>
        <p:nvSpPr>
          <p:cNvPr id="19" name="Rechthoek 18">
            <a:extLst>
              <a:ext uri="{FF2B5EF4-FFF2-40B4-BE49-F238E27FC236}">
                <a16:creationId xmlns:a16="http://schemas.microsoft.com/office/drawing/2014/main" id="{D2A9B3B0-E5F6-FEE4-9875-91DC6B3FD9E0}"/>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Afbeelding 19">
            <a:extLst>
              <a:ext uri="{FF2B5EF4-FFF2-40B4-BE49-F238E27FC236}">
                <a16:creationId xmlns:a16="http://schemas.microsoft.com/office/drawing/2014/main" id="{7D7D68C5-2EAC-C601-E74B-4706F54B7990}"/>
              </a:ext>
            </a:extLst>
          </p:cNvPr>
          <p:cNvPicPr>
            <a:picLocks noChangeAspect="1"/>
          </p:cNvPicPr>
          <p:nvPr/>
        </p:nvPicPr>
        <p:blipFill>
          <a:blip r:embed="rId6"/>
          <a:stretch>
            <a:fillRect/>
          </a:stretch>
        </p:blipFill>
        <p:spPr>
          <a:xfrm>
            <a:off x="185563" y="2398123"/>
            <a:ext cx="4261471" cy="3799442"/>
          </a:xfrm>
          <a:prstGeom prst="rect">
            <a:avLst/>
          </a:prstGeom>
        </p:spPr>
      </p:pic>
      <p:sp>
        <p:nvSpPr>
          <p:cNvPr id="21" name="Rechthoek 20">
            <a:extLst>
              <a:ext uri="{FF2B5EF4-FFF2-40B4-BE49-F238E27FC236}">
                <a16:creationId xmlns:a16="http://schemas.microsoft.com/office/drawing/2014/main" id="{7D8637AC-2F1A-B588-E8C0-0A2608793F28}"/>
              </a:ext>
            </a:extLst>
          </p:cNvPr>
          <p:cNvSpPr/>
          <p:nvPr/>
        </p:nvSpPr>
        <p:spPr>
          <a:xfrm>
            <a:off x="1697686" y="2890312"/>
            <a:ext cx="1318846" cy="4154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CIRCULATIE</a:t>
            </a:r>
          </a:p>
        </p:txBody>
      </p:sp>
      <p:sp>
        <p:nvSpPr>
          <p:cNvPr id="22" name="Rechthoek 21">
            <a:extLst>
              <a:ext uri="{FF2B5EF4-FFF2-40B4-BE49-F238E27FC236}">
                <a16:creationId xmlns:a16="http://schemas.microsoft.com/office/drawing/2014/main" id="{71C2A296-56E9-B8F9-C825-EE03F843E2F2}"/>
              </a:ext>
            </a:extLst>
          </p:cNvPr>
          <p:cNvSpPr/>
          <p:nvPr/>
        </p:nvSpPr>
        <p:spPr>
          <a:xfrm>
            <a:off x="590954" y="4910345"/>
            <a:ext cx="2095866" cy="3209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CIRCULATIE</a:t>
            </a:r>
          </a:p>
        </p:txBody>
      </p:sp>
      <p:sp>
        <p:nvSpPr>
          <p:cNvPr id="23" name="Rechthoek 22">
            <a:extLst>
              <a:ext uri="{FF2B5EF4-FFF2-40B4-BE49-F238E27FC236}">
                <a16:creationId xmlns:a16="http://schemas.microsoft.com/office/drawing/2014/main" id="{7612EA4E-763E-4B3A-3F55-957C22DE8406}"/>
              </a:ext>
            </a:extLst>
          </p:cNvPr>
          <p:cNvSpPr/>
          <p:nvPr/>
        </p:nvSpPr>
        <p:spPr>
          <a:xfrm>
            <a:off x="1708125" y="5231264"/>
            <a:ext cx="1318846" cy="1121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4" name="Rechthoek 23">
            <a:extLst>
              <a:ext uri="{FF2B5EF4-FFF2-40B4-BE49-F238E27FC236}">
                <a16:creationId xmlns:a16="http://schemas.microsoft.com/office/drawing/2014/main" id="{69037587-52B3-89A5-EF68-17246D2E9487}"/>
              </a:ext>
            </a:extLst>
          </p:cNvPr>
          <p:cNvSpPr/>
          <p:nvPr/>
        </p:nvSpPr>
        <p:spPr>
          <a:xfrm>
            <a:off x="2686821" y="5321573"/>
            <a:ext cx="340151" cy="17709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5" name="Rechthoek 24">
            <a:extLst>
              <a:ext uri="{FF2B5EF4-FFF2-40B4-BE49-F238E27FC236}">
                <a16:creationId xmlns:a16="http://schemas.microsoft.com/office/drawing/2014/main" id="{040A2634-36F1-20B1-319E-780FF8F9ED0D}"/>
              </a:ext>
            </a:extLst>
          </p:cNvPr>
          <p:cNvSpPr/>
          <p:nvPr/>
        </p:nvSpPr>
        <p:spPr>
          <a:xfrm>
            <a:off x="2686820" y="5090384"/>
            <a:ext cx="340151" cy="17709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6" name="Rechthoek 25">
            <a:extLst>
              <a:ext uri="{FF2B5EF4-FFF2-40B4-BE49-F238E27FC236}">
                <a16:creationId xmlns:a16="http://schemas.microsoft.com/office/drawing/2014/main" id="{D072F925-E021-91EE-6632-971198493958}"/>
              </a:ext>
            </a:extLst>
          </p:cNvPr>
          <p:cNvSpPr/>
          <p:nvPr/>
        </p:nvSpPr>
        <p:spPr>
          <a:xfrm>
            <a:off x="3026971" y="2890312"/>
            <a:ext cx="1189711" cy="58688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NAT 1</a:t>
            </a:r>
          </a:p>
        </p:txBody>
      </p:sp>
      <p:sp>
        <p:nvSpPr>
          <p:cNvPr id="27" name="Rechthoek 26">
            <a:extLst>
              <a:ext uri="{FF2B5EF4-FFF2-40B4-BE49-F238E27FC236}">
                <a16:creationId xmlns:a16="http://schemas.microsoft.com/office/drawing/2014/main" id="{D01A4796-7004-862B-30E3-B092255F64B9}"/>
              </a:ext>
            </a:extLst>
          </p:cNvPr>
          <p:cNvSpPr/>
          <p:nvPr/>
        </p:nvSpPr>
        <p:spPr>
          <a:xfrm>
            <a:off x="2662646" y="3338906"/>
            <a:ext cx="340151" cy="14333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525"/>
              <a:t>NAT 2</a:t>
            </a:r>
          </a:p>
        </p:txBody>
      </p:sp>
      <p:sp>
        <p:nvSpPr>
          <p:cNvPr id="28" name="Rechthoek 27">
            <a:extLst>
              <a:ext uri="{FF2B5EF4-FFF2-40B4-BE49-F238E27FC236}">
                <a16:creationId xmlns:a16="http://schemas.microsoft.com/office/drawing/2014/main" id="{D7F52FE3-8BD8-1CF6-FBD8-E431FA8DBAE6}"/>
              </a:ext>
            </a:extLst>
          </p:cNvPr>
          <p:cNvSpPr/>
          <p:nvPr/>
        </p:nvSpPr>
        <p:spPr>
          <a:xfrm>
            <a:off x="3002797" y="4910346"/>
            <a:ext cx="1189711" cy="58688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NAT 4</a:t>
            </a:r>
          </a:p>
        </p:txBody>
      </p:sp>
      <p:sp>
        <p:nvSpPr>
          <p:cNvPr id="29" name="Rechthoek 28">
            <a:extLst>
              <a:ext uri="{FF2B5EF4-FFF2-40B4-BE49-F238E27FC236}">
                <a16:creationId xmlns:a16="http://schemas.microsoft.com/office/drawing/2014/main" id="{DFCFC833-87BC-E31A-B9F0-4001E2005303}"/>
              </a:ext>
            </a:extLst>
          </p:cNvPr>
          <p:cNvSpPr/>
          <p:nvPr/>
        </p:nvSpPr>
        <p:spPr>
          <a:xfrm>
            <a:off x="2700008" y="4915386"/>
            <a:ext cx="291802" cy="15466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525"/>
              <a:t>NAT 3</a:t>
            </a:r>
          </a:p>
        </p:txBody>
      </p:sp>
      <p:sp>
        <p:nvSpPr>
          <p:cNvPr id="30" name="Rechthoek 29">
            <a:extLst>
              <a:ext uri="{FF2B5EF4-FFF2-40B4-BE49-F238E27FC236}">
                <a16:creationId xmlns:a16="http://schemas.microsoft.com/office/drawing/2014/main" id="{B3513E4C-85DE-440D-A4D0-A3BEEF9A6777}"/>
              </a:ext>
            </a:extLst>
          </p:cNvPr>
          <p:cNvSpPr/>
          <p:nvPr/>
        </p:nvSpPr>
        <p:spPr>
          <a:xfrm>
            <a:off x="649203" y="2890312"/>
            <a:ext cx="1038044" cy="1219933"/>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VERBLIJF 1</a:t>
            </a:r>
          </a:p>
        </p:txBody>
      </p:sp>
      <p:sp>
        <p:nvSpPr>
          <p:cNvPr id="31" name="Rechthoek 30">
            <a:extLst>
              <a:ext uri="{FF2B5EF4-FFF2-40B4-BE49-F238E27FC236}">
                <a16:creationId xmlns:a16="http://schemas.microsoft.com/office/drawing/2014/main" id="{E3DB5383-3BA6-9061-873F-15EEAE738D25}"/>
              </a:ext>
            </a:extLst>
          </p:cNvPr>
          <p:cNvSpPr/>
          <p:nvPr/>
        </p:nvSpPr>
        <p:spPr>
          <a:xfrm>
            <a:off x="1732497" y="3313121"/>
            <a:ext cx="967511" cy="792729"/>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VERBLIJF 2</a:t>
            </a:r>
          </a:p>
        </p:txBody>
      </p:sp>
      <p:sp>
        <p:nvSpPr>
          <p:cNvPr id="32" name="Vrije vorm: vorm 31">
            <a:extLst>
              <a:ext uri="{FF2B5EF4-FFF2-40B4-BE49-F238E27FC236}">
                <a16:creationId xmlns:a16="http://schemas.microsoft.com/office/drawing/2014/main" id="{F77A90B3-61B9-331D-B7BE-36D7E374E126}"/>
              </a:ext>
            </a:extLst>
          </p:cNvPr>
          <p:cNvSpPr/>
          <p:nvPr/>
        </p:nvSpPr>
        <p:spPr>
          <a:xfrm>
            <a:off x="607439" y="5239323"/>
            <a:ext cx="3228975" cy="895350"/>
          </a:xfrm>
          <a:custGeom>
            <a:avLst/>
            <a:gdLst>
              <a:gd name="connsiteX0" fmla="*/ 0 w 4305300"/>
              <a:gd name="connsiteY0" fmla="*/ 0 h 1193800"/>
              <a:gd name="connsiteX1" fmla="*/ 0 w 4305300"/>
              <a:gd name="connsiteY1" fmla="*/ 0 h 1193800"/>
              <a:gd name="connsiteX2" fmla="*/ 95250 w 4305300"/>
              <a:gd name="connsiteY2" fmla="*/ 6350 h 1193800"/>
              <a:gd name="connsiteX3" fmla="*/ 1447800 w 4305300"/>
              <a:gd name="connsiteY3" fmla="*/ 0 h 1193800"/>
              <a:gd name="connsiteX4" fmla="*/ 1447800 w 4305300"/>
              <a:gd name="connsiteY4" fmla="*/ 158750 h 1193800"/>
              <a:gd name="connsiteX5" fmla="*/ 1517650 w 4305300"/>
              <a:gd name="connsiteY5" fmla="*/ 165100 h 1193800"/>
              <a:gd name="connsiteX6" fmla="*/ 2755900 w 4305300"/>
              <a:gd name="connsiteY6" fmla="*/ 139700 h 1193800"/>
              <a:gd name="connsiteX7" fmla="*/ 2743200 w 4305300"/>
              <a:gd name="connsiteY7" fmla="*/ 393700 h 1193800"/>
              <a:gd name="connsiteX8" fmla="*/ 2825750 w 4305300"/>
              <a:gd name="connsiteY8" fmla="*/ 393700 h 1193800"/>
              <a:gd name="connsiteX9" fmla="*/ 4305300 w 4305300"/>
              <a:gd name="connsiteY9" fmla="*/ 387350 h 1193800"/>
              <a:gd name="connsiteX10" fmla="*/ 4286250 w 4305300"/>
              <a:gd name="connsiteY10" fmla="*/ 1187450 h 1193800"/>
              <a:gd name="connsiteX11" fmla="*/ 0 w 4305300"/>
              <a:gd name="connsiteY11" fmla="*/ 1193800 h 1193800"/>
              <a:gd name="connsiteX12" fmla="*/ 0 w 4305300"/>
              <a:gd name="connsiteY12"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5300" h="1193800">
                <a:moveTo>
                  <a:pt x="0" y="0"/>
                </a:moveTo>
                <a:lnTo>
                  <a:pt x="0" y="0"/>
                </a:lnTo>
                <a:lnTo>
                  <a:pt x="95250" y="6350"/>
                </a:lnTo>
                <a:lnTo>
                  <a:pt x="1447800" y="0"/>
                </a:lnTo>
                <a:lnTo>
                  <a:pt x="1447800" y="158750"/>
                </a:lnTo>
                <a:lnTo>
                  <a:pt x="1517650" y="165100"/>
                </a:lnTo>
                <a:lnTo>
                  <a:pt x="2755900" y="139700"/>
                </a:lnTo>
                <a:lnTo>
                  <a:pt x="2743200" y="393700"/>
                </a:lnTo>
                <a:lnTo>
                  <a:pt x="2825750" y="393700"/>
                </a:lnTo>
                <a:lnTo>
                  <a:pt x="4305300" y="387350"/>
                </a:lnTo>
                <a:lnTo>
                  <a:pt x="4286250" y="1187450"/>
                </a:lnTo>
                <a:lnTo>
                  <a:pt x="0" y="1193800"/>
                </a:lnTo>
                <a:cubicBezTo>
                  <a:pt x="2117" y="800100"/>
                  <a:pt x="4233" y="406400"/>
                  <a:pt x="0" y="0"/>
                </a:cubicBezTo>
                <a:close/>
              </a:path>
            </a:pathLst>
          </a:cu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VERBLIJF 3</a:t>
            </a:r>
          </a:p>
        </p:txBody>
      </p:sp>
      <p:sp>
        <p:nvSpPr>
          <p:cNvPr id="11" name="Ovaal 10">
            <a:extLst>
              <a:ext uri="{FF2B5EF4-FFF2-40B4-BE49-F238E27FC236}">
                <a16:creationId xmlns:a16="http://schemas.microsoft.com/office/drawing/2014/main" id="{3AC09F5C-2EED-08D8-EAE3-FF098196CFA2}"/>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A3AAB1F4-FC11-ACF9-622D-9C07F2EC483B}"/>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13" name="Graphic 12" descr="Architectuur">
            <a:extLst>
              <a:ext uri="{FF2B5EF4-FFF2-40B4-BE49-F238E27FC236}">
                <a16:creationId xmlns:a16="http://schemas.microsoft.com/office/drawing/2014/main" id="{53B99FD1-2A73-A691-A54D-31201A17B177}"/>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161770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515994"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sz="2400"/>
              <a:t>Rijwoning, keuken en ontbijthoek in zelfde ruimte. Bijkeuken en garage aanwezig.</a:t>
            </a:r>
            <a:endParaRPr lang="en-US" sz="2800"/>
          </a:p>
          <a:p>
            <a:pPr marL="287655" indent="-287655"/>
            <a:endParaRPr lang="nl-BE"/>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42</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Voorbeeld 3</a:t>
            </a:r>
          </a:p>
        </p:txBody>
      </p:sp>
      <p:pic>
        <p:nvPicPr>
          <p:cNvPr id="2" name="Picture 1123867826">
            <a:extLst>
              <a:ext uri="{FF2B5EF4-FFF2-40B4-BE49-F238E27FC236}">
                <a16:creationId xmlns:a16="http://schemas.microsoft.com/office/drawing/2014/main" id="{C86E75C8-1F4C-5659-6712-3471EB3C4E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54" y="3236487"/>
            <a:ext cx="1945634" cy="2873552"/>
          </a:xfrm>
          <a:prstGeom prst="rect">
            <a:avLst/>
          </a:prstGeom>
        </p:spPr>
      </p:pic>
      <p:pic>
        <p:nvPicPr>
          <p:cNvPr id="4" name="Picture 805054490">
            <a:extLst>
              <a:ext uri="{FF2B5EF4-FFF2-40B4-BE49-F238E27FC236}">
                <a16:creationId xmlns:a16="http://schemas.microsoft.com/office/drawing/2014/main" id="{6538B599-A082-094A-CFB4-5D3D7524D2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086" b="10025"/>
          <a:stretch/>
        </p:blipFill>
        <p:spPr>
          <a:xfrm rot="16200000">
            <a:off x="1025176" y="3509288"/>
            <a:ext cx="3559695" cy="1745634"/>
          </a:xfrm>
          <a:prstGeom prst="rect">
            <a:avLst/>
          </a:prstGeom>
        </p:spPr>
      </p:pic>
      <p:pic>
        <p:nvPicPr>
          <p:cNvPr id="8" name="Picture 1460113804">
            <a:extLst>
              <a:ext uri="{FF2B5EF4-FFF2-40B4-BE49-F238E27FC236}">
                <a16:creationId xmlns:a16="http://schemas.microsoft.com/office/drawing/2014/main" id="{85713F28-3F3F-C4AA-9F0C-CD4F6997B35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850" b="6324"/>
          <a:stretch/>
        </p:blipFill>
        <p:spPr>
          <a:xfrm rot="16200000">
            <a:off x="2958852" y="3958907"/>
            <a:ext cx="2882821" cy="1523270"/>
          </a:xfrm>
          <a:prstGeom prst="rect">
            <a:avLst/>
          </a:prstGeom>
        </p:spPr>
      </p:pic>
      <p:sp>
        <p:nvSpPr>
          <p:cNvPr id="20" name="Tekstvak 19">
            <a:extLst>
              <a:ext uri="{FF2B5EF4-FFF2-40B4-BE49-F238E27FC236}">
                <a16:creationId xmlns:a16="http://schemas.microsoft.com/office/drawing/2014/main" id="{6998A64A-AE5C-4CB0-DF70-5CFC4470B6AC}"/>
              </a:ext>
            </a:extLst>
          </p:cNvPr>
          <p:cNvSpPr txBox="1"/>
          <p:nvPr/>
        </p:nvSpPr>
        <p:spPr>
          <a:xfrm>
            <a:off x="954128" y="4411038"/>
            <a:ext cx="705096" cy="369332"/>
          </a:xfrm>
          <a:prstGeom prst="rect">
            <a:avLst/>
          </a:prstGeom>
          <a:noFill/>
        </p:spPr>
        <p:txBody>
          <a:bodyPr wrap="square" rtlCol="0">
            <a:spAutoFit/>
          </a:bodyPr>
          <a:lstStyle/>
          <a:p>
            <a:r>
              <a:rPr lang="nl-BE" sz="900">
                <a:solidFill>
                  <a:schemeClr val="bg1"/>
                </a:solidFill>
              </a:rPr>
              <a:t>CIRCULATIE</a:t>
            </a:r>
          </a:p>
        </p:txBody>
      </p:sp>
      <p:sp>
        <p:nvSpPr>
          <p:cNvPr id="11" name="Ovaal 10">
            <a:extLst>
              <a:ext uri="{FF2B5EF4-FFF2-40B4-BE49-F238E27FC236}">
                <a16:creationId xmlns:a16="http://schemas.microsoft.com/office/drawing/2014/main" id="{0C99A3C3-321B-4256-AA95-B182B4277D37}"/>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C3220713-9489-3EBB-8452-E0765836CFCA}"/>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13" name="Graphic 12" descr="Architectuur">
            <a:extLst>
              <a:ext uri="{FF2B5EF4-FFF2-40B4-BE49-F238E27FC236}">
                <a16:creationId xmlns:a16="http://schemas.microsoft.com/office/drawing/2014/main" id="{75D3014E-ED2F-576C-966B-0B9B3ECF25D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3547345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515994"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sz="2400"/>
              <a:t>Rijwoning, keuken en ontbijthoek in zelfde ruimte. Bijkeuken en garage aanwezig.</a:t>
            </a:r>
            <a:endParaRPr lang="en-US" sz="2800"/>
          </a:p>
          <a:p>
            <a:pPr marL="287655" indent="-287655"/>
            <a:endParaRPr lang="nl-BE"/>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43</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Voorbeeld 3</a:t>
            </a:r>
          </a:p>
        </p:txBody>
      </p:sp>
      <p:pic>
        <p:nvPicPr>
          <p:cNvPr id="2" name="Picture 1123867826">
            <a:extLst>
              <a:ext uri="{FF2B5EF4-FFF2-40B4-BE49-F238E27FC236}">
                <a16:creationId xmlns:a16="http://schemas.microsoft.com/office/drawing/2014/main" id="{C86E75C8-1F4C-5659-6712-3471EB3C4E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54" y="3236487"/>
            <a:ext cx="1945634" cy="2873552"/>
          </a:xfrm>
          <a:prstGeom prst="rect">
            <a:avLst/>
          </a:prstGeom>
        </p:spPr>
      </p:pic>
      <p:pic>
        <p:nvPicPr>
          <p:cNvPr id="4" name="Picture 805054490">
            <a:extLst>
              <a:ext uri="{FF2B5EF4-FFF2-40B4-BE49-F238E27FC236}">
                <a16:creationId xmlns:a16="http://schemas.microsoft.com/office/drawing/2014/main" id="{6538B599-A082-094A-CFB4-5D3D7524D2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086" b="10025"/>
          <a:stretch/>
        </p:blipFill>
        <p:spPr>
          <a:xfrm rot="16200000">
            <a:off x="1025176" y="3509288"/>
            <a:ext cx="3559695" cy="1745634"/>
          </a:xfrm>
          <a:prstGeom prst="rect">
            <a:avLst/>
          </a:prstGeom>
        </p:spPr>
      </p:pic>
      <p:pic>
        <p:nvPicPr>
          <p:cNvPr id="8" name="Picture 1460113804">
            <a:extLst>
              <a:ext uri="{FF2B5EF4-FFF2-40B4-BE49-F238E27FC236}">
                <a16:creationId xmlns:a16="http://schemas.microsoft.com/office/drawing/2014/main" id="{85713F28-3F3F-C4AA-9F0C-CD4F6997B35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850" b="6324"/>
          <a:stretch/>
        </p:blipFill>
        <p:spPr>
          <a:xfrm rot="16200000">
            <a:off x="2958852" y="3958907"/>
            <a:ext cx="2882821" cy="1523270"/>
          </a:xfrm>
          <a:prstGeom prst="rect">
            <a:avLst/>
          </a:prstGeom>
        </p:spPr>
      </p:pic>
      <p:graphicFrame>
        <p:nvGraphicFramePr>
          <p:cNvPr id="9" name="Tabel 8">
            <a:extLst>
              <a:ext uri="{FF2B5EF4-FFF2-40B4-BE49-F238E27FC236}">
                <a16:creationId xmlns:a16="http://schemas.microsoft.com/office/drawing/2014/main" id="{F65D66E8-42D8-79C1-CB04-22B7E77FDA9C}"/>
              </a:ext>
            </a:extLst>
          </p:cNvPr>
          <p:cNvGraphicFramePr>
            <a:graphicFrameLocks/>
          </p:cNvGraphicFramePr>
          <p:nvPr/>
        </p:nvGraphicFramePr>
        <p:xfrm>
          <a:off x="5434878" y="2693646"/>
          <a:ext cx="3191738" cy="1409700"/>
        </p:xfrm>
        <a:graphic>
          <a:graphicData uri="http://schemas.openxmlformats.org/drawingml/2006/table">
            <a:tbl>
              <a:tblPr firstRow="1" bandRow="1">
                <a:tableStyleId>{5C22544A-7EE6-4342-B048-85BDC9FD1C3A}</a:tableStyleId>
              </a:tblPr>
              <a:tblGrid>
                <a:gridCol w="2227331">
                  <a:extLst>
                    <a:ext uri="{9D8B030D-6E8A-4147-A177-3AD203B41FA5}">
                      <a16:colId xmlns:a16="http://schemas.microsoft.com/office/drawing/2014/main" val="4139250026"/>
                    </a:ext>
                  </a:extLst>
                </a:gridCol>
                <a:gridCol w="964407">
                  <a:extLst>
                    <a:ext uri="{9D8B030D-6E8A-4147-A177-3AD203B41FA5}">
                      <a16:colId xmlns:a16="http://schemas.microsoft.com/office/drawing/2014/main" val="192763088"/>
                    </a:ext>
                  </a:extLst>
                </a:gridCol>
              </a:tblGrid>
              <a:tr h="274320">
                <a:tc>
                  <a:txBody>
                    <a:bodyPr/>
                    <a:lstStyle/>
                    <a:p>
                      <a:r>
                        <a:rPr lang="nl-BE" sz="1400"/>
                        <a:t>NOOIT INVOEREN</a:t>
                      </a:r>
                    </a:p>
                  </a:txBody>
                  <a:tcPr marL="68580" marR="68580" marT="34290" marB="34290"/>
                </a:tc>
                <a:tc>
                  <a:txBody>
                    <a:bodyPr/>
                    <a:lstStyle/>
                    <a:p>
                      <a:endParaRPr lang="nl-BE" sz="1400"/>
                    </a:p>
                  </a:txBody>
                  <a:tcPr marL="68580" marR="68580" marT="34290" marB="34290"/>
                </a:tc>
                <a:extLst>
                  <a:ext uri="{0D108BD9-81ED-4DB2-BD59-A6C34878D82A}">
                    <a16:rowId xmlns:a16="http://schemas.microsoft.com/office/drawing/2014/main" val="433081127"/>
                  </a:ext>
                </a:extLst>
              </a:tr>
              <a:tr h="274320">
                <a:tc>
                  <a:txBody>
                    <a:bodyPr/>
                    <a:lstStyle/>
                    <a:p>
                      <a:r>
                        <a:rPr lang="nl-BE" sz="1400"/>
                        <a:t>Ruimtes buiten BV</a:t>
                      </a:r>
                    </a:p>
                  </a:txBody>
                  <a:tcPr marL="68580" marR="68580" marT="34290" marB="34290"/>
                </a:tc>
                <a:tc>
                  <a:txBody>
                    <a:bodyPr/>
                    <a:lstStyle/>
                    <a:p>
                      <a:pPr algn="ctr"/>
                      <a:r>
                        <a:rPr lang="nl-BE" sz="1400"/>
                        <a:t>-</a:t>
                      </a:r>
                    </a:p>
                  </a:txBody>
                  <a:tcPr marL="68580" marR="68580" marT="34290" marB="34290"/>
                </a:tc>
                <a:extLst>
                  <a:ext uri="{0D108BD9-81ED-4DB2-BD59-A6C34878D82A}">
                    <a16:rowId xmlns:a16="http://schemas.microsoft.com/office/drawing/2014/main" val="2906097452"/>
                  </a:ext>
                </a:extLst>
              </a:tr>
              <a:tr h="274320">
                <a:tc>
                  <a:txBody>
                    <a:bodyPr/>
                    <a:lstStyle/>
                    <a:p>
                      <a:r>
                        <a:rPr lang="nl-BE" sz="1400"/>
                        <a:t>Circulatieruimtes</a:t>
                      </a:r>
                    </a:p>
                  </a:txBody>
                  <a:tcPr marL="68580" marR="68580" marT="34290" marB="34290"/>
                </a:tc>
                <a:tc>
                  <a:txBody>
                    <a:bodyPr/>
                    <a:lstStyle/>
                    <a:p>
                      <a:pPr algn="ctr"/>
                      <a:r>
                        <a:rPr lang="nl-BE" sz="1400"/>
                        <a:t>OK</a:t>
                      </a:r>
                    </a:p>
                  </a:txBody>
                  <a:tcPr marL="68580" marR="68580" marT="34290" marB="34290"/>
                </a:tc>
                <a:extLst>
                  <a:ext uri="{0D108BD9-81ED-4DB2-BD59-A6C34878D82A}">
                    <a16:rowId xmlns:a16="http://schemas.microsoft.com/office/drawing/2014/main" val="3612039883"/>
                  </a:ext>
                </a:extLst>
              </a:tr>
              <a:tr h="274320">
                <a:tc>
                  <a:txBody>
                    <a:bodyPr/>
                    <a:lstStyle/>
                    <a:p>
                      <a:r>
                        <a:rPr lang="nl-BE" sz="1400"/>
                        <a:t>Garage</a:t>
                      </a:r>
                    </a:p>
                  </a:txBody>
                  <a:tcPr marL="68580" marR="68580" marT="34290" marB="34290"/>
                </a:tc>
                <a:tc>
                  <a:txBody>
                    <a:bodyPr/>
                    <a:lstStyle/>
                    <a:p>
                      <a:pPr algn="ctr"/>
                      <a:r>
                        <a:rPr lang="nl-BE" sz="1400"/>
                        <a:t>OK</a:t>
                      </a:r>
                    </a:p>
                  </a:txBody>
                  <a:tcPr marL="68580" marR="68580" marT="34290" marB="34290"/>
                </a:tc>
                <a:extLst>
                  <a:ext uri="{0D108BD9-81ED-4DB2-BD59-A6C34878D82A}">
                    <a16:rowId xmlns:a16="http://schemas.microsoft.com/office/drawing/2014/main" val="4189456790"/>
                  </a:ext>
                </a:extLst>
              </a:tr>
              <a:tr h="274320">
                <a:tc>
                  <a:txBody>
                    <a:bodyPr/>
                    <a:lstStyle/>
                    <a:p>
                      <a:r>
                        <a:rPr lang="nl-BE" sz="1400"/>
                        <a:t>‘Donkere’ 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t>-</a:t>
                      </a:r>
                    </a:p>
                  </a:txBody>
                  <a:tcPr marL="68580" marR="68580" marT="34290" marB="34290"/>
                </a:tc>
                <a:extLst>
                  <a:ext uri="{0D108BD9-81ED-4DB2-BD59-A6C34878D82A}">
                    <a16:rowId xmlns:a16="http://schemas.microsoft.com/office/drawing/2014/main" val="1796448205"/>
                  </a:ext>
                </a:extLst>
              </a:tr>
            </a:tbl>
          </a:graphicData>
        </a:graphic>
      </p:graphicFrame>
      <p:sp>
        <p:nvSpPr>
          <p:cNvPr id="11" name="Rechthoek 10">
            <a:extLst>
              <a:ext uri="{FF2B5EF4-FFF2-40B4-BE49-F238E27FC236}">
                <a16:creationId xmlns:a16="http://schemas.microsoft.com/office/drawing/2014/main" id="{3BDB5A63-9B5C-8FEE-B539-043F08CE7445}"/>
              </a:ext>
            </a:extLst>
          </p:cNvPr>
          <p:cNvSpPr/>
          <p:nvPr/>
        </p:nvSpPr>
        <p:spPr>
          <a:xfrm>
            <a:off x="2732725" y="4247052"/>
            <a:ext cx="858534" cy="69404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50"/>
              <a:t>CIRCULATIE</a:t>
            </a:r>
          </a:p>
        </p:txBody>
      </p:sp>
      <p:sp>
        <p:nvSpPr>
          <p:cNvPr id="12" name="Rechthoek 11">
            <a:extLst>
              <a:ext uri="{FF2B5EF4-FFF2-40B4-BE49-F238E27FC236}">
                <a16:creationId xmlns:a16="http://schemas.microsoft.com/office/drawing/2014/main" id="{3DB463D7-5A7D-00F7-055C-55B2D4A67949}"/>
              </a:ext>
            </a:extLst>
          </p:cNvPr>
          <p:cNvSpPr/>
          <p:nvPr/>
        </p:nvSpPr>
        <p:spPr>
          <a:xfrm>
            <a:off x="4376478" y="4193218"/>
            <a:ext cx="785420" cy="74787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50"/>
              <a:t>CIRCULATIE</a:t>
            </a:r>
          </a:p>
        </p:txBody>
      </p:sp>
      <p:sp>
        <p:nvSpPr>
          <p:cNvPr id="13" name="Vrije vorm: vorm 12" descr="R">
            <a:extLst>
              <a:ext uri="{FF2B5EF4-FFF2-40B4-BE49-F238E27FC236}">
                <a16:creationId xmlns:a16="http://schemas.microsoft.com/office/drawing/2014/main" id="{6A027333-963A-9D16-1C99-84F7B7907D2E}"/>
              </a:ext>
            </a:extLst>
          </p:cNvPr>
          <p:cNvSpPr/>
          <p:nvPr/>
        </p:nvSpPr>
        <p:spPr>
          <a:xfrm>
            <a:off x="1189972" y="4748214"/>
            <a:ext cx="705302" cy="1285875"/>
          </a:xfrm>
          <a:custGeom>
            <a:avLst/>
            <a:gdLst>
              <a:gd name="connsiteX0" fmla="*/ 866775 w 866775"/>
              <a:gd name="connsiteY0" fmla="*/ 0 h 1714500"/>
              <a:gd name="connsiteX1" fmla="*/ 247650 w 866775"/>
              <a:gd name="connsiteY1" fmla="*/ 0 h 1714500"/>
              <a:gd name="connsiteX2" fmla="*/ 0 w 866775"/>
              <a:gd name="connsiteY2" fmla="*/ 209550 h 1714500"/>
              <a:gd name="connsiteX3" fmla="*/ 76200 w 866775"/>
              <a:gd name="connsiteY3" fmla="*/ 257175 h 1714500"/>
              <a:gd name="connsiteX4" fmla="*/ 47625 w 866775"/>
              <a:gd name="connsiteY4" fmla="*/ 1714500 h 1714500"/>
              <a:gd name="connsiteX5" fmla="*/ 866775 w 866775"/>
              <a:gd name="connsiteY5" fmla="*/ 1695450 h 1714500"/>
              <a:gd name="connsiteX6" fmla="*/ 866775 w 866775"/>
              <a:gd name="connsiteY6" fmla="*/ 1600200 h 1714500"/>
              <a:gd name="connsiteX7" fmla="*/ 866775 w 866775"/>
              <a:gd name="connsiteY7" fmla="*/ 0 h 1714500"/>
              <a:gd name="connsiteX0" fmla="*/ 866775 w 866775"/>
              <a:gd name="connsiteY0" fmla="*/ 0 h 1714500"/>
              <a:gd name="connsiteX1" fmla="*/ 247650 w 866775"/>
              <a:gd name="connsiteY1" fmla="*/ 0 h 1714500"/>
              <a:gd name="connsiteX2" fmla="*/ 0 w 866775"/>
              <a:gd name="connsiteY2" fmla="*/ 209550 h 1714500"/>
              <a:gd name="connsiteX3" fmla="*/ 28575 w 866775"/>
              <a:gd name="connsiteY3" fmla="*/ 219075 h 1714500"/>
              <a:gd name="connsiteX4" fmla="*/ 47625 w 866775"/>
              <a:gd name="connsiteY4" fmla="*/ 1714500 h 1714500"/>
              <a:gd name="connsiteX5" fmla="*/ 866775 w 866775"/>
              <a:gd name="connsiteY5" fmla="*/ 1695450 h 1714500"/>
              <a:gd name="connsiteX6" fmla="*/ 866775 w 866775"/>
              <a:gd name="connsiteY6" fmla="*/ 1600200 h 1714500"/>
              <a:gd name="connsiteX7" fmla="*/ 866775 w 866775"/>
              <a:gd name="connsiteY7"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775" h="1714500">
                <a:moveTo>
                  <a:pt x="866775" y="0"/>
                </a:moveTo>
                <a:lnTo>
                  <a:pt x="247650" y="0"/>
                </a:lnTo>
                <a:lnTo>
                  <a:pt x="0" y="209550"/>
                </a:lnTo>
                <a:lnTo>
                  <a:pt x="28575" y="219075"/>
                </a:lnTo>
                <a:lnTo>
                  <a:pt x="47625" y="1714500"/>
                </a:lnTo>
                <a:lnTo>
                  <a:pt x="866775" y="1695450"/>
                </a:lnTo>
                <a:lnTo>
                  <a:pt x="866775" y="1600200"/>
                </a:lnTo>
                <a:lnTo>
                  <a:pt x="86677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50"/>
              <a:t>GARAGE</a:t>
            </a:r>
          </a:p>
        </p:txBody>
      </p:sp>
      <p:sp>
        <p:nvSpPr>
          <p:cNvPr id="19" name="Vrije vorm: vorm 18">
            <a:extLst>
              <a:ext uri="{FF2B5EF4-FFF2-40B4-BE49-F238E27FC236}">
                <a16:creationId xmlns:a16="http://schemas.microsoft.com/office/drawing/2014/main" id="{61A8017F-2E04-60BA-E765-F5AB9BA76296}"/>
              </a:ext>
            </a:extLst>
          </p:cNvPr>
          <p:cNvSpPr/>
          <p:nvPr/>
        </p:nvSpPr>
        <p:spPr>
          <a:xfrm>
            <a:off x="961372" y="4233864"/>
            <a:ext cx="664369" cy="1821656"/>
          </a:xfrm>
          <a:custGeom>
            <a:avLst/>
            <a:gdLst>
              <a:gd name="connsiteX0" fmla="*/ 28575 w 885825"/>
              <a:gd name="connsiteY0" fmla="*/ 0 h 2428875"/>
              <a:gd name="connsiteX1" fmla="*/ 885825 w 885825"/>
              <a:gd name="connsiteY1" fmla="*/ 0 h 2428875"/>
              <a:gd name="connsiteX2" fmla="*/ 876300 w 885825"/>
              <a:gd name="connsiteY2" fmla="*/ 657225 h 2428875"/>
              <a:gd name="connsiteX3" fmla="*/ 504825 w 885825"/>
              <a:gd name="connsiteY3" fmla="*/ 657225 h 2428875"/>
              <a:gd name="connsiteX4" fmla="*/ 314325 w 885825"/>
              <a:gd name="connsiteY4" fmla="*/ 857250 h 2428875"/>
              <a:gd name="connsiteX5" fmla="*/ 314325 w 885825"/>
              <a:gd name="connsiteY5" fmla="*/ 2428875 h 2428875"/>
              <a:gd name="connsiteX6" fmla="*/ 0 w 885825"/>
              <a:gd name="connsiteY6" fmla="*/ 2419350 h 2428875"/>
              <a:gd name="connsiteX7" fmla="*/ 28575 w 885825"/>
              <a:gd name="connsiteY7" fmla="*/ 0 h 24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5825" h="2428875">
                <a:moveTo>
                  <a:pt x="28575" y="0"/>
                </a:moveTo>
                <a:lnTo>
                  <a:pt x="885825" y="0"/>
                </a:lnTo>
                <a:lnTo>
                  <a:pt x="876300" y="657225"/>
                </a:lnTo>
                <a:lnTo>
                  <a:pt x="504825" y="657225"/>
                </a:lnTo>
                <a:lnTo>
                  <a:pt x="314325" y="857250"/>
                </a:lnTo>
                <a:lnTo>
                  <a:pt x="314325" y="2428875"/>
                </a:lnTo>
                <a:lnTo>
                  <a:pt x="0" y="2419350"/>
                </a:lnTo>
                <a:lnTo>
                  <a:pt x="2857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50"/>
          </a:p>
        </p:txBody>
      </p:sp>
      <p:sp>
        <p:nvSpPr>
          <p:cNvPr id="20" name="Tekstvak 19">
            <a:extLst>
              <a:ext uri="{FF2B5EF4-FFF2-40B4-BE49-F238E27FC236}">
                <a16:creationId xmlns:a16="http://schemas.microsoft.com/office/drawing/2014/main" id="{6998A64A-AE5C-4CB0-DF70-5CFC4470B6AC}"/>
              </a:ext>
            </a:extLst>
          </p:cNvPr>
          <p:cNvSpPr txBox="1"/>
          <p:nvPr/>
        </p:nvSpPr>
        <p:spPr>
          <a:xfrm>
            <a:off x="954128" y="4411038"/>
            <a:ext cx="705096" cy="369332"/>
          </a:xfrm>
          <a:prstGeom prst="rect">
            <a:avLst/>
          </a:prstGeom>
          <a:noFill/>
        </p:spPr>
        <p:txBody>
          <a:bodyPr wrap="square" rtlCol="0">
            <a:spAutoFit/>
          </a:bodyPr>
          <a:lstStyle/>
          <a:p>
            <a:r>
              <a:rPr lang="nl-BE" sz="900">
                <a:solidFill>
                  <a:schemeClr val="bg1"/>
                </a:solidFill>
              </a:rPr>
              <a:t>CIRCULATIE</a:t>
            </a:r>
          </a:p>
        </p:txBody>
      </p:sp>
      <p:sp>
        <p:nvSpPr>
          <p:cNvPr id="28" name="Rechthoek 27">
            <a:extLst>
              <a:ext uri="{FF2B5EF4-FFF2-40B4-BE49-F238E27FC236}">
                <a16:creationId xmlns:a16="http://schemas.microsoft.com/office/drawing/2014/main" id="{9C74B362-C24C-8821-7C30-37FE5A1AFB20}"/>
              </a:ext>
            </a:extLst>
          </p:cNvPr>
          <p:cNvSpPr/>
          <p:nvPr/>
        </p:nvSpPr>
        <p:spPr>
          <a:xfrm>
            <a:off x="3688100" y="4698758"/>
            <a:ext cx="780854" cy="24673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50"/>
          </a:p>
        </p:txBody>
      </p:sp>
      <p:sp>
        <p:nvSpPr>
          <p:cNvPr id="15" name="Ovaal 14">
            <a:extLst>
              <a:ext uri="{FF2B5EF4-FFF2-40B4-BE49-F238E27FC236}">
                <a16:creationId xmlns:a16="http://schemas.microsoft.com/office/drawing/2014/main" id="{BA29E6B6-015A-7DFE-0444-FFCD2D98D2BA}"/>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kstvak 15">
            <a:extLst>
              <a:ext uri="{FF2B5EF4-FFF2-40B4-BE49-F238E27FC236}">
                <a16:creationId xmlns:a16="http://schemas.microsoft.com/office/drawing/2014/main" id="{282BE06C-6E86-DB42-3B61-DFF3B36CF9A0}"/>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17" name="Graphic 16" descr="Architectuur">
            <a:extLst>
              <a:ext uri="{FF2B5EF4-FFF2-40B4-BE49-F238E27FC236}">
                <a16:creationId xmlns:a16="http://schemas.microsoft.com/office/drawing/2014/main" id="{F80FD630-8351-D64E-6A93-BA7906EA3FA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2642943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515994"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sz="2400"/>
              <a:t>Rijwoning, keuken en ontbijthoek in zelfde ruimte. Bijkeuken en garage aanwezig.</a:t>
            </a:r>
            <a:endParaRPr lang="en-US" sz="2800"/>
          </a:p>
          <a:p>
            <a:pPr marL="287655" indent="-287655"/>
            <a:endParaRPr lang="nl-BE"/>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44</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Voorbeeld 3</a:t>
            </a:r>
          </a:p>
        </p:txBody>
      </p:sp>
      <p:pic>
        <p:nvPicPr>
          <p:cNvPr id="2" name="Picture 1123867826">
            <a:extLst>
              <a:ext uri="{FF2B5EF4-FFF2-40B4-BE49-F238E27FC236}">
                <a16:creationId xmlns:a16="http://schemas.microsoft.com/office/drawing/2014/main" id="{C86E75C8-1F4C-5659-6712-3471EB3C4E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54" y="3236487"/>
            <a:ext cx="1945634" cy="2873552"/>
          </a:xfrm>
          <a:prstGeom prst="rect">
            <a:avLst/>
          </a:prstGeom>
        </p:spPr>
      </p:pic>
      <p:pic>
        <p:nvPicPr>
          <p:cNvPr id="4" name="Picture 805054490">
            <a:extLst>
              <a:ext uri="{FF2B5EF4-FFF2-40B4-BE49-F238E27FC236}">
                <a16:creationId xmlns:a16="http://schemas.microsoft.com/office/drawing/2014/main" id="{6538B599-A082-094A-CFB4-5D3D7524D2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086" b="10025"/>
          <a:stretch/>
        </p:blipFill>
        <p:spPr>
          <a:xfrm rot="16200000">
            <a:off x="1025176" y="3509288"/>
            <a:ext cx="3559695" cy="1745634"/>
          </a:xfrm>
          <a:prstGeom prst="rect">
            <a:avLst/>
          </a:prstGeom>
        </p:spPr>
      </p:pic>
      <p:pic>
        <p:nvPicPr>
          <p:cNvPr id="8" name="Picture 1460113804">
            <a:extLst>
              <a:ext uri="{FF2B5EF4-FFF2-40B4-BE49-F238E27FC236}">
                <a16:creationId xmlns:a16="http://schemas.microsoft.com/office/drawing/2014/main" id="{85713F28-3F3F-C4AA-9F0C-CD4F6997B35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850" b="6324"/>
          <a:stretch/>
        </p:blipFill>
        <p:spPr>
          <a:xfrm rot="16200000">
            <a:off x="2958852" y="3958907"/>
            <a:ext cx="2882821" cy="1523270"/>
          </a:xfrm>
          <a:prstGeom prst="rect">
            <a:avLst/>
          </a:prstGeom>
        </p:spPr>
      </p:pic>
      <p:graphicFrame>
        <p:nvGraphicFramePr>
          <p:cNvPr id="9" name="Tabel 8">
            <a:extLst>
              <a:ext uri="{FF2B5EF4-FFF2-40B4-BE49-F238E27FC236}">
                <a16:creationId xmlns:a16="http://schemas.microsoft.com/office/drawing/2014/main" id="{F65D66E8-42D8-79C1-CB04-22B7E77FDA9C}"/>
              </a:ext>
            </a:extLst>
          </p:cNvPr>
          <p:cNvGraphicFramePr>
            <a:graphicFrameLocks/>
          </p:cNvGraphicFramePr>
          <p:nvPr/>
        </p:nvGraphicFramePr>
        <p:xfrm>
          <a:off x="5434878" y="2693646"/>
          <a:ext cx="3191738" cy="1409700"/>
        </p:xfrm>
        <a:graphic>
          <a:graphicData uri="http://schemas.openxmlformats.org/drawingml/2006/table">
            <a:tbl>
              <a:tblPr firstRow="1" bandRow="1">
                <a:tableStyleId>{5C22544A-7EE6-4342-B048-85BDC9FD1C3A}</a:tableStyleId>
              </a:tblPr>
              <a:tblGrid>
                <a:gridCol w="2227331">
                  <a:extLst>
                    <a:ext uri="{9D8B030D-6E8A-4147-A177-3AD203B41FA5}">
                      <a16:colId xmlns:a16="http://schemas.microsoft.com/office/drawing/2014/main" val="4139250026"/>
                    </a:ext>
                  </a:extLst>
                </a:gridCol>
                <a:gridCol w="964407">
                  <a:extLst>
                    <a:ext uri="{9D8B030D-6E8A-4147-A177-3AD203B41FA5}">
                      <a16:colId xmlns:a16="http://schemas.microsoft.com/office/drawing/2014/main" val="192763088"/>
                    </a:ext>
                  </a:extLst>
                </a:gridCol>
              </a:tblGrid>
              <a:tr h="274320">
                <a:tc>
                  <a:txBody>
                    <a:bodyPr/>
                    <a:lstStyle/>
                    <a:p>
                      <a:r>
                        <a:rPr lang="nl-BE" sz="1400"/>
                        <a:t>NOOIT INVOEREN</a:t>
                      </a:r>
                    </a:p>
                  </a:txBody>
                  <a:tcPr marL="68580" marR="68580" marT="34290" marB="34290"/>
                </a:tc>
                <a:tc>
                  <a:txBody>
                    <a:bodyPr/>
                    <a:lstStyle/>
                    <a:p>
                      <a:endParaRPr lang="nl-BE" sz="1400"/>
                    </a:p>
                  </a:txBody>
                  <a:tcPr marL="68580" marR="68580" marT="34290" marB="34290"/>
                </a:tc>
                <a:extLst>
                  <a:ext uri="{0D108BD9-81ED-4DB2-BD59-A6C34878D82A}">
                    <a16:rowId xmlns:a16="http://schemas.microsoft.com/office/drawing/2014/main" val="433081127"/>
                  </a:ext>
                </a:extLst>
              </a:tr>
              <a:tr h="274320">
                <a:tc>
                  <a:txBody>
                    <a:bodyPr/>
                    <a:lstStyle/>
                    <a:p>
                      <a:r>
                        <a:rPr lang="nl-BE" sz="1400"/>
                        <a:t>Ruimtes buiten BV</a:t>
                      </a:r>
                    </a:p>
                  </a:txBody>
                  <a:tcPr marL="68580" marR="68580" marT="34290" marB="34290"/>
                </a:tc>
                <a:tc>
                  <a:txBody>
                    <a:bodyPr/>
                    <a:lstStyle/>
                    <a:p>
                      <a:pPr algn="ctr"/>
                      <a:r>
                        <a:rPr lang="nl-BE" sz="1400"/>
                        <a:t>-</a:t>
                      </a:r>
                    </a:p>
                  </a:txBody>
                  <a:tcPr marL="68580" marR="68580" marT="34290" marB="34290"/>
                </a:tc>
                <a:extLst>
                  <a:ext uri="{0D108BD9-81ED-4DB2-BD59-A6C34878D82A}">
                    <a16:rowId xmlns:a16="http://schemas.microsoft.com/office/drawing/2014/main" val="2906097452"/>
                  </a:ext>
                </a:extLst>
              </a:tr>
              <a:tr h="274320">
                <a:tc>
                  <a:txBody>
                    <a:bodyPr/>
                    <a:lstStyle/>
                    <a:p>
                      <a:r>
                        <a:rPr lang="nl-BE" sz="1400"/>
                        <a:t>Circulatieruimtes</a:t>
                      </a:r>
                    </a:p>
                  </a:txBody>
                  <a:tcPr marL="68580" marR="68580" marT="34290" marB="34290"/>
                </a:tc>
                <a:tc>
                  <a:txBody>
                    <a:bodyPr/>
                    <a:lstStyle/>
                    <a:p>
                      <a:pPr algn="ctr"/>
                      <a:r>
                        <a:rPr lang="nl-BE" sz="1400"/>
                        <a:t>OK</a:t>
                      </a:r>
                    </a:p>
                  </a:txBody>
                  <a:tcPr marL="68580" marR="68580" marT="34290" marB="34290"/>
                </a:tc>
                <a:extLst>
                  <a:ext uri="{0D108BD9-81ED-4DB2-BD59-A6C34878D82A}">
                    <a16:rowId xmlns:a16="http://schemas.microsoft.com/office/drawing/2014/main" val="3612039883"/>
                  </a:ext>
                </a:extLst>
              </a:tr>
              <a:tr h="274320">
                <a:tc>
                  <a:txBody>
                    <a:bodyPr/>
                    <a:lstStyle/>
                    <a:p>
                      <a:r>
                        <a:rPr lang="nl-BE" sz="1400"/>
                        <a:t>Garage</a:t>
                      </a:r>
                    </a:p>
                  </a:txBody>
                  <a:tcPr marL="68580" marR="68580" marT="34290" marB="34290"/>
                </a:tc>
                <a:tc>
                  <a:txBody>
                    <a:bodyPr/>
                    <a:lstStyle/>
                    <a:p>
                      <a:pPr algn="ctr"/>
                      <a:r>
                        <a:rPr lang="nl-BE" sz="1400"/>
                        <a:t>OK</a:t>
                      </a:r>
                    </a:p>
                  </a:txBody>
                  <a:tcPr marL="68580" marR="68580" marT="34290" marB="34290"/>
                </a:tc>
                <a:extLst>
                  <a:ext uri="{0D108BD9-81ED-4DB2-BD59-A6C34878D82A}">
                    <a16:rowId xmlns:a16="http://schemas.microsoft.com/office/drawing/2014/main" val="4189456790"/>
                  </a:ext>
                </a:extLst>
              </a:tr>
              <a:tr h="274320">
                <a:tc>
                  <a:txBody>
                    <a:bodyPr/>
                    <a:lstStyle/>
                    <a:p>
                      <a:r>
                        <a:rPr lang="nl-BE" sz="1400"/>
                        <a:t>‘Donkere’ 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t>-</a:t>
                      </a:r>
                    </a:p>
                  </a:txBody>
                  <a:tcPr marL="68580" marR="68580" marT="34290" marB="34290"/>
                </a:tc>
                <a:extLst>
                  <a:ext uri="{0D108BD9-81ED-4DB2-BD59-A6C34878D82A}">
                    <a16:rowId xmlns:a16="http://schemas.microsoft.com/office/drawing/2014/main" val="1796448205"/>
                  </a:ext>
                </a:extLst>
              </a:tr>
            </a:tbl>
          </a:graphicData>
        </a:graphic>
      </p:graphicFrame>
      <p:sp>
        <p:nvSpPr>
          <p:cNvPr id="11" name="Rechthoek 10">
            <a:extLst>
              <a:ext uri="{FF2B5EF4-FFF2-40B4-BE49-F238E27FC236}">
                <a16:creationId xmlns:a16="http://schemas.microsoft.com/office/drawing/2014/main" id="{3BDB5A63-9B5C-8FEE-B539-043F08CE7445}"/>
              </a:ext>
            </a:extLst>
          </p:cNvPr>
          <p:cNvSpPr/>
          <p:nvPr/>
        </p:nvSpPr>
        <p:spPr>
          <a:xfrm>
            <a:off x="2732725" y="4247052"/>
            <a:ext cx="858534" cy="69404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50"/>
              <a:t>CIRCULATIE</a:t>
            </a:r>
          </a:p>
        </p:txBody>
      </p:sp>
      <p:sp>
        <p:nvSpPr>
          <p:cNvPr id="12" name="Rechthoek 11">
            <a:extLst>
              <a:ext uri="{FF2B5EF4-FFF2-40B4-BE49-F238E27FC236}">
                <a16:creationId xmlns:a16="http://schemas.microsoft.com/office/drawing/2014/main" id="{3DB463D7-5A7D-00F7-055C-55B2D4A67949}"/>
              </a:ext>
            </a:extLst>
          </p:cNvPr>
          <p:cNvSpPr/>
          <p:nvPr/>
        </p:nvSpPr>
        <p:spPr>
          <a:xfrm>
            <a:off x="4376478" y="4193218"/>
            <a:ext cx="785420" cy="74787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50"/>
              <a:t>CIRCULATIE</a:t>
            </a:r>
          </a:p>
        </p:txBody>
      </p:sp>
      <p:sp>
        <p:nvSpPr>
          <p:cNvPr id="13" name="Vrije vorm: vorm 12" descr="R">
            <a:extLst>
              <a:ext uri="{FF2B5EF4-FFF2-40B4-BE49-F238E27FC236}">
                <a16:creationId xmlns:a16="http://schemas.microsoft.com/office/drawing/2014/main" id="{6A027333-963A-9D16-1C99-84F7B7907D2E}"/>
              </a:ext>
            </a:extLst>
          </p:cNvPr>
          <p:cNvSpPr/>
          <p:nvPr/>
        </p:nvSpPr>
        <p:spPr>
          <a:xfrm>
            <a:off x="1189972" y="4748214"/>
            <a:ext cx="705302" cy="1285875"/>
          </a:xfrm>
          <a:custGeom>
            <a:avLst/>
            <a:gdLst>
              <a:gd name="connsiteX0" fmla="*/ 866775 w 866775"/>
              <a:gd name="connsiteY0" fmla="*/ 0 h 1714500"/>
              <a:gd name="connsiteX1" fmla="*/ 247650 w 866775"/>
              <a:gd name="connsiteY1" fmla="*/ 0 h 1714500"/>
              <a:gd name="connsiteX2" fmla="*/ 0 w 866775"/>
              <a:gd name="connsiteY2" fmla="*/ 209550 h 1714500"/>
              <a:gd name="connsiteX3" fmla="*/ 76200 w 866775"/>
              <a:gd name="connsiteY3" fmla="*/ 257175 h 1714500"/>
              <a:gd name="connsiteX4" fmla="*/ 47625 w 866775"/>
              <a:gd name="connsiteY4" fmla="*/ 1714500 h 1714500"/>
              <a:gd name="connsiteX5" fmla="*/ 866775 w 866775"/>
              <a:gd name="connsiteY5" fmla="*/ 1695450 h 1714500"/>
              <a:gd name="connsiteX6" fmla="*/ 866775 w 866775"/>
              <a:gd name="connsiteY6" fmla="*/ 1600200 h 1714500"/>
              <a:gd name="connsiteX7" fmla="*/ 866775 w 866775"/>
              <a:gd name="connsiteY7" fmla="*/ 0 h 1714500"/>
              <a:gd name="connsiteX0" fmla="*/ 866775 w 866775"/>
              <a:gd name="connsiteY0" fmla="*/ 0 h 1714500"/>
              <a:gd name="connsiteX1" fmla="*/ 247650 w 866775"/>
              <a:gd name="connsiteY1" fmla="*/ 0 h 1714500"/>
              <a:gd name="connsiteX2" fmla="*/ 0 w 866775"/>
              <a:gd name="connsiteY2" fmla="*/ 209550 h 1714500"/>
              <a:gd name="connsiteX3" fmla="*/ 28575 w 866775"/>
              <a:gd name="connsiteY3" fmla="*/ 219075 h 1714500"/>
              <a:gd name="connsiteX4" fmla="*/ 47625 w 866775"/>
              <a:gd name="connsiteY4" fmla="*/ 1714500 h 1714500"/>
              <a:gd name="connsiteX5" fmla="*/ 866775 w 866775"/>
              <a:gd name="connsiteY5" fmla="*/ 1695450 h 1714500"/>
              <a:gd name="connsiteX6" fmla="*/ 866775 w 866775"/>
              <a:gd name="connsiteY6" fmla="*/ 1600200 h 1714500"/>
              <a:gd name="connsiteX7" fmla="*/ 866775 w 866775"/>
              <a:gd name="connsiteY7"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775" h="1714500">
                <a:moveTo>
                  <a:pt x="866775" y="0"/>
                </a:moveTo>
                <a:lnTo>
                  <a:pt x="247650" y="0"/>
                </a:lnTo>
                <a:lnTo>
                  <a:pt x="0" y="209550"/>
                </a:lnTo>
                <a:lnTo>
                  <a:pt x="28575" y="219075"/>
                </a:lnTo>
                <a:lnTo>
                  <a:pt x="47625" y="1714500"/>
                </a:lnTo>
                <a:lnTo>
                  <a:pt x="866775" y="1695450"/>
                </a:lnTo>
                <a:lnTo>
                  <a:pt x="866775" y="1600200"/>
                </a:lnTo>
                <a:lnTo>
                  <a:pt x="86677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50"/>
              <a:t>GARAGE</a:t>
            </a:r>
          </a:p>
        </p:txBody>
      </p:sp>
      <p:sp>
        <p:nvSpPr>
          <p:cNvPr id="19" name="Vrije vorm: vorm 18">
            <a:extLst>
              <a:ext uri="{FF2B5EF4-FFF2-40B4-BE49-F238E27FC236}">
                <a16:creationId xmlns:a16="http://schemas.microsoft.com/office/drawing/2014/main" id="{61A8017F-2E04-60BA-E765-F5AB9BA76296}"/>
              </a:ext>
            </a:extLst>
          </p:cNvPr>
          <p:cNvSpPr/>
          <p:nvPr/>
        </p:nvSpPr>
        <p:spPr>
          <a:xfrm>
            <a:off x="961372" y="4233864"/>
            <a:ext cx="664369" cy="1821656"/>
          </a:xfrm>
          <a:custGeom>
            <a:avLst/>
            <a:gdLst>
              <a:gd name="connsiteX0" fmla="*/ 28575 w 885825"/>
              <a:gd name="connsiteY0" fmla="*/ 0 h 2428875"/>
              <a:gd name="connsiteX1" fmla="*/ 885825 w 885825"/>
              <a:gd name="connsiteY1" fmla="*/ 0 h 2428875"/>
              <a:gd name="connsiteX2" fmla="*/ 876300 w 885825"/>
              <a:gd name="connsiteY2" fmla="*/ 657225 h 2428875"/>
              <a:gd name="connsiteX3" fmla="*/ 504825 w 885825"/>
              <a:gd name="connsiteY3" fmla="*/ 657225 h 2428875"/>
              <a:gd name="connsiteX4" fmla="*/ 314325 w 885825"/>
              <a:gd name="connsiteY4" fmla="*/ 857250 h 2428875"/>
              <a:gd name="connsiteX5" fmla="*/ 314325 w 885825"/>
              <a:gd name="connsiteY5" fmla="*/ 2428875 h 2428875"/>
              <a:gd name="connsiteX6" fmla="*/ 0 w 885825"/>
              <a:gd name="connsiteY6" fmla="*/ 2419350 h 2428875"/>
              <a:gd name="connsiteX7" fmla="*/ 28575 w 885825"/>
              <a:gd name="connsiteY7" fmla="*/ 0 h 24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5825" h="2428875">
                <a:moveTo>
                  <a:pt x="28575" y="0"/>
                </a:moveTo>
                <a:lnTo>
                  <a:pt x="885825" y="0"/>
                </a:lnTo>
                <a:lnTo>
                  <a:pt x="876300" y="657225"/>
                </a:lnTo>
                <a:lnTo>
                  <a:pt x="504825" y="657225"/>
                </a:lnTo>
                <a:lnTo>
                  <a:pt x="314325" y="857250"/>
                </a:lnTo>
                <a:lnTo>
                  <a:pt x="314325" y="2428875"/>
                </a:lnTo>
                <a:lnTo>
                  <a:pt x="0" y="2419350"/>
                </a:lnTo>
                <a:lnTo>
                  <a:pt x="2857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50"/>
          </a:p>
        </p:txBody>
      </p:sp>
      <p:sp>
        <p:nvSpPr>
          <p:cNvPr id="20" name="Tekstvak 19">
            <a:extLst>
              <a:ext uri="{FF2B5EF4-FFF2-40B4-BE49-F238E27FC236}">
                <a16:creationId xmlns:a16="http://schemas.microsoft.com/office/drawing/2014/main" id="{6998A64A-AE5C-4CB0-DF70-5CFC4470B6AC}"/>
              </a:ext>
            </a:extLst>
          </p:cNvPr>
          <p:cNvSpPr txBox="1"/>
          <p:nvPr/>
        </p:nvSpPr>
        <p:spPr>
          <a:xfrm>
            <a:off x="954128" y="4411038"/>
            <a:ext cx="705096" cy="369332"/>
          </a:xfrm>
          <a:prstGeom prst="rect">
            <a:avLst/>
          </a:prstGeom>
          <a:noFill/>
        </p:spPr>
        <p:txBody>
          <a:bodyPr wrap="square" rtlCol="0">
            <a:spAutoFit/>
          </a:bodyPr>
          <a:lstStyle/>
          <a:p>
            <a:r>
              <a:rPr lang="nl-BE" sz="900">
                <a:solidFill>
                  <a:schemeClr val="bg1"/>
                </a:solidFill>
              </a:rPr>
              <a:t>CIRCULATIE</a:t>
            </a:r>
          </a:p>
        </p:txBody>
      </p:sp>
      <p:sp>
        <p:nvSpPr>
          <p:cNvPr id="28" name="Rechthoek 27">
            <a:extLst>
              <a:ext uri="{FF2B5EF4-FFF2-40B4-BE49-F238E27FC236}">
                <a16:creationId xmlns:a16="http://schemas.microsoft.com/office/drawing/2014/main" id="{9C74B362-C24C-8821-7C30-37FE5A1AFB20}"/>
              </a:ext>
            </a:extLst>
          </p:cNvPr>
          <p:cNvSpPr/>
          <p:nvPr/>
        </p:nvSpPr>
        <p:spPr>
          <a:xfrm>
            <a:off x="3688100" y="4698758"/>
            <a:ext cx="780854" cy="24673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50"/>
          </a:p>
        </p:txBody>
      </p:sp>
      <p:sp>
        <p:nvSpPr>
          <p:cNvPr id="29" name="Ovaal 28">
            <a:extLst>
              <a:ext uri="{FF2B5EF4-FFF2-40B4-BE49-F238E27FC236}">
                <a16:creationId xmlns:a16="http://schemas.microsoft.com/office/drawing/2014/main" id="{708812A9-30B5-7F7A-A62E-AF26FE81E612}"/>
              </a:ext>
            </a:extLst>
          </p:cNvPr>
          <p:cNvSpPr/>
          <p:nvPr/>
        </p:nvSpPr>
        <p:spPr>
          <a:xfrm>
            <a:off x="131326" y="3192165"/>
            <a:ext cx="1016246" cy="10105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cxnSp>
        <p:nvCxnSpPr>
          <p:cNvPr id="30" name="Rechte verbindingslijn 29">
            <a:extLst>
              <a:ext uri="{FF2B5EF4-FFF2-40B4-BE49-F238E27FC236}">
                <a16:creationId xmlns:a16="http://schemas.microsoft.com/office/drawing/2014/main" id="{A650789A-E1E8-9B29-3083-0CFA877ABC96}"/>
              </a:ext>
            </a:extLst>
          </p:cNvPr>
          <p:cNvCxnSpPr>
            <a:cxnSpLocks/>
            <a:stCxn id="29" idx="0"/>
            <a:endCxn id="31" idx="1"/>
          </p:cNvCxnSpPr>
          <p:nvPr/>
        </p:nvCxnSpPr>
        <p:spPr>
          <a:xfrm flipV="1">
            <a:off x="639449" y="2547232"/>
            <a:ext cx="857671" cy="64493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kstvak 30">
            <a:extLst>
              <a:ext uri="{FF2B5EF4-FFF2-40B4-BE49-F238E27FC236}">
                <a16:creationId xmlns:a16="http://schemas.microsoft.com/office/drawing/2014/main" id="{DF68DBFA-7F5B-C4C2-31A3-01799B179498}"/>
              </a:ext>
            </a:extLst>
          </p:cNvPr>
          <p:cNvSpPr txBox="1"/>
          <p:nvPr/>
        </p:nvSpPr>
        <p:spPr>
          <a:xfrm>
            <a:off x="1497120" y="2351024"/>
            <a:ext cx="3425153" cy="392415"/>
          </a:xfrm>
          <a:prstGeom prst="rect">
            <a:avLst/>
          </a:prstGeom>
          <a:noFill/>
        </p:spPr>
        <p:txBody>
          <a:bodyPr wrap="square" rtlCol="0">
            <a:spAutoFit/>
          </a:bodyPr>
          <a:lstStyle/>
          <a:p>
            <a:r>
              <a:rPr lang="nl-BE" sz="975">
                <a:solidFill>
                  <a:srgbClr val="FF0000"/>
                </a:solidFill>
              </a:rPr>
              <a:t>!! Ontbijt-/eethoekje in de keuken wordt NIET gezien als aparte verblijfsfunctie. Is heel vaak gewoon deel van de keuken.</a:t>
            </a:r>
          </a:p>
        </p:txBody>
      </p:sp>
      <p:sp>
        <p:nvSpPr>
          <p:cNvPr id="15" name="Ovaal 14">
            <a:extLst>
              <a:ext uri="{FF2B5EF4-FFF2-40B4-BE49-F238E27FC236}">
                <a16:creationId xmlns:a16="http://schemas.microsoft.com/office/drawing/2014/main" id="{5FD9D986-89E6-C585-9731-1E5D051F1840}"/>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kstvak 15">
            <a:extLst>
              <a:ext uri="{FF2B5EF4-FFF2-40B4-BE49-F238E27FC236}">
                <a16:creationId xmlns:a16="http://schemas.microsoft.com/office/drawing/2014/main" id="{9A803B83-3FC7-AD00-60E0-06D7C4F38E64}"/>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17" name="Graphic 16" descr="Architectuur">
            <a:extLst>
              <a:ext uri="{FF2B5EF4-FFF2-40B4-BE49-F238E27FC236}">
                <a16:creationId xmlns:a16="http://schemas.microsoft.com/office/drawing/2014/main" id="{6EBC9E3B-C08B-6AA9-6E5C-387956AD625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36187677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515994"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sz="2400"/>
              <a:t>Rijwoning, keuken en ontbijthoek in zelfde ruimte. Bijkeuken en garage aanwezig.</a:t>
            </a:r>
            <a:endParaRPr lang="en-US" sz="2800"/>
          </a:p>
          <a:p>
            <a:pPr marL="287655" indent="-287655"/>
            <a:endParaRPr lang="nl-BE"/>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45</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Voorbeeld 3</a:t>
            </a:r>
          </a:p>
        </p:txBody>
      </p:sp>
      <p:pic>
        <p:nvPicPr>
          <p:cNvPr id="2" name="Picture 1123867826">
            <a:extLst>
              <a:ext uri="{FF2B5EF4-FFF2-40B4-BE49-F238E27FC236}">
                <a16:creationId xmlns:a16="http://schemas.microsoft.com/office/drawing/2014/main" id="{C86E75C8-1F4C-5659-6712-3471EB3C4E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54" y="3236487"/>
            <a:ext cx="1945634" cy="2873552"/>
          </a:xfrm>
          <a:prstGeom prst="rect">
            <a:avLst/>
          </a:prstGeom>
        </p:spPr>
      </p:pic>
      <p:pic>
        <p:nvPicPr>
          <p:cNvPr id="4" name="Picture 805054490">
            <a:extLst>
              <a:ext uri="{FF2B5EF4-FFF2-40B4-BE49-F238E27FC236}">
                <a16:creationId xmlns:a16="http://schemas.microsoft.com/office/drawing/2014/main" id="{6538B599-A082-094A-CFB4-5D3D7524D2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086" b="10025"/>
          <a:stretch/>
        </p:blipFill>
        <p:spPr>
          <a:xfrm rot="16200000">
            <a:off x="1025176" y="3509288"/>
            <a:ext cx="3559695" cy="1745634"/>
          </a:xfrm>
          <a:prstGeom prst="rect">
            <a:avLst/>
          </a:prstGeom>
        </p:spPr>
      </p:pic>
      <p:pic>
        <p:nvPicPr>
          <p:cNvPr id="8" name="Picture 1460113804">
            <a:extLst>
              <a:ext uri="{FF2B5EF4-FFF2-40B4-BE49-F238E27FC236}">
                <a16:creationId xmlns:a16="http://schemas.microsoft.com/office/drawing/2014/main" id="{85713F28-3F3F-C4AA-9F0C-CD4F6997B35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850" b="6324"/>
          <a:stretch/>
        </p:blipFill>
        <p:spPr>
          <a:xfrm rot="16200000">
            <a:off x="2958852" y="3958907"/>
            <a:ext cx="2882821" cy="1523270"/>
          </a:xfrm>
          <a:prstGeom prst="rect">
            <a:avLst/>
          </a:prstGeom>
        </p:spPr>
      </p:pic>
      <p:graphicFrame>
        <p:nvGraphicFramePr>
          <p:cNvPr id="9" name="Tabel 8">
            <a:extLst>
              <a:ext uri="{FF2B5EF4-FFF2-40B4-BE49-F238E27FC236}">
                <a16:creationId xmlns:a16="http://schemas.microsoft.com/office/drawing/2014/main" id="{F65D66E8-42D8-79C1-CB04-22B7E77FDA9C}"/>
              </a:ext>
            </a:extLst>
          </p:cNvPr>
          <p:cNvGraphicFramePr>
            <a:graphicFrameLocks/>
          </p:cNvGraphicFramePr>
          <p:nvPr/>
        </p:nvGraphicFramePr>
        <p:xfrm>
          <a:off x="5434878" y="2693646"/>
          <a:ext cx="3191738" cy="1409700"/>
        </p:xfrm>
        <a:graphic>
          <a:graphicData uri="http://schemas.openxmlformats.org/drawingml/2006/table">
            <a:tbl>
              <a:tblPr firstRow="1" bandRow="1">
                <a:tableStyleId>{5C22544A-7EE6-4342-B048-85BDC9FD1C3A}</a:tableStyleId>
              </a:tblPr>
              <a:tblGrid>
                <a:gridCol w="2227331">
                  <a:extLst>
                    <a:ext uri="{9D8B030D-6E8A-4147-A177-3AD203B41FA5}">
                      <a16:colId xmlns:a16="http://schemas.microsoft.com/office/drawing/2014/main" val="4139250026"/>
                    </a:ext>
                  </a:extLst>
                </a:gridCol>
                <a:gridCol w="964407">
                  <a:extLst>
                    <a:ext uri="{9D8B030D-6E8A-4147-A177-3AD203B41FA5}">
                      <a16:colId xmlns:a16="http://schemas.microsoft.com/office/drawing/2014/main" val="192763088"/>
                    </a:ext>
                  </a:extLst>
                </a:gridCol>
              </a:tblGrid>
              <a:tr h="274320">
                <a:tc>
                  <a:txBody>
                    <a:bodyPr/>
                    <a:lstStyle/>
                    <a:p>
                      <a:r>
                        <a:rPr lang="nl-BE" sz="1400"/>
                        <a:t>NOOIT INVOEREN</a:t>
                      </a:r>
                    </a:p>
                  </a:txBody>
                  <a:tcPr marL="68580" marR="68580" marT="34290" marB="34290"/>
                </a:tc>
                <a:tc>
                  <a:txBody>
                    <a:bodyPr/>
                    <a:lstStyle/>
                    <a:p>
                      <a:endParaRPr lang="nl-BE" sz="1400"/>
                    </a:p>
                  </a:txBody>
                  <a:tcPr marL="68580" marR="68580" marT="34290" marB="34290"/>
                </a:tc>
                <a:extLst>
                  <a:ext uri="{0D108BD9-81ED-4DB2-BD59-A6C34878D82A}">
                    <a16:rowId xmlns:a16="http://schemas.microsoft.com/office/drawing/2014/main" val="433081127"/>
                  </a:ext>
                </a:extLst>
              </a:tr>
              <a:tr h="274320">
                <a:tc>
                  <a:txBody>
                    <a:bodyPr/>
                    <a:lstStyle/>
                    <a:p>
                      <a:r>
                        <a:rPr lang="nl-BE" sz="1400"/>
                        <a:t>Ruimtes buiten BV</a:t>
                      </a:r>
                    </a:p>
                  </a:txBody>
                  <a:tcPr marL="68580" marR="68580" marT="34290" marB="34290"/>
                </a:tc>
                <a:tc>
                  <a:txBody>
                    <a:bodyPr/>
                    <a:lstStyle/>
                    <a:p>
                      <a:pPr algn="ctr"/>
                      <a:r>
                        <a:rPr lang="nl-BE" sz="1400"/>
                        <a:t>-</a:t>
                      </a:r>
                    </a:p>
                  </a:txBody>
                  <a:tcPr marL="68580" marR="68580" marT="34290" marB="34290"/>
                </a:tc>
                <a:extLst>
                  <a:ext uri="{0D108BD9-81ED-4DB2-BD59-A6C34878D82A}">
                    <a16:rowId xmlns:a16="http://schemas.microsoft.com/office/drawing/2014/main" val="2906097452"/>
                  </a:ext>
                </a:extLst>
              </a:tr>
              <a:tr h="274320">
                <a:tc>
                  <a:txBody>
                    <a:bodyPr/>
                    <a:lstStyle/>
                    <a:p>
                      <a:r>
                        <a:rPr lang="nl-BE" sz="1400"/>
                        <a:t>Circulatieruimtes</a:t>
                      </a:r>
                    </a:p>
                  </a:txBody>
                  <a:tcPr marL="68580" marR="68580" marT="34290" marB="34290"/>
                </a:tc>
                <a:tc>
                  <a:txBody>
                    <a:bodyPr/>
                    <a:lstStyle/>
                    <a:p>
                      <a:pPr algn="ctr"/>
                      <a:r>
                        <a:rPr lang="nl-BE" sz="1400"/>
                        <a:t>OK</a:t>
                      </a:r>
                    </a:p>
                  </a:txBody>
                  <a:tcPr marL="68580" marR="68580" marT="34290" marB="34290"/>
                </a:tc>
                <a:extLst>
                  <a:ext uri="{0D108BD9-81ED-4DB2-BD59-A6C34878D82A}">
                    <a16:rowId xmlns:a16="http://schemas.microsoft.com/office/drawing/2014/main" val="3612039883"/>
                  </a:ext>
                </a:extLst>
              </a:tr>
              <a:tr h="274320">
                <a:tc>
                  <a:txBody>
                    <a:bodyPr/>
                    <a:lstStyle/>
                    <a:p>
                      <a:r>
                        <a:rPr lang="nl-BE" sz="1400"/>
                        <a:t>Garage</a:t>
                      </a:r>
                    </a:p>
                  </a:txBody>
                  <a:tcPr marL="68580" marR="68580" marT="34290" marB="34290"/>
                </a:tc>
                <a:tc>
                  <a:txBody>
                    <a:bodyPr/>
                    <a:lstStyle/>
                    <a:p>
                      <a:pPr algn="ctr"/>
                      <a:r>
                        <a:rPr lang="nl-BE" sz="1400"/>
                        <a:t>OK</a:t>
                      </a:r>
                    </a:p>
                  </a:txBody>
                  <a:tcPr marL="68580" marR="68580" marT="34290" marB="34290"/>
                </a:tc>
                <a:extLst>
                  <a:ext uri="{0D108BD9-81ED-4DB2-BD59-A6C34878D82A}">
                    <a16:rowId xmlns:a16="http://schemas.microsoft.com/office/drawing/2014/main" val="4189456790"/>
                  </a:ext>
                </a:extLst>
              </a:tr>
              <a:tr h="274320">
                <a:tc>
                  <a:txBody>
                    <a:bodyPr/>
                    <a:lstStyle/>
                    <a:p>
                      <a:r>
                        <a:rPr lang="nl-BE" sz="1400"/>
                        <a:t>‘Donkere’ 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t>-</a:t>
                      </a:r>
                    </a:p>
                  </a:txBody>
                  <a:tcPr marL="68580" marR="68580" marT="34290" marB="34290"/>
                </a:tc>
                <a:extLst>
                  <a:ext uri="{0D108BD9-81ED-4DB2-BD59-A6C34878D82A}">
                    <a16:rowId xmlns:a16="http://schemas.microsoft.com/office/drawing/2014/main" val="1796448205"/>
                  </a:ext>
                </a:extLst>
              </a:tr>
            </a:tbl>
          </a:graphicData>
        </a:graphic>
      </p:graphicFrame>
      <p:sp>
        <p:nvSpPr>
          <p:cNvPr id="11" name="Rechthoek 10">
            <a:extLst>
              <a:ext uri="{FF2B5EF4-FFF2-40B4-BE49-F238E27FC236}">
                <a16:creationId xmlns:a16="http://schemas.microsoft.com/office/drawing/2014/main" id="{3BDB5A63-9B5C-8FEE-B539-043F08CE7445}"/>
              </a:ext>
            </a:extLst>
          </p:cNvPr>
          <p:cNvSpPr/>
          <p:nvPr/>
        </p:nvSpPr>
        <p:spPr>
          <a:xfrm>
            <a:off x="2732725" y="4247052"/>
            <a:ext cx="858534" cy="69404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50"/>
              <a:t>CIRCULATIE</a:t>
            </a:r>
          </a:p>
        </p:txBody>
      </p:sp>
      <p:sp>
        <p:nvSpPr>
          <p:cNvPr id="12" name="Rechthoek 11">
            <a:extLst>
              <a:ext uri="{FF2B5EF4-FFF2-40B4-BE49-F238E27FC236}">
                <a16:creationId xmlns:a16="http://schemas.microsoft.com/office/drawing/2014/main" id="{3DB463D7-5A7D-00F7-055C-55B2D4A67949}"/>
              </a:ext>
            </a:extLst>
          </p:cNvPr>
          <p:cNvSpPr/>
          <p:nvPr/>
        </p:nvSpPr>
        <p:spPr>
          <a:xfrm>
            <a:off x="4376478" y="4193218"/>
            <a:ext cx="785420" cy="74787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50"/>
              <a:t>CIRCULATIE</a:t>
            </a:r>
          </a:p>
        </p:txBody>
      </p:sp>
      <p:sp>
        <p:nvSpPr>
          <p:cNvPr id="13" name="Vrije vorm: vorm 12" descr="R">
            <a:extLst>
              <a:ext uri="{FF2B5EF4-FFF2-40B4-BE49-F238E27FC236}">
                <a16:creationId xmlns:a16="http://schemas.microsoft.com/office/drawing/2014/main" id="{6A027333-963A-9D16-1C99-84F7B7907D2E}"/>
              </a:ext>
            </a:extLst>
          </p:cNvPr>
          <p:cNvSpPr/>
          <p:nvPr/>
        </p:nvSpPr>
        <p:spPr>
          <a:xfrm>
            <a:off x="1189972" y="4748214"/>
            <a:ext cx="705302" cy="1285875"/>
          </a:xfrm>
          <a:custGeom>
            <a:avLst/>
            <a:gdLst>
              <a:gd name="connsiteX0" fmla="*/ 866775 w 866775"/>
              <a:gd name="connsiteY0" fmla="*/ 0 h 1714500"/>
              <a:gd name="connsiteX1" fmla="*/ 247650 w 866775"/>
              <a:gd name="connsiteY1" fmla="*/ 0 h 1714500"/>
              <a:gd name="connsiteX2" fmla="*/ 0 w 866775"/>
              <a:gd name="connsiteY2" fmla="*/ 209550 h 1714500"/>
              <a:gd name="connsiteX3" fmla="*/ 76200 w 866775"/>
              <a:gd name="connsiteY3" fmla="*/ 257175 h 1714500"/>
              <a:gd name="connsiteX4" fmla="*/ 47625 w 866775"/>
              <a:gd name="connsiteY4" fmla="*/ 1714500 h 1714500"/>
              <a:gd name="connsiteX5" fmla="*/ 866775 w 866775"/>
              <a:gd name="connsiteY5" fmla="*/ 1695450 h 1714500"/>
              <a:gd name="connsiteX6" fmla="*/ 866775 w 866775"/>
              <a:gd name="connsiteY6" fmla="*/ 1600200 h 1714500"/>
              <a:gd name="connsiteX7" fmla="*/ 866775 w 866775"/>
              <a:gd name="connsiteY7" fmla="*/ 0 h 1714500"/>
              <a:gd name="connsiteX0" fmla="*/ 866775 w 866775"/>
              <a:gd name="connsiteY0" fmla="*/ 0 h 1714500"/>
              <a:gd name="connsiteX1" fmla="*/ 247650 w 866775"/>
              <a:gd name="connsiteY1" fmla="*/ 0 h 1714500"/>
              <a:gd name="connsiteX2" fmla="*/ 0 w 866775"/>
              <a:gd name="connsiteY2" fmla="*/ 209550 h 1714500"/>
              <a:gd name="connsiteX3" fmla="*/ 28575 w 866775"/>
              <a:gd name="connsiteY3" fmla="*/ 219075 h 1714500"/>
              <a:gd name="connsiteX4" fmla="*/ 47625 w 866775"/>
              <a:gd name="connsiteY4" fmla="*/ 1714500 h 1714500"/>
              <a:gd name="connsiteX5" fmla="*/ 866775 w 866775"/>
              <a:gd name="connsiteY5" fmla="*/ 1695450 h 1714500"/>
              <a:gd name="connsiteX6" fmla="*/ 866775 w 866775"/>
              <a:gd name="connsiteY6" fmla="*/ 1600200 h 1714500"/>
              <a:gd name="connsiteX7" fmla="*/ 866775 w 866775"/>
              <a:gd name="connsiteY7"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775" h="1714500">
                <a:moveTo>
                  <a:pt x="866775" y="0"/>
                </a:moveTo>
                <a:lnTo>
                  <a:pt x="247650" y="0"/>
                </a:lnTo>
                <a:lnTo>
                  <a:pt x="0" y="209550"/>
                </a:lnTo>
                <a:lnTo>
                  <a:pt x="28575" y="219075"/>
                </a:lnTo>
                <a:lnTo>
                  <a:pt x="47625" y="1714500"/>
                </a:lnTo>
                <a:lnTo>
                  <a:pt x="866775" y="1695450"/>
                </a:lnTo>
                <a:lnTo>
                  <a:pt x="866775" y="1600200"/>
                </a:lnTo>
                <a:lnTo>
                  <a:pt x="86677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50"/>
              <a:t>GARAGE</a:t>
            </a:r>
          </a:p>
        </p:txBody>
      </p:sp>
      <p:sp>
        <p:nvSpPr>
          <p:cNvPr id="15" name="Rechthoek 14">
            <a:extLst>
              <a:ext uri="{FF2B5EF4-FFF2-40B4-BE49-F238E27FC236}">
                <a16:creationId xmlns:a16="http://schemas.microsoft.com/office/drawing/2014/main" id="{FF91D8D2-FBAC-2638-578B-014F89E24DAB}"/>
              </a:ext>
            </a:extLst>
          </p:cNvPr>
          <p:cNvSpPr/>
          <p:nvPr/>
        </p:nvSpPr>
        <p:spPr>
          <a:xfrm>
            <a:off x="4376478" y="3645795"/>
            <a:ext cx="785420" cy="54669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NAT 4</a:t>
            </a:r>
          </a:p>
        </p:txBody>
      </p:sp>
      <p:sp>
        <p:nvSpPr>
          <p:cNvPr id="16" name="Rechthoek 15">
            <a:extLst>
              <a:ext uri="{FF2B5EF4-FFF2-40B4-BE49-F238E27FC236}">
                <a16:creationId xmlns:a16="http://schemas.microsoft.com/office/drawing/2014/main" id="{FD554707-5683-B54F-CD96-D345FEB14BF5}"/>
              </a:ext>
            </a:extLst>
          </p:cNvPr>
          <p:cNvSpPr/>
          <p:nvPr/>
        </p:nvSpPr>
        <p:spPr>
          <a:xfrm>
            <a:off x="275851" y="3504760"/>
            <a:ext cx="705096" cy="143633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NAT 1</a:t>
            </a:r>
          </a:p>
        </p:txBody>
      </p:sp>
      <p:sp>
        <p:nvSpPr>
          <p:cNvPr id="17" name="Rechthoek 16">
            <a:extLst>
              <a:ext uri="{FF2B5EF4-FFF2-40B4-BE49-F238E27FC236}">
                <a16:creationId xmlns:a16="http://schemas.microsoft.com/office/drawing/2014/main" id="{35CEFF2D-A797-A9B4-5517-8C2C42BEE310}"/>
              </a:ext>
            </a:extLst>
          </p:cNvPr>
          <p:cNvSpPr/>
          <p:nvPr/>
        </p:nvSpPr>
        <p:spPr>
          <a:xfrm>
            <a:off x="1017878" y="3697796"/>
            <a:ext cx="800743" cy="54925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NAT 2</a:t>
            </a:r>
          </a:p>
        </p:txBody>
      </p:sp>
      <p:sp>
        <p:nvSpPr>
          <p:cNvPr id="18" name="Rechthoek 17">
            <a:extLst>
              <a:ext uri="{FF2B5EF4-FFF2-40B4-BE49-F238E27FC236}">
                <a16:creationId xmlns:a16="http://schemas.microsoft.com/office/drawing/2014/main" id="{7269CE60-54D0-FC67-5E45-075BA3D10617}"/>
              </a:ext>
            </a:extLst>
          </p:cNvPr>
          <p:cNvSpPr/>
          <p:nvPr/>
        </p:nvSpPr>
        <p:spPr>
          <a:xfrm>
            <a:off x="1618313" y="4298157"/>
            <a:ext cx="200309" cy="45005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t>NAT 3</a:t>
            </a:r>
          </a:p>
        </p:txBody>
      </p:sp>
      <p:sp>
        <p:nvSpPr>
          <p:cNvPr id="19" name="Vrije vorm: vorm 18">
            <a:extLst>
              <a:ext uri="{FF2B5EF4-FFF2-40B4-BE49-F238E27FC236}">
                <a16:creationId xmlns:a16="http://schemas.microsoft.com/office/drawing/2014/main" id="{61A8017F-2E04-60BA-E765-F5AB9BA76296}"/>
              </a:ext>
            </a:extLst>
          </p:cNvPr>
          <p:cNvSpPr/>
          <p:nvPr/>
        </p:nvSpPr>
        <p:spPr>
          <a:xfrm>
            <a:off x="961372" y="4233864"/>
            <a:ext cx="664369" cy="1821656"/>
          </a:xfrm>
          <a:custGeom>
            <a:avLst/>
            <a:gdLst>
              <a:gd name="connsiteX0" fmla="*/ 28575 w 885825"/>
              <a:gd name="connsiteY0" fmla="*/ 0 h 2428875"/>
              <a:gd name="connsiteX1" fmla="*/ 885825 w 885825"/>
              <a:gd name="connsiteY1" fmla="*/ 0 h 2428875"/>
              <a:gd name="connsiteX2" fmla="*/ 876300 w 885825"/>
              <a:gd name="connsiteY2" fmla="*/ 657225 h 2428875"/>
              <a:gd name="connsiteX3" fmla="*/ 504825 w 885825"/>
              <a:gd name="connsiteY3" fmla="*/ 657225 h 2428875"/>
              <a:gd name="connsiteX4" fmla="*/ 314325 w 885825"/>
              <a:gd name="connsiteY4" fmla="*/ 857250 h 2428875"/>
              <a:gd name="connsiteX5" fmla="*/ 314325 w 885825"/>
              <a:gd name="connsiteY5" fmla="*/ 2428875 h 2428875"/>
              <a:gd name="connsiteX6" fmla="*/ 0 w 885825"/>
              <a:gd name="connsiteY6" fmla="*/ 2419350 h 2428875"/>
              <a:gd name="connsiteX7" fmla="*/ 28575 w 885825"/>
              <a:gd name="connsiteY7" fmla="*/ 0 h 24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5825" h="2428875">
                <a:moveTo>
                  <a:pt x="28575" y="0"/>
                </a:moveTo>
                <a:lnTo>
                  <a:pt x="885825" y="0"/>
                </a:lnTo>
                <a:lnTo>
                  <a:pt x="876300" y="657225"/>
                </a:lnTo>
                <a:lnTo>
                  <a:pt x="504825" y="657225"/>
                </a:lnTo>
                <a:lnTo>
                  <a:pt x="314325" y="857250"/>
                </a:lnTo>
                <a:lnTo>
                  <a:pt x="314325" y="2428875"/>
                </a:lnTo>
                <a:lnTo>
                  <a:pt x="0" y="2419350"/>
                </a:lnTo>
                <a:lnTo>
                  <a:pt x="2857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50"/>
          </a:p>
        </p:txBody>
      </p:sp>
      <p:sp>
        <p:nvSpPr>
          <p:cNvPr id="20" name="Tekstvak 19">
            <a:extLst>
              <a:ext uri="{FF2B5EF4-FFF2-40B4-BE49-F238E27FC236}">
                <a16:creationId xmlns:a16="http://schemas.microsoft.com/office/drawing/2014/main" id="{6998A64A-AE5C-4CB0-DF70-5CFC4470B6AC}"/>
              </a:ext>
            </a:extLst>
          </p:cNvPr>
          <p:cNvSpPr txBox="1"/>
          <p:nvPr/>
        </p:nvSpPr>
        <p:spPr>
          <a:xfrm>
            <a:off x="954128" y="4411038"/>
            <a:ext cx="705096" cy="369332"/>
          </a:xfrm>
          <a:prstGeom prst="rect">
            <a:avLst/>
          </a:prstGeom>
          <a:noFill/>
        </p:spPr>
        <p:txBody>
          <a:bodyPr wrap="square" rtlCol="0">
            <a:spAutoFit/>
          </a:bodyPr>
          <a:lstStyle/>
          <a:p>
            <a:r>
              <a:rPr lang="nl-BE" sz="900">
                <a:solidFill>
                  <a:schemeClr val="bg1"/>
                </a:solidFill>
              </a:rPr>
              <a:t>CIRCULATIE</a:t>
            </a:r>
          </a:p>
        </p:txBody>
      </p:sp>
      <p:sp>
        <p:nvSpPr>
          <p:cNvPr id="28" name="Rechthoek 27">
            <a:extLst>
              <a:ext uri="{FF2B5EF4-FFF2-40B4-BE49-F238E27FC236}">
                <a16:creationId xmlns:a16="http://schemas.microsoft.com/office/drawing/2014/main" id="{9C74B362-C24C-8821-7C30-37FE5A1AFB20}"/>
              </a:ext>
            </a:extLst>
          </p:cNvPr>
          <p:cNvSpPr/>
          <p:nvPr/>
        </p:nvSpPr>
        <p:spPr>
          <a:xfrm>
            <a:off x="3688100" y="4698758"/>
            <a:ext cx="780854" cy="24673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50"/>
          </a:p>
        </p:txBody>
      </p:sp>
      <p:sp>
        <p:nvSpPr>
          <p:cNvPr id="29" name="Ovaal 28">
            <a:extLst>
              <a:ext uri="{FF2B5EF4-FFF2-40B4-BE49-F238E27FC236}">
                <a16:creationId xmlns:a16="http://schemas.microsoft.com/office/drawing/2014/main" id="{708812A9-30B5-7F7A-A62E-AF26FE81E612}"/>
              </a:ext>
            </a:extLst>
          </p:cNvPr>
          <p:cNvSpPr/>
          <p:nvPr/>
        </p:nvSpPr>
        <p:spPr>
          <a:xfrm>
            <a:off x="131326" y="3192165"/>
            <a:ext cx="1016246" cy="10105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cxnSp>
        <p:nvCxnSpPr>
          <p:cNvPr id="30" name="Rechte verbindingslijn 29">
            <a:extLst>
              <a:ext uri="{FF2B5EF4-FFF2-40B4-BE49-F238E27FC236}">
                <a16:creationId xmlns:a16="http://schemas.microsoft.com/office/drawing/2014/main" id="{A650789A-E1E8-9B29-3083-0CFA877ABC96}"/>
              </a:ext>
            </a:extLst>
          </p:cNvPr>
          <p:cNvCxnSpPr>
            <a:cxnSpLocks/>
            <a:stCxn id="29" idx="0"/>
            <a:endCxn id="31" idx="1"/>
          </p:cNvCxnSpPr>
          <p:nvPr/>
        </p:nvCxnSpPr>
        <p:spPr>
          <a:xfrm flipV="1">
            <a:off x="639449" y="2547232"/>
            <a:ext cx="857671" cy="64493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kstvak 30">
            <a:extLst>
              <a:ext uri="{FF2B5EF4-FFF2-40B4-BE49-F238E27FC236}">
                <a16:creationId xmlns:a16="http://schemas.microsoft.com/office/drawing/2014/main" id="{DF68DBFA-7F5B-C4C2-31A3-01799B179498}"/>
              </a:ext>
            </a:extLst>
          </p:cNvPr>
          <p:cNvSpPr txBox="1"/>
          <p:nvPr/>
        </p:nvSpPr>
        <p:spPr>
          <a:xfrm>
            <a:off x="1497120" y="2351024"/>
            <a:ext cx="3425153" cy="392415"/>
          </a:xfrm>
          <a:prstGeom prst="rect">
            <a:avLst/>
          </a:prstGeom>
          <a:noFill/>
        </p:spPr>
        <p:txBody>
          <a:bodyPr wrap="square" rtlCol="0">
            <a:spAutoFit/>
          </a:bodyPr>
          <a:lstStyle/>
          <a:p>
            <a:r>
              <a:rPr lang="nl-BE" sz="975">
                <a:solidFill>
                  <a:srgbClr val="FF0000"/>
                </a:solidFill>
              </a:rPr>
              <a:t>!! Ontbijt-/eethoekje in de keuken wordt NIET gezien als aparte verblijfsfunctie. Is heel vaak gewoon deel van de keuken.</a:t>
            </a:r>
          </a:p>
        </p:txBody>
      </p:sp>
      <p:graphicFrame>
        <p:nvGraphicFramePr>
          <p:cNvPr id="3" name="Tabel 2">
            <a:extLst>
              <a:ext uri="{FF2B5EF4-FFF2-40B4-BE49-F238E27FC236}">
                <a16:creationId xmlns:a16="http://schemas.microsoft.com/office/drawing/2014/main" id="{8A1E4513-47CB-579E-9F55-814EE24C2DAE}"/>
              </a:ext>
            </a:extLst>
          </p:cNvPr>
          <p:cNvGraphicFramePr>
            <a:graphicFrameLocks/>
          </p:cNvGraphicFramePr>
          <p:nvPr>
            <p:extLst>
              <p:ext uri="{D42A27DB-BD31-4B8C-83A1-F6EECF244321}">
                <p14:modId xmlns:p14="http://schemas.microsoft.com/office/powerpoint/2010/main" val="785571061"/>
              </p:ext>
            </p:extLst>
          </p:nvPr>
        </p:nvGraphicFramePr>
        <p:xfrm>
          <a:off x="5434878" y="4622982"/>
          <a:ext cx="3191738" cy="845820"/>
        </p:xfrm>
        <a:graphic>
          <a:graphicData uri="http://schemas.openxmlformats.org/drawingml/2006/table">
            <a:tbl>
              <a:tblPr firstRow="1" bandRow="1">
                <a:tableStyleId>{5C22544A-7EE6-4342-B048-85BDC9FD1C3A}</a:tableStyleId>
              </a:tblPr>
              <a:tblGrid>
                <a:gridCol w="1527243">
                  <a:extLst>
                    <a:ext uri="{9D8B030D-6E8A-4147-A177-3AD203B41FA5}">
                      <a16:colId xmlns:a16="http://schemas.microsoft.com/office/drawing/2014/main" val="4139250026"/>
                    </a:ext>
                  </a:extLst>
                </a:gridCol>
                <a:gridCol w="1664495">
                  <a:extLst>
                    <a:ext uri="{9D8B030D-6E8A-4147-A177-3AD203B41FA5}">
                      <a16:colId xmlns:a16="http://schemas.microsoft.com/office/drawing/2014/main" val="192763088"/>
                    </a:ext>
                  </a:extLst>
                </a:gridCol>
              </a:tblGrid>
              <a:tr h="274320">
                <a:tc>
                  <a:txBody>
                    <a:bodyPr/>
                    <a:lstStyle/>
                    <a:p>
                      <a:r>
                        <a:rPr lang="nl-BE" sz="1400"/>
                        <a:t>ALTIJD INVOEREN</a:t>
                      </a:r>
                    </a:p>
                  </a:txBody>
                  <a:tcPr marL="68580" marR="68580" marT="34290" marB="34290"/>
                </a:tc>
                <a:tc>
                  <a:txBody>
                    <a:bodyPr/>
                    <a:lstStyle/>
                    <a:p>
                      <a:pPr algn="ctr"/>
                      <a:endParaRPr lang="nl-BE" sz="1400"/>
                    </a:p>
                  </a:txBody>
                  <a:tcPr marL="68580" marR="68580" marT="34290" marB="34290"/>
                </a:tc>
                <a:extLst>
                  <a:ext uri="{0D108BD9-81ED-4DB2-BD59-A6C34878D82A}">
                    <a16:rowId xmlns:a16="http://schemas.microsoft.com/office/drawing/2014/main" val="433081127"/>
                  </a:ext>
                </a:extLst>
              </a:tr>
              <a:tr h="274320">
                <a:tc>
                  <a:txBody>
                    <a:bodyPr/>
                    <a:lstStyle/>
                    <a:p>
                      <a:r>
                        <a:rPr lang="nl-BE" sz="1400"/>
                        <a:t>Natte ruimtes</a:t>
                      </a:r>
                    </a:p>
                  </a:txBody>
                  <a:tcPr marL="68580" marR="68580" marT="34290" marB="34290"/>
                </a:tc>
                <a:tc>
                  <a:txBody>
                    <a:bodyPr/>
                    <a:lstStyle/>
                    <a:p>
                      <a:pPr algn="ctr"/>
                      <a:r>
                        <a:rPr lang="nl-BE" sz="1400"/>
                        <a:t>#4</a:t>
                      </a:r>
                    </a:p>
                  </a:txBody>
                  <a:tcPr marL="68580" marR="68580" marT="34290" marB="34290"/>
                </a:tc>
                <a:extLst>
                  <a:ext uri="{0D108BD9-81ED-4DB2-BD59-A6C34878D82A}">
                    <a16:rowId xmlns:a16="http://schemas.microsoft.com/office/drawing/2014/main" val="2906097452"/>
                  </a:ext>
                </a:extLst>
              </a:tr>
              <a:tr h="274320">
                <a:tc>
                  <a:txBody>
                    <a:bodyPr/>
                    <a:lstStyle/>
                    <a:p>
                      <a:r>
                        <a:rPr lang="nl-BE" sz="1400"/>
                        <a:t>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BE" sz="1400"/>
                    </a:p>
                  </a:txBody>
                  <a:tcPr marL="68580" marR="68580" marT="34290" marB="34290"/>
                </a:tc>
                <a:extLst>
                  <a:ext uri="{0D108BD9-81ED-4DB2-BD59-A6C34878D82A}">
                    <a16:rowId xmlns:a16="http://schemas.microsoft.com/office/drawing/2014/main" val="3612039883"/>
                  </a:ext>
                </a:extLst>
              </a:tr>
            </a:tbl>
          </a:graphicData>
        </a:graphic>
      </p:graphicFrame>
      <p:sp>
        <p:nvSpPr>
          <p:cNvPr id="22" name="Ovaal 21">
            <a:extLst>
              <a:ext uri="{FF2B5EF4-FFF2-40B4-BE49-F238E27FC236}">
                <a16:creationId xmlns:a16="http://schemas.microsoft.com/office/drawing/2014/main" id="{99956B69-A21D-E36B-0E06-269E838BC718}"/>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Tekstvak 22">
            <a:extLst>
              <a:ext uri="{FF2B5EF4-FFF2-40B4-BE49-F238E27FC236}">
                <a16:creationId xmlns:a16="http://schemas.microsoft.com/office/drawing/2014/main" id="{CB692F16-FCFF-CA60-F959-798AB903C427}"/>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24" name="Graphic 23" descr="Architectuur">
            <a:extLst>
              <a:ext uri="{FF2B5EF4-FFF2-40B4-BE49-F238E27FC236}">
                <a16:creationId xmlns:a16="http://schemas.microsoft.com/office/drawing/2014/main" id="{BE29B0F4-AE80-0090-1E80-F1DA97A8F40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41597139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515994"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sz="2400"/>
              <a:t>Rijwoning, keuken en ontbijthoek in zelfde ruimte. Bijkeuken en garage aanwezig.</a:t>
            </a:r>
            <a:endParaRPr lang="en-US" sz="2800"/>
          </a:p>
          <a:p>
            <a:pPr marL="287655" indent="-287655"/>
            <a:endParaRPr lang="nl-BE"/>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46</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Voorbeeld 3</a:t>
            </a:r>
          </a:p>
        </p:txBody>
      </p:sp>
      <p:pic>
        <p:nvPicPr>
          <p:cNvPr id="2" name="Picture 1123867826">
            <a:extLst>
              <a:ext uri="{FF2B5EF4-FFF2-40B4-BE49-F238E27FC236}">
                <a16:creationId xmlns:a16="http://schemas.microsoft.com/office/drawing/2014/main" id="{C86E75C8-1F4C-5659-6712-3471EB3C4E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54" y="3236487"/>
            <a:ext cx="1945634" cy="2873552"/>
          </a:xfrm>
          <a:prstGeom prst="rect">
            <a:avLst/>
          </a:prstGeom>
        </p:spPr>
      </p:pic>
      <p:pic>
        <p:nvPicPr>
          <p:cNvPr id="4" name="Picture 805054490">
            <a:extLst>
              <a:ext uri="{FF2B5EF4-FFF2-40B4-BE49-F238E27FC236}">
                <a16:creationId xmlns:a16="http://schemas.microsoft.com/office/drawing/2014/main" id="{6538B599-A082-094A-CFB4-5D3D7524D2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086" b="10025"/>
          <a:stretch/>
        </p:blipFill>
        <p:spPr>
          <a:xfrm rot="16200000">
            <a:off x="1025176" y="3509288"/>
            <a:ext cx="3559695" cy="1745634"/>
          </a:xfrm>
          <a:prstGeom prst="rect">
            <a:avLst/>
          </a:prstGeom>
        </p:spPr>
      </p:pic>
      <p:pic>
        <p:nvPicPr>
          <p:cNvPr id="8" name="Picture 1460113804">
            <a:extLst>
              <a:ext uri="{FF2B5EF4-FFF2-40B4-BE49-F238E27FC236}">
                <a16:creationId xmlns:a16="http://schemas.microsoft.com/office/drawing/2014/main" id="{85713F28-3F3F-C4AA-9F0C-CD4F6997B35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850" b="6324"/>
          <a:stretch/>
        </p:blipFill>
        <p:spPr>
          <a:xfrm rot="16200000">
            <a:off x="2958852" y="3958907"/>
            <a:ext cx="2882821" cy="1523270"/>
          </a:xfrm>
          <a:prstGeom prst="rect">
            <a:avLst/>
          </a:prstGeom>
        </p:spPr>
      </p:pic>
      <p:graphicFrame>
        <p:nvGraphicFramePr>
          <p:cNvPr id="9" name="Tabel 8">
            <a:extLst>
              <a:ext uri="{FF2B5EF4-FFF2-40B4-BE49-F238E27FC236}">
                <a16:creationId xmlns:a16="http://schemas.microsoft.com/office/drawing/2014/main" id="{F65D66E8-42D8-79C1-CB04-22B7E77FDA9C}"/>
              </a:ext>
            </a:extLst>
          </p:cNvPr>
          <p:cNvGraphicFramePr>
            <a:graphicFrameLocks/>
          </p:cNvGraphicFramePr>
          <p:nvPr/>
        </p:nvGraphicFramePr>
        <p:xfrm>
          <a:off x="5434878" y="2693646"/>
          <a:ext cx="3191738" cy="1409700"/>
        </p:xfrm>
        <a:graphic>
          <a:graphicData uri="http://schemas.openxmlformats.org/drawingml/2006/table">
            <a:tbl>
              <a:tblPr firstRow="1" bandRow="1">
                <a:tableStyleId>{5C22544A-7EE6-4342-B048-85BDC9FD1C3A}</a:tableStyleId>
              </a:tblPr>
              <a:tblGrid>
                <a:gridCol w="2227331">
                  <a:extLst>
                    <a:ext uri="{9D8B030D-6E8A-4147-A177-3AD203B41FA5}">
                      <a16:colId xmlns:a16="http://schemas.microsoft.com/office/drawing/2014/main" val="4139250026"/>
                    </a:ext>
                  </a:extLst>
                </a:gridCol>
                <a:gridCol w="964407">
                  <a:extLst>
                    <a:ext uri="{9D8B030D-6E8A-4147-A177-3AD203B41FA5}">
                      <a16:colId xmlns:a16="http://schemas.microsoft.com/office/drawing/2014/main" val="192763088"/>
                    </a:ext>
                  </a:extLst>
                </a:gridCol>
              </a:tblGrid>
              <a:tr h="274320">
                <a:tc>
                  <a:txBody>
                    <a:bodyPr/>
                    <a:lstStyle/>
                    <a:p>
                      <a:r>
                        <a:rPr lang="nl-BE" sz="1400"/>
                        <a:t>NOOIT INVOEREN</a:t>
                      </a:r>
                    </a:p>
                  </a:txBody>
                  <a:tcPr marL="68580" marR="68580" marT="34290" marB="34290"/>
                </a:tc>
                <a:tc>
                  <a:txBody>
                    <a:bodyPr/>
                    <a:lstStyle/>
                    <a:p>
                      <a:endParaRPr lang="nl-BE" sz="1400"/>
                    </a:p>
                  </a:txBody>
                  <a:tcPr marL="68580" marR="68580" marT="34290" marB="34290"/>
                </a:tc>
                <a:extLst>
                  <a:ext uri="{0D108BD9-81ED-4DB2-BD59-A6C34878D82A}">
                    <a16:rowId xmlns:a16="http://schemas.microsoft.com/office/drawing/2014/main" val="433081127"/>
                  </a:ext>
                </a:extLst>
              </a:tr>
              <a:tr h="274320">
                <a:tc>
                  <a:txBody>
                    <a:bodyPr/>
                    <a:lstStyle/>
                    <a:p>
                      <a:r>
                        <a:rPr lang="nl-BE" sz="1400"/>
                        <a:t>Ruimtes buiten BV</a:t>
                      </a:r>
                    </a:p>
                  </a:txBody>
                  <a:tcPr marL="68580" marR="68580" marT="34290" marB="34290"/>
                </a:tc>
                <a:tc>
                  <a:txBody>
                    <a:bodyPr/>
                    <a:lstStyle/>
                    <a:p>
                      <a:pPr algn="ctr"/>
                      <a:r>
                        <a:rPr lang="nl-BE" sz="1400"/>
                        <a:t>-</a:t>
                      </a:r>
                    </a:p>
                  </a:txBody>
                  <a:tcPr marL="68580" marR="68580" marT="34290" marB="34290"/>
                </a:tc>
                <a:extLst>
                  <a:ext uri="{0D108BD9-81ED-4DB2-BD59-A6C34878D82A}">
                    <a16:rowId xmlns:a16="http://schemas.microsoft.com/office/drawing/2014/main" val="2906097452"/>
                  </a:ext>
                </a:extLst>
              </a:tr>
              <a:tr h="274320">
                <a:tc>
                  <a:txBody>
                    <a:bodyPr/>
                    <a:lstStyle/>
                    <a:p>
                      <a:r>
                        <a:rPr lang="nl-BE" sz="1400"/>
                        <a:t>Circulatieruimtes</a:t>
                      </a:r>
                    </a:p>
                  </a:txBody>
                  <a:tcPr marL="68580" marR="68580" marT="34290" marB="34290"/>
                </a:tc>
                <a:tc>
                  <a:txBody>
                    <a:bodyPr/>
                    <a:lstStyle/>
                    <a:p>
                      <a:pPr algn="ctr"/>
                      <a:r>
                        <a:rPr lang="nl-BE" sz="1400"/>
                        <a:t>OK</a:t>
                      </a:r>
                    </a:p>
                  </a:txBody>
                  <a:tcPr marL="68580" marR="68580" marT="34290" marB="34290"/>
                </a:tc>
                <a:extLst>
                  <a:ext uri="{0D108BD9-81ED-4DB2-BD59-A6C34878D82A}">
                    <a16:rowId xmlns:a16="http://schemas.microsoft.com/office/drawing/2014/main" val="3612039883"/>
                  </a:ext>
                </a:extLst>
              </a:tr>
              <a:tr h="274320">
                <a:tc>
                  <a:txBody>
                    <a:bodyPr/>
                    <a:lstStyle/>
                    <a:p>
                      <a:r>
                        <a:rPr lang="nl-BE" sz="1400"/>
                        <a:t>Garage</a:t>
                      </a:r>
                    </a:p>
                  </a:txBody>
                  <a:tcPr marL="68580" marR="68580" marT="34290" marB="34290"/>
                </a:tc>
                <a:tc>
                  <a:txBody>
                    <a:bodyPr/>
                    <a:lstStyle/>
                    <a:p>
                      <a:pPr algn="ctr"/>
                      <a:r>
                        <a:rPr lang="nl-BE" sz="1400"/>
                        <a:t>OK</a:t>
                      </a:r>
                    </a:p>
                  </a:txBody>
                  <a:tcPr marL="68580" marR="68580" marT="34290" marB="34290"/>
                </a:tc>
                <a:extLst>
                  <a:ext uri="{0D108BD9-81ED-4DB2-BD59-A6C34878D82A}">
                    <a16:rowId xmlns:a16="http://schemas.microsoft.com/office/drawing/2014/main" val="4189456790"/>
                  </a:ext>
                </a:extLst>
              </a:tr>
              <a:tr h="274320">
                <a:tc>
                  <a:txBody>
                    <a:bodyPr/>
                    <a:lstStyle/>
                    <a:p>
                      <a:r>
                        <a:rPr lang="nl-BE" sz="1400"/>
                        <a:t>‘Donkere’ 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t>-</a:t>
                      </a:r>
                    </a:p>
                  </a:txBody>
                  <a:tcPr marL="68580" marR="68580" marT="34290" marB="34290"/>
                </a:tc>
                <a:extLst>
                  <a:ext uri="{0D108BD9-81ED-4DB2-BD59-A6C34878D82A}">
                    <a16:rowId xmlns:a16="http://schemas.microsoft.com/office/drawing/2014/main" val="1796448205"/>
                  </a:ext>
                </a:extLst>
              </a:tr>
            </a:tbl>
          </a:graphicData>
        </a:graphic>
      </p:graphicFrame>
      <p:sp>
        <p:nvSpPr>
          <p:cNvPr id="11" name="Rechthoek 10">
            <a:extLst>
              <a:ext uri="{FF2B5EF4-FFF2-40B4-BE49-F238E27FC236}">
                <a16:creationId xmlns:a16="http://schemas.microsoft.com/office/drawing/2014/main" id="{3BDB5A63-9B5C-8FEE-B539-043F08CE7445}"/>
              </a:ext>
            </a:extLst>
          </p:cNvPr>
          <p:cNvSpPr/>
          <p:nvPr/>
        </p:nvSpPr>
        <p:spPr>
          <a:xfrm>
            <a:off x="2732725" y="4247052"/>
            <a:ext cx="858534" cy="69404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50"/>
              <a:t>CIRCULATIE</a:t>
            </a:r>
          </a:p>
        </p:txBody>
      </p:sp>
      <p:sp>
        <p:nvSpPr>
          <p:cNvPr id="12" name="Rechthoek 11">
            <a:extLst>
              <a:ext uri="{FF2B5EF4-FFF2-40B4-BE49-F238E27FC236}">
                <a16:creationId xmlns:a16="http://schemas.microsoft.com/office/drawing/2014/main" id="{3DB463D7-5A7D-00F7-055C-55B2D4A67949}"/>
              </a:ext>
            </a:extLst>
          </p:cNvPr>
          <p:cNvSpPr/>
          <p:nvPr/>
        </p:nvSpPr>
        <p:spPr>
          <a:xfrm>
            <a:off x="4376478" y="4193218"/>
            <a:ext cx="785420" cy="74787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50"/>
              <a:t>CIRCULATIE</a:t>
            </a:r>
          </a:p>
        </p:txBody>
      </p:sp>
      <p:sp>
        <p:nvSpPr>
          <p:cNvPr id="13" name="Vrije vorm: vorm 12" descr="R">
            <a:extLst>
              <a:ext uri="{FF2B5EF4-FFF2-40B4-BE49-F238E27FC236}">
                <a16:creationId xmlns:a16="http://schemas.microsoft.com/office/drawing/2014/main" id="{6A027333-963A-9D16-1C99-84F7B7907D2E}"/>
              </a:ext>
            </a:extLst>
          </p:cNvPr>
          <p:cNvSpPr/>
          <p:nvPr/>
        </p:nvSpPr>
        <p:spPr>
          <a:xfrm>
            <a:off x="1189972" y="4748214"/>
            <a:ext cx="705302" cy="1285875"/>
          </a:xfrm>
          <a:custGeom>
            <a:avLst/>
            <a:gdLst>
              <a:gd name="connsiteX0" fmla="*/ 866775 w 866775"/>
              <a:gd name="connsiteY0" fmla="*/ 0 h 1714500"/>
              <a:gd name="connsiteX1" fmla="*/ 247650 w 866775"/>
              <a:gd name="connsiteY1" fmla="*/ 0 h 1714500"/>
              <a:gd name="connsiteX2" fmla="*/ 0 w 866775"/>
              <a:gd name="connsiteY2" fmla="*/ 209550 h 1714500"/>
              <a:gd name="connsiteX3" fmla="*/ 76200 w 866775"/>
              <a:gd name="connsiteY3" fmla="*/ 257175 h 1714500"/>
              <a:gd name="connsiteX4" fmla="*/ 47625 w 866775"/>
              <a:gd name="connsiteY4" fmla="*/ 1714500 h 1714500"/>
              <a:gd name="connsiteX5" fmla="*/ 866775 w 866775"/>
              <a:gd name="connsiteY5" fmla="*/ 1695450 h 1714500"/>
              <a:gd name="connsiteX6" fmla="*/ 866775 w 866775"/>
              <a:gd name="connsiteY6" fmla="*/ 1600200 h 1714500"/>
              <a:gd name="connsiteX7" fmla="*/ 866775 w 866775"/>
              <a:gd name="connsiteY7" fmla="*/ 0 h 1714500"/>
              <a:gd name="connsiteX0" fmla="*/ 866775 w 866775"/>
              <a:gd name="connsiteY0" fmla="*/ 0 h 1714500"/>
              <a:gd name="connsiteX1" fmla="*/ 247650 w 866775"/>
              <a:gd name="connsiteY1" fmla="*/ 0 h 1714500"/>
              <a:gd name="connsiteX2" fmla="*/ 0 w 866775"/>
              <a:gd name="connsiteY2" fmla="*/ 209550 h 1714500"/>
              <a:gd name="connsiteX3" fmla="*/ 28575 w 866775"/>
              <a:gd name="connsiteY3" fmla="*/ 219075 h 1714500"/>
              <a:gd name="connsiteX4" fmla="*/ 47625 w 866775"/>
              <a:gd name="connsiteY4" fmla="*/ 1714500 h 1714500"/>
              <a:gd name="connsiteX5" fmla="*/ 866775 w 866775"/>
              <a:gd name="connsiteY5" fmla="*/ 1695450 h 1714500"/>
              <a:gd name="connsiteX6" fmla="*/ 866775 w 866775"/>
              <a:gd name="connsiteY6" fmla="*/ 1600200 h 1714500"/>
              <a:gd name="connsiteX7" fmla="*/ 866775 w 866775"/>
              <a:gd name="connsiteY7"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775" h="1714500">
                <a:moveTo>
                  <a:pt x="866775" y="0"/>
                </a:moveTo>
                <a:lnTo>
                  <a:pt x="247650" y="0"/>
                </a:lnTo>
                <a:lnTo>
                  <a:pt x="0" y="209550"/>
                </a:lnTo>
                <a:lnTo>
                  <a:pt x="28575" y="219075"/>
                </a:lnTo>
                <a:lnTo>
                  <a:pt x="47625" y="1714500"/>
                </a:lnTo>
                <a:lnTo>
                  <a:pt x="866775" y="1695450"/>
                </a:lnTo>
                <a:lnTo>
                  <a:pt x="866775" y="1600200"/>
                </a:lnTo>
                <a:lnTo>
                  <a:pt x="86677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50"/>
              <a:t>GARAGE</a:t>
            </a:r>
          </a:p>
        </p:txBody>
      </p:sp>
      <p:graphicFrame>
        <p:nvGraphicFramePr>
          <p:cNvPr id="14" name="Tabel 13">
            <a:extLst>
              <a:ext uri="{FF2B5EF4-FFF2-40B4-BE49-F238E27FC236}">
                <a16:creationId xmlns:a16="http://schemas.microsoft.com/office/drawing/2014/main" id="{E13FC5AC-1C91-6BB2-94A1-9405158EE05B}"/>
              </a:ext>
            </a:extLst>
          </p:cNvPr>
          <p:cNvGraphicFramePr>
            <a:graphicFrameLocks/>
          </p:cNvGraphicFramePr>
          <p:nvPr>
            <p:extLst>
              <p:ext uri="{D42A27DB-BD31-4B8C-83A1-F6EECF244321}">
                <p14:modId xmlns:p14="http://schemas.microsoft.com/office/powerpoint/2010/main" val="4245960124"/>
              </p:ext>
            </p:extLst>
          </p:nvPr>
        </p:nvGraphicFramePr>
        <p:xfrm>
          <a:off x="5434878" y="4622982"/>
          <a:ext cx="3191738" cy="845820"/>
        </p:xfrm>
        <a:graphic>
          <a:graphicData uri="http://schemas.openxmlformats.org/drawingml/2006/table">
            <a:tbl>
              <a:tblPr firstRow="1" bandRow="1">
                <a:tableStyleId>{5C22544A-7EE6-4342-B048-85BDC9FD1C3A}</a:tableStyleId>
              </a:tblPr>
              <a:tblGrid>
                <a:gridCol w="1527243">
                  <a:extLst>
                    <a:ext uri="{9D8B030D-6E8A-4147-A177-3AD203B41FA5}">
                      <a16:colId xmlns:a16="http://schemas.microsoft.com/office/drawing/2014/main" val="4139250026"/>
                    </a:ext>
                  </a:extLst>
                </a:gridCol>
                <a:gridCol w="1664495">
                  <a:extLst>
                    <a:ext uri="{9D8B030D-6E8A-4147-A177-3AD203B41FA5}">
                      <a16:colId xmlns:a16="http://schemas.microsoft.com/office/drawing/2014/main" val="192763088"/>
                    </a:ext>
                  </a:extLst>
                </a:gridCol>
              </a:tblGrid>
              <a:tr h="274320">
                <a:tc>
                  <a:txBody>
                    <a:bodyPr/>
                    <a:lstStyle/>
                    <a:p>
                      <a:r>
                        <a:rPr lang="nl-BE" sz="1400"/>
                        <a:t>ALTIJD INVOEREN</a:t>
                      </a:r>
                    </a:p>
                  </a:txBody>
                  <a:tcPr marL="68580" marR="68580" marT="34290" marB="34290"/>
                </a:tc>
                <a:tc>
                  <a:txBody>
                    <a:bodyPr/>
                    <a:lstStyle/>
                    <a:p>
                      <a:pPr algn="ctr"/>
                      <a:endParaRPr lang="nl-BE" sz="1400"/>
                    </a:p>
                  </a:txBody>
                  <a:tcPr marL="68580" marR="68580" marT="34290" marB="34290"/>
                </a:tc>
                <a:extLst>
                  <a:ext uri="{0D108BD9-81ED-4DB2-BD59-A6C34878D82A}">
                    <a16:rowId xmlns:a16="http://schemas.microsoft.com/office/drawing/2014/main" val="433081127"/>
                  </a:ext>
                </a:extLst>
              </a:tr>
              <a:tr h="274320">
                <a:tc>
                  <a:txBody>
                    <a:bodyPr/>
                    <a:lstStyle/>
                    <a:p>
                      <a:r>
                        <a:rPr lang="nl-BE" sz="1400"/>
                        <a:t>Natte ruimtes</a:t>
                      </a:r>
                    </a:p>
                  </a:txBody>
                  <a:tcPr marL="68580" marR="68580" marT="34290" marB="34290"/>
                </a:tc>
                <a:tc>
                  <a:txBody>
                    <a:bodyPr/>
                    <a:lstStyle/>
                    <a:p>
                      <a:pPr algn="ctr"/>
                      <a:r>
                        <a:rPr lang="nl-BE" sz="1400"/>
                        <a:t>#4</a:t>
                      </a:r>
                    </a:p>
                  </a:txBody>
                  <a:tcPr marL="68580" marR="68580" marT="34290" marB="34290"/>
                </a:tc>
                <a:extLst>
                  <a:ext uri="{0D108BD9-81ED-4DB2-BD59-A6C34878D82A}">
                    <a16:rowId xmlns:a16="http://schemas.microsoft.com/office/drawing/2014/main" val="2906097452"/>
                  </a:ext>
                </a:extLst>
              </a:tr>
              <a:tr h="274320">
                <a:tc>
                  <a:txBody>
                    <a:bodyPr/>
                    <a:lstStyle/>
                    <a:p>
                      <a:r>
                        <a:rPr lang="nl-BE" sz="1400"/>
                        <a:t>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BE" sz="1400"/>
                    </a:p>
                  </a:txBody>
                  <a:tcPr marL="68580" marR="68580" marT="34290" marB="34290"/>
                </a:tc>
                <a:extLst>
                  <a:ext uri="{0D108BD9-81ED-4DB2-BD59-A6C34878D82A}">
                    <a16:rowId xmlns:a16="http://schemas.microsoft.com/office/drawing/2014/main" val="3612039883"/>
                  </a:ext>
                </a:extLst>
              </a:tr>
            </a:tbl>
          </a:graphicData>
        </a:graphic>
      </p:graphicFrame>
      <p:sp>
        <p:nvSpPr>
          <p:cNvPr id="15" name="Rechthoek 14">
            <a:extLst>
              <a:ext uri="{FF2B5EF4-FFF2-40B4-BE49-F238E27FC236}">
                <a16:creationId xmlns:a16="http://schemas.microsoft.com/office/drawing/2014/main" id="{FF91D8D2-FBAC-2638-578B-014F89E24DAB}"/>
              </a:ext>
            </a:extLst>
          </p:cNvPr>
          <p:cNvSpPr/>
          <p:nvPr/>
        </p:nvSpPr>
        <p:spPr>
          <a:xfrm>
            <a:off x="4376478" y="3645795"/>
            <a:ext cx="785420" cy="54669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NAT 4</a:t>
            </a:r>
          </a:p>
        </p:txBody>
      </p:sp>
      <p:sp>
        <p:nvSpPr>
          <p:cNvPr id="16" name="Rechthoek 15">
            <a:extLst>
              <a:ext uri="{FF2B5EF4-FFF2-40B4-BE49-F238E27FC236}">
                <a16:creationId xmlns:a16="http://schemas.microsoft.com/office/drawing/2014/main" id="{FD554707-5683-B54F-CD96-D345FEB14BF5}"/>
              </a:ext>
            </a:extLst>
          </p:cNvPr>
          <p:cNvSpPr/>
          <p:nvPr/>
        </p:nvSpPr>
        <p:spPr>
          <a:xfrm>
            <a:off x="275851" y="3504760"/>
            <a:ext cx="705096" cy="143633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NAT 1</a:t>
            </a:r>
          </a:p>
        </p:txBody>
      </p:sp>
      <p:sp>
        <p:nvSpPr>
          <p:cNvPr id="17" name="Rechthoek 16">
            <a:extLst>
              <a:ext uri="{FF2B5EF4-FFF2-40B4-BE49-F238E27FC236}">
                <a16:creationId xmlns:a16="http://schemas.microsoft.com/office/drawing/2014/main" id="{35CEFF2D-A797-A9B4-5517-8C2C42BEE310}"/>
              </a:ext>
            </a:extLst>
          </p:cNvPr>
          <p:cNvSpPr/>
          <p:nvPr/>
        </p:nvSpPr>
        <p:spPr>
          <a:xfrm>
            <a:off x="1017878" y="3697796"/>
            <a:ext cx="800743" cy="54925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NAT 2</a:t>
            </a:r>
          </a:p>
        </p:txBody>
      </p:sp>
      <p:sp>
        <p:nvSpPr>
          <p:cNvPr id="18" name="Rechthoek 17">
            <a:extLst>
              <a:ext uri="{FF2B5EF4-FFF2-40B4-BE49-F238E27FC236}">
                <a16:creationId xmlns:a16="http://schemas.microsoft.com/office/drawing/2014/main" id="{7269CE60-54D0-FC67-5E45-075BA3D10617}"/>
              </a:ext>
            </a:extLst>
          </p:cNvPr>
          <p:cNvSpPr/>
          <p:nvPr/>
        </p:nvSpPr>
        <p:spPr>
          <a:xfrm>
            <a:off x="1618313" y="4298157"/>
            <a:ext cx="200309" cy="45005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t>NAT 3</a:t>
            </a:r>
          </a:p>
        </p:txBody>
      </p:sp>
      <p:sp>
        <p:nvSpPr>
          <p:cNvPr id="19" name="Vrije vorm: vorm 18">
            <a:extLst>
              <a:ext uri="{FF2B5EF4-FFF2-40B4-BE49-F238E27FC236}">
                <a16:creationId xmlns:a16="http://schemas.microsoft.com/office/drawing/2014/main" id="{61A8017F-2E04-60BA-E765-F5AB9BA76296}"/>
              </a:ext>
            </a:extLst>
          </p:cNvPr>
          <p:cNvSpPr/>
          <p:nvPr/>
        </p:nvSpPr>
        <p:spPr>
          <a:xfrm>
            <a:off x="961372" y="4233864"/>
            <a:ext cx="664369" cy="1821656"/>
          </a:xfrm>
          <a:custGeom>
            <a:avLst/>
            <a:gdLst>
              <a:gd name="connsiteX0" fmla="*/ 28575 w 885825"/>
              <a:gd name="connsiteY0" fmla="*/ 0 h 2428875"/>
              <a:gd name="connsiteX1" fmla="*/ 885825 w 885825"/>
              <a:gd name="connsiteY1" fmla="*/ 0 h 2428875"/>
              <a:gd name="connsiteX2" fmla="*/ 876300 w 885825"/>
              <a:gd name="connsiteY2" fmla="*/ 657225 h 2428875"/>
              <a:gd name="connsiteX3" fmla="*/ 504825 w 885825"/>
              <a:gd name="connsiteY3" fmla="*/ 657225 h 2428875"/>
              <a:gd name="connsiteX4" fmla="*/ 314325 w 885825"/>
              <a:gd name="connsiteY4" fmla="*/ 857250 h 2428875"/>
              <a:gd name="connsiteX5" fmla="*/ 314325 w 885825"/>
              <a:gd name="connsiteY5" fmla="*/ 2428875 h 2428875"/>
              <a:gd name="connsiteX6" fmla="*/ 0 w 885825"/>
              <a:gd name="connsiteY6" fmla="*/ 2419350 h 2428875"/>
              <a:gd name="connsiteX7" fmla="*/ 28575 w 885825"/>
              <a:gd name="connsiteY7" fmla="*/ 0 h 24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5825" h="2428875">
                <a:moveTo>
                  <a:pt x="28575" y="0"/>
                </a:moveTo>
                <a:lnTo>
                  <a:pt x="885825" y="0"/>
                </a:lnTo>
                <a:lnTo>
                  <a:pt x="876300" y="657225"/>
                </a:lnTo>
                <a:lnTo>
                  <a:pt x="504825" y="657225"/>
                </a:lnTo>
                <a:lnTo>
                  <a:pt x="314325" y="857250"/>
                </a:lnTo>
                <a:lnTo>
                  <a:pt x="314325" y="2428875"/>
                </a:lnTo>
                <a:lnTo>
                  <a:pt x="0" y="2419350"/>
                </a:lnTo>
                <a:lnTo>
                  <a:pt x="2857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50"/>
          </a:p>
        </p:txBody>
      </p:sp>
      <p:sp>
        <p:nvSpPr>
          <p:cNvPr id="20" name="Tekstvak 19">
            <a:extLst>
              <a:ext uri="{FF2B5EF4-FFF2-40B4-BE49-F238E27FC236}">
                <a16:creationId xmlns:a16="http://schemas.microsoft.com/office/drawing/2014/main" id="{6998A64A-AE5C-4CB0-DF70-5CFC4470B6AC}"/>
              </a:ext>
            </a:extLst>
          </p:cNvPr>
          <p:cNvSpPr txBox="1"/>
          <p:nvPr/>
        </p:nvSpPr>
        <p:spPr>
          <a:xfrm>
            <a:off x="954128" y="4411038"/>
            <a:ext cx="705096" cy="369332"/>
          </a:xfrm>
          <a:prstGeom prst="rect">
            <a:avLst/>
          </a:prstGeom>
          <a:noFill/>
        </p:spPr>
        <p:txBody>
          <a:bodyPr wrap="square" rtlCol="0">
            <a:spAutoFit/>
          </a:bodyPr>
          <a:lstStyle/>
          <a:p>
            <a:r>
              <a:rPr lang="nl-BE" sz="900">
                <a:solidFill>
                  <a:schemeClr val="bg1"/>
                </a:solidFill>
              </a:rPr>
              <a:t>CIRCULATIE</a:t>
            </a:r>
          </a:p>
        </p:txBody>
      </p:sp>
      <p:sp>
        <p:nvSpPr>
          <p:cNvPr id="21" name="Rechthoek 20">
            <a:extLst>
              <a:ext uri="{FF2B5EF4-FFF2-40B4-BE49-F238E27FC236}">
                <a16:creationId xmlns:a16="http://schemas.microsoft.com/office/drawing/2014/main" id="{00F0D2DF-51CC-5881-6130-2394149BAD08}"/>
              </a:ext>
            </a:extLst>
          </p:cNvPr>
          <p:cNvSpPr/>
          <p:nvPr/>
        </p:nvSpPr>
        <p:spPr>
          <a:xfrm>
            <a:off x="258725" y="4948239"/>
            <a:ext cx="669163" cy="1085125"/>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VERBLIJF 1</a:t>
            </a:r>
          </a:p>
        </p:txBody>
      </p:sp>
      <p:sp>
        <p:nvSpPr>
          <p:cNvPr id="22" name="Rechthoek 21">
            <a:extLst>
              <a:ext uri="{FF2B5EF4-FFF2-40B4-BE49-F238E27FC236}">
                <a16:creationId xmlns:a16="http://schemas.microsoft.com/office/drawing/2014/main" id="{E83FAF21-7E27-87FB-DFD5-081F67C54E79}"/>
              </a:ext>
            </a:extLst>
          </p:cNvPr>
          <p:cNvSpPr/>
          <p:nvPr/>
        </p:nvSpPr>
        <p:spPr>
          <a:xfrm>
            <a:off x="2009695" y="3884152"/>
            <a:ext cx="714605" cy="1064086"/>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VERBLIJF 2</a:t>
            </a:r>
          </a:p>
        </p:txBody>
      </p:sp>
      <p:sp>
        <p:nvSpPr>
          <p:cNvPr id="23" name="Rechthoek 22">
            <a:extLst>
              <a:ext uri="{FF2B5EF4-FFF2-40B4-BE49-F238E27FC236}">
                <a16:creationId xmlns:a16="http://schemas.microsoft.com/office/drawing/2014/main" id="{86A31E89-0FE9-56CB-53C0-54B8D9F5D797}"/>
              </a:ext>
            </a:extLst>
          </p:cNvPr>
          <p:cNvSpPr/>
          <p:nvPr/>
        </p:nvSpPr>
        <p:spPr>
          <a:xfrm>
            <a:off x="2009695" y="4955186"/>
            <a:ext cx="1523270" cy="1100334"/>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VERBLIJF 4</a:t>
            </a:r>
          </a:p>
        </p:txBody>
      </p:sp>
      <p:sp>
        <p:nvSpPr>
          <p:cNvPr id="24" name="Rechthoek 23">
            <a:extLst>
              <a:ext uri="{FF2B5EF4-FFF2-40B4-BE49-F238E27FC236}">
                <a16:creationId xmlns:a16="http://schemas.microsoft.com/office/drawing/2014/main" id="{166B315B-4610-E05B-2A4C-56043D2AF712}"/>
              </a:ext>
            </a:extLst>
          </p:cNvPr>
          <p:cNvSpPr/>
          <p:nvPr/>
        </p:nvSpPr>
        <p:spPr>
          <a:xfrm>
            <a:off x="2732725" y="3692853"/>
            <a:ext cx="842935" cy="540109"/>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VERBLIJF 3</a:t>
            </a:r>
          </a:p>
        </p:txBody>
      </p:sp>
      <p:sp>
        <p:nvSpPr>
          <p:cNvPr id="25" name="Rechthoek 24">
            <a:extLst>
              <a:ext uri="{FF2B5EF4-FFF2-40B4-BE49-F238E27FC236}">
                <a16:creationId xmlns:a16="http://schemas.microsoft.com/office/drawing/2014/main" id="{CD27724C-3DB1-744E-16EF-C004D19BC6BB}"/>
              </a:ext>
            </a:extLst>
          </p:cNvPr>
          <p:cNvSpPr/>
          <p:nvPr/>
        </p:nvSpPr>
        <p:spPr>
          <a:xfrm>
            <a:off x="3661872" y="3891101"/>
            <a:ext cx="714605" cy="803261"/>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VERBLIJF 5</a:t>
            </a:r>
          </a:p>
        </p:txBody>
      </p:sp>
      <p:sp>
        <p:nvSpPr>
          <p:cNvPr id="26" name="Rechthoek 25">
            <a:extLst>
              <a:ext uri="{FF2B5EF4-FFF2-40B4-BE49-F238E27FC236}">
                <a16:creationId xmlns:a16="http://schemas.microsoft.com/office/drawing/2014/main" id="{D52737A6-FBF3-19EE-7F5A-22DE218F3078}"/>
              </a:ext>
            </a:extLst>
          </p:cNvPr>
          <p:cNvSpPr/>
          <p:nvPr/>
        </p:nvSpPr>
        <p:spPr>
          <a:xfrm>
            <a:off x="3659466" y="4991434"/>
            <a:ext cx="768713" cy="1064086"/>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VERBLIJF 6</a:t>
            </a:r>
          </a:p>
        </p:txBody>
      </p:sp>
      <p:sp>
        <p:nvSpPr>
          <p:cNvPr id="27" name="Rechthoek 26">
            <a:extLst>
              <a:ext uri="{FF2B5EF4-FFF2-40B4-BE49-F238E27FC236}">
                <a16:creationId xmlns:a16="http://schemas.microsoft.com/office/drawing/2014/main" id="{9AA3AFD1-ADE5-8828-EF84-B097662461CB}"/>
              </a:ext>
            </a:extLst>
          </p:cNvPr>
          <p:cNvSpPr/>
          <p:nvPr/>
        </p:nvSpPr>
        <p:spPr>
          <a:xfrm>
            <a:off x="4447292" y="4991434"/>
            <a:ext cx="731313" cy="1064086"/>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VERBLIJF 7</a:t>
            </a:r>
          </a:p>
        </p:txBody>
      </p:sp>
      <p:sp>
        <p:nvSpPr>
          <p:cNvPr id="28" name="Rechthoek 27">
            <a:extLst>
              <a:ext uri="{FF2B5EF4-FFF2-40B4-BE49-F238E27FC236}">
                <a16:creationId xmlns:a16="http://schemas.microsoft.com/office/drawing/2014/main" id="{9C74B362-C24C-8821-7C30-37FE5A1AFB20}"/>
              </a:ext>
            </a:extLst>
          </p:cNvPr>
          <p:cNvSpPr/>
          <p:nvPr/>
        </p:nvSpPr>
        <p:spPr>
          <a:xfrm>
            <a:off x="3688100" y="4698758"/>
            <a:ext cx="780854" cy="24673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50"/>
          </a:p>
        </p:txBody>
      </p:sp>
      <p:sp>
        <p:nvSpPr>
          <p:cNvPr id="3" name="Tekstvak 2">
            <a:extLst>
              <a:ext uri="{FF2B5EF4-FFF2-40B4-BE49-F238E27FC236}">
                <a16:creationId xmlns:a16="http://schemas.microsoft.com/office/drawing/2014/main" id="{48C0D395-64BB-1C51-BCB8-BDA63527A9AA}"/>
              </a:ext>
            </a:extLst>
          </p:cNvPr>
          <p:cNvSpPr txBox="1"/>
          <p:nvPr/>
        </p:nvSpPr>
        <p:spPr>
          <a:xfrm>
            <a:off x="5568732" y="5530715"/>
            <a:ext cx="3286124" cy="300082"/>
          </a:xfrm>
          <a:prstGeom prst="rect">
            <a:avLst/>
          </a:prstGeom>
          <a:noFill/>
        </p:spPr>
        <p:txBody>
          <a:bodyPr wrap="square" rtlCol="0">
            <a:spAutoFit/>
          </a:bodyPr>
          <a:lstStyle/>
          <a:p>
            <a:r>
              <a:rPr lang="nl-BE" sz="1350" b="1">
                <a:solidFill>
                  <a:srgbClr val="FF0000"/>
                </a:solidFill>
              </a:rPr>
              <a:t>! GEEN OPPERVLAKTES OPMETEN</a:t>
            </a:r>
          </a:p>
        </p:txBody>
      </p:sp>
      <p:sp>
        <p:nvSpPr>
          <p:cNvPr id="29" name="Ovaal 28">
            <a:extLst>
              <a:ext uri="{FF2B5EF4-FFF2-40B4-BE49-F238E27FC236}">
                <a16:creationId xmlns:a16="http://schemas.microsoft.com/office/drawing/2014/main" id="{9274321E-4A23-F118-19CB-9F3880CBDCCB}"/>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Tekstvak 29">
            <a:extLst>
              <a:ext uri="{FF2B5EF4-FFF2-40B4-BE49-F238E27FC236}">
                <a16:creationId xmlns:a16="http://schemas.microsoft.com/office/drawing/2014/main" id="{1A8237BB-D9F2-8AFE-C099-DAFB8AC85DCC}"/>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31" name="Graphic 30" descr="Architectuur">
            <a:extLst>
              <a:ext uri="{FF2B5EF4-FFF2-40B4-BE49-F238E27FC236}">
                <a16:creationId xmlns:a16="http://schemas.microsoft.com/office/drawing/2014/main" id="{3C033404-C7BF-5AC1-BE4E-22156A92C2D8}"/>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6626400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74416-6E1C-0AB9-E6BA-2BA5748A9F1F}"/>
              </a:ext>
            </a:extLst>
          </p:cNvPr>
          <p:cNvSpPr>
            <a:spLocks noGrp="1"/>
          </p:cNvSpPr>
          <p:nvPr>
            <p:ph type="title"/>
          </p:nvPr>
        </p:nvSpPr>
        <p:spPr/>
        <p:txBody>
          <a:bodyPr/>
          <a:lstStyle/>
          <a:p>
            <a:pPr algn="l"/>
            <a:r>
              <a:rPr lang="nl-BE"/>
              <a:t>Deel IX Ventilatie</a:t>
            </a:r>
          </a:p>
        </p:txBody>
      </p:sp>
      <p:sp>
        <p:nvSpPr>
          <p:cNvPr id="3" name="Tijdelijke aanduiding voor inhoud 2">
            <a:extLst>
              <a:ext uri="{FF2B5EF4-FFF2-40B4-BE49-F238E27FC236}">
                <a16:creationId xmlns:a16="http://schemas.microsoft.com/office/drawing/2014/main" id="{20285549-7ECF-219D-7D97-FE61A68F57B1}"/>
              </a:ext>
            </a:extLst>
          </p:cNvPr>
          <p:cNvSpPr>
            <a:spLocks noGrp="1"/>
          </p:cNvSpPr>
          <p:nvPr>
            <p:ph sz="half" idx="2"/>
          </p:nvPr>
        </p:nvSpPr>
        <p:spPr/>
        <p:txBody>
          <a:bodyPr/>
          <a:lstStyle/>
          <a:p>
            <a:r>
              <a:rPr lang="nl-BE"/>
              <a:t>Deel IX bevat 7 delen</a:t>
            </a:r>
          </a:p>
          <a:p>
            <a:pPr lvl="1"/>
            <a:r>
              <a:rPr lang="nl-BE"/>
              <a:t>IX.1 Specifieke bewijsstukken</a:t>
            </a:r>
          </a:p>
          <a:p>
            <a:pPr lvl="1"/>
            <a:r>
              <a:rPr lang="nl-BE"/>
              <a:t>IX.2 Algemene principes ventilatie in het EPC</a:t>
            </a:r>
          </a:p>
          <a:p>
            <a:pPr lvl="1"/>
            <a:r>
              <a:rPr lang="nl-BE"/>
              <a:t>IX.3 Stappenplan voor de inspectie van ventilatievoorzieningen</a:t>
            </a:r>
          </a:p>
          <a:p>
            <a:pPr lvl="1"/>
            <a:r>
              <a:rPr lang="nl-BE"/>
              <a:t>IX.4 Indeling ruimtes</a:t>
            </a:r>
          </a:p>
          <a:p>
            <a:pPr lvl="1"/>
            <a:r>
              <a:rPr lang="nl-BE">
                <a:solidFill>
                  <a:srgbClr val="FF0000"/>
                </a:solidFill>
              </a:rPr>
              <a:t>IX.5 Ventilatieopeningen</a:t>
            </a:r>
          </a:p>
          <a:p>
            <a:pPr lvl="1"/>
            <a:r>
              <a:rPr lang="nl-BE"/>
              <a:t>IX.6 Mechanische ventilatietoestellen</a:t>
            </a:r>
          </a:p>
          <a:p>
            <a:pPr lvl="1"/>
            <a:r>
              <a:rPr lang="nl-BE"/>
              <a:t>IX.7 Invoerparameters mechanische ventilatietoestellen</a:t>
            </a:r>
          </a:p>
          <a:p>
            <a:endParaRPr lang="nl-BE"/>
          </a:p>
          <a:p>
            <a:endParaRPr lang="nl-BE"/>
          </a:p>
        </p:txBody>
      </p:sp>
    </p:spTree>
    <p:extLst>
      <p:ext uri="{BB962C8B-B14F-4D97-AF65-F5344CB8AC3E}">
        <p14:creationId xmlns:p14="http://schemas.microsoft.com/office/powerpoint/2010/main" val="12560409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6C515E-4C85-DCA4-05EE-CAC24237A5E1}"/>
              </a:ext>
            </a:extLst>
          </p:cNvPr>
          <p:cNvSpPr>
            <a:spLocks noGrp="1"/>
          </p:cNvSpPr>
          <p:nvPr>
            <p:ph type="title"/>
          </p:nvPr>
        </p:nvSpPr>
        <p:spPr/>
        <p:txBody>
          <a:bodyPr/>
          <a:lstStyle/>
          <a:p>
            <a:pPr algn="l"/>
            <a:r>
              <a:rPr lang="nl-BE" sz="3700"/>
              <a:t>IX.3.1 &gt; stap 2</a:t>
            </a:r>
          </a:p>
        </p:txBody>
      </p:sp>
      <p:sp>
        <p:nvSpPr>
          <p:cNvPr id="10" name="Rechthoek: afgeronde hoeken 9">
            <a:extLst>
              <a:ext uri="{FF2B5EF4-FFF2-40B4-BE49-F238E27FC236}">
                <a16:creationId xmlns:a16="http://schemas.microsoft.com/office/drawing/2014/main" id="{0BDE3B83-BAC0-0067-6366-1CBC6C4003FB}"/>
              </a:ext>
            </a:extLst>
          </p:cNvPr>
          <p:cNvSpPr/>
          <p:nvPr/>
        </p:nvSpPr>
        <p:spPr>
          <a:xfrm>
            <a:off x="2439313" y="1865875"/>
            <a:ext cx="3771900" cy="1055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STAP 1</a:t>
            </a:r>
          </a:p>
          <a:p>
            <a:pPr algn="ctr"/>
            <a:endParaRPr lang="nl-BE" sz="1350"/>
          </a:p>
          <a:p>
            <a:pPr algn="ctr"/>
            <a:r>
              <a:rPr lang="nl-BE" sz="1350" b="1" cap="all" spc="38">
                <a:latin typeface="Calibri" panose="020F0502020204030204" pitchFamily="34" charset="0"/>
                <a:ea typeface="Times New Roman" panose="02020603050405020304" pitchFamily="18" charset="0"/>
                <a:cs typeface="Times New Roman" panose="02020603050405020304" pitchFamily="18" charset="0"/>
              </a:rPr>
              <a:t>Bepaal de natte ruimtes en </a:t>
            </a:r>
            <a:br>
              <a:rPr lang="nl-BE" sz="1350" b="1" cap="all" spc="38">
                <a:latin typeface="Calibri" panose="020F0502020204030204" pitchFamily="34" charset="0"/>
                <a:ea typeface="Times New Roman" panose="02020603050405020304" pitchFamily="18" charset="0"/>
                <a:cs typeface="Times New Roman" panose="02020603050405020304" pitchFamily="18" charset="0"/>
              </a:rPr>
            </a:br>
            <a:r>
              <a:rPr lang="nl-BE" sz="1350" b="1" cap="all" spc="38">
                <a:latin typeface="Calibri" panose="020F0502020204030204" pitchFamily="34" charset="0"/>
                <a:ea typeface="Times New Roman" panose="02020603050405020304" pitchFamily="18" charset="0"/>
                <a:cs typeface="Times New Roman" panose="02020603050405020304" pitchFamily="18" charset="0"/>
              </a:rPr>
              <a:t>de verblijfsruimtes</a:t>
            </a:r>
          </a:p>
        </p:txBody>
      </p:sp>
      <p:sp>
        <p:nvSpPr>
          <p:cNvPr id="11" name="Pijl: omlaag 10">
            <a:extLst>
              <a:ext uri="{FF2B5EF4-FFF2-40B4-BE49-F238E27FC236}">
                <a16:creationId xmlns:a16="http://schemas.microsoft.com/office/drawing/2014/main" id="{2CF68AB9-E7ED-03CE-5A6C-85360051E08B}"/>
              </a:ext>
            </a:extLst>
          </p:cNvPr>
          <p:cNvSpPr/>
          <p:nvPr/>
        </p:nvSpPr>
        <p:spPr>
          <a:xfrm>
            <a:off x="4262279" y="2975251"/>
            <a:ext cx="135520" cy="269112"/>
          </a:xfrm>
          <a:prstGeom prst="down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nl-BE" sz="1350"/>
          </a:p>
        </p:txBody>
      </p:sp>
      <p:sp>
        <p:nvSpPr>
          <p:cNvPr id="12" name="Rechthoek: afgeronde hoeken 11">
            <a:extLst>
              <a:ext uri="{FF2B5EF4-FFF2-40B4-BE49-F238E27FC236}">
                <a16:creationId xmlns:a16="http://schemas.microsoft.com/office/drawing/2014/main" id="{9DD8500D-1935-3BE4-9EAA-189486D81178}"/>
              </a:ext>
            </a:extLst>
          </p:cNvPr>
          <p:cNvSpPr/>
          <p:nvPr/>
        </p:nvSpPr>
        <p:spPr>
          <a:xfrm>
            <a:off x="2439311" y="3321445"/>
            <a:ext cx="3771900" cy="1055369"/>
          </a:xfrm>
          <a:prstGeom prst="roundRect">
            <a:avLst/>
          </a:prstGeom>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b="1"/>
              <a:t>STAP 2</a:t>
            </a:r>
          </a:p>
          <a:p>
            <a:pPr algn="ctr"/>
            <a:endParaRPr lang="nl-BE" sz="1350" b="1"/>
          </a:p>
          <a:p>
            <a:pPr algn="ctr"/>
            <a:r>
              <a:rPr lang="nl-NL" sz="1350" b="1"/>
              <a:t>BEPAAL VOOR ELKE NATTE RUIMTE EN VOOR ELKE VERBLIJFSRUIMTE DE AANWEZIGE VENTILATIEOPENINGEN EN HET TYPE</a:t>
            </a:r>
            <a:endParaRPr lang="nl-BE" sz="1350" b="1"/>
          </a:p>
        </p:txBody>
      </p:sp>
      <p:sp>
        <p:nvSpPr>
          <p:cNvPr id="13" name="Pijl: omlaag 12">
            <a:extLst>
              <a:ext uri="{FF2B5EF4-FFF2-40B4-BE49-F238E27FC236}">
                <a16:creationId xmlns:a16="http://schemas.microsoft.com/office/drawing/2014/main" id="{AA9091ED-D293-B2EE-0E02-3B433E2A2411}"/>
              </a:ext>
            </a:extLst>
          </p:cNvPr>
          <p:cNvSpPr/>
          <p:nvPr/>
        </p:nvSpPr>
        <p:spPr>
          <a:xfrm>
            <a:off x="4257501" y="4453895"/>
            <a:ext cx="135520" cy="269112"/>
          </a:xfrm>
          <a:prstGeom prst="down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nl-BE" sz="1350"/>
          </a:p>
        </p:txBody>
      </p:sp>
      <p:sp>
        <p:nvSpPr>
          <p:cNvPr id="14" name="Rechthoek: afgeronde hoeken 13">
            <a:extLst>
              <a:ext uri="{FF2B5EF4-FFF2-40B4-BE49-F238E27FC236}">
                <a16:creationId xmlns:a16="http://schemas.microsoft.com/office/drawing/2014/main" id="{4D0AFD5F-0BDC-29AB-171C-63F755AC3793}"/>
              </a:ext>
            </a:extLst>
          </p:cNvPr>
          <p:cNvSpPr/>
          <p:nvPr/>
        </p:nvSpPr>
        <p:spPr>
          <a:xfrm>
            <a:off x="2439310" y="4820238"/>
            <a:ext cx="3771900" cy="1055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STAP 3</a:t>
            </a:r>
          </a:p>
          <a:p>
            <a:pPr algn="ctr"/>
            <a:endParaRPr lang="nl-BE" sz="1350"/>
          </a:p>
          <a:p>
            <a:pPr algn="ctr"/>
            <a:r>
              <a:rPr lang="nl-NL" sz="1350" b="1" cap="all" spc="38">
                <a:latin typeface="Calibri" panose="020F0502020204030204" pitchFamily="34" charset="0"/>
                <a:ea typeface="Times New Roman" panose="02020603050405020304" pitchFamily="18" charset="0"/>
                <a:cs typeface="Times New Roman" panose="02020603050405020304" pitchFamily="18" charset="0"/>
              </a:rPr>
              <a:t>BEPAAL DE MECHANISCHE VENTILATIETOESTELLEN DIE DE EENHEID BEDIENEN</a:t>
            </a:r>
            <a:endParaRPr lang="nl-BE" sz="1350"/>
          </a:p>
        </p:txBody>
      </p:sp>
    </p:spTree>
    <p:extLst>
      <p:ext uri="{BB962C8B-B14F-4D97-AF65-F5344CB8AC3E}">
        <p14:creationId xmlns:p14="http://schemas.microsoft.com/office/powerpoint/2010/main" val="3129366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A68660B-B36E-C8E6-DAFD-4884A5401AD1}"/>
              </a:ext>
            </a:extLst>
          </p:cNvPr>
          <p:cNvSpPr>
            <a:spLocks noGrp="1"/>
          </p:cNvSpPr>
          <p:nvPr>
            <p:ph sz="half" idx="2"/>
          </p:nvPr>
        </p:nvSpPr>
        <p:spPr>
          <a:xfrm>
            <a:off x="539553" y="2008836"/>
            <a:ext cx="8604448" cy="4618334"/>
          </a:xfrm>
        </p:spPr>
        <p:txBody>
          <a:bodyPr/>
          <a:lstStyle/>
          <a:p>
            <a:pPr indent="-215741"/>
            <a:r>
              <a:rPr lang="nl-BE"/>
              <a:t>Bepaal </a:t>
            </a:r>
            <a:r>
              <a:rPr lang="nl-NL"/>
              <a:t>per natte ruimte en per verblijfsruimte aanwezigheid en type van de ventilatieopeningen</a:t>
            </a:r>
          </a:p>
          <a:p>
            <a:pPr lvl="1" indent="-215741"/>
            <a:r>
              <a:rPr lang="nl-NL"/>
              <a:t>Meerdere ventilatieopeningen van hetzelfde type (bv. meerdere ramen die elk een raamrooster hebben)? Duid eenmaal dit type aan.</a:t>
            </a:r>
          </a:p>
          <a:p>
            <a:pPr lvl="1" indent="-215741"/>
            <a:r>
              <a:rPr lang="nl-NL"/>
              <a:t>Meerdere ventilatieopeningen van een verschillend type (bv. raamrooster en een mechanische ventilatierooster in eenzelfde ruimte)? Duid beide types aan.</a:t>
            </a:r>
          </a:p>
          <a:p>
            <a:r>
              <a:rPr lang="nl-NL"/>
              <a:t>Enkel aanwezigheid en type vaststellen. NIET inspecteren:</a:t>
            </a:r>
          </a:p>
          <a:p>
            <a:pPr lvl="1"/>
            <a:r>
              <a:rPr lang="nl-NL"/>
              <a:t>het aantal ventilatieopeningen</a:t>
            </a:r>
          </a:p>
          <a:p>
            <a:pPr lvl="1"/>
            <a:r>
              <a:rPr lang="nl-NL"/>
              <a:t>de grootte van de ventilatieopening</a:t>
            </a:r>
          </a:p>
          <a:p>
            <a:pPr lvl="1"/>
            <a:r>
              <a:rPr lang="nl-NL"/>
              <a:t>of ventilatieopening effectief werkt (= of er effectief luchtstroom is)</a:t>
            </a:r>
          </a:p>
          <a:p>
            <a:pPr lvl="1"/>
            <a:r>
              <a:rPr lang="nl-NL"/>
              <a:t>of een ventilatieopening lucht toevoert of lucht afvoert. </a:t>
            </a:r>
          </a:p>
          <a:p>
            <a:pPr indent="-215741"/>
            <a:r>
              <a:rPr lang="nl-NL"/>
              <a:t>Indien ruimte geen ventilatieopeningen heeft, dit ook aanduiden.</a:t>
            </a:r>
          </a:p>
        </p:txBody>
      </p:sp>
      <p:sp>
        <p:nvSpPr>
          <p:cNvPr id="7" name="Rechthoek: afgeronde hoeken 6">
            <a:extLst>
              <a:ext uri="{FF2B5EF4-FFF2-40B4-BE49-F238E27FC236}">
                <a16:creationId xmlns:a16="http://schemas.microsoft.com/office/drawing/2014/main" id="{73CD01C7-3AD4-AFE2-5478-320E82FFC705}"/>
              </a:ext>
            </a:extLst>
          </p:cNvPr>
          <p:cNvSpPr/>
          <p:nvPr/>
        </p:nvSpPr>
        <p:spPr>
          <a:xfrm>
            <a:off x="2686050" y="548680"/>
            <a:ext cx="3771900" cy="1055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l-BE" sz="1350">
                <a:solidFill>
                  <a:prstClr val="white"/>
                </a:solidFill>
                <a:latin typeface="Calibri"/>
              </a:rPr>
              <a:t>STAP 2</a:t>
            </a:r>
          </a:p>
          <a:p>
            <a:pPr algn="ctr" defTabSz="685800"/>
            <a:endParaRPr lang="nl-BE" sz="1350">
              <a:solidFill>
                <a:prstClr val="white"/>
              </a:solidFill>
              <a:latin typeface="Calibri"/>
            </a:endParaRPr>
          </a:p>
          <a:p>
            <a:pPr algn="ctr"/>
            <a:r>
              <a:rPr lang="nl-NL" sz="1350" b="1" cap="all" spc="38">
                <a:latin typeface="Calibri" panose="020F0502020204030204" pitchFamily="34" charset="0"/>
                <a:ea typeface="Times New Roman" panose="02020603050405020304" pitchFamily="18" charset="0"/>
                <a:cs typeface="Times New Roman" panose="02020603050405020304" pitchFamily="18" charset="0"/>
              </a:rPr>
              <a:t>BEPAAL VOOR ELKE NATTE RUIMTE EN VOOR ELKE VERBLIJFSRUIMTE DE AANWEZIGE VENTILATIEOPENINGEN EN HET TYPE</a:t>
            </a:r>
            <a:endParaRPr lang="nl-BE" sz="1350"/>
          </a:p>
        </p:txBody>
      </p:sp>
    </p:spTree>
    <p:extLst>
      <p:ext uri="{BB962C8B-B14F-4D97-AF65-F5344CB8AC3E}">
        <p14:creationId xmlns:p14="http://schemas.microsoft.com/office/powerpoint/2010/main" val="554780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74416-6E1C-0AB9-E6BA-2BA5748A9F1F}"/>
              </a:ext>
            </a:extLst>
          </p:cNvPr>
          <p:cNvSpPr>
            <a:spLocks noGrp="1"/>
          </p:cNvSpPr>
          <p:nvPr>
            <p:ph type="title"/>
          </p:nvPr>
        </p:nvSpPr>
        <p:spPr/>
        <p:txBody>
          <a:bodyPr/>
          <a:lstStyle/>
          <a:p>
            <a:pPr algn="l"/>
            <a:r>
              <a:rPr lang="nl-BE"/>
              <a:t>Deel IX Ventilatie</a:t>
            </a:r>
          </a:p>
        </p:txBody>
      </p:sp>
      <p:sp>
        <p:nvSpPr>
          <p:cNvPr id="3" name="Tijdelijke aanduiding voor inhoud 2">
            <a:extLst>
              <a:ext uri="{FF2B5EF4-FFF2-40B4-BE49-F238E27FC236}">
                <a16:creationId xmlns:a16="http://schemas.microsoft.com/office/drawing/2014/main" id="{20285549-7ECF-219D-7D97-FE61A68F57B1}"/>
              </a:ext>
            </a:extLst>
          </p:cNvPr>
          <p:cNvSpPr>
            <a:spLocks noGrp="1"/>
          </p:cNvSpPr>
          <p:nvPr>
            <p:ph sz="half" idx="2"/>
          </p:nvPr>
        </p:nvSpPr>
        <p:spPr/>
        <p:txBody>
          <a:bodyPr/>
          <a:lstStyle/>
          <a:p>
            <a:r>
              <a:rPr lang="nl-BE"/>
              <a:t>Deel IX bevat 7 delen</a:t>
            </a:r>
          </a:p>
          <a:p>
            <a:pPr lvl="1"/>
            <a:r>
              <a:rPr lang="nl-BE">
                <a:solidFill>
                  <a:srgbClr val="FF0000"/>
                </a:solidFill>
              </a:rPr>
              <a:t>IX.1 Specifieke bewijsstukken</a:t>
            </a:r>
          </a:p>
          <a:p>
            <a:pPr lvl="1"/>
            <a:r>
              <a:rPr lang="nl-BE"/>
              <a:t>IX.2 Algemene principes ventilatie in het EPC</a:t>
            </a:r>
          </a:p>
          <a:p>
            <a:pPr lvl="1"/>
            <a:r>
              <a:rPr lang="nl-BE"/>
              <a:t>IX.3 Stappenplan voor de inspectie van ventilatievoorzieningen</a:t>
            </a:r>
          </a:p>
          <a:p>
            <a:pPr lvl="1"/>
            <a:r>
              <a:rPr lang="nl-BE"/>
              <a:t>IX.4 Indeling ruimtes</a:t>
            </a:r>
          </a:p>
          <a:p>
            <a:pPr lvl="1"/>
            <a:r>
              <a:rPr lang="nl-BE"/>
              <a:t>IX.5 Ventilatieopeningen</a:t>
            </a:r>
          </a:p>
          <a:p>
            <a:pPr lvl="1"/>
            <a:r>
              <a:rPr lang="nl-BE"/>
              <a:t>IX.6 Mechanische ventilatietoestellen</a:t>
            </a:r>
          </a:p>
          <a:p>
            <a:pPr lvl="1"/>
            <a:r>
              <a:rPr lang="nl-BE"/>
              <a:t>IX.7 Invoerparameters mechanische ventilatietoestellen</a:t>
            </a:r>
          </a:p>
          <a:p>
            <a:endParaRPr lang="nl-BE"/>
          </a:p>
          <a:p>
            <a:endParaRPr lang="nl-BE"/>
          </a:p>
        </p:txBody>
      </p:sp>
    </p:spTree>
    <p:extLst>
      <p:ext uri="{BB962C8B-B14F-4D97-AF65-F5344CB8AC3E}">
        <p14:creationId xmlns:p14="http://schemas.microsoft.com/office/powerpoint/2010/main" val="29700889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A626504C-20A8-3F83-0DDD-93086C03778E}"/>
              </a:ext>
            </a:extLst>
          </p:cNvPr>
          <p:cNvSpPr/>
          <p:nvPr/>
        </p:nvSpPr>
        <p:spPr>
          <a:xfrm>
            <a:off x="1096557" y="3301469"/>
            <a:ext cx="7235744" cy="30548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515994"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spcAft>
                <a:spcPts val="900"/>
              </a:spcAft>
            </a:pPr>
            <a:r>
              <a:rPr lang="nl-BE"/>
              <a:t>2 types:</a:t>
            </a:r>
          </a:p>
          <a:p>
            <a:pPr lvl="1">
              <a:spcAft>
                <a:spcPts val="900"/>
              </a:spcAft>
            </a:pPr>
            <a:r>
              <a:rPr lang="nl-BE"/>
              <a:t>Natuurlijke ventilatieopeningen</a:t>
            </a:r>
          </a:p>
          <a:p>
            <a:pPr lvl="1">
              <a:spcAft>
                <a:spcPts val="900"/>
              </a:spcAft>
            </a:pPr>
            <a:r>
              <a:rPr lang="nl-BE"/>
              <a:t>Mechanische ventilatieopeningen</a:t>
            </a:r>
          </a:p>
          <a:p>
            <a:pPr marL="287655" indent="-287655"/>
            <a:endParaRPr lang="nl-BE"/>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50</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IX.5. Ventilatieopeningen</a:t>
            </a:r>
          </a:p>
        </p:txBody>
      </p:sp>
      <p:sp>
        <p:nvSpPr>
          <p:cNvPr id="20" name="Tekstvak 19">
            <a:extLst>
              <a:ext uri="{FF2B5EF4-FFF2-40B4-BE49-F238E27FC236}">
                <a16:creationId xmlns:a16="http://schemas.microsoft.com/office/drawing/2014/main" id="{6998A64A-AE5C-4CB0-DF70-5CFC4470B6AC}"/>
              </a:ext>
            </a:extLst>
          </p:cNvPr>
          <p:cNvSpPr txBox="1"/>
          <p:nvPr/>
        </p:nvSpPr>
        <p:spPr>
          <a:xfrm>
            <a:off x="954128" y="4411038"/>
            <a:ext cx="705096" cy="369332"/>
          </a:xfrm>
          <a:prstGeom prst="rect">
            <a:avLst/>
          </a:prstGeom>
          <a:noFill/>
        </p:spPr>
        <p:txBody>
          <a:bodyPr wrap="square" rtlCol="0">
            <a:spAutoFit/>
          </a:bodyPr>
          <a:lstStyle/>
          <a:p>
            <a:r>
              <a:rPr lang="nl-BE" sz="900">
                <a:solidFill>
                  <a:schemeClr val="bg1"/>
                </a:solidFill>
              </a:rPr>
              <a:t>CIRCULATIE</a:t>
            </a:r>
          </a:p>
        </p:txBody>
      </p:sp>
      <p:sp>
        <p:nvSpPr>
          <p:cNvPr id="3" name="Tekstvak 2">
            <a:extLst>
              <a:ext uri="{FF2B5EF4-FFF2-40B4-BE49-F238E27FC236}">
                <a16:creationId xmlns:a16="http://schemas.microsoft.com/office/drawing/2014/main" id="{2083415A-666F-330D-9BD5-88714D6E2279}"/>
              </a:ext>
            </a:extLst>
          </p:cNvPr>
          <p:cNvSpPr txBox="1"/>
          <p:nvPr/>
        </p:nvSpPr>
        <p:spPr>
          <a:xfrm>
            <a:off x="1268296" y="3409289"/>
            <a:ext cx="6892266" cy="2839239"/>
          </a:xfrm>
          <a:prstGeom prst="rect">
            <a:avLst/>
          </a:prstGeom>
          <a:noFill/>
        </p:spPr>
        <p:txBody>
          <a:bodyPr wrap="square" lIns="68580" tIns="34290" rIns="68580" bIns="34290" anchor="t">
            <a:spAutoFit/>
          </a:bodyPr>
          <a:lstStyle/>
          <a:p>
            <a:r>
              <a:rPr lang="nl-NL" sz="2000" u="sng"/>
              <a:t>! Wat met niet-zichtbare ventilatieopeningen?</a:t>
            </a:r>
          </a:p>
          <a:p>
            <a:endParaRPr lang="nl-NL" sz="2000"/>
          </a:p>
          <a:p>
            <a:r>
              <a:rPr lang="nl-NL" sz="2000"/>
              <a:t>Het is mogelijk dat ventilatieopeningen visueel weggewerkt zijn in meubilair, in lijnroosters in het plafond, ... . </a:t>
            </a:r>
            <a:endParaRPr lang="nl-NL" sz="2000">
              <a:cs typeface="Calibri"/>
            </a:endParaRPr>
          </a:p>
          <a:p>
            <a:endParaRPr lang="nl-NL" sz="2000"/>
          </a:p>
          <a:p>
            <a:r>
              <a:rPr lang="nl-NL" sz="2000"/>
              <a:t>Niet-zichtbare ventilatieopeningen kunnen </a:t>
            </a:r>
            <a:r>
              <a:rPr lang="nl-NL" sz="2000" b="1"/>
              <a:t>enkel ingevoerd worden indien bewijsstukken aantonen dat ze aanwezig zijn</a:t>
            </a:r>
            <a:r>
              <a:rPr lang="nl-NL" sz="2000"/>
              <a:t> </a:t>
            </a:r>
            <a:br>
              <a:rPr lang="nl-NL" sz="2000"/>
            </a:br>
            <a:r>
              <a:rPr lang="nl-NL" sz="2000"/>
              <a:t>bv. op basis van het plan van het ventilatiesysteem, het </a:t>
            </a:r>
            <a:r>
              <a:rPr lang="nl-NL" sz="2000" err="1"/>
              <a:t>ventilatieprestatieverslag</a:t>
            </a:r>
            <a:r>
              <a:rPr lang="nl-NL" sz="2000"/>
              <a:t>, foto’s van tijdens de plaatsing,... </a:t>
            </a:r>
            <a:endParaRPr lang="nl-BE" sz="2000"/>
          </a:p>
        </p:txBody>
      </p:sp>
    </p:spTree>
    <p:extLst>
      <p:ext uri="{BB962C8B-B14F-4D97-AF65-F5344CB8AC3E}">
        <p14:creationId xmlns:p14="http://schemas.microsoft.com/office/powerpoint/2010/main" val="23357853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5880298" cy="52292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indent="-215741"/>
            <a:r>
              <a:rPr lang="nl-BE"/>
              <a:t>Voorwaarden</a:t>
            </a:r>
          </a:p>
          <a:p>
            <a:pPr lvl="1" indent="-215741"/>
            <a:r>
              <a:rPr lang="nl-BE"/>
              <a:t>Lucht stroomt op natuurlijke wijze, NIET gekoppeld aan mechanisch toestel</a:t>
            </a:r>
          </a:p>
          <a:p>
            <a:pPr lvl="1" indent="-215741"/>
            <a:r>
              <a:rPr lang="nl-BE"/>
              <a:t>In contact met BUITENLUCHT</a:t>
            </a:r>
          </a:p>
          <a:p>
            <a:pPr marL="863945" lvl="2" indent="-287655"/>
            <a:r>
              <a:rPr lang="nl-BE">
                <a:latin typeface="Calibri"/>
                <a:cs typeface="Calibri"/>
              </a:rPr>
              <a:t>Roosters naar kelder, AOR of AVR mogen NIET ingevoerd worden!</a:t>
            </a:r>
          </a:p>
          <a:p>
            <a:pPr indent="-215741"/>
            <a:r>
              <a:rPr lang="nl-BE"/>
              <a:t>Geen voorwaarden (meer) aan regelbaarheid</a:t>
            </a:r>
          </a:p>
          <a:p>
            <a:pPr lvl="1" indent="-215741"/>
            <a:r>
              <a:rPr lang="nl-BE"/>
              <a:t>In tegenstelling tot vroegere inspectie in IP</a:t>
            </a:r>
          </a:p>
          <a:p>
            <a:pPr lvl="1" indent="-215741"/>
            <a:r>
              <a:rPr lang="nl-BE"/>
              <a:t>In tegenstelling tot </a:t>
            </a:r>
            <a:r>
              <a:rPr lang="nl-BE" err="1"/>
              <a:t>aftoetsing</a:t>
            </a:r>
            <a:r>
              <a:rPr lang="nl-BE"/>
              <a:t> EPB-eisen</a:t>
            </a:r>
          </a:p>
          <a:p>
            <a:pPr lvl="1" indent="-215741"/>
            <a:r>
              <a:rPr lang="nl-BE"/>
              <a:t>Ook niet aftoetsen of nodige ventilatiedebiet kan gehaald worden</a:t>
            </a:r>
          </a:p>
          <a:p>
            <a:pPr marL="576290" lvl="2" indent="0">
              <a:buNone/>
            </a:pPr>
            <a:endParaRPr lang="nl-BE">
              <a:latin typeface="Calibri"/>
              <a:cs typeface="Calibri"/>
            </a:endParaRPr>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51</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IX.5.1 Natuurlijke ventilatieopening</a:t>
            </a:r>
          </a:p>
        </p:txBody>
      </p:sp>
      <p:grpSp>
        <p:nvGrpSpPr>
          <p:cNvPr id="2" name="Group 37960">
            <a:extLst>
              <a:ext uri="{FF2B5EF4-FFF2-40B4-BE49-F238E27FC236}">
                <a16:creationId xmlns:a16="http://schemas.microsoft.com/office/drawing/2014/main" id="{E293C5B8-403C-865D-B2AD-46503B5019DB}"/>
              </a:ext>
            </a:extLst>
          </p:cNvPr>
          <p:cNvGrpSpPr/>
          <p:nvPr/>
        </p:nvGrpSpPr>
        <p:grpSpPr>
          <a:xfrm>
            <a:off x="6221774" y="1749184"/>
            <a:ext cx="2905125" cy="1193006"/>
            <a:chOff x="0" y="0"/>
            <a:chExt cx="3873500" cy="1590675"/>
          </a:xfrm>
        </p:grpSpPr>
        <p:pic>
          <p:nvPicPr>
            <p:cNvPr id="4" name="Afbeelding 3">
              <a:extLst>
                <a:ext uri="{FF2B5EF4-FFF2-40B4-BE49-F238E27FC236}">
                  <a16:creationId xmlns:a16="http://schemas.microsoft.com/office/drawing/2014/main" id="{0FA26A9F-FF99-F246-4805-ABE833BC20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44" r="42153" b="24339"/>
            <a:stretch/>
          </p:blipFill>
          <p:spPr bwMode="auto">
            <a:xfrm>
              <a:off x="0" y="0"/>
              <a:ext cx="1642745" cy="1588770"/>
            </a:xfrm>
            <a:prstGeom prst="rect">
              <a:avLst/>
            </a:prstGeom>
            <a:ln>
              <a:noFill/>
            </a:ln>
            <a:extLst>
              <a:ext uri="{53640926-AAD7-44D8-BBD7-CCE9431645EC}">
                <a14:shadowObscured xmlns:a14="http://schemas.microsoft.com/office/drawing/2010/main"/>
              </a:ext>
            </a:extLst>
          </p:spPr>
        </p:pic>
        <p:pic>
          <p:nvPicPr>
            <p:cNvPr id="5" name="Afbeelding 4">
              <a:extLst>
                <a:ext uri="{FF2B5EF4-FFF2-40B4-BE49-F238E27FC236}">
                  <a16:creationId xmlns:a16="http://schemas.microsoft.com/office/drawing/2014/main" id="{9EF377DA-EE7E-778C-5912-A95C07F6E4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3075" y="0"/>
              <a:ext cx="2130425" cy="1590675"/>
            </a:xfrm>
            <a:prstGeom prst="rect">
              <a:avLst/>
            </a:prstGeom>
          </p:spPr>
        </p:pic>
      </p:grpSp>
      <p:grpSp>
        <p:nvGrpSpPr>
          <p:cNvPr id="8" name="Group 37964">
            <a:extLst>
              <a:ext uri="{FF2B5EF4-FFF2-40B4-BE49-F238E27FC236}">
                <a16:creationId xmlns:a16="http://schemas.microsoft.com/office/drawing/2014/main" id="{88334930-2CD9-8EB8-7E47-3C14A23537E5}"/>
              </a:ext>
            </a:extLst>
          </p:cNvPr>
          <p:cNvGrpSpPr/>
          <p:nvPr/>
        </p:nvGrpSpPr>
        <p:grpSpPr>
          <a:xfrm>
            <a:off x="6167508" y="4311136"/>
            <a:ext cx="2992279" cy="1270159"/>
            <a:chOff x="0" y="0"/>
            <a:chExt cx="3989705" cy="1693545"/>
          </a:xfrm>
        </p:grpSpPr>
        <p:pic>
          <p:nvPicPr>
            <p:cNvPr id="14" name="Afbeelding 13">
              <a:extLst>
                <a:ext uri="{FF2B5EF4-FFF2-40B4-BE49-F238E27FC236}">
                  <a16:creationId xmlns:a16="http://schemas.microsoft.com/office/drawing/2014/main" id="{FFF9BE90-BD1E-AB27-2C23-C5D655A46F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80975"/>
              <a:ext cx="2023745" cy="1511935"/>
            </a:xfrm>
            <a:prstGeom prst="rect">
              <a:avLst/>
            </a:prstGeom>
          </p:spPr>
        </p:pic>
        <p:pic>
          <p:nvPicPr>
            <p:cNvPr id="15" name="Afbeelding 14">
              <a:extLst>
                <a:ext uri="{FF2B5EF4-FFF2-40B4-BE49-F238E27FC236}">
                  <a16:creationId xmlns:a16="http://schemas.microsoft.com/office/drawing/2014/main" id="{2FDEC453-4667-0BB5-5046-94D0D182394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19375" y="0"/>
              <a:ext cx="1370330" cy="1693545"/>
            </a:xfrm>
            <a:prstGeom prst="rect">
              <a:avLst/>
            </a:prstGeom>
            <a:noFill/>
            <a:ln>
              <a:noFill/>
            </a:ln>
          </p:spPr>
        </p:pic>
      </p:grpSp>
      <p:pic>
        <p:nvPicPr>
          <p:cNvPr id="16" name="Afbeelding 15">
            <a:extLst>
              <a:ext uri="{FF2B5EF4-FFF2-40B4-BE49-F238E27FC236}">
                <a16:creationId xmlns:a16="http://schemas.microsoft.com/office/drawing/2014/main" id="{E77D6CEE-148F-7CBF-8737-0BA4FE50F35C}"/>
              </a:ext>
            </a:extLst>
          </p:cNvPr>
          <p:cNvPicPr>
            <a:picLocks noChangeAspect="1"/>
          </p:cNvPicPr>
          <p:nvPr/>
        </p:nvPicPr>
        <p:blipFill rotWithShape="1">
          <a:blip r:embed="rId10">
            <a:extLst>
              <a:ext uri="{28A0092B-C50C-407E-A947-70E740481C1C}">
                <a14:useLocalDpi xmlns:a14="http://schemas.microsoft.com/office/drawing/2010/main" val="0"/>
              </a:ext>
            </a:extLst>
          </a:blip>
          <a:srcRect l="19584" r="10278"/>
          <a:stretch/>
        </p:blipFill>
        <p:spPr bwMode="auto">
          <a:xfrm>
            <a:off x="6921946" y="3061145"/>
            <a:ext cx="1434941" cy="11830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47820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1" y="1628799"/>
            <a:ext cx="6251773" cy="52292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indent="-215741"/>
            <a:r>
              <a:rPr lang="nl-BE"/>
              <a:t>Mogelijke natuurlijke ventilatieopeningen</a:t>
            </a:r>
          </a:p>
          <a:p>
            <a:pPr lvl="1" indent="-215741"/>
            <a:r>
              <a:rPr lang="nl-NL"/>
              <a:t>roosters in buitenmuur, hellend dak,</a:t>
            </a:r>
            <a:br>
              <a:rPr lang="nl-NL"/>
            </a:br>
            <a:r>
              <a:rPr lang="nl-NL"/>
              <a:t>venster of buitendeur (meestal met</a:t>
            </a:r>
            <a:br>
              <a:rPr lang="nl-NL"/>
            </a:br>
            <a:r>
              <a:rPr lang="nl-NL"/>
              <a:t>roostertje aan binnenkant en buitenkant)</a:t>
            </a:r>
          </a:p>
          <a:p>
            <a:pPr lvl="1" indent="-215741"/>
            <a:r>
              <a:rPr lang="nl-NL"/>
              <a:t>roosters in muur, hellend dak of plat dak, aangesloten op verticale schacht of op verticaal kanaal tot boven het dakvlak (luchtpijpje)</a:t>
            </a:r>
          </a:p>
          <a:p>
            <a:pPr marL="863945" lvl="2" indent="-287655"/>
            <a:r>
              <a:rPr lang="nl-NL" sz="2000"/>
              <a:t>Let op, het mag hier niet gaan om luchtpijpjes die het </a:t>
            </a:r>
            <a:r>
              <a:rPr lang="nl-NL" sz="2000" err="1"/>
              <a:t>dakpakket</a:t>
            </a:r>
            <a:r>
              <a:rPr lang="nl-NL" sz="2000"/>
              <a:t> zelf ventileren. Er moet effectief een doorvoer zijn tot in de binnenruimte.</a:t>
            </a:r>
            <a:endParaRPr lang="nl-BE"/>
          </a:p>
          <a:p>
            <a:pPr lvl="1" indent="-215741"/>
            <a:r>
              <a:rPr lang="nl-BE"/>
              <a:t>in </a:t>
            </a:r>
            <a:r>
              <a:rPr lang="nl-NL"/>
              <a:t>ventilatiekleppen in dakvlakvensters</a:t>
            </a:r>
          </a:p>
          <a:p>
            <a:pPr lvl="1" indent="-215741"/>
            <a:r>
              <a:rPr lang="nl-NL"/>
              <a:t>automatisch gestuurde, opengaande ramen, deuren of panelen.</a:t>
            </a:r>
          </a:p>
          <a:p>
            <a:pPr marL="576290" lvl="2" indent="0">
              <a:buNone/>
            </a:pPr>
            <a:endParaRPr lang="nl-BE">
              <a:latin typeface="Calibri"/>
              <a:cs typeface="Calibri"/>
            </a:endParaRPr>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52</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IX.5.1 Natuurlijke ventilatieopening</a:t>
            </a:r>
          </a:p>
        </p:txBody>
      </p:sp>
      <p:grpSp>
        <p:nvGrpSpPr>
          <p:cNvPr id="2" name="Group 37960">
            <a:extLst>
              <a:ext uri="{FF2B5EF4-FFF2-40B4-BE49-F238E27FC236}">
                <a16:creationId xmlns:a16="http://schemas.microsoft.com/office/drawing/2014/main" id="{E293C5B8-403C-865D-B2AD-46503B5019DB}"/>
              </a:ext>
            </a:extLst>
          </p:cNvPr>
          <p:cNvGrpSpPr/>
          <p:nvPr/>
        </p:nvGrpSpPr>
        <p:grpSpPr>
          <a:xfrm>
            <a:off x="6221774" y="1749184"/>
            <a:ext cx="2905125" cy="1193006"/>
            <a:chOff x="0" y="0"/>
            <a:chExt cx="3873500" cy="1590675"/>
          </a:xfrm>
        </p:grpSpPr>
        <p:pic>
          <p:nvPicPr>
            <p:cNvPr id="4" name="Afbeelding 3">
              <a:extLst>
                <a:ext uri="{FF2B5EF4-FFF2-40B4-BE49-F238E27FC236}">
                  <a16:creationId xmlns:a16="http://schemas.microsoft.com/office/drawing/2014/main" id="{0FA26A9F-FF99-F246-4805-ABE833BC20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44" r="42153" b="24339"/>
            <a:stretch/>
          </p:blipFill>
          <p:spPr bwMode="auto">
            <a:xfrm>
              <a:off x="0" y="0"/>
              <a:ext cx="1642745" cy="1588770"/>
            </a:xfrm>
            <a:prstGeom prst="rect">
              <a:avLst/>
            </a:prstGeom>
            <a:ln>
              <a:noFill/>
            </a:ln>
            <a:extLst>
              <a:ext uri="{53640926-AAD7-44D8-BBD7-CCE9431645EC}">
                <a14:shadowObscured xmlns:a14="http://schemas.microsoft.com/office/drawing/2010/main"/>
              </a:ext>
            </a:extLst>
          </p:spPr>
        </p:pic>
        <p:pic>
          <p:nvPicPr>
            <p:cNvPr id="5" name="Afbeelding 4">
              <a:extLst>
                <a:ext uri="{FF2B5EF4-FFF2-40B4-BE49-F238E27FC236}">
                  <a16:creationId xmlns:a16="http://schemas.microsoft.com/office/drawing/2014/main" id="{9EF377DA-EE7E-778C-5912-A95C07F6E4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3075" y="0"/>
              <a:ext cx="2130425" cy="1590675"/>
            </a:xfrm>
            <a:prstGeom prst="rect">
              <a:avLst/>
            </a:prstGeom>
          </p:spPr>
        </p:pic>
      </p:grpSp>
      <p:grpSp>
        <p:nvGrpSpPr>
          <p:cNvPr id="8" name="Group 37964">
            <a:extLst>
              <a:ext uri="{FF2B5EF4-FFF2-40B4-BE49-F238E27FC236}">
                <a16:creationId xmlns:a16="http://schemas.microsoft.com/office/drawing/2014/main" id="{88334930-2CD9-8EB8-7E47-3C14A23537E5}"/>
              </a:ext>
            </a:extLst>
          </p:cNvPr>
          <p:cNvGrpSpPr/>
          <p:nvPr/>
        </p:nvGrpSpPr>
        <p:grpSpPr>
          <a:xfrm>
            <a:off x="6221774" y="4298563"/>
            <a:ext cx="2992279" cy="1270159"/>
            <a:chOff x="0" y="0"/>
            <a:chExt cx="3989705" cy="1693545"/>
          </a:xfrm>
        </p:grpSpPr>
        <p:pic>
          <p:nvPicPr>
            <p:cNvPr id="14" name="Afbeelding 13">
              <a:extLst>
                <a:ext uri="{FF2B5EF4-FFF2-40B4-BE49-F238E27FC236}">
                  <a16:creationId xmlns:a16="http://schemas.microsoft.com/office/drawing/2014/main" id="{FFF9BE90-BD1E-AB27-2C23-C5D655A46F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80975"/>
              <a:ext cx="2023745" cy="1511935"/>
            </a:xfrm>
            <a:prstGeom prst="rect">
              <a:avLst/>
            </a:prstGeom>
          </p:spPr>
        </p:pic>
        <p:pic>
          <p:nvPicPr>
            <p:cNvPr id="15" name="Afbeelding 14">
              <a:extLst>
                <a:ext uri="{FF2B5EF4-FFF2-40B4-BE49-F238E27FC236}">
                  <a16:creationId xmlns:a16="http://schemas.microsoft.com/office/drawing/2014/main" id="{2FDEC453-4667-0BB5-5046-94D0D182394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19375" y="0"/>
              <a:ext cx="1370330" cy="1693545"/>
            </a:xfrm>
            <a:prstGeom prst="rect">
              <a:avLst/>
            </a:prstGeom>
            <a:noFill/>
            <a:ln>
              <a:noFill/>
            </a:ln>
          </p:spPr>
        </p:pic>
      </p:grpSp>
      <p:pic>
        <p:nvPicPr>
          <p:cNvPr id="16" name="Afbeelding 15">
            <a:extLst>
              <a:ext uri="{FF2B5EF4-FFF2-40B4-BE49-F238E27FC236}">
                <a16:creationId xmlns:a16="http://schemas.microsoft.com/office/drawing/2014/main" id="{E77D6CEE-148F-7CBF-8737-0BA4FE50F35C}"/>
              </a:ext>
            </a:extLst>
          </p:cNvPr>
          <p:cNvPicPr>
            <a:picLocks noChangeAspect="1"/>
          </p:cNvPicPr>
          <p:nvPr/>
        </p:nvPicPr>
        <p:blipFill rotWithShape="1">
          <a:blip r:embed="rId10">
            <a:extLst>
              <a:ext uri="{28A0092B-C50C-407E-A947-70E740481C1C}">
                <a14:useLocalDpi xmlns:a14="http://schemas.microsoft.com/office/drawing/2010/main" val="0"/>
              </a:ext>
            </a:extLst>
          </a:blip>
          <a:srcRect l="19584" r="10278"/>
          <a:stretch/>
        </p:blipFill>
        <p:spPr bwMode="auto">
          <a:xfrm>
            <a:off x="6921946" y="3061145"/>
            <a:ext cx="1434941" cy="1183005"/>
          </a:xfrm>
          <a:prstGeom prst="rect">
            <a:avLst/>
          </a:prstGeom>
          <a:ln>
            <a:noFill/>
          </a:ln>
          <a:extLst>
            <a:ext uri="{53640926-AAD7-44D8-BBD7-CCE9431645EC}">
              <a14:shadowObscured xmlns:a14="http://schemas.microsoft.com/office/drawing/2010/main"/>
            </a:ext>
          </a:extLst>
        </p:spPr>
      </p:pic>
      <p:sp>
        <p:nvSpPr>
          <p:cNvPr id="3" name="Rechthoek 2">
            <a:extLst>
              <a:ext uri="{FF2B5EF4-FFF2-40B4-BE49-F238E27FC236}">
                <a16:creationId xmlns:a16="http://schemas.microsoft.com/office/drawing/2014/main" id="{3FBA559F-8D63-00F9-A17A-652B03CA5FC6}"/>
              </a:ext>
            </a:extLst>
          </p:cNvPr>
          <p:cNvSpPr/>
          <p:nvPr/>
        </p:nvSpPr>
        <p:spPr>
          <a:xfrm>
            <a:off x="998315" y="5782728"/>
            <a:ext cx="5592984" cy="728706"/>
          </a:xfrm>
          <a:prstGeom prst="rect">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sz="2000"/>
              <a:t>! Vensters handmatig op kipstand kunnen zetten = GEEN ventilatieopening</a:t>
            </a:r>
          </a:p>
        </p:txBody>
      </p:sp>
    </p:spTree>
    <p:extLst>
      <p:ext uri="{BB962C8B-B14F-4D97-AF65-F5344CB8AC3E}">
        <p14:creationId xmlns:p14="http://schemas.microsoft.com/office/powerpoint/2010/main" val="35168044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1" y="1628799"/>
            <a:ext cx="6251773" cy="52292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indent="-215741"/>
            <a:r>
              <a:rPr lang="nl-BE"/>
              <a:t>Mogelijke natuurlijke ventilatieopeningen</a:t>
            </a:r>
          </a:p>
          <a:p>
            <a:pPr lvl="1" indent="-215741"/>
            <a:r>
              <a:rPr lang="nl-NL"/>
              <a:t>roosters in buitenmuur, hellend dak,</a:t>
            </a:r>
            <a:br>
              <a:rPr lang="nl-NL"/>
            </a:br>
            <a:r>
              <a:rPr lang="nl-NL"/>
              <a:t>venster of buitendeur (meestal met</a:t>
            </a:r>
            <a:br>
              <a:rPr lang="nl-NL"/>
            </a:br>
            <a:r>
              <a:rPr lang="nl-NL"/>
              <a:t>roostertje aan binnenkant en buitenkant)</a:t>
            </a:r>
          </a:p>
          <a:p>
            <a:pPr lvl="1" indent="-215741"/>
            <a:r>
              <a:rPr lang="nl-NL"/>
              <a:t>roosters in muur, hellend dak of plat dak, aangesloten op verticale schacht of op verticaal kanaal tot boven het dakvlak (luchtpijpje)</a:t>
            </a:r>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53</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IX.5.1 Natuurlijke ventilatieopening</a:t>
            </a:r>
          </a:p>
        </p:txBody>
      </p:sp>
      <p:sp>
        <p:nvSpPr>
          <p:cNvPr id="13" name="Rechthoek 12">
            <a:extLst>
              <a:ext uri="{FF2B5EF4-FFF2-40B4-BE49-F238E27FC236}">
                <a16:creationId xmlns:a16="http://schemas.microsoft.com/office/drawing/2014/main" id="{5C67CBC7-996D-F163-0435-B5A32A1E8568}"/>
              </a:ext>
            </a:extLst>
          </p:cNvPr>
          <p:cNvSpPr/>
          <p:nvPr/>
        </p:nvSpPr>
        <p:spPr>
          <a:xfrm>
            <a:off x="928811" y="3924300"/>
            <a:ext cx="7791426" cy="291968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7" name="Tekstvak 16">
            <a:extLst>
              <a:ext uri="{FF2B5EF4-FFF2-40B4-BE49-F238E27FC236}">
                <a16:creationId xmlns:a16="http://schemas.microsoft.com/office/drawing/2014/main" id="{28B898AF-392E-7EF1-BF18-83BE3BFFE9A6}"/>
              </a:ext>
            </a:extLst>
          </p:cNvPr>
          <p:cNvSpPr txBox="1"/>
          <p:nvPr/>
        </p:nvSpPr>
        <p:spPr>
          <a:xfrm>
            <a:off x="1128739" y="4004743"/>
            <a:ext cx="7591498" cy="2839239"/>
          </a:xfrm>
          <a:prstGeom prst="rect">
            <a:avLst/>
          </a:prstGeom>
          <a:noFill/>
        </p:spPr>
        <p:txBody>
          <a:bodyPr wrap="square" lIns="68580" tIns="34290" rIns="68580" bIns="34290" rtlCol="0" anchor="t">
            <a:spAutoFit/>
          </a:bodyPr>
          <a:lstStyle/>
          <a:p>
            <a:r>
              <a:rPr lang="nl-BE" sz="2000" i="1"/>
              <a:t>Belangrijk om vast te stellen of het een rooster met of zonder verticaal afvoerkanaal is</a:t>
            </a:r>
          </a:p>
          <a:p>
            <a:pPr marL="214313" indent="-214313">
              <a:buFont typeface="Wingdings" panose="05000000000000000000" pitchFamily="2" charset="2"/>
              <a:buChar char="à"/>
            </a:pPr>
            <a:r>
              <a:rPr lang="nl-BE" sz="2000" i="1">
                <a:sym typeface="Wingdings" panose="05000000000000000000" pitchFamily="2" charset="2"/>
              </a:rPr>
              <a:t>in keuken, badkamer en douchekamer moeten luchtstromingen groot genoeg zijn: kan niet met ‘gewoon’ raamrooster, er moet verticaal kanaal aanwezig zijn voor voldoende thermische trek. </a:t>
            </a:r>
            <a:endParaRPr lang="nl-BE" sz="2000" i="1">
              <a:cs typeface="Calibri"/>
            </a:endParaRPr>
          </a:p>
          <a:p>
            <a:pPr marL="214313" indent="-214313">
              <a:buFont typeface="Wingdings" panose="05000000000000000000" pitchFamily="2" charset="2"/>
              <a:buChar char="à"/>
            </a:pPr>
            <a:r>
              <a:rPr lang="nl-BE" sz="2000" i="1">
                <a:sym typeface="Wingdings" panose="05000000000000000000" pitchFamily="2" charset="2"/>
              </a:rPr>
              <a:t>in keuken, badkamer en douchekamer wordt een natuurlijk rooster ENKEL gevalideerd indien het aangesloten is op een verticaal afvoerkanaal</a:t>
            </a:r>
            <a:endParaRPr lang="nl-BE" sz="2000" i="1">
              <a:cs typeface="Calibri"/>
            </a:endParaRPr>
          </a:p>
          <a:p>
            <a:pPr marL="214313" indent="-214313">
              <a:buFont typeface="Wingdings" panose="05000000000000000000" pitchFamily="2" charset="2"/>
              <a:buChar char="à"/>
            </a:pPr>
            <a:r>
              <a:rPr lang="nl-BE" sz="2000" i="1">
                <a:sym typeface="Wingdings" panose="05000000000000000000" pitchFamily="2" charset="2"/>
              </a:rPr>
              <a:t>ZIE VERDER bij MINIMALE VENTILATIEVOORZIENINGEN</a:t>
            </a:r>
            <a:endParaRPr lang="nl-BE" sz="2000" i="1"/>
          </a:p>
        </p:txBody>
      </p:sp>
      <p:sp>
        <p:nvSpPr>
          <p:cNvPr id="18" name="Rechthoek 17">
            <a:extLst>
              <a:ext uri="{FF2B5EF4-FFF2-40B4-BE49-F238E27FC236}">
                <a16:creationId xmlns:a16="http://schemas.microsoft.com/office/drawing/2014/main" id="{AFBA53B7-0EAE-1A47-0E8B-A3768D0D4B4E}"/>
              </a:ext>
            </a:extLst>
          </p:cNvPr>
          <p:cNvSpPr/>
          <p:nvPr/>
        </p:nvSpPr>
        <p:spPr>
          <a:xfrm>
            <a:off x="928811" y="1946650"/>
            <a:ext cx="5735627" cy="1977650"/>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Tree>
    <p:extLst>
      <p:ext uri="{BB962C8B-B14F-4D97-AF65-F5344CB8AC3E}">
        <p14:creationId xmlns:p14="http://schemas.microsoft.com/office/powerpoint/2010/main" val="3306230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6699448" cy="52292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indent="-215741"/>
            <a:r>
              <a:rPr lang="nl-BE"/>
              <a:t>Voorwaarden</a:t>
            </a:r>
          </a:p>
          <a:p>
            <a:pPr lvl="1" indent="-215741"/>
            <a:r>
              <a:rPr lang="nl-BE"/>
              <a:t>Lucht stroomt op mechanisch ondersteunde wijze</a:t>
            </a:r>
          </a:p>
          <a:p>
            <a:pPr lvl="1" indent="-215741"/>
            <a:r>
              <a:rPr lang="nl-BE"/>
              <a:t>Verbonden met een permanent draaiend mechanisch ventilatietoestel</a:t>
            </a:r>
          </a:p>
          <a:p>
            <a:pPr lvl="1" indent="-215741"/>
            <a:r>
              <a:rPr lang="nl-BE"/>
              <a:t>Let op: mechanisch ventilatietoestel moet voldoen aan de voorwaarden van IP IX.6 (zie verder)</a:t>
            </a:r>
            <a:endParaRPr lang="nl-BE">
              <a:latin typeface="Calibri"/>
              <a:cs typeface="Calibri"/>
            </a:endParaRPr>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54</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385818" y="544245"/>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IX.5.2 Mechanische ventilatieopening</a:t>
            </a:r>
          </a:p>
        </p:txBody>
      </p:sp>
      <p:grpSp>
        <p:nvGrpSpPr>
          <p:cNvPr id="3" name="Group 37969">
            <a:extLst>
              <a:ext uri="{FF2B5EF4-FFF2-40B4-BE49-F238E27FC236}">
                <a16:creationId xmlns:a16="http://schemas.microsoft.com/office/drawing/2014/main" id="{4E2F69DD-572A-7680-5887-1FD9F89AA3CE}"/>
              </a:ext>
            </a:extLst>
          </p:cNvPr>
          <p:cNvGrpSpPr>
            <a:grpSpLocks noChangeAspect="1"/>
          </p:cNvGrpSpPr>
          <p:nvPr/>
        </p:nvGrpSpPr>
        <p:grpSpPr>
          <a:xfrm>
            <a:off x="6185534" y="4984404"/>
            <a:ext cx="2606041" cy="1058705"/>
            <a:chOff x="0" y="0"/>
            <a:chExt cx="4856701" cy="1915795"/>
          </a:xfrm>
        </p:grpSpPr>
        <p:pic>
          <p:nvPicPr>
            <p:cNvPr id="13" name="Afbeelding 12">
              <a:extLst>
                <a:ext uri="{FF2B5EF4-FFF2-40B4-BE49-F238E27FC236}">
                  <a16:creationId xmlns:a16="http://schemas.microsoft.com/office/drawing/2014/main" id="{906E0F27-294B-7FE9-632B-A4D142BDBFB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700" t="29028" r="27599" b="28924"/>
            <a:stretch/>
          </p:blipFill>
          <p:spPr bwMode="auto">
            <a:xfrm>
              <a:off x="3419061" y="47708"/>
              <a:ext cx="1437640" cy="1383030"/>
            </a:xfrm>
            <a:prstGeom prst="rect">
              <a:avLst/>
            </a:prstGeom>
            <a:noFill/>
            <a:ln>
              <a:noFill/>
            </a:ln>
            <a:extLst>
              <a:ext uri="{53640926-AAD7-44D8-BBD7-CCE9431645EC}">
                <a14:shadowObscured xmlns:a14="http://schemas.microsoft.com/office/drawing/2010/main"/>
              </a:ext>
            </a:extLst>
          </p:spPr>
        </p:pic>
        <p:pic>
          <p:nvPicPr>
            <p:cNvPr id="17" name="Afbeelding 16">
              <a:extLst>
                <a:ext uri="{FF2B5EF4-FFF2-40B4-BE49-F238E27FC236}">
                  <a16:creationId xmlns:a16="http://schemas.microsoft.com/office/drawing/2014/main" id="{C2F0F47B-2893-D3D9-68E4-604417CEEA3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2797" y="0"/>
              <a:ext cx="1915795" cy="1915795"/>
            </a:xfrm>
            <a:prstGeom prst="rect">
              <a:avLst/>
            </a:prstGeom>
            <a:noFill/>
            <a:ln>
              <a:noFill/>
            </a:ln>
          </p:spPr>
        </p:pic>
        <p:pic>
          <p:nvPicPr>
            <p:cNvPr id="18" name="Afbeelding 17">
              <a:extLst>
                <a:ext uri="{FF2B5EF4-FFF2-40B4-BE49-F238E27FC236}">
                  <a16:creationId xmlns:a16="http://schemas.microsoft.com/office/drawing/2014/main" id="{AFB8425C-9C14-EE91-DBAE-5A76A15585DD}"/>
                </a:ext>
              </a:extLst>
            </p:cNvPr>
            <p:cNvPicPr>
              <a:picLocks noChangeAspect="1"/>
            </p:cNvPicPr>
            <p:nvPr/>
          </p:nvPicPr>
          <p:blipFill rotWithShape="1">
            <a:blip r:embed="rId8">
              <a:extLst>
                <a:ext uri="{28A0092B-C50C-407E-A947-70E740481C1C}">
                  <a14:useLocalDpi xmlns:a14="http://schemas.microsoft.com/office/drawing/2010/main" val="0"/>
                </a:ext>
              </a:extLst>
            </a:blip>
            <a:srcRect l="14543" t="3258" r="50001" b="55678"/>
            <a:stretch/>
          </p:blipFill>
          <p:spPr bwMode="auto">
            <a:xfrm>
              <a:off x="0" y="103367"/>
              <a:ext cx="1332865" cy="1208405"/>
            </a:xfrm>
            <a:prstGeom prst="rect">
              <a:avLst/>
            </a:prstGeom>
            <a:noFill/>
            <a:ln>
              <a:noFill/>
            </a:ln>
            <a:extLst>
              <a:ext uri="{53640926-AAD7-44D8-BBD7-CCE9431645EC}">
                <a14:shadowObscured xmlns:a14="http://schemas.microsoft.com/office/drawing/2010/main"/>
              </a:ext>
            </a:extLst>
          </p:spPr>
        </p:pic>
      </p:grpSp>
      <p:pic>
        <p:nvPicPr>
          <p:cNvPr id="19" name="Picture 6">
            <a:extLst>
              <a:ext uri="{FF2B5EF4-FFF2-40B4-BE49-F238E27FC236}">
                <a16:creationId xmlns:a16="http://schemas.microsoft.com/office/drawing/2014/main" id="{4300E475-C148-3DB3-371B-5702FF53D0D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248" t="26958" r="29003" b="25915"/>
          <a:stretch/>
        </p:blipFill>
        <p:spPr bwMode="auto">
          <a:xfrm>
            <a:off x="7232551" y="3409612"/>
            <a:ext cx="1559024" cy="1460086"/>
          </a:xfrm>
          <a:prstGeom prst="rect">
            <a:avLst/>
          </a:prstGeom>
          <a:ln>
            <a:noFill/>
          </a:ln>
          <a:extLst>
            <a:ext uri="{53640926-AAD7-44D8-BBD7-CCE9431645EC}">
              <a14:shadowObscured xmlns:a14="http://schemas.microsoft.com/office/drawing/2010/main"/>
            </a:ext>
          </a:extLst>
        </p:spPr>
      </p:pic>
      <p:pic>
        <p:nvPicPr>
          <p:cNvPr id="20" name="Afbeelding 19">
            <a:extLst>
              <a:ext uri="{FF2B5EF4-FFF2-40B4-BE49-F238E27FC236}">
                <a16:creationId xmlns:a16="http://schemas.microsoft.com/office/drawing/2014/main" id="{8FA7A460-1CC8-5F74-3294-FC55E59D40A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51343" y="2076826"/>
            <a:ext cx="1474806" cy="1218080"/>
          </a:xfrm>
          <a:prstGeom prst="rect">
            <a:avLst/>
          </a:prstGeom>
          <a:noFill/>
          <a:ln>
            <a:noFill/>
          </a:ln>
        </p:spPr>
      </p:pic>
    </p:spTree>
    <p:extLst>
      <p:ext uri="{BB962C8B-B14F-4D97-AF65-F5344CB8AC3E}">
        <p14:creationId xmlns:p14="http://schemas.microsoft.com/office/powerpoint/2010/main" val="31713022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74416-6E1C-0AB9-E6BA-2BA5748A9F1F}"/>
              </a:ext>
            </a:extLst>
          </p:cNvPr>
          <p:cNvSpPr>
            <a:spLocks noGrp="1"/>
          </p:cNvSpPr>
          <p:nvPr>
            <p:ph type="title"/>
          </p:nvPr>
        </p:nvSpPr>
        <p:spPr/>
        <p:txBody>
          <a:bodyPr/>
          <a:lstStyle/>
          <a:p>
            <a:pPr algn="l"/>
            <a:r>
              <a:rPr lang="nl-BE"/>
              <a:t>Deel IX Ventilatie</a:t>
            </a:r>
          </a:p>
        </p:txBody>
      </p:sp>
      <p:sp>
        <p:nvSpPr>
          <p:cNvPr id="3" name="Tijdelijke aanduiding voor inhoud 2">
            <a:extLst>
              <a:ext uri="{FF2B5EF4-FFF2-40B4-BE49-F238E27FC236}">
                <a16:creationId xmlns:a16="http://schemas.microsoft.com/office/drawing/2014/main" id="{20285549-7ECF-219D-7D97-FE61A68F57B1}"/>
              </a:ext>
            </a:extLst>
          </p:cNvPr>
          <p:cNvSpPr>
            <a:spLocks noGrp="1"/>
          </p:cNvSpPr>
          <p:nvPr>
            <p:ph sz="half" idx="2"/>
          </p:nvPr>
        </p:nvSpPr>
        <p:spPr/>
        <p:txBody>
          <a:bodyPr/>
          <a:lstStyle/>
          <a:p>
            <a:r>
              <a:rPr lang="nl-BE"/>
              <a:t>Deel IX bevat 7 delen</a:t>
            </a:r>
          </a:p>
          <a:p>
            <a:pPr lvl="1"/>
            <a:r>
              <a:rPr lang="nl-BE"/>
              <a:t>IX.1 Specifieke bewijsstukken</a:t>
            </a:r>
          </a:p>
          <a:p>
            <a:pPr lvl="1"/>
            <a:r>
              <a:rPr lang="nl-BE"/>
              <a:t>IX.2 Algemene principes ventilatie in het EPC</a:t>
            </a:r>
          </a:p>
          <a:p>
            <a:pPr lvl="1"/>
            <a:r>
              <a:rPr lang="nl-BE"/>
              <a:t>IX.3 Stappenplan voor de inspectie van ventilatievoorzieningen</a:t>
            </a:r>
          </a:p>
          <a:p>
            <a:pPr lvl="1"/>
            <a:r>
              <a:rPr lang="nl-BE"/>
              <a:t>IX.4 Indeling ruimtes</a:t>
            </a:r>
          </a:p>
          <a:p>
            <a:pPr lvl="1"/>
            <a:r>
              <a:rPr lang="nl-BE"/>
              <a:t>IX.5 Ventilatieopeningen</a:t>
            </a:r>
          </a:p>
          <a:p>
            <a:pPr lvl="1"/>
            <a:r>
              <a:rPr lang="nl-BE">
                <a:solidFill>
                  <a:srgbClr val="FF0000"/>
                </a:solidFill>
              </a:rPr>
              <a:t>IX.6 Mechanische ventilatietoestellen</a:t>
            </a:r>
          </a:p>
          <a:p>
            <a:pPr lvl="1"/>
            <a:r>
              <a:rPr lang="nl-BE"/>
              <a:t>IX.7 Invoerparameters mechanische ventilatietoestellen</a:t>
            </a:r>
          </a:p>
          <a:p>
            <a:endParaRPr lang="nl-BE"/>
          </a:p>
          <a:p>
            <a:endParaRPr lang="nl-BE"/>
          </a:p>
        </p:txBody>
      </p:sp>
    </p:spTree>
    <p:extLst>
      <p:ext uri="{BB962C8B-B14F-4D97-AF65-F5344CB8AC3E}">
        <p14:creationId xmlns:p14="http://schemas.microsoft.com/office/powerpoint/2010/main" val="18167662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6C515E-4C85-DCA4-05EE-CAC24237A5E1}"/>
              </a:ext>
            </a:extLst>
          </p:cNvPr>
          <p:cNvSpPr>
            <a:spLocks noGrp="1"/>
          </p:cNvSpPr>
          <p:nvPr>
            <p:ph type="title"/>
          </p:nvPr>
        </p:nvSpPr>
        <p:spPr/>
        <p:txBody>
          <a:bodyPr/>
          <a:lstStyle/>
          <a:p>
            <a:pPr algn="l"/>
            <a:r>
              <a:rPr lang="nl-BE" sz="3700"/>
              <a:t>IX.3.1 &gt; stap 3 stappenplan R/</a:t>
            </a:r>
            <a:r>
              <a:rPr lang="nl-BE" sz="3700" err="1"/>
              <a:t>kNR</a:t>
            </a:r>
            <a:endParaRPr lang="nl-BE" sz="3700"/>
          </a:p>
        </p:txBody>
      </p:sp>
      <p:sp>
        <p:nvSpPr>
          <p:cNvPr id="10" name="Rechthoek: afgeronde hoeken 9">
            <a:extLst>
              <a:ext uri="{FF2B5EF4-FFF2-40B4-BE49-F238E27FC236}">
                <a16:creationId xmlns:a16="http://schemas.microsoft.com/office/drawing/2014/main" id="{0BDE3B83-BAC0-0067-6366-1CBC6C4003FB}"/>
              </a:ext>
            </a:extLst>
          </p:cNvPr>
          <p:cNvSpPr/>
          <p:nvPr/>
        </p:nvSpPr>
        <p:spPr>
          <a:xfrm>
            <a:off x="2439313" y="1865875"/>
            <a:ext cx="3771900" cy="1055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STAP 1</a:t>
            </a:r>
          </a:p>
          <a:p>
            <a:pPr algn="ctr"/>
            <a:endParaRPr lang="nl-BE" sz="1350"/>
          </a:p>
          <a:p>
            <a:pPr algn="ctr"/>
            <a:r>
              <a:rPr lang="nl-BE" sz="1350" b="1" cap="all" spc="38">
                <a:latin typeface="Calibri" panose="020F0502020204030204" pitchFamily="34" charset="0"/>
                <a:ea typeface="Times New Roman" panose="02020603050405020304" pitchFamily="18" charset="0"/>
                <a:cs typeface="Times New Roman" panose="02020603050405020304" pitchFamily="18" charset="0"/>
              </a:rPr>
              <a:t>Bepaal de natte ruimtes en </a:t>
            </a:r>
            <a:br>
              <a:rPr lang="nl-BE" sz="1350" b="1" cap="all" spc="38">
                <a:latin typeface="Calibri" panose="020F0502020204030204" pitchFamily="34" charset="0"/>
                <a:ea typeface="Times New Roman" panose="02020603050405020304" pitchFamily="18" charset="0"/>
                <a:cs typeface="Times New Roman" panose="02020603050405020304" pitchFamily="18" charset="0"/>
              </a:rPr>
            </a:br>
            <a:r>
              <a:rPr lang="nl-BE" sz="1350" b="1" cap="all" spc="38">
                <a:latin typeface="Calibri" panose="020F0502020204030204" pitchFamily="34" charset="0"/>
                <a:ea typeface="Times New Roman" panose="02020603050405020304" pitchFamily="18" charset="0"/>
                <a:cs typeface="Times New Roman" panose="02020603050405020304" pitchFamily="18" charset="0"/>
              </a:rPr>
              <a:t>de verblijfsruimtes</a:t>
            </a:r>
          </a:p>
        </p:txBody>
      </p:sp>
      <p:sp>
        <p:nvSpPr>
          <p:cNvPr id="11" name="Pijl: omlaag 10">
            <a:extLst>
              <a:ext uri="{FF2B5EF4-FFF2-40B4-BE49-F238E27FC236}">
                <a16:creationId xmlns:a16="http://schemas.microsoft.com/office/drawing/2014/main" id="{2CF68AB9-E7ED-03CE-5A6C-85360051E08B}"/>
              </a:ext>
            </a:extLst>
          </p:cNvPr>
          <p:cNvSpPr/>
          <p:nvPr/>
        </p:nvSpPr>
        <p:spPr>
          <a:xfrm>
            <a:off x="4262279" y="2975251"/>
            <a:ext cx="135520" cy="269112"/>
          </a:xfrm>
          <a:prstGeom prst="down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nl-BE" sz="1350"/>
          </a:p>
        </p:txBody>
      </p:sp>
      <p:sp>
        <p:nvSpPr>
          <p:cNvPr id="12" name="Rechthoek: afgeronde hoeken 11">
            <a:extLst>
              <a:ext uri="{FF2B5EF4-FFF2-40B4-BE49-F238E27FC236}">
                <a16:creationId xmlns:a16="http://schemas.microsoft.com/office/drawing/2014/main" id="{9DD8500D-1935-3BE4-9EAA-189486D81178}"/>
              </a:ext>
            </a:extLst>
          </p:cNvPr>
          <p:cNvSpPr/>
          <p:nvPr/>
        </p:nvSpPr>
        <p:spPr>
          <a:xfrm>
            <a:off x="2439311" y="3321445"/>
            <a:ext cx="3771900" cy="1055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STAP 2</a:t>
            </a:r>
          </a:p>
          <a:p>
            <a:pPr algn="ctr"/>
            <a:endParaRPr lang="nl-BE" sz="1350"/>
          </a:p>
          <a:p>
            <a:pPr algn="ctr"/>
            <a:r>
              <a:rPr lang="nl-NL" sz="1350" b="1" cap="all" spc="38">
                <a:latin typeface="Calibri" panose="020F0502020204030204" pitchFamily="34" charset="0"/>
                <a:ea typeface="Times New Roman" panose="02020603050405020304" pitchFamily="18" charset="0"/>
                <a:cs typeface="Times New Roman" panose="02020603050405020304" pitchFamily="18" charset="0"/>
              </a:rPr>
              <a:t>BEPAAL VOOR ELKE NATTE RUIMTE EN VOOR ELKE VERBLIJFSRUIMTE DE AANWEZIGE VENTILATIEOPENINGEN EN HET TYPE</a:t>
            </a:r>
            <a:endParaRPr lang="nl-BE" sz="1350"/>
          </a:p>
        </p:txBody>
      </p:sp>
      <p:sp>
        <p:nvSpPr>
          <p:cNvPr id="13" name="Pijl: omlaag 12">
            <a:extLst>
              <a:ext uri="{FF2B5EF4-FFF2-40B4-BE49-F238E27FC236}">
                <a16:creationId xmlns:a16="http://schemas.microsoft.com/office/drawing/2014/main" id="{AA9091ED-D293-B2EE-0E02-3B433E2A2411}"/>
              </a:ext>
            </a:extLst>
          </p:cNvPr>
          <p:cNvSpPr/>
          <p:nvPr/>
        </p:nvSpPr>
        <p:spPr>
          <a:xfrm>
            <a:off x="4257501" y="4453895"/>
            <a:ext cx="135520" cy="269112"/>
          </a:xfrm>
          <a:prstGeom prst="down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nl-BE" sz="1350"/>
          </a:p>
        </p:txBody>
      </p:sp>
      <p:sp>
        <p:nvSpPr>
          <p:cNvPr id="14" name="Rechthoek: afgeronde hoeken 13">
            <a:extLst>
              <a:ext uri="{FF2B5EF4-FFF2-40B4-BE49-F238E27FC236}">
                <a16:creationId xmlns:a16="http://schemas.microsoft.com/office/drawing/2014/main" id="{4D0AFD5F-0BDC-29AB-171C-63F755AC3793}"/>
              </a:ext>
            </a:extLst>
          </p:cNvPr>
          <p:cNvSpPr/>
          <p:nvPr/>
        </p:nvSpPr>
        <p:spPr>
          <a:xfrm>
            <a:off x="2439310" y="4820238"/>
            <a:ext cx="3771900" cy="1055369"/>
          </a:xfrm>
          <a:prstGeom prst="roundRect">
            <a:avLst/>
          </a:prstGeom>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b="1"/>
              <a:t>STAP 3</a:t>
            </a:r>
          </a:p>
          <a:p>
            <a:pPr algn="ctr"/>
            <a:endParaRPr lang="nl-BE" sz="1350" b="1"/>
          </a:p>
          <a:p>
            <a:pPr algn="ctr"/>
            <a:r>
              <a:rPr lang="nl-NL" sz="1350" b="1"/>
              <a:t>BEPAAL DE MECHANISCHE VENTILATIETOESTELLEN DIE DE EENHEID BEDIENEN</a:t>
            </a:r>
            <a:endParaRPr lang="nl-BE" sz="1350" b="1"/>
          </a:p>
        </p:txBody>
      </p:sp>
    </p:spTree>
    <p:extLst>
      <p:ext uri="{BB962C8B-B14F-4D97-AF65-F5344CB8AC3E}">
        <p14:creationId xmlns:p14="http://schemas.microsoft.com/office/powerpoint/2010/main" val="8540019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A68660B-B36E-C8E6-DAFD-4884A5401AD1}"/>
              </a:ext>
            </a:extLst>
          </p:cNvPr>
          <p:cNvSpPr>
            <a:spLocks noGrp="1"/>
          </p:cNvSpPr>
          <p:nvPr>
            <p:ph sz="half" idx="2"/>
          </p:nvPr>
        </p:nvSpPr>
        <p:spPr>
          <a:xfrm>
            <a:off x="539553" y="2008836"/>
            <a:ext cx="8604448" cy="4618334"/>
          </a:xfrm>
        </p:spPr>
        <p:txBody>
          <a:bodyPr/>
          <a:lstStyle/>
          <a:p>
            <a:pPr indent="-215741"/>
            <a:r>
              <a:rPr lang="nl-BE"/>
              <a:t>Bepaal d</a:t>
            </a:r>
            <a:r>
              <a:rPr lang="nl-NL"/>
              <a:t>e mechanische ventilatietoestellen die de eenheid bedienen</a:t>
            </a:r>
          </a:p>
          <a:p>
            <a:pPr lvl="1" indent="-215741"/>
            <a:r>
              <a:rPr lang="nl-NL"/>
              <a:t>Kan er één of meer zijn.</a:t>
            </a:r>
          </a:p>
          <a:p>
            <a:pPr lvl="1" indent="-215741"/>
            <a:r>
              <a:rPr lang="nl-NL"/>
              <a:t>Indien er meer dan één toestel de eenheid bedient: koppel elk van de toestellen aan de ruimtes die ze bedienen. </a:t>
            </a:r>
          </a:p>
          <a:p>
            <a:pPr lvl="2" indent="-215741"/>
            <a:r>
              <a:rPr lang="nl-NL"/>
              <a:t>Bv. balansventilatie in de slaapkamers en badkamer op eerste verdieping. Extractieventilatie op het gelijkvloers.</a:t>
            </a:r>
          </a:p>
          <a:p>
            <a:pPr lvl="2" indent="-215741"/>
            <a:r>
              <a:rPr lang="nl-NL"/>
              <a:t>Voer beide toestellen in.</a:t>
            </a:r>
          </a:p>
          <a:p>
            <a:pPr lvl="2" indent="-215741"/>
            <a:r>
              <a:rPr lang="nl-NL"/>
              <a:t>Koppel toestel balansventilatie aan de slaapkamers en badkamer.</a:t>
            </a:r>
          </a:p>
          <a:p>
            <a:pPr lvl="2" indent="-215741"/>
            <a:r>
              <a:rPr lang="nl-NL"/>
              <a:t>Koppel toestel extractieventilatie aan de ruimtes op het gelijkvloers.</a:t>
            </a:r>
          </a:p>
          <a:p>
            <a:r>
              <a:rPr lang="nl-NL"/>
              <a:t>Per toestel de nodige parameters invoeren omtrent:</a:t>
            </a:r>
          </a:p>
          <a:p>
            <a:pPr lvl="1"/>
            <a:r>
              <a:rPr lang="nl-NL"/>
              <a:t>regeling</a:t>
            </a:r>
          </a:p>
          <a:p>
            <a:pPr lvl="1"/>
            <a:r>
              <a:rPr lang="nl-NL"/>
              <a:t>warmterecuperatie</a:t>
            </a:r>
          </a:p>
          <a:p>
            <a:pPr indent="-215741"/>
            <a:endParaRPr lang="nl-NL"/>
          </a:p>
        </p:txBody>
      </p:sp>
      <p:sp>
        <p:nvSpPr>
          <p:cNvPr id="7" name="Rechthoek: afgeronde hoeken 6">
            <a:extLst>
              <a:ext uri="{FF2B5EF4-FFF2-40B4-BE49-F238E27FC236}">
                <a16:creationId xmlns:a16="http://schemas.microsoft.com/office/drawing/2014/main" id="{73CD01C7-3AD4-AFE2-5478-320E82FFC705}"/>
              </a:ext>
            </a:extLst>
          </p:cNvPr>
          <p:cNvSpPr/>
          <p:nvPr/>
        </p:nvSpPr>
        <p:spPr>
          <a:xfrm>
            <a:off x="2686050" y="548680"/>
            <a:ext cx="3771900" cy="1055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solidFill>
                  <a:prstClr val="white"/>
                </a:solidFill>
                <a:latin typeface="Calibri"/>
              </a:rPr>
              <a:t>STAP </a:t>
            </a:r>
            <a:r>
              <a:rPr lang="nl-BE" sz="1350"/>
              <a:t>3</a:t>
            </a:r>
          </a:p>
          <a:p>
            <a:pPr algn="ctr"/>
            <a:endParaRPr lang="nl-BE" sz="1350"/>
          </a:p>
          <a:p>
            <a:pPr algn="ctr"/>
            <a:r>
              <a:rPr lang="nl-NL" sz="1350" b="1" cap="all" spc="38">
                <a:latin typeface="Calibri" panose="020F0502020204030204" pitchFamily="34" charset="0"/>
                <a:ea typeface="Times New Roman" panose="02020603050405020304" pitchFamily="18" charset="0"/>
                <a:cs typeface="Times New Roman" panose="02020603050405020304" pitchFamily="18" charset="0"/>
              </a:rPr>
              <a:t>BEPAAL DE MECHANISCHE VENTILATIETOESTELLEN DIE DE EENHEID BEDIENEN</a:t>
            </a:r>
            <a:endParaRPr lang="nl-BE" sz="1350"/>
          </a:p>
        </p:txBody>
      </p:sp>
    </p:spTree>
    <p:extLst>
      <p:ext uri="{BB962C8B-B14F-4D97-AF65-F5344CB8AC3E}">
        <p14:creationId xmlns:p14="http://schemas.microsoft.com/office/powerpoint/2010/main" val="36205846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3">
            <a:extLst>
              <a:ext uri="{FF2B5EF4-FFF2-40B4-BE49-F238E27FC236}">
                <a16:creationId xmlns:a16="http://schemas.microsoft.com/office/drawing/2014/main" id="{C8B52D4D-8DE5-5949-6D37-81567D8D6CD0}"/>
              </a:ext>
            </a:extLst>
          </p:cNvPr>
          <p:cNvGrpSpPr/>
          <p:nvPr/>
        </p:nvGrpSpPr>
        <p:grpSpPr>
          <a:xfrm>
            <a:off x="7674336" y="4113266"/>
            <a:ext cx="1315929" cy="1195305"/>
            <a:chOff x="0" y="0"/>
            <a:chExt cx="2647950" cy="2627630"/>
          </a:xfrm>
        </p:grpSpPr>
        <p:pic>
          <p:nvPicPr>
            <p:cNvPr id="17" name="Afbeelding 16">
              <a:extLst>
                <a:ext uri="{FF2B5EF4-FFF2-40B4-BE49-F238E27FC236}">
                  <a16:creationId xmlns:a16="http://schemas.microsoft.com/office/drawing/2014/main" id="{4A933617-B817-64ED-AEB6-704A995EFC3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647950" cy="1986280"/>
            </a:xfrm>
            <a:prstGeom prst="rect">
              <a:avLst/>
            </a:prstGeom>
            <a:noFill/>
            <a:ln>
              <a:noFill/>
            </a:ln>
          </p:spPr>
        </p:pic>
        <p:sp>
          <p:nvSpPr>
            <p:cNvPr id="18" name="Tekstvak 17">
              <a:extLst>
                <a:ext uri="{FF2B5EF4-FFF2-40B4-BE49-F238E27FC236}">
                  <a16:creationId xmlns:a16="http://schemas.microsoft.com/office/drawing/2014/main" id="{80DF1D08-EB9F-7EAE-7783-A939F0B3141B}"/>
                </a:ext>
              </a:extLst>
            </p:cNvPr>
            <p:cNvSpPr txBox="1"/>
            <p:nvPr/>
          </p:nvSpPr>
          <p:spPr>
            <a:xfrm>
              <a:off x="0" y="2043430"/>
              <a:ext cx="2647950" cy="5842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1050"/>
                </a:lnSpc>
                <a:spcBef>
                  <a:spcPts val="450"/>
                </a:spcBef>
                <a:spcAft>
                  <a:spcPts val="900"/>
                </a:spcAft>
              </a:pPr>
              <a:endParaRPr lang="nl-BE" sz="750" i="1">
                <a:latin typeface="Calibri" panose="020F0502020204030204" pitchFamily="34" charset="0"/>
                <a:ea typeface="Times New Roman" panose="02020603050405020304" pitchFamily="18" charset="0"/>
                <a:cs typeface="Times New Roman" panose="02020603050405020304" pitchFamily="18" charset="0"/>
              </a:endParaRPr>
            </a:p>
          </p:txBody>
        </p:sp>
      </p:grpSp>
      <p:pic>
        <p:nvPicPr>
          <p:cNvPr id="19" name="Afbeelding 18">
            <a:extLst>
              <a:ext uri="{FF2B5EF4-FFF2-40B4-BE49-F238E27FC236}">
                <a16:creationId xmlns:a16="http://schemas.microsoft.com/office/drawing/2014/main" id="{18738BEF-2B00-9169-DF3C-CC33C4C0B27E}"/>
              </a:ext>
            </a:extLst>
          </p:cNvPr>
          <p:cNvPicPr>
            <a:picLocks noChangeAspect="1"/>
          </p:cNvPicPr>
          <p:nvPr/>
        </p:nvPicPr>
        <p:blipFill>
          <a:blip r:embed="rId3"/>
          <a:stretch>
            <a:fillRect/>
          </a:stretch>
        </p:blipFill>
        <p:spPr>
          <a:xfrm>
            <a:off x="7644257" y="1695007"/>
            <a:ext cx="1264110" cy="1169301"/>
          </a:xfrm>
          <a:prstGeom prst="rect">
            <a:avLst/>
          </a:prstGeom>
        </p:spPr>
      </p:pic>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1" y="1628799"/>
            <a:ext cx="7718624" cy="52292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indent="-215741"/>
            <a:r>
              <a:rPr lang="nl-BE"/>
              <a:t>Centrale toestellen of units (IX.6.1)</a:t>
            </a:r>
            <a:endParaRPr lang="en-US"/>
          </a:p>
          <a:p>
            <a:pPr lvl="1" indent="-215741"/>
            <a:r>
              <a:rPr lang="nl-BE"/>
              <a:t>Via buizennetwerk meerdere ruimten ventileren</a:t>
            </a:r>
          </a:p>
          <a:p>
            <a:pPr lvl="1" indent="-215741"/>
            <a:r>
              <a:rPr lang="nl-BE"/>
              <a:t>OF enkel afvoer (‘extractieventilatie’) : </a:t>
            </a:r>
            <a:br>
              <a:rPr lang="nl-BE"/>
            </a:br>
            <a:r>
              <a:rPr lang="nl-BE"/>
              <a:t>in principe slechts 1 kanaal naar buitenomgeving, 1 kanaal naar </a:t>
            </a:r>
            <a:r>
              <a:rPr lang="nl-BE" err="1"/>
              <a:t>binnenomgeving</a:t>
            </a:r>
            <a:r>
              <a:rPr lang="nl-BE"/>
              <a:t>	</a:t>
            </a:r>
          </a:p>
          <a:p>
            <a:pPr lvl="1" indent="-215741"/>
            <a:r>
              <a:rPr lang="nl-BE"/>
              <a:t>OF toevoer en afvoer (‘balansventilatie’): </a:t>
            </a:r>
            <a:br>
              <a:rPr lang="nl-BE"/>
            </a:br>
            <a:r>
              <a:rPr lang="nl-BE"/>
              <a:t>2 kanalen naar buiten, 2 kanalen naar binnen</a:t>
            </a:r>
          </a:p>
          <a:p>
            <a:pPr marL="431959" lvl="1" indent="-215741">
              <a:spcAft>
                <a:spcPts val="900"/>
              </a:spcAft>
            </a:pPr>
            <a:r>
              <a:rPr lang="nl-BE"/>
              <a:t>Enkel toevoer? Zelden geplaatst, bouwfysisch zeer</a:t>
            </a:r>
            <a:br>
              <a:rPr lang="nl-BE"/>
            </a:br>
            <a:r>
              <a:rPr lang="nl-BE"/>
              <a:t>risicovolle oplossing</a:t>
            </a:r>
          </a:p>
          <a:p>
            <a:pPr indent="-215741"/>
            <a:r>
              <a:rPr lang="nl-BE"/>
              <a:t>Decentrale ventilatoren (IX.6.2)</a:t>
            </a:r>
          </a:p>
          <a:p>
            <a:pPr lvl="1" indent="-215741"/>
            <a:r>
              <a:rPr lang="nl-NL"/>
              <a:t>Meestal buisventilatoren die slechts één ruimte ventileren, hetzij via afvoer hetzij via toevoer</a:t>
            </a:r>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58</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235633" y="53795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IX.6 Mechanische ventilatietoestellen</a:t>
            </a:r>
          </a:p>
        </p:txBody>
      </p:sp>
      <p:pic>
        <p:nvPicPr>
          <p:cNvPr id="20" name="Afbeelding 19">
            <a:extLst>
              <a:ext uri="{FF2B5EF4-FFF2-40B4-BE49-F238E27FC236}">
                <a16:creationId xmlns:a16="http://schemas.microsoft.com/office/drawing/2014/main" id="{C3B0C140-D47A-FAA1-8FC9-DA2CEB66D72F}"/>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74336" y="2977617"/>
            <a:ext cx="1360095" cy="1020071"/>
          </a:xfrm>
          <a:prstGeom prst="rect">
            <a:avLst/>
          </a:prstGeom>
          <a:noFill/>
          <a:ln>
            <a:noFill/>
          </a:ln>
        </p:spPr>
      </p:pic>
    </p:spTree>
    <p:extLst>
      <p:ext uri="{BB962C8B-B14F-4D97-AF65-F5344CB8AC3E}">
        <p14:creationId xmlns:p14="http://schemas.microsoft.com/office/powerpoint/2010/main" val="21763784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1" y="1628799"/>
            <a:ext cx="7718624" cy="52292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indent="-215741"/>
            <a:r>
              <a:rPr lang="nl-BE"/>
              <a:t>Voorwaarden opdat toestel mag ingevoerd worden</a:t>
            </a:r>
          </a:p>
          <a:p>
            <a:pPr lvl="1" indent="-215741"/>
            <a:r>
              <a:rPr lang="nl-BE"/>
              <a:t>Toestel is ontworpen om PERMANENT te draaien</a:t>
            </a:r>
          </a:p>
          <a:p>
            <a:pPr lvl="2">
              <a:spcAft>
                <a:spcPts val="900"/>
              </a:spcAft>
            </a:pPr>
            <a:r>
              <a:rPr lang="nl-BE"/>
              <a:t>Onveranderd gebleven: dit is dezelfde voorwaarde als diegene nu al in het IP van toepassing was</a:t>
            </a:r>
          </a:p>
          <a:p>
            <a:pPr lvl="1" indent="-215741"/>
            <a:r>
              <a:rPr lang="nl-BE"/>
              <a:t>Toevoer van BUITENLUCHT en afvoer naar BUITENOMGEVING</a:t>
            </a:r>
          </a:p>
          <a:p>
            <a:pPr lvl="2">
              <a:spcAft>
                <a:spcPts val="900"/>
              </a:spcAft>
            </a:pPr>
            <a:r>
              <a:rPr lang="nl-BE"/>
              <a:t>Toestellen die lucht toevoeren vanuit en/of lucht afvoeren naar kelder, aangrenzende onverwarmde ruimte of aangrenzende verwarmde ruimte, mogen NIET ingevoerd worden</a:t>
            </a:r>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59</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235633" y="53795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IX.6 Mechanische ventilatietoestellen</a:t>
            </a:r>
          </a:p>
        </p:txBody>
      </p:sp>
      <p:grpSp>
        <p:nvGrpSpPr>
          <p:cNvPr id="2" name="Group 13">
            <a:extLst>
              <a:ext uri="{FF2B5EF4-FFF2-40B4-BE49-F238E27FC236}">
                <a16:creationId xmlns:a16="http://schemas.microsoft.com/office/drawing/2014/main" id="{1297F0A3-9991-B6AD-FD3F-A552842109FD}"/>
              </a:ext>
            </a:extLst>
          </p:cNvPr>
          <p:cNvGrpSpPr/>
          <p:nvPr/>
        </p:nvGrpSpPr>
        <p:grpSpPr>
          <a:xfrm>
            <a:off x="1065355" y="4955508"/>
            <a:ext cx="2347913" cy="1662113"/>
            <a:chOff x="0" y="0"/>
            <a:chExt cx="2647950" cy="2627630"/>
          </a:xfrm>
        </p:grpSpPr>
        <p:pic>
          <p:nvPicPr>
            <p:cNvPr id="3" name="Afbeelding 2">
              <a:extLst>
                <a:ext uri="{FF2B5EF4-FFF2-40B4-BE49-F238E27FC236}">
                  <a16:creationId xmlns:a16="http://schemas.microsoft.com/office/drawing/2014/main" id="{2CDCC601-BBF7-9E3C-98B1-3B525DA4F0D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2647950" cy="1986280"/>
            </a:xfrm>
            <a:prstGeom prst="rect">
              <a:avLst/>
            </a:prstGeom>
            <a:noFill/>
            <a:ln>
              <a:noFill/>
            </a:ln>
          </p:spPr>
        </p:pic>
        <p:sp>
          <p:nvSpPr>
            <p:cNvPr id="4" name="Tekstvak 3">
              <a:extLst>
                <a:ext uri="{FF2B5EF4-FFF2-40B4-BE49-F238E27FC236}">
                  <a16:creationId xmlns:a16="http://schemas.microsoft.com/office/drawing/2014/main" id="{B88BC33E-990C-257D-EA05-F12F0A4E3DF7}"/>
                </a:ext>
              </a:extLst>
            </p:cNvPr>
            <p:cNvSpPr txBox="1"/>
            <p:nvPr/>
          </p:nvSpPr>
          <p:spPr>
            <a:xfrm>
              <a:off x="0" y="2043430"/>
              <a:ext cx="2647950" cy="5842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1050"/>
                </a:lnSpc>
                <a:spcBef>
                  <a:spcPts val="450"/>
                </a:spcBef>
                <a:spcAft>
                  <a:spcPts val="900"/>
                </a:spcAft>
              </a:pPr>
              <a:endParaRPr lang="nl-BE" sz="750" i="1">
                <a:latin typeface="Calibri" panose="020F0502020204030204" pitchFamily="34" charset="0"/>
                <a:ea typeface="Times New Roman" panose="02020603050405020304" pitchFamily="18" charset="0"/>
                <a:cs typeface="Times New Roman" panose="02020603050405020304" pitchFamily="18" charset="0"/>
              </a:endParaRPr>
            </a:p>
          </p:txBody>
        </p:sp>
      </p:grpSp>
      <p:pic>
        <p:nvPicPr>
          <p:cNvPr id="5" name="Afbeelding 4">
            <a:extLst>
              <a:ext uri="{FF2B5EF4-FFF2-40B4-BE49-F238E27FC236}">
                <a16:creationId xmlns:a16="http://schemas.microsoft.com/office/drawing/2014/main" id="{9751BFA5-98D2-6E1C-C9C3-2FD4E4B6CF59}"/>
              </a:ext>
            </a:extLst>
          </p:cNvPr>
          <p:cNvPicPr>
            <a:picLocks noChangeAspect="1"/>
          </p:cNvPicPr>
          <p:nvPr/>
        </p:nvPicPr>
        <p:blipFill>
          <a:blip r:embed="rId7"/>
          <a:stretch>
            <a:fillRect/>
          </a:stretch>
        </p:blipFill>
        <p:spPr>
          <a:xfrm>
            <a:off x="3622542" y="4955507"/>
            <a:ext cx="1358297" cy="1256425"/>
          </a:xfrm>
          <a:prstGeom prst="rect">
            <a:avLst/>
          </a:prstGeom>
        </p:spPr>
      </p:pic>
      <p:pic>
        <p:nvPicPr>
          <p:cNvPr id="8" name="Afbeelding 7">
            <a:extLst>
              <a:ext uri="{FF2B5EF4-FFF2-40B4-BE49-F238E27FC236}">
                <a16:creationId xmlns:a16="http://schemas.microsoft.com/office/drawing/2014/main" id="{09B7501C-72EE-96F2-F38E-0DFA0B820C61}"/>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5190112" y="4922653"/>
            <a:ext cx="1087071" cy="1283347"/>
          </a:xfrm>
          <a:prstGeom prst="rect">
            <a:avLst/>
          </a:prstGeom>
        </p:spPr>
      </p:pic>
      <p:pic>
        <p:nvPicPr>
          <p:cNvPr id="14" name="Afbeelding 13">
            <a:extLst>
              <a:ext uri="{FF2B5EF4-FFF2-40B4-BE49-F238E27FC236}">
                <a16:creationId xmlns:a16="http://schemas.microsoft.com/office/drawing/2014/main" id="{496DB578-B9AB-62B7-3E2C-482ABF0191C6}"/>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610223" y="4955506"/>
            <a:ext cx="1553220" cy="1164915"/>
          </a:xfrm>
          <a:prstGeom prst="rect">
            <a:avLst/>
          </a:prstGeom>
          <a:noFill/>
          <a:ln>
            <a:noFill/>
          </a:ln>
        </p:spPr>
      </p:pic>
    </p:spTree>
    <p:extLst>
      <p:ext uri="{BB962C8B-B14F-4D97-AF65-F5344CB8AC3E}">
        <p14:creationId xmlns:p14="http://schemas.microsoft.com/office/powerpoint/2010/main" val="826580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74416-6E1C-0AB9-E6BA-2BA5748A9F1F}"/>
              </a:ext>
            </a:extLst>
          </p:cNvPr>
          <p:cNvSpPr>
            <a:spLocks noGrp="1"/>
          </p:cNvSpPr>
          <p:nvPr>
            <p:ph type="title"/>
          </p:nvPr>
        </p:nvSpPr>
        <p:spPr/>
        <p:txBody>
          <a:bodyPr/>
          <a:lstStyle/>
          <a:p>
            <a:pPr algn="l"/>
            <a:r>
              <a:rPr lang="nl-BE"/>
              <a:t>Specifieke bewijsstukken (IX.1)</a:t>
            </a:r>
          </a:p>
        </p:txBody>
      </p:sp>
      <p:sp>
        <p:nvSpPr>
          <p:cNvPr id="3" name="Tijdelijke aanduiding voor inhoud 2">
            <a:extLst>
              <a:ext uri="{FF2B5EF4-FFF2-40B4-BE49-F238E27FC236}">
                <a16:creationId xmlns:a16="http://schemas.microsoft.com/office/drawing/2014/main" id="{20285549-7ECF-219D-7D97-FE61A68F57B1}"/>
              </a:ext>
            </a:extLst>
          </p:cNvPr>
          <p:cNvSpPr>
            <a:spLocks noGrp="1"/>
          </p:cNvSpPr>
          <p:nvPr>
            <p:ph sz="half" idx="2"/>
          </p:nvPr>
        </p:nvSpPr>
        <p:spPr>
          <a:xfrm>
            <a:off x="539552" y="1628800"/>
            <a:ext cx="8604448" cy="4248472"/>
          </a:xfrm>
        </p:spPr>
        <p:txBody>
          <a:bodyPr/>
          <a:lstStyle/>
          <a:p>
            <a:r>
              <a:rPr lang="nl-BE" err="1"/>
              <a:t>Ventilatieprestatieverslag</a:t>
            </a:r>
            <a:r>
              <a:rPr lang="nl-BE"/>
              <a:t> (VPV)</a:t>
            </a:r>
          </a:p>
          <a:p>
            <a:pPr lvl="1"/>
            <a:r>
              <a:rPr lang="nl-NL" b="0" i="0" u="none" strike="noStrike" baseline="0">
                <a:solidFill>
                  <a:srgbClr val="000000"/>
                </a:solidFill>
                <a:latin typeface="Calibri" panose="020F0502020204030204" pitchFamily="34" charset="0"/>
              </a:rPr>
              <a:t>wordt opgemaakt bij afwerking van de ventilatie-installatie</a:t>
            </a:r>
          </a:p>
          <a:p>
            <a:pPr lvl="1"/>
            <a:r>
              <a:rPr lang="nl-NL" b="0" i="0" u="none" strike="noStrike" baseline="0">
                <a:solidFill>
                  <a:srgbClr val="000000"/>
                </a:solidFill>
                <a:latin typeface="Calibri" panose="020F0502020204030204" pitchFamily="34" charset="0"/>
              </a:rPr>
              <a:t>documenteert de prestaties van de ventilatiewerken (as-built)</a:t>
            </a:r>
          </a:p>
          <a:p>
            <a:pPr lvl="1"/>
            <a:r>
              <a:rPr lang="nl-NL">
                <a:solidFill>
                  <a:srgbClr val="000000"/>
                </a:solidFill>
              </a:rPr>
              <a:t>is </a:t>
            </a:r>
            <a:r>
              <a:rPr lang="nl-NL" b="0" i="0" u="none" strike="noStrike" baseline="0">
                <a:solidFill>
                  <a:srgbClr val="000000"/>
                </a:solidFill>
                <a:latin typeface="Calibri" panose="020F0502020204030204" pitchFamily="34" charset="0"/>
              </a:rPr>
              <a:t>vereist bij EPB-aangiftes ingediend na 1 juli 2017</a:t>
            </a:r>
          </a:p>
          <a:p>
            <a:pPr lvl="1"/>
            <a:r>
              <a:rPr lang="nl-NL" b="0" i="0" u="none" strike="noStrike" baseline="0">
                <a:solidFill>
                  <a:srgbClr val="000000"/>
                </a:solidFill>
                <a:latin typeface="Calibri" panose="020F0502020204030204" pitchFamily="34" charset="0"/>
              </a:rPr>
              <a:t>kan ook zonder EPB-aangifte opgemaakt worden</a:t>
            </a:r>
          </a:p>
          <a:p>
            <a:pPr lvl="1"/>
            <a:r>
              <a:rPr lang="nl-NL" b="0" i="0" u="none" strike="noStrike" baseline="0">
                <a:solidFill>
                  <a:srgbClr val="000000"/>
                </a:solidFill>
                <a:latin typeface="Calibri" panose="020F0502020204030204" pitchFamily="34" charset="0"/>
              </a:rPr>
              <a:t>kan enkel opgemaakt worden door een erkend ventilatieverslaggever</a:t>
            </a:r>
          </a:p>
        </p:txBody>
      </p:sp>
    </p:spTree>
    <p:extLst>
      <p:ext uri="{BB962C8B-B14F-4D97-AF65-F5344CB8AC3E}">
        <p14:creationId xmlns:p14="http://schemas.microsoft.com/office/powerpoint/2010/main" val="33032966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1" y="1628799"/>
            <a:ext cx="7718624" cy="52292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indent="-215741"/>
            <a:r>
              <a:rPr lang="nl-BE"/>
              <a:t>Wat betekent ‘ontworpen om permanent te draaien?</a:t>
            </a:r>
          </a:p>
          <a:p>
            <a:pPr lvl="1" indent="-215741"/>
            <a:r>
              <a:rPr lang="nl-BE"/>
              <a:t>toestel is ontworpen om continu te draaien, zodat het debiet nooit nul wordt</a:t>
            </a:r>
          </a:p>
          <a:p>
            <a:pPr indent="-215741"/>
            <a:r>
              <a:rPr lang="nl-BE"/>
              <a:t>Deze toestellen mogen</a:t>
            </a:r>
          </a:p>
          <a:p>
            <a:pPr lvl="1" indent="-215741"/>
            <a:r>
              <a:rPr lang="nl-BE"/>
              <a:t>een AAN/UIT knop hebben. Dit is toegestaan, bijvoorbeeld om het ventilatiesysteem in uitzonderlijke situaties (brand, onderhoud,…)  buiten dienst te stellen.</a:t>
            </a:r>
          </a:p>
          <a:p>
            <a:pPr lvl="1" indent="-215741"/>
            <a:r>
              <a:rPr lang="nl-BE"/>
              <a:t>een REGELSYSTEEM hebben dat het ventilatiedebiet verlaagt/verhoogt. Dit is toegestaan:</a:t>
            </a:r>
          </a:p>
          <a:p>
            <a:pPr lvl="2" indent="-215741"/>
            <a:r>
              <a:rPr lang="nl-BE"/>
              <a:t>bij RESIDENTIEEL:</a:t>
            </a:r>
            <a:br>
              <a:rPr lang="nl-BE"/>
            </a:br>
            <a:r>
              <a:rPr lang="nl-BE"/>
              <a:t>enkel indien debiet NOOIT nul wordt</a:t>
            </a:r>
          </a:p>
          <a:p>
            <a:pPr lvl="2" indent="-215741"/>
            <a:r>
              <a:rPr lang="nl-BE"/>
              <a:t>bij KLEIN-NIET-RESIDENTIEEL:</a:t>
            </a:r>
            <a:br>
              <a:rPr lang="nl-BE"/>
            </a:br>
            <a:r>
              <a:rPr lang="nl-BE"/>
              <a:t>debiet mag terugzakken tot nul maar</a:t>
            </a:r>
            <a:br>
              <a:rPr lang="nl-BE"/>
            </a:br>
            <a:r>
              <a:rPr lang="nl-BE"/>
              <a:t>ENKEL buiten de bezettingsuren</a:t>
            </a:r>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60</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235633" y="53795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IX.6 Mechanische ventilatietoestellen</a:t>
            </a:r>
          </a:p>
        </p:txBody>
      </p:sp>
      <p:sp>
        <p:nvSpPr>
          <p:cNvPr id="13" name="Tekstvak 12">
            <a:extLst>
              <a:ext uri="{FF2B5EF4-FFF2-40B4-BE49-F238E27FC236}">
                <a16:creationId xmlns:a16="http://schemas.microsoft.com/office/drawing/2014/main" id="{FF14E13D-5860-7E6C-459C-9F0AF17D1479}"/>
              </a:ext>
            </a:extLst>
          </p:cNvPr>
          <p:cNvSpPr txBox="1"/>
          <p:nvPr/>
        </p:nvSpPr>
        <p:spPr>
          <a:xfrm>
            <a:off x="6419998" y="4975285"/>
            <a:ext cx="2420083" cy="507831"/>
          </a:xfrm>
          <a:prstGeom prst="rect">
            <a:avLst/>
          </a:prstGeom>
          <a:noFill/>
        </p:spPr>
        <p:txBody>
          <a:bodyPr wrap="square" rtlCol="0">
            <a:spAutoFit/>
          </a:bodyPr>
          <a:lstStyle/>
          <a:p>
            <a:r>
              <a:rPr lang="nl-BE" sz="1350">
                <a:solidFill>
                  <a:srgbClr val="FF0000"/>
                </a:solidFill>
              </a:rPr>
              <a:t>Binnen deel IX Ventilatie is dit enige verschil tussen R en </a:t>
            </a:r>
            <a:r>
              <a:rPr lang="nl-BE" sz="1350" err="1">
                <a:solidFill>
                  <a:srgbClr val="FF0000"/>
                </a:solidFill>
              </a:rPr>
              <a:t>kNR</a:t>
            </a:r>
            <a:r>
              <a:rPr lang="nl-BE" sz="1350">
                <a:solidFill>
                  <a:srgbClr val="FF0000"/>
                </a:solidFill>
              </a:rPr>
              <a:t>!</a:t>
            </a:r>
          </a:p>
        </p:txBody>
      </p:sp>
      <p:sp>
        <p:nvSpPr>
          <p:cNvPr id="15" name="Rechteraccolade 14">
            <a:extLst>
              <a:ext uri="{FF2B5EF4-FFF2-40B4-BE49-F238E27FC236}">
                <a16:creationId xmlns:a16="http://schemas.microsoft.com/office/drawing/2014/main" id="{6C5E64DE-1CC5-E52C-4729-C9CD7AB93E87}"/>
              </a:ext>
            </a:extLst>
          </p:cNvPr>
          <p:cNvSpPr/>
          <p:nvPr/>
        </p:nvSpPr>
        <p:spPr>
          <a:xfrm>
            <a:off x="6181140" y="4564989"/>
            <a:ext cx="238858" cy="1328422"/>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1350"/>
          </a:p>
        </p:txBody>
      </p:sp>
    </p:spTree>
    <p:extLst>
      <p:ext uri="{BB962C8B-B14F-4D97-AF65-F5344CB8AC3E}">
        <p14:creationId xmlns:p14="http://schemas.microsoft.com/office/powerpoint/2010/main" val="25951719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1" y="1628799"/>
            <a:ext cx="7718624" cy="52292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indent="-215741"/>
            <a:r>
              <a:rPr lang="nl-BE" dirty="0"/>
              <a:t>Wat zijn GEEN permanent draaiende mechanische ventilatietoestellen?</a:t>
            </a:r>
          </a:p>
          <a:p>
            <a:pPr lvl="1" indent="-215741"/>
            <a:r>
              <a:rPr lang="nl-BE" dirty="0"/>
              <a:t>(meestal decentrale) (buis)ventilatoren die enkel draaien</a:t>
            </a:r>
            <a:br>
              <a:rPr lang="nl-BE" dirty="0"/>
            </a:br>
            <a:r>
              <a:rPr lang="nl-BE" dirty="0"/>
              <a:t>na signaal vanuit de lichtschakelaar of een sensor,</a:t>
            </a:r>
            <a:br>
              <a:rPr lang="nl-BE" dirty="0"/>
            </a:br>
            <a:r>
              <a:rPr lang="nl-BE" dirty="0"/>
              <a:t>bv. sensor op CO</a:t>
            </a:r>
            <a:r>
              <a:rPr lang="nl-BE" baseline="-25000" dirty="0"/>
              <a:t>2</a:t>
            </a:r>
            <a:r>
              <a:rPr lang="nl-BE" dirty="0"/>
              <a:t>, vocht, aanwezigheid, … in bv. toilet of badkamer, al dan niet met timer en nalooptijd.</a:t>
            </a:r>
            <a:br>
              <a:rPr lang="nl-BE" dirty="0"/>
            </a:br>
            <a:r>
              <a:rPr lang="nl-BE" dirty="0"/>
              <a:t>Ze hebben GEEN basisdebiet en vallen altijd terug op nul.</a:t>
            </a:r>
          </a:p>
          <a:p>
            <a:pPr lvl="2" indent="-215741"/>
            <a:r>
              <a:rPr lang="nl-BE" dirty="0"/>
              <a:t>gelden niet als </a:t>
            </a:r>
            <a:r>
              <a:rPr lang="nl-BE" sz="2000" dirty="0"/>
              <a:t>permanent draaiende ventilatietoestellen</a:t>
            </a:r>
            <a:br>
              <a:rPr lang="nl-BE" sz="2000" dirty="0"/>
            </a:br>
            <a:r>
              <a:rPr lang="nl-BE" sz="2000" dirty="0"/>
              <a:t>en mogen dus niet ingevoerd worden</a:t>
            </a:r>
            <a:endParaRPr lang="nl-BE" sz="1700" dirty="0">
              <a:solidFill>
                <a:schemeClr val="accent1">
                  <a:lumMod val="75000"/>
                </a:schemeClr>
              </a:solidFill>
              <a:latin typeface="Verdana" panose="020B0604030504040204" pitchFamily="34" charset="0"/>
              <a:ea typeface="Verdana" panose="020B0604030504040204" pitchFamily="34" charset="0"/>
            </a:endParaRPr>
          </a:p>
          <a:p>
            <a:pPr lvl="1" indent="-215741"/>
            <a:r>
              <a:rPr lang="nl-BE" dirty="0"/>
              <a:t>Dampkap</a:t>
            </a:r>
          </a:p>
          <a:p>
            <a:pPr lvl="2" indent="-215741"/>
            <a:r>
              <a:rPr lang="nl-BE" dirty="0"/>
              <a:t>werkt doorgaans niet permanent en mag dus niet ingevoerd worden</a:t>
            </a: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61</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235633" y="53795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IX.6 Mechanische ventilatietoestellen</a:t>
            </a:r>
          </a:p>
        </p:txBody>
      </p:sp>
      <p:pic>
        <p:nvPicPr>
          <p:cNvPr id="4" name="Picture 2">
            <a:extLst>
              <a:ext uri="{FF2B5EF4-FFF2-40B4-BE49-F238E27FC236}">
                <a16:creationId xmlns:a16="http://schemas.microsoft.com/office/drawing/2014/main" id="{4D38401E-871B-2157-FF7D-936326A385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3159" y="2125053"/>
            <a:ext cx="1307306" cy="1307306"/>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B3D75A47-04E8-4A46-4DE7-D4DF74D89642}"/>
              </a:ext>
            </a:extLst>
          </p:cNvPr>
          <p:cNvSpPr txBox="1"/>
          <p:nvPr/>
        </p:nvSpPr>
        <p:spPr>
          <a:xfrm>
            <a:off x="7756239" y="3555221"/>
            <a:ext cx="1397007" cy="830997"/>
          </a:xfrm>
          <a:prstGeom prst="rect">
            <a:avLst/>
          </a:prstGeom>
          <a:noFill/>
        </p:spPr>
        <p:txBody>
          <a:bodyPr wrap="square" rtlCol="0">
            <a:spAutoFit/>
          </a:bodyPr>
          <a:lstStyle/>
          <a:p>
            <a:r>
              <a:rPr lang="nl-BE" sz="1200"/>
              <a:t>Niet-permanent draaiende </a:t>
            </a:r>
            <a:br>
              <a:rPr lang="nl-BE" sz="1200"/>
            </a:br>
            <a:r>
              <a:rPr lang="nl-BE" sz="1200"/>
              <a:t>WC-ventilator met timer</a:t>
            </a:r>
          </a:p>
        </p:txBody>
      </p:sp>
      <p:pic>
        <p:nvPicPr>
          <p:cNvPr id="8" name="Afbeelding 7">
            <a:extLst>
              <a:ext uri="{FF2B5EF4-FFF2-40B4-BE49-F238E27FC236}">
                <a16:creationId xmlns:a16="http://schemas.microsoft.com/office/drawing/2014/main" id="{F98D50A3-7DC0-6AC6-C4A3-29C0F473A877}"/>
              </a:ext>
            </a:extLst>
          </p:cNvPr>
          <p:cNvPicPr>
            <a:picLocks noChangeAspect="1"/>
          </p:cNvPicPr>
          <p:nvPr/>
        </p:nvPicPr>
        <p:blipFill>
          <a:blip r:embed="rId7"/>
          <a:stretch>
            <a:fillRect/>
          </a:stretch>
        </p:blipFill>
        <p:spPr>
          <a:xfrm>
            <a:off x="7743237" y="4631896"/>
            <a:ext cx="1296996" cy="685988"/>
          </a:xfrm>
          <a:prstGeom prst="rect">
            <a:avLst/>
          </a:prstGeom>
        </p:spPr>
      </p:pic>
      <p:pic>
        <p:nvPicPr>
          <p:cNvPr id="14" name="Graphic 13" descr="Sluiten met effen opvulling">
            <a:extLst>
              <a:ext uri="{FF2B5EF4-FFF2-40B4-BE49-F238E27FC236}">
                <a16:creationId xmlns:a16="http://schemas.microsoft.com/office/drawing/2014/main" id="{73F43FAA-50AA-9D68-55A0-C2F1A182072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48835" y="2497237"/>
            <a:ext cx="685800" cy="685800"/>
          </a:xfrm>
          <a:prstGeom prst="rect">
            <a:avLst/>
          </a:prstGeom>
        </p:spPr>
      </p:pic>
      <p:pic>
        <p:nvPicPr>
          <p:cNvPr id="16" name="Graphic 15" descr="Sluiten met effen opvulling">
            <a:extLst>
              <a:ext uri="{FF2B5EF4-FFF2-40B4-BE49-F238E27FC236}">
                <a16:creationId xmlns:a16="http://schemas.microsoft.com/office/drawing/2014/main" id="{0BA84352-BE72-E95E-7977-DEAB24FD59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34437" y="4853216"/>
            <a:ext cx="685800" cy="685800"/>
          </a:xfrm>
          <a:prstGeom prst="rect">
            <a:avLst/>
          </a:prstGeom>
        </p:spPr>
      </p:pic>
    </p:spTree>
    <p:extLst>
      <p:ext uri="{BB962C8B-B14F-4D97-AF65-F5344CB8AC3E}">
        <p14:creationId xmlns:p14="http://schemas.microsoft.com/office/powerpoint/2010/main" val="5863736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1" y="1628799"/>
            <a:ext cx="7718624" cy="52292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indent="-287655"/>
            <a:r>
              <a:rPr lang="nl-BE" dirty="0"/>
              <a:t>Hoe vaststellen of toestel permanent draait?</a:t>
            </a:r>
          </a:p>
          <a:p>
            <a:pPr lvl="1" indent="-215741"/>
            <a:r>
              <a:rPr lang="nl-BE" dirty="0"/>
              <a:t>(meestal decentrale) centrale toestellen of centrale ventilatie-units waar via buizennetwerk verschillende ruimtes op zijn aangesloten:</a:t>
            </a:r>
          </a:p>
          <a:p>
            <a:pPr lvl="2" indent="-215741"/>
            <a:r>
              <a:rPr lang="nl-BE" dirty="0"/>
              <a:t>Aanname dat toestel altijd permanent draait.</a:t>
            </a:r>
            <a:br>
              <a:rPr lang="nl-BE" dirty="0"/>
            </a:br>
            <a:r>
              <a:rPr lang="nl-BE" dirty="0"/>
              <a:t>Centrale toestellen mogen ALTIJD ingevoerd worden.</a:t>
            </a:r>
          </a:p>
          <a:p>
            <a:pPr lvl="1" indent="-215741"/>
            <a:r>
              <a:rPr lang="nl-BE" dirty="0"/>
              <a:t>Bij decentrale (buis)ventilatoren of dampkap:</a:t>
            </a:r>
          </a:p>
          <a:p>
            <a:pPr marL="719959" lvl="2" indent="-215741">
              <a:spcAft>
                <a:spcPts val="900"/>
              </a:spcAft>
            </a:pPr>
            <a:r>
              <a:rPr lang="nl-BE" dirty="0"/>
              <a:t>Aanname dat toestel niet permanent draait. Toestel mag NIET ingevoerd worden, tenzij uit technische fiche of andere bewijsstukken blijkt dat het toestel wel ontworpen is om permanent te draaien.</a:t>
            </a: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62</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235633" y="53795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IX.6 Mechanische ventilatietoestellen</a:t>
            </a:r>
          </a:p>
        </p:txBody>
      </p:sp>
      <p:pic>
        <p:nvPicPr>
          <p:cNvPr id="8" name="Afbeelding 7">
            <a:extLst>
              <a:ext uri="{FF2B5EF4-FFF2-40B4-BE49-F238E27FC236}">
                <a16:creationId xmlns:a16="http://schemas.microsoft.com/office/drawing/2014/main" id="{F98D50A3-7DC0-6AC6-C4A3-29C0F473A877}"/>
              </a:ext>
            </a:extLst>
          </p:cNvPr>
          <p:cNvPicPr>
            <a:picLocks noChangeAspect="1"/>
          </p:cNvPicPr>
          <p:nvPr/>
        </p:nvPicPr>
        <p:blipFill>
          <a:blip r:embed="rId6"/>
          <a:stretch>
            <a:fillRect/>
          </a:stretch>
        </p:blipFill>
        <p:spPr>
          <a:xfrm>
            <a:off x="6642609" y="4876314"/>
            <a:ext cx="1590424" cy="841184"/>
          </a:xfrm>
          <a:prstGeom prst="rect">
            <a:avLst/>
          </a:prstGeom>
        </p:spPr>
      </p:pic>
      <p:pic>
        <p:nvPicPr>
          <p:cNvPr id="4" name="Picture 2">
            <a:extLst>
              <a:ext uri="{FF2B5EF4-FFF2-40B4-BE49-F238E27FC236}">
                <a16:creationId xmlns:a16="http://schemas.microsoft.com/office/drawing/2014/main" id="{4D38401E-871B-2157-FF7D-936326A3857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7199" y="4769535"/>
            <a:ext cx="958149" cy="958149"/>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descr="Sluiten met effen opvulling">
            <a:extLst>
              <a:ext uri="{FF2B5EF4-FFF2-40B4-BE49-F238E27FC236}">
                <a16:creationId xmlns:a16="http://schemas.microsoft.com/office/drawing/2014/main" id="{0BA84352-BE72-E95E-7977-DEAB24FD59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04801" y="5277124"/>
            <a:ext cx="685800" cy="685800"/>
          </a:xfrm>
          <a:prstGeom prst="rect">
            <a:avLst/>
          </a:prstGeom>
        </p:spPr>
      </p:pic>
      <p:pic>
        <p:nvPicPr>
          <p:cNvPr id="2" name="Afbeelding 1">
            <a:extLst>
              <a:ext uri="{FF2B5EF4-FFF2-40B4-BE49-F238E27FC236}">
                <a16:creationId xmlns:a16="http://schemas.microsoft.com/office/drawing/2014/main" id="{5F0FF8D4-5B28-C42E-58CA-7932BC021921}"/>
              </a:ext>
            </a:extLst>
          </p:cNvPr>
          <p:cNvPicPr>
            <a:picLocks noChangeAspect="1"/>
          </p:cNvPicPr>
          <p:nvPr/>
        </p:nvPicPr>
        <p:blipFill>
          <a:blip r:embed="rId10"/>
          <a:stretch>
            <a:fillRect/>
          </a:stretch>
        </p:blipFill>
        <p:spPr>
          <a:xfrm>
            <a:off x="6991550" y="2713964"/>
            <a:ext cx="909388" cy="841184"/>
          </a:xfrm>
          <a:prstGeom prst="rect">
            <a:avLst/>
          </a:prstGeom>
        </p:spPr>
      </p:pic>
      <p:pic>
        <p:nvPicPr>
          <p:cNvPr id="3" name="Afbeelding 2">
            <a:extLst>
              <a:ext uri="{FF2B5EF4-FFF2-40B4-BE49-F238E27FC236}">
                <a16:creationId xmlns:a16="http://schemas.microsoft.com/office/drawing/2014/main" id="{0B47162D-93AC-3999-083D-2925F29629E0}"/>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8147701" y="2711827"/>
            <a:ext cx="760666" cy="898007"/>
          </a:xfrm>
          <a:prstGeom prst="rect">
            <a:avLst/>
          </a:prstGeom>
        </p:spPr>
      </p:pic>
      <p:pic>
        <p:nvPicPr>
          <p:cNvPr id="13" name="Graphic 12" descr="Vinkje met effen opvulling">
            <a:extLst>
              <a:ext uri="{FF2B5EF4-FFF2-40B4-BE49-F238E27FC236}">
                <a16:creationId xmlns:a16="http://schemas.microsoft.com/office/drawing/2014/main" id="{54F97FCB-1A3F-BE9A-C4CC-28DA88E6C0E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64342" y="3134556"/>
            <a:ext cx="685800" cy="685800"/>
          </a:xfrm>
          <a:prstGeom prst="rect">
            <a:avLst/>
          </a:prstGeom>
        </p:spPr>
      </p:pic>
    </p:spTree>
    <p:extLst>
      <p:ext uri="{BB962C8B-B14F-4D97-AF65-F5344CB8AC3E}">
        <p14:creationId xmlns:p14="http://schemas.microsoft.com/office/powerpoint/2010/main" val="4901004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1" y="1628799"/>
            <a:ext cx="7718624" cy="52292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indent="-287655"/>
            <a:r>
              <a:rPr lang="nl-BE"/>
              <a:t>Extract uit technische fiche van decentrale ventilator waaruit kan afgeleid worden dat decentrale ventilator continu werkt:</a:t>
            </a:r>
          </a:p>
          <a:p>
            <a:pPr indent="-287655"/>
            <a:endParaRPr lang="nl-BE"/>
          </a:p>
          <a:p>
            <a:pPr indent="-287655"/>
            <a:endParaRPr lang="nl-BE"/>
          </a:p>
          <a:p>
            <a:pPr indent="-287655"/>
            <a:endParaRPr lang="nl-BE"/>
          </a:p>
          <a:p>
            <a:pPr indent="-287655"/>
            <a:endParaRPr lang="nl-BE"/>
          </a:p>
          <a:p>
            <a:pPr indent="-287655"/>
            <a:endParaRPr lang="nl-BE"/>
          </a:p>
          <a:p>
            <a:pPr indent="-287655"/>
            <a:endParaRPr lang="nl-BE"/>
          </a:p>
          <a:p>
            <a:pPr indent="-287655"/>
            <a:endParaRPr lang="nl-BE"/>
          </a:p>
          <a:p>
            <a:pPr indent="-287655"/>
            <a:endParaRPr lang="nl-BE"/>
          </a:p>
          <a:p>
            <a:pPr indent="-287655"/>
            <a:endParaRPr lang="nl-BE"/>
          </a:p>
          <a:p>
            <a:pPr indent="-287655"/>
            <a:r>
              <a:rPr lang="nl-BE"/>
              <a:t>Mag dus ingevoerd worden</a:t>
            </a:r>
          </a:p>
          <a:p>
            <a:pPr indent="-287655"/>
            <a:r>
              <a:rPr lang="nl-BE"/>
              <a:t>Technische fiche toe te voegen aan projectdossier!</a:t>
            </a:r>
          </a:p>
          <a:p>
            <a:pPr indent="-215741"/>
            <a:endParaRPr lang="nl-BE"/>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63</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235633" y="53795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IX.6 Mechanische ventilatietoestellen</a:t>
            </a:r>
          </a:p>
        </p:txBody>
      </p:sp>
      <p:pic>
        <p:nvPicPr>
          <p:cNvPr id="5" name="Afbeelding 4">
            <a:extLst>
              <a:ext uri="{FF2B5EF4-FFF2-40B4-BE49-F238E27FC236}">
                <a16:creationId xmlns:a16="http://schemas.microsoft.com/office/drawing/2014/main" id="{2785F3B0-3E82-2BCE-8FB9-355AFB22AE3A}"/>
              </a:ext>
            </a:extLst>
          </p:cNvPr>
          <p:cNvPicPr>
            <a:picLocks noChangeAspect="1"/>
          </p:cNvPicPr>
          <p:nvPr/>
        </p:nvPicPr>
        <p:blipFill>
          <a:blip r:embed="rId6"/>
          <a:stretch>
            <a:fillRect/>
          </a:stretch>
        </p:blipFill>
        <p:spPr>
          <a:xfrm>
            <a:off x="1987362" y="2302155"/>
            <a:ext cx="6070787" cy="2949951"/>
          </a:xfrm>
          <a:prstGeom prst="rect">
            <a:avLst/>
          </a:prstGeom>
          <a:ln>
            <a:solidFill>
              <a:schemeClr val="tx2"/>
            </a:solidFill>
          </a:ln>
        </p:spPr>
      </p:pic>
    </p:spTree>
    <p:extLst>
      <p:ext uri="{BB962C8B-B14F-4D97-AF65-F5344CB8AC3E}">
        <p14:creationId xmlns:p14="http://schemas.microsoft.com/office/powerpoint/2010/main" val="17301715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0" y="1628799"/>
            <a:ext cx="8604449" cy="52292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indent="-287655"/>
            <a:r>
              <a:rPr lang="nl-BE"/>
              <a:t>Waarom moet het toestel ontworpen zijn om permanent te draaien?</a:t>
            </a:r>
          </a:p>
          <a:p>
            <a:pPr lvl="1" indent="-215741"/>
            <a:r>
              <a:rPr lang="nl-NL"/>
              <a:t>Ventileren is meer dan een paar keer per dag de vensters en deuren open zetten. Ventileren is zorgen dat er permanent (24u op 24u) binnenlucht ververst kan worden.</a:t>
            </a:r>
          </a:p>
          <a:p>
            <a:pPr lvl="1" indent="-215741"/>
            <a:r>
              <a:rPr lang="nl-NL"/>
              <a:t>Als een badkamerventilator stopt met draaien, valt ook de drijvende kracht weg achter het binnentrekken van verse lucht in de slaapkamers (met raamroosters). Dat is niet gewenst.</a:t>
            </a: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64</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235633" y="53795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IX.6 Mechanische ventilatietoestellen</a:t>
            </a:r>
          </a:p>
        </p:txBody>
      </p:sp>
    </p:spTree>
    <p:extLst>
      <p:ext uri="{BB962C8B-B14F-4D97-AF65-F5344CB8AC3E}">
        <p14:creationId xmlns:p14="http://schemas.microsoft.com/office/powerpoint/2010/main" val="21565333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7EB020DB-BC0C-5591-3E3C-65EC8A9215FC}"/>
              </a:ext>
            </a:extLst>
          </p:cNvPr>
          <p:cNvSpPr/>
          <p:nvPr/>
        </p:nvSpPr>
        <p:spPr>
          <a:xfrm>
            <a:off x="813024" y="5362575"/>
            <a:ext cx="7791426" cy="8165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0" y="1628799"/>
            <a:ext cx="8604449" cy="52292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indent="-287655"/>
            <a:r>
              <a:rPr lang="nl-BE"/>
              <a:t>Waarom moet het toestel ontworpen zijn om permanent te draaien?</a:t>
            </a:r>
          </a:p>
          <a:p>
            <a:pPr lvl="1" indent="-215741"/>
            <a:r>
              <a:rPr lang="nl-NL"/>
              <a:t>Binnen EPC-context wordt, ook in de vernieuwde aanpak, soepel omgegaan met bepaalde voorwaarden waaraan binnen EPB wel strikt moet voldaan zijn:</a:t>
            </a:r>
          </a:p>
          <a:p>
            <a:pPr lvl="2" indent="-215741"/>
            <a:r>
              <a:rPr lang="nl-NL"/>
              <a:t>niet aftoetsen of de debieten gehaald worden</a:t>
            </a:r>
          </a:p>
          <a:p>
            <a:pPr lvl="2" indent="-215741"/>
            <a:r>
              <a:rPr lang="nl-NL"/>
              <a:t>niet aftoetsen van correcte werking</a:t>
            </a:r>
          </a:p>
          <a:p>
            <a:pPr lvl="2" indent="-215741"/>
            <a:r>
              <a:rPr lang="nl-NL"/>
              <a:t>geen eisen aan regelbaarheid van natuurlijke ventilatieopeningen</a:t>
            </a:r>
          </a:p>
          <a:p>
            <a:pPr lvl="2" indent="-215741"/>
            <a:r>
              <a:rPr lang="nl-NL"/>
              <a:t>in EPB moeten alle ruimtes voldoen, bij EPC is hierop marge (zie verder Minimale ventilatievoorzieningen)</a:t>
            </a:r>
          </a:p>
          <a:p>
            <a:pPr marL="431959" lvl="1" indent="-215741"/>
            <a:r>
              <a:rPr lang="nl-NL"/>
              <a:t>Het is niet aangewezen om daarbovenop ook soepel te zijn op het permanent draaien.</a:t>
            </a:r>
          </a:p>
          <a:p>
            <a:pPr marL="431959" lvl="2" indent="0">
              <a:buNone/>
            </a:pPr>
            <a:endParaRPr lang="nl-NL" sz="1200">
              <a:cs typeface="Calibri"/>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65</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235633" y="53795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IX.6 Mechanische ventilatietoestellen</a:t>
            </a:r>
          </a:p>
        </p:txBody>
      </p:sp>
      <p:sp>
        <p:nvSpPr>
          <p:cNvPr id="3" name="Tekstvak 2">
            <a:extLst>
              <a:ext uri="{FF2B5EF4-FFF2-40B4-BE49-F238E27FC236}">
                <a16:creationId xmlns:a16="http://schemas.microsoft.com/office/drawing/2014/main" id="{940AE9B7-BFD5-5913-0B82-D06E7089027E}"/>
              </a:ext>
            </a:extLst>
          </p:cNvPr>
          <p:cNvSpPr txBox="1"/>
          <p:nvPr/>
        </p:nvSpPr>
        <p:spPr>
          <a:xfrm>
            <a:off x="1012952" y="5446804"/>
            <a:ext cx="7591498" cy="684803"/>
          </a:xfrm>
          <a:prstGeom prst="rect">
            <a:avLst/>
          </a:prstGeom>
          <a:noFill/>
        </p:spPr>
        <p:txBody>
          <a:bodyPr wrap="square" lIns="68580" tIns="34290" rIns="68580" bIns="34290" rtlCol="0" anchor="t">
            <a:spAutoFit/>
          </a:bodyPr>
          <a:lstStyle/>
          <a:p>
            <a:pPr marL="0" lvl="1" indent="0">
              <a:buNone/>
            </a:pPr>
            <a:r>
              <a:rPr lang="nl-NL" sz="2000" i="1">
                <a:latin typeface="+mn-lt"/>
              </a:rPr>
              <a:t>Het is absoluut nodig en gerechtvaardigd dat EPC streng is en blijft</a:t>
            </a:r>
            <a:br>
              <a:rPr lang="nl-NL" sz="2000" i="1">
                <a:latin typeface="+mn-lt"/>
              </a:rPr>
            </a:br>
            <a:r>
              <a:rPr lang="nl-NL" sz="2000" i="1">
                <a:latin typeface="+mn-lt"/>
              </a:rPr>
              <a:t>op het permanent draaien van de ventilatoren.  </a:t>
            </a:r>
            <a:endParaRPr lang="nl-BE" sz="2000" i="1">
              <a:latin typeface="+mn-lt"/>
            </a:endParaRPr>
          </a:p>
        </p:txBody>
      </p:sp>
    </p:spTree>
    <p:extLst>
      <p:ext uri="{BB962C8B-B14F-4D97-AF65-F5344CB8AC3E}">
        <p14:creationId xmlns:p14="http://schemas.microsoft.com/office/powerpoint/2010/main" val="25623926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1" y="1628799"/>
            <a:ext cx="8180686" cy="52292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indent="-215741"/>
            <a:r>
              <a:rPr lang="nl-BE"/>
              <a:t>Decentrale alternerende ventilator</a:t>
            </a:r>
            <a:endParaRPr lang="en-US"/>
          </a:p>
          <a:p>
            <a:pPr lvl="1" indent="-215741">
              <a:defRPr/>
            </a:pPr>
            <a:r>
              <a:rPr lang="nl-BE"/>
              <a:t>Mechanische toevoer en afvoer gebeuren afwisselend om de ruimte te ventileren.</a:t>
            </a:r>
          </a:p>
          <a:p>
            <a:pPr lvl="1" indent="-215741">
              <a:defRPr/>
            </a:pPr>
            <a:r>
              <a:rPr lang="nl-BE"/>
              <a:t>Kan warmterugwinningelement bevatten.</a:t>
            </a:r>
          </a:p>
          <a:p>
            <a:pPr lvl="1" indent="-215741">
              <a:defRPr/>
            </a:pPr>
            <a:r>
              <a:rPr lang="nl-BE"/>
              <a:t>Bedient slechts 1  ruimte.</a:t>
            </a:r>
          </a:p>
          <a:p>
            <a:pPr lvl="1" indent="-215741">
              <a:defRPr/>
            </a:pPr>
            <a:r>
              <a:rPr lang="nl-BE"/>
              <a:t>Indien hij permanent alternerend werkt met buitenlucht: invoeren als ‘mechanisch ventilatietoestel toevoer en afvoer’, al dan niet met warmterecuperatie + koppelen aan de ruimte</a:t>
            </a:r>
          </a:p>
          <a:p>
            <a:pPr lvl="1" indent="-215741">
              <a:defRPr/>
            </a:pPr>
            <a:endParaRPr lang="nl-BE"/>
          </a:p>
          <a:p>
            <a:pPr lvl="1" indent="-215741">
              <a:defRPr/>
            </a:pPr>
            <a:endParaRPr lang="nl-BE"/>
          </a:p>
          <a:p>
            <a:pPr lvl="1" indent="-215741">
              <a:defRPr/>
            </a:pPr>
            <a:endParaRPr lang="nl-BE"/>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66</a:t>
            </a:fld>
            <a:endParaRPr lang="nl-BE" sz="1100">
              <a:solidFill>
                <a:srgbClr val="105269"/>
              </a:solidFill>
            </a:endParaRPr>
          </a:p>
        </p:txBody>
      </p:sp>
      <p:sp>
        <p:nvSpPr>
          <p:cNvPr id="17" name="Titel 3">
            <a:extLst>
              <a:ext uri="{FF2B5EF4-FFF2-40B4-BE49-F238E27FC236}">
                <a16:creationId xmlns:a16="http://schemas.microsoft.com/office/drawing/2014/main" id="{C62E4021-9125-F221-555E-83C76CEA8BE5}"/>
              </a:ext>
            </a:extLst>
          </p:cNvPr>
          <p:cNvSpPr txBox="1">
            <a:spLocks/>
          </p:cNvSpPr>
          <p:nvPr/>
        </p:nvSpPr>
        <p:spPr>
          <a:xfrm>
            <a:off x="576064" y="548680"/>
            <a:ext cx="8604448" cy="1080120"/>
          </a:xfrm>
          <a:prstGeom prst="rect">
            <a:avLst/>
          </a:prstGeom>
        </p:spPr>
        <p:txBody>
          <a:bodyPr lIns="91440" tIns="45720" rIns="91440" bIns="45720" anchor="t"/>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latin typeface="Calibri"/>
                <a:ea typeface="Calibri"/>
                <a:cs typeface="Calibri"/>
              </a:rPr>
              <a:t>IX.6.2 Decentraal ventilatietoestel</a:t>
            </a:r>
            <a:br>
              <a:rPr lang="nl-BE"/>
            </a:br>
            <a:endParaRPr lang="nl-BE">
              <a:solidFill>
                <a:srgbClr val="FF0000"/>
              </a:solidFill>
              <a:ea typeface="Calibri"/>
              <a:cs typeface="Calibri"/>
            </a:endParaRPr>
          </a:p>
        </p:txBody>
      </p:sp>
      <p:pic>
        <p:nvPicPr>
          <p:cNvPr id="6" name="Picture 37982">
            <a:extLst>
              <a:ext uri="{FF2B5EF4-FFF2-40B4-BE49-F238E27FC236}">
                <a16:creationId xmlns:a16="http://schemas.microsoft.com/office/drawing/2014/main" id="{A49C79C0-26EE-B58D-1717-3C64B98B828A}"/>
              </a:ext>
            </a:extLst>
          </p:cNvPr>
          <p:cNvPicPr>
            <a:picLocks noChangeAspect="1"/>
          </p:cNvPicPr>
          <p:nvPr/>
        </p:nvPicPr>
        <p:blipFill>
          <a:blip r:embed="rId6"/>
          <a:stretch>
            <a:fillRect/>
          </a:stretch>
        </p:blipFill>
        <p:spPr>
          <a:xfrm>
            <a:off x="3471207" y="4526015"/>
            <a:ext cx="2201585" cy="1783305"/>
          </a:xfrm>
          <a:prstGeom prst="rect">
            <a:avLst/>
          </a:prstGeom>
        </p:spPr>
      </p:pic>
    </p:spTree>
    <p:extLst>
      <p:ext uri="{BB962C8B-B14F-4D97-AF65-F5344CB8AC3E}">
        <p14:creationId xmlns:p14="http://schemas.microsoft.com/office/powerpoint/2010/main" val="29497671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1" y="1628799"/>
            <a:ext cx="8180686" cy="52292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Aard- of bodemwarmtewisselaar</a:t>
            </a:r>
          </a:p>
          <a:p>
            <a:pPr lvl="1" indent="-215741">
              <a:defRPr/>
            </a:pPr>
            <a:r>
              <a:rPr lang="nl-BE"/>
              <a:t>Ventilatielucht voorwarmen of </a:t>
            </a:r>
            <a:r>
              <a:rPr lang="nl-BE" err="1"/>
              <a:t>voorkoelen</a:t>
            </a:r>
            <a:endParaRPr lang="nl-BE"/>
          </a:p>
          <a:p>
            <a:pPr lvl="1" indent="-215741">
              <a:defRPr/>
            </a:pPr>
            <a:r>
              <a:rPr lang="nl-BE"/>
              <a:t>Indien gekoppeld aan een permanent draaiend mechanisch ventilatietoestel: aanwezigheid warmterecuperatie mag aangevinkt worden</a:t>
            </a:r>
          </a:p>
          <a:p>
            <a:pPr lvl="1" indent="-215741">
              <a:defRPr/>
            </a:pPr>
            <a:endParaRPr lang="nl-BE"/>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67</a:t>
            </a:fld>
            <a:endParaRPr lang="nl-BE" sz="1100">
              <a:solidFill>
                <a:srgbClr val="105269"/>
              </a:solidFill>
            </a:endParaRPr>
          </a:p>
        </p:txBody>
      </p:sp>
      <p:sp>
        <p:nvSpPr>
          <p:cNvPr id="17" name="Titel 3">
            <a:extLst>
              <a:ext uri="{FF2B5EF4-FFF2-40B4-BE49-F238E27FC236}">
                <a16:creationId xmlns:a16="http://schemas.microsoft.com/office/drawing/2014/main" id="{C62E4021-9125-F221-555E-83C76CEA8BE5}"/>
              </a:ext>
            </a:extLst>
          </p:cNvPr>
          <p:cNvSpPr txBox="1">
            <a:spLocks/>
          </p:cNvSpPr>
          <p:nvPr/>
        </p:nvSpPr>
        <p:spPr>
          <a:xfrm>
            <a:off x="576064" y="548680"/>
            <a:ext cx="8604448" cy="1080120"/>
          </a:xfrm>
          <a:prstGeom prst="rect">
            <a:avLst/>
          </a:prstGeom>
        </p:spPr>
        <p:txBody>
          <a:bodyPr lIns="91440" tIns="45720" rIns="91440" bIns="45720" anchor="t"/>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latin typeface="Calibri"/>
                <a:ea typeface="Calibri"/>
                <a:cs typeface="Calibri"/>
              </a:rPr>
              <a:t>IX.6.3 Bijzondere systemen</a:t>
            </a:r>
            <a:br>
              <a:rPr lang="nl-BE"/>
            </a:br>
            <a:endParaRPr lang="nl-BE">
              <a:solidFill>
                <a:srgbClr val="FF0000"/>
              </a:solidFill>
              <a:ea typeface="Calibri"/>
              <a:cs typeface="Calibri"/>
            </a:endParaRPr>
          </a:p>
        </p:txBody>
      </p:sp>
    </p:spTree>
    <p:extLst>
      <p:ext uri="{BB962C8B-B14F-4D97-AF65-F5344CB8AC3E}">
        <p14:creationId xmlns:p14="http://schemas.microsoft.com/office/powerpoint/2010/main" val="29903892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74416-6E1C-0AB9-E6BA-2BA5748A9F1F}"/>
              </a:ext>
            </a:extLst>
          </p:cNvPr>
          <p:cNvSpPr>
            <a:spLocks noGrp="1"/>
          </p:cNvSpPr>
          <p:nvPr>
            <p:ph type="title"/>
          </p:nvPr>
        </p:nvSpPr>
        <p:spPr/>
        <p:txBody>
          <a:bodyPr/>
          <a:lstStyle/>
          <a:p>
            <a:pPr algn="l"/>
            <a:r>
              <a:rPr lang="nl-BE"/>
              <a:t>Deel IX Ventilatie</a:t>
            </a:r>
          </a:p>
        </p:txBody>
      </p:sp>
      <p:sp>
        <p:nvSpPr>
          <p:cNvPr id="3" name="Tijdelijke aanduiding voor inhoud 2">
            <a:extLst>
              <a:ext uri="{FF2B5EF4-FFF2-40B4-BE49-F238E27FC236}">
                <a16:creationId xmlns:a16="http://schemas.microsoft.com/office/drawing/2014/main" id="{20285549-7ECF-219D-7D97-FE61A68F57B1}"/>
              </a:ext>
            </a:extLst>
          </p:cNvPr>
          <p:cNvSpPr>
            <a:spLocks noGrp="1"/>
          </p:cNvSpPr>
          <p:nvPr>
            <p:ph sz="half" idx="2"/>
          </p:nvPr>
        </p:nvSpPr>
        <p:spPr/>
        <p:txBody>
          <a:bodyPr/>
          <a:lstStyle/>
          <a:p>
            <a:r>
              <a:rPr lang="nl-BE"/>
              <a:t>Deel IX bevat 7 delen</a:t>
            </a:r>
          </a:p>
          <a:p>
            <a:pPr lvl="1"/>
            <a:r>
              <a:rPr lang="nl-BE"/>
              <a:t>IX.1 Specifieke bewijsstukken</a:t>
            </a:r>
          </a:p>
          <a:p>
            <a:pPr lvl="1"/>
            <a:r>
              <a:rPr lang="nl-BE"/>
              <a:t>IX.2 Algemene principes ventilatie in het EPC</a:t>
            </a:r>
          </a:p>
          <a:p>
            <a:pPr lvl="1"/>
            <a:r>
              <a:rPr lang="nl-BE"/>
              <a:t>IX.3 Stappenplan voor de inspectie van ventilatievoorzieningen</a:t>
            </a:r>
          </a:p>
          <a:p>
            <a:pPr lvl="1"/>
            <a:r>
              <a:rPr lang="nl-BE"/>
              <a:t>IX.4 Indeling ruimtes</a:t>
            </a:r>
          </a:p>
          <a:p>
            <a:pPr lvl="1"/>
            <a:r>
              <a:rPr lang="nl-BE"/>
              <a:t>IX.5 Ventilatieopeningen</a:t>
            </a:r>
          </a:p>
          <a:p>
            <a:pPr lvl="1"/>
            <a:r>
              <a:rPr lang="nl-BE"/>
              <a:t>IX.6 Mechanische ventilatietoestellen</a:t>
            </a:r>
          </a:p>
          <a:p>
            <a:pPr lvl="1"/>
            <a:r>
              <a:rPr lang="nl-BE">
                <a:solidFill>
                  <a:srgbClr val="FF0000"/>
                </a:solidFill>
              </a:rPr>
              <a:t>IX.7 Invoerparameters mechanische ventilatietoestellen</a:t>
            </a:r>
          </a:p>
          <a:p>
            <a:endParaRPr lang="nl-BE"/>
          </a:p>
          <a:p>
            <a:endParaRPr lang="nl-BE"/>
          </a:p>
        </p:txBody>
      </p:sp>
    </p:spTree>
    <p:extLst>
      <p:ext uri="{BB962C8B-B14F-4D97-AF65-F5344CB8AC3E}">
        <p14:creationId xmlns:p14="http://schemas.microsoft.com/office/powerpoint/2010/main" val="42692274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0" y="1628799"/>
            <a:ext cx="8604449" cy="52292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indent="-287655"/>
            <a:r>
              <a:rPr lang="nl-BE"/>
              <a:t>Per mechanisch, permanent draaiend ventilatietoestel kunnen gegevens ingevoerd worden over:</a:t>
            </a:r>
          </a:p>
          <a:p>
            <a:pPr lvl="1" indent="-287655"/>
            <a:r>
              <a:rPr lang="nl-BE"/>
              <a:t>Type: enkel afvoer, enkel toevoer, toevoer en afvoer</a:t>
            </a:r>
          </a:p>
          <a:p>
            <a:pPr lvl="1" indent="-287655"/>
            <a:r>
              <a:rPr lang="nl-BE"/>
              <a:t>Regeling</a:t>
            </a:r>
          </a:p>
          <a:p>
            <a:pPr lvl="2" indent="-215741">
              <a:defRPr/>
            </a:pPr>
            <a:r>
              <a:rPr lang="nl-BE"/>
              <a:t>Reductiefactor ventilatie</a:t>
            </a:r>
          </a:p>
          <a:p>
            <a:pPr lvl="2" indent="-215741">
              <a:defRPr/>
            </a:pPr>
            <a:r>
              <a:rPr lang="nl-BE"/>
              <a:t>Type regeling</a:t>
            </a:r>
          </a:p>
          <a:p>
            <a:pPr lvl="1" indent="-287655"/>
            <a:r>
              <a:rPr lang="nl-BE"/>
              <a:t>Warmterecuperatie</a:t>
            </a:r>
          </a:p>
          <a:p>
            <a:pPr lvl="2" indent="-215741">
              <a:defRPr/>
            </a:pPr>
            <a:r>
              <a:rPr lang="nl-BE"/>
              <a:t>Rendement </a:t>
            </a:r>
          </a:p>
          <a:p>
            <a:pPr lvl="2" indent="-215741">
              <a:defRPr/>
            </a:pPr>
            <a:r>
              <a:rPr lang="nl-BE"/>
              <a:t>Referentiejaar fabricage</a:t>
            </a:r>
          </a:p>
          <a:p>
            <a:pPr lvl="2" indent="-215741">
              <a:defRPr/>
            </a:pPr>
            <a:r>
              <a:rPr lang="nl-BE"/>
              <a:t>Aanwezigheid bypass</a:t>
            </a:r>
          </a:p>
          <a:p>
            <a:pPr marL="431959" lvl="2" indent="0">
              <a:buNone/>
            </a:pPr>
            <a:endParaRPr lang="nl-NL" sz="1200">
              <a:cs typeface="Calibri"/>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69</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269776" y="343402"/>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IX.7 Invoerparameters mechanische ventilatietoestellen</a:t>
            </a:r>
          </a:p>
        </p:txBody>
      </p:sp>
    </p:spTree>
    <p:extLst>
      <p:ext uri="{BB962C8B-B14F-4D97-AF65-F5344CB8AC3E}">
        <p14:creationId xmlns:p14="http://schemas.microsoft.com/office/powerpoint/2010/main" val="4188606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74416-6E1C-0AB9-E6BA-2BA5748A9F1F}"/>
              </a:ext>
            </a:extLst>
          </p:cNvPr>
          <p:cNvSpPr>
            <a:spLocks noGrp="1"/>
          </p:cNvSpPr>
          <p:nvPr>
            <p:ph type="title"/>
          </p:nvPr>
        </p:nvSpPr>
        <p:spPr/>
        <p:txBody>
          <a:bodyPr/>
          <a:lstStyle/>
          <a:p>
            <a:pPr algn="l"/>
            <a:r>
              <a:rPr lang="nl-BE"/>
              <a:t>Specifieke bewijsstukken (IX.1)</a:t>
            </a:r>
          </a:p>
        </p:txBody>
      </p:sp>
      <p:sp>
        <p:nvSpPr>
          <p:cNvPr id="3" name="Tijdelijke aanduiding voor inhoud 2">
            <a:extLst>
              <a:ext uri="{FF2B5EF4-FFF2-40B4-BE49-F238E27FC236}">
                <a16:creationId xmlns:a16="http://schemas.microsoft.com/office/drawing/2014/main" id="{20285549-7ECF-219D-7D97-FE61A68F57B1}"/>
              </a:ext>
            </a:extLst>
          </p:cNvPr>
          <p:cNvSpPr>
            <a:spLocks noGrp="1"/>
          </p:cNvSpPr>
          <p:nvPr>
            <p:ph sz="half" idx="2"/>
          </p:nvPr>
        </p:nvSpPr>
        <p:spPr/>
        <p:txBody>
          <a:bodyPr/>
          <a:lstStyle/>
          <a:p>
            <a:r>
              <a:rPr lang="nl-BE" err="1"/>
              <a:t>Ventilatieprestatieverslag</a:t>
            </a:r>
            <a:r>
              <a:rPr lang="nl-BE"/>
              <a:t> (VPV) </a:t>
            </a:r>
            <a:r>
              <a:rPr lang="nl-NL" b="0" i="0" u="none" strike="noStrike" baseline="0">
                <a:solidFill>
                  <a:srgbClr val="000000"/>
                </a:solidFill>
                <a:latin typeface="Calibri" panose="020F0502020204030204" pitchFamily="34" charset="0"/>
              </a:rPr>
              <a:t>kan bevatten: </a:t>
            </a:r>
          </a:p>
          <a:p>
            <a:pPr lvl="1"/>
            <a:r>
              <a:rPr lang="nl-NL">
                <a:solidFill>
                  <a:srgbClr val="000000"/>
                </a:solidFill>
              </a:rPr>
              <a:t>rendement van de warmterugwinning </a:t>
            </a:r>
          </a:p>
          <a:p>
            <a:pPr lvl="1"/>
            <a:r>
              <a:rPr lang="nl-BE">
                <a:solidFill>
                  <a:srgbClr val="000000"/>
                </a:solidFill>
              </a:rPr>
              <a:t>zomer bypass </a:t>
            </a:r>
          </a:p>
          <a:p>
            <a:pPr lvl="1"/>
            <a:r>
              <a:rPr lang="nl-NL">
                <a:solidFill>
                  <a:srgbClr val="000000"/>
                </a:solidFill>
              </a:rPr>
              <a:t>type regeling</a:t>
            </a:r>
          </a:p>
          <a:p>
            <a:pPr lvl="1"/>
            <a:r>
              <a:rPr lang="nl-NL">
                <a:solidFill>
                  <a:srgbClr val="000000"/>
                </a:solidFill>
              </a:rPr>
              <a:t>reductiefactor </a:t>
            </a:r>
          </a:p>
        </p:txBody>
      </p:sp>
    </p:spTree>
    <p:extLst>
      <p:ext uri="{BB962C8B-B14F-4D97-AF65-F5344CB8AC3E}">
        <p14:creationId xmlns:p14="http://schemas.microsoft.com/office/powerpoint/2010/main" val="15543187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1" y="1628799"/>
            <a:ext cx="7995730" cy="45434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Mogelijke bewijsstukken voor deze eigenschappen</a:t>
            </a:r>
          </a:p>
          <a:p>
            <a:pPr lvl="1"/>
            <a:r>
              <a:rPr lang="nl-BE"/>
              <a:t>EPB-aangifte</a:t>
            </a:r>
          </a:p>
          <a:p>
            <a:pPr lvl="1"/>
            <a:r>
              <a:rPr lang="nl-BE"/>
              <a:t>EPB-productdatabank</a:t>
            </a:r>
          </a:p>
          <a:p>
            <a:pPr lvl="1"/>
            <a:r>
              <a:rPr lang="nl-BE" err="1"/>
              <a:t>Ventilatieprestatieverslag</a:t>
            </a:r>
            <a:r>
              <a:rPr lang="nl-BE"/>
              <a:t>, opgemaakt door erkend ventilatieverslaggever</a:t>
            </a:r>
          </a:p>
          <a:p>
            <a:pPr lvl="1"/>
            <a:r>
              <a:rPr lang="nl-BE"/>
              <a:t>Gelijkwaardigheidsbesluiten van het VEKA voor </a:t>
            </a:r>
            <a:r>
              <a:rPr lang="nl-BE" err="1"/>
              <a:t>vraaggestuurde</a:t>
            </a:r>
            <a:r>
              <a:rPr lang="nl-BE"/>
              <a:t> ventilatie (te vinden op </a:t>
            </a:r>
            <a:r>
              <a:rPr lang="nl-BE" u="sng">
                <a:solidFill>
                  <a:srgbClr val="0000FF"/>
                </a:solidFill>
                <a:ea typeface="Times New Roman" panose="02020603050405020304" pitchFamily="18" charset="0"/>
                <a:cs typeface="Times New Roman" panose="02020603050405020304" pitchFamily="18" charset="0"/>
                <a:hlinkClick r:id="rId6"/>
              </a:rPr>
              <a:t>https://www.vlaanderen.be/epb-pedia/epb-regelgeving/besluiten-van-de-administrateur-generaal/gelijkwaardigheidsbesluiten-voor-vraaggestuurde-ventilatie</a:t>
            </a:r>
            <a:r>
              <a:rPr lang="nl-BE">
                <a:ea typeface="Times New Roman" panose="02020603050405020304" pitchFamily="18" charset="0"/>
                <a:cs typeface="Times New Roman" panose="02020603050405020304" pitchFamily="18" charset="0"/>
              </a:rPr>
              <a:t>)</a:t>
            </a:r>
          </a:p>
          <a:p>
            <a:pPr lvl="1"/>
            <a:r>
              <a:rPr lang="nl-BE">
                <a:ea typeface="Times New Roman" panose="02020603050405020304" pitchFamily="18" charset="0"/>
                <a:cs typeface="Times New Roman" panose="02020603050405020304" pitchFamily="18" charset="0"/>
              </a:rPr>
              <a:t>Technische documentatie (bv. van fabrikanten)</a:t>
            </a:r>
            <a:endParaRPr lang="nl-NL">
              <a:cs typeface="Calibri"/>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70</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235633" y="251051"/>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IX.7 Invoerparameters mechanische ventilatietoestellen</a:t>
            </a:r>
          </a:p>
        </p:txBody>
      </p:sp>
    </p:spTree>
    <p:extLst>
      <p:ext uri="{BB962C8B-B14F-4D97-AF65-F5344CB8AC3E}">
        <p14:creationId xmlns:p14="http://schemas.microsoft.com/office/powerpoint/2010/main" val="12500064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1" y="1628799"/>
            <a:ext cx="8180686" cy="36290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Mogelijke bewijsstukken voor deze eigenschappen</a:t>
            </a:r>
          </a:p>
          <a:p>
            <a:pPr lvl="1"/>
            <a:r>
              <a:rPr lang="nl-BE"/>
              <a:t>EPB-aangifte</a:t>
            </a:r>
          </a:p>
          <a:p>
            <a:pPr lvl="1"/>
            <a:r>
              <a:rPr lang="nl-BE"/>
              <a:t>EPB-productdatabank</a:t>
            </a:r>
          </a:p>
          <a:p>
            <a:pPr lvl="1"/>
            <a:r>
              <a:rPr lang="nl-BE" err="1"/>
              <a:t>Ventilatieprestatieverslag</a:t>
            </a:r>
            <a:r>
              <a:rPr lang="nl-BE"/>
              <a:t>, opgemaakt door erkend ventilatieverslaggever</a:t>
            </a:r>
          </a:p>
          <a:p>
            <a:pPr lvl="1"/>
            <a:r>
              <a:rPr lang="nl-BE"/>
              <a:t>Gelijkwaardigheidsbesluiten van het VEKA voor </a:t>
            </a:r>
            <a:r>
              <a:rPr lang="nl-BE" err="1"/>
              <a:t>vraaggestuurde</a:t>
            </a:r>
            <a:r>
              <a:rPr lang="nl-BE"/>
              <a:t> ventilatie (te vinden op </a:t>
            </a:r>
            <a:r>
              <a:rPr lang="nl-BE" u="sng">
                <a:solidFill>
                  <a:srgbClr val="0000FF"/>
                </a:solidFill>
                <a:ea typeface="Times New Roman" panose="02020603050405020304" pitchFamily="18" charset="0"/>
                <a:cs typeface="Times New Roman" panose="02020603050405020304" pitchFamily="18" charset="0"/>
                <a:hlinkClick r:id="rId6"/>
              </a:rPr>
              <a:t>https://www.vlaanderen.be/epb-pedia/epb-regelgeving/besluiten-van-de-administrateur-generaal/gelijkwaardigheidsbesluiten-voor-vraaggestuurde-ventilatie</a:t>
            </a:r>
            <a:r>
              <a:rPr lang="nl-BE">
                <a:ea typeface="Times New Roman" panose="02020603050405020304" pitchFamily="18" charset="0"/>
                <a:cs typeface="Times New Roman" panose="02020603050405020304" pitchFamily="18" charset="0"/>
              </a:rPr>
              <a:t>)</a:t>
            </a:r>
          </a:p>
          <a:p>
            <a:pPr lvl="1"/>
            <a:r>
              <a:rPr lang="nl-BE">
                <a:ea typeface="Times New Roman" panose="02020603050405020304" pitchFamily="18" charset="0"/>
                <a:cs typeface="Times New Roman" panose="02020603050405020304" pitchFamily="18" charset="0"/>
              </a:rPr>
              <a:t>Technische documentatie (bv. van fabrikanten)</a:t>
            </a:r>
            <a:endParaRPr lang="nl-NL">
              <a:cs typeface="Calibri"/>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71</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368983" y="393926"/>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IX.7 Invoerparameters mechanische ventilatietoestellen</a:t>
            </a:r>
          </a:p>
        </p:txBody>
      </p:sp>
      <p:sp>
        <p:nvSpPr>
          <p:cNvPr id="3" name="Rechthoek 2">
            <a:extLst>
              <a:ext uri="{FF2B5EF4-FFF2-40B4-BE49-F238E27FC236}">
                <a16:creationId xmlns:a16="http://schemas.microsoft.com/office/drawing/2014/main" id="{D830CDFD-CA25-20F2-3F5B-2B72F7ABD2F3}"/>
              </a:ext>
            </a:extLst>
          </p:cNvPr>
          <p:cNvSpPr/>
          <p:nvPr/>
        </p:nvSpPr>
        <p:spPr>
          <a:xfrm>
            <a:off x="88453" y="5419725"/>
            <a:ext cx="8819913" cy="1345213"/>
          </a:xfrm>
          <a:prstGeom prst="rect">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nl-BE">
                <a:solidFill>
                  <a:schemeClr val="bg1"/>
                </a:solidFill>
              </a:rPr>
              <a:t>! m-factor is géén invoergegeven meer.</a:t>
            </a:r>
          </a:p>
          <a:p>
            <a:r>
              <a:rPr lang="nl-BE">
                <a:solidFill>
                  <a:schemeClr val="bg1"/>
                </a:solidFill>
              </a:rPr>
              <a:t>Achterliggend zal vanaf 1 jan 2024 voor alle eenheden steeds met m = 1,2 gerekend worden.</a:t>
            </a:r>
            <a:endParaRPr lang="nl-BE">
              <a:solidFill>
                <a:schemeClr val="bg1"/>
              </a:solidFill>
              <a:cs typeface="Calibri"/>
            </a:endParaRPr>
          </a:p>
          <a:p>
            <a:r>
              <a:rPr lang="nl-BE">
                <a:solidFill>
                  <a:schemeClr val="bg1"/>
                </a:solidFill>
              </a:rPr>
              <a:t>Dit is positiever dan de m = 1,5 waarmee achterliggend standaard tot nu toe gerekend werd.</a:t>
            </a:r>
            <a:br>
              <a:rPr lang="nl-BE">
                <a:solidFill>
                  <a:schemeClr val="bg1"/>
                </a:solidFill>
              </a:rPr>
            </a:br>
            <a:r>
              <a:rPr lang="nl-BE">
                <a:solidFill>
                  <a:schemeClr val="bg1"/>
                </a:solidFill>
              </a:rPr>
              <a:t>Het heeft bijgevolg weinig zin om nog de m-factor in detail te laten invoeren.</a:t>
            </a:r>
            <a:endParaRPr lang="nl-BE">
              <a:solidFill>
                <a:schemeClr val="bg1"/>
              </a:solidFill>
              <a:cs typeface="Calibri"/>
            </a:endParaRPr>
          </a:p>
        </p:txBody>
      </p:sp>
    </p:spTree>
    <p:extLst>
      <p:ext uri="{BB962C8B-B14F-4D97-AF65-F5344CB8AC3E}">
        <p14:creationId xmlns:p14="http://schemas.microsoft.com/office/powerpoint/2010/main" val="40910188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1" y="1628799"/>
            <a:ext cx="8604448" cy="52292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indent="-215741"/>
            <a:r>
              <a:rPr lang="nl-BE"/>
              <a:t>Reductiefactor ventilatie</a:t>
            </a:r>
            <a:endParaRPr lang="nl-NL"/>
          </a:p>
          <a:p>
            <a:pPr lvl="1">
              <a:defRPr/>
            </a:pPr>
            <a:r>
              <a:rPr lang="nl-BE"/>
              <a:t>Verplicht in te voeren indien gekend uit bewijsstukken</a:t>
            </a:r>
          </a:p>
          <a:p>
            <a:pPr lvl="1">
              <a:defRPr/>
            </a:pPr>
            <a:endParaRPr lang="nl-BE"/>
          </a:p>
          <a:p>
            <a:pPr lvl="1">
              <a:defRPr/>
            </a:pPr>
            <a:endParaRPr lang="nl-BE"/>
          </a:p>
          <a:p>
            <a:pPr lvl="1">
              <a:defRPr/>
            </a:pPr>
            <a:endParaRPr lang="nl-BE"/>
          </a:p>
          <a:p>
            <a:pPr lvl="1">
              <a:defRPr/>
            </a:pPr>
            <a:endParaRPr lang="nl-BE"/>
          </a:p>
          <a:p>
            <a:pPr lvl="1">
              <a:defRPr/>
            </a:pPr>
            <a:endParaRPr lang="nl-BE"/>
          </a:p>
          <a:p>
            <a:pPr marL="288000" lvl="1" indent="0">
              <a:buNone/>
              <a:defRPr/>
            </a:pPr>
            <a:endParaRPr lang="nl-BE"/>
          </a:p>
          <a:p>
            <a:pPr lvl="1">
              <a:defRPr/>
            </a:pPr>
            <a:endParaRPr lang="nl-BE"/>
          </a:p>
          <a:p>
            <a:pPr lvl="1">
              <a:defRPr/>
            </a:pPr>
            <a:r>
              <a:rPr lang="nl-BE"/>
              <a:t>! Niet te verwarren met reductiefactor bij voorverwarming ventilatielucht</a:t>
            </a:r>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72</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IX.7.1 &gt; Reductiefactor ventilatie</a:t>
            </a:r>
          </a:p>
        </p:txBody>
      </p:sp>
      <p:pic>
        <p:nvPicPr>
          <p:cNvPr id="2" name="Picture 37983">
            <a:extLst>
              <a:ext uri="{FF2B5EF4-FFF2-40B4-BE49-F238E27FC236}">
                <a16:creationId xmlns:a16="http://schemas.microsoft.com/office/drawing/2014/main" id="{A9783AAD-615C-CC4F-EF26-2CB2A4E4ECF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0897" y="2624149"/>
            <a:ext cx="3313921" cy="2091525"/>
          </a:xfrm>
          <a:prstGeom prst="rect">
            <a:avLst/>
          </a:prstGeom>
          <a:noFill/>
          <a:ln>
            <a:noFill/>
          </a:ln>
        </p:spPr>
      </p:pic>
    </p:spTree>
    <p:extLst>
      <p:ext uri="{BB962C8B-B14F-4D97-AF65-F5344CB8AC3E}">
        <p14:creationId xmlns:p14="http://schemas.microsoft.com/office/powerpoint/2010/main" val="21187472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73</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IX.7.1.2 &gt; Type regeling</a:t>
            </a:r>
          </a:p>
        </p:txBody>
      </p:sp>
      <p:sp>
        <p:nvSpPr>
          <p:cNvPr id="3" name="Tijdelijke aanduiding voor inhoud 4">
            <a:extLst>
              <a:ext uri="{FF2B5EF4-FFF2-40B4-BE49-F238E27FC236}">
                <a16:creationId xmlns:a16="http://schemas.microsoft.com/office/drawing/2014/main" id="{8394F4FC-B2CF-6793-38AB-BE1A6F9E9F20}"/>
              </a:ext>
            </a:extLst>
          </p:cNvPr>
          <p:cNvSpPr txBox="1">
            <a:spLocks/>
          </p:cNvSpPr>
          <p:nvPr/>
        </p:nvSpPr>
        <p:spPr>
          <a:xfrm>
            <a:off x="539551" y="1628798"/>
            <a:ext cx="8450715" cy="52292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indent="-215741"/>
            <a:r>
              <a:rPr lang="nl-BE"/>
              <a:t>Type regeling</a:t>
            </a:r>
            <a:endParaRPr lang="nl-NL"/>
          </a:p>
          <a:p>
            <a:pPr lvl="1">
              <a:defRPr/>
            </a:pPr>
            <a:r>
              <a:rPr lang="nl-BE"/>
              <a:t>Onbekend: wel aanwezig, maar type onbekend</a:t>
            </a:r>
          </a:p>
          <a:p>
            <a:pPr lvl="1">
              <a:defRPr/>
            </a:pPr>
            <a:r>
              <a:rPr lang="nl-BE"/>
              <a:t>Manueel: schakelaar aanwezig met minstens 3 standen (uit/min/max)</a:t>
            </a:r>
          </a:p>
          <a:p>
            <a:pPr lvl="1">
              <a:defRPr/>
            </a:pPr>
            <a:r>
              <a:rPr lang="nl-BE"/>
              <a:t>Klok: debiet automatisch geregeld met vast tijdsschema</a:t>
            </a:r>
          </a:p>
          <a:p>
            <a:pPr lvl="1">
              <a:defRPr/>
            </a:pPr>
            <a:r>
              <a:rPr lang="nl-BE"/>
              <a:t>Vraagsturing, centraal: op basis van detectie (CO</a:t>
            </a:r>
            <a:r>
              <a:rPr lang="nl-BE" baseline="-25000"/>
              <a:t>2</a:t>
            </a:r>
            <a:r>
              <a:rPr lang="nl-BE"/>
              <a:t>, aanwezigheid, vocht, …) wordt debiet in alle ruimtes evenveel verhoogd of verlaagd</a:t>
            </a:r>
          </a:p>
          <a:p>
            <a:pPr lvl="1">
              <a:defRPr/>
            </a:pPr>
            <a:r>
              <a:rPr lang="nl-BE"/>
              <a:t>Vraagsturing, plaatselijk: op basis van detectie (CO2, aanwezigheid, vocht, …) in specifieke zone wordt debiet enkel in deze zone verhoogd of verlaagd</a:t>
            </a:r>
          </a:p>
          <a:p>
            <a:pPr lvl="1">
              <a:defRPr/>
            </a:pPr>
            <a:endParaRPr lang="nl-BE"/>
          </a:p>
        </p:txBody>
      </p:sp>
      <p:pic>
        <p:nvPicPr>
          <p:cNvPr id="4" name="Picture 4">
            <a:extLst>
              <a:ext uri="{FF2B5EF4-FFF2-40B4-BE49-F238E27FC236}">
                <a16:creationId xmlns:a16="http://schemas.microsoft.com/office/drawing/2014/main" id="{0D47B84D-AA4B-04E7-65C2-62A9AE1337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0658" y="5287639"/>
            <a:ext cx="2383592" cy="1570361"/>
          </a:xfrm>
          <a:prstGeom prst="rect">
            <a:avLst/>
          </a:prstGeom>
        </p:spPr>
      </p:pic>
      <p:sp>
        <p:nvSpPr>
          <p:cNvPr id="5" name="Tekstvak 4">
            <a:extLst>
              <a:ext uri="{FF2B5EF4-FFF2-40B4-BE49-F238E27FC236}">
                <a16:creationId xmlns:a16="http://schemas.microsoft.com/office/drawing/2014/main" id="{CCBD0F9B-791E-E621-6548-7780964E8552}"/>
              </a:ext>
            </a:extLst>
          </p:cNvPr>
          <p:cNvSpPr txBox="1"/>
          <p:nvPr/>
        </p:nvSpPr>
        <p:spPr>
          <a:xfrm>
            <a:off x="3524250" y="5528913"/>
            <a:ext cx="4939043" cy="715581"/>
          </a:xfrm>
          <a:prstGeom prst="rect">
            <a:avLst/>
          </a:prstGeom>
          <a:noFill/>
        </p:spPr>
        <p:txBody>
          <a:bodyPr wrap="square" lIns="68580" tIns="34290" rIns="68580" bIns="34290" anchor="t">
            <a:spAutoFit/>
          </a:bodyPr>
          <a:lstStyle/>
          <a:p>
            <a:r>
              <a:rPr lang="nl-BE" sz="1400">
                <a:latin typeface="Calibri"/>
                <a:ea typeface="Times New Roman" panose="02020603050405020304" pitchFamily="18" charset="0"/>
                <a:cs typeface="Times New Roman"/>
              </a:rPr>
              <a:t>Ventilatie-unit voor mechanische afvoer met een afzonderlijke regelklep van het debiet per ruimte/ventilatiezone </a:t>
            </a:r>
            <a:br>
              <a:rPr lang="nl-BE" sz="1400">
                <a:latin typeface="Calibri" panose="020F0502020204030204" pitchFamily="34" charset="0"/>
                <a:ea typeface="Times New Roman" panose="02020603050405020304" pitchFamily="18" charset="0"/>
                <a:cs typeface="Times New Roman" panose="02020603050405020304" pitchFamily="18" charset="0"/>
              </a:rPr>
            </a:br>
            <a:r>
              <a:rPr lang="nl-BE" sz="1400">
                <a:latin typeface="Calibri"/>
                <a:ea typeface="Times New Roman" panose="02020603050405020304" pitchFamily="18" charset="0"/>
                <a:cs typeface="Times New Roman"/>
                <a:sym typeface="Wingdings" panose="05000000000000000000" pitchFamily="2" charset="2"/>
              </a:rPr>
              <a:t> ‘VRAAGSTURING, PLAATSELIJK’</a:t>
            </a:r>
            <a:endParaRPr lang="nl-BE" sz="1400">
              <a:latin typeface="Calibri"/>
              <a:cs typeface="Times New Roman"/>
            </a:endParaRPr>
          </a:p>
        </p:txBody>
      </p:sp>
    </p:spTree>
    <p:extLst>
      <p:ext uri="{BB962C8B-B14F-4D97-AF65-F5344CB8AC3E}">
        <p14:creationId xmlns:p14="http://schemas.microsoft.com/office/powerpoint/2010/main" val="24173092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1" y="1628799"/>
            <a:ext cx="6461324" cy="52292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indent="-215741"/>
            <a:r>
              <a:rPr lang="nl-BE"/>
              <a:t>Rendement</a:t>
            </a:r>
          </a:p>
          <a:p>
            <a:pPr lvl="1" indent="-215741"/>
            <a:r>
              <a:rPr lang="nl-BE"/>
              <a:t>Verplicht in te voeren indien gekend uit bewijsstukken</a:t>
            </a: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74</a:t>
            </a:fld>
            <a:endParaRPr lang="nl-BE" sz="1100">
              <a:solidFill>
                <a:srgbClr val="105269"/>
              </a:solidFill>
            </a:endParaRPr>
          </a:p>
        </p:txBody>
      </p:sp>
      <p:sp>
        <p:nvSpPr>
          <p:cNvPr id="17" name="Titel 3">
            <a:extLst>
              <a:ext uri="{FF2B5EF4-FFF2-40B4-BE49-F238E27FC236}">
                <a16:creationId xmlns:a16="http://schemas.microsoft.com/office/drawing/2014/main" id="{C62E4021-9125-F221-555E-83C76CEA8BE5}"/>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IX.7.2.1 &gt; Rendement warmterecuperatie</a:t>
            </a:r>
          </a:p>
        </p:txBody>
      </p:sp>
    </p:spTree>
    <p:extLst>
      <p:ext uri="{BB962C8B-B14F-4D97-AF65-F5344CB8AC3E}">
        <p14:creationId xmlns:p14="http://schemas.microsoft.com/office/powerpoint/2010/main" val="36699688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0" y="1628799"/>
            <a:ext cx="7670171" cy="52292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indent="-215741"/>
            <a:r>
              <a:rPr lang="nl-BE"/>
              <a:t>Rendement</a:t>
            </a:r>
          </a:p>
          <a:p>
            <a:pPr lvl="1" indent="-215741"/>
            <a:r>
              <a:rPr lang="nl-BE"/>
              <a:t>Indien </a:t>
            </a:r>
            <a:r>
              <a:rPr lang="nl-BE">
                <a:effectLst/>
                <a:latin typeface="Calibri" panose="020F0502020204030204" pitchFamily="34" charset="0"/>
                <a:ea typeface="Times New Roman" panose="02020603050405020304" pitchFamily="18" charset="0"/>
                <a:cs typeface="Times New Roman" panose="02020603050405020304" pitchFamily="18" charset="0"/>
              </a:rPr>
              <a:t>rendement beschikbaar uit technische documentatie</a:t>
            </a:r>
          </a:p>
          <a:p>
            <a:pPr lvl="2" indent="-215741"/>
            <a:r>
              <a:rPr lang="nl-BE">
                <a:ea typeface="Times New Roman" panose="02020603050405020304" pitchFamily="18" charset="0"/>
                <a:cs typeface="Times New Roman" panose="02020603050405020304" pitchFamily="18" charset="0"/>
              </a:rPr>
              <a:t>Rendement moet bepaald zijn </a:t>
            </a:r>
            <a:r>
              <a:rPr lang="nl-BE"/>
              <a:t>volgens één van deze 3 normen: NBN EN308, NBN EN 13141-7 of NBN EN 13141-8.</a:t>
            </a:r>
          </a:p>
          <a:p>
            <a:pPr lvl="2" indent="-215741"/>
            <a:r>
              <a:rPr lang="nl-BE"/>
              <a:t>Als de technische documentatie niet vermeldt volgens welke norm het rendement werd vastgelegd of indien een andere norm gebruikt is, mag deze niet ingevoerd worden</a:t>
            </a:r>
            <a:endParaRPr lang="nl-BE">
              <a:effectLst/>
              <a:latin typeface="Calibri" panose="020F0502020204030204" pitchFamily="34" charset="0"/>
              <a:ea typeface="Times New Roman" panose="02020603050405020304" pitchFamily="18" charset="0"/>
              <a:cs typeface="Times New Roman" panose="02020603050405020304" pitchFamily="18" charset="0"/>
            </a:endParaRPr>
          </a:p>
          <a:p>
            <a:pPr lvl="1" indent="-215741"/>
            <a:r>
              <a:rPr lang="nl-BE">
                <a:latin typeface="Calibri" panose="020F0502020204030204" pitchFamily="34" charset="0"/>
                <a:cs typeface="Times New Roman" panose="02020603050405020304" pitchFamily="18" charset="0"/>
              </a:rPr>
              <a:t>Indien het rendement beschikbaar uit een EPB-aangifte, EPBD-databank of </a:t>
            </a:r>
            <a:r>
              <a:rPr lang="nl-BE" err="1">
                <a:latin typeface="Calibri" panose="020F0502020204030204" pitchFamily="34" charset="0"/>
                <a:cs typeface="Times New Roman" panose="02020603050405020304" pitchFamily="18" charset="0"/>
              </a:rPr>
              <a:t>ventilatieprestatieverslag</a:t>
            </a:r>
            <a:r>
              <a:rPr lang="nl-BE">
                <a:latin typeface="Calibri" panose="020F0502020204030204" pitchFamily="34" charset="0"/>
                <a:cs typeface="Times New Roman" panose="02020603050405020304" pitchFamily="18" charset="0"/>
              </a:rPr>
              <a:t>, mag het ingevoerd worden</a:t>
            </a:r>
            <a:r>
              <a:rPr lang="nl-BE" sz="1700">
                <a:solidFill>
                  <a:schemeClr val="accent1">
                    <a:lumMod val="75000"/>
                  </a:schemeClr>
                </a:solidFill>
                <a:latin typeface="Verdana" panose="020B0604030504040204" pitchFamily="34" charset="0"/>
                <a:ea typeface="Verdana" panose="020B0604030504040204" pitchFamily="34" charset="0"/>
                <a:cs typeface="Times New Roman" panose="02020603050405020304" pitchFamily="18" charset="0"/>
              </a:rPr>
              <a:t>.</a:t>
            </a:r>
            <a:endParaRPr lang="nl-BE"/>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75</a:t>
            </a:fld>
            <a:endParaRPr lang="nl-BE" sz="1100">
              <a:solidFill>
                <a:srgbClr val="105269"/>
              </a:solidFill>
            </a:endParaRPr>
          </a:p>
        </p:txBody>
      </p:sp>
      <p:sp>
        <p:nvSpPr>
          <p:cNvPr id="17" name="Titel 3">
            <a:extLst>
              <a:ext uri="{FF2B5EF4-FFF2-40B4-BE49-F238E27FC236}">
                <a16:creationId xmlns:a16="http://schemas.microsoft.com/office/drawing/2014/main" id="{C62E4021-9125-F221-555E-83C76CEA8BE5}"/>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IX.7.2.1 Rendement warmterecuperatie</a:t>
            </a:r>
          </a:p>
        </p:txBody>
      </p:sp>
    </p:spTree>
    <p:extLst>
      <p:ext uri="{BB962C8B-B14F-4D97-AF65-F5344CB8AC3E}">
        <p14:creationId xmlns:p14="http://schemas.microsoft.com/office/powerpoint/2010/main" val="36439447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0" y="1628799"/>
            <a:ext cx="8450715" cy="52292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indent="-215741"/>
            <a:r>
              <a:rPr lang="nl-BE"/>
              <a:t>Rendement: vermelding correcte norm in technische fiche is noodzakelijk</a:t>
            </a: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76</a:t>
            </a:fld>
            <a:endParaRPr lang="nl-BE" sz="1100">
              <a:solidFill>
                <a:srgbClr val="105269"/>
              </a:solidFill>
            </a:endParaRPr>
          </a:p>
        </p:txBody>
      </p:sp>
      <p:sp>
        <p:nvSpPr>
          <p:cNvPr id="17" name="Titel 3">
            <a:extLst>
              <a:ext uri="{FF2B5EF4-FFF2-40B4-BE49-F238E27FC236}">
                <a16:creationId xmlns:a16="http://schemas.microsoft.com/office/drawing/2014/main" id="{C62E4021-9125-F221-555E-83C76CEA8BE5}"/>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IX.7.2.1 Rendement warmterecuperatie</a:t>
            </a:r>
          </a:p>
        </p:txBody>
      </p:sp>
      <p:pic>
        <p:nvPicPr>
          <p:cNvPr id="2" name="Afbeelding 1">
            <a:extLst>
              <a:ext uri="{FF2B5EF4-FFF2-40B4-BE49-F238E27FC236}">
                <a16:creationId xmlns:a16="http://schemas.microsoft.com/office/drawing/2014/main" id="{CA05B879-90EE-EE9D-29BB-17DAF47ED7B7}"/>
              </a:ext>
            </a:extLst>
          </p:cNvPr>
          <p:cNvPicPr>
            <a:picLocks noChangeAspect="1"/>
          </p:cNvPicPr>
          <p:nvPr/>
        </p:nvPicPr>
        <p:blipFill>
          <a:blip r:embed="rId6"/>
          <a:stretch>
            <a:fillRect/>
          </a:stretch>
        </p:blipFill>
        <p:spPr>
          <a:xfrm>
            <a:off x="5362284" y="2712570"/>
            <a:ext cx="3448267" cy="2704928"/>
          </a:xfrm>
          <a:prstGeom prst="rect">
            <a:avLst/>
          </a:prstGeom>
        </p:spPr>
      </p:pic>
      <p:pic>
        <p:nvPicPr>
          <p:cNvPr id="6" name="Graphic 5" descr="Sluiten met effen opvulling">
            <a:extLst>
              <a:ext uri="{FF2B5EF4-FFF2-40B4-BE49-F238E27FC236}">
                <a16:creationId xmlns:a16="http://schemas.microsoft.com/office/drawing/2014/main" id="{46AFE82C-3F10-ADE8-DD70-30556722D2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72492" y="4688032"/>
            <a:ext cx="685800" cy="685800"/>
          </a:xfrm>
          <a:prstGeom prst="rect">
            <a:avLst/>
          </a:prstGeom>
        </p:spPr>
      </p:pic>
      <p:sp>
        <p:nvSpPr>
          <p:cNvPr id="8" name="Rechthoek 7">
            <a:extLst>
              <a:ext uri="{FF2B5EF4-FFF2-40B4-BE49-F238E27FC236}">
                <a16:creationId xmlns:a16="http://schemas.microsoft.com/office/drawing/2014/main" id="{58A4D943-BE05-0202-12B8-0912B1F294A9}"/>
              </a:ext>
            </a:extLst>
          </p:cNvPr>
          <p:cNvSpPr/>
          <p:nvPr/>
        </p:nvSpPr>
        <p:spPr>
          <a:xfrm>
            <a:off x="6858292" y="4778086"/>
            <a:ext cx="1880025" cy="5056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9" name="Tekstvak 8">
            <a:extLst>
              <a:ext uri="{FF2B5EF4-FFF2-40B4-BE49-F238E27FC236}">
                <a16:creationId xmlns:a16="http://schemas.microsoft.com/office/drawing/2014/main" id="{26A4A1F8-17F9-4937-8776-88BC70E0BBE7}"/>
              </a:ext>
            </a:extLst>
          </p:cNvPr>
          <p:cNvSpPr txBox="1"/>
          <p:nvPr/>
        </p:nvSpPr>
        <p:spPr>
          <a:xfrm>
            <a:off x="5513497" y="2404095"/>
            <a:ext cx="3405615" cy="400110"/>
          </a:xfrm>
          <a:prstGeom prst="rect">
            <a:avLst/>
          </a:prstGeom>
          <a:noFill/>
        </p:spPr>
        <p:txBody>
          <a:bodyPr wrap="square" rtlCol="0">
            <a:spAutoFit/>
          </a:bodyPr>
          <a:lstStyle/>
          <a:p>
            <a:r>
              <a:rPr lang="nl-BE" sz="2000" i="1"/>
              <a:t>Foutieve norm: NEN 5138</a:t>
            </a:r>
          </a:p>
        </p:txBody>
      </p:sp>
      <p:sp>
        <p:nvSpPr>
          <p:cNvPr id="11" name="Tekstvak 10">
            <a:extLst>
              <a:ext uri="{FF2B5EF4-FFF2-40B4-BE49-F238E27FC236}">
                <a16:creationId xmlns:a16="http://schemas.microsoft.com/office/drawing/2014/main" id="{62DE9932-D0AA-A4CF-6F66-87ED8E7575D8}"/>
              </a:ext>
            </a:extLst>
          </p:cNvPr>
          <p:cNvSpPr txBox="1"/>
          <p:nvPr/>
        </p:nvSpPr>
        <p:spPr>
          <a:xfrm>
            <a:off x="787036" y="2455914"/>
            <a:ext cx="1946564" cy="400110"/>
          </a:xfrm>
          <a:prstGeom prst="rect">
            <a:avLst/>
          </a:prstGeom>
          <a:noFill/>
        </p:spPr>
        <p:txBody>
          <a:bodyPr wrap="square" rtlCol="0">
            <a:spAutoFit/>
          </a:bodyPr>
          <a:lstStyle/>
          <a:p>
            <a:r>
              <a:rPr lang="nl-BE" sz="2000" i="1"/>
              <a:t>Correcte norm:</a:t>
            </a:r>
          </a:p>
        </p:txBody>
      </p:sp>
      <p:pic>
        <p:nvPicPr>
          <p:cNvPr id="12" name="Afbeelding 11">
            <a:extLst>
              <a:ext uri="{FF2B5EF4-FFF2-40B4-BE49-F238E27FC236}">
                <a16:creationId xmlns:a16="http://schemas.microsoft.com/office/drawing/2014/main" id="{73878AD6-39DF-2A45-3F4B-A3F4A6082247}"/>
              </a:ext>
            </a:extLst>
          </p:cNvPr>
          <p:cNvPicPr>
            <a:picLocks noChangeAspect="1"/>
          </p:cNvPicPr>
          <p:nvPr/>
        </p:nvPicPr>
        <p:blipFill>
          <a:blip r:embed="rId9"/>
          <a:stretch>
            <a:fillRect/>
          </a:stretch>
        </p:blipFill>
        <p:spPr>
          <a:xfrm>
            <a:off x="691391" y="2945936"/>
            <a:ext cx="4605612" cy="1474404"/>
          </a:xfrm>
          <a:prstGeom prst="rect">
            <a:avLst/>
          </a:prstGeom>
        </p:spPr>
      </p:pic>
      <p:sp>
        <p:nvSpPr>
          <p:cNvPr id="14" name="Rechthoek 13">
            <a:extLst>
              <a:ext uri="{FF2B5EF4-FFF2-40B4-BE49-F238E27FC236}">
                <a16:creationId xmlns:a16="http://schemas.microsoft.com/office/drawing/2014/main" id="{EFFFF653-967A-A1FC-FFBC-EF2F5091F1ED}"/>
              </a:ext>
            </a:extLst>
          </p:cNvPr>
          <p:cNvSpPr/>
          <p:nvPr/>
        </p:nvSpPr>
        <p:spPr>
          <a:xfrm>
            <a:off x="2050391" y="4057178"/>
            <a:ext cx="1202672" cy="27238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pic>
        <p:nvPicPr>
          <p:cNvPr id="16" name="Graphic 15" descr="Vinkje met effen opvulling">
            <a:extLst>
              <a:ext uri="{FF2B5EF4-FFF2-40B4-BE49-F238E27FC236}">
                <a16:creationId xmlns:a16="http://schemas.microsoft.com/office/drawing/2014/main" id="{B5C8B235-4139-A306-AEB0-6E0D1F37963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78096" y="3254083"/>
            <a:ext cx="685800" cy="685800"/>
          </a:xfrm>
          <a:prstGeom prst="rect">
            <a:avLst/>
          </a:prstGeom>
        </p:spPr>
      </p:pic>
    </p:spTree>
    <p:extLst>
      <p:ext uri="{BB962C8B-B14F-4D97-AF65-F5344CB8AC3E}">
        <p14:creationId xmlns:p14="http://schemas.microsoft.com/office/powerpoint/2010/main" val="1309106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2519">
            <a:extLst>
              <a:ext uri="{FF2B5EF4-FFF2-40B4-BE49-F238E27FC236}">
                <a16:creationId xmlns:a16="http://schemas.microsoft.com/office/drawing/2014/main" id="{292A0D7B-5F2C-0853-488E-A3388668EC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1130" y="3431792"/>
            <a:ext cx="4847932" cy="841818"/>
          </a:xfrm>
          <a:prstGeom prst="rect">
            <a:avLst/>
          </a:prstGeom>
          <a:noFill/>
          <a:ln>
            <a:noFill/>
          </a:ln>
        </p:spPr>
      </p:pic>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1" y="1628799"/>
            <a:ext cx="8180686" cy="5229201"/>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indent="-215741"/>
            <a:r>
              <a:rPr lang="nl-BE"/>
              <a:t>Rendement</a:t>
            </a:r>
          </a:p>
          <a:p>
            <a:pPr lvl="1" indent="-215741"/>
            <a:r>
              <a:rPr lang="nl-BE"/>
              <a:t>Indien </a:t>
            </a:r>
            <a:r>
              <a:rPr lang="nl-BE">
                <a:effectLst/>
                <a:latin typeface="Calibri" panose="020F0502020204030204" pitchFamily="34" charset="0"/>
                <a:ea typeface="Times New Roman" panose="02020603050405020304" pitchFamily="18" charset="0"/>
                <a:cs typeface="Times New Roman" panose="02020603050405020304" pitchFamily="18" charset="0"/>
              </a:rPr>
              <a:t>rendement </a:t>
            </a:r>
            <a:r>
              <a:rPr lang="nl-BE">
                <a:ea typeface="Times New Roman" panose="02020603050405020304" pitchFamily="18" charset="0"/>
                <a:cs typeface="Times New Roman" panose="02020603050405020304" pitchFamily="18" charset="0"/>
              </a:rPr>
              <a:t>enkel </a:t>
            </a:r>
            <a:r>
              <a:rPr lang="nl-BE">
                <a:effectLst/>
                <a:latin typeface="Calibri" panose="020F0502020204030204" pitchFamily="34" charset="0"/>
                <a:ea typeface="Times New Roman" panose="02020603050405020304" pitchFamily="18" charset="0"/>
                <a:cs typeface="Times New Roman" panose="02020603050405020304" pitchFamily="18" charset="0"/>
              </a:rPr>
              <a:t>beschikbaar bij verschillende debieten</a:t>
            </a:r>
          </a:p>
          <a:p>
            <a:pPr lvl="2" indent="-215741"/>
            <a:r>
              <a:rPr lang="nl-BE">
                <a:cs typeface="Times New Roman" panose="02020603050405020304" pitchFamily="18" charset="0"/>
              </a:rPr>
              <a:t>GEMETEN DEBIETEN BESCHIKBAAR uit </a:t>
            </a:r>
            <a:r>
              <a:rPr lang="nl-BE" err="1">
                <a:cs typeface="Times New Roman" panose="02020603050405020304" pitchFamily="18" charset="0"/>
              </a:rPr>
              <a:t>ventilatieprestatieverslag</a:t>
            </a:r>
            <a:r>
              <a:rPr lang="nl-BE">
                <a:cs typeface="Times New Roman" panose="02020603050405020304" pitchFamily="18" charset="0"/>
              </a:rPr>
              <a:t>?</a:t>
            </a:r>
          </a:p>
          <a:p>
            <a:pPr lvl="3" indent="-215741"/>
            <a:r>
              <a:rPr lang="nl-BE">
                <a:cs typeface="Times New Roman" panose="02020603050405020304" pitchFamily="18" charset="0"/>
              </a:rPr>
              <a:t>Neen: neem slechtste rendement</a:t>
            </a:r>
          </a:p>
          <a:p>
            <a:pPr lvl="3" indent="-215741"/>
            <a:r>
              <a:rPr lang="nl-BE">
                <a:cs typeface="Times New Roman" panose="02020603050405020304" pitchFamily="18" charset="0"/>
              </a:rPr>
              <a:t>Ja: zoek rendement dat overeenkomt met hoogste gemeten debiet</a:t>
            </a:r>
          </a:p>
          <a:p>
            <a:pPr lvl="3" indent="-215741"/>
            <a:endParaRPr lang="nl-BE">
              <a:cs typeface="Times New Roman" panose="02020603050405020304" pitchFamily="18" charset="0"/>
            </a:endParaRPr>
          </a:p>
          <a:p>
            <a:pPr lvl="3" indent="-215741"/>
            <a:endParaRPr lang="nl-BE">
              <a:cs typeface="Times New Roman" panose="02020603050405020304" pitchFamily="18" charset="0"/>
            </a:endParaRPr>
          </a:p>
          <a:p>
            <a:pPr indent="-215741"/>
            <a:r>
              <a:rPr lang="nl-BE"/>
              <a:t>Voorbeeld:</a:t>
            </a:r>
          </a:p>
          <a:p>
            <a:pPr lvl="1" indent="-215741"/>
            <a:r>
              <a:rPr lang="nl-BE"/>
              <a:t>In </a:t>
            </a:r>
            <a:r>
              <a:rPr lang="nl-NL"/>
              <a:t>een eenheid is een ventilatiesysteem met mechanische toevoer en mechanische afvoer aanwezig.</a:t>
            </a:r>
          </a:p>
          <a:p>
            <a:pPr lvl="1" indent="-215741"/>
            <a:r>
              <a:rPr lang="nl-NL"/>
              <a:t>Het meetrapport vermeldt:</a:t>
            </a:r>
          </a:p>
          <a:p>
            <a:pPr lvl="2" indent="-215741"/>
            <a:r>
              <a:rPr lang="nl-NL"/>
              <a:t>totaal toevoerdebiet = 250 m³/h</a:t>
            </a:r>
          </a:p>
          <a:p>
            <a:pPr lvl="2" indent="-215741"/>
            <a:r>
              <a:rPr lang="nl-NL"/>
              <a:t>totaal afvoerdebiet = 125 m³/h</a:t>
            </a:r>
            <a:endParaRPr lang="nl-BE"/>
          </a:p>
          <a:p>
            <a:pPr lvl="1" indent="-215741"/>
            <a:r>
              <a:rPr lang="nl-NL"/>
              <a:t>250 m³/h is hoogste gemeten debiet</a:t>
            </a:r>
          </a:p>
          <a:p>
            <a:pPr lvl="1" indent="-215741"/>
            <a:r>
              <a:rPr lang="pt-BR"/>
              <a:t>234 m³/h &lt; 250 m³/h ≤ 318 m³/h </a:t>
            </a:r>
            <a:r>
              <a:rPr lang="pt-BR" b="1">
                <a:sym typeface="Wingdings" panose="05000000000000000000" pitchFamily="2" charset="2"/>
              </a:rPr>
              <a:t> 73%</a:t>
            </a:r>
            <a:endParaRPr lang="nl-BE" b="1"/>
          </a:p>
          <a:p>
            <a:pPr marL="936259" lvl="3" indent="0">
              <a:buNone/>
            </a:pPr>
            <a:endParaRPr lang="nl-BE">
              <a:cs typeface="Times New Roman" panose="02020603050405020304" pitchFamily="18"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77</a:t>
            </a:fld>
            <a:endParaRPr lang="nl-BE" sz="1100">
              <a:solidFill>
                <a:srgbClr val="105269"/>
              </a:solidFill>
            </a:endParaRPr>
          </a:p>
        </p:txBody>
      </p:sp>
      <p:sp>
        <p:nvSpPr>
          <p:cNvPr id="17" name="Titel 3">
            <a:extLst>
              <a:ext uri="{FF2B5EF4-FFF2-40B4-BE49-F238E27FC236}">
                <a16:creationId xmlns:a16="http://schemas.microsoft.com/office/drawing/2014/main" id="{C62E4021-9125-F221-555E-83C76CEA8BE5}"/>
              </a:ext>
            </a:extLst>
          </p:cNvPr>
          <p:cNvSpPr txBox="1">
            <a:spLocks/>
          </p:cNvSpPr>
          <p:nvPr/>
        </p:nvSpPr>
        <p:spPr>
          <a:xfrm>
            <a:off x="223639" y="501055"/>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nSpc>
                <a:spcPct val="100000"/>
              </a:lnSpc>
            </a:pPr>
            <a:r>
              <a:rPr lang="nl-BE"/>
              <a:t>IX.7.2.1 Rendement warmterecuperatie</a:t>
            </a:r>
          </a:p>
        </p:txBody>
      </p:sp>
    </p:spTree>
    <p:extLst>
      <p:ext uri="{BB962C8B-B14F-4D97-AF65-F5344CB8AC3E}">
        <p14:creationId xmlns:p14="http://schemas.microsoft.com/office/powerpoint/2010/main" val="14143586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1" y="1628799"/>
            <a:ext cx="8180686" cy="5229201"/>
          </a:xfrm>
          <a:prstGeom prst="rect">
            <a:avLst/>
          </a:prstGeom>
        </p:spPr>
        <p:txBody>
          <a:bodyPr lIns="91440" tIns="45720" rIns="91440" bIns="45720"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15265"/>
            <a:r>
              <a:rPr lang="nl-BE">
                <a:latin typeface="Calibri"/>
                <a:ea typeface="Calibri"/>
                <a:cs typeface="Calibri"/>
              </a:rPr>
              <a:t>Referentiejaar fabricage </a:t>
            </a:r>
            <a:endParaRPr lang="nl-BE">
              <a:solidFill>
                <a:srgbClr val="FF0000"/>
              </a:solidFill>
              <a:latin typeface="Calibri"/>
              <a:ea typeface="Calibri"/>
              <a:cs typeface="Calibri"/>
            </a:endParaRPr>
          </a:p>
          <a:p>
            <a:pPr marL="575945" lvl="1" indent="-215265">
              <a:defRPr/>
            </a:pPr>
            <a:r>
              <a:rPr lang="nl-BE"/>
              <a:t>Bepaalt het rendement indien rendement niet rechtstreeks ingevoerd is</a:t>
            </a:r>
            <a:endParaRPr lang="nl-BE">
              <a:ea typeface="Calibri" panose="020F0502020204030204" pitchFamily="34" charset="0"/>
              <a:cs typeface="Calibri" panose="020F0502020204030204" pitchFamily="34" charset="0"/>
            </a:endParaRPr>
          </a:p>
          <a:p>
            <a:pPr marL="575945" lvl="1" indent="-215265">
              <a:defRPr/>
            </a:pPr>
            <a:r>
              <a:rPr lang="nl-BE"/>
              <a:t>Altijd aangewezen om rendement op te zoeken en rechtstreeks in te voeren. De default-waarden zijn zeer conservatief!</a:t>
            </a:r>
            <a:endParaRPr lang="nl-BE">
              <a:ea typeface="Calibri" panose="020F0502020204030204" pitchFamily="34" charset="0"/>
              <a:cs typeface="Calibri" panose="020F0502020204030204" pitchFamily="34" charset="0"/>
            </a:endParaRPr>
          </a:p>
          <a:p>
            <a:pPr marL="575945" lvl="1" indent="-215265">
              <a:defRPr/>
            </a:pPr>
            <a:endParaRPr lang="nl-BE">
              <a:ea typeface="Calibri" panose="020F0502020204030204" pitchFamily="34" charset="0"/>
              <a:cs typeface="Calibri" panose="020F0502020204030204" pitchFamily="34" charset="0"/>
            </a:endParaRPr>
          </a:p>
          <a:p>
            <a:pPr marL="575945" lvl="1" indent="-215265">
              <a:defRPr/>
            </a:pPr>
            <a:endParaRPr lang="nl-BE">
              <a:ea typeface="Calibri" panose="020F0502020204030204" pitchFamily="34" charset="0"/>
              <a:cs typeface="Calibri" panose="020F050202020403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78</a:t>
            </a:fld>
            <a:endParaRPr lang="nl-BE" sz="1100">
              <a:solidFill>
                <a:srgbClr val="105269"/>
              </a:solidFill>
            </a:endParaRPr>
          </a:p>
        </p:txBody>
      </p:sp>
      <p:sp>
        <p:nvSpPr>
          <p:cNvPr id="17" name="Titel 3">
            <a:extLst>
              <a:ext uri="{FF2B5EF4-FFF2-40B4-BE49-F238E27FC236}">
                <a16:creationId xmlns:a16="http://schemas.microsoft.com/office/drawing/2014/main" id="{C62E4021-9125-F221-555E-83C76CEA8BE5}"/>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IX.7.2.2 Referentiejaar fabricage</a:t>
            </a:r>
          </a:p>
        </p:txBody>
      </p:sp>
      <p:pic>
        <p:nvPicPr>
          <p:cNvPr id="2" name="Afbeelding 1">
            <a:extLst>
              <a:ext uri="{FF2B5EF4-FFF2-40B4-BE49-F238E27FC236}">
                <a16:creationId xmlns:a16="http://schemas.microsoft.com/office/drawing/2014/main" id="{09D3B8CD-F827-1ED5-A582-8EAF6117B694}"/>
              </a:ext>
            </a:extLst>
          </p:cNvPr>
          <p:cNvPicPr>
            <a:picLocks noChangeAspect="1"/>
          </p:cNvPicPr>
          <p:nvPr/>
        </p:nvPicPr>
        <p:blipFill>
          <a:blip r:embed="rId6"/>
          <a:stretch>
            <a:fillRect/>
          </a:stretch>
        </p:blipFill>
        <p:spPr>
          <a:xfrm>
            <a:off x="2543444" y="3400086"/>
            <a:ext cx="4172900" cy="1321503"/>
          </a:xfrm>
          <a:prstGeom prst="rect">
            <a:avLst/>
          </a:prstGeom>
        </p:spPr>
      </p:pic>
    </p:spTree>
    <p:extLst>
      <p:ext uri="{BB962C8B-B14F-4D97-AF65-F5344CB8AC3E}">
        <p14:creationId xmlns:p14="http://schemas.microsoft.com/office/powerpoint/2010/main" val="16657167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1" y="1323999"/>
            <a:ext cx="8180686" cy="5229201"/>
          </a:xfrm>
          <a:prstGeom prst="rect">
            <a:avLst/>
          </a:prstGeom>
        </p:spPr>
        <p:txBody>
          <a:bodyPr lIns="91440" tIns="45720" rIns="91440" bIns="45720"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15265"/>
            <a:r>
              <a:rPr lang="nl-BE">
                <a:latin typeface="Calibri"/>
                <a:ea typeface="Calibri"/>
                <a:cs typeface="Calibri"/>
              </a:rPr>
              <a:t>Aanwezigheid bypass</a:t>
            </a:r>
            <a:endParaRPr lang="nl-BE">
              <a:solidFill>
                <a:srgbClr val="FF0000"/>
              </a:solidFill>
              <a:latin typeface="Calibri"/>
              <a:ea typeface="Calibri"/>
              <a:cs typeface="Calibri"/>
            </a:endParaRPr>
          </a:p>
          <a:p>
            <a:pPr marL="575945" lvl="1" indent="-215265">
              <a:defRPr/>
            </a:pPr>
            <a:r>
              <a:rPr lang="nl-NL"/>
              <a:t>Omdat warmterecuperatie niet in elk seizoen gewenst is, zijn heel wat warmterecuperatie-apparaten uitgerust met een zomer-bypass die de doorgang van de lucht doorheen de warmtewisselaar volledig of gedeeltelijk afsluiten. </a:t>
            </a:r>
            <a:endParaRPr lang="nl-NL">
              <a:ea typeface="Calibri" panose="020F0502020204030204" pitchFamily="34" charset="0"/>
              <a:cs typeface="Calibri" panose="020F0502020204030204" pitchFamily="34" charset="0"/>
            </a:endParaRPr>
          </a:p>
          <a:p>
            <a:pPr marL="575945" lvl="1" indent="-215265">
              <a:defRPr/>
            </a:pPr>
            <a:r>
              <a:rPr lang="nl-BE"/>
              <a:t>De zomer-bypass verlaagt het risico op oververhitting.</a:t>
            </a:r>
            <a:endParaRPr lang="nl-BE">
              <a:ea typeface="Calibri" panose="020F0502020204030204" pitchFamily="34" charset="0"/>
              <a:cs typeface="Calibri" panose="020F0502020204030204" pitchFamily="34" charset="0"/>
            </a:endParaRPr>
          </a:p>
          <a:p>
            <a:pPr marL="575945" lvl="1" indent="-215265">
              <a:defRPr/>
            </a:pPr>
            <a:r>
              <a:rPr lang="nl-BE"/>
              <a:t>Indien aanwezigheid van een (on)volledige zomerbypass gekend is op basis van de lijst van mogelijke bewijsstukken, wordt dit verplicht ingevoerd.</a:t>
            </a:r>
            <a:endParaRPr lang="nl-BE">
              <a:ea typeface="Calibri" panose="020F0502020204030204" pitchFamily="34" charset="0"/>
              <a:cs typeface="Calibri" panose="020F050202020403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79</a:t>
            </a:fld>
            <a:endParaRPr lang="nl-BE" sz="1100">
              <a:solidFill>
                <a:srgbClr val="105269"/>
              </a:solidFill>
            </a:endParaRPr>
          </a:p>
        </p:txBody>
      </p:sp>
      <p:sp>
        <p:nvSpPr>
          <p:cNvPr id="17" name="Titel 3">
            <a:extLst>
              <a:ext uri="{FF2B5EF4-FFF2-40B4-BE49-F238E27FC236}">
                <a16:creationId xmlns:a16="http://schemas.microsoft.com/office/drawing/2014/main" id="{C62E4021-9125-F221-555E-83C76CEA8BE5}"/>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IX.7.2.3 Bypass</a:t>
            </a:r>
          </a:p>
        </p:txBody>
      </p:sp>
      <p:pic>
        <p:nvPicPr>
          <p:cNvPr id="9" name="Picture 22520">
            <a:extLst>
              <a:ext uri="{FF2B5EF4-FFF2-40B4-BE49-F238E27FC236}">
                <a16:creationId xmlns:a16="http://schemas.microsoft.com/office/drawing/2014/main" id="{F0AC8146-4458-D55F-7CD5-CEC260C19E8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8688" y="4416550"/>
            <a:ext cx="6766624" cy="2576837"/>
          </a:xfrm>
          <a:prstGeom prst="rect">
            <a:avLst/>
          </a:prstGeom>
          <a:noFill/>
          <a:ln>
            <a:noFill/>
          </a:ln>
        </p:spPr>
      </p:pic>
      <p:sp>
        <p:nvSpPr>
          <p:cNvPr id="11" name="Pijl: omlaag 10">
            <a:extLst>
              <a:ext uri="{FF2B5EF4-FFF2-40B4-BE49-F238E27FC236}">
                <a16:creationId xmlns:a16="http://schemas.microsoft.com/office/drawing/2014/main" id="{B1E25BCC-3032-CDEC-3852-A0E176EFFF92}"/>
              </a:ext>
            </a:extLst>
          </p:cNvPr>
          <p:cNvSpPr/>
          <p:nvPr/>
        </p:nvSpPr>
        <p:spPr>
          <a:xfrm>
            <a:off x="7701729" y="4115923"/>
            <a:ext cx="57056" cy="2942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Tree>
    <p:extLst>
      <p:ext uri="{BB962C8B-B14F-4D97-AF65-F5344CB8AC3E}">
        <p14:creationId xmlns:p14="http://schemas.microsoft.com/office/powerpoint/2010/main" val="3636249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74416-6E1C-0AB9-E6BA-2BA5748A9F1F}"/>
              </a:ext>
            </a:extLst>
          </p:cNvPr>
          <p:cNvSpPr>
            <a:spLocks noGrp="1"/>
          </p:cNvSpPr>
          <p:nvPr>
            <p:ph type="title"/>
          </p:nvPr>
        </p:nvSpPr>
        <p:spPr/>
        <p:txBody>
          <a:bodyPr/>
          <a:lstStyle/>
          <a:p>
            <a:pPr algn="l"/>
            <a:r>
              <a:rPr lang="nl-BE"/>
              <a:t>Specifieke bewijsstukken (IX.2)</a:t>
            </a:r>
          </a:p>
        </p:txBody>
      </p:sp>
      <p:sp>
        <p:nvSpPr>
          <p:cNvPr id="3" name="Tijdelijke aanduiding voor inhoud 2">
            <a:extLst>
              <a:ext uri="{FF2B5EF4-FFF2-40B4-BE49-F238E27FC236}">
                <a16:creationId xmlns:a16="http://schemas.microsoft.com/office/drawing/2014/main" id="{20285549-7ECF-219D-7D97-FE61A68F57B1}"/>
              </a:ext>
            </a:extLst>
          </p:cNvPr>
          <p:cNvSpPr>
            <a:spLocks noGrp="1"/>
          </p:cNvSpPr>
          <p:nvPr>
            <p:ph sz="half" idx="2"/>
          </p:nvPr>
        </p:nvSpPr>
        <p:spPr/>
        <p:txBody>
          <a:bodyPr/>
          <a:lstStyle/>
          <a:p>
            <a:r>
              <a:rPr lang="nl-BE"/>
              <a:t>Technische plannen</a:t>
            </a:r>
            <a:r>
              <a:rPr lang="nl-NL" b="0" i="0" u="none" strike="noStrike" baseline="0">
                <a:solidFill>
                  <a:srgbClr val="000000"/>
                </a:solidFill>
                <a:latin typeface="Calibri" panose="020F0502020204030204" pitchFamily="34" charset="0"/>
              </a:rPr>
              <a:t> </a:t>
            </a:r>
          </a:p>
          <a:p>
            <a:pPr lvl="1"/>
            <a:r>
              <a:rPr lang="nl-NL">
                <a:solidFill>
                  <a:srgbClr val="000000"/>
                </a:solidFill>
              </a:rPr>
              <a:t>mogen enkel gebruikt worden voor de technische informatie waarvoor ze gemaakt zijn</a:t>
            </a:r>
            <a:endParaRPr lang="nl-NL" b="0" i="0" u="none" strike="noStrike" baseline="0">
              <a:solidFill>
                <a:srgbClr val="000000"/>
              </a:solidFill>
              <a:latin typeface="Calibri" panose="020F0502020204030204" pitchFamily="34" charset="0"/>
            </a:endParaRPr>
          </a:p>
          <a:p>
            <a:pPr lvl="1"/>
            <a:r>
              <a:rPr lang="nl-NL">
                <a:solidFill>
                  <a:srgbClr val="000000"/>
                </a:solidFill>
              </a:rPr>
              <a:t>zijn opgemaakt door</a:t>
            </a:r>
          </a:p>
          <a:p>
            <a:pPr lvl="2"/>
            <a:r>
              <a:rPr lang="nl-NL">
                <a:solidFill>
                  <a:srgbClr val="000000"/>
                </a:solidFill>
              </a:rPr>
              <a:t>architect</a:t>
            </a:r>
          </a:p>
          <a:p>
            <a:pPr lvl="2"/>
            <a:r>
              <a:rPr lang="nl-NL">
                <a:solidFill>
                  <a:srgbClr val="000000"/>
                </a:solidFill>
              </a:rPr>
              <a:t>ingenieur</a:t>
            </a:r>
          </a:p>
          <a:p>
            <a:pPr lvl="2"/>
            <a:r>
              <a:rPr lang="nl-NL">
                <a:solidFill>
                  <a:srgbClr val="000000"/>
                </a:solidFill>
              </a:rPr>
              <a:t>installateur </a:t>
            </a:r>
          </a:p>
          <a:p>
            <a:pPr lvl="3"/>
            <a:r>
              <a:rPr lang="nl-NL">
                <a:solidFill>
                  <a:srgbClr val="000000"/>
                </a:solidFill>
              </a:rPr>
              <a:t>bv. HVAC-schema, plaatsingsplan ventilatiebuizen en ventilatieopeningen, …</a:t>
            </a:r>
            <a:r>
              <a:rPr lang="nl-NL" b="0" i="0" u="none" strike="noStrike" baseline="0">
                <a:solidFill>
                  <a:srgbClr val="000000"/>
                </a:solidFill>
                <a:latin typeface="Calibri" panose="020F0502020204030204" pitchFamily="34" charset="0"/>
              </a:rPr>
              <a:t>. </a:t>
            </a:r>
            <a:r>
              <a:rPr lang="nl-NL">
                <a:solidFill>
                  <a:srgbClr val="000000"/>
                </a:solidFill>
              </a:rPr>
              <a:t> </a:t>
            </a:r>
          </a:p>
        </p:txBody>
      </p:sp>
    </p:spTree>
    <p:extLst>
      <p:ext uri="{BB962C8B-B14F-4D97-AF65-F5344CB8AC3E}">
        <p14:creationId xmlns:p14="http://schemas.microsoft.com/office/powerpoint/2010/main" val="41445303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D4929-C838-6EFA-8AF2-F043BD26C1C3}"/>
              </a:ext>
            </a:extLst>
          </p:cNvPr>
          <p:cNvSpPr>
            <a:spLocks noGrp="1"/>
          </p:cNvSpPr>
          <p:nvPr>
            <p:ph type="title"/>
          </p:nvPr>
        </p:nvSpPr>
        <p:spPr/>
        <p:txBody>
          <a:bodyPr/>
          <a:lstStyle/>
          <a:p>
            <a:pPr algn="l"/>
            <a:r>
              <a:rPr lang="nl-BE"/>
              <a:t>IX.3.1 Stappenplan R en </a:t>
            </a:r>
            <a:r>
              <a:rPr lang="nl-BE" err="1"/>
              <a:t>kNR</a:t>
            </a:r>
            <a:endParaRPr lang="nl-BE"/>
          </a:p>
        </p:txBody>
      </p:sp>
      <p:sp>
        <p:nvSpPr>
          <p:cNvPr id="7" name="Rechthoek: afgeronde hoeken 6">
            <a:extLst>
              <a:ext uri="{FF2B5EF4-FFF2-40B4-BE49-F238E27FC236}">
                <a16:creationId xmlns:a16="http://schemas.microsoft.com/office/drawing/2014/main" id="{73CD01C7-3AD4-AFE2-5478-320E82FFC705}"/>
              </a:ext>
            </a:extLst>
          </p:cNvPr>
          <p:cNvSpPr/>
          <p:nvPr/>
        </p:nvSpPr>
        <p:spPr>
          <a:xfrm>
            <a:off x="2439313" y="1865875"/>
            <a:ext cx="3771900" cy="1055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l-BE" sz="1350">
                <a:solidFill>
                  <a:prstClr val="white"/>
                </a:solidFill>
                <a:latin typeface="Calibri"/>
              </a:rPr>
              <a:t>STAP 1</a:t>
            </a:r>
          </a:p>
          <a:p>
            <a:pPr algn="ctr" defTabSz="685800"/>
            <a:endParaRPr lang="nl-BE" sz="1350">
              <a:solidFill>
                <a:prstClr val="white"/>
              </a:solidFill>
              <a:latin typeface="Calibri"/>
            </a:endParaRPr>
          </a:p>
          <a:p>
            <a:pPr algn="ctr" defTabSz="685800"/>
            <a:r>
              <a:rPr lang="nl-BE" sz="1350" b="1" cap="all" spc="38">
                <a:solidFill>
                  <a:prstClr val="white"/>
                </a:solidFill>
                <a:latin typeface="Calibri" panose="020F0502020204030204" pitchFamily="34" charset="0"/>
                <a:ea typeface="Times New Roman" panose="02020603050405020304" pitchFamily="18" charset="0"/>
                <a:cs typeface="Times New Roman" panose="02020603050405020304" pitchFamily="18" charset="0"/>
              </a:rPr>
              <a:t>Bepaal de natte ruimtes en </a:t>
            </a:r>
            <a:br>
              <a:rPr lang="nl-BE" sz="1350" b="1" cap="all" spc="38">
                <a:solidFill>
                  <a:prstClr val="white"/>
                </a:solidFill>
                <a:latin typeface="Calibri" panose="020F0502020204030204" pitchFamily="34" charset="0"/>
                <a:ea typeface="Times New Roman" panose="02020603050405020304" pitchFamily="18" charset="0"/>
                <a:cs typeface="Times New Roman" panose="02020603050405020304" pitchFamily="18" charset="0"/>
              </a:rPr>
            </a:br>
            <a:r>
              <a:rPr lang="nl-BE" sz="1350" b="1" cap="all" spc="38">
                <a:solidFill>
                  <a:prstClr val="white"/>
                </a:solidFill>
                <a:latin typeface="Calibri" panose="020F0502020204030204" pitchFamily="34" charset="0"/>
                <a:ea typeface="Times New Roman" panose="02020603050405020304" pitchFamily="18" charset="0"/>
                <a:cs typeface="Times New Roman" panose="02020603050405020304" pitchFamily="18" charset="0"/>
              </a:rPr>
              <a:t>de verblijfsruimtes</a:t>
            </a:r>
          </a:p>
        </p:txBody>
      </p:sp>
      <p:sp>
        <p:nvSpPr>
          <p:cNvPr id="9" name="Rechthoek: afgeronde hoeken 8">
            <a:extLst>
              <a:ext uri="{FF2B5EF4-FFF2-40B4-BE49-F238E27FC236}">
                <a16:creationId xmlns:a16="http://schemas.microsoft.com/office/drawing/2014/main" id="{A6012F81-632B-B137-E668-6B0AF5880C2E}"/>
              </a:ext>
            </a:extLst>
          </p:cNvPr>
          <p:cNvSpPr/>
          <p:nvPr/>
        </p:nvSpPr>
        <p:spPr>
          <a:xfrm>
            <a:off x="2439311" y="3321445"/>
            <a:ext cx="3771900" cy="1055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l-BE" sz="1350">
                <a:solidFill>
                  <a:prstClr val="white"/>
                </a:solidFill>
                <a:latin typeface="Calibri"/>
              </a:rPr>
              <a:t>STAP 2</a:t>
            </a:r>
          </a:p>
          <a:p>
            <a:pPr algn="ctr" defTabSz="685800"/>
            <a:endParaRPr lang="nl-BE" sz="1350">
              <a:solidFill>
                <a:prstClr val="white"/>
              </a:solidFill>
              <a:latin typeface="Calibri"/>
            </a:endParaRPr>
          </a:p>
          <a:p>
            <a:pPr algn="ctr" defTabSz="685800"/>
            <a:r>
              <a:rPr lang="nl-NL" sz="1350" b="1" cap="all" spc="38">
                <a:solidFill>
                  <a:prstClr val="white"/>
                </a:solidFill>
                <a:latin typeface="Calibri" panose="020F0502020204030204" pitchFamily="34" charset="0"/>
                <a:ea typeface="Times New Roman" panose="02020603050405020304" pitchFamily="18" charset="0"/>
                <a:cs typeface="Times New Roman" panose="02020603050405020304" pitchFamily="18" charset="0"/>
              </a:rPr>
              <a:t>BEPAAL VOOR ELKE NATTE RUIMTE EN VOOR ELKE VERBLIJFSRUIMTE DE AANWEZIGE VENTILATIEOPENINGEN EN HET TYPE</a:t>
            </a:r>
            <a:endParaRPr lang="nl-BE" sz="1350">
              <a:solidFill>
                <a:prstClr val="white"/>
              </a:solidFill>
              <a:latin typeface="Calibri"/>
            </a:endParaRPr>
          </a:p>
        </p:txBody>
      </p:sp>
      <p:sp>
        <p:nvSpPr>
          <p:cNvPr id="11" name="Rechthoek: afgeronde hoeken 10">
            <a:extLst>
              <a:ext uri="{FF2B5EF4-FFF2-40B4-BE49-F238E27FC236}">
                <a16:creationId xmlns:a16="http://schemas.microsoft.com/office/drawing/2014/main" id="{C279ED7F-E190-75F9-2187-5CE84F4AFAF4}"/>
              </a:ext>
            </a:extLst>
          </p:cNvPr>
          <p:cNvSpPr/>
          <p:nvPr/>
        </p:nvSpPr>
        <p:spPr>
          <a:xfrm>
            <a:off x="2439310" y="4820238"/>
            <a:ext cx="3771900" cy="1055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l-BE" sz="1350">
                <a:solidFill>
                  <a:prstClr val="white"/>
                </a:solidFill>
                <a:latin typeface="Calibri"/>
              </a:rPr>
              <a:t>STAP 3</a:t>
            </a:r>
          </a:p>
          <a:p>
            <a:pPr algn="ctr" defTabSz="685800"/>
            <a:endParaRPr lang="nl-BE" sz="1350">
              <a:solidFill>
                <a:prstClr val="white"/>
              </a:solidFill>
              <a:latin typeface="Calibri"/>
            </a:endParaRPr>
          </a:p>
          <a:p>
            <a:pPr algn="ctr" defTabSz="685800"/>
            <a:r>
              <a:rPr lang="nl-NL" sz="1350" b="1" cap="all" spc="38">
                <a:solidFill>
                  <a:prstClr val="white"/>
                </a:solidFill>
                <a:latin typeface="Calibri" panose="020F0502020204030204" pitchFamily="34" charset="0"/>
                <a:ea typeface="Times New Roman" panose="02020603050405020304" pitchFamily="18" charset="0"/>
                <a:cs typeface="Times New Roman" panose="02020603050405020304" pitchFamily="18" charset="0"/>
              </a:rPr>
              <a:t>BEPAAL DE MECHANISCHE VENTILATIETOESTELLEN DIE DE EENHEID BEDIENEN</a:t>
            </a:r>
            <a:endParaRPr lang="nl-BE" sz="1350">
              <a:solidFill>
                <a:prstClr val="white"/>
              </a:solidFill>
              <a:latin typeface="Calibri"/>
            </a:endParaRPr>
          </a:p>
        </p:txBody>
      </p:sp>
      <p:sp>
        <p:nvSpPr>
          <p:cNvPr id="12" name="Pijl: omlaag 11">
            <a:extLst>
              <a:ext uri="{FF2B5EF4-FFF2-40B4-BE49-F238E27FC236}">
                <a16:creationId xmlns:a16="http://schemas.microsoft.com/office/drawing/2014/main" id="{EDE34EC9-F87E-927E-49BD-BB6DBF970F70}"/>
              </a:ext>
            </a:extLst>
          </p:cNvPr>
          <p:cNvSpPr/>
          <p:nvPr/>
        </p:nvSpPr>
        <p:spPr>
          <a:xfrm>
            <a:off x="4257500" y="3008400"/>
            <a:ext cx="135520" cy="269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Pijl: omlaag 13">
            <a:extLst>
              <a:ext uri="{FF2B5EF4-FFF2-40B4-BE49-F238E27FC236}">
                <a16:creationId xmlns:a16="http://schemas.microsoft.com/office/drawing/2014/main" id="{CA0B481C-CC41-5CD6-D7C6-8E864A2A959D}"/>
              </a:ext>
            </a:extLst>
          </p:cNvPr>
          <p:cNvSpPr/>
          <p:nvPr/>
        </p:nvSpPr>
        <p:spPr>
          <a:xfrm>
            <a:off x="4257500" y="4463970"/>
            <a:ext cx="135520" cy="269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B7930CD7-4B90-F887-9D5F-43DF097A5967}"/>
              </a:ext>
            </a:extLst>
          </p:cNvPr>
          <p:cNvSpPr txBox="1"/>
          <p:nvPr/>
        </p:nvSpPr>
        <p:spPr>
          <a:xfrm>
            <a:off x="6865118" y="3413459"/>
            <a:ext cx="2060986" cy="923330"/>
          </a:xfrm>
          <a:prstGeom prst="rect">
            <a:avLst/>
          </a:prstGeom>
          <a:noFill/>
        </p:spPr>
        <p:txBody>
          <a:bodyPr wrap="square" rtlCol="0">
            <a:spAutoFit/>
          </a:bodyPr>
          <a:lstStyle/>
          <a:p>
            <a:pPr algn="ctr"/>
            <a:r>
              <a:rPr lang="nl-BE">
                <a:solidFill>
                  <a:schemeClr val="tx2"/>
                </a:solidFill>
              </a:rPr>
              <a:t>Uitgewerkte voorbeelden en invoer software</a:t>
            </a:r>
          </a:p>
        </p:txBody>
      </p:sp>
      <p:sp>
        <p:nvSpPr>
          <p:cNvPr id="10" name="Rechteraccolade 9">
            <a:extLst>
              <a:ext uri="{FF2B5EF4-FFF2-40B4-BE49-F238E27FC236}">
                <a16:creationId xmlns:a16="http://schemas.microsoft.com/office/drawing/2014/main" id="{F3D4E30C-D138-2C08-45EA-33095C7BA6E1}"/>
              </a:ext>
            </a:extLst>
          </p:cNvPr>
          <p:cNvSpPr/>
          <p:nvPr/>
        </p:nvSpPr>
        <p:spPr>
          <a:xfrm>
            <a:off x="6375481" y="1874642"/>
            <a:ext cx="523260" cy="400096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Tree>
    <p:extLst>
      <p:ext uri="{BB962C8B-B14F-4D97-AF65-F5344CB8AC3E}">
        <p14:creationId xmlns:p14="http://schemas.microsoft.com/office/powerpoint/2010/main" val="33586055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856322524">
            <a:extLst>
              <a:ext uri="{FF2B5EF4-FFF2-40B4-BE49-F238E27FC236}">
                <a16:creationId xmlns:a16="http://schemas.microsoft.com/office/drawing/2014/main" id="{6603F31A-1242-AA32-4AE4-B3F90C790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565" y="1874997"/>
            <a:ext cx="3171825" cy="4125754"/>
          </a:xfrm>
          <a:prstGeom prst="rect">
            <a:avLst/>
          </a:prstGeom>
        </p:spPr>
      </p:pic>
      <p:graphicFrame>
        <p:nvGraphicFramePr>
          <p:cNvPr id="4" name="Tabel 9">
            <a:extLst>
              <a:ext uri="{FF2B5EF4-FFF2-40B4-BE49-F238E27FC236}">
                <a16:creationId xmlns:a16="http://schemas.microsoft.com/office/drawing/2014/main" id="{3818680E-A6F4-2951-A0D6-6607626C3E6F}"/>
              </a:ext>
            </a:extLst>
          </p:cNvPr>
          <p:cNvGraphicFramePr>
            <a:graphicFrameLocks/>
          </p:cNvGraphicFramePr>
          <p:nvPr>
            <p:extLst>
              <p:ext uri="{D42A27DB-BD31-4B8C-83A1-F6EECF244321}">
                <p14:modId xmlns:p14="http://schemas.microsoft.com/office/powerpoint/2010/main" val="3225932358"/>
              </p:ext>
            </p:extLst>
          </p:nvPr>
        </p:nvGraphicFramePr>
        <p:xfrm>
          <a:off x="4346835" y="2366785"/>
          <a:ext cx="4576945" cy="1409700"/>
        </p:xfrm>
        <a:graphic>
          <a:graphicData uri="http://schemas.openxmlformats.org/drawingml/2006/table">
            <a:tbl>
              <a:tblPr firstRow="1" bandRow="1">
                <a:tableStyleId>{5C22544A-7EE6-4342-B048-85BDC9FD1C3A}</a:tableStyleId>
              </a:tblPr>
              <a:tblGrid>
                <a:gridCol w="2168266">
                  <a:extLst>
                    <a:ext uri="{9D8B030D-6E8A-4147-A177-3AD203B41FA5}">
                      <a16:colId xmlns:a16="http://schemas.microsoft.com/office/drawing/2014/main" val="4139250026"/>
                    </a:ext>
                  </a:extLst>
                </a:gridCol>
                <a:gridCol w="2408679">
                  <a:extLst>
                    <a:ext uri="{9D8B030D-6E8A-4147-A177-3AD203B41FA5}">
                      <a16:colId xmlns:a16="http://schemas.microsoft.com/office/drawing/2014/main" val="192763088"/>
                    </a:ext>
                  </a:extLst>
                </a:gridCol>
              </a:tblGrid>
              <a:tr h="274320">
                <a:tc>
                  <a:txBody>
                    <a:bodyPr/>
                    <a:lstStyle/>
                    <a:p>
                      <a:r>
                        <a:rPr lang="nl-BE" sz="1400"/>
                        <a:t>NOOIT INVOEREN</a:t>
                      </a:r>
                    </a:p>
                  </a:txBody>
                  <a:tcPr marL="68580" marR="68580" marT="34290" marB="34290"/>
                </a:tc>
                <a:tc>
                  <a:txBody>
                    <a:bodyPr/>
                    <a:lstStyle/>
                    <a:p>
                      <a:endParaRPr lang="nl-BE" sz="1400"/>
                    </a:p>
                  </a:txBody>
                  <a:tcPr marL="68580" marR="68580" marT="34290" marB="34290"/>
                </a:tc>
                <a:extLst>
                  <a:ext uri="{0D108BD9-81ED-4DB2-BD59-A6C34878D82A}">
                    <a16:rowId xmlns:a16="http://schemas.microsoft.com/office/drawing/2014/main" val="433081127"/>
                  </a:ext>
                </a:extLst>
              </a:tr>
              <a:tr h="274320">
                <a:tc>
                  <a:txBody>
                    <a:bodyPr/>
                    <a:lstStyle/>
                    <a:p>
                      <a:r>
                        <a:rPr lang="nl-BE" sz="1400"/>
                        <a:t>Ruimtes buiten BV</a:t>
                      </a:r>
                    </a:p>
                  </a:txBody>
                  <a:tcPr marL="68580" marR="68580" marT="34290" marB="34290"/>
                </a:tc>
                <a:tc>
                  <a:txBody>
                    <a:bodyPr/>
                    <a:lstStyle/>
                    <a:p>
                      <a:pPr algn="ctr"/>
                      <a:r>
                        <a:rPr lang="nl-BE" sz="1400"/>
                        <a:t>-</a:t>
                      </a:r>
                    </a:p>
                  </a:txBody>
                  <a:tcPr marL="68580" marR="68580" marT="34290" marB="34290"/>
                </a:tc>
                <a:extLst>
                  <a:ext uri="{0D108BD9-81ED-4DB2-BD59-A6C34878D82A}">
                    <a16:rowId xmlns:a16="http://schemas.microsoft.com/office/drawing/2014/main" val="2906097452"/>
                  </a:ext>
                </a:extLst>
              </a:tr>
              <a:tr h="274320">
                <a:tc>
                  <a:txBody>
                    <a:bodyPr/>
                    <a:lstStyle/>
                    <a:p>
                      <a:r>
                        <a:rPr lang="nl-BE" sz="1400"/>
                        <a:t>Circulatieruimtes</a:t>
                      </a:r>
                    </a:p>
                  </a:txBody>
                  <a:tcPr marL="68580" marR="68580" marT="34290" marB="34290"/>
                </a:tc>
                <a:tc>
                  <a:txBody>
                    <a:bodyPr/>
                    <a:lstStyle/>
                    <a:p>
                      <a:pPr algn="ctr"/>
                      <a:r>
                        <a:rPr lang="nl-BE" sz="1400"/>
                        <a:t>OK</a:t>
                      </a:r>
                    </a:p>
                  </a:txBody>
                  <a:tcPr marL="68580" marR="68580" marT="34290" marB="34290"/>
                </a:tc>
                <a:extLst>
                  <a:ext uri="{0D108BD9-81ED-4DB2-BD59-A6C34878D82A}">
                    <a16:rowId xmlns:a16="http://schemas.microsoft.com/office/drawing/2014/main" val="3612039883"/>
                  </a:ext>
                </a:extLst>
              </a:tr>
              <a:tr h="274320">
                <a:tc>
                  <a:txBody>
                    <a:bodyPr/>
                    <a:lstStyle/>
                    <a:p>
                      <a:r>
                        <a:rPr lang="nl-BE" sz="1400"/>
                        <a:t>Garage</a:t>
                      </a:r>
                    </a:p>
                  </a:txBody>
                  <a:tcPr marL="68580" marR="68580" marT="34290" marB="34290"/>
                </a:tc>
                <a:tc>
                  <a:txBody>
                    <a:bodyPr/>
                    <a:lstStyle/>
                    <a:p>
                      <a:pPr algn="ctr"/>
                      <a:r>
                        <a:rPr lang="nl-BE" sz="1400"/>
                        <a:t>-</a:t>
                      </a:r>
                    </a:p>
                  </a:txBody>
                  <a:tcPr marL="68580" marR="68580" marT="34290" marB="34290"/>
                </a:tc>
                <a:extLst>
                  <a:ext uri="{0D108BD9-81ED-4DB2-BD59-A6C34878D82A}">
                    <a16:rowId xmlns:a16="http://schemas.microsoft.com/office/drawing/2014/main" val="4189456790"/>
                  </a:ext>
                </a:extLst>
              </a:tr>
              <a:tr h="274320">
                <a:tc>
                  <a:txBody>
                    <a:bodyPr/>
                    <a:lstStyle/>
                    <a:p>
                      <a:r>
                        <a:rPr lang="nl-BE" sz="1400"/>
                        <a:t>‘Donkere’ 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t>OK</a:t>
                      </a:r>
                    </a:p>
                  </a:txBody>
                  <a:tcPr marL="68580" marR="68580" marT="34290" marB="34290"/>
                </a:tc>
                <a:extLst>
                  <a:ext uri="{0D108BD9-81ED-4DB2-BD59-A6C34878D82A}">
                    <a16:rowId xmlns:a16="http://schemas.microsoft.com/office/drawing/2014/main" val="1796448205"/>
                  </a:ext>
                </a:extLst>
              </a:tr>
            </a:tbl>
          </a:graphicData>
        </a:graphic>
      </p:graphicFrame>
      <p:sp>
        <p:nvSpPr>
          <p:cNvPr id="5" name="Rechthoek 4">
            <a:extLst>
              <a:ext uri="{FF2B5EF4-FFF2-40B4-BE49-F238E27FC236}">
                <a16:creationId xmlns:a16="http://schemas.microsoft.com/office/drawing/2014/main" id="{84C492A6-3794-0174-41F1-487D167E5980}"/>
              </a:ext>
            </a:extLst>
          </p:cNvPr>
          <p:cNvSpPr/>
          <p:nvPr/>
        </p:nvSpPr>
        <p:spPr>
          <a:xfrm>
            <a:off x="1668891" y="3806521"/>
            <a:ext cx="867141" cy="50116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a:t>CIRCULATIE</a:t>
            </a:r>
          </a:p>
        </p:txBody>
      </p:sp>
      <p:sp>
        <p:nvSpPr>
          <p:cNvPr id="6" name="Vrije vorm: vorm 5">
            <a:extLst>
              <a:ext uri="{FF2B5EF4-FFF2-40B4-BE49-F238E27FC236}">
                <a16:creationId xmlns:a16="http://schemas.microsoft.com/office/drawing/2014/main" id="{C311DA79-6153-0076-F4E4-0665317A64C5}"/>
              </a:ext>
            </a:extLst>
          </p:cNvPr>
          <p:cNvSpPr/>
          <p:nvPr/>
        </p:nvSpPr>
        <p:spPr>
          <a:xfrm>
            <a:off x="557213" y="3452098"/>
            <a:ext cx="800100" cy="492919"/>
          </a:xfrm>
          <a:custGeom>
            <a:avLst/>
            <a:gdLst>
              <a:gd name="connsiteX0" fmla="*/ 209550 w 1066800"/>
              <a:gd name="connsiteY0" fmla="*/ 0 h 657225"/>
              <a:gd name="connsiteX1" fmla="*/ 209550 w 1066800"/>
              <a:gd name="connsiteY1" fmla="*/ 0 h 657225"/>
              <a:gd name="connsiteX2" fmla="*/ 647700 w 1066800"/>
              <a:gd name="connsiteY2" fmla="*/ 9525 h 657225"/>
              <a:gd name="connsiteX3" fmla="*/ 1066800 w 1066800"/>
              <a:gd name="connsiteY3" fmla="*/ 19050 h 657225"/>
              <a:gd name="connsiteX4" fmla="*/ 1038225 w 1066800"/>
              <a:gd name="connsiteY4" fmla="*/ 390525 h 657225"/>
              <a:gd name="connsiteX5" fmla="*/ 609600 w 1066800"/>
              <a:gd name="connsiteY5" fmla="*/ 400050 h 657225"/>
              <a:gd name="connsiteX6" fmla="*/ 600075 w 1066800"/>
              <a:gd name="connsiteY6" fmla="*/ 647700 h 657225"/>
              <a:gd name="connsiteX7" fmla="*/ 0 w 1066800"/>
              <a:gd name="connsiteY7" fmla="*/ 657225 h 657225"/>
              <a:gd name="connsiteX8" fmla="*/ 19050 w 1066800"/>
              <a:gd name="connsiteY8" fmla="*/ 400050 h 657225"/>
              <a:gd name="connsiteX9" fmla="*/ 266700 w 1066800"/>
              <a:gd name="connsiteY9" fmla="*/ 400050 h 657225"/>
              <a:gd name="connsiteX10" fmla="*/ 209550 w 1066800"/>
              <a:gd name="connsiteY10" fmla="*/ 0 h 657225"/>
              <a:gd name="connsiteX0" fmla="*/ 266700 w 1066800"/>
              <a:gd name="connsiteY0" fmla="*/ 0 h 657225"/>
              <a:gd name="connsiteX1" fmla="*/ 209550 w 1066800"/>
              <a:gd name="connsiteY1" fmla="*/ 0 h 657225"/>
              <a:gd name="connsiteX2" fmla="*/ 647700 w 1066800"/>
              <a:gd name="connsiteY2" fmla="*/ 9525 h 657225"/>
              <a:gd name="connsiteX3" fmla="*/ 1066800 w 1066800"/>
              <a:gd name="connsiteY3" fmla="*/ 19050 h 657225"/>
              <a:gd name="connsiteX4" fmla="*/ 1038225 w 1066800"/>
              <a:gd name="connsiteY4" fmla="*/ 390525 h 657225"/>
              <a:gd name="connsiteX5" fmla="*/ 609600 w 1066800"/>
              <a:gd name="connsiteY5" fmla="*/ 400050 h 657225"/>
              <a:gd name="connsiteX6" fmla="*/ 600075 w 1066800"/>
              <a:gd name="connsiteY6" fmla="*/ 647700 h 657225"/>
              <a:gd name="connsiteX7" fmla="*/ 0 w 1066800"/>
              <a:gd name="connsiteY7" fmla="*/ 657225 h 657225"/>
              <a:gd name="connsiteX8" fmla="*/ 19050 w 1066800"/>
              <a:gd name="connsiteY8" fmla="*/ 400050 h 657225"/>
              <a:gd name="connsiteX9" fmla="*/ 266700 w 1066800"/>
              <a:gd name="connsiteY9" fmla="*/ 400050 h 657225"/>
              <a:gd name="connsiteX10" fmla="*/ 266700 w 1066800"/>
              <a:gd name="connsiteY10"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800" h="657225">
                <a:moveTo>
                  <a:pt x="266700" y="0"/>
                </a:moveTo>
                <a:lnTo>
                  <a:pt x="209550" y="0"/>
                </a:lnTo>
                <a:cubicBezTo>
                  <a:pt x="596891" y="10193"/>
                  <a:pt x="450808" y="9525"/>
                  <a:pt x="647700" y="9525"/>
                </a:cubicBezTo>
                <a:lnTo>
                  <a:pt x="1066800" y="19050"/>
                </a:lnTo>
                <a:lnTo>
                  <a:pt x="1038225" y="390525"/>
                </a:lnTo>
                <a:lnTo>
                  <a:pt x="609600" y="400050"/>
                </a:lnTo>
                <a:lnTo>
                  <a:pt x="600075" y="647700"/>
                </a:lnTo>
                <a:lnTo>
                  <a:pt x="0" y="657225"/>
                </a:lnTo>
                <a:lnTo>
                  <a:pt x="19050" y="400050"/>
                </a:lnTo>
                <a:lnTo>
                  <a:pt x="266700" y="400050"/>
                </a:lnTo>
                <a:lnTo>
                  <a:pt x="26670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INPANDIGE BERGING</a:t>
            </a:r>
          </a:p>
        </p:txBody>
      </p:sp>
      <p:sp>
        <p:nvSpPr>
          <p:cNvPr id="7" name="Vrije vorm: vorm 6">
            <a:extLst>
              <a:ext uri="{FF2B5EF4-FFF2-40B4-BE49-F238E27FC236}">
                <a16:creationId xmlns:a16="http://schemas.microsoft.com/office/drawing/2014/main" id="{EFFF2D80-A3FA-8649-F173-BD041F972AF1}"/>
              </a:ext>
            </a:extLst>
          </p:cNvPr>
          <p:cNvSpPr/>
          <p:nvPr/>
        </p:nvSpPr>
        <p:spPr>
          <a:xfrm>
            <a:off x="557213" y="2528888"/>
            <a:ext cx="2878931" cy="2543175"/>
          </a:xfrm>
          <a:custGeom>
            <a:avLst/>
            <a:gdLst>
              <a:gd name="connsiteX0" fmla="*/ 228600 w 3838575"/>
              <a:gd name="connsiteY0" fmla="*/ 0 h 3390900"/>
              <a:gd name="connsiteX1" fmla="*/ 228600 w 3838575"/>
              <a:gd name="connsiteY1" fmla="*/ 0 h 3390900"/>
              <a:gd name="connsiteX2" fmla="*/ 466725 w 3838575"/>
              <a:gd name="connsiteY2" fmla="*/ 28575 h 3390900"/>
              <a:gd name="connsiteX3" fmla="*/ 3838575 w 3838575"/>
              <a:gd name="connsiteY3" fmla="*/ 57150 h 3390900"/>
              <a:gd name="connsiteX4" fmla="*/ 3819525 w 3838575"/>
              <a:gd name="connsiteY4" fmla="*/ 1238250 h 3390900"/>
              <a:gd name="connsiteX5" fmla="*/ 2657475 w 3838575"/>
              <a:gd name="connsiteY5" fmla="*/ 1209675 h 3390900"/>
              <a:gd name="connsiteX6" fmla="*/ 2647950 w 3838575"/>
              <a:gd name="connsiteY6" fmla="*/ 2486025 h 3390900"/>
              <a:gd name="connsiteX7" fmla="*/ 3200400 w 3838575"/>
              <a:gd name="connsiteY7" fmla="*/ 2495550 h 3390900"/>
              <a:gd name="connsiteX8" fmla="*/ 3181350 w 3838575"/>
              <a:gd name="connsiteY8" fmla="*/ 3390900 h 3390900"/>
              <a:gd name="connsiteX9" fmla="*/ 180975 w 3838575"/>
              <a:gd name="connsiteY9" fmla="*/ 3343275 h 3390900"/>
              <a:gd name="connsiteX10" fmla="*/ 228600 w 3838575"/>
              <a:gd name="connsiteY10" fmla="*/ 1981200 h 3390900"/>
              <a:gd name="connsiteX11" fmla="*/ 0 w 3838575"/>
              <a:gd name="connsiteY11" fmla="*/ 1981200 h 3390900"/>
              <a:gd name="connsiteX12" fmla="*/ 0 w 3838575"/>
              <a:gd name="connsiteY12" fmla="*/ 1657350 h 3390900"/>
              <a:gd name="connsiteX13" fmla="*/ 247650 w 3838575"/>
              <a:gd name="connsiteY13" fmla="*/ 1657350 h 3390900"/>
              <a:gd name="connsiteX14" fmla="*/ 247650 w 3838575"/>
              <a:gd name="connsiteY14" fmla="*/ 1571625 h 3390900"/>
              <a:gd name="connsiteX15" fmla="*/ 285750 w 3838575"/>
              <a:gd name="connsiteY15" fmla="*/ 38100 h 3390900"/>
              <a:gd name="connsiteX16" fmla="*/ 285750 w 3838575"/>
              <a:gd name="connsiteY16" fmla="*/ 3810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8575" h="3390900">
                <a:moveTo>
                  <a:pt x="228600" y="0"/>
                </a:moveTo>
                <a:lnTo>
                  <a:pt x="228600" y="0"/>
                </a:lnTo>
                <a:lnTo>
                  <a:pt x="466725" y="28575"/>
                </a:lnTo>
                <a:lnTo>
                  <a:pt x="3838575" y="57150"/>
                </a:lnTo>
                <a:lnTo>
                  <a:pt x="3819525" y="1238250"/>
                </a:lnTo>
                <a:lnTo>
                  <a:pt x="2657475" y="1209675"/>
                </a:lnTo>
                <a:lnTo>
                  <a:pt x="2647950" y="2486025"/>
                </a:lnTo>
                <a:lnTo>
                  <a:pt x="3200400" y="2495550"/>
                </a:lnTo>
                <a:lnTo>
                  <a:pt x="3181350" y="3390900"/>
                </a:lnTo>
                <a:lnTo>
                  <a:pt x="180975" y="3343275"/>
                </a:lnTo>
                <a:lnTo>
                  <a:pt x="228600" y="1981200"/>
                </a:lnTo>
                <a:lnTo>
                  <a:pt x="0" y="1981200"/>
                </a:lnTo>
                <a:lnTo>
                  <a:pt x="0" y="1657350"/>
                </a:lnTo>
                <a:lnTo>
                  <a:pt x="247650" y="1657350"/>
                </a:lnTo>
                <a:lnTo>
                  <a:pt x="247650" y="1571625"/>
                </a:lnTo>
                <a:lnTo>
                  <a:pt x="285750" y="38100"/>
                </a:lnTo>
                <a:lnTo>
                  <a:pt x="285750" y="38100"/>
                </a:lnTo>
              </a:path>
            </a:pathLst>
          </a:cu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aphicFrame>
        <p:nvGraphicFramePr>
          <p:cNvPr id="8" name="Tabel 7">
            <a:extLst>
              <a:ext uri="{FF2B5EF4-FFF2-40B4-BE49-F238E27FC236}">
                <a16:creationId xmlns:a16="http://schemas.microsoft.com/office/drawing/2014/main" id="{657C1595-3142-948A-F985-4C93FD8BF43E}"/>
              </a:ext>
            </a:extLst>
          </p:cNvPr>
          <p:cNvGraphicFramePr>
            <a:graphicFrameLocks/>
          </p:cNvGraphicFramePr>
          <p:nvPr>
            <p:extLst>
              <p:ext uri="{D42A27DB-BD31-4B8C-83A1-F6EECF244321}">
                <p14:modId xmlns:p14="http://schemas.microsoft.com/office/powerpoint/2010/main" val="763769238"/>
              </p:ext>
            </p:extLst>
          </p:nvPr>
        </p:nvGraphicFramePr>
        <p:xfrm>
          <a:off x="4346835" y="4198646"/>
          <a:ext cx="3833813" cy="845820"/>
        </p:xfrm>
        <a:graphic>
          <a:graphicData uri="http://schemas.openxmlformats.org/drawingml/2006/table">
            <a:tbl>
              <a:tblPr firstRow="1" bandRow="1">
                <a:tableStyleId>{5C22544A-7EE6-4342-B048-85BDC9FD1C3A}</a:tableStyleId>
              </a:tblPr>
              <a:tblGrid>
                <a:gridCol w="2842480">
                  <a:extLst>
                    <a:ext uri="{9D8B030D-6E8A-4147-A177-3AD203B41FA5}">
                      <a16:colId xmlns:a16="http://schemas.microsoft.com/office/drawing/2014/main" val="4139250026"/>
                    </a:ext>
                  </a:extLst>
                </a:gridCol>
                <a:gridCol w="991333">
                  <a:extLst>
                    <a:ext uri="{9D8B030D-6E8A-4147-A177-3AD203B41FA5}">
                      <a16:colId xmlns:a16="http://schemas.microsoft.com/office/drawing/2014/main" val="192763088"/>
                    </a:ext>
                  </a:extLst>
                </a:gridCol>
              </a:tblGrid>
              <a:tr h="274320">
                <a:tc>
                  <a:txBody>
                    <a:bodyPr/>
                    <a:lstStyle/>
                    <a:p>
                      <a:r>
                        <a:rPr lang="nl-BE" sz="1400"/>
                        <a:t>ALTIJD INVOEREN</a:t>
                      </a:r>
                    </a:p>
                  </a:txBody>
                  <a:tcPr marL="68580" marR="68580" marT="34290" marB="34290"/>
                </a:tc>
                <a:tc>
                  <a:txBody>
                    <a:bodyPr/>
                    <a:lstStyle/>
                    <a:p>
                      <a:pPr algn="ctr"/>
                      <a:endParaRPr lang="nl-BE" sz="1400"/>
                    </a:p>
                  </a:txBody>
                  <a:tcPr marL="68580" marR="68580" marT="34290" marB="34290"/>
                </a:tc>
                <a:extLst>
                  <a:ext uri="{0D108BD9-81ED-4DB2-BD59-A6C34878D82A}">
                    <a16:rowId xmlns:a16="http://schemas.microsoft.com/office/drawing/2014/main" val="433081127"/>
                  </a:ext>
                </a:extLst>
              </a:tr>
              <a:tr h="274320">
                <a:tc>
                  <a:txBody>
                    <a:bodyPr/>
                    <a:lstStyle/>
                    <a:p>
                      <a:r>
                        <a:rPr lang="nl-BE" sz="1400"/>
                        <a:t>Natte ruimtes</a:t>
                      </a:r>
                    </a:p>
                  </a:txBody>
                  <a:tcPr marL="68580" marR="68580" marT="34290" marB="34290"/>
                </a:tc>
                <a:tc>
                  <a:txBody>
                    <a:bodyPr/>
                    <a:lstStyle/>
                    <a:p>
                      <a:pPr algn="ctr"/>
                      <a:r>
                        <a:rPr lang="nl-BE" sz="1400"/>
                        <a:t>#2</a:t>
                      </a:r>
                    </a:p>
                  </a:txBody>
                  <a:tcPr marL="68580" marR="68580" marT="34290" marB="34290"/>
                </a:tc>
                <a:extLst>
                  <a:ext uri="{0D108BD9-81ED-4DB2-BD59-A6C34878D82A}">
                    <a16:rowId xmlns:a16="http://schemas.microsoft.com/office/drawing/2014/main" val="2906097452"/>
                  </a:ext>
                </a:extLst>
              </a:tr>
              <a:tr h="274320">
                <a:tc>
                  <a:txBody>
                    <a:bodyPr/>
                    <a:lstStyle/>
                    <a:p>
                      <a:r>
                        <a:rPr lang="nl-BE" sz="1400"/>
                        <a:t>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t>#3</a:t>
                      </a:r>
                    </a:p>
                  </a:txBody>
                  <a:tcPr marL="68580" marR="68580" marT="34290" marB="34290"/>
                </a:tc>
                <a:extLst>
                  <a:ext uri="{0D108BD9-81ED-4DB2-BD59-A6C34878D82A}">
                    <a16:rowId xmlns:a16="http://schemas.microsoft.com/office/drawing/2014/main" val="3612039883"/>
                  </a:ext>
                </a:extLst>
              </a:tr>
            </a:tbl>
          </a:graphicData>
        </a:graphic>
      </p:graphicFrame>
      <p:sp>
        <p:nvSpPr>
          <p:cNvPr id="9" name="Rechthoek 8">
            <a:extLst>
              <a:ext uri="{FF2B5EF4-FFF2-40B4-BE49-F238E27FC236}">
                <a16:creationId xmlns:a16="http://schemas.microsoft.com/office/drawing/2014/main" id="{FB0E4A6A-D960-C197-3BCC-65F4E6FF66F0}"/>
              </a:ext>
            </a:extLst>
          </p:cNvPr>
          <p:cNvSpPr/>
          <p:nvPr/>
        </p:nvSpPr>
        <p:spPr>
          <a:xfrm>
            <a:off x="1668891" y="3806521"/>
            <a:ext cx="867141" cy="50116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a:t>CIRCULATIE</a:t>
            </a:r>
          </a:p>
        </p:txBody>
      </p:sp>
      <p:sp>
        <p:nvSpPr>
          <p:cNvPr id="10" name="Vrije vorm: vorm 9">
            <a:extLst>
              <a:ext uri="{FF2B5EF4-FFF2-40B4-BE49-F238E27FC236}">
                <a16:creationId xmlns:a16="http://schemas.microsoft.com/office/drawing/2014/main" id="{2E0B5817-56DA-0FD0-B52F-57BEF82548E4}"/>
              </a:ext>
            </a:extLst>
          </p:cNvPr>
          <p:cNvSpPr/>
          <p:nvPr/>
        </p:nvSpPr>
        <p:spPr>
          <a:xfrm>
            <a:off x="557213" y="3452098"/>
            <a:ext cx="800100" cy="492919"/>
          </a:xfrm>
          <a:custGeom>
            <a:avLst/>
            <a:gdLst>
              <a:gd name="connsiteX0" fmla="*/ 209550 w 1066800"/>
              <a:gd name="connsiteY0" fmla="*/ 0 h 657225"/>
              <a:gd name="connsiteX1" fmla="*/ 209550 w 1066800"/>
              <a:gd name="connsiteY1" fmla="*/ 0 h 657225"/>
              <a:gd name="connsiteX2" fmla="*/ 647700 w 1066800"/>
              <a:gd name="connsiteY2" fmla="*/ 9525 h 657225"/>
              <a:gd name="connsiteX3" fmla="*/ 1066800 w 1066800"/>
              <a:gd name="connsiteY3" fmla="*/ 19050 h 657225"/>
              <a:gd name="connsiteX4" fmla="*/ 1038225 w 1066800"/>
              <a:gd name="connsiteY4" fmla="*/ 390525 h 657225"/>
              <a:gd name="connsiteX5" fmla="*/ 609600 w 1066800"/>
              <a:gd name="connsiteY5" fmla="*/ 400050 h 657225"/>
              <a:gd name="connsiteX6" fmla="*/ 600075 w 1066800"/>
              <a:gd name="connsiteY6" fmla="*/ 647700 h 657225"/>
              <a:gd name="connsiteX7" fmla="*/ 0 w 1066800"/>
              <a:gd name="connsiteY7" fmla="*/ 657225 h 657225"/>
              <a:gd name="connsiteX8" fmla="*/ 19050 w 1066800"/>
              <a:gd name="connsiteY8" fmla="*/ 400050 h 657225"/>
              <a:gd name="connsiteX9" fmla="*/ 266700 w 1066800"/>
              <a:gd name="connsiteY9" fmla="*/ 400050 h 657225"/>
              <a:gd name="connsiteX10" fmla="*/ 209550 w 1066800"/>
              <a:gd name="connsiteY10" fmla="*/ 0 h 657225"/>
              <a:gd name="connsiteX0" fmla="*/ 266700 w 1066800"/>
              <a:gd name="connsiteY0" fmla="*/ 0 h 657225"/>
              <a:gd name="connsiteX1" fmla="*/ 209550 w 1066800"/>
              <a:gd name="connsiteY1" fmla="*/ 0 h 657225"/>
              <a:gd name="connsiteX2" fmla="*/ 647700 w 1066800"/>
              <a:gd name="connsiteY2" fmla="*/ 9525 h 657225"/>
              <a:gd name="connsiteX3" fmla="*/ 1066800 w 1066800"/>
              <a:gd name="connsiteY3" fmla="*/ 19050 h 657225"/>
              <a:gd name="connsiteX4" fmla="*/ 1038225 w 1066800"/>
              <a:gd name="connsiteY4" fmla="*/ 390525 h 657225"/>
              <a:gd name="connsiteX5" fmla="*/ 609600 w 1066800"/>
              <a:gd name="connsiteY5" fmla="*/ 400050 h 657225"/>
              <a:gd name="connsiteX6" fmla="*/ 600075 w 1066800"/>
              <a:gd name="connsiteY6" fmla="*/ 647700 h 657225"/>
              <a:gd name="connsiteX7" fmla="*/ 0 w 1066800"/>
              <a:gd name="connsiteY7" fmla="*/ 657225 h 657225"/>
              <a:gd name="connsiteX8" fmla="*/ 19050 w 1066800"/>
              <a:gd name="connsiteY8" fmla="*/ 400050 h 657225"/>
              <a:gd name="connsiteX9" fmla="*/ 266700 w 1066800"/>
              <a:gd name="connsiteY9" fmla="*/ 400050 h 657225"/>
              <a:gd name="connsiteX10" fmla="*/ 266700 w 1066800"/>
              <a:gd name="connsiteY10"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800" h="657225">
                <a:moveTo>
                  <a:pt x="266700" y="0"/>
                </a:moveTo>
                <a:lnTo>
                  <a:pt x="209550" y="0"/>
                </a:lnTo>
                <a:cubicBezTo>
                  <a:pt x="596891" y="10193"/>
                  <a:pt x="450808" y="9525"/>
                  <a:pt x="647700" y="9525"/>
                </a:cubicBezTo>
                <a:lnTo>
                  <a:pt x="1066800" y="19050"/>
                </a:lnTo>
                <a:lnTo>
                  <a:pt x="1038225" y="390525"/>
                </a:lnTo>
                <a:lnTo>
                  <a:pt x="609600" y="400050"/>
                </a:lnTo>
                <a:lnTo>
                  <a:pt x="600075" y="647700"/>
                </a:lnTo>
                <a:lnTo>
                  <a:pt x="0" y="657225"/>
                </a:lnTo>
                <a:lnTo>
                  <a:pt x="19050" y="400050"/>
                </a:lnTo>
                <a:lnTo>
                  <a:pt x="266700" y="400050"/>
                </a:lnTo>
                <a:lnTo>
                  <a:pt x="26670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INPANDIGE BERGING</a:t>
            </a:r>
          </a:p>
        </p:txBody>
      </p:sp>
      <p:sp>
        <p:nvSpPr>
          <p:cNvPr id="11" name="Rechthoek 10">
            <a:extLst>
              <a:ext uri="{FF2B5EF4-FFF2-40B4-BE49-F238E27FC236}">
                <a16:creationId xmlns:a16="http://schemas.microsoft.com/office/drawing/2014/main" id="{A350EB8E-AEDB-FED7-4FE3-3FFC76C5BCEB}"/>
              </a:ext>
            </a:extLst>
          </p:cNvPr>
          <p:cNvSpPr/>
          <p:nvPr/>
        </p:nvSpPr>
        <p:spPr>
          <a:xfrm>
            <a:off x="2187086" y="4337819"/>
            <a:ext cx="748996" cy="70207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NAT 2</a:t>
            </a:r>
          </a:p>
        </p:txBody>
      </p:sp>
      <p:sp>
        <p:nvSpPr>
          <p:cNvPr id="12" name="Rechthoek 11">
            <a:extLst>
              <a:ext uri="{FF2B5EF4-FFF2-40B4-BE49-F238E27FC236}">
                <a16:creationId xmlns:a16="http://schemas.microsoft.com/office/drawing/2014/main" id="{11C0E607-51AA-8369-FAF1-6A4C4301D2C7}"/>
              </a:ext>
            </a:extLst>
          </p:cNvPr>
          <p:cNvSpPr/>
          <p:nvPr/>
        </p:nvSpPr>
        <p:spPr>
          <a:xfrm>
            <a:off x="779767" y="2596808"/>
            <a:ext cx="577546" cy="83767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NAT 1</a:t>
            </a:r>
          </a:p>
        </p:txBody>
      </p:sp>
      <p:sp>
        <p:nvSpPr>
          <p:cNvPr id="15" name="Tijdelijke aanduiding voor inhoud 4">
            <a:extLst>
              <a:ext uri="{FF2B5EF4-FFF2-40B4-BE49-F238E27FC236}">
                <a16:creationId xmlns:a16="http://schemas.microsoft.com/office/drawing/2014/main" id="{B28B5EBC-F311-56A0-8611-FE7E955BFA2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t>STAP 1: Ruimtes identificeren (herhaling)</a:t>
            </a:r>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itel 3">
            <a:extLst>
              <a:ext uri="{FF2B5EF4-FFF2-40B4-BE49-F238E27FC236}">
                <a16:creationId xmlns:a16="http://schemas.microsoft.com/office/drawing/2014/main" id="{3B146B78-4D44-BFA4-9335-1762BCF4C524}"/>
              </a:ext>
            </a:extLst>
          </p:cNvPr>
          <p:cNvSpPr txBox="1">
            <a:spLocks/>
          </p:cNvSpPr>
          <p:nvPr/>
        </p:nvSpPr>
        <p:spPr>
          <a:xfrm>
            <a:off x="557213" y="54867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Uitgewerkt voorbeeld 1</a:t>
            </a:r>
          </a:p>
        </p:txBody>
      </p:sp>
      <p:sp>
        <p:nvSpPr>
          <p:cNvPr id="2" name="Tekstvak 1">
            <a:extLst>
              <a:ext uri="{FF2B5EF4-FFF2-40B4-BE49-F238E27FC236}">
                <a16:creationId xmlns:a16="http://schemas.microsoft.com/office/drawing/2014/main" id="{C80D020A-8A5E-4557-15BD-8F53410D6E5E}"/>
              </a:ext>
            </a:extLst>
          </p:cNvPr>
          <p:cNvSpPr txBox="1"/>
          <p:nvPr/>
        </p:nvSpPr>
        <p:spPr>
          <a:xfrm>
            <a:off x="5474311" y="5072063"/>
            <a:ext cx="3286124" cy="300082"/>
          </a:xfrm>
          <a:prstGeom prst="rect">
            <a:avLst/>
          </a:prstGeom>
          <a:noFill/>
        </p:spPr>
        <p:txBody>
          <a:bodyPr wrap="square" rtlCol="0">
            <a:spAutoFit/>
          </a:bodyPr>
          <a:lstStyle/>
          <a:p>
            <a:r>
              <a:rPr lang="nl-BE" sz="1350" b="1">
                <a:solidFill>
                  <a:srgbClr val="FF0000"/>
                </a:solidFill>
              </a:rPr>
              <a:t>! GEEN OPPERVLAKTES OPMETEN</a:t>
            </a:r>
          </a:p>
        </p:txBody>
      </p:sp>
      <p:sp>
        <p:nvSpPr>
          <p:cNvPr id="13" name="Rechthoek 12">
            <a:extLst>
              <a:ext uri="{FF2B5EF4-FFF2-40B4-BE49-F238E27FC236}">
                <a16:creationId xmlns:a16="http://schemas.microsoft.com/office/drawing/2014/main" id="{1756B3FA-B27F-5BB6-6881-8CADF3AF9A52}"/>
              </a:ext>
            </a:extLst>
          </p:cNvPr>
          <p:cNvSpPr/>
          <p:nvPr/>
        </p:nvSpPr>
        <p:spPr>
          <a:xfrm>
            <a:off x="1668410" y="4322500"/>
            <a:ext cx="518676" cy="727033"/>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VERBLIJF 3</a:t>
            </a:r>
          </a:p>
        </p:txBody>
      </p:sp>
      <p:sp>
        <p:nvSpPr>
          <p:cNvPr id="14" name="Vrije vorm: vorm 13">
            <a:extLst>
              <a:ext uri="{FF2B5EF4-FFF2-40B4-BE49-F238E27FC236}">
                <a16:creationId xmlns:a16="http://schemas.microsoft.com/office/drawing/2014/main" id="{2DD3D5B4-2472-FF9A-0742-AA72728C6229}"/>
              </a:ext>
            </a:extLst>
          </p:cNvPr>
          <p:cNvSpPr/>
          <p:nvPr/>
        </p:nvSpPr>
        <p:spPr>
          <a:xfrm>
            <a:off x="1385888" y="2593181"/>
            <a:ext cx="2035969" cy="1185863"/>
          </a:xfrm>
          <a:custGeom>
            <a:avLst/>
            <a:gdLst>
              <a:gd name="connsiteX0" fmla="*/ 0 w 2714625"/>
              <a:gd name="connsiteY0" fmla="*/ 0 h 1581150"/>
              <a:gd name="connsiteX1" fmla="*/ 0 w 2714625"/>
              <a:gd name="connsiteY1" fmla="*/ 1552575 h 1581150"/>
              <a:gd name="connsiteX2" fmla="*/ 1524000 w 2714625"/>
              <a:gd name="connsiteY2" fmla="*/ 1581150 h 1581150"/>
              <a:gd name="connsiteX3" fmla="*/ 1562100 w 2714625"/>
              <a:gd name="connsiteY3" fmla="*/ 1104900 h 1581150"/>
              <a:gd name="connsiteX4" fmla="*/ 2638425 w 2714625"/>
              <a:gd name="connsiteY4" fmla="*/ 1133475 h 1581150"/>
              <a:gd name="connsiteX5" fmla="*/ 2714625 w 2714625"/>
              <a:gd name="connsiteY5" fmla="*/ 28575 h 1581150"/>
              <a:gd name="connsiteX6" fmla="*/ 0 w 2714625"/>
              <a:gd name="connsiteY6" fmla="*/ 0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625" h="1581150">
                <a:moveTo>
                  <a:pt x="0" y="0"/>
                </a:moveTo>
                <a:lnTo>
                  <a:pt x="0" y="1552575"/>
                </a:lnTo>
                <a:lnTo>
                  <a:pt x="1524000" y="1581150"/>
                </a:lnTo>
                <a:lnTo>
                  <a:pt x="1562100" y="1104900"/>
                </a:lnTo>
                <a:lnTo>
                  <a:pt x="2638425" y="1133475"/>
                </a:lnTo>
                <a:lnTo>
                  <a:pt x="2714625" y="28575"/>
                </a:lnTo>
                <a:lnTo>
                  <a:pt x="0" y="0"/>
                </a:lnTo>
                <a:close/>
              </a:path>
            </a:pathLst>
          </a:cu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VERBLIJF 1</a:t>
            </a:r>
          </a:p>
        </p:txBody>
      </p:sp>
      <p:sp>
        <p:nvSpPr>
          <p:cNvPr id="16" name="Vrije vorm: vorm 15">
            <a:extLst>
              <a:ext uri="{FF2B5EF4-FFF2-40B4-BE49-F238E27FC236}">
                <a16:creationId xmlns:a16="http://schemas.microsoft.com/office/drawing/2014/main" id="{59E9855A-B46C-4304-C538-710D404073A6}"/>
              </a:ext>
            </a:extLst>
          </p:cNvPr>
          <p:cNvSpPr/>
          <p:nvPr/>
        </p:nvSpPr>
        <p:spPr>
          <a:xfrm>
            <a:off x="714375" y="3779044"/>
            <a:ext cx="950119" cy="1243013"/>
          </a:xfrm>
          <a:custGeom>
            <a:avLst/>
            <a:gdLst>
              <a:gd name="connsiteX0" fmla="*/ 0 w 1266825"/>
              <a:gd name="connsiteY0" fmla="*/ 228600 h 1647825"/>
              <a:gd name="connsiteX1" fmla="*/ 428625 w 1266825"/>
              <a:gd name="connsiteY1" fmla="*/ 257175 h 1647825"/>
              <a:gd name="connsiteX2" fmla="*/ 428625 w 1266825"/>
              <a:gd name="connsiteY2" fmla="*/ 161925 h 1647825"/>
              <a:gd name="connsiteX3" fmla="*/ 447675 w 1266825"/>
              <a:gd name="connsiteY3" fmla="*/ 9525 h 1647825"/>
              <a:gd name="connsiteX4" fmla="*/ 1266825 w 1266825"/>
              <a:gd name="connsiteY4" fmla="*/ 0 h 1647825"/>
              <a:gd name="connsiteX5" fmla="*/ 1209675 w 1266825"/>
              <a:gd name="connsiteY5" fmla="*/ 1647825 h 1647825"/>
              <a:gd name="connsiteX6" fmla="*/ 28575 w 1266825"/>
              <a:gd name="connsiteY6" fmla="*/ 1457325 h 1647825"/>
              <a:gd name="connsiteX7" fmla="*/ 0 w 1266825"/>
              <a:gd name="connsiteY7" fmla="*/ 228600 h 1647825"/>
              <a:gd name="connsiteX0" fmla="*/ 0 w 1266825"/>
              <a:gd name="connsiteY0" fmla="*/ 228600 h 1657350"/>
              <a:gd name="connsiteX1" fmla="*/ 428625 w 1266825"/>
              <a:gd name="connsiteY1" fmla="*/ 257175 h 1657350"/>
              <a:gd name="connsiteX2" fmla="*/ 428625 w 1266825"/>
              <a:gd name="connsiteY2" fmla="*/ 161925 h 1657350"/>
              <a:gd name="connsiteX3" fmla="*/ 447675 w 1266825"/>
              <a:gd name="connsiteY3" fmla="*/ 9525 h 1657350"/>
              <a:gd name="connsiteX4" fmla="*/ 1266825 w 1266825"/>
              <a:gd name="connsiteY4" fmla="*/ 0 h 1657350"/>
              <a:gd name="connsiteX5" fmla="*/ 1209675 w 1266825"/>
              <a:gd name="connsiteY5" fmla="*/ 1647825 h 1657350"/>
              <a:gd name="connsiteX6" fmla="*/ 0 w 1266825"/>
              <a:gd name="connsiteY6" fmla="*/ 1657350 h 1657350"/>
              <a:gd name="connsiteX7" fmla="*/ 0 w 1266825"/>
              <a:gd name="connsiteY7" fmla="*/ 22860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825" h="1657350">
                <a:moveTo>
                  <a:pt x="0" y="228600"/>
                </a:moveTo>
                <a:lnTo>
                  <a:pt x="428625" y="257175"/>
                </a:lnTo>
                <a:lnTo>
                  <a:pt x="428625" y="161925"/>
                </a:lnTo>
                <a:lnTo>
                  <a:pt x="447675" y="9525"/>
                </a:lnTo>
                <a:lnTo>
                  <a:pt x="1266825" y="0"/>
                </a:lnTo>
                <a:lnTo>
                  <a:pt x="1209675" y="1647825"/>
                </a:lnTo>
                <a:lnTo>
                  <a:pt x="0" y="1657350"/>
                </a:lnTo>
                <a:lnTo>
                  <a:pt x="0" y="228600"/>
                </a:lnTo>
                <a:close/>
              </a:path>
            </a:pathLst>
          </a:cu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VERBLIJF 2</a:t>
            </a:r>
          </a:p>
        </p:txBody>
      </p:sp>
      <p:sp>
        <p:nvSpPr>
          <p:cNvPr id="18" name="Ovaal 17">
            <a:extLst>
              <a:ext uri="{FF2B5EF4-FFF2-40B4-BE49-F238E27FC236}">
                <a16:creationId xmlns:a16="http://schemas.microsoft.com/office/drawing/2014/main" id="{7271DCA5-A532-22DB-4F41-2251F0DB0B8B}"/>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Tekstvak 18">
            <a:extLst>
              <a:ext uri="{FF2B5EF4-FFF2-40B4-BE49-F238E27FC236}">
                <a16:creationId xmlns:a16="http://schemas.microsoft.com/office/drawing/2014/main" id="{326C0626-C229-DB98-6718-E1EE2C327111}"/>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20" name="Graphic 19" descr="Architectuur">
            <a:extLst>
              <a:ext uri="{FF2B5EF4-FFF2-40B4-BE49-F238E27FC236}">
                <a16:creationId xmlns:a16="http://schemas.microsoft.com/office/drawing/2014/main" id="{D1936A68-71FA-A520-B239-7D3AA67C37C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3324896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4">
            <a:extLst>
              <a:ext uri="{FF2B5EF4-FFF2-40B4-BE49-F238E27FC236}">
                <a16:creationId xmlns:a16="http://schemas.microsoft.com/office/drawing/2014/main" id="{B28B5EBC-F311-56A0-8611-FE7E955BFA2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t>STAP 2: </a:t>
            </a:r>
            <a:r>
              <a:rPr lang="nl-BE" sz="2200"/>
              <a:t>Ventilatieopeningen identificeren per natte en per verblijfsruimte</a:t>
            </a: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itel 3">
            <a:extLst>
              <a:ext uri="{FF2B5EF4-FFF2-40B4-BE49-F238E27FC236}">
                <a16:creationId xmlns:a16="http://schemas.microsoft.com/office/drawing/2014/main" id="{3B146B78-4D44-BFA4-9335-1762BCF4C524}"/>
              </a:ext>
            </a:extLst>
          </p:cNvPr>
          <p:cNvSpPr txBox="1">
            <a:spLocks/>
          </p:cNvSpPr>
          <p:nvPr/>
        </p:nvSpPr>
        <p:spPr>
          <a:xfrm>
            <a:off x="557213" y="54867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Uitgewerkt voorbeeld 1</a:t>
            </a:r>
          </a:p>
        </p:txBody>
      </p:sp>
      <p:pic>
        <p:nvPicPr>
          <p:cNvPr id="23" name="Picture 1856322524">
            <a:extLst>
              <a:ext uri="{FF2B5EF4-FFF2-40B4-BE49-F238E27FC236}">
                <a16:creationId xmlns:a16="http://schemas.microsoft.com/office/drawing/2014/main" id="{FAEEF924-37B3-5DC1-0017-DE7A8C79C7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552" y="2381991"/>
            <a:ext cx="3171825" cy="4125754"/>
          </a:xfrm>
          <a:prstGeom prst="rect">
            <a:avLst/>
          </a:prstGeom>
        </p:spPr>
      </p:pic>
      <p:sp>
        <p:nvSpPr>
          <p:cNvPr id="24" name="Vrije vorm: vorm 23">
            <a:extLst>
              <a:ext uri="{FF2B5EF4-FFF2-40B4-BE49-F238E27FC236}">
                <a16:creationId xmlns:a16="http://schemas.microsoft.com/office/drawing/2014/main" id="{F95F8953-E1D1-93C4-08D2-BBF44FD5CB6B}"/>
              </a:ext>
            </a:extLst>
          </p:cNvPr>
          <p:cNvSpPr/>
          <p:nvPr/>
        </p:nvSpPr>
        <p:spPr>
          <a:xfrm>
            <a:off x="764917" y="3035882"/>
            <a:ext cx="2878931" cy="2543175"/>
          </a:xfrm>
          <a:custGeom>
            <a:avLst/>
            <a:gdLst>
              <a:gd name="connsiteX0" fmla="*/ 228600 w 3838575"/>
              <a:gd name="connsiteY0" fmla="*/ 0 h 3390900"/>
              <a:gd name="connsiteX1" fmla="*/ 228600 w 3838575"/>
              <a:gd name="connsiteY1" fmla="*/ 0 h 3390900"/>
              <a:gd name="connsiteX2" fmla="*/ 466725 w 3838575"/>
              <a:gd name="connsiteY2" fmla="*/ 28575 h 3390900"/>
              <a:gd name="connsiteX3" fmla="*/ 3838575 w 3838575"/>
              <a:gd name="connsiteY3" fmla="*/ 57150 h 3390900"/>
              <a:gd name="connsiteX4" fmla="*/ 3819525 w 3838575"/>
              <a:gd name="connsiteY4" fmla="*/ 1238250 h 3390900"/>
              <a:gd name="connsiteX5" fmla="*/ 2657475 w 3838575"/>
              <a:gd name="connsiteY5" fmla="*/ 1209675 h 3390900"/>
              <a:gd name="connsiteX6" fmla="*/ 2647950 w 3838575"/>
              <a:gd name="connsiteY6" fmla="*/ 2486025 h 3390900"/>
              <a:gd name="connsiteX7" fmla="*/ 3200400 w 3838575"/>
              <a:gd name="connsiteY7" fmla="*/ 2495550 h 3390900"/>
              <a:gd name="connsiteX8" fmla="*/ 3181350 w 3838575"/>
              <a:gd name="connsiteY8" fmla="*/ 3390900 h 3390900"/>
              <a:gd name="connsiteX9" fmla="*/ 180975 w 3838575"/>
              <a:gd name="connsiteY9" fmla="*/ 3343275 h 3390900"/>
              <a:gd name="connsiteX10" fmla="*/ 228600 w 3838575"/>
              <a:gd name="connsiteY10" fmla="*/ 1981200 h 3390900"/>
              <a:gd name="connsiteX11" fmla="*/ 0 w 3838575"/>
              <a:gd name="connsiteY11" fmla="*/ 1981200 h 3390900"/>
              <a:gd name="connsiteX12" fmla="*/ 0 w 3838575"/>
              <a:gd name="connsiteY12" fmla="*/ 1657350 h 3390900"/>
              <a:gd name="connsiteX13" fmla="*/ 247650 w 3838575"/>
              <a:gd name="connsiteY13" fmla="*/ 1657350 h 3390900"/>
              <a:gd name="connsiteX14" fmla="*/ 247650 w 3838575"/>
              <a:gd name="connsiteY14" fmla="*/ 1571625 h 3390900"/>
              <a:gd name="connsiteX15" fmla="*/ 285750 w 3838575"/>
              <a:gd name="connsiteY15" fmla="*/ 38100 h 3390900"/>
              <a:gd name="connsiteX16" fmla="*/ 285750 w 3838575"/>
              <a:gd name="connsiteY16" fmla="*/ 3810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8575" h="3390900">
                <a:moveTo>
                  <a:pt x="228600" y="0"/>
                </a:moveTo>
                <a:lnTo>
                  <a:pt x="228600" y="0"/>
                </a:lnTo>
                <a:lnTo>
                  <a:pt x="466725" y="28575"/>
                </a:lnTo>
                <a:lnTo>
                  <a:pt x="3838575" y="57150"/>
                </a:lnTo>
                <a:lnTo>
                  <a:pt x="3819525" y="1238250"/>
                </a:lnTo>
                <a:lnTo>
                  <a:pt x="2657475" y="1209675"/>
                </a:lnTo>
                <a:lnTo>
                  <a:pt x="2647950" y="2486025"/>
                </a:lnTo>
                <a:lnTo>
                  <a:pt x="3200400" y="2495550"/>
                </a:lnTo>
                <a:lnTo>
                  <a:pt x="3181350" y="3390900"/>
                </a:lnTo>
                <a:lnTo>
                  <a:pt x="180975" y="3343275"/>
                </a:lnTo>
                <a:lnTo>
                  <a:pt x="228600" y="1981200"/>
                </a:lnTo>
                <a:lnTo>
                  <a:pt x="0" y="1981200"/>
                </a:lnTo>
                <a:lnTo>
                  <a:pt x="0" y="1657350"/>
                </a:lnTo>
                <a:lnTo>
                  <a:pt x="247650" y="1657350"/>
                </a:lnTo>
                <a:lnTo>
                  <a:pt x="247650" y="1571625"/>
                </a:lnTo>
                <a:lnTo>
                  <a:pt x="285750" y="38100"/>
                </a:lnTo>
                <a:lnTo>
                  <a:pt x="285750" y="38100"/>
                </a:lnTo>
              </a:path>
            </a:pathLst>
          </a:cu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5" name="Ovaal 24">
            <a:extLst>
              <a:ext uri="{FF2B5EF4-FFF2-40B4-BE49-F238E27FC236}">
                <a16:creationId xmlns:a16="http://schemas.microsoft.com/office/drawing/2014/main" id="{40AA73A2-980D-5FF9-5277-E93D2A20AA6F}"/>
              </a:ext>
            </a:extLst>
          </p:cNvPr>
          <p:cNvSpPr/>
          <p:nvPr/>
        </p:nvSpPr>
        <p:spPr>
          <a:xfrm>
            <a:off x="1374883" y="3131497"/>
            <a:ext cx="145073" cy="131885"/>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6" name="Ovaal 25">
            <a:extLst>
              <a:ext uri="{FF2B5EF4-FFF2-40B4-BE49-F238E27FC236}">
                <a16:creationId xmlns:a16="http://schemas.microsoft.com/office/drawing/2014/main" id="{564A0A88-B26E-DF39-1413-3E98B6E8F268}"/>
              </a:ext>
            </a:extLst>
          </p:cNvPr>
          <p:cNvSpPr/>
          <p:nvPr/>
        </p:nvSpPr>
        <p:spPr>
          <a:xfrm>
            <a:off x="1629860" y="3870052"/>
            <a:ext cx="145073" cy="131885"/>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7" name="Ovaal 26">
            <a:extLst>
              <a:ext uri="{FF2B5EF4-FFF2-40B4-BE49-F238E27FC236}">
                <a16:creationId xmlns:a16="http://schemas.microsoft.com/office/drawing/2014/main" id="{3DA6FB61-0C65-CA4A-375C-CD0F0B92E761}"/>
              </a:ext>
            </a:extLst>
          </p:cNvPr>
          <p:cNvSpPr/>
          <p:nvPr/>
        </p:nvSpPr>
        <p:spPr>
          <a:xfrm>
            <a:off x="1629860" y="5290009"/>
            <a:ext cx="145073" cy="131885"/>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8" name="Ovaal 27">
            <a:extLst>
              <a:ext uri="{FF2B5EF4-FFF2-40B4-BE49-F238E27FC236}">
                <a16:creationId xmlns:a16="http://schemas.microsoft.com/office/drawing/2014/main" id="{B48BF533-14AB-0950-126A-ED1E46694491}"/>
              </a:ext>
            </a:extLst>
          </p:cNvPr>
          <p:cNvSpPr/>
          <p:nvPr/>
        </p:nvSpPr>
        <p:spPr>
          <a:xfrm>
            <a:off x="2177181" y="5290008"/>
            <a:ext cx="145073" cy="131885"/>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9" name="Ovaal 28">
            <a:extLst>
              <a:ext uri="{FF2B5EF4-FFF2-40B4-BE49-F238E27FC236}">
                <a16:creationId xmlns:a16="http://schemas.microsoft.com/office/drawing/2014/main" id="{7F4861BE-EEA6-FBCE-C76A-0CB22AAEBBB7}"/>
              </a:ext>
            </a:extLst>
          </p:cNvPr>
          <p:cNvSpPr/>
          <p:nvPr/>
        </p:nvSpPr>
        <p:spPr>
          <a:xfrm>
            <a:off x="2491781" y="5290008"/>
            <a:ext cx="145073" cy="131885"/>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0" name="Tekstvak 29">
            <a:extLst>
              <a:ext uri="{FF2B5EF4-FFF2-40B4-BE49-F238E27FC236}">
                <a16:creationId xmlns:a16="http://schemas.microsoft.com/office/drawing/2014/main" id="{44F88872-73DB-8A9E-0DA7-16ED6B19A462}"/>
              </a:ext>
            </a:extLst>
          </p:cNvPr>
          <p:cNvSpPr txBox="1"/>
          <p:nvPr/>
        </p:nvSpPr>
        <p:spPr>
          <a:xfrm>
            <a:off x="4319382" y="3044279"/>
            <a:ext cx="4573098" cy="769441"/>
          </a:xfrm>
          <a:prstGeom prst="rect">
            <a:avLst/>
          </a:prstGeom>
          <a:noFill/>
        </p:spPr>
        <p:txBody>
          <a:bodyPr wrap="square">
            <a:spAutoFit/>
          </a:bodyPr>
          <a:lstStyle/>
          <a:p>
            <a:r>
              <a:rPr lang="nl-BE" sz="2200">
                <a:latin typeface="Calibri" panose="020F0502020204030204" pitchFamily="34" charset="0"/>
              </a:rPr>
              <a:t>Ventilatiemonden in het plafond</a:t>
            </a:r>
          </a:p>
          <a:p>
            <a:r>
              <a:rPr lang="nl-BE" sz="2200">
                <a:latin typeface="Calibri" panose="020F0502020204030204" pitchFamily="34" charset="0"/>
              </a:rPr>
              <a:t>Geen raam- of muurroosters</a:t>
            </a:r>
          </a:p>
        </p:txBody>
      </p:sp>
      <p:sp>
        <p:nvSpPr>
          <p:cNvPr id="2" name="Ovaal 1">
            <a:extLst>
              <a:ext uri="{FF2B5EF4-FFF2-40B4-BE49-F238E27FC236}">
                <a16:creationId xmlns:a16="http://schemas.microsoft.com/office/drawing/2014/main" id="{13000219-60A7-9E85-570C-911CA905C6F2}"/>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kstvak 2">
            <a:extLst>
              <a:ext uri="{FF2B5EF4-FFF2-40B4-BE49-F238E27FC236}">
                <a16:creationId xmlns:a16="http://schemas.microsoft.com/office/drawing/2014/main" id="{7B65ABB6-6A3E-A32A-AE95-3E0C3B4F234C}"/>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4" name="Graphic 3" descr="Architectuur">
            <a:extLst>
              <a:ext uri="{FF2B5EF4-FFF2-40B4-BE49-F238E27FC236}">
                <a16:creationId xmlns:a16="http://schemas.microsoft.com/office/drawing/2014/main" id="{19DD5222-CDF5-2FB4-9AB7-A41D38174AB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24535675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4">
            <a:extLst>
              <a:ext uri="{FF2B5EF4-FFF2-40B4-BE49-F238E27FC236}">
                <a16:creationId xmlns:a16="http://schemas.microsoft.com/office/drawing/2014/main" id="{B28B5EBC-F311-56A0-8611-FE7E955BFA2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t>STAP 3: Ventilatie-unit identificeren</a:t>
            </a:r>
          </a:p>
        </p:txBody>
      </p:sp>
      <p:sp>
        <p:nvSpPr>
          <p:cNvPr id="17" name="Titel 3">
            <a:extLst>
              <a:ext uri="{FF2B5EF4-FFF2-40B4-BE49-F238E27FC236}">
                <a16:creationId xmlns:a16="http://schemas.microsoft.com/office/drawing/2014/main" id="{3B146B78-4D44-BFA4-9335-1762BCF4C524}"/>
              </a:ext>
            </a:extLst>
          </p:cNvPr>
          <p:cNvSpPr txBox="1">
            <a:spLocks/>
          </p:cNvSpPr>
          <p:nvPr/>
        </p:nvSpPr>
        <p:spPr>
          <a:xfrm>
            <a:off x="557213" y="54867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Uitgewerkt voorbeeld 1</a:t>
            </a:r>
          </a:p>
        </p:txBody>
      </p:sp>
      <p:pic>
        <p:nvPicPr>
          <p:cNvPr id="23" name="Picture 1856322524">
            <a:extLst>
              <a:ext uri="{FF2B5EF4-FFF2-40B4-BE49-F238E27FC236}">
                <a16:creationId xmlns:a16="http://schemas.microsoft.com/office/drawing/2014/main" id="{FAEEF924-37B3-5DC1-0017-DE7A8C79C7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552" y="2381991"/>
            <a:ext cx="3171825" cy="4125754"/>
          </a:xfrm>
          <a:prstGeom prst="rect">
            <a:avLst/>
          </a:prstGeom>
        </p:spPr>
      </p:pic>
      <p:sp>
        <p:nvSpPr>
          <p:cNvPr id="24" name="Vrije vorm: vorm 23">
            <a:extLst>
              <a:ext uri="{FF2B5EF4-FFF2-40B4-BE49-F238E27FC236}">
                <a16:creationId xmlns:a16="http://schemas.microsoft.com/office/drawing/2014/main" id="{F95F8953-E1D1-93C4-08D2-BBF44FD5CB6B}"/>
              </a:ext>
            </a:extLst>
          </p:cNvPr>
          <p:cNvSpPr/>
          <p:nvPr/>
        </p:nvSpPr>
        <p:spPr>
          <a:xfrm>
            <a:off x="764917" y="3035882"/>
            <a:ext cx="2878931" cy="2543175"/>
          </a:xfrm>
          <a:custGeom>
            <a:avLst/>
            <a:gdLst>
              <a:gd name="connsiteX0" fmla="*/ 228600 w 3838575"/>
              <a:gd name="connsiteY0" fmla="*/ 0 h 3390900"/>
              <a:gd name="connsiteX1" fmla="*/ 228600 w 3838575"/>
              <a:gd name="connsiteY1" fmla="*/ 0 h 3390900"/>
              <a:gd name="connsiteX2" fmla="*/ 466725 w 3838575"/>
              <a:gd name="connsiteY2" fmla="*/ 28575 h 3390900"/>
              <a:gd name="connsiteX3" fmla="*/ 3838575 w 3838575"/>
              <a:gd name="connsiteY3" fmla="*/ 57150 h 3390900"/>
              <a:gd name="connsiteX4" fmla="*/ 3819525 w 3838575"/>
              <a:gd name="connsiteY4" fmla="*/ 1238250 h 3390900"/>
              <a:gd name="connsiteX5" fmla="*/ 2657475 w 3838575"/>
              <a:gd name="connsiteY5" fmla="*/ 1209675 h 3390900"/>
              <a:gd name="connsiteX6" fmla="*/ 2647950 w 3838575"/>
              <a:gd name="connsiteY6" fmla="*/ 2486025 h 3390900"/>
              <a:gd name="connsiteX7" fmla="*/ 3200400 w 3838575"/>
              <a:gd name="connsiteY7" fmla="*/ 2495550 h 3390900"/>
              <a:gd name="connsiteX8" fmla="*/ 3181350 w 3838575"/>
              <a:gd name="connsiteY8" fmla="*/ 3390900 h 3390900"/>
              <a:gd name="connsiteX9" fmla="*/ 180975 w 3838575"/>
              <a:gd name="connsiteY9" fmla="*/ 3343275 h 3390900"/>
              <a:gd name="connsiteX10" fmla="*/ 228600 w 3838575"/>
              <a:gd name="connsiteY10" fmla="*/ 1981200 h 3390900"/>
              <a:gd name="connsiteX11" fmla="*/ 0 w 3838575"/>
              <a:gd name="connsiteY11" fmla="*/ 1981200 h 3390900"/>
              <a:gd name="connsiteX12" fmla="*/ 0 w 3838575"/>
              <a:gd name="connsiteY12" fmla="*/ 1657350 h 3390900"/>
              <a:gd name="connsiteX13" fmla="*/ 247650 w 3838575"/>
              <a:gd name="connsiteY13" fmla="*/ 1657350 h 3390900"/>
              <a:gd name="connsiteX14" fmla="*/ 247650 w 3838575"/>
              <a:gd name="connsiteY14" fmla="*/ 1571625 h 3390900"/>
              <a:gd name="connsiteX15" fmla="*/ 285750 w 3838575"/>
              <a:gd name="connsiteY15" fmla="*/ 38100 h 3390900"/>
              <a:gd name="connsiteX16" fmla="*/ 285750 w 3838575"/>
              <a:gd name="connsiteY16" fmla="*/ 3810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8575" h="3390900">
                <a:moveTo>
                  <a:pt x="228600" y="0"/>
                </a:moveTo>
                <a:lnTo>
                  <a:pt x="228600" y="0"/>
                </a:lnTo>
                <a:lnTo>
                  <a:pt x="466725" y="28575"/>
                </a:lnTo>
                <a:lnTo>
                  <a:pt x="3838575" y="57150"/>
                </a:lnTo>
                <a:lnTo>
                  <a:pt x="3819525" y="1238250"/>
                </a:lnTo>
                <a:lnTo>
                  <a:pt x="2657475" y="1209675"/>
                </a:lnTo>
                <a:lnTo>
                  <a:pt x="2647950" y="2486025"/>
                </a:lnTo>
                <a:lnTo>
                  <a:pt x="3200400" y="2495550"/>
                </a:lnTo>
                <a:lnTo>
                  <a:pt x="3181350" y="3390900"/>
                </a:lnTo>
                <a:lnTo>
                  <a:pt x="180975" y="3343275"/>
                </a:lnTo>
                <a:lnTo>
                  <a:pt x="228600" y="1981200"/>
                </a:lnTo>
                <a:lnTo>
                  <a:pt x="0" y="1981200"/>
                </a:lnTo>
                <a:lnTo>
                  <a:pt x="0" y="1657350"/>
                </a:lnTo>
                <a:lnTo>
                  <a:pt x="247650" y="1657350"/>
                </a:lnTo>
                <a:lnTo>
                  <a:pt x="247650" y="1571625"/>
                </a:lnTo>
                <a:lnTo>
                  <a:pt x="285750" y="38100"/>
                </a:lnTo>
                <a:lnTo>
                  <a:pt x="285750" y="38100"/>
                </a:lnTo>
              </a:path>
            </a:pathLst>
          </a:cu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5" name="Ovaal 24">
            <a:extLst>
              <a:ext uri="{FF2B5EF4-FFF2-40B4-BE49-F238E27FC236}">
                <a16:creationId xmlns:a16="http://schemas.microsoft.com/office/drawing/2014/main" id="{40AA73A2-980D-5FF9-5277-E93D2A20AA6F}"/>
              </a:ext>
            </a:extLst>
          </p:cNvPr>
          <p:cNvSpPr/>
          <p:nvPr/>
        </p:nvSpPr>
        <p:spPr>
          <a:xfrm>
            <a:off x="1374883" y="3131497"/>
            <a:ext cx="145073" cy="131885"/>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6" name="Ovaal 25">
            <a:extLst>
              <a:ext uri="{FF2B5EF4-FFF2-40B4-BE49-F238E27FC236}">
                <a16:creationId xmlns:a16="http://schemas.microsoft.com/office/drawing/2014/main" id="{564A0A88-B26E-DF39-1413-3E98B6E8F268}"/>
              </a:ext>
            </a:extLst>
          </p:cNvPr>
          <p:cNvSpPr/>
          <p:nvPr/>
        </p:nvSpPr>
        <p:spPr>
          <a:xfrm>
            <a:off x="1629860" y="3870052"/>
            <a:ext cx="145073" cy="131885"/>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7" name="Ovaal 26">
            <a:extLst>
              <a:ext uri="{FF2B5EF4-FFF2-40B4-BE49-F238E27FC236}">
                <a16:creationId xmlns:a16="http://schemas.microsoft.com/office/drawing/2014/main" id="{3DA6FB61-0C65-CA4A-375C-CD0F0B92E761}"/>
              </a:ext>
            </a:extLst>
          </p:cNvPr>
          <p:cNvSpPr/>
          <p:nvPr/>
        </p:nvSpPr>
        <p:spPr>
          <a:xfrm>
            <a:off x="1629860" y="5290009"/>
            <a:ext cx="145073" cy="131885"/>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8" name="Ovaal 27">
            <a:extLst>
              <a:ext uri="{FF2B5EF4-FFF2-40B4-BE49-F238E27FC236}">
                <a16:creationId xmlns:a16="http://schemas.microsoft.com/office/drawing/2014/main" id="{B48BF533-14AB-0950-126A-ED1E46694491}"/>
              </a:ext>
            </a:extLst>
          </p:cNvPr>
          <p:cNvSpPr/>
          <p:nvPr/>
        </p:nvSpPr>
        <p:spPr>
          <a:xfrm>
            <a:off x="2177181" y="5290008"/>
            <a:ext cx="145073" cy="131885"/>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9" name="Ovaal 28">
            <a:extLst>
              <a:ext uri="{FF2B5EF4-FFF2-40B4-BE49-F238E27FC236}">
                <a16:creationId xmlns:a16="http://schemas.microsoft.com/office/drawing/2014/main" id="{7F4861BE-EEA6-FBCE-C76A-0CB22AAEBBB7}"/>
              </a:ext>
            </a:extLst>
          </p:cNvPr>
          <p:cNvSpPr/>
          <p:nvPr/>
        </p:nvSpPr>
        <p:spPr>
          <a:xfrm>
            <a:off x="2491781" y="5290008"/>
            <a:ext cx="145073" cy="131885"/>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0" name="Tekstvak 29">
            <a:extLst>
              <a:ext uri="{FF2B5EF4-FFF2-40B4-BE49-F238E27FC236}">
                <a16:creationId xmlns:a16="http://schemas.microsoft.com/office/drawing/2014/main" id="{44F88872-73DB-8A9E-0DA7-16ED6B19A462}"/>
              </a:ext>
            </a:extLst>
          </p:cNvPr>
          <p:cNvSpPr txBox="1"/>
          <p:nvPr/>
        </p:nvSpPr>
        <p:spPr>
          <a:xfrm>
            <a:off x="4319382" y="3044279"/>
            <a:ext cx="4975346" cy="1631216"/>
          </a:xfrm>
          <a:prstGeom prst="rect">
            <a:avLst/>
          </a:prstGeom>
          <a:noFill/>
        </p:spPr>
        <p:txBody>
          <a:bodyPr wrap="square">
            <a:spAutoFit/>
          </a:bodyPr>
          <a:lstStyle/>
          <a:p>
            <a:r>
              <a:rPr lang="nl-BE" sz="2000">
                <a:latin typeface="Calibri" panose="020F0502020204030204" pitchFamily="34" charset="0"/>
              </a:rPr>
              <a:t>Balansventilatie-unit staat in berging</a:t>
            </a:r>
          </a:p>
          <a:p>
            <a:r>
              <a:rPr lang="nl-BE" sz="2000">
                <a:latin typeface="Calibri" panose="020F0502020204030204" pitchFamily="34" charset="0"/>
              </a:rPr>
              <a:t>Geen warmteterugwinning</a:t>
            </a:r>
          </a:p>
          <a:p>
            <a:r>
              <a:rPr lang="nl-BE" sz="2000">
                <a:latin typeface="Calibri" panose="020F0502020204030204" pitchFamily="34" charset="0"/>
              </a:rPr>
              <a:t>Geen regeling</a:t>
            </a:r>
          </a:p>
          <a:p>
            <a:r>
              <a:rPr lang="nl-BE" sz="2000">
                <a:latin typeface="Calibri" panose="020F0502020204030204" pitchFamily="34" charset="0"/>
              </a:rPr>
              <a:t>Aangesloten op deze unit:</a:t>
            </a:r>
          </a:p>
          <a:p>
            <a:r>
              <a:rPr lang="nl-BE" sz="2000">
                <a:latin typeface="Calibri" panose="020F0502020204030204" pitchFamily="34" charset="0"/>
              </a:rPr>
              <a:t>alle ruimtes behalve de berging en de hal</a:t>
            </a:r>
          </a:p>
        </p:txBody>
      </p:sp>
      <p:sp>
        <p:nvSpPr>
          <p:cNvPr id="2" name="Rechthoek 1">
            <a:extLst>
              <a:ext uri="{FF2B5EF4-FFF2-40B4-BE49-F238E27FC236}">
                <a16:creationId xmlns:a16="http://schemas.microsoft.com/office/drawing/2014/main" id="{22DA3646-0865-9834-ADC8-C1E1E90F328E}"/>
              </a:ext>
            </a:extLst>
          </p:cNvPr>
          <p:cNvSpPr/>
          <p:nvPr/>
        </p:nvSpPr>
        <p:spPr>
          <a:xfrm>
            <a:off x="1249592" y="4090730"/>
            <a:ext cx="270364" cy="15826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cxnSp>
        <p:nvCxnSpPr>
          <p:cNvPr id="3" name="Rechte verbindingslijn 2">
            <a:extLst>
              <a:ext uri="{FF2B5EF4-FFF2-40B4-BE49-F238E27FC236}">
                <a16:creationId xmlns:a16="http://schemas.microsoft.com/office/drawing/2014/main" id="{A34581B7-C69C-955A-4F9B-324EE9420CD2}"/>
              </a:ext>
            </a:extLst>
          </p:cNvPr>
          <p:cNvCxnSpPr>
            <a:cxnSpLocks/>
            <a:stCxn id="2" idx="3"/>
          </p:cNvCxnSpPr>
          <p:nvPr/>
        </p:nvCxnSpPr>
        <p:spPr>
          <a:xfrm flipV="1">
            <a:off x="1519956" y="3310545"/>
            <a:ext cx="2731897" cy="85931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Ovaal 3">
            <a:extLst>
              <a:ext uri="{FF2B5EF4-FFF2-40B4-BE49-F238E27FC236}">
                <a16:creationId xmlns:a16="http://schemas.microsoft.com/office/drawing/2014/main" id="{6F6F0BB9-D251-B974-3E40-0167F0A1CA96}"/>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49769078-67EE-CD17-65E5-E3D82A916914}"/>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6" name="Graphic 5" descr="Architectuur">
            <a:extLst>
              <a:ext uri="{FF2B5EF4-FFF2-40B4-BE49-F238E27FC236}">
                <a16:creationId xmlns:a16="http://schemas.microsoft.com/office/drawing/2014/main" id="{6E2DD75E-F55E-FDFD-69EA-659B8FAD266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2895793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4">
            <a:extLst>
              <a:ext uri="{FF2B5EF4-FFF2-40B4-BE49-F238E27FC236}">
                <a16:creationId xmlns:a16="http://schemas.microsoft.com/office/drawing/2014/main" id="{B28B5EBC-F311-56A0-8611-FE7E955BFA2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t>Ruimtes + ventilatieopeningen tegelijkertijd invoeren</a:t>
            </a:r>
          </a:p>
          <a:p>
            <a:pPr marL="287655" indent="-287655"/>
            <a:r>
              <a:rPr lang="nl-BE"/>
              <a:t>Nieuw tabblad: Ventilatie</a:t>
            </a:r>
          </a:p>
          <a:p>
            <a:pPr marL="287655" indent="-287655"/>
            <a:endParaRPr lang="nl-BE"/>
          </a:p>
          <a:p>
            <a:pPr marL="287655" indent="-287655"/>
            <a:endParaRPr lang="nl-BE"/>
          </a:p>
          <a:p>
            <a:pPr marL="287655" indent="-287655"/>
            <a:endParaRPr lang="nl-BE"/>
          </a:p>
          <a:p>
            <a:pPr marL="287655" indent="-287655"/>
            <a:endParaRPr lang="nl-BE"/>
          </a:p>
          <a:p>
            <a:pPr marL="287655" indent="-287655"/>
            <a:endParaRPr lang="nl-BE"/>
          </a:p>
          <a:p>
            <a:pPr marL="287655" indent="-287655"/>
            <a:endParaRPr lang="nl-BE"/>
          </a:p>
          <a:p>
            <a:pPr marL="287655" indent="-287655"/>
            <a:endParaRPr lang="nl-BE"/>
          </a:p>
          <a:p>
            <a:r>
              <a:rPr lang="nl-BE"/>
              <a:t>Functionaliteiten gelijkaardig aan ruimteverwarming</a:t>
            </a:r>
          </a:p>
          <a:p>
            <a:pPr marL="0" indent="0">
              <a:buNone/>
            </a:pPr>
            <a:endParaRPr lang="nl-BE"/>
          </a:p>
        </p:txBody>
      </p:sp>
      <p:sp>
        <p:nvSpPr>
          <p:cNvPr id="17" name="Titel 3">
            <a:extLst>
              <a:ext uri="{FF2B5EF4-FFF2-40B4-BE49-F238E27FC236}">
                <a16:creationId xmlns:a16="http://schemas.microsoft.com/office/drawing/2014/main" id="{3B146B78-4D44-BFA4-9335-1762BCF4C524}"/>
              </a:ext>
            </a:extLst>
          </p:cNvPr>
          <p:cNvSpPr txBox="1">
            <a:spLocks/>
          </p:cNvSpPr>
          <p:nvPr/>
        </p:nvSpPr>
        <p:spPr>
          <a:xfrm>
            <a:off x="557213" y="54867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STAP 1 + STAP 2 in software</a:t>
            </a:r>
            <a:br>
              <a:rPr lang="nl-BE" sz="4000"/>
            </a:br>
            <a:endParaRPr lang="nl-BE"/>
          </a:p>
        </p:txBody>
      </p:sp>
      <p:pic>
        <p:nvPicPr>
          <p:cNvPr id="4" name="Afbeelding 3">
            <a:extLst>
              <a:ext uri="{FF2B5EF4-FFF2-40B4-BE49-F238E27FC236}">
                <a16:creationId xmlns:a16="http://schemas.microsoft.com/office/drawing/2014/main" id="{04FAAA29-DDD3-5B03-07AC-DB56FEE2ECCB}"/>
              </a:ext>
            </a:extLst>
          </p:cNvPr>
          <p:cNvPicPr>
            <a:picLocks noChangeAspect="1"/>
          </p:cNvPicPr>
          <p:nvPr/>
        </p:nvPicPr>
        <p:blipFill>
          <a:blip r:embed="rId6"/>
          <a:stretch>
            <a:fillRect/>
          </a:stretch>
        </p:blipFill>
        <p:spPr>
          <a:xfrm>
            <a:off x="557213" y="2312756"/>
            <a:ext cx="7706458" cy="2469659"/>
          </a:xfrm>
          <a:prstGeom prst="rect">
            <a:avLst/>
          </a:prstGeom>
        </p:spPr>
      </p:pic>
    </p:spTree>
    <p:extLst>
      <p:ext uri="{BB962C8B-B14F-4D97-AF65-F5344CB8AC3E}">
        <p14:creationId xmlns:p14="http://schemas.microsoft.com/office/powerpoint/2010/main" val="26984661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679664DA-1CA7-DCF7-D922-55E68B2D2217}"/>
              </a:ext>
            </a:extLst>
          </p:cNvPr>
          <p:cNvPicPr>
            <a:picLocks noChangeAspect="1"/>
          </p:cNvPicPr>
          <p:nvPr/>
        </p:nvPicPr>
        <p:blipFill>
          <a:blip r:embed="rId2"/>
          <a:stretch>
            <a:fillRect/>
          </a:stretch>
        </p:blipFill>
        <p:spPr>
          <a:xfrm>
            <a:off x="1050167" y="4650775"/>
            <a:ext cx="5932761" cy="2279653"/>
          </a:xfrm>
          <a:prstGeom prst="rect">
            <a:avLst/>
          </a:prstGeom>
        </p:spPr>
      </p:pic>
      <p:sp>
        <p:nvSpPr>
          <p:cNvPr id="15" name="Tijdelijke aanduiding voor inhoud 4">
            <a:extLst>
              <a:ext uri="{FF2B5EF4-FFF2-40B4-BE49-F238E27FC236}">
                <a16:creationId xmlns:a16="http://schemas.microsoft.com/office/drawing/2014/main" id="{B28B5EBC-F311-56A0-8611-FE7E955BFA2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t>Ruimtes toevoegen</a:t>
            </a:r>
          </a:p>
          <a:p>
            <a:pPr marL="575655" lvl="1" indent="-287655"/>
            <a:r>
              <a:rPr lang="nl-BE"/>
              <a:t>Type ruimte aanduiden</a:t>
            </a:r>
          </a:p>
          <a:p>
            <a:pPr lvl="1"/>
            <a:r>
              <a:rPr lang="nl-BE"/>
              <a:t>Beschrijving invoeren (anders niet te volgen welke ruimte bedoeld wordt)</a:t>
            </a:r>
          </a:p>
          <a:p>
            <a:pPr lvl="1"/>
            <a:r>
              <a:rPr lang="nl-BE"/>
              <a:t>Aanduiden of het om keuken, badkamer of douchekamer gaat</a:t>
            </a:r>
          </a:p>
          <a:p>
            <a:pPr lvl="1"/>
            <a:r>
              <a:rPr lang="nl-BE"/>
              <a:t>Indien aanwezig: type ventilatievoorziening aanduiden.</a:t>
            </a:r>
          </a:p>
          <a:p>
            <a:pPr lvl="1"/>
            <a:r>
              <a:rPr lang="nl-BE"/>
              <a:t>Meerdere aanduiden is mogelijkheid</a:t>
            </a:r>
          </a:p>
          <a:p>
            <a:pPr lvl="1"/>
            <a:r>
              <a:rPr lang="nl-BE" u="sng"/>
              <a:t>ED moet niet zelf afweging maken welke hij/zij invoert </a:t>
            </a:r>
            <a:r>
              <a:rPr lang="nl-BE" u="sng">
                <a:sym typeface="Wingdings" panose="05000000000000000000" pitchFamily="2" charset="2"/>
              </a:rPr>
              <a:t> gewoon aanvinken wat hij/zij ziet</a:t>
            </a:r>
            <a:endParaRPr lang="nl-BE" u="sng"/>
          </a:p>
        </p:txBody>
      </p:sp>
      <p:sp>
        <p:nvSpPr>
          <p:cNvPr id="17" name="Titel 3">
            <a:extLst>
              <a:ext uri="{FF2B5EF4-FFF2-40B4-BE49-F238E27FC236}">
                <a16:creationId xmlns:a16="http://schemas.microsoft.com/office/drawing/2014/main" id="{3B146B78-4D44-BFA4-9335-1762BCF4C524}"/>
              </a:ext>
            </a:extLst>
          </p:cNvPr>
          <p:cNvSpPr txBox="1">
            <a:spLocks/>
          </p:cNvSpPr>
          <p:nvPr/>
        </p:nvSpPr>
        <p:spPr>
          <a:xfrm>
            <a:off x="557213" y="54867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STAP 1 + STAP 2 in software</a:t>
            </a:r>
            <a:br>
              <a:rPr lang="nl-BE" sz="4000"/>
            </a:br>
            <a:endParaRPr lang="nl-BE"/>
          </a:p>
        </p:txBody>
      </p:sp>
    </p:spTree>
    <p:extLst>
      <p:ext uri="{BB962C8B-B14F-4D97-AF65-F5344CB8AC3E}">
        <p14:creationId xmlns:p14="http://schemas.microsoft.com/office/powerpoint/2010/main" val="4280016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4">
            <a:extLst>
              <a:ext uri="{FF2B5EF4-FFF2-40B4-BE49-F238E27FC236}">
                <a16:creationId xmlns:a16="http://schemas.microsoft.com/office/drawing/2014/main" id="{B28B5EBC-F311-56A0-8611-FE7E955BFA2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In overzichtsscherm: overzicht van welke ruimtes zijn ingevoerd met welke ventilatieopeningen</a:t>
            </a:r>
          </a:p>
          <a:p>
            <a:pPr lvl="1"/>
            <a:r>
              <a:rPr lang="nl-BE"/>
              <a:t>Kopiëren, verwijderen en bewerken van ruimtes is mogelijk</a:t>
            </a:r>
          </a:p>
        </p:txBody>
      </p:sp>
      <p:sp>
        <p:nvSpPr>
          <p:cNvPr id="17" name="Titel 3">
            <a:extLst>
              <a:ext uri="{FF2B5EF4-FFF2-40B4-BE49-F238E27FC236}">
                <a16:creationId xmlns:a16="http://schemas.microsoft.com/office/drawing/2014/main" id="{3B146B78-4D44-BFA4-9335-1762BCF4C524}"/>
              </a:ext>
            </a:extLst>
          </p:cNvPr>
          <p:cNvSpPr txBox="1">
            <a:spLocks/>
          </p:cNvSpPr>
          <p:nvPr/>
        </p:nvSpPr>
        <p:spPr>
          <a:xfrm>
            <a:off x="557213" y="54867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STAP 1 + STAP 2 in software</a:t>
            </a:r>
            <a:br>
              <a:rPr lang="nl-BE" sz="4000"/>
            </a:br>
            <a:endParaRPr lang="nl-BE"/>
          </a:p>
        </p:txBody>
      </p:sp>
      <p:pic>
        <p:nvPicPr>
          <p:cNvPr id="3" name="Afbeelding 2">
            <a:extLst>
              <a:ext uri="{FF2B5EF4-FFF2-40B4-BE49-F238E27FC236}">
                <a16:creationId xmlns:a16="http://schemas.microsoft.com/office/drawing/2014/main" id="{30D93C40-CCF4-548D-93E5-32261CE9FBCD}"/>
              </a:ext>
            </a:extLst>
          </p:cNvPr>
          <p:cNvPicPr>
            <a:picLocks noChangeAspect="1"/>
          </p:cNvPicPr>
          <p:nvPr/>
        </p:nvPicPr>
        <p:blipFill>
          <a:blip r:embed="rId6"/>
          <a:stretch>
            <a:fillRect/>
          </a:stretch>
        </p:blipFill>
        <p:spPr>
          <a:xfrm>
            <a:off x="895738" y="2936322"/>
            <a:ext cx="7478486" cy="2546102"/>
          </a:xfrm>
          <a:prstGeom prst="rect">
            <a:avLst/>
          </a:prstGeom>
        </p:spPr>
      </p:pic>
      <p:sp>
        <p:nvSpPr>
          <p:cNvPr id="2" name="Ovaal 1">
            <a:extLst>
              <a:ext uri="{FF2B5EF4-FFF2-40B4-BE49-F238E27FC236}">
                <a16:creationId xmlns:a16="http://schemas.microsoft.com/office/drawing/2014/main" id="{D08661C3-0A09-B23A-0218-A38AD9548D73}"/>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a:extLst>
              <a:ext uri="{FF2B5EF4-FFF2-40B4-BE49-F238E27FC236}">
                <a16:creationId xmlns:a16="http://schemas.microsoft.com/office/drawing/2014/main" id="{32671983-62B8-03C2-7256-E639A5F5DEA4}"/>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5" name="Graphic 4" descr="Architectuur">
            <a:extLst>
              <a:ext uri="{FF2B5EF4-FFF2-40B4-BE49-F238E27FC236}">
                <a16:creationId xmlns:a16="http://schemas.microsoft.com/office/drawing/2014/main" id="{F61E8CE0-2895-C586-46CF-3976FA80658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28567455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4">
            <a:extLst>
              <a:ext uri="{FF2B5EF4-FFF2-40B4-BE49-F238E27FC236}">
                <a16:creationId xmlns:a16="http://schemas.microsoft.com/office/drawing/2014/main" id="{B28B5EBC-F311-56A0-8611-FE7E955BFA2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t>Nieuw tabblad: Ventilatie</a:t>
            </a:r>
          </a:p>
        </p:txBody>
      </p:sp>
      <p:sp>
        <p:nvSpPr>
          <p:cNvPr id="17" name="Titel 3">
            <a:extLst>
              <a:ext uri="{FF2B5EF4-FFF2-40B4-BE49-F238E27FC236}">
                <a16:creationId xmlns:a16="http://schemas.microsoft.com/office/drawing/2014/main" id="{3B146B78-4D44-BFA4-9335-1762BCF4C524}"/>
              </a:ext>
            </a:extLst>
          </p:cNvPr>
          <p:cNvSpPr txBox="1">
            <a:spLocks/>
          </p:cNvSpPr>
          <p:nvPr/>
        </p:nvSpPr>
        <p:spPr>
          <a:xfrm>
            <a:off x="557213" y="54867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STAP 3: ventilatietoestel invoeren en koppelen</a:t>
            </a:r>
          </a:p>
        </p:txBody>
      </p:sp>
      <p:pic>
        <p:nvPicPr>
          <p:cNvPr id="4" name="Afbeelding 3">
            <a:extLst>
              <a:ext uri="{FF2B5EF4-FFF2-40B4-BE49-F238E27FC236}">
                <a16:creationId xmlns:a16="http://schemas.microsoft.com/office/drawing/2014/main" id="{D73ABE69-F63B-3A4D-16C6-A476128B3CDD}"/>
              </a:ext>
            </a:extLst>
          </p:cNvPr>
          <p:cNvPicPr>
            <a:picLocks noChangeAspect="1"/>
          </p:cNvPicPr>
          <p:nvPr/>
        </p:nvPicPr>
        <p:blipFill>
          <a:blip r:embed="rId6"/>
          <a:stretch>
            <a:fillRect/>
          </a:stretch>
        </p:blipFill>
        <p:spPr>
          <a:xfrm>
            <a:off x="628648" y="2240329"/>
            <a:ext cx="7706458" cy="2469659"/>
          </a:xfrm>
          <a:prstGeom prst="rect">
            <a:avLst/>
          </a:prstGeom>
        </p:spPr>
      </p:pic>
      <p:sp>
        <p:nvSpPr>
          <p:cNvPr id="5" name="Rechthoek 4">
            <a:extLst>
              <a:ext uri="{FF2B5EF4-FFF2-40B4-BE49-F238E27FC236}">
                <a16:creationId xmlns:a16="http://schemas.microsoft.com/office/drawing/2014/main" id="{329F3A85-296D-498D-0073-CC4084C32895}"/>
              </a:ext>
            </a:extLst>
          </p:cNvPr>
          <p:cNvSpPr/>
          <p:nvPr/>
        </p:nvSpPr>
        <p:spPr>
          <a:xfrm>
            <a:off x="487974" y="3653204"/>
            <a:ext cx="8117498" cy="10567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Tree>
    <p:extLst>
      <p:ext uri="{BB962C8B-B14F-4D97-AF65-F5344CB8AC3E}">
        <p14:creationId xmlns:p14="http://schemas.microsoft.com/office/powerpoint/2010/main" val="26935574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4">
            <a:extLst>
              <a:ext uri="{FF2B5EF4-FFF2-40B4-BE49-F238E27FC236}">
                <a16:creationId xmlns:a16="http://schemas.microsoft.com/office/drawing/2014/main" id="{B28B5EBC-F311-56A0-8611-FE7E955BFA2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t>Ventilatietoestel toevoegen</a:t>
            </a:r>
          </a:p>
          <a:p>
            <a:pPr marL="575655" lvl="1" indent="-287655"/>
            <a:r>
              <a:rPr lang="nl-BE"/>
              <a:t>Type</a:t>
            </a:r>
          </a:p>
          <a:p>
            <a:pPr marL="575655" lvl="1" indent="-287655"/>
            <a:r>
              <a:rPr lang="nl-BE"/>
              <a:t>Beschrijving (optioneel)</a:t>
            </a:r>
          </a:p>
          <a:p>
            <a:pPr marL="575655" lvl="1" indent="-287655"/>
            <a:r>
              <a:rPr lang="nl-BE"/>
              <a:t>Parameters omtrent warmteterugwinning en regeling</a:t>
            </a:r>
          </a:p>
          <a:p>
            <a:pPr marL="575655" lvl="1" indent="-287655"/>
            <a:r>
              <a:rPr lang="nl-BE"/>
              <a:t>Collectief of individueel toestel</a:t>
            </a:r>
          </a:p>
          <a:p>
            <a:pPr marL="575655" lvl="1" indent="-287655"/>
            <a:r>
              <a:rPr lang="nl-BE"/>
              <a:t>Welke ruimtes worden bediend door dit toestel:</a:t>
            </a:r>
          </a:p>
          <a:p>
            <a:pPr lvl="2"/>
            <a:r>
              <a:rPr lang="nl-BE"/>
              <a:t>Meerdere </a:t>
            </a:r>
            <a:r>
              <a:rPr lang="nl-BE" err="1"/>
              <a:t>selecteerbaar</a:t>
            </a:r>
            <a:endParaRPr lang="nl-BE"/>
          </a:p>
          <a:p>
            <a:pPr lvl="2"/>
            <a:r>
              <a:rPr lang="nl-BE"/>
              <a:t>Indien ruimte X gelinkt aan toestel A, dan kan ruimte X niet meer gelinkt worden aan toestel B</a:t>
            </a:r>
          </a:p>
          <a:p>
            <a:pPr marL="575655" lvl="1" indent="-287655"/>
            <a:endParaRPr lang="nl-BE"/>
          </a:p>
          <a:p>
            <a:pPr marL="575655" lvl="1" indent="-287655"/>
            <a:endParaRPr lang="nl-BE"/>
          </a:p>
        </p:txBody>
      </p:sp>
      <p:sp>
        <p:nvSpPr>
          <p:cNvPr id="17" name="Titel 3">
            <a:extLst>
              <a:ext uri="{FF2B5EF4-FFF2-40B4-BE49-F238E27FC236}">
                <a16:creationId xmlns:a16="http://schemas.microsoft.com/office/drawing/2014/main" id="{3B146B78-4D44-BFA4-9335-1762BCF4C524}"/>
              </a:ext>
            </a:extLst>
          </p:cNvPr>
          <p:cNvSpPr txBox="1">
            <a:spLocks/>
          </p:cNvSpPr>
          <p:nvPr/>
        </p:nvSpPr>
        <p:spPr>
          <a:xfrm>
            <a:off x="557213" y="54867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STAP 3: ventilatietoestel invoeren en koppelen</a:t>
            </a:r>
          </a:p>
        </p:txBody>
      </p:sp>
      <p:pic>
        <p:nvPicPr>
          <p:cNvPr id="2" name="Afbeelding 1">
            <a:extLst>
              <a:ext uri="{FF2B5EF4-FFF2-40B4-BE49-F238E27FC236}">
                <a16:creationId xmlns:a16="http://schemas.microsoft.com/office/drawing/2014/main" id="{32135930-469B-8F0C-DA34-5531DEE0DC32}"/>
              </a:ext>
            </a:extLst>
          </p:cNvPr>
          <p:cNvPicPr>
            <a:picLocks noChangeAspect="1"/>
          </p:cNvPicPr>
          <p:nvPr/>
        </p:nvPicPr>
        <p:blipFill>
          <a:blip r:embed="rId6"/>
          <a:stretch>
            <a:fillRect/>
          </a:stretch>
        </p:blipFill>
        <p:spPr>
          <a:xfrm>
            <a:off x="4299573" y="4506915"/>
            <a:ext cx="4727497" cy="2005991"/>
          </a:xfrm>
          <a:prstGeom prst="rect">
            <a:avLst/>
          </a:prstGeom>
        </p:spPr>
      </p:pic>
    </p:spTree>
    <p:extLst>
      <p:ext uri="{BB962C8B-B14F-4D97-AF65-F5344CB8AC3E}">
        <p14:creationId xmlns:p14="http://schemas.microsoft.com/office/powerpoint/2010/main" val="11429275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4">
            <a:extLst>
              <a:ext uri="{FF2B5EF4-FFF2-40B4-BE49-F238E27FC236}">
                <a16:creationId xmlns:a16="http://schemas.microsoft.com/office/drawing/2014/main" id="{B28B5EBC-F311-56A0-8611-FE7E955BFA2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575655" lvl="1" indent="-287655"/>
            <a:endParaRPr lang="nl-BE"/>
          </a:p>
        </p:txBody>
      </p:sp>
      <p:sp>
        <p:nvSpPr>
          <p:cNvPr id="17" name="Titel 3">
            <a:extLst>
              <a:ext uri="{FF2B5EF4-FFF2-40B4-BE49-F238E27FC236}">
                <a16:creationId xmlns:a16="http://schemas.microsoft.com/office/drawing/2014/main" id="{3B146B78-4D44-BFA4-9335-1762BCF4C524}"/>
              </a:ext>
            </a:extLst>
          </p:cNvPr>
          <p:cNvSpPr txBox="1">
            <a:spLocks/>
          </p:cNvSpPr>
          <p:nvPr/>
        </p:nvSpPr>
        <p:spPr>
          <a:xfrm>
            <a:off x="557213" y="54867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Resultaat van STAP 1, 2 en 3</a:t>
            </a:r>
          </a:p>
        </p:txBody>
      </p:sp>
      <p:pic>
        <p:nvPicPr>
          <p:cNvPr id="3" name="Afbeelding 2">
            <a:extLst>
              <a:ext uri="{FF2B5EF4-FFF2-40B4-BE49-F238E27FC236}">
                <a16:creationId xmlns:a16="http://schemas.microsoft.com/office/drawing/2014/main" id="{D1921DFC-7B37-5014-61EE-E45ED1D3DE49}"/>
              </a:ext>
            </a:extLst>
          </p:cNvPr>
          <p:cNvPicPr>
            <a:picLocks noChangeAspect="1"/>
          </p:cNvPicPr>
          <p:nvPr/>
        </p:nvPicPr>
        <p:blipFill>
          <a:blip r:embed="rId6"/>
          <a:stretch>
            <a:fillRect/>
          </a:stretch>
        </p:blipFill>
        <p:spPr>
          <a:xfrm>
            <a:off x="745148" y="1831930"/>
            <a:ext cx="7970082" cy="3885269"/>
          </a:xfrm>
          <a:prstGeom prst="rect">
            <a:avLst/>
          </a:prstGeom>
        </p:spPr>
      </p:pic>
      <p:sp>
        <p:nvSpPr>
          <p:cNvPr id="4" name="Rechthoek 3">
            <a:extLst>
              <a:ext uri="{FF2B5EF4-FFF2-40B4-BE49-F238E27FC236}">
                <a16:creationId xmlns:a16="http://schemas.microsoft.com/office/drawing/2014/main" id="{D34B5FCE-0323-ECFC-D1D2-1EF9773D822A}"/>
              </a:ext>
            </a:extLst>
          </p:cNvPr>
          <p:cNvSpPr/>
          <p:nvPr/>
        </p:nvSpPr>
        <p:spPr>
          <a:xfrm>
            <a:off x="1074859" y="4233497"/>
            <a:ext cx="6858001" cy="2835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sz="1350"/>
              <a:t>Herhaling </a:t>
            </a:r>
            <a:r>
              <a:rPr lang="nl-BE" sz="1350">
                <a:sym typeface="Wingdings" panose="05000000000000000000" pitchFamily="2" charset="2"/>
              </a:rPr>
              <a:t> </a:t>
            </a:r>
            <a:r>
              <a:rPr lang="nl-BE" sz="1350"/>
              <a:t> Inpandige berging en hal: NIET INVOEREN want géén natte of verblijfsruimte!</a:t>
            </a:r>
          </a:p>
        </p:txBody>
      </p:sp>
      <p:sp>
        <p:nvSpPr>
          <p:cNvPr id="2" name="Ovaal 1">
            <a:extLst>
              <a:ext uri="{FF2B5EF4-FFF2-40B4-BE49-F238E27FC236}">
                <a16:creationId xmlns:a16="http://schemas.microsoft.com/office/drawing/2014/main" id="{0DBA40EB-C120-60D7-E00D-9B1F45C098C6}"/>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F5B89B25-80FE-9915-E070-46BA48FC91F7}"/>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6" name="Graphic 5" descr="Architectuur">
            <a:extLst>
              <a:ext uri="{FF2B5EF4-FFF2-40B4-BE49-F238E27FC236}">
                <a16:creationId xmlns:a16="http://schemas.microsoft.com/office/drawing/2014/main" id="{F5777AC5-8BFF-8843-FC46-E6B7617DF31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201582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74416-6E1C-0AB9-E6BA-2BA5748A9F1F}"/>
              </a:ext>
            </a:extLst>
          </p:cNvPr>
          <p:cNvSpPr>
            <a:spLocks noGrp="1"/>
          </p:cNvSpPr>
          <p:nvPr>
            <p:ph type="title"/>
          </p:nvPr>
        </p:nvSpPr>
        <p:spPr/>
        <p:txBody>
          <a:bodyPr/>
          <a:lstStyle/>
          <a:p>
            <a:pPr algn="l"/>
            <a:r>
              <a:rPr lang="nl-BE"/>
              <a:t>Deel IX Ventilatie</a:t>
            </a:r>
          </a:p>
        </p:txBody>
      </p:sp>
      <p:sp>
        <p:nvSpPr>
          <p:cNvPr id="3" name="Tijdelijke aanduiding voor inhoud 2">
            <a:extLst>
              <a:ext uri="{FF2B5EF4-FFF2-40B4-BE49-F238E27FC236}">
                <a16:creationId xmlns:a16="http://schemas.microsoft.com/office/drawing/2014/main" id="{20285549-7ECF-219D-7D97-FE61A68F57B1}"/>
              </a:ext>
            </a:extLst>
          </p:cNvPr>
          <p:cNvSpPr>
            <a:spLocks noGrp="1"/>
          </p:cNvSpPr>
          <p:nvPr>
            <p:ph sz="half" idx="2"/>
          </p:nvPr>
        </p:nvSpPr>
        <p:spPr/>
        <p:txBody>
          <a:bodyPr/>
          <a:lstStyle/>
          <a:p>
            <a:r>
              <a:rPr lang="nl-BE"/>
              <a:t>Deel IX bevat 7 delen</a:t>
            </a:r>
          </a:p>
          <a:p>
            <a:pPr lvl="1"/>
            <a:r>
              <a:rPr lang="nl-BE"/>
              <a:t>IX.1 Specifieke bewijsstukken</a:t>
            </a:r>
          </a:p>
          <a:p>
            <a:pPr lvl="1"/>
            <a:r>
              <a:rPr lang="nl-BE">
                <a:solidFill>
                  <a:srgbClr val="FF0000"/>
                </a:solidFill>
              </a:rPr>
              <a:t>IX.2 Algemene principes ventilatie in het EPC</a:t>
            </a:r>
          </a:p>
          <a:p>
            <a:pPr lvl="1"/>
            <a:r>
              <a:rPr lang="nl-BE"/>
              <a:t>IX.3 Stappenplan voor de inspectie van ventilatievoorzieningen</a:t>
            </a:r>
          </a:p>
          <a:p>
            <a:pPr lvl="1"/>
            <a:r>
              <a:rPr lang="nl-BE"/>
              <a:t>IX.4 Indeling ruimtes</a:t>
            </a:r>
          </a:p>
          <a:p>
            <a:pPr lvl="1"/>
            <a:r>
              <a:rPr lang="nl-BE"/>
              <a:t>IX.5 Ventilatieopeningen</a:t>
            </a:r>
          </a:p>
          <a:p>
            <a:pPr lvl="1"/>
            <a:r>
              <a:rPr lang="nl-BE"/>
              <a:t>IX.6 Mechanische ventilatietoestellen</a:t>
            </a:r>
          </a:p>
          <a:p>
            <a:pPr lvl="1"/>
            <a:r>
              <a:rPr lang="nl-BE"/>
              <a:t>IX.7 Invoerparameters mechanische ventilatietoestellen</a:t>
            </a:r>
          </a:p>
          <a:p>
            <a:endParaRPr lang="nl-BE"/>
          </a:p>
          <a:p>
            <a:endParaRPr lang="nl-BE"/>
          </a:p>
        </p:txBody>
      </p:sp>
    </p:spTree>
    <p:extLst>
      <p:ext uri="{BB962C8B-B14F-4D97-AF65-F5344CB8AC3E}">
        <p14:creationId xmlns:p14="http://schemas.microsoft.com/office/powerpoint/2010/main" val="355971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515994"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sz="2400"/>
              <a:t>STAP 1: Ruimtes identificeren (herhaling)</a:t>
            </a:r>
            <a:endParaRPr lang="en-US" sz="2800"/>
          </a:p>
          <a:p>
            <a:pPr marL="287655" indent="-287655"/>
            <a:endParaRPr lang="nl-BE"/>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90</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Uitgewerkt voorbeeld 2</a:t>
            </a:r>
          </a:p>
        </p:txBody>
      </p:sp>
      <p:graphicFrame>
        <p:nvGraphicFramePr>
          <p:cNvPr id="2" name="Tabel 9">
            <a:extLst>
              <a:ext uri="{FF2B5EF4-FFF2-40B4-BE49-F238E27FC236}">
                <a16:creationId xmlns:a16="http://schemas.microsoft.com/office/drawing/2014/main" id="{41CD00CB-1943-327B-711D-8898B3A5943B}"/>
              </a:ext>
            </a:extLst>
          </p:cNvPr>
          <p:cNvGraphicFramePr>
            <a:graphicFrameLocks/>
          </p:cNvGraphicFramePr>
          <p:nvPr/>
        </p:nvGraphicFramePr>
        <p:xfrm>
          <a:off x="4572000" y="2674784"/>
          <a:ext cx="4576945" cy="1623060"/>
        </p:xfrm>
        <a:graphic>
          <a:graphicData uri="http://schemas.openxmlformats.org/drawingml/2006/table">
            <a:tbl>
              <a:tblPr firstRow="1" bandRow="1">
                <a:tableStyleId>{5C22544A-7EE6-4342-B048-85BDC9FD1C3A}</a:tableStyleId>
              </a:tblPr>
              <a:tblGrid>
                <a:gridCol w="2152650">
                  <a:extLst>
                    <a:ext uri="{9D8B030D-6E8A-4147-A177-3AD203B41FA5}">
                      <a16:colId xmlns:a16="http://schemas.microsoft.com/office/drawing/2014/main" val="4139250026"/>
                    </a:ext>
                  </a:extLst>
                </a:gridCol>
                <a:gridCol w="2424295">
                  <a:extLst>
                    <a:ext uri="{9D8B030D-6E8A-4147-A177-3AD203B41FA5}">
                      <a16:colId xmlns:a16="http://schemas.microsoft.com/office/drawing/2014/main" val="192763088"/>
                    </a:ext>
                  </a:extLst>
                </a:gridCol>
              </a:tblGrid>
              <a:tr h="274320">
                <a:tc>
                  <a:txBody>
                    <a:bodyPr/>
                    <a:lstStyle/>
                    <a:p>
                      <a:r>
                        <a:rPr lang="nl-BE" sz="1400"/>
                        <a:t>NOOIT INVOEREN</a:t>
                      </a:r>
                    </a:p>
                  </a:txBody>
                  <a:tcPr marL="68580" marR="68580" marT="34290" marB="34290"/>
                </a:tc>
                <a:tc>
                  <a:txBody>
                    <a:bodyPr/>
                    <a:lstStyle/>
                    <a:p>
                      <a:endParaRPr lang="nl-BE" sz="1400"/>
                    </a:p>
                  </a:txBody>
                  <a:tcPr marL="68580" marR="68580" marT="34290" marB="34290"/>
                </a:tc>
                <a:extLst>
                  <a:ext uri="{0D108BD9-81ED-4DB2-BD59-A6C34878D82A}">
                    <a16:rowId xmlns:a16="http://schemas.microsoft.com/office/drawing/2014/main" val="433081127"/>
                  </a:ext>
                </a:extLst>
              </a:tr>
              <a:tr h="480060">
                <a:tc>
                  <a:txBody>
                    <a:bodyPr/>
                    <a:lstStyle/>
                    <a:p>
                      <a:r>
                        <a:rPr lang="nl-BE" sz="1400"/>
                        <a:t>Ruimtes buiten BV</a:t>
                      </a:r>
                    </a:p>
                  </a:txBody>
                  <a:tcPr marL="68580" marR="68580" marT="34290" marB="34290"/>
                </a:tc>
                <a:tc>
                  <a:txBody>
                    <a:bodyPr/>
                    <a:lstStyle/>
                    <a:p>
                      <a:pPr algn="ctr"/>
                      <a:r>
                        <a:rPr lang="nl-BE" sz="1400"/>
                        <a:t>Kelder buiten BV, dus niet invoeren</a:t>
                      </a:r>
                    </a:p>
                  </a:txBody>
                  <a:tcPr marL="68580" marR="68580" marT="34290" marB="34290"/>
                </a:tc>
                <a:extLst>
                  <a:ext uri="{0D108BD9-81ED-4DB2-BD59-A6C34878D82A}">
                    <a16:rowId xmlns:a16="http://schemas.microsoft.com/office/drawing/2014/main" val="2906097452"/>
                  </a:ext>
                </a:extLst>
              </a:tr>
              <a:tr h="274320">
                <a:tc>
                  <a:txBody>
                    <a:bodyPr/>
                    <a:lstStyle/>
                    <a:p>
                      <a:r>
                        <a:rPr lang="nl-BE" sz="1400"/>
                        <a:t>Circulatieruimtes</a:t>
                      </a:r>
                    </a:p>
                  </a:txBody>
                  <a:tcPr marL="68580" marR="68580" marT="34290" marB="34290"/>
                </a:tc>
                <a:tc>
                  <a:txBody>
                    <a:bodyPr/>
                    <a:lstStyle/>
                    <a:p>
                      <a:pPr algn="ctr"/>
                      <a:r>
                        <a:rPr lang="nl-BE" sz="1400"/>
                        <a:t>OK</a:t>
                      </a:r>
                    </a:p>
                  </a:txBody>
                  <a:tcPr marL="68580" marR="68580" marT="34290" marB="34290"/>
                </a:tc>
                <a:extLst>
                  <a:ext uri="{0D108BD9-81ED-4DB2-BD59-A6C34878D82A}">
                    <a16:rowId xmlns:a16="http://schemas.microsoft.com/office/drawing/2014/main" val="3612039883"/>
                  </a:ext>
                </a:extLst>
              </a:tr>
              <a:tr h="274320">
                <a:tc>
                  <a:txBody>
                    <a:bodyPr/>
                    <a:lstStyle/>
                    <a:p>
                      <a:r>
                        <a:rPr lang="nl-BE" sz="1400"/>
                        <a:t>Garage</a:t>
                      </a:r>
                    </a:p>
                  </a:txBody>
                  <a:tcPr marL="68580" marR="68580" marT="34290" marB="34290"/>
                </a:tc>
                <a:tc>
                  <a:txBody>
                    <a:bodyPr/>
                    <a:lstStyle/>
                    <a:p>
                      <a:pPr algn="ctr"/>
                      <a:r>
                        <a:rPr lang="nl-BE" sz="1400"/>
                        <a:t>-</a:t>
                      </a:r>
                    </a:p>
                  </a:txBody>
                  <a:tcPr marL="68580" marR="68580" marT="34290" marB="34290"/>
                </a:tc>
                <a:extLst>
                  <a:ext uri="{0D108BD9-81ED-4DB2-BD59-A6C34878D82A}">
                    <a16:rowId xmlns:a16="http://schemas.microsoft.com/office/drawing/2014/main" val="4189456790"/>
                  </a:ext>
                </a:extLst>
              </a:tr>
              <a:tr h="274320">
                <a:tc>
                  <a:txBody>
                    <a:bodyPr/>
                    <a:lstStyle/>
                    <a:p>
                      <a:r>
                        <a:rPr lang="nl-BE" sz="1400"/>
                        <a:t>‘Donkere’ 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t>-</a:t>
                      </a:r>
                    </a:p>
                  </a:txBody>
                  <a:tcPr marL="68580" marR="68580" marT="34290" marB="34290"/>
                </a:tc>
                <a:extLst>
                  <a:ext uri="{0D108BD9-81ED-4DB2-BD59-A6C34878D82A}">
                    <a16:rowId xmlns:a16="http://schemas.microsoft.com/office/drawing/2014/main" val="1796448205"/>
                  </a:ext>
                </a:extLst>
              </a:tr>
            </a:tbl>
          </a:graphicData>
        </a:graphic>
      </p:graphicFrame>
      <p:graphicFrame>
        <p:nvGraphicFramePr>
          <p:cNvPr id="4" name="Tabel 3">
            <a:extLst>
              <a:ext uri="{FF2B5EF4-FFF2-40B4-BE49-F238E27FC236}">
                <a16:creationId xmlns:a16="http://schemas.microsoft.com/office/drawing/2014/main" id="{CAE45A40-99C1-355D-1821-EA32425D1CA7}"/>
              </a:ext>
            </a:extLst>
          </p:cNvPr>
          <p:cNvGraphicFramePr>
            <a:graphicFrameLocks/>
          </p:cNvGraphicFramePr>
          <p:nvPr>
            <p:extLst>
              <p:ext uri="{D42A27DB-BD31-4B8C-83A1-F6EECF244321}">
                <p14:modId xmlns:p14="http://schemas.microsoft.com/office/powerpoint/2010/main" val="2269549772"/>
              </p:ext>
            </p:extLst>
          </p:nvPr>
        </p:nvGraphicFramePr>
        <p:xfrm>
          <a:off x="4572000" y="4497566"/>
          <a:ext cx="4572000" cy="1093707"/>
        </p:xfrm>
        <a:graphic>
          <a:graphicData uri="http://schemas.openxmlformats.org/drawingml/2006/table">
            <a:tbl>
              <a:tblPr firstRow="1" bandRow="1">
                <a:tableStyleId>{5C22544A-7EE6-4342-B048-85BDC9FD1C3A}</a:tableStyleId>
              </a:tblPr>
              <a:tblGrid>
                <a:gridCol w="2136369">
                  <a:extLst>
                    <a:ext uri="{9D8B030D-6E8A-4147-A177-3AD203B41FA5}">
                      <a16:colId xmlns:a16="http://schemas.microsoft.com/office/drawing/2014/main" val="4139250026"/>
                    </a:ext>
                  </a:extLst>
                </a:gridCol>
                <a:gridCol w="2435631">
                  <a:extLst>
                    <a:ext uri="{9D8B030D-6E8A-4147-A177-3AD203B41FA5}">
                      <a16:colId xmlns:a16="http://schemas.microsoft.com/office/drawing/2014/main" val="192763088"/>
                    </a:ext>
                  </a:extLst>
                </a:gridCol>
              </a:tblGrid>
              <a:tr h="253316">
                <a:tc>
                  <a:txBody>
                    <a:bodyPr/>
                    <a:lstStyle/>
                    <a:p>
                      <a:r>
                        <a:rPr lang="nl-BE" sz="1400"/>
                        <a:t>ALTIJD INVOEREN</a:t>
                      </a:r>
                    </a:p>
                  </a:txBody>
                  <a:tcPr marL="68580" marR="68580" marT="34290" marB="34290"/>
                </a:tc>
                <a:tc>
                  <a:txBody>
                    <a:bodyPr/>
                    <a:lstStyle/>
                    <a:p>
                      <a:pPr algn="ctr"/>
                      <a:endParaRPr lang="nl-BE" sz="1400"/>
                    </a:p>
                  </a:txBody>
                  <a:tcPr marL="68580" marR="68580" marT="34290" marB="34290"/>
                </a:tc>
                <a:extLst>
                  <a:ext uri="{0D108BD9-81ED-4DB2-BD59-A6C34878D82A}">
                    <a16:rowId xmlns:a16="http://schemas.microsoft.com/office/drawing/2014/main" val="433081127"/>
                  </a:ext>
                </a:extLst>
              </a:tr>
              <a:tr h="529827">
                <a:tc>
                  <a:txBody>
                    <a:bodyPr/>
                    <a:lstStyle/>
                    <a:p>
                      <a:r>
                        <a:rPr lang="nl-BE" sz="1400"/>
                        <a:t>Natte ruimtes</a:t>
                      </a:r>
                    </a:p>
                  </a:txBody>
                  <a:tcPr marL="68580" marR="68580" marT="34290" marB="34290"/>
                </a:tc>
                <a:tc>
                  <a:txBody>
                    <a:bodyPr/>
                    <a:lstStyle/>
                    <a:p>
                      <a:pPr algn="ctr"/>
                      <a:r>
                        <a:rPr lang="nl-BE" sz="1400"/>
                        <a:t>#4 (keuken fictief opsplitsen van living + eetkamer)</a:t>
                      </a:r>
                    </a:p>
                  </a:txBody>
                  <a:tcPr marL="68580" marR="68580" marT="34290" marB="34290"/>
                </a:tc>
                <a:extLst>
                  <a:ext uri="{0D108BD9-81ED-4DB2-BD59-A6C34878D82A}">
                    <a16:rowId xmlns:a16="http://schemas.microsoft.com/office/drawing/2014/main" val="2906097452"/>
                  </a:ext>
                </a:extLst>
              </a:tr>
              <a:tr h="253316">
                <a:tc>
                  <a:txBody>
                    <a:bodyPr/>
                    <a:lstStyle/>
                    <a:p>
                      <a:r>
                        <a:rPr lang="nl-BE" sz="1400"/>
                        <a:t>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t>#3</a:t>
                      </a:r>
                    </a:p>
                  </a:txBody>
                  <a:tcPr marL="68580" marR="68580" marT="34290" marB="34290"/>
                </a:tc>
                <a:extLst>
                  <a:ext uri="{0D108BD9-81ED-4DB2-BD59-A6C34878D82A}">
                    <a16:rowId xmlns:a16="http://schemas.microsoft.com/office/drawing/2014/main" val="3612039883"/>
                  </a:ext>
                </a:extLst>
              </a:tr>
            </a:tbl>
          </a:graphicData>
        </a:graphic>
      </p:graphicFrame>
      <p:sp>
        <p:nvSpPr>
          <p:cNvPr id="9" name="Tekstvak 8">
            <a:extLst>
              <a:ext uri="{FF2B5EF4-FFF2-40B4-BE49-F238E27FC236}">
                <a16:creationId xmlns:a16="http://schemas.microsoft.com/office/drawing/2014/main" id="{BEC5020D-6AD2-6299-3E47-07FF05F63F63}"/>
              </a:ext>
            </a:extLst>
          </p:cNvPr>
          <p:cNvSpPr txBox="1"/>
          <p:nvPr/>
        </p:nvSpPr>
        <p:spPr>
          <a:xfrm>
            <a:off x="5318324" y="5640954"/>
            <a:ext cx="3286124" cy="300082"/>
          </a:xfrm>
          <a:prstGeom prst="rect">
            <a:avLst/>
          </a:prstGeom>
          <a:noFill/>
        </p:spPr>
        <p:txBody>
          <a:bodyPr wrap="square" rtlCol="0">
            <a:spAutoFit/>
          </a:bodyPr>
          <a:lstStyle/>
          <a:p>
            <a:r>
              <a:rPr lang="nl-BE" sz="1350" b="1">
                <a:solidFill>
                  <a:srgbClr val="FF0000"/>
                </a:solidFill>
              </a:rPr>
              <a:t>! GEEN OPPERVLAKTES OPMETEN</a:t>
            </a:r>
          </a:p>
        </p:txBody>
      </p:sp>
      <p:sp>
        <p:nvSpPr>
          <p:cNvPr id="19" name="Rechthoek 18">
            <a:extLst>
              <a:ext uri="{FF2B5EF4-FFF2-40B4-BE49-F238E27FC236}">
                <a16:creationId xmlns:a16="http://schemas.microsoft.com/office/drawing/2014/main" id="{D2A9B3B0-E5F6-FEE4-9875-91DC6B3FD9E0}"/>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Afbeelding 19">
            <a:extLst>
              <a:ext uri="{FF2B5EF4-FFF2-40B4-BE49-F238E27FC236}">
                <a16:creationId xmlns:a16="http://schemas.microsoft.com/office/drawing/2014/main" id="{7D7D68C5-2EAC-C601-E74B-4706F54B7990}"/>
              </a:ext>
            </a:extLst>
          </p:cNvPr>
          <p:cNvPicPr>
            <a:picLocks noChangeAspect="1"/>
          </p:cNvPicPr>
          <p:nvPr/>
        </p:nvPicPr>
        <p:blipFill>
          <a:blip r:embed="rId6"/>
          <a:stretch>
            <a:fillRect/>
          </a:stretch>
        </p:blipFill>
        <p:spPr>
          <a:xfrm>
            <a:off x="185563" y="2398123"/>
            <a:ext cx="4261471" cy="3799442"/>
          </a:xfrm>
          <a:prstGeom prst="rect">
            <a:avLst/>
          </a:prstGeom>
        </p:spPr>
      </p:pic>
      <p:sp>
        <p:nvSpPr>
          <p:cNvPr id="21" name="Rechthoek 20">
            <a:extLst>
              <a:ext uri="{FF2B5EF4-FFF2-40B4-BE49-F238E27FC236}">
                <a16:creationId xmlns:a16="http://schemas.microsoft.com/office/drawing/2014/main" id="{7D8637AC-2F1A-B588-E8C0-0A2608793F28}"/>
              </a:ext>
            </a:extLst>
          </p:cNvPr>
          <p:cNvSpPr/>
          <p:nvPr/>
        </p:nvSpPr>
        <p:spPr>
          <a:xfrm>
            <a:off x="1697686" y="2890312"/>
            <a:ext cx="1318846" cy="4154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CIRCULATIE</a:t>
            </a:r>
          </a:p>
        </p:txBody>
      </p:sp>
      <p:sp>
        <p:nvSpPr>
          <p:cNvPr id="22" name="Rechthoek 21">
            <a:extLst>
              <a:ext uri="{FF2B5EF4-FFF2-40B4-BE49-F238E27FC236}">
                <a16:creationId xmlns:a16="http://schemas.microsoft.com/office/drawing/2014/main" id="{71C2A296-56E9-B8F9-C825-EE03F843E2F2}"/>
              </a:ext>
            </a:extLst>
          </p:cNvPr>
          <p:cNvSpPr/>
          <p:nvPr/>
        </p:nvSpPr>
        <p:spPr>
          <a:xfrm>
            <a:off x="590954" y="4910345"/>
            <a:ext cx="2095866" cy="3209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CIRCULATIE</a:t>
            </a:r>
          </a:p>
        </p:txBody>
      </p:sp>
      <p:sp>
        <p:nvSpPr>
          <p:cNvPr id="23" name="Rechthoek 22">
            <a:extLst>
              <a:ext uri="{FF2B5EF4-FFF2-40B4-BE49-F238E27FC236}">
                <a16:creationId xmlns:a16="http://schemas.microsoft.com/office/drawing/2014/main" id="{7612EA4E-763E-4B3A-3F55-957C22DE8406}"/>
              </a:ext>
            </a:extLst>
          </p:cNvPr>
          <p:cNvSpPr/>
          <p:nvPr/>
        </p:nvSpPr>
        <p:spPr>
          <a:xfrm>
            <a:off x="1708125" y="5231264"/>
            <a:ext cx="1318846" cy="1121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4" name="Rechthoek 23">
            <a:extLst>
              <a:ext uri="{FF2B5EF4-FFF2-40B4-BE49-F238E27FC236}">
                <a16:creationId xmlns:a16="http://schemas.microsoft.com/office/drawing/2014/main" id="{69037587-52B3-89A5-EF68-17246D2E9487}"/>
              </a:ext>
            </a:extLst>
          </p:cNvPr>
          <p:cNvSpPr/>
          <p:nvPr/>
        </p:nvSpPr>
        <p:spPr>
          <a:xfrm>
            <a:off x="2686821" y="5321573"/>
            <a:ext cx="340151" cy="17709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5" name="Rechthoek 24">
            <a:extLst>
              <a:ext uri="{FF2B5EF4-FFF2-40B4-BE49-F238E27FC236}">
                <a16:creationId xmlns:a16="http://schemas.microsoft.com/office/drawing/2014/main" id="{040A2634-36F1-20B1-319E-780FF8F9ED0D}"/>
              </a:ext>
            </a:extLst>
          </p:cNvPr>
          <p:cNvSpPr/>
          <p:nvPr/>
        </p:nvSpPr>
        <p:spPr>
          <a:xfrm>
            <a:off x="2686820" y="5090384"/>
            <a:ext cx="340151" cy="17709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6" name="Rechthoek 25">
            <a:extLst>
              <a:ext uri="{FF2B5EF4-FFF2-40B4-BE49-F238E27FC236}">
                <a16:creationId xmlns:a16="http://schemas.microsoft.com/office/drawing/2014/main" id="{D072F925-E021-91EE-6632-971198493958}"/>
              </a:ext>
            </a:extLst>
          </p:cNvPr>
          <p:cNvSpPr/>
          <p:nvPr/>
        </p:nvSpPr>
        <p:spPr>
          <a:xfrm>
            <a:off x="3026971" y="2890312"/>
            <a:ext cx="1189711" cy="58688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NAT 1</a:t>
            </a:r>
          </a:p>
        </p:txBody>
      </p:sp>
      <p:sp>
        <p:nvSpPr>
          <p:cNvPr id="27" name="Rechthoek 26">
            <a:extLst>
              <a:ext uri="{FF2B5EF4-FFF2-40B4-BE49-F238E27FC236}">
                <a16:creationId xmlns:a16="http://schemas.microsoft.com/office/drawing/2014/main" id="{D01A4796-7004-862B-30E3-B092255F64B9}"/>
              </a:ext>
            </a:extLst>
          </p:cNvPr>
          <p:cNvSpPr/>
          <p:nvPr/>
        </p:nvSpPr>
        <p:spPr>
          <a:xfrm>
            <a:off x="2662646" y="3338906"/>
            <a:ext cx="340151" cy="14333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525"/>
              <a:t>NAT 2</a:t>
            </a:r>
          </a:p>
        </p:txBody>
      </p:sp>
      <p:sp>
        <p:nvSpPr>
          <p:cNvPr id="28" name="Rechthoek 27">
            <a:extLst>
              <a:ext uri="{FF2B5EF4-FFF2-40B4-BE49-F238E27FC236}">
                <a16:creationId xmlns:a16="http://schemas.microsoft.com/office/drawing/2014/main" id="{D7F52FE3-8BD8-1CF6-FBD8-E431FA8DBAE6}"/>
              </a:ext>
            </a:extLst>
          </p:cNvPr>
          <p:cNvSpPr/>
          <p:nvPr/>
        </p:nvSpPr>
        <p:spPr>
          <a:xfrm>
            <a:off x="3002797" y="4910346"/>
            <a:ext cx="1189711" cy="58688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NAT 4</a:t>
            </a:r>
          </a:p>
        </p:txBody>
      </p:sp>
      <p:sp>
        <p:nvSpPr>
          <p:cNvPr id="29" name="Rechthoek 28">
            <a:extLst>
              <a:ext uri="{FF2B5EF4-FFF2-40B4-BE49-F238E27FC236}">
                <a16:creationId xmlns:a16="http://schemas.microsoft.com/office/drawing/2014/main" id="{DFCFC833-87BC-E31A-B9F0-4001E2005303}"/>
              </a:ext>
            </a:extLst>
          </p:cNvPr>
          <p:cNvSpPr/>
          <p:nvPr/>
        </p:nvSpPr>
        <p:spPr>
          <a:xfrm>
            <a:off x="2700008" y="4915386"/>
            <a:ext cx="291802" cy="15466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525"/>
              <a:t>NAT 3</a:t>
            </a:r>
          </a:p>
        </p:txBody>
      </p:sp>
      <p:sp>
        <p:nvSpPr>
          <p:cNvPr id="30" name="Rechthoek 29">
            <a:extLst>
              <a:ext uri="{FF2B5EF4-FFF2-40B4-BE49-F238E27FC236}">
                <a16:creationId xmlns:a16="http://schemas.microsoft.com/office/drawing/2014/main" id="{B3513E4C-85DE-440D-A4D0-A3BEEF9A6777}"/>
              </a:ext>
            </a:extLst>
          </p:cNvPr>
          <p:cNvSpPr/>
          <p:nvPr/>
        </p:nvSpPr>
        <p:spPr>
          <a:xfrm>
            <a:off x="649203" y="2890312"/>
            <a:ext cx="1038044" cy="1219933"/>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VERBLIJF 1</a:t>
            </a:r>
          </a:p>
        </p:txBody>
      </p:sp>
      <p:sp>
        <p:nvSpPr>
          <p:cNvPr id="31" name="Rechthoek 30">
            <a:extLst>
              <a:ext uri="{FF2B5EF4-FFF2-40B4-BE49-F238E27FC236}">
                <a16:creationId xmlns:a16="http://schemas.microsoft.com/office/drawing/2014/main" id="{E3DB5383-3BA6-9061-873F-15EEAE738D25}"/>
              </a:ext>
            </a:extLst>
          </p:cNvPr>
          <p:cNvSpPr/>
          <p:nvPr/>
        </p:nvSpPr>
        <p:spPr>
          <a:xfrm>
            <a:off x="1732497" y="3313121"/>
            <a:ext cx="967511" cy="792729"/>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VERBLIJF 2</a:t>
            </a:r>
          </a:p>
        </p:txBody>
      </p:sp>
      <p:sp>
        <p:nvSpPr>
          <p:cNvPr id="32" name="Vrije vorm: vorm 31">
            <a:extLst>
              <a:ext uri="{FF2B5EF4-FFF2-40B4-BE49-F238E27FC236}">
                <a16:creationId xmlns:a16="http://schemas.microsoft.com/office/drawing/2014/main" id="{F77A90B3-61B9-331D-B7BE-36D7E374E126}"/>
              </a:ext>
            </a:extLst>
          </p:cNvPr>
          <p:cNvSpPr/>
          <p:nvPr/>
        </p:nvSpPr>
        <p:spPr>
          <a:xfrm>
            <a:off x="607439" y="5239323"/>
            <a:ext cx="3228975" cy="895350"/>
          </a:xfrm>
          <a:custGeom>
            <a:avLst/>
            <a:gdLst>
              <a:gd name="connsiteX0" fmla="*/ 0 w 4305300"/>
              <a:gd name="connsiteY0" fmla="*/ 0 h 1193800"/>
              <a:gd name="connsiteX1" fmla="*/ 0 w 4305300"/>
              <a:gd name="connsiteY1" fmla="*/ 0 h 1193800"/>
              <a:gd name="connsiteX2" fmla="*/ 95250 w 4305300"/>
              <a:gd name="connsiteY2" fmla="*/ 6350 h 1193800"/>
              <a:gd name="connsiteX3" fmla="*/ 1447800 w 4305300"/>
              <a:gd name="connsiteY3" fmla="*/ 0 h 1193800"/>
              <a:gd name="connsiteX4" fmla="*/ 1447800 w 4305300"/>
              <a:gd name="connsiteY4" fmla="*/ 158750 h 1193800"/>
              <a:gd name="connsiteX5" fmla="*/ 1517650 w 4305300"/>
              <a:gd name="connsiteY5" fmla="*/ 165100 h 1193800"/>
              <a:gd name="connsiteX6" fmla="*/ 2755900 w 4305300"/>
              <a:gd name="connsiteY6" fmla="*/ 139700 h 1193800"/>
              <a:gd name="connsiteX7" fmla="*/ 2743200 w 4305300"/>
              <a:gd name="connsiteY7" fmla="*/ 393700 h 1193800"/>
              <a:gd name="connsiteX8" fmla="*/ 2825750 w 4305300"/>
              <a:gd name="connsiteY8" fmla="*/ 393700 h 1193800"/>
              <a:gd name="connsiteX9" fmla="*/ 4305300 w 4305300"/>
              <a:gd name="connsiteY9" fmla="*/ 387350 h 1193800"/>
              <a:gd name="connsiteX10" fmla="*/ 4286250 w 4305300"/>
              <a:gd name="connsiteY10" fmla="*/ 1187450 h 1193800"/>
              <a:gd name="connsiteX11" fmla="*/ 0 w 4305300"/>
              <a:gd name="connsiteY11" fmla="*/ 1193800 h 1193800"/>
              <a:gd name="connsiteX12" fmla="*/ 0 w 4305300"/>
              <a:gd name="connsiteY12"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5300" h="1193800">
                <a:moveTo>
                  <a:pt x="0" y="0"/>
                </a:moveTo>
                <a:lnTo>
                  <a:pt x="0" y="0"/>
                </a:lnTo>
                <a:lnTo>
                  <a:pt x="95250" y="6350"/>
                </a:lnTo>
                <a:lnTo>
                  <a:pt x="1447800" y="0"/>
                </a:lnTo>
                <a:lnTo>
                  <a:pt x="1447800" y="158750"/>
                </a:lnTo>
                <a:lnTo>
                  <a:pt x="1517650" y="165100"/>
                </a:lnTo>
                <a:lnTo>
                  <a:pt x="2755900" y="139700"/>
                </a:lnTo>
                <a:lnTo>
                  <a:pt x="2743200" y="393700"/>
                </a:lnTo>
                <a:lnTo>
                  <a:pt x="2825750" y="393700"/>
                </a:lnTo>
                <a:lnTo>
                  <a:pt x="4305300" y="387350"/>
                </a:lnTo>
                <a:lnTo>
                  <a:pt x="4286250" y="1187450"/>
                </a:lnTo>
                <a:lnTo>
                  <a:pt x="0" y="1193800"/>
                </a:lnTo>
                <a:cubicBezTo>
                  <a:pt x="2117" y="800100"/>
                  <a:pt x="4233" y="406400"/>
                  <a:pt x="0" y="0"/>
                </a:cubicBezTo>
                <a:close/>
              </a:path>
            </a:pathLst>
          </a:cu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VERBLIJF 3</a:t>
            </a:r>
          </a:p>
        </p:txBody>
      </p:sp>
      <p:sp>
        <p:nvSpPr>
          <p:cNvPr id="3" name="Ovaal 2">
            <a:extLst>
              <a:ext uri="{FF2B5EF4-FFF2-40B4-BE49-F238E27FC236}">
                <a16:creationId xmlns:a16="http://schemas.microsoft.com/office/drawing/2014/main" id="{EA956B95-003C-F356-7839-747BB0BD59BD}"/>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DF2B5A06-432D-D240-157A-08E61C54C207}"/>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11" name="Graphic 10" descr="Architectuur">
            <a:extLst>
              <a:ext uri="{FF2B5EF4-FFF2-40B4-BE49-F238E27FC236}">
                <a16:creationId xmlns:a16="http://schemas.microsoft.com/office/drawing/2014/main" id="{F00CBD4D-2453-C8D5-3D54-D38F845E22F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5010340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515994"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sz="2400"/>
              <a:t>STAP 2: Ventilatieopeningen identificeren</a:t>
            </a:r>
            <a:endParaRPr lang="en-US" sz="2800"/>
          </a:p>
          <a:p>
            <a:pPr marL="287655" indent="-287655"/>
            <a:endParaRPr lang="nl-BE"/>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91</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Uitgewerkt voorbeeld 2</a:t>
            </a:r>
          </a:p>
        </p:txBody>
      </p:sp>
      <p:sp>
        <p:nvSpPr>
          <p:cNvPr id="19" name="Rechthoek 18">
            <a:extLst>
              <a:ext uri="{FF2B5EF4-FFF2-40B4-BE49-F238E27FC236}">
                <a16:creationId xmlns:a16="http://schemas.microsoft.com/office/drawing/2014/main" id="{D2A9B3B0-E5F6-FEE4-9875-91DC6B3FD9E0}"/>
              </a:ext>
            </a:extLst>
          </p:cNvPr>
          <p:cNvSpPr/>
          <p:nvPr/>
        </p:nvSpPr>
        <p:spPr>
          <a:xfrm>
            <a:off x="4926571" y="5971886"/>
            <a:ext cx="4261471" cy="195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a:solidFill>
                  <a:schemeClr val="tx1"/>
                </a:solidFill>
              </a:rPr>
              <a:t>Deur naar tuin: geen ventilatierooster</a:t>
            </a:r>
          </a:p>
        </p:txBody>
      </p:sp>
      <p:pic>
        <p:nvPicPr>
          <p:cNvPr id="20" name="Afbeelding 19">
            <a:extLst>
              <a:ext uri="{FF2B5EF4-FFF2-40B4-BE49-F238E27FC236}">
                <a16:creationId xmlns:a16="http://schemas.microsoft.com/office/drawing/2014/main" id="{7D7D68C5-2EAC-C601-E74B-4706F54B7990}"/>
              </a:ext>
            </a:extLst>
          </p:cNvPr>
          <p:cNvPicPr>
            <a:picLocks noChangeAspect="1"/>
          </p:cNvPicPr>
          <p:nvPr/>
        </p:nvPicPr>
        <p:blipFill>
          <a:blip r:embed="rId6"/>
          <a:stretch>
            <a:fillRect/>
          </a:stretch>
        </p:blipFill>
        <p:spPr>
          <a:xfrm>
            <a:off x="4572000" y="2161116"/>
            <a:ext cx="4261471" cy="3799442"/>
          </a:xfrm>
          <a:prstGeom prst="rect">
            <a:avLst/>
          </a:prstGeom>
        </p:spPr>
      </p:pic>
      <p:sp>
        <p:nvSpPr>
          <p:cNvPr id="29" name="Rechthoek 28">
            <a:extLst>
              <a:ext uri="{FF2B5EF4-FFF2-40B4-BE49-F238E27FC236}">
                <a16:creationId xmlns:a16="http://schemas.microsoft.com/office/drawing/2014/main" id="{DFCFC833-87BC-E31A-B9F0-4001E2005303}"/>
              </a:ext>
            </a:extLst>
          </p:cNvPr>
          <p:cNvSpPr/>
          <p:nvPr/>
        </p:nvSpPr>
        <p:spPr>
          <a:xfrm>
            <a:off x="7086445" y="4678379"/>
            <a:ext cx="291802" cy="15466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525"/>
              <a:t>AT 3</a:t>
            </a:r>
          </a:p>
        </p:txBody>
      </p:sp>
      <p:sp>
        <p:nvSpPr>
          <p:cNvPr id="30" name="Rechthoek 29">
            <a:extLst>
              <a:ext uri="{FF2B5EF4-FFF2-40B4-BE49-F238E27FC236}">
                <a16:creationId xmlns:a16="http://schemas.microsoft.com/office/drawing/2014/main" id="{B3513E4C-85DE-440D-A4D0-A3BEEF9A6777}"/>
              </a:ext>
            </a:extLst>
          </p:cNvPr>
          <p:cNvSpPr/>
          <p:nvPr/>
        </p:nvSpPr>
        <p:spPr>
          <a:xfrm>
            <a:off x="5035640" y="2653305"/>
            <a:ext cx="1038044" cy="1219933"/>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Slaapkamer 1</a:t>
            </a:r>
          </a:p>
        </p:txBody>
      </p:sp>
      <p:sp>
        <p:nvSpPr>
          <p:cNvPr id="31" name="Rechthoek 30">
            <a:extLst>
              <a:ext uri="{FF2B5EF4-FFF2-40B4-BE49-F238E27FC236}">
                <a16:creationId xmlns:a16="http://schemas.microsoft.com/office/drawing/2014/main" id="{E3DB5383-3BA6-9061-873F-15EEAE738D25}"/>
              </a:ext>
            </a:extLst>
          </p:cNvPr>
          <p:cNvSpPr/>
          <p:nvPr/>
        </p:nvSpPr>
        <p:spPr>
          <a:xfrm>
            <a:off x="6118934" y="3076114"/>
            <a:ext cx="967511" cy="792729"/>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Slaapkamer 2</a:t>
            </a:r>
          </a:p>
        </p:txBody>
      </p:sp>
      <p:sp>
        <p:nvSpPr>
          <p:cNvPr id="32" name="Vrije vorm: vorm 31">
            <a:extLst>
              <a:ext uri="{FF2B5EF4-FFF2-40B4-BE49-F238E27FC236}">
                <a16:creationId xmlns:a16="http://schemas.microsoft.com/office/drawing/2014/main" id="{F77A90B3-61B9-331D-B7BE-36D7E374E126}"/>
              </a:ext>
            </a:extLst>
          </p:cNvPr>
          <p:cNvSpPr/>
          <p:nvPr/>
        </p:nvSpPr>
        <p:spPr>
          <a:xfrm>
            <a:off x="4993876" y="5002316"/>
            <a:ext cx="3228975" cy="895350"/>
          </a:xfrm>
          <a:custGeom>
            <a:avLst/>
            <a:gdLst>
              <a:gd name="connsiteX0" fmla="*/ 0 w 4305300"/>
              <a:gd name="connsiteY0" fmla="*/ 0 h 1193800"/>
              <a:gd name="connsiteX1" fmla="*/ 0 w 4305300"/>
              <a:gd name="connsiteY1" fmla="*/ 0 h 1193800"/>
              <a:gd name="connsiteX2" fmla="*/ 95250 w 4305300"/>
              <a:gd name="connsiteY2" fmla="*/ 6350 h 1193800"/>
              <a:gd name="connsiteX3" fmla="*/ 1447800 w 4305300"/>
              <a:gd name="connsiteY3" fmla="*/ 0 h 1193800"/>
              <a:gd name="connsiteX4" fmla="*/ 1447800 w 4305300"/>
              <a:gd name="connsiteY4" fmla="*/ 158750 h 1193800"/>
              <a:gd name="connsiteX5" fmla="*/ 1517650 w 4305300"/>
              <a:gd name="connsiteY5" fmla="*/ 165100 h 1193800"/>
              <a:gd name="connsiteX6" fmla="*/ 2755900 w 4305300"/>
              <a:gd name="connsiteY6" fmla="*/ 139700 h 1193800"/>
              <a:gd name="connsiteX7" fmla="*/ 2743200 w 4305300"/>
              <a:gd name="connsiteY7" fmla="*/ 393700 h 1193800"/>
              <a:gd name="connsiteX8" fmla="*/ 2825750 w 4305300"/>
              <a:gd name="connsiteY8" fmla="*/ 393700 h 1193800"/>
              <a:gd name="connsiteX9" fmla="*/ 4305300 w 4305300"/>
              <a:gd name="connsiteY9" fmla="*/ 387350 h 1193800"/>
              <a:gd name="connsiteX10" fmla="*/ 4286250 w 4305300"/>
              <a:gd name="connsiteY10" fmla="*/ 1187450 h 1193800"/>
              <a:gd name="connsiteX11" fmla="*/ 0 w 4305300"/>
              <a:gd name="connsiteY11" fmla="*/ 1193800 h 1193800"/>
              <a:gd name="connsiteX12" fmla="*/ 0 w 4305300"/>
              <a:gd name="connsiteY12"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5300" h="1193800">
                <a:moveTo>
                  <a:pt x="0" y="0"/>
                </a:moveTo>
                <a:lnTo>
                  <a:pt x="0" y="0"/>
                </a:lnTo>
                <a:lnTo>
                  <a:pt x="95250" y="6350"/>
                </a:lnTo>
                <a:lnTo>
                  <a:pt x="1447800" y="0"/>
                </a:lnTo>
                <a:lnTo>
                  <a:pt x="1447800" y="158750"/>
                </a:lnTo>
                <a:lnTo>
                  <a:pt x="1517650" y="165100"/>
                </a:lnTo>
                <a:lnTo>
                  <a:pt x="2755900" y="139700"/>
                </a:lnTo>
                <a:lnTo>
                  <a:pt x="2743200" y="393700"/>
                </a:lnTo>
                <a:lnTo>
                  <a:pt x="2825750" y="393700"/>
                </a:lnTo>
                <a:lnTo>
                  <a:pt x="4305300" y="387350"/>
                </a:lnTo>
                <a:lnTo>
                  <a:pt x="4286250" y="1187450"/>
                </a:lnTo>
                <a:lnTo>
                  <a:pt x="0" y="1193800"/>
                </a:lnTo>
                <a:cubicBezTo>
                  <a:pt x="2117" y="800100"/>
                  <a:pt x="4233" y="406400"/>
                  <a:pt x="0" y="0"/>
                </a:cubicBezTo>
                <a:close/>
              </a:path>
            </a:pathLst>
          </a:cu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Living + eetkamer</a:t>
            </a:r>
          </a:p>
        </p:txBody>
      </p:sp>
      <p:pic>
        <p:nvPicPr>
          <p:cNvPr id="3" name="Afbeelding 2">
            <a:extLst>
              <a:ext uri="{FF2B5EF4-FFF2-40B4-BE49-F238E27FC236}">
                <a16:creationId xmlns:a16="http://schemas.microsoft.com/office/drawing/2014/main" id="{F99D8B48-84EC-93D6-5B7B-02FBCBA865BD}"/>
              </a:ext>
            </a:extLst>
          </p:cNvPr>
          <p:cNvPicPr>
            <a:picLocks noChangeAspect="1"/>
          </p:cNvPicPr>
          <p:nvPr/>
        </p:nvPicPr>
        <p:blipFill rotWithShape="1">
          <a:blip r:embed="rId7"/>
          <a:srcRect l="10065" t="18807" r="11752" b="26567"/>
          <a:stretch/>
        </p:blipFill>
        <p:spPr>
          <a:xfrm>
            <a:off x="925164" y="2080417"/>
            <a:ext cx="2751690" cy="1441910"/>
          </a:xfrm>
          <a:prstGeom prst="rect">
            <a:avLst/>
          </a:prstGeom>
        </p:spPr>
      </p:pic>
      <p:sp>
        <p:nvSpPr>
          <p:cNvPr id="11" name="Tekstvak 10">
            <a:extLst>
              <a:ext uri="{FF2B5EF4-FFF2-40B4-BE49-F238E27FC236}">
                <a16:creationId xmlns:a16="http://schemas.microsoft.com/office/drawing/2014/main" id="{CBC47B7A-A1A6-8059-B2FD-37D71108CB75}"/>
              </a:ext>
            </a:extLst>
          </p:cNvPr>
          <p:cNvSpPr txBox="1"/>
          <p:nvPr/>
        </p:nvSpPr>
        <p:spPr>
          <a:xfrm>
            <a:off x="790115" y="3881249"/>
            <a:ext cx="3971941" cy="1938992"/>
          </a:xfrm>
          <a:prstGeom prst="rect">
            <a:avLst/>
          </a:prstGeom>
          <a:noFill/>
        </p:spPr>
        <p:txBody>
          <a:bodyPr wrap="square">
            <a:spAutoFit/>
          </a:bodyPr>
          <a:lstStyle/>
          <a:p>
            <a:r>
              <a:rPr lang="nl-BE" sz="2000"/>
              <a:t>Ventilatieroosters boven de ramen, in gesloten stand </a:t>
            </a:r>
            <a:r>
              <a:rPr lang="nl-BE" sz="2000">
                <a:sym typeface="Wingdings" panose="05000000000000000000" pitchFamily="2" charset="2"/>
              </a:rPr>
              <a:t> </a:t>
            </a:r>
            <a:r>
              <a:rPr lang="nl-BE" sz="2000"/>
              <a:t>aanwezig, in te voeren als Natuurlijke voorziening in de verblijfsruimtes nl. Living + Eetkamer, Slaapkamer 1 en Slaapkamer 2</a:t>
            </a:r>
          </a:p>
        </p:txBody>
      </p:sp>
      <p:sp>
        <p:nvSpPr>
          <p:cNvPr id="2" name="Ovaal 1">
            <a:extLst>
              <a:ext uri="{FF2B5EF4-FFF2-40B4-BE49-F238E27FC236}">
                <a16:creationId xmlns:a16="http://schemas.microsoft.com/office/drawing/2014/main" id="{BD9A08E3-B7D6-03CE-9C55-7DC8E4418473}"/>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a:extLst>
              <a:ext uri="{FF2B5EF4-FFF2-40B4-BE49-F238E27FC236}">
                <a16:creationId xmlns:a16="http://schemas.microsoft.com/office/drawing/2014/main" id="{DE80E4C5-1BEF-D068-BFC8-A1C50453ADA2}"/>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8" name="Graphic 7" descr="Architectuur">
            <a:extLst>
              <a:ext uri="{FF2B5EF4-FFF2-40B4-BE49-F238E27FC236}">
                <a16:creationId xmlns:a16="http://schemas.microsoft.com/office/drawing/2014/main" id="{01C2E98F-15D2-C11B-CE3B-14D03B42D598}"/>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18925440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515994"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sz="2400"/>
              <a:t>STAP 2: Ventilatieopeningen identificeren</a:t>
            </a:r>
            <a:endParaRPr lang="en-US" sz="2800"/>
          </a:p>
          <a:p>
            <a:pPr marL="287655" indent="-287655"/>
            <a:endParaRPr lang="nl-BE"/>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92</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Uitgewerkt voorbeeld 2</a:t>
            </a:r>
          </a:p>
        </p:txBody>
      </p:sp>
      <p:sp>
        <p:nvSpPr>
          <p:cNvPr id="19" name="Rechthoek 18">
            <a:extLst>
              <a:ext uri="{FF2B5EF4-FFF2-40B4-BE49-F238E27FC236}">
                <a16:creationId xmlns:a16="http://schemas.microsoft.com/office/drawing/2014/main" id="{D2A9B3B0-E5F6-FEE4-9875-91DC6B3FD9E0}"/>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Afbeelding 19">
            <a:extLst>
              <a:ext uri="{FF2B5EF4-FFF2-40B4-BE49-F238E27FC236}">
                <a16:creationId xmlns:a16="http://schemas.microsoft.com/office/drawing/2014/main" id="{7D7D68C5-2EAC-C601-E74B-4706F54B7990}"/>
              </a:ext>
            </a:extLst>
          </p:cNvPr>
          <p:cNvPicPr>
            <a:picLocks noChangeAspect="1"/>
          </p:cNvPicPr>
          <p:nvPr/>
        </p:nvPicPr>
        <p:blipFill>
          <a:blip r:embed="rId6"/>
          <a:stretch>
            <a:fillRect/>
          </a:stretch>
        </p:blipFill>
        <p:spPr>
          <a:xfrm>
            <a:off x="185563" y="2398123"/>
            <a:ext cx="4261471" cy="3799442"/>
          </a:xfrm>
          <a:prstGeom prst="rect">
            <a:avLst/>
          </a:prstGeom>
        </p:spPr>
      </p:pic>
      <p:sp>
        <p:nvSpPr>
          <p:cNvPr id="28" name="Rechthoek 27">
            <a:extLst>
              <a:ext uri="{FF2B5EF4-FFF2-40B4-BE49-F238E27FC236}">
                <a16:creationId xmlns:a16="http://schemas.microsoft.com/office/drawing/2014/main" id="{D7F52FE3-8BD8-1CF6-FBD8-E431FA8DBAE6}"/>
              </a:ext>
            </a:extLst>
          </p:cNvPr>
          <p:cNvSpPr/>
          <p:nvPr/>
        </p:nvSpPr>
        <p:spPr>
          <a:xfrm>
            <a:off x="3002797" y="4910346"/>
            <a:ext cx="1189711" cy="58688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Keuken</a:t>
            </a:r>
          </a:p>
        </p:txBody>
      </p:sp>
      <p:sp>
        <p:nvSpPr>
          <p:cNvPr id="3" name="Tekstvak 2">
            <a:extLst>
              <a:ext uri="{FF2B5EF4-FFF2-40B4-BE49-F238E27FC236}">
                <a16:creationId xmlns:a16="http://schemas.microsoft.com/office/drawing/2014/main" id="{11E4ED8A-D861-9B04-3AD1-0879EE812317}"/>
              </a:ext>
            </a:extLst>
          </p:cNvPr>
          <p:cNvSpPr txBox="1"/>
          <p:nvPr/>
        </p:nvSpPr>
        <p:spPr>
          <a:xfrm>
            <a:off x="5197463" y="2447245"/>
            <a:ext cx="3858083" cy="1015663"/>
          </a:xfrm>
          <a:prstGeom prst="rect">
            <a:avLst/>
          </a:prstGeom>
          <a:noFill/>
        </p:spPr>
        <p:txBody>
          <a:bodyPr wrap="square" rtlCol="0">
            <a:spAutoFit/>
          </a:bodyPr>
          <a:lstStyle/>
          <a:p>
            <a:r>
              <a:rPr lang="nl-BE" sz="2000" dirty="0"/>
              <a:t>Keuken: enkel dampkap, geen ventilatieroosters </a:t>
            </a:r>
            <a:r>
              <a:rPr lang="nl-BE" sz="2000" dirty="0">
                <a:sym typeface="Wingdings" panose="05000000000000000000" pitchFamily="2" charset="2"/>
              </a:rPr>
              <a:t> Geen ventilatievoorziening aanwezig</a:t>
            </a:r>
            <a:endParaRPr lang="nl-BE" sz="2000" dirty="0"/>
          </a:p>
        </p:txBody>
      </p:sp>
      <p:pic>
        <p:nvPicPr>
          <p:cNvPr id="8" name="Afbeelding 7">
            <a:extLst>
              <a:ext uri="{FF2B5EF4-FFF2-40B4-BE49-F238E27FC236}">
                <a16:creationId xmlns:a16="http://schemas.microsoft.com/office/drawing/2014/main" id="{D1A9782A-C444-3199-555D-078A3D835186}"/>
              </a:ext>
            </a:extLst>
          </p:cNvPr>
          <p:cNvPicPr>
            <a:picLocks noChangeAspect="1"/>
          </p:cNvPicPr>
          <p:nvPr/>
        </p:nvPicPr>
        <p:blipFill>
          <a:blip r:embed="rId7"/>
          <a:stretch>
            <a:fillRect/>
          </a:stretch>
        </p:blipFill>
        <p:spPr>
          <a:xfrm>
            <a:off x="5485738" y="3626534"/>
            <a:ext cx="2872415" cy="2154311"/>
          </a:xfrm>
          <a:prstGeom prst="rect">
            <a:avLst/>
          </a:prstGeom>
        </p:spPr>
      </p:pic>
      <p:cxnSp>
        <p:nvCxnSpPr>
          <p:cNvPr id="11" name="Rechte verbindingslijn 10">
            <a:extLst>
              <a:ext uri="{FF2B5EF4-FFF2-40B4-BE49-F238E27FC236}">
                <a16:creationId xmlns:a16="http://schemas.microsoft.com/office/drawing/2014/main" id="{119B19E0-446A-DFE2-C270-4283401EA5F9}"/>
              </a:ext>
            </a:extLst>
          </p:cNvPr>
          <p:cNvCxnSpPr>
            <a:cxnSpLocks/>
            <a:endCxn id="8" idx="1"/>
          </p:cNvCxnSpPr>
          <p:nvPr/>
        </p:nvCxnSpPr>
        <p:spPr>
          <a:xfrm flipV="1">
            <a:off x="3997234" y="4703690"/>
            <a:ext cx="1488504" cy="5255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Ovaal 1">
            <a:extLst>
              <a:ext uri="{FF2B5EF4-FFF2-40B4-BE49-F238E27FC236}">
                <a16:creationId xmlns:a16="http://schemas.microsoft.com/office/drawing/2014/main" id="{DB4576FF-8AAF-9F22-DEE2-45C08F9C8E60}"/>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a:extLst>
              <a:ext uri="{FF2B5EF4-FFF2-40B4-BE49-F238E27FC236}">
                <a16:creationId xmlns:a16="http://schemas.microsoft.com/office/drawing/2014/main" id="{1FF7FFF0-BE07-1DB0-2E2E-8FAA543F31BC}"/>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9" name="Graphic 8" descr="Architectuur">
            <a:extLst>
              <a:ext uri="{FF2B5EF4-FFF2-40B4-BE49-F238E27FC236}">
                <a16:creationId xmlns:a16="http://schemas.microsoft.com/office/drawing/2014/main" id="{048BCBB8-BE27-29E4-93EB-196D2B998C8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9120397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515994"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sz="2400"/>
              <a:t>STAP 2: Ventilatieopeningen identificeren</a:t>
            </a:r>
            <a:endParaRPr lang="en-US" sz="2800"/>
          </a:p>
          <a:p>
            <a:pPr marL="287655" indent="-287655"/>
            <a:endParaRPr lang="nl-BE"/>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93</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Uitgewerkt voorbeeld 2</a:t>
            </a:r>
          </a:p>
        </p:txBody>
      </p:sp>
      <p:sp>
        <p:nvSpPr>
          <p:cNvPr id="19" name="Rechthoek 18">
            <a:extLst>
              <a:ext uri="{FF2B5EF4-FFF2-40B4-BE49-F238E27FC236}">
                <a16:creationId xmlns:a16="http://schemas.microsoft.com/office/drawing/2014/main" id="{D2A9B3B0-E5F6-FEE4-9875-91DC6B3FD9E0}"/>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Afbeelding 19">
            <a:extLst>
              <a:ext uri="{FF2B5EF4-FFF2-40B4-BE49-F238E27FC236}">
                <a16:creationId xmlns:a16="http://schemas.microsoft.com/office/drawing/2014/main" id="{7D7D68C5-2EAC-C601-E74B-4706F54B7990}"/>
              </a:ext>
            </a:extLst>
          </p:cNvPr>
          <p:cNvPicPr>
            <a:picLocks noChangeAspect="1"/>
          </p:cNvPicPr>
          <p:nvPr/>
        </p:nvPicPr>
        <p:blipFill>
          <a:blip r:embed="rId6"/>
          <a:stretch>
            <a:fillRect/>
          </a:stretch>
        </p:blipFill>
        <p:spPr>
          <a:xfrm>
            <a:off x="185563" y="2398123"/>
            <a:ext cx="4261471" cy="3799442"/>
          </a:xfrm>
          <a:prstGeom prst="rect">
            <a:avLst/>
          </a:prstGeom>
        </p:spPr>
      </p:pic>
      <p:sp>
        <p:nvSpPr>
          <p:cNvPr id="28" name="Rechthoek 27">
            <a:extLst>
              <a:ext uri="{FF2B5EF4-FFF2-40B4-BE49-F238E27FC236}">
                <a16:creationId xmlns:a16="http://schemas.microsoft.com/office/drawing/2014/main" id="{D7F52FE3-8BD8-1CF6-FBD8-E431FA8DBAE6}"/>
              </a:ext>
            </a:extLst>
          </p:cNvPr>
          <p:cNvSpPr/>
          <p:nvPr/>
        </p:nvSpPr>
        <p:spPr>
          <a:xfrm>
            <a:off x="3068886" y="2912452"/>
            <a:ext cx="1109668" cy="55045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Badkamer</a:t>
            </a:r>
          </a:p>
        </p:txBody>
      </p:sp>
      <p:sp>
        <p:nvSpPr>
          <p:cNvPr id="3" name="Tekstvak 2">
            <a:extLst>
              <a:ext uri="{FF2B5EF4-FFF2-40B4-BE49-F238E27FC236}">
                <a16:creationId xmlns:a16="http://schemas.microsoft.com/office/drawing/2014/main" id="{11E4ED8A-D861-9B04-3AD1-0879EE812317}"/>
              </a:ext>
            </a:extLst>
          </p:cNvPr>
          <p:cNvSpPr txBox="1"/>
          <p:nvPr/>
        </p:nvSpPr>
        <p:spPr>
          <a:xfrm>
            <a:off x="4919041" y="3790336"/>
            <a:ext cx="4261471" cy="2554545"/>
          </a:xfrm>
          <a:prstGeom prst="rect">
            <a:avLst/>
          </a:prstGeom>
          <a:noFill/>
        </p:spPr>
        <p:txBody>
          <a:bodyPr wrap="square" rtlCol="0">
            <a:spAutoFit/>
          </a:bodyPr>
          <a:lstStyle/>
          <a:p>
            <a:r>
              <a:rPr lang="nl-BE" sz="2000"/>
              <a:t>Badkamer: enkel ventilator geschakeld op het licht, met nalooptijd  </a:t>
            </a:r>
            <a:br>
              <a:rPr lang="nl-BE" sz="2000"/>
            </a:br>
            <a:r>
              <a:rPr lang="nl-BE" sz="2000">
                <a:sym typeface="Wingdings" panose="05000000000000000000" pitchFamily="2" charset="2"/>
              </a:rPr>
              <a:t> in te voeren als Niet-permanent draaiende mechanische ventilatieopening; voor de volledigheid op het EPC maar zal niet gevalideerd worden als correcte voorziening. Zie later.</a:t>
            </a:r>
            <a:endParaRPr lang="nl-BE" sz="2000"/>
          </a:p>
        </p:txBody>
      </p:sp>
      <p:pic>
        <p:nvPicPr>
          <p:cNvPr id="2" name="Afbeelding 1">
            <a:extLst>
              <a:ext uri="{FF2B5EF4-FFF2-40B4-BE49-F238E27FC236}">
                <a16:creationId xmlns:a16="http://schemas.microsoft.com/office/drawing/2014/main" id="{BC6D59F5-8EF3-FDA4-35AD-40A0C652E94C}"/>
              </a:ext>
            </a:extLst>
          </p:cNvPr>
          <p:cNvPicPr>
            <a:picLocks noChangeAspect="1"/>
          </p:cNvPicPr>
          <p:nvPr/>
        </p:nvPicPr>
        <p:blipFill>
          <a:blip r:embed="rId7"/>
          <a:stretch>
            <a:fillRect/>
          </a:stretch>
        </p:blipFill>
        <p:spPr>
          <a:xfrm>
            <a:off x="5002476" y="2260640"/>
            <a:ext cx="2791540" cy="1541163"/>
          </a:xfrm>
          <a:prstGeom prst="rect">
            <a:avLst/>
          </a:prstGeom>
        </p:spPr>
      </p:pic>
      <p:cxnSp>
        <p:nvCxnSpPr>
          <p:cNvPr id="4" name="Rechte verbindingslijn 3">
            <a:extLst>
              <a:ext uri="{FF2B5EF4-FFF2-40B4-BE49-F238E27FC236}">
                <a16:creationId xmlns:a16="http://schemas.microsoft.com/office/drawing/2014/main" id="{AA937743-676B-D555-C9DB-C5473D22FFE0}"/>
              </a:ext>
            </a:extLst>
          </p:cNvPr>
          <p:cNvCxnSpPr>
            <a:cxnSpLocks/>
            <a:stCxn id="28" idx="3"/>
            <a:endCxn id="2" idx="1"/>
          </p:cNvCxnSpPr>
          <p:nvPr/>
        </p:nvCxnSpPr>
        <p:spPr>
          <a:xfrm flipV="1">
            <a:off x="4178554" y="3031222"/>
            <a:ext cx="823922" cy="1564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Ovaal 7">
            <a:extLst>
              <a:ext uri="{FF2B5EF4-FFF2-40B4-BE49-F238E27FC236}">
                <a16:creationId xmlns:a16="http://schemas.microsoft.com/office/drawing/2014/main" id="{23ACAB34-D479-E730-A5EB-FA2E94542EAD}"/>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009ABAB3-F8C4-A42F-1A05-05601E0FA919}"/>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11" name="Graphic 10" descr="Architectuur">
            <a:extLst>
              <a:ext uri="{FF2B5EF4-FFF2-40B4-BE49-F238E27FC236}">
                <a16:creationId xmlns:a16="http://schemas.microsoft.com/office/drawing/2014/main" id="{B9934DC2-9C7F-E111-4F2F-90EA3CBBF565}"/>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2906359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515994"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sz="2400"/>
              <a:t>STAP 2: Ventilatieopeningen identificeren</a:t>
            </a:r>
            <a:endParaRPr lang="en-US" sz="2800"/>
          </a:p>
          <a:p>
            <a:pPr marL="287655" indent="-287655"/>
            <a:endParaRPr lang="nl-BE"/>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94</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Uitgewerkt voorbeeld 2</a:t>
            </a:r>
          </a:p>
        </p:txBody>
      </p:sp>
      <p:sp>
        <p:nvSpPr>
          <p:cNvPr id="19" name="Rechthoek 18">
            <a:extLst>
              <a:ext uri="{FF2B5EF4-FFF2-40B4-BE49-F238E27FC236}">
                <a16:creationId xmlns:a16="http://schemas.microsoft.com/office/drawing/2014/main" id="{D2A9B3B0-E5F6-FEE4-9875-91DC6B3FD9E0}"/>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Afbeelding 19">
            <a:extLst>
              <a:ext uri="{FF2B5EF4-FFF2-40B4-BE49-F238E27FC236}">
                <a16:creationId xmlns:a16="http://schemas.microsoft.com/office/drawing/2014/main" id="{7D7D68C5-2EAC-C601-E74B-4706F54B7990}"/>
              </a:ext>
            </a:extLst>
          </p:cNvPr>
          <p:cNvPicPr>
            <a:picLocks noChangeAspect="1"/>
          </p:cNvPicPr>
          <p:nvPr/>
        </p:nvPicPr>
        <p:blipFill>
          <a:blip r:embed="rId6"/>
          <a:stretch>
            <a:fillRect/>
          </a:stretch>
        </p:blipFill>
        <p:spPr>
          <a:xfrm>
            <a:off x="185563" y="2398123"/>
            <a:ext cx="4261471" cy="3799442"/>
          </a:xfrm>
          <a:prstGeom prst="rect">
            <a:avLst/>
          </a:prstGeom>
        </p:spPr>
      </p:pic>
      <p:sp>
        <p:nvSpPr>
          <p:cNvPr id="3" name="Tekstvak 2">
            <a:extLst>
              <a:ext uri="{FF2B5EF4-FFF2-40B4-BE49-F238E27FC236}">
                <a16:creationId xmlns:a16="http://schemas.microsoft.com/office/drawing/2014/main" id="{11E4ED8A-D861-9B04-3AD1-0879EE812317}"/>
              </a:ext>
            </a:extLst>
          </p:cNvPr>
          <p:cNvSpPr txBox="1"/>
          <p:nvPr/>
        </p:nvSpPr>
        <p:spPr>
          <a:xfrm>
            <a:off x="4822248" y="2373842"/>
            <a:ext cx="4233298" cy="2554545"/>
          </a:xfrm>
          <a:prstGeom prst="rect">
            <a:avLst/>
          </a:prstGeom>
          <a:noFill/>
        </p:spPr>
        <p:txBody>
          <a:bodyPr wrap="square" rtlCol="0">
            <a:spAutoFit/>
          </a:bodyPr>
          <a:lstStyle/>
          <a:p>
            <a:r>
              <a:rPr lang="nl-BE" sz="2000"/>
              <a:t>Beide </a:t>
            </a:r>
            <a:r>
              <a:rPr lang="nl-BE" sz="2000" err="1"/>
              <a:t>WC’s</a:t>
            </a:r>
            <a:r>
              <a:rPr lang="nl-BE" sz="2000"/>
              <a:t>: enkel ventilator geschakeld op het licht, met nalooptijd</a:t>
            </a:r>
            <a:br>
              <a:rPr lang="nl-BE" sz="2000"/>
            </a:br>
            <a:r>
              <a:rPr lang="nl-BE" sz="2000">
                <a:sym typeface="Wingdings" panose="05000000000000000000" pitchFamily="2" charset="2"/>
              </a:rPr>
              <a:t> in te voeren als Niet-permanent draaiende mechanische ventilatieopening; voor de volledigheid op het EPC maar zal niet gevalideerd worden als correcte voorziening. Zie later.</a:t>
            </a:r>
            <a:endParaRPr lang="nl-BE" sz="2000"/>
          </a:p>
        </p:txBody>
      </p:sp>
      <p:pic>
        <p:nvPicPr>
          <p:cNvPr id="8" name="Afbeelding 7">
            <a:extLst>
              <a:ext uri="{FF2B5EF4-FFF2-40B4-BE49-F238E27FC236}">
                <a16:creationId xmlns:a16="http://schemas.microsoft.com/office/drawing/2014/main" id="{44B1CDD7-3F1E-4BE3-79C2-B8D1A0D31108}"/>
              </a:ext>
            </a:extLst>
          </p:cNvPr>
          <p:cNvPicPr>
            <a:picLocks noChangeAspect="1"/>
          </p:cNvPicPr>
          <p:nvPr/>
        </p:nvPicPr>
        <p:blipFill>
          <a:blip r:embed="rId7"/>
          <a:stretch>
            <a:fillRect/>
          </a:stretch>
        </p:blipFill>
        <p:spPr>
          <a:xfrm>
            <a:off x="4878288" y="4916785"/>
            <a:ext cx="1629176" cy="2513422"/>
          </a:xfrm>
          <a:prstGeom prst="rect">
            <a:avLst/>
          </a:prstGeom>
        </p:spPr>
      </p:pic>
      <p:cxnSp>
        <p:nvCxnSpPr>
          <p:cNvPr id="9" name="Rechte verbindingslijn 8">
            <a:extLst>
              <a:ext uri="{FF2B5EF4-FFF2-40B4-BE49-F238E27FC236}">
                <a16:creationId xmlns:a16="http://schemas.microsoft.com/office/drawing/2014/main" id="{1F8A8903-DF68-F621-46B6-860223A80E25}"/>
              </a:ext>
            </a:extLst>
          </p:cNvPr>
          <p:cNvCxnSpPr>
            <a:cxnSpLocks/>
          </p:cNvCxnSpPr>
          <p:nvPr/>
        </p:nvCxnSpPr>
        <p:spPr>
          <a:xfrm flipV="1">
            <a:off x="2938287" y="3203842"/>
            <a:ext cx="1821049" cy="18180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F542C30D-2CC2-28FF-C906-D1EF63D2B6EE}"/>
              </a:ext>
            </a:extLst>
          </p:cNvPr>
          <p:cNvCxnSpPr>
            <a:cxnSpLocks/>
          </p:cNvCxnSpPr>
          <p:nvPr/>
        </p:nvCxnSpPr>
        <p:spPr>
          <a:xfrm flipV="1">
            <a:off x="3020218" y="3196053"/>
            <a:ext cx="1739118" cy="2126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hthoek 12">
            <a:extLst>
              <a:ext uri="{FF2B5EF4-FFF2-40B4-BE49-F238E27FC236}">
                <a16:creationId xmlns:a16="http://schemas.microsoft.com/office/drawing/2014/main" id="{B3059308-EE19-8BB4-BE4C-0DCA6B27F8D5}"/>
              </a:ext>
            </a:extLst>
          </p:cNvPr>
          <p:cNvSpPr/>
          <p:nvPr/>
        </p:nvSpPr>
        <p:spPr>
          <a:xfrm>
            <a:off x="2771185" y="3341203"/>
            <a:ext cx="285459" cy="13493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525"/>
              <a:t>WC</a:t>
            </a:r>
          </a:p>
        </p:txBody>
      </p:sp>
      <p:sp>
        <p:nvSpPr>
          <p:cNvPr id="14" name="Rechthoek 13">
            <a:extLst>
              <a:ext uri="{FF2B5EF4-FFF2-40B4-BE49-F238E27FC236}">
                <a16:creationId xmlns:a16="http://schemas.microsoft.com/office/drawing/2014/main" id="{D4D181BB-B5C0-9859-0DF2-7CD3320D68A7}"/>
              </a:ext>
            </a:extLst>
          </p:cNvPr>
          <p:cNvSpPr/>
          <p:nvPr/>
        </p:nvSpPr>
        <p:spPr>
          <a:xfrm>
            <a:off x="2771185" y="4916785"/>
            <a:ext cx="285459" cy="17112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525"/>
              <a:t>WC</a:t>
            </a:r>
          </a:p>
        </p:txBody>
      </p:sp>
      <p:sp>
        <p:nvSpPr>
          <p:cNvPr id="2" name="Ovaal 1">
            <a:extLst>
              <a:ext uri="{FF2B5EF4-FFF2-40B4-BE49-F238E27FC236}">
                <a16:creationId xmlns:a16="http://schemas.microsoft.com/office/drawing/2014/main" id="{2DCCADDC-CF50-910F-277E-197184C98BD9}"/>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a:extLst>
              <a:ext uri="{FF2B5EF4-FFF2-40B4-BE49-F238E27FC236}">
                <a16:creationId xmlns:a16="http://schemas.microsoft.com/office/drawing/2014/main" id="{A4CD377F-F1A2-18DB-9C36-34BB3C419AC3}"/>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12" name="Graphic 11" descr="Architectuur">
            <a:extLst>
              <a:ext uri="{FF2B5EF4-FFF2-40B4-BE49-F238E27FC236}">
                <a16:creationId xmlns:a16="http://schemas.microsoft.com/office/drawing/2014/main" id="{AB10F5AB-AB0E-9570-936D-D7B43A7C257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15140609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3B2AB946-AFFC-87ED-C8FB-A209A4E365BC}"/>
              </a:ext>
            </a:extLst>
          </p:cNvPr>
          <p:cNvPicPr>
            <a:picLocks noChangeAspect="1"/>
          </p:cNvPicPr>
          <p:nvPr/>
        </p:nvPicPr>
        <p:blipFill>
          <a:blip r:embed="rId2"/>
          <a:stretch>
            <a:fillRect/>
          </a:stretch>
        </p:blipFill>
        <p:spPr>
          <a:xfrm>
            <a:off x="740410" y="1749672"/>
            <a:ext cx="7887383" cy="3991702"/>
          </a:xfrm>
          <a:prstGeom prst="rect">
            <a:avLst/>
          </a:prstGeom>
        </p:spPr>
      </p:pic>
      <p:sp>
        <p:nvSpPr>
          <p:cNvPr id="11" name="Linkeraccolade 10">
            <a:extLst>
              <a:ext uri="{FF2B5EF4-FFF2-40B4-BE49-F238E27FC236}">
                <a16:creationId xmlns:a16="http://schemas.microsoft.com/office/drawing/2014/main" id="{413BA3B2-E03E-A134-6BA9-7C3BA73EA176}"/>
              </a:ext>
            </a:extLst>
          </p:cNvPr>
          <p:cNvSpPr/>
          <p:nvPr/>
        </p:nvSpPr>
        <p:spPr>
          <a:xfrm>
            <a:off x="573699" y="2822332"/>
            <a:ext cx="323117" cy="187935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1350"/>
          </a:p>
        </p:txBody>
      </p:sp>
      <p:sp>
        <p:nvSpPr>
          <p:cNvPr id="12" name="Tekstvak 11">
            <a:extLst>
              <a:ext uri="{FF2B5EF4-FFF2-40B4-BE49-F238E27FC236}">
                <a16:creationId xmlns:a16="http://schemas.microsoft.com/office/drawing/2014/main" id="{D7BA486B-60E0-9D6C-B563-93F12A7BA4AE}"/>
              </a:ext>
            </a:extLst>
          </p:cNvPr>
          <p:cNvSpPr txBox="1"/>
          <p:nvPr/>
        </p:nvSpPr>
        <p:spPr>
          <a:xfrm rot="16200000">
            <a:off x="-1164527" y="2812910"/>
            <a:ext cx="3199452" cy="307777"/>
          </a:xfrm>
          <a:prstGeom prst="rect">
            <a:avLst/>
          </a:prstGeom>
          <a:noFill/>
        </p:spPr>
        <p:txBody>
          <a:bodyPr wrap="square" rtlCol="0">
            <a:spAutoFit/>
          </a:bodyPr>
          <a:lstStyle/>
          <a:p>
            <a:r>
              <a:rPr lang="nl-BE" sz="1400"/>
              <a:t>Check: 4+3 = 7 ruimtes</a:t>
            </a:r>
          </a:p>
        </p:txBody>
      </p:sp>
      <p:sp>
        <p:nvSpPr>
          <p:cNvPr id="13" name="Linkeraccolade 12">
            <a:extLst>
              <a:ext uri="{FF2B5EF4-FFF2-40B4-BE49-F238E27FC236}">
                <a16:creationId xmlns:a16="http://schemas.microsoft.com/office/drawing/2014/main" id="{3E321CFD-8552-F11B-40D5-AB5937BB6CC0}"/>
              </a:ext>
            </a:extLst>
          </p:cNvPr>
          <p:cNvSpPr/>
          <p:nvPr/>
        </p:nvSpPr>
        <p:spPr>
          <a:xfrm>
            <a:off x="687999" y="4955545"/>
            <a:ext cx="208817" cy="2494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1350"/>
          </a:p>
        </p:txBody>
      </p:sp>
      <p:sp>
        <p:nvSpPr>
          <p:cNvPr id="14" name="Tekstvak 13">
            <a:extLst>
              <a:ext uri="{FF2B5EF4-FFF2-40B4-BE49-F238E27FC236}">
                <a16:creationId xmlns:a16="http://schemas.microsoft.com/office/drawing/2014/main" id="{03983556-9338-F156-B215-D6BA60B6A56C}"/>
              </a:ext>
            </a:extLst>
          </p:cNvPr>
          <p:cNvSpPr txBox="1"/>
          <p:nvPr/>
        </p:nvSpPr>
        <p:spPr>
          <a:xfrm rot="16200000">
            <a:off x="-212219" y="5089188"/>
            <a:ext cx="1212760" cy="523220"/>
          </a:xfrm>
          <a:prstGeom prst="rect">
            <a:avLst/>
          </a:prstGeom>
          <a:noFill/>
        </p:spPr>
        <p:txBody>
          <a:bodyPr wrap="square" rtlCol="0">
            <a:spAutoFit/>
          </a:bodyPr>
          <a:lstStyle/>
          <a:p>
            <a:pPr algn="ctr"/>
            <a:r>
              <a:rPr lang="nl-BE" sz="1400"/>
              <a:t>Geen toestel in deze case</a:t>
            </a:r>
          </a:p>
        </p:txBody>
      </p:sp>
      <p:sp>
        <p:nvSpPr>
          <p:cNvPr id="3" name="Titel 3">
            <a:extLst>
              <a:ext uri="{FF2B5EF4-FFF2-40B4-BE49-F238E27FC236}">
                <a16:creationId xmlns:a16="http://schemas.microsoft.com/office/drawing/2014/main" id="{6E1AC54C-364A-5A51-079C-E2C230728BF8}"/>
              </a:ext>
            </a:extLst>
          </p:cNvPr>
          <p:cNvSpPr txBox="1">
            <a:spLocks/>
          </p:cNvSpPr>
          <p:nvPr/>
        </p:nvSpPr>
        <p:spPr>
          <a:xfrm>
            <a:off x="557213" y="548679"/>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Resultaat van STAP 1, 2 en 3</a:t>
            </a:r>
            <a:br>
              <a:rPr lang="nl-BE" sz="4000"/>
            </a:br>
            <a:endParaRPr lang="nl-BE"/>
          </a:p>
        </p:txBody>
      </p:sp>
      <p:sp>
        <p:nvSpPr>
          <p:cNvPr id="2" name="Ovaal 1">
            <a:extLst>
              <a:ext uri="{FF2B5EF4-FFF2-40B4-BE49-F238E27FC236}">
                <a16:creationId xmlns:a16="http://schemas.microsoft.com/office/drawing/2014/main" id="{9CC47C52-D88E-8E3D-0E93-310C511BE1D5}"/>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a:extLst>
              <a:ext uri="{FF2B5EF4-FFF2-40B4-BE49-F238E27FC236}">
                <a16:creationId xmlns:a16="http://schemas.microsoft.com/office/drawing/2014/main" id="{05BB7CC1-60FE-F261-1AE6-829D9B7135CD}"/>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5" name="Graphic 4" descr="Architectuur">
            <a:extLst>
              <a:ext uri="{FF2B5EF4-FFF2-40B4-BE49-F238E27FC236}">
                <a16:creationId xmlns:a16="http://schemas.microsoft.com/office/drawing/2014/main" id="{A6B6B2E5-9751-42E5-F14E-894EC36D287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7252153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515994"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sz="2400"/>
              <a:t>STAP 1: Ruimtes identificeren (herhaling)</a:t>
            </a:r>
            <a:endParaRPr lang="en-US" sz="2800"/>
          </a:p>
          <a:p>
            <a:pPr marL="287655" indent="-287655"/>
            <a:endParaRPr lang="nl-BE"/>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96</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Uitgewerkt voorbeeld 3</a:t>
            </a:r>
          </a:p>
        </p:txBody>
      </p:sp>
      <p:pic>
        <p:nvPicPr>
          <p:cNvPr id="2" name="Picture 1123867826">
            <a:extLst>
              <a:ext uri="{FF2B5EF4-FFF2-40B4-BE49-F238E27FC236}">
                <a16:creationId xmlns:a16="http://schemas.microsoft.com/office/drawing/2014/main" id="{C86E75C8-1F4C-5659-6712-3471EB3C4E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54" y="3236487"/>
            <a:ext cx="1945634" cy="2873552"/>
          </a:xfrm>
          <a:prstGeom prst="rect">
            <a:avLst/>
          </a:prstGeom>
        </p:spPr>
      </p:pic>
      <p:pic>
        <p:nvPicPr>
          <p:cNvPr id="4" name="Picture 805054490">
            <a:extLst>
              <a:ext uri="{FF2B5EF4-FFF2-40B4-BE49-F238E27FC236}">
                <a16:creationId xmlns:a16="http://schemas.microsoft.com/office/drawing/2014/main" id="{6538B599-A082-094A-CFB4-5D3D7524D2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086" b="10025"/>
          <a:stretch/>
        </p:blipFill>
        <p:spPr>
          <a:xfrm rot="16200000">
            <a:off x="1025176" y="3509288"/>
            <a:ext cx="3559695" cy="1745634"/>
          </a:xfrm>
          <a:prstGeom prst="rect">
            <a:avLst/>
          </a:prstGeom>
        </p:spPr>
      </p:pic>
      <p:pic>
        <p:nvPicPr>
          <p:cNvPr id="8" name="Picture 1460113804">
            <a:extLst>
              <a:ext uri="{FF2B5EF4-FFF2-40B4-BE49-F238E27FC236}">
                <a16:creationId xmlns:a16="http://schemas.microsoft.com/office/drawing/2014/main" id="{85713F28-3F3F-C4AA-9F0C-CD4F6997B35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850" b="6324"/>
          <a:stretch/>
        </p:blipFill>
        <p:spPr>
          <a:xfrm rot="16200000">
            <a:off x="2958852" y="3958907"/>
            <a:ext cx="2882821" cy="1523270"/>
          </a:xfrm>
          <a:prstGeom prst="rect">
            <a:avLst/>
          </a:prstGeom>
        </p:spPr>
      </p:pic>
      <p:graphicFrame>
        <p:nvGraphicFramePr>
          <p:cNvPr id="9" name="Tabel 8">
            <a:extLst>
              <a:ext uri="{FF2B5EF4-FFF2-40B4-BE49-F238E27FC236}">
                <a16:creationId xmlns:a16="http://schemas.microsoft.com/office/drawing/2014/main" id="{F65D66E8-42D8-79C1-CB04-22B7E77FDA9C}"/>
              </a:ext>
            </a:extLst>
          </p:cNvPr>
          <p:cNvGraphicFramePr>
            <a:graphicFrameLocks/>
          </p:cNvGraphicFramePr>
          <p:nvPr/>
        </p:nvGraphicFramePr>
        <p:xfrm>
          <a:off x="5434878" y="2693646"/>
          <a:ext cx="3191738" cy="1409700"/>
        </p:xfrm>
        <a:graphic>
          <a:graphicData uri="http://schemas.openxmlformats.org/drawingml/2006/table">
            <a:tbl>
              <a:tblPr firstRow="1" bandRow="1">
                <a:tableStyleId>{5C22544A-7EE6-4342-B048-85BDC9FD1C3A}</a:tableStyleId>
              </a:tblPr>
              <a:tblGrid>
                <a:gridCol w="2227331">
                  <a:extLst>
                    <a:ext uri="{9D8B030D-6E8A-4147-A177-3AD203B41FA5}">
                      <a16:colId xmlns:a16="http://schemas.microsoft.com/office/drawing/2014/main" val="4139250026"/>
                    </a:ext>
                  </a:extLst>
                </a:gridCol>
                <a:gridCol w="964407">
                  <a:extLst>
                    <a:ext uri="{9D8B030D-6E8A-4147-A177-3AD203B41FA5}">
                      <a16:colId xmlns:a16="http://schemas.microsoft.com/office/drawing/2014/main" val="192763088"/>
                    </a:ext>
                  </a:extLst>
                </a:gridCol>
              </a:tblGrid>
              <a:tr h="274320">
                <a:tc>
                  <a:txBody>
                    <a:bodyPr/>
                    <a:lstStyle/>
                    <a:p>
                      <a:r>
                        <a:rPr lang="nl-BE" sz="1400"/>
                        <a:t>NOOIT INVOEREN</a:t>
                      </a:r>
                    </a:p>
                  </a:txBody>
                  <a:tcPr marL="68580" marR="68580" marT="34290" marB="34290"/>
                </a:tc>
                <a:tc>
                  <a:txBody>
                    <a:bodyPr/>
                    <a:lstStyle/>
                    <a:p>
                      <a:endParaRPr lang="nl-BE" sz="1400"/>
                    </a:p>
                  </a:txBody>
                  <a:tcPr marL="68580" marR="68580" marT="34290" marB="34290"/>
                </a:tc>
                <a:extLst>
                  <a:ext uri="{0D108BD9-81ED-4DB2-BD59-A6C34878D82A}">
                    <a16:rowId xmlns:a16="http://schemas.microsoft.com/office/drawing/2014/main" val="433081127"/>
                  </a:ext>
                </a:extLst>
              </a:tr>
              <a:tr h="274320">
                <a:tc>
                  <a:txBody>
                    <a:bodyPr/>
                    <a:lstStyle/>
                    <a:p>
                      <a:r>
                        <a:rPr lang="nl-BE" sz="1400"/>
                        <a:t>Ruimtes buiten BV</a:t>
                      </a:r>
                    </a:p>
                  </a:txBody>
                  <a:tcPr marL="68580" marR="68580" marT="34290" marB="34290"/>
                </a:tc>
                <a:tc>
                  <a:txBody>
                    <a:bodyPr/>
                    <a:lstStyle/>
                    <a:p>
                      <a:pPr algn="ctr"/>
                      <a:r>
                        <a:rPr lang="nl-BE" sz="1400"/>
                        <a:t>-</a:t>
                      </a:r>
                    </a:p>
                  </a:txBody>
                  <a:tcPr marL="68580" marR="68580" marT="34290" marB="34290"/>
                </a:tc>
                <a:extLst>
                  <a:ext uri="{0D108BD9-81ED-4DB2-BD59-A6C34878D82A}">
                    <a16:rowId xmlns:a16="http://schemas.microsoft.com/office/drawing/2014/main" val="2906097452"/>
                  </a:ext>
                </a:extLst>
              </a:tr>
              <a:tr h="274320">
                <a:tc>
                  <a:txBody>
                    <a:bodyPr/>
                    <a:lstStyle/>
                    <a:p>
                      <a:r>
                        <a:rPr lang="nl-BE" sz="1400"/>
                        <a:t>Circulatieruimtes</a:t>
                      </a:r>
                    </a:p>
                  </a:txBody>
                  <a:tcPr marL="68580" marR="68580" marT="34290" marB="34290"/>
                </a:tc>
                <a:tc>
                  <a:txBody>
                    <a:bodyPr/>
                    <a:lstStyle/>
                    <a:p>
                      <a:pPr algn="ctr"/>
                      <a:r>
                        <a:rPr lang="nl-BE" sz="1400"/>
                        <a:t>OK</a:t>
                      </a:r>
                    </a:p>
                  </a:txBody>
                  <a:tcPr marL="68580" marR="68580" marT="34290" marB="34290"/>
                </a:tc>
                <a:extLst>
                  <a:ext uri="{0D108BD9-81ED-4DB2-BD59-A6C34878D82A}">
                    <a16:rowId xmlns:a16="http://schemas.microsoft.com/office/drawing/2014/main" val="3612039883"/>
                  </a:ext>
                </a:extLst>
              </a:tr>
              <a:tr h="274320">
                <a:tc>
                  <a:txBody>
                    <a:bodyPr/>
                    <a:lstStyle/>
                    <a:p>
                      <a:r>
                        <a:rPr lang="nl-BE" sz="1400"/>
                        <a:t>Garage</a:t>
                      </a:r>
                    </a:p>
                  </a:txBody>
                  <a:tcPr marL="68580" marR="68580" marT="34290" marB="34290"/>
                </a:tc>
                <a:tc>
                  <a:txBody>
                    <a:bodyPr/>
                    <a:lstStyle/>
                    <a:p>
                      <a:pPr algn="ctr"/>
                      <a:r>
                        <a:rPr lang="nl-BE" sz="1400"/>
                        <a:t>OK</a:t>
                      </a:r>
                    </a:p>
                  </a:txBody>
                  <a:tcPr marL="68580" marR="68580" marT="34290" marB="34290"/>
                </a:tc>
                <a:extLst>
                  <a:ext uri="{0D108BD9-81ED-4DB2-BD59-A6C34878D82A}">
                    <a16:rowId xmlns:a16="http://schemas.microsoft.com/office/drawing/2014/main" val="4189456790"/>
                  </a:ext>
                </a:extLst>
              </a:tr>
              <a:tr h="274320">
                <a:tc>
                  <a:txBody>
                    <a:bodyPr/>
                    <a:lstStyle/>
                    <a:p>
                      <a:r>
                        <a:rPr lang="nl-BE" sz="1400"/>
                        <a:t>‘Donkere’ 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t>-</a:t>
                      </a:r>
                    </a:p>
                  </a:txBody>
                  <a:tcPr marL="68580" marR="68580" marT="34290" marB="34290"/>
                </a:tc>
                <a:extLst>
                  <a:ext uri="{0D108BD9-81ED-4DB2-BD59-A6C34878D82A}">
                    <a16:rowId xmlns:a16="http://schemas.microsoft.com/office/drawing/2014/main" val="1796448205"/>
                  </a:ext>
                </a:extLst>
              </a:tr>
            </a:tbl>
          </a:graphicData>
        </a:graphic>
      </p:graphicFrame>
      <p:sp>
        <p:nvSpPr>
          <p:cNvPr id="11" name="Rechthoek 10">
            <a:extLst>
              <a:ext uri="{FF2B5EF4-FFF2-40B4-BE49-F238E27FC236}">
                <a16:creationId xmlns:a16="http://schemas.microsoft.com/office/drawing/2014/main" id="{3BDB5A63-9B5C-8FEE-B539-043F08CE7445}"/>
              </a:ext>
            </a:extLst>
          </p:cNvPr>
          <p:cNvSpPr/>
          <p:nvPr/>
        </p:nvSpPr>
        <p:spPr>
          <a:xfrm>
            <a:off x="2732725" y="4247052"/>
            <a:ext cx="858534" cy="69404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50"/>
              <a:t>CIRCULATIE</a:t>
            </a:r>
          </a:p>
        </p:txBody>
      </p:sp>
      <p:sp>
        <p:nvSpPr>
          <p:cNvPr id="12" name="Rechthoek 11">
            <a:extLst>
              <a:ext uri="{FF2B5EF4-FFF2-40B4-BE49-F238E27FC236}">
                <a16:creationId xmlns:a16="http://schemas.microsoft.com/office/drawing/2014/main" id="{3DB463D7-5A7D-00F7-055C-55B2D4A67949}"/>
              </a:ext>
            </a:extLst>
          </p:cNvPr>
          <p:cNvSpPr/>
          <p:nvPr/>
        </p:nvSpPr>
        <p:spPr>
          <a:xfrm>
            <a:off x="4376478" y="4193218"/>
            <a:ext cx="785420" cy="74787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50"/>
              <a:t>CIRCULATIE</a:t>
            </a:r>
          </a:p>
        </p:txBody>
      </p:sp>
      <p:sp>
        <p:nvSpPr>
          <p:cNvPr id="13" name="Vrije vorm: vorm 12" descr="R">
            <a:extLst>
              <a:ext uri="{FF2B5EF4-FFF2-40B4-BE49-F238E27FC236}">
                <a16:creationId xmlns:a16="http://schemas.microsoft.com/office/drawing/2014/main" id="{6A027333-963A-9D16-1C99-84F7B7907D2E}"/>
              </a:ext>
            </a:extLst>
          </p:cNvPr>
          <p:cNvSpPr/>
          <p:nvPr/>
        </p:nvSpPr>
        <p:spPr>
          <a:xfrm>
            <a:off x="1189972" y="4748214"/>
            <a:ext cx="705302" cy="1285875"/>
          </a:xfrm>
          <a:custGeom>
            <a:avLst/>
            <a:gdLst>
              <a:gd name="connsiteX0" fmla="*/ 866775 w 866775"/>
              <a:gd name="connsiteY0" fmla="*/ 0 h 1714500"/>
              <a:gd name="connsiteX1" fmla="*/ 247650 w 866775"/>
              <a:gd name="connsiteY1" fmla="*/ 0 h 1714500"/>
              <a:gd name="connsiteX2" fmla="*/ 0 w 866775"/>
              <a:gd name="connsiteY2" fmla="*/ 209550 h 1714500"/>
              <a:gd name="connsiteX3" fmla="*/ 76200 w 866775"/>
              <a:gd name="connsiteY3" fmla="*/ 257175 h 1714500"/>
              <a:gd name="connsiteX4" fmla="*/ 47625 w 866775"/>
              <a:gd name="connsiteY4" fmla="*/ 1714500 h 1714500"/>
              <a:gd name="connsiteX5" fmla="*/ 866775 w 866775"/>
              <a:gd name="connsiteY5" fmla="*/ 1695450 h 1714500"/>
              <a:gd name="connsiteX6" fmla="*/ 866775 w 866775"/>
              <a:gd name="connsiteY6" fmla="*/ 1600200 h 1714500"/>
              <a:gd name="connsiteX7" fmla="*/ 866775 w 866775"/>
              <a:gd name="connsiteY7" fmla="*/ 0 h 1714500"/>
              <a:gd name="connsiteX0" fmla="*/ 866775 w 866775"/>
              <a:gd name="connsiteY0" fmla="*/ 0 h 1714500"/>
              <a:gd name="connsiteX1" fmla="*/ 247650 w 866775"/>
              <a:gd name="connsiteY1" fmla="*/ 0 h 1714500"/>
              <a:gd name="connsiteX2" fmla="*/ 0 w 866775"/>
              <a:gd name="connsiteY2" fmla="*/ 209550 h 1714500"/>
              <a:gd name="connsiteX3" fmla="*/ 28575 w 866775"/>
              <a:gd name="connsiteY3" fmla="*/ 219075 h 1714500"/>
              <a:gd name="connsiteX4" fmla="*/ 47625 w 866775"/>
              <a:gd name="connsiteY4" fmla="*/ 1714500 h 1714500"/>
              <a:gd name="connsiteX5" fmla="*/ 866775 w 866775"/>
              <a:gd name="connsiteY5" fmla="*/ 1695450 h 1714500"/>
              <a:gd name="connsiteX6" fmla="*/ 866775 w 866775"/>
              <a:gd name="connsiteY6" fmla="*/ 1600200 h 1714500"/>
              <a:gd name="connsiteX7" fmla="*/ 866775 w 866775"/>
              <a:gd name="connsiteY7"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775" h="1714500">
                <a:moveTo>
                  <a:pt x="866775" y="0"/>
                </a:moveTo>
                <a:lnTo>
                  <a:pt x="247650" y="0"/>
                </a:lnTo>
                <a:lnTo>
                  <a:pt x="0" y="209550"/>
                </a:lnTo>
                <a:lnTo>
                  <a:pt x="28575" y="219075"/>
                </a:lnTo>
                <a:lnTo>
                  <a:pt x="47625" y="1714500"/>
                </a:lnTo>
                <a:lnTo>
                  <a:pt x="866775" y="1695450"/>
                </a:lnTo>
                <a:lnTo>
                  <a:pt x="866775" y="1600200"/>
                </a:lnTo>
                <a:lnTo>
                  <a:pt x="86677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50"/>
              <a:t>GARAGE</a:t>
            </a:r>
          </a:p>
        </p:txBody>
      </p:sp>
      <p:graphicFrame>
        <p:nvGraphicFramePr>
          <p:cNvPr id="14" name="Tabel 13">
            <a:extLst>
              <a:ext uri="{FF2B5EF4-FFF2-40B4-BE49-F238E27FC236}">
                <a16:creationId xmlns:a16="http://schemas.microsoft.com/office/drawing/2014/main" id="{E13FC5AC-1C91-6BB2-94A1-9405158EE05B}"/>
              </a:ext>
            </a:extLst>
          </p:cNvPr>
          <p:cNvGraphicFramePr>
            <a:graphicFrameLocks/>
          </p:cNvGraphicFramePr>
          <p:nvPr>
            <p:extLst>
              <p:ext uri="{D42A27DB-BD31-4B8C-83A1-F6EECF244321}">
                <p14:modId xmlns:p14="http://schemas.microsoft.com/office/powerpoint/2010/main" val="3077154372"/>
              </p:ext>
            </p:extLst>
          </p:nvPr>
        </p:nvGraphicFramePr>
        <p:xfrm>
          <a:off x="5434878" y="4622982"/>
          <a:ext cx="3191738" cy="845820"/>
        </p:xfrm>
        <a:graphic>
          <a:graphicData uri="http://schemas.openxmlformats.org/drawingml/2006/table">
            <a:tbl>
              <a:tblPr firstRow="1" bandRow="1">
                <a:tableStyleId>{5C22544A-7EE6-4342-B048-85BDC9FD1C3A}</a:tableStyleId>
              </a:tblPr>
              <a:tblGrid>
                <a:gridCol w="1527243">
                  <a:extLst>
                    <a:ext uri="{9D8B030D-6E8A-4147-A177-3AD203B41FA5}">
                      <a16:colId xmlns:a16="http://schemas.microsoft.com/office/drawing/2014/main" val="4139250026"/>
                    </a:ext>
                  </a:extLst>
                </a:gridCol>
                <a:gridCol w="1664495">
                  <a:extLst>
                    <a:ext uri="{9D8B030D-6E8A-4147-A177-3AD203B41FA5}">
                      <a16:colId xmlns:a16="http://schemas.microsoft.com/office/drawing/2014/main" val="192763088"/>
                    </a:ext>
                  </a:extLst>
                </a:gridCol>
              </a:tblGrid>
              <a:tr h="274320">
                <a:tc>
                  <a:txBody>
                    <a:bodyPr/>
                    <a:lstStyle/>
                    <a:p>
                      <a:r>
                        <a:rPr lang="nl-BE" sz="1400"/>
                        <a:t>ALTIJD INVOEREN</a:t>
                      </a:r>
                    </a:p>
                  </a:txBody>
                  <a:tcPr marL="68580" marR="68580" marT="34290" marB="34290"/>
                </a:tc>
                <a:tc>
                  <a:txBody>
                    <a:bodyPr/>
                    <a:lstStyle/>
                    <a:p>
                      <a:pPr algn="ctr"/>
                      <a:endParaRPr lang="nl-BE" sz="1400"/>
                    </a:p>
                  </a:txBody>
                  <a:tcPr marL="68580" marR="68580" marT="34290" marB="34290"/>
                </a:tc>
                <a:extLst>
                  <a:ext uri="{0D108BD9-81ED-4DB2-BD59-A6C34878D82A}">
                    <a16:rowId xmlns:a16="http://schemas.microsoft.com/office/drawing/2014/main" val="433081127"/>
                  </a:ext>
                </a:extLst>
              </a:tr>
              <a:tr h="274320">
                <a:tc>
                  <a:txBody>
                    <a:bodyPr/>
                    <a:lstStyle/>
                    <a:p>
                      <a:r>
                        <a:rPr lang="nl-BE" sz="1400"/>
                        <a:t>Natte ruimtes</a:t>
                      </a:r>
                    </a:p>
                  </a:txBody>
                  <a:tcPr marL="68580" marR="68580" marT="34290" marB="34290"/>
                </a:tc>
                <a:tc>
                  <a:txBody>
                    <a:bodyPr/>
                    <a:lstStyle/>
                    <a:p>
                      <a:pPr algn="ctr"/>
                      <a:r>
                        <a:rPr lang="nl-BE" sz="1400"/>
                        <a:t>#4</a:t>
                      </a:r>
                    </a:p>
                  </a:txBody>
                  <a:tcPr marL="68580" marR="68580" marT="34290" marB="34290"/>
                </a:tc>
                <a:extLst>
                  <a:ext uri="{0D108BD9-81ED-4DB2-BD59-A6C34878D82A}">
                    <a16:rowId xmlns:a16="http://schemas.microsoft.com/office/drawing/2014/main" val="2906097452"/>
                  </a:ext>
                </a:extLst>
              </a:tr>
              <a:tr h="274320">
                <a:tc>
                  <a:txBody>
                    <a:bodyPr/>
                    <a:lstStyle/>
                    <a:p>
                      <a:r>
                        <a:rPr lang="nl-BE" sz="1400"/>
                        <a:t>Verblijfsruimtes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a:t>#7</a:t>
                      </a:r>
                    </a:p>
                  </a:txBody>
                  <a:tcPr marL="68580" marR="68580" marT="34290" marB="34290"/>
                </a:tc>
                <a:extLst>
                  <a:ext uri="{0D108BD9-81ED-4DB2-BD59-A6C34878D82A}">
                    <a16:rowId xmlns:a16="http://schemas.microsoft.com/office/drawing/2014/main" val="3612039883"/>
                  </a:ext>
                </a:extLst>
              </a:tr>
            </a:tbl>
          </a:graphicData>
        </a:graphic>
      </p:graphicFrame>
      <p:sp>
        <p:nvSpPr>
          <p:cNvPr id="15" name="Rechthoek 14">
            <a:extLst>
              <a:ext uri="{FF2B5EF4-FFF2-40B4-BE49-F238E27FC236}">
                <a16:creationId xmlns:a16="http://schemas.microsoft.com/office/drawing/2014/main" id="{FF91D8D2-FBAC-2638-578B-014F89E24DAB}"/>
              </a:ext>
            </a:extLst>
          </p:cNvPr>
          <p:cNvSpPr/>
          <p:nvPr/>
        </p:nvSpPr>
        <p:spPr>
          <a:xfrm>
            <a:off x="4376478" y="3645795"/>
            <a:ext cx="785420" cy="54669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NAT 4</a:t>
            </a:r>
          </a:p>
        </p:txBody>
      </p:sp>
      <p:sp>
        <p:nvSpPr>
          <p:cNvPr id="16" name="Rechthoek 15">
            <a:extLst>
              <a:ext uri="{FF2B5EF4-FFF2-40B4-BE49-F238E27FC236}">
                <a16:creationId xmlns:a16="http://schemas.microsoft.com/office/drawing/2014/main" id="{FD554707-5683-B54F-CD96-D345FEB14BF5}"/>
              </a:ext>
            </a:extLst>
          </p:cNvPr>
          <p:cNvSpPr/>
          <p:nvPr/>
        </p:nvSpPr>
        <p:spPr>
          <a:xfrm>
            <a:off x="275851" y="3504760"/>
            <a:ext cx="705096" cy="143633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NAT 1</a:t>
            </a:r>
          </a:p>
        </p:txBody>
      </p:sp>
      <p:sp>
        <p:nvSpPr>
          <p:cNvPr id="17" name="Rechthoek 16">
            <a:extLst>
              <a:ext uri="{FF2B5EF4-FFF2-40B4-BE49-F238E27FC236}">
                <a16:creationId xmlns:a16="http://schemas.microsoft.com/office/drawing/2014/main" id="{35CEFF2D-A797-A9B4-5517-8C2C42BEE310}"/>
              </a:ext>
            </a:extLst>
          </p:cNvPr>
          <p:cNvSpPr/>
          <p:nvPr/>
        </p:nvSpPr>
        <p:spPr>
          <a:xfrm>
            <a:off x="1017878" y="3697796"/>
            <a:ext cx="800743" cy="54925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NAT 2</a:t>
            </a:r>
          </a:p>
        </p:txBody>
      </p:sp>
      <p:sp>
        <p:nvSpPr>
          <p:cNvPr id="18" name="Rechthoek 17">
            <a:extLst>
              <a:ext uri="{FF2B5EF4-FFF2-40B4-BE49-F238E27FC236}">
                <a16:creationId xmlns:a16="http://schemas.microsoft.com/office/drawing/2014/main" id="{7269CE60-54D0-FC67-5E45-075BA3D10617}"/>
              </a:ext>
            </a:extLst>
          </p:cNvPr>
          <p:cNvSpPr/>
          <p:nvPr/>
        </p:nvSpPr>
        <p:spPr>
          <a:xfrm>
            <a:off x="1618313" y="4298157"/>
            <a:ext cx="200309" cy="45005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t>NAT 3</a:t>
            </a:r>
          </a:p>
        </p:txBody>
      </p:sp>
      <p:sp>
        <p:nvSpPr>
          <p:cNvPr id="19" name="Vrije vorm: vorm 18">
            <a:extLst>
              <a:ext uri="{FF2B5EF4-FFF2-40B4-BE49-F238E27FC236}">
                <a16:creationId xmlns:a16="http://schemas.microsoft.com/office/drawing/2014/main" id="{61A8017F-2E04-60BA-E765-F5AB9BA76296}"/>
              </a:ext>
            </a:extLst>
          </p:cNvPr>
          <p:cNvSpPr/>
          <p:nvPr/>
        </p:nvSpPr>
        <p:spPr>
          <a:xfrm>
            <a:off x="961372" y="4233864"/>
            <a:ext cx="664369" cy="1821656"/>
          </a:xfrm>
          <a:custGeom>
            <a:avLst/>
            <a:gdLst>
              <a:gd name="connsiteX0" fmla="*/ 28575 w 885825"/>
              <a:gd name="connsiteY0" fmla="*/ 0 h 2428875"/>
              <a:gd name="connsiteX1" fmla="*/ 885825 w 885825"/>
              <a:gd name="connsiteY1" fmla="*/ 0 h 2428875"/>
              <a:gd name="connsiteX2" fmla="*/ 876300 w 885825"/>
              <a:gd name="connsiteY2" fmla="*/ 657225 h 2428875"/>
              <a:gd name="connsiteX3" fmla="*/ 504825 w 885825"/>
              <a:gd name="connsiteY3" fmla="*/ 657225 h 2428875"/>
              <a:gd name="connsiteX4" fmla="*/ 314325 w 885825"/>
              <a:gd name="connsiteY4" fmla="*/ 857250 h 2428875"/>
              <a:gd name="connsiteX5" fmla="*/ 314325 w 885825"/>
              <a:gd name="connsiteY5" fmla="*/ 2428875 h 2428875"/>
              <a:gd name="connsiteX6" fmla="*/ 0 w 885825"/>
              <a:gd name="connsiteY6" fmla="*/ 2419350 h 2428875"/>
              <a:gd name="connsiteX7" fmla="*/ 28575 w 885825"/>
              <a:gd name="connsiteY7" fmla="*/ 0 h 24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5825" h="2428875">
                <a:moveTo>
                  <a:pt x="28575" y="0"/>
                </a:moveTo>
                <a:lnTo>
                  <a:pt x="885825" y="0"/>
                </a:lnTo>
                <a:lnTo>
                  <a:pt x="876300" y="657225"/>
                </a:lnTo>
                <a:lnTo>
                  <a:pt x="504825" y="657225"/>
                </a:lnTo>
                <a:lnTo>
                  <a:pt x="314325" y="857250"/>
                </a:lnTo>
                <a:lnTo>
                  <a:pt x="314325" y="2428875"/>
                </a:lnTo>
                <a:lnTo>
                  <a:pt x="0" y="2419350"/>
                </a:lnTo>
                <a:lnTo>
                  <a:pt x="2857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50"/>
          </a:p>
        </p:txBody>
      </p:sp>
      <p:sp>
        <p:nvSpPr>
          <p:cNvPr id="20" name="Tekstvak 19">
            <a:extLst>
              <a:ext uri="{FF2B5EF4-FFF2-40B4-BE49-F238E27FC236}">
                <a16:creationId xmlns:a16="http://schemas.microsoft.com/office/drawing/2014/main" id="{6998A64A-AE5C-4CB0-DF70-5CFC4470B6AC}"/>
              </a:ext>
            </a:extLst>
          </p:cNvPr>
          <p:cNvSpPr txBox="1"/>
          <p:nvPr/>
        </p:nvSpPr>
        <p:spPr>
          <a:xfrm>
            <a:off x="954128" y="4411038"/>
            <a:ext cx="705096" cy="369332"/>
          </a:xfrm>
          <a:prstGeom prst="rect">
            <a:avLst/>
          </a:prstGeom>
          <a:noFill/>
        </p:spPr>
        <p:txBody>
          <a:bodyPr wrap="square" rtlCol="0">
            <a:spAutoFit/>
          </a:bodyPr>
          <a:lstStyle/>
          <a:p>
            <a:r>
              <a:rPr lang="nl-BE" sz="900">
                <a:solidFill>
                  <a:schemeClr val="bg1"/>
                </a:solidFill>
              </a:rPr>
              <a:t>CIRCULATIE</a:t>
            </a:r>
          </a:p>
        </p:txBody>
      </p:sp>
      <p:sp>
        <p:nvSpPr>
          <p:cNvPr id="21" name="Rechthoek 20">
            <a:extLst>
              <a:ext uri="{FF2B5EF4-FFF2-40B4-BE49-F238E27FC236}">
                <a16:creationId xmlns:a16="http://schemas.microsoft.com/office/drawing/2014/main" id="{00F0D2DF-51CC-5881-6130-2394149BAD08}"/>
              </a:ext>
            </a:extLst>
          </p:cNvPr>
          <p:cNvSpPr/>
          <p:nvPr/>
        </p:nvSpPr>
        <p:spPr>
          <a:xfrm>
            <a:off x="258725" y="4948239"/>
            <a:ext cx="669163" cy="1085125"/>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VERBLIJF 1</a:t>
            </a:r>
          </a:p>
        </p:txBody>
      </p:sp>
      <p:sp>
        <p:nvSpPr>
          <p:cNvPr id="22" name="Rechthoek 21">
            <a:extLst>
              <a:ext uri="{FF2B5EF4-FFF2-40B4-BE49-F238E27FC236}">
                <a16:creationId xmlns:a16="http://schemas.microsoft.com/office/drawing/2014/main" id="{E83FAF21-7E27-87FB-DFD5-081F67C54E79}"/>
              </a:ext>
            </a:extLst>
          </p:cNvPr>
          <p:cNvSpPr/>
          <p:nvPr/>
        </p:nvSpPr>
        <p:spPr>
          <a:xfrm>
            <a:off x="2009695" y="3884152"/>
            <a:ext cx="714605" cy="1064086"/>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VERBLIJF 2</a:t>
            </a:r>
          </a:p>
        </p:txBody>
      </p:sp>
      <p:sp>
        <p:nvSpPr>
          <p:cNvPr id="23" name="Rechthoek 22">
            <a:extLst>
              <a:ext uri="{FF2B5EF4-FFF2-40B4-BE49-F238E27FC236}">
                <a16:creationId xmlns:a16="http://schemas.microsoft.com/office/drawing/2014/main" id="{86A31E89-0FE9-56CB-53C0-54B8D9F5D797}"/>
              </a:ext>
            </a:extLst>
          </p:cNvPr>
          <p:cNvSpPr/>
          <p:nvPr/>
        </p:nvSpPr>
        <p:spPr>
          <a:xfrm>
            <a:off x="2009695" y="4955186"/>
            <a:ext cx="1523270" cy="1100334"/>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VERBLIJF 4</a:t>
            </a:r>
          </a:p>
        </p:txBody>
      </p:sp>
      <p:sp>
        <p:nvSpPr>
          <p:cNvPr id="24" name="Rechthoek 23">
            <a:extLst>
              <a:ext uri="{FF2B5EF4-FFF2-40B4-BE49-F238E27FC236}">
                <a16:creationId xmlns:a16="http://schemas.microsoft.com/office/drawing/2014/main" id="{166B315B-4610-E05B-2A4C-56043D2AF712}"/>
              </a:ext>
            </a:extLst>
          </p:cNvPr>
          <p:cNvSpPr/>
          <p:nvPr/>
        </p:nvSpPr>
        <p:spPr>
          <a:xfrm>
            <a:off x="2732725" y="3692853"/>
            <a:ext cx="842935" cy="540109"/>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VERBLIJF 3</a:t>
            </a:r>
          </a:p>
        </p:txBody>
      </p:sp>
      <p:sp>
        <p:nvSpPr>
          <p:cNvPr id="25" name="Rechthoek 24">
            <a:extLst>
              <a:ext uri="{FF2B5EF4-FFF2-40B4-BE49-F238E27FC236}">
                <a16:creationId xmlns:a16="http://schemas.microsoft.com/office/drawing/2014/main" id="{CD27724C-3DB1-744E-16EF-C004D19BC6BB}"/>
              </a:ext>
            </a:extLst>
          </p:cNvPr>
          <p:cNvSpPr/>
          <p:nvPr/>
        </p:nvSpPr>
        <p:spPr>
          <a:xfrm>
            <a:off x="3661872" y="3891101"/>
            <a:ext cx="714605" cy="803261"/>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VERBLIJF 5</a:t>
            </a:r>
          </a:p>
        </p:txBody>
      </p:sp>
      <p:sp>
        <p:nvSpPr>
          <p:cNvPr id="26" name="Rechthoek 25">
            <a:extLst>
              <a:ext uri="{FF2B5EF4-FFF2-40B4-BE49-F238E27FC236}">
                <a16:creationId xmlns:a16="http://schemas.microsoft.com/office/drawing/2014/main" id="{D52737A6-FBF3-19EE-7F5A-22DE218F3078}"/>
              </a:ext>
            </a:extLst>
          </p:cNvPr>
          <p:cNvSpPr/>
          <p:nvPr/>
        </p:nvSpPr>
        <p:spPr>
          <a:xfrm>
            <a:off x="3659466" y="4991434"/>
            <a:ext cx="768713" cy="1064086"/>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VERBLIJF 6</a:t>
            </a:r>
          </a:p>
        </p:txBody>
      </p:sp>
      <p:sp>
        <p:nvSpPr>
          <p:cNvPr id="27" name="Rechthoek 26">
            <a:extLst>
              <a:ext uri="{FF2B5EF4-FFF2-40B4-BE49-F238E27FC236}">
                <a16:creationId xmlns:a16="http://schemas.microsoft.com/office/drawing/2014/main" id="{9AA3AFD1-ADE5-8828-EF84-B097662461CB}"/>
              </a:ext>
            </a:extLst>
          </p:cNvPr>
          <p:cNvSpPr/>
          <p:nvPr/>
        </p:nvSpPr>
        <p:spPr>
          <a:xfrm>
            <a:off x="4447292" y="4991434"/>
            <a:ext cx="731313" cy="1064086"/>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a:t>VERBLIJF 7</a:t>
            </a:r>
          </a:p>
        </p:txBody>
      </p:sp>
      <p:sp>
        <p:nvSpPr>
          <p:cNvPr id="28" name="Rechthoek 27">
            <a:extLst>
              <a:ext uri="{FF2B5EF4-FFF2-40B4-BE49-F238E27FC236}">
                <a16:creationId xmlns:a16="http://schemas.microsoft.com/office/drawing/2014/main" id="{9C74B362-C24C-8821-7C30-37FE5A1AFB20}"/>
              </a:ext>
            </a:extLst>
          </p:cNvPr>
          <p:cNvSpPr/>
          <p:nvPr/>
        </p:nvSpPr>
        <p:spPr>
          <a:xfrm>
            <a:off x="3688100" y="4698758"/>
            <a:ext cx="780854" cy="24673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50"/>
          </a:p>
        </p:txBody>
      </p:sp>
      <p:sp>
        <p:nvSpPr>
          <p:cNvPr id="3" name="Tekstvak 2">
            <a:extLst>
              <a:ext uri="{FF2B5EF4-FFF2-40B4-BE49-F238E27FC236}">
                <a16:creationId xmlns:a16="http://schemas.microsoft.com/office/drawing/2014/main" id="{48C0D395-64BB-1C51-BCB8-BDA63527A9AA}"/>
              </a:ext>
            </a:extLst>
          </p:cNvPr>
          <p:cNvSpPr txBox="1"/>
          <p:nvPr/>
        </p:nvSpPr>
        <p:spPr>
          <a:xfrm>
            <a:off x="5568732" y="5530715"/>
            <a:ext cx="3286124" cy="300082"/>
          </a:xfrm>
          <a:prstGeom prst="rect">
            <a:avLst/>
          </a:prstGeom>
          <a:noFill/>
        </p:spPr>
        <p:txBody>
          <a:bodyPr wrap="square" rtlCol="0">
            <a:spAutoFit/>
          </a:bodyPr>
          <a:lstStyle/>
          <a:p>
            <a:r>
              <a:rPr lang="nl-BE" sz="1350" b="1">
                <a:solidFill>
                  <a:srgbClr val="FF0000"/>
                </a:solidFill>
              </a:rPr>
              <a:t>! GEEN OPPERVLAKTES OPMETEN</a:t>
            </a:r>
          </a:p>
        </p:txBody>
      </p:sp>
      <p:sp>
        <p:nvSpPr>
          <p:cNvPr id="29" name="Ovaal 28">
            <a:extLst>
              <a:ext uri="{FF2B5EF4-FFF2-40B4-BE49-F238E27FC236}">
                <a16:creationId xmlns:a16="http://schemas.microsoft.com/office/drawing/2014/main" id="{217FB81B-18CC-1131-7048-8292F029835B}"/>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Tekstvak 29">
            <a:extLst>
              <a:ext uri="{FF2B5EF4-FFF2-40B4-BE49-F238E27FC236}">
                <a16:creationId xmlns:a16="http://schemas.microsoft.com/office/drawing/2014/main" id="{B94EC327-DFCF-7B69-721B-FEBF4ACFC1E7}"/>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31" name="Graphic 30" descr="Architectuur">
            <a:extLst>
              <a:ext uri="{FF2B5EF4-FFF2-40B4-BE49-F238E27FC236}">
                <a16:creationId xmlns:a16="http://schemas.microsoft.com/office/drawing/2014/main" id="{8AA104F0-68D3-5F13-F051-85A0A6D6D54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18314546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515994"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sz="2800"/>
              <a:t>STAP 2 en 3: Ventilatieopeningen en -toestellen identificeren</a:t>
            </a:r>
            <a:endParaRPr lang="en-US" sz="2800"/>
          </a:p>
          <a:p>
            <a:pPr marL="287655" indent="-287655"/>
            <a:endParaRPr lang="en-US" sz="2800"/>
          </a:p>
          <a:p>
            <a:pPr marL="287655" indent="-287655"/>
            <a:endParaRPr lang="nl-BE"/>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97</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Uitgewerkt voorbeeld 3</a:t>
            </a:r>
          </a:p>
        </p:txBody>
      </p:sp>
      <p:pic>
        <p:nvPicPr>
          <p:cNvPr id="29" name="Picture 1123867826">
            <a:extLst>
              <a:ext uri="{FF2B5EF4-FFF2-40B4-BE49-F238E27FC236}">
                <a16:creationId xmlns:a16="http://schemas.microsoft.com/office/drawing/2014/main" id="{6C693C2E-B78E-CE5F-2E8C-EA3B702E34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736" y="3567409"/>
            <a:ext cx="1945634" cy="2873552"/>
          </a:xfrm>
          <a:prstGeom prst="rect">
            <a:avLst/>
          </a:prstGeom>
        </p:spPr>
      </p:pic>
      <p:pic>
        <p:nvPicPr>
          <p:cNvPr id="30" name="Picture 805054490">
            <a:extLst>
              <a:ext uri="{FF2B5EF4-FFF2-40B4-BE49-F238E27FC236}">
                <a16:creationId xmlns:a16="http://schemas.microsoft.com/office/drawing/2014/main" id="{8126B1D8-EE29-F967-AD29-4064164940A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086" b="10025"/>
          <a:stretch/>
        </p:blipFill>
        <p:spPr>
          <a:xfrm rot="16200000">
            <a:off x="1056458" y="3840210"/>
            <a:ext cx="3559695" cy="1745634"/>
          </a:xfrm>
          <a:prstGeom prst="rect">
            <a:avLst/>
          </a:prstGeom>
        </p:spPr>
      </p:pic>
      <p:pic>
        <p:nvPicPr>
          <p:cNvPr id="31" name="Picture 1460113804">
            <a:extLst>
              <a:ext uri="{FF2B5EF4-FFF2-40B4-BE49-F238E27FC236}">
                <a16:creationId xmlns:a16="http://schemas.microsoft.com/office/drawing/2014/main" id="{A5239CB1-1359-F0C1-0A34-48DD056A6CE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850" b="6324"/>
          <a:stretch/>
        </p:blipFill>
        <p:spPr>
          <a:xfrm rot="16200000">
            <a:off x="2990134" y="4289829"/>
            <a:ext cx="2882821" cy="1523270"/>
          </a:xfrm>
          <a:prstGeom prst="rect">
            <a:avLst/>
          </a:prstGeom>
        </p:spPr>
      </p:pic>
      <p:sp>
        <p:nvSpPr>
          <p:cNvPr id="32" name="Tekstvak 31">
            <a:extLst>
              <a:ext uri="{FF2B5EF4-FFF2-40B4-BE49-F238E27FC236}">
                <a16:creationId xmlns:a16="http://schemas.microsoft.com/office/drawing/2014/main" id="{2F8B07C0-CCED-21A4-2E1A-38CF8F0E5D46}"/>
              </a:ext>
            </a:extLst>
          </p:cNvPr>
          <p:cNvSpPr txBox="1"/>
          <p:nvPr/>
        </p:nvSpPr>
        <p:spPr>
          <a:xfrm>
            <a:off x="985410" y="4741960"/>
            <a:ext cx="705096" cy="369332"/>
          </a:xfrm>
          <a:prstGeom prst="rect">
            <a:avLst/>
          </a:prstGeom>
          <a:noFill/>
        </p:spPr>
        <p:txBody>
          <a:bodyPr wrap="square" rtlCol="0">
            <a:spAutoFit/>
          </a:bodyPr>
          <a:lstStyle/>
          <a:p>
            <a:r>
              <a:rPr lang="nl-BE" sz="900">
                <a:solidFill>
                  <a:schemeClr val="bg1"/>
                </a:solidFill>
              </a:rPr>
              <a:t>CIRCULATIE</a:t>
            </a:r>
          </a:p>
        </p:txBody>
      </p:sp>
      <p:sp>
        <p:nvSpPr>
          <p:cNvPr id="33" name="Ovaal 32">
            <a:extLst>
              <a:ext uri="{FF2B5EF4-FFF2-40B4-BE49-F238E27FC236}">
                <a16:creationId xmlns:a16="http://schemas.microsoft.com/office/drawing/2014/main" id="{E122B3A8-26DE-F77A-5476-BC7870271B3C}"/>
              </a:ext>
            </a:extLst>
          </p:cNvPr>
          <p:cNvSpPr/>
          <p:nvPr/>
        </p:nvSpPr>
        <p:spPr>
          <a:xfrm>
            <a:off x="1619172" y="4116486"/>
            <a:ext cx="145073" cy="131885"/>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4" name="Ovaal 33">
            <a:extLst>
              <a:ext uri="{FF2B5EF4-FFF2-40B4-BE49-F238E27FC236}">
                <a16:creationId xmlns:a16="http://schemas.microsoft.com/office/drawing/2014/main" id="{A7C7D350-184D-B32D-3054-E375D4BA49D1}"/>
              </a:ext>
            </a:extLst>
          </p:cNvPr>
          <p:cNvSpPr/>
          <p:nvPr/>
        </p:nvSpPr>
        <p:spPr>
          <a:xfrm>
            <a:off x="333780" y="3857852"/>
            <a:ext cx="145073" cy="131885"/>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5" name="Ovaal 34">
            <a:extLst>
              <a:ext uri="{FF2B5EF4-FFF2-40B4-BE49-F238E27FC236}">
                <a16:creationId xmlns:a16="http://schemas.microsoft.com/office/drawing/2014/main" id="{D5604DBF-205E-AE3A-F0BA-42BDEB55232F}"/>
              </a:ext>
            </a:extLst>
          </p:cNvPr>
          <p:cNvSpPr/>
          <p:nvPr/>
        </p:nvSpPr>
        <p:spPr>
          <a:xfrm>
            <a:off x="744469" y="5306061"/>
            <a:ext cx="145073" cy="131885"/>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6" name="Ovaal 35">
            <a:extLst>
              <a:ext uri="{FF2B5EF4-FFF2-40B4-BE49-F238E27FC236}">
                <a16:creationId xmlns:a16="http://schemas.microsoft.com/office/drawing/2014/main" id="{9F2B2C8F-99B6-C0DE-BF5B-78B69EB029D5}"/>
              </a:ext>
            </a:extLst>
          </p:cNvPr>
          <p:cNvSpPr/>
          <p:nvPr/>
        </p:nvSpPr>
        <p:spPr>
          <a:xfrm>
            <a:off x="1654658" y="4906092"/>
            <a:ext cx="145073" cy="131885"/>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7" name="Rechthoek 36">
            <a:extLst>
              <a:ext uri="{FF2B5EF4-FFF2-40B4-BE49-F238E27FC236}">
                <a16:creationId xmlns:a16="http://schemas.microsoft.com/office/drawing/2014/main" id="{14F01768-2C03-5201-177E-03C0405312C3}"/>
              </a:ext>
            </a:extLst>
          </p:cNvPr>
          <p:cNvSpPr/>
          <p:nvPr/>
        </p:nvSpPr>
        <p:spPr>
          <a:xfrm>
            <a:off x="1463592" y="5092431"/>
            <a:ext cx="270364" cy="15826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cxnSp>
        <p:nvCxnSpPr>
          <p:cNvPr id="38" name="Rechte verbindingslijn 37">
            <a:extLst>
              <a:ext uri="{FF2B5EF4-FFF2-40B4-BE49-F238E27FC236}">
                <a16:creationId xmlns:a16="http://schemas.microsoft.com/office/drawing/2014/main" id="{C2297DCA-89CC-2C8A-03A8-F2396C3EE552}"/>
              </a:ext>
            </a:extLst>
          </p:cNvPr>
          <p:cNvCxnSpPr>
            <a:cxnSpLocks/>
            <a:stCxn id="37" idx="3"/>
          </p:cNvCxnSpPr>
          <p:nvPr/>
        </p:nvCxnSpPr>
        <p:spPr>
          <a:xfrm flipV="1">
            <a:off x="1733956" y="3247947"/>
            <a:ext cx="3775561" cy="192361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kstvak 38">
            <a:extLst>
              <a:ext uri="{FF2B5EF4-FFF2-40B4-BE49-F238E27FC236}">
                <a16:creationId xmlns:a16="http://schemas.microsoft.com/office/drawing/2014/main" id="{C95044ED-A691-8364-4518-C40F365B24EC}"/>
              </a:ext>
            </a:extLst>
          </p:cNvPr>
          <p:cNvSpPr txBox="1"/>
          <p:nvPr/>
        </p:nvSpPr>
        <p:spPr>
          <a:xfrm>
            <a:off x="5460312" y="3038134"/>
            <a:ext cx="3720200" cy="1323439"/>
          </a:xfrm>
          <a:prstGeom prst="rect">
            <a:avLst/>
          </a:prstGeom>
          <a:noFill/>
        </p:spPr>
        <p:txBody>
          <a:bodyPr wrap="square" rtlCol="0">
            <a:spAutoFit/>
          </a:bodyPr>
          <a:lstStyle/>
          <a:p>
            <a:r>
              <a:rPr lang="nl-BE" sz="2000"/>
              <a:t>Balansventilatie-unit in de garage, bedient enkel de ruimtes op het gelijkvloers</a:t>
            </a:r>
          </a:p>
          <a:p>
            <a:endParaRPr lang="nl-BE" sz="2000"/>
          </a:p>
        </p:txBody>
      </p:sp>
      <p:sp>
        <p:nvSpPr>
          <p:cNvPr id="2" name="Ovaal 1">
            <a:extLst>
              <a:ext uri="{FF2B5EF4-FFF2-40B4-BE49-F238E27FC236}">
                <a16:creationId xmlns:a16="http://schemas.microsoft.com/office/drawing/2014/main" id="{500FBB85-F32A-6168-577D-D5E0EC936D6D}"/>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kstvak 2">
            <a:extLst>
              <a:ext uri="{FF2B5EF4-FFF2-40B4-BE49-F238E27FC236}">
                <a16:creationId xmlns:a16="http://schemas.microsoft.com/office/drawing/2014/main" id="{6A15771A-F07F-08B7-49A5-29AEA9FEC100}"/>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4" name="Graphic 3" descr="Architectuur">
            <a:extLst>
              <a:ext uri="{FF2B5EF4-FFF2-40B4-BE49-F238E27FC236}">
                <a16:creationId xmlns:a16="http://schemas.microsoft.com/office/drawing/2014/main" id="{9EB01FEF-8182-D8F6-DE49-C7692F8C98AF}"/>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11401916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86594" y="6013797"/>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515994"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sz="2800"/>
              <a:t>STAP 2 en 3: Ventilatieopeningen en -toestellen identificeren</a:t>
            </a:r>
            <a:endParaRPr lang="en-US" sz="2800"/>
          </a:p>
          <a:p>
            <a:pPr marL="287655" indent="-287655"/>
            <a:endParaRPr lang="en-US" sz="2800"/>
          </a:p>
          <a:p>
            <a:pPr marL="287655" indent="-287655"/>
            <a:endParaRPr lang="nl-BE"/>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98</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Uitgewerkt voorbeeld 3</a:t>
            </a:r>
          </a:p>
        </p:txBody>
      </p:sp>
      <p:pic>
        <p:nvPicPr>
          <p:cNvPr id="29" name="Picture 1123867826">
            <a:extLst>
              <a:ext uri="{FF2B5EF4-FFF2-40B4-BE49-F238E27FC236}">
                <a16:creationId xmlns:a16="http://schemas.microsoft.com/office/drawing/2014/main" id="{6C693C2E-B78E-CE5F-2E8C-EA3B702E34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736" y="3567409"/>
            <a:ext cx="1945634" cy="2873552"/>
          </a:xfrm>
          <a:prstGeom prst="rect">
            <a:avLst/>
          </a:prstGeom>
        </p:spPr>
      </p:pic>
      <p:pic>
        <p:nvPicPr>
          <p:cNvPr id="30" name="Picture 805054490">
            <a:extLst>
              <a:ext uri="{FF2B5EF4-FFF2-40B4-BE49-F238E27FC236}">
                <a16:creationId xmlns:a16="http://schemas.microsoft.com/office/drawing/2014/main" id="{8126B1D8-EE29-F967-AD29-4064164940A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086" b="10025"/>
          <a:stretch/>
        </p:blipFill>
        <p:spPr>
          <a:xfrm rot="16200000">
            <a:off x="1056458" y="3840210"/>
            <a:ext cx="3559695" cy="1745634"/>
          </a:xfrm>
          <a:prstGeom prst="rect">
            <a:avLst/>
          </a:prstGeom>
        </p:spPr>
      </p:pic>
      <p:pic>
        <p:nvPicPr>
          <p:cNvPr id="31" name="Picture 1460113804">
            <a:extLst>
              <a:ext uri="{FF2B5EF4-FFF2-40B4-BE49-F238E27FC236}">
                <a16:creationId xmlns:a16="http://schemas.microsoft.com/office/drawing/2014/main" id="{A5239CB1-1359-F0C1-0A34-48DD056A6CE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850" b="6324"/>
          <a:stretch/>
        </p:blipFill>
        <p:spPr>
          <a:xfrm rot="16200000">
            <a:off x="2990134" y="4289829"/>
            <a:ext cx="2882821" cy="1523270"/>
          </a:xfrm>
          <a:prstGeom prst="rect">
            <a:avLst/>
          </a:prstGeom>
        </p:spPr>
      </p:pic>
      <p:sp>
        <p:nvSpPr>
          <p:cNvPr id="32" name="Tekstvak 31">
            <a:extLst>
              <a:ext uri="{FF2B5EF4-FFF2-40B4-BE49-F238E27FC236}">
                <a16:creationId xmlns:a16="http://schemas.microsoft.com/office/drawing/2014/main" id="{2F8B07C0-CCED-21A4-2E1A-38CF8F0E5D46}"/>
              </a:ext>
            </a:extLst>
          </p:cNvPr>
          <p:cNvSpPr txBox="1"/>
          <p:nvPr/>
        </p:nvSpPr>
        <p:spPr>
          <a:xfrm>
            <a:off x="985410" y="4741960"/>
            <a:ext cx="705096" cy="369332"/>
          </a:xfrm>
          <a:prstGeom prst="rect">
            <a:avLst/>
          </a:prstGeom>
          <a:noFill/>
        </p:spPr>
        <p:txBody>
          <a:bodyPr wrap="square" rtlCol="0">
            <a:spAutoFit/>
          </a:bodyPr>
          <a:lstStyle/>
          <a:p>
            <a:r>
              <a:rPr lang="nl-BE" sz="900">
                <a:solidFill>
                  <a:schemeClr val="bg1"/>
                </a:solidFill>
              </a:rPr>
              <a:t>CIRCULATIE</a:t>
            </a:r>
          </a:p>
        </p:txBody>
      </p:sp>
      <p:sp>
        <p:nvSpPr>
          <p:cNvPr id="39" name="Tekstvak 38">
            <a:extLst>
              <a:ext uri="{FF2B5EF4-FFF2-40B4-BE49-F238E27FC236}">
                <a16:creationId xmlns:a16="http://schemas.microsoft.com/office/drawing/2014/main" id="{C95044ED-A691-8364-4518-C40F365B24EC}"/>
              </a:ext>
            </a:extLst>
          </p:cNvPr>
          <p:cNvSpPr txBox="1"/>
          <p:nvPr/>
        </p:nvSpPr>
        <p:spPr>
          <a:xfrm>
            <a:off x="5460312" y="3038134"/>
            <a:ext cx="3720200" cy="2554545"/>
          </a:xfrm>
          <a:prstGeom prst="rect">
            <a:avLst/>
          </a:prstGeom>
          <a:noFill/>
        </p:spPr>
        <p:txBody>
          <a:bodyPr wrap="square" rtlCol="0">
            <a:spAutoFit/>
          </a:bodyPr>
          <a:lstStyle/>
          <a:p>
            <a:r>
              <a:rPr lang="nl-BE" sz="2000"/>
              <a:t>Balansventilatie-unit in de garage, bedient enkel de ruimtes op het gelijkvloers</a:t>
            </a:r>
          </a:p>
          <a:p>
            <a:r>
              <a:rPr lang="nl-BE" sz="2000"/>
              <a:t>Permanent werkende extractieventilator in de badkamer.</a:t>
            </a:r>
          </a:p>
          <a:p>
            <a:endParaRPr lang="nl-BE" sz="2000"/>
          </a:p>
          <a:p>
            <a:endParaRPr lang="nl-BE" sz="2000"/>
          </a:p>
        </p:txBody>
      </p:sp>
      <p:sp>
        <p:nvSpPr>
          <p:cNvPr id="2" name="Rechthoek 1">
            <a:extLst>
              <a:ext uri="{FF2B5EF4-FFF2-40B4-BE49-F238E27FC236}">
                <a16:creationId xmlns:a16="http://schemas.microsoft.com/office/drawing/2014/main" id="{F9532E52-34EF-9A62-29B8-1BAB6CB489A6}"/>
              </a:ext>
            </a:extLst>
          </p:cNvPr>
          <p:cNvSpPr/>
          <p:nvPr/>
        </p:nvSpPr>
        <p:spPr>
          <a:xfrm>
            <a:off x="5050747" y="3844989"/>
            <a:ext cx="82312" cy="14474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cxnSp>
        <p:nvCxnSpPr>
          <p:cNvPr id="3" name="Rechte verbindingslijn 2">
            <a:extLst>
              <a:ext uri="{FF2B5EF4-FFF2-40B4-BE49-F238E27FC236}">
                <a16:creationId xmlns:a16="http://schemas.microsoft.com/office/drawing/2014/main" id="{D5B81918-D331-38D8-EDD1-452F08A26CF1}"/>
              </a:ext>
            </a:extLst>
          </p:cNvPr>
          <p:cNvCxnSpPr>
            <a:cxnSpLocks/>
            <a:stCxn id="2" idx="3"/>
          </p:cNvCxnSpPr>
          <p:nvPr/>
        </p:nvCxnSpPr>
        <p:spPr>
          <a:xfrm>
            <a:off x="5133059" y="3917363"/>
            <a:ext cx="376458" cy="26533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Ovaal 3">
            <a:extLst>
              <a:ext uri="{FF2B5EF4-FFF2-40B4-BE49-F238E27FC236}">
                <a16:creationId xmlns:a16="http://schemas.microsoft.com/office/drawing/2014/main" id="{E1C510E8-9F9E-5AA5-6EDE-739178EAE4A7}"/>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C6F80CB4-7ACE-6ABC-9304-28ACF4C2FFAC}"/>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9" name="Graphic 8" descr="Architectuur">
            <a:extLst>
              <a:ext uri="{FF2B5EF4-FFF2-40B4-BE49-F238E27FC236}">
                <a16:creationId xmlns:a16="http://schemas.microsoft.com/office/drawing/2014/main" id="{11324966-8D7A-8E86-E5EB-7D3E4C46A74D}"/>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25821020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515994"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sz="2800"/>
              <a:t>STAP 2 en 3: Ventilatieopeningen en -toestellen identificeren</a:t>
            </a:r>
            <a:endParaRPr lang="en-US" sz="2800"/>
          </a:p>
          <a:p>
            <a:pPr marL="287655" indent="-287655"/>
            <a:endParaRPr lang="en-US" sz="2800"/>
          </a:p>
          <a:p>
            <a:pPr marL="287655" indent="-287655"/>
            <a:endParaRPr lang="nl-BE"/>
          </a:p>
          <a:p>
            <a:pPr marL="288290" lvl="1"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21946"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99</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Uitgewerkt voorbeeld 3</a:t>
            </a:r>
          </a:p>
        </p:txBody>
      </p:sp>
      <p:pic>
        <p:nvPicPr>
          <p:cNvPr id="29" name="Picture 1123867826">
            <a:extLst>
              <a:ext uri="{FF2B5EF4-FFF2-40B4-BE49-F238E27FC236}">
                <a16:creationId xmlns:a16="http://schemas.microsoft.com/office/drawing/2014/main" id="{6C693C2E-B78E-CE5F-2E8C-EA3B702E34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736" y="3567409"/>
            <a:ext cx="1945634" cy="2873552"/>
          </a:xfrm>
          <a:prstGeom prst="rect">
            <a:avLst/>
          </a:prstGeom>
        </p:spPr>
      </p:pic>
      <p:pic>
        <p:nvPicPr>
          <p:cNvPr id="30" name="Picture 805054490">
            <a:extLst>
              <a:ext uri="{FF2B5EF4-FFF2-40B4-BE49-F238E27FC236}">
                <a16:creationId xmlns:a16="http://schemas.microsoft.com/office/drawing/2014/main" id="{8126B1D8-EE29-F967-AD29-4064164940A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086" b="10025"/>
          <a:stretch/>
        </p:blipFill>
        <p:spPr>
          <a:xfrm rot="16200000">
            <a:off x="1056458" y="3840210"/>
            <a:ext cx="3559695" cy="1745634"/>
          </a:xfrm>
          <a:prstGeom prst="rect">
            <a:avLst/>
          </a:prstGeom>
        </p:spPr>
      </p:pic>
      <p:pic>
        <p:nvPicPr>
          <p:cNvPr id="31" name="Picture 1460113804">
            <a:extLst>
              <a:ext uri="{FF2B5EF4-FFF2-40B4-BE49-F238E27FC236}">
                <a16:creationId xmlns:a16="http://schemas.microsoft.com/office/drawing/2014/main" id="{A5239CB1-1359-F0C1-0A34-48DD056A6CE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850" b="6324"/>
          <a:stretch/>
        </p:blipFill>
        <p:spPr>
          <a:xfrm rot="16200000">
            <a:off x="2990134" y="4289829"/>
            <a:ext cx="2882821" cy="1523270"/>
          </a:xfrm>
          <a:prstGeom prst="rect">
            <a:avLst/>
          </a:prstGeom>
        </p:spPr>
      </p:pic>
      <p:sp>
        <p:nvSpPr>
          <p:cNvPr id="32" name="Tekstvak 31">
            <a:extLst>
              <a:ext uri="{FF2B5EF4-FFF2-40B4-BE49-F238E27FC236}">
                <a16:creationId xmlns:a16="http://schemas.microsoft.com/office/drawing/2014/main" id="{2F8B07C0-CCED-21A4-2E1A-38CF8F0E5D46}"/>
              </a:ext>
            </a:extLst>
          </p:cNvPr>
          <p:cNvSpPr txBox="1"/>
          <p:nvPr/>
        </p:nvSpPr>
        <p:spPr>
          <a:xfrm>
            <a:off x="985410" y="4741960"/>
            <a:ext cx="705096" cy="369332"/>
          </a:xfrm>
          <a:prstGeom prst="rect">
            <a:avLst/>
          </a:prstGeom>
          <a:noFill/>
        </p:spPr>
        <p:txBody>
          <a:bodyPr wrap="square" rtlCol="0">
            <a:spAutoFit/>
          </a:bodyPr>
          <a:lstStyle/>
          <a:p>
            <a:r>
              <a:rPr lang="nl-BE" sz="900">
                <a:solidFill>
                  <a:schemeClr val="bg1"/>
                </a:solidFill>
              </a:rPr>
              <a:t>CIRCULATIE</a:t>
            </a:r>
          </a:p>
        </p:txBody>
      </p:sp>
      <p:sp>
        <p:nvSpPr>
          <p:cNvPr id="39" name="Tekstvak 38">
            <a:extLst>
              <a:ext uri="{FF2B5EF4-FFF2-40B4-BE49-F238E27FC236}">
                <a16:creationId xmlns:a16="http://schemas.microsoft.com/office/drawing/2014/main" id="{C95044ED-A691-8364-4518-C40F365B24EC}"/>
              </a:ext>
            </a:extLst>
          </p:cNvPr>
          <p:cNvSpPr txBox="1"/>
          <p:nvPr/>
        </p:nvSpPr>
        <p:spPr>
          <a:xfrm>
            <a:off x="5460312" y="3038134"/>
            <a:ext cx="3720200" cy="2862322"/>
          </a:xfrm>
          <a:prstGeom prst="rect">
            <a:avLst/>
          </a:prstGeom>
          <a:noFill/>
        </p:spPr>
        <p:txBody>
          <a:bodyPr wrap="square" rtlCol="0">
            <a:spAutoFit/>
          </a:bodyPr>
          <a:lstStyle/>
          <a:p>
            <a:r>
              <a:rPr lang="nl-BE" sz="2000"/>
              <a:t>Balansventilatie-unit in de garage, bedient enkel de ruimtes op het gelijkvloers</a:t>
            </a:r>
          </a:p>
          <a:p>
            <a:r>
              <a:rPr lang="nl-BE" sz="2000"/>
              <a:t>Permanent werkende extractieventilator in de badkamer</a:t>
            </a:r>
          </a:p>
          <a:p>
            <a:r>
              <a:rPr lang="nl-BE" sz="2000"/>
              <a:t>Raamroosters in alle andere kamers op 1ste en 2de verdiep</a:t>
            </a:r>
          </a:p>
          <a:p>
            <a:endParaRPr lang="nl-BE" sz="2000"/>
          </a:p>
        </p:txBody>
      </p:sp>
      <p:cxnSp>
        <p:nvCxnSpPr>
          <p:cNvPr id="4" name="Rechte verbindingslijn 3">
            <a:extLst>
              <a:ext uri="{FF2B5EF4-FFF2-40B4-BE49-F238E27FC236}">
                <a16:creationId xmlns:a16="http://schemas.microsoft.com/office/drawing/2014/main" id="{B13A5A88-7AB6-61C8-A63D-A4F7D2403BD3}"/>
              </a:ext>
            </a:extLst>
          </p:cNvPr>
          <p:cNvCxnSpPr>
            <a:cxnSpLocks/>
          </p:cNvCxnSpPr>
          <p:nvPr/>
        </p:nvCxnSpPr>
        <p:spPr>
          <a:xfrm>
            <a:off x="2198048" y="4243195"/>
            <a:ext cx="353291"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E96DBC9F-3712-10EE-A286-19E8E7EB0F93}"/>
              </a:ext>
            </a:extLst>
          </p:cNvPr>
          <p:cNvCxnSpPr>
            <a:cxnSpLocks/>
          </p:cNvCxnSpPr>
          <p:nvPr/>
        </p:nvCxnSpPr>
        <p:spPr>
          <a:xfrm flipH="1" flipV="1">
            <a:off x="4584107" y="6332778"/>
            <a:ext cx="443348" cy="8429"/>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856B3315-329F-531E-2FBE-74F6700621FD}"/>
              </a:ext>
            </a:extLst>
          </p:cNvPr>
          <p:cNvCxnSpPr>
            <a:cxnSpLocks/>
          </p:cNvCxnSpPr>
          <p:nvPr/>
        </p:nvCxnSpPr>
        <p:spPr>
          <a:xfrm>
            <a:off x="2376824" y="4263255"/>
            <a:ext cx="3083488" cy="848037"/>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2DDDF343-8C02-6C65-2884-66DD47ED7CE1}"/>
              </a:ext>
            </a:extLst>
          </p:cNvPr>
          <p:cNvCxnSpPr>
            <a:cxnSpLocks/>
          </p:cNvCxnSpPr>
          <p:nvPr/>
        </p:nvCxnSpPr>
        <p:spPr>
          <a:xfrm>
            <a:off x="2915405" y="4068330"/>
            <a:ext cx="242455"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08A69F10-176B-AC8E-00C8-C5380F2D6BA3}"/>
              </a:ext>
            </a:extLst>
          </p:cNvPr>
          <p:cNvCxnSpPr>
            <a:cxnSpLocks/>
          </p:cNvCxnSpPr>
          <p:nvPr/>
        </p:nvCxnSpPr>
        <p:spPr>
          <a:xfrm>
            <a:off x="2099444" y="6332778"/>
            <a:ext cx="554760"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664D64E9-311A-605D-D67A-DFBBD8F75324}"/>
              </a:ext>
            </a:extLst>
          </p:cNvPr>
          <p:cNvCxnSpPr>
            <a:cxnSpLocks/>
          </p:cNvCxnSpPr>
          <p:nvPr/>
        </p:nvCxnSpPr>
        <p:spPr>
          <a:xfrm>
            <a:off x="3761624" y="6332778"/>
            <a:ext cx="529937"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F925F6AA-9FE8-95A2-7505-B80F00600C00}"/>
              </a:ext>
            </a:extLst>
          </p:cNvPr>
          <p:cNvCxnSpPr>
            <a:cxnSpLocks/>
          </p:cNvCxnSpPr>
          <p:nvPr/>
        </p:nvCxnSpPr>
        <p:spPr>
          <a:xfrm>
            <a:off x="3849308" y="4211340"/>
            <a:ext cx="354570"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BBDACCF9-2DA2-FCA5-DC6F-20B6BBA1DD24}"/>
              </a:ext>
            </a:extLst>
          </p:cNvPr>
          <p:cNvCxnSpPr>
            <a:cxnSpLocks/>
          </p:cNvCxnSpPr>
          <p:nvPr/>
        </p:nvCxnSpPr>
        <p:spPr>
          <a:xfrm>
            <a:off x="3057982" y="4108886"/>
            <a:ext cx="2402330" cy="1002406"/>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FBD318FF-AC80-1C0D-021E-462EF1A54ED0}"/>
              </a:ext>
            </a:extLst>
          </p:cNvPr>
          <p:cNvCxnSpPr>
            <a:cxnSpLocks/>
          </p:cNvCxnSpPr>
          <p:nvPr/>
        </p:nvCxnSpPr>
        <p:spPr>
          <a:xfrm>
            <a:off x="4026593" y="4189692"/>
            <a:ext cx="1433719" cy="92160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E726282C-D90B-2F98-604F-5211A7917C49}"/>
              </a:ext>
            </a:extLst>
          </p:cNvPr>
          <p:cNvCxnSpPr>
            <a:cxnSpLocks/>
          </p:cNvCxnSpPr>
          <p:nvPr/>
        </p:nvCxnSpPr>
        <p:spPr>
          <a:xfrm flipV="1">
            <a:off x="2299636" y="5108787"/>
            <a:ext cx="3158614" cy="123242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A7531424-5E65-B3EE-8DC3-8AD1EDF2770D}"/>
              </a:ext>
            </a:extLst>
          </p:cNvPr>
          <p:cNvCxnSpPr>
            <a:cxnSpLocks/>
          </p:cNvCxnSpPr>
          <p:nvPr/>
        </p:nvCxnSpPr>
        <p:spPr>
          <a:xfrm flipV="1">
            <a:off x="4020577" y="5111292"/>
            <a:ext cx="1439398" cy="119238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176D6980-E937-D352-A17F-D42F27CB31C0}"/>
              </a:ext>
            </a:extLst>
          </p:cNvPr>
          <p:cNvCxnSpPr>
            <a:cxnSpLocks/>
          </p:cNvCxnSpPr>
          <p:nvPr/>
        </p:nvCxnSpPr>
        <p:spPr>
          <a:xfrm flipV="1">
            <a:off x="4805781" y="5111292"/>
            <a:ext cx="653857" cy="119238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2" name="Ovaal 1">
            <a:extLst>
              <a:ext uri="{FF2B5EF4-FFF2-40B4-BE49-F238E27FC236}">
                <a16:creationId xmlns:a16="http://schemas.microsoft.com/office/drawing/2014/main" id="{8E020151-6A20-D404-16B3-098629900CE1}"/>
              </a:ext>
            </a:extLst>
          </p:cNvPr>
          <p:cNvSpPr/>
          <p:nvPr/>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kstvak 2">
            <a:extLst>
              <a:ext uri="{FF2B5EF4-FFF2-40B4-BE49-F238E27FC236}">
                <a16:creationId xmlns:a16="http://schemas.microsoft.com/office/drawing/2014/main" id="{FB5D1409-1C69-29C3-5D7A-9F4914E6E357}"/>
              </a:ext>
            </a:extLst>
          </p:cNvPr>
          <p:cNvSpPr txBox="1"/>
          <p:nvPr/>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5" name="Graphic 4" descr="Architectuur">
            <a:extLst>
              <a:ext uri="{FF2B5EF4-FFF2-40B4-BE49-F238E27FC236}">
                <a16:creationId xmlns:a16="http://schemas.microsoft.com/office/drawing/2014/main" id="{C2B9DB56-4619-CF73-23C0-E8ECAA37CA19}"/>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3822603517"/>
      </p:ext>
    </p:extLst>
  </p:cSld>
  <p:clrMapOvr>
    <a:masterClrMapping/>
  </p:clrMapOvr>
</p:sld>
</file>

<file path=ppt/theme/theme1.xml><?xml version="1.0" encoding="utf-8"?>
<a:theme xmlns:a="http://schemas.openxmlformats.org/drawingml/2006/main" name="VEA-light-zonder-foto">
  <a:themeElements>
    <a:clrScheme name="Aangepast 2">
      <a:dk1>
        <a:srgbClr val="38373A"/>
      </a:dk1>
      <a:lt1>
        <a:sysClr val="window" lastClr="FFFFFF"/>
      </a:lt1>
      <a:dk2>
        <a:srgbClr val="105269"/>
      </a:dk2>
      <a:lt2>
        <a:srgbClr val="EEECE1"/>
      </a:lt2>
      <a:accent1>
        <a:srgbClr val="4B7284"/>
      </a:accent1>
      <a:accent2>
        <a:srgbClr val="6B6C6E"/>
      </a:accent2>
      <a:accent3>
        <a:srgbClr val="1A5924"/>
      </a:accent3>
      <a:accent4>
        <a:srgbClr val="C83C22"/>
      </a:accent4>
      <a:accent5>
        <a:srgbClr val="4AA832"/>
      </a:accent5>
      <a:accent6>
        <a:srgbClr val="E8754C"/>
      </a:accent6>
      <a:hlink>
        <a:srgbClr val="105269"/>
      </a:hlink>
      <a:folHlink>
        <a:srgbClr val="10526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VEA-light-zonder-foto">
  <a:themeElements>
    <a:clrScheme name="Aangepast 2">
      <a:dk1>
        <a:srgbClr val="38373A"/>
      </a:dk1>
      <a:lt1>
        <a:sysClr val="window" lastClr="FFFFFF"/>
      </a:lt1>
      <a:dk2>
        <a:srgbClr val="105269"/>
      </a:dk2>
      <a:lt2>
        <a:srgbClr val="EEECE1"/>
      </a:lt2>
      <a:accent1>
        <a:srgbClr val="4B7284"/>
      </a:accent1>
      <a:accent2>
        <a:srgbClr val="6B6C6E"/>
      </a:accent2>
      <a:accent3>
        <a:srgbClr val="1A5924"/>
      </a:accent3>
      <a:accent4>
        <a:srgbClr val="C83C22"/>
      </a:accent4>
      <a:accent5>
        <a:srgbClr val="4AA832"/>
      </a:accent5>
      <a:accent6>
        <a:srgbClr val="E8754C"/>
      </a:accent6>
      <a:hlink>
        <a:srgbClr val="105269"/>
      </a:hlink>
      <a:folHlink>
        <a:srgbClr val="10526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jabloon-PREMIES">
  <a:themeElements>
    <a:clrScheme name="VEA-kleurenpalet">
      <a:dk1>
        <a:srgbClr val="38373A"/>
      </a:dk1>
      <a:lt1>
        <a:sysClr val="window" lastClr="FFFFFF"/>
      </a:lt1>
      <a:dk2>
        <a:srgbClr val="105269"/>
      </a:dk2>
      <a:lt2>
        <a:srgbClr val="EEECE1"/>
      </a:lt2>
      <a:accent1>
        <a:srgbClr val="4B7284"/>
      </a:accent1>
      <a:accent2>
        <a:srgbClr val="6B6C6E"/>
      </a:accent2>
      <a:accent3>
        <a:srgbClr val="1A5924"/>
      </a:accent3>
      <a:accent4>
        <a:srgbClr val="C83C22"/>
      </a:accent4>
      <a:accent5>
        <a:srgbClr val="4AA832"/>
      </a:accent5>
      <a:accent6>
        <a:srgbClr val="E8754C"/>
      </a:accent6>
      <a:hlink>
        <a:srgbClr val="105269"/>
      </a:hlink>
      <a:folHlink>
        <a:srgbClr val="10526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jabloon-VEA-PREMIES_breedbeeld-test" id="{9CAFD3ED-2AF4-4AE7-8BBE-A74F2736BBDB}" vid="{E6B639B5-8850-4E55-AE8A-D6F33FA2018E}"/>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Vea EE Document" ma:contentTypeID="0x0101004B5CC199FE7D374FB83A31AC60E389BB0017D481E51249B344879A2DCA61AD29D1" ma:contentTypeVersion="99" ma:contentTypeDescription="" ma:contentTypeScope="" ma:versionID="dd9a5a67857d12ddadb8272983190455">
  <xsd:schema xmlns:xsd="http://www.w3.org/2001/XMLSchema" xmlns:xs="http://www.w3.org/2001/XMLSchema" xmlns:p="http://schemas.microsoft.com/office/2006/metadata/properties" xmlns:ns1="http://schemas.microsoft.com/sharepoint/v3" xmlns:ns2="8c9d9997-d67c-42a9-91b6-82cf79a793c3" xmlns:ns3="3bac7649-eb37-460d-9f8a-9ca85f036e36" xmlns:ns4="9a9ec0f0-7796-43d0-ac1f-4c8c46ee0bd1" targetNamespace="http://schemas.microsoft.com/office/2006/metadata/properties" ma:root="true" ma:fieldsID="175dadc6ab0957365005acb7a4906281" ns1:_="" ns2:_="" ns3:_="" ns4:_="">
    <xsd:import namespace="http://schemas.microsoft.com/sharepoint/v3"/>
    <xsd:import namespace="8c9d9997-d67c-42a9-91b6-82cf79a793c3"/>
    <xsd:import namespace="3bac7649-eb37-460d-9f8a-9ca85f036e36"/>
    <xsd:import namespace="9a9ec0f0-7796-43d0-ac1f-4c8c46ee0bd1"/>
    <xsd:element name="properties">
      <xsd:complexType>
        <xsd:sequence>
          <xsd:element name="documentManagement">
            <xsd:complexType>
              <xsd:all>
                <xsd:element ref="ns1:DocumentSetDescription" minOccurs="0"/>
                <xsd:element ref="ns3:Jaar_x0020_REG_x0020_ODV" minOccurs="0"/>
                <xsd:element ref="ns3:o64c163da4194d2da901314b913c9962" minOccurs="0"/>
                <xsd:element ref="ns3:gf4f80eca70b4135a9ced6669fdbdb3a" minOccurs="0"/>
                <xsd:element ref="ns3:e3cfbf68bf8e4c3fb04a16e909e95235" minOccurs="0"/>
                <xsd:element ref="ns3:j8fa6b92914e4ae9b830c87969e146f2" minOccurs="0"/>
                <xsd:element ref="ns4:TaxCatchAll" minOccurs="0"/>
                <xsd:element ref="ns2:cf6c9fb545af48f7a36995ecbde93006" minOccurs="0"/>
                <xsd:element ref="ns3:gfbc9fa463924f638e13122842d4754a" minOccurs="0"/>
                <xsd:element ref="ns4:TaxCatchAllLabel"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b8cc891c48c04693b714cbf35be861e7" minOccurs="0"/>
                <xsd:element ref="ns2:MediaServiceDateTaken" minOccurs="0"/>
                <xsd:element ref="ns2:MediaServiceGenerationTime" minOccurs="0"/>
                <xsd:element ref="ns2:MediaServiceEventHashCode" minOccurs="0"/>
                <xsd:element ref="ns3:_dlc_DocId" minOccurs="0"/>
                <xsd:element ref="ns3:_dlc_DocIdUrl" minOccurs="0"/>
                <xsd:element ref="ns3:_dlc_DocIdPersistId" minOccurs="0"/>
                <xsd:element ref="ns2:MediaServiceLocation" minOccurs="0"/>
                <xsd:element ref="ns2:Gevalideerd" minOccurs="0"/>
                <xsd:element ref="ns2:MediaLengthInSeconds" minOccurs="0"/>
                <xsd:element ref="ns2:Datum"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8" nillable="true" ma:displayName="Beschrijving/Opmerking" ma:description="Optioneel veld. Maakt het eenvoudiger om de juiste PV terug te vinden als inspiratiebron bij het beantwoorden van een nieuwe PV."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9d9997-d67c-42a9-91b6-82cf79a793c3" elementFormDefault="qualified">
    <xsd:import namespace="http://schemas.microsoft.com/office/2006/documentManagement/types"/>
    <xsd:import namespace="http://schemas.microsoft.com/office/infopath/2007/PartnerControls"/>
    <xsd:element name="cf6c9fb545af48f7a36995ecbde93006" ma:index="21" nillable="true" ma:taxonomy="true" ma:internalName="cf6c9fb545af48f7a36995ecbde93006" ma:taxonomyFieldName="VEA_x0020_EE_x0020_Domein" ma:displayName="VEA EE Domein" ma:indexed="true" ma:readOnly="false" ma:fieldId="{cf6c9fb5-45af-48f7-a369-95ecbde93006}" ma:sspId="49ca8161-7180-459b-a0ef-1a71cf6ffea5" ma:termSetId="7e8e5761-102d-4ad9-8f3d-97f53adc3a21" ma:anchorId="00000000-0000-0000-0000-000000000000" ma:open="false" ma:isKeyword="false">
      <xsd:complexType>
        <xsd:sequence>
          <xsd:element ref="pc:Terms" minOccurs="0" maxOccurs="1"/>
        </xsd:sequence>
      </xsd:complexType>
    </xsd:element>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Tags" ma:index="27" nillable="true" ma:displayName="Tags" ma:hidden="true" ma:internalName="MediaServiceAutoTags" ma:readOnly="true">
      <xsd:simpleType>
        <xsd:restriction base="dms:Text"/>
      </xsd:simpleType>
    </xsd:element>
    <xsd:element name="MediaServiceOCR" ma:index="28" nillable="true" ma:displayName="Extracted Text" ma:hidden="true" ma:internalName="MediaServiceOCR" ma:readOnly="true">
      <xsd:simpleType>
        <xsd:restriction base="dms:Note"/>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hidden="true" ma:internalName="MediaServiceKeyPoints" ma:readOnly="true">
      <xsd:simpleType>
        <xsd:restriction base="dms:Note"/>
      </xsd:simpleType>
    </xsd:element>
    <xsd:element name="b8cc891c48c04693b714cbf35be861e7" ma:index="34" nillable="true" ma:taxonomy="true" ma:internalName="b8cc891c48c04693b714cbf35be861e7" ma:taxonomyFieldName="VEA_x0020_EE_x0020_Defossilisering" ma:displayName="VEA EE Defossilisering" ma:readOnly="false" ma:default="" ma:fieldId="{b8cc891c-48c0-4693-b714-cbf35be861e7}" ma:sspId="49ca8161-7180-459b-a0ef-1a71cf6ffea5" ma:termSetId="d4bdc5dc-a94d-4f58-a4a6-f46138813154" ma:anchorId="00000000-0000-0000-0000-000000000000" ma:open="false" ma:isKeyword="false">
      <xsd:complexType>
        <xsd:sequence>
          <xsd:element ref="pc:Terms" minOccurs="0" maxOccurs="1"/>
        </xsd:sequence>
      </xsd:complexType>
    </xsd:element>
    <xsd:element name="MediaServiceDateTaken" ma:index="35" nillable="true" ma:displayName="MediaServiceDateTaken" ma:hidden="true" ma:internalName="MediaServiceDateTaken" ma:readOnly="true">
      <xsd:simpleType>
        <xsd:restriction base="dms:Text"/>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element name="MediaServiceLocation" ma:index="41" nillable="true" ma:displayName="Location" ma:internalName="MediaServiceLocation" ma:readOnly="true">
      <xsd:simpleType>
        <xsd:restriction base="dms:Text"/>
      </xsd:simpleType>
    </xsd:element>
    <xsd:element name="Gevalideerd" ma:index="42" nillable="true" ma:displayName="Gevalideerd" ma:default="0" ma:format="Dropdown" ma:internalName="Gevalideerd">
      <xsd:simpleType>
        <xsd:restriction base="dms:Boolean"/>
      </xsd:simpleType>
    </xsd:element>
    <xsd:element name="MediaLengthInSeconds" ma:index="43" nillable="true" ma:displayName="Length (seconds)" ma:internalName="MediaLengthInSeconds" ma:readOnly="true">
      <xsd:simpleType>
        <xsd:restriction base="dms:Unknown"/>
      </xsd:simpleType>
    </xsd:element>
    <xsd:element name="Datum" ma:index="44" nillable="true" ma:displayName="Datum" ma:format="DateTime" ma:internalName="Datum">
      <xsd:simpleType>
        <xsd:restriction base="dms:DateTime"/>
      </xsd:simpleType>
    </xsd:element>
    <xsd:element name="lcf76f155ced4ddcb4097134ff3c332f" ma:index="46" nillable="true" ma:taxonomy="true" ma:internalName="lcf76f155ced4ddcb4097134ff3c332f" ma:taxonomyFieldName="MediaServiceImageTags" ma:displayName="Afbeeldingtags" ma:readOnly="false" ma:fieldId="{5cf76f15-5ced-4ddc-b409-7134ff3c332f}" ma:taxonomyMulti="true" ma:sspId="49ca8161-7180-459b-a0ef-1a71cf6ffea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ac7649-eb37-460d-9f8a-9ca85f036e36" elementFormDefault="qualified">
    <xsd:import namespace="http://schemas.microsoft.com/office/2006/documentManagement/types"/>
    <xsd:import namespace="http://schemas.microsoft.com/office/infopath/2007/PartnerControls"/>
    <xsd:element name="Jaar_x0020_REG_x0020_ODV" ma:index="11" nillable="true" ma:displayName="Jaar EE" ma:default="2024" ma:description="Jaar (niet als beheerde metadata)" ma:format="Dropdown" ma:internalName="Jaar_x0020_REG_x0020_ODV" ma:readOnly="false">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restriction>
      </xsd:simpleType>
    </xsd:element>
    <xsd:element name="o64c163da4194d2da901314b913c9962" ma:index="14" nillable="true" ma:taxonomy="true" ma:internalName="o64c163da4194d2da901314b913c9962" ma:taxonomyFieldName="Vea_x0020_EE_x0020_Onderwerp" ma:displayName="Vea EE Onderwerp" ma:indexed="true" ma:readOnly="false" ma:fieldId="{864c163d-a419-4d2d-a901-314b913c9962}" ma:sspId="49ca8161-7180-459b-a0ef-1a71cf6ffea5" ma:termSetId="de88c5dd-6519-4b08-89e7-f063424ad58e" ma:anchorId="00000000-0000-0000-0000-000000000000" ma:open="true" ma:isKeyword="false">
      <xsd:complexType>
        <xsd:sequence>
          <xsd:element ref="pc:Terms" minOccurs="0" maxOccurs="1"/>
        </xsd:sequence>
      </xsd:complexType>
    </xsd:element>
    <xsd:element name="gf4f80eca70b4135a9ced6669fdbdb3a" ma:index="16" nillable="true" ma:taxonomy="true" ma:internalName="gf4f80eca70b4135a9ced6669fdbdb3a" ma:taxonomyFieldName="VeaTeam" ma:displayName="VeaTeam" ma:readOnly="false" ma:fieldId="{0f4f80ec-a70b-4135-a9ce-d6669fdbdb3a}" ma:taxonomyMulti="true" ma:sspId="49ca8161-7180-459b-a0ef-1a71cf6ffea5" ma:termSetId="4319ac2a-e540-41e3-a6cf-8c0629faf905" ma:anchorId="00000000-0000-0000-0000-000000000000" ma:open="false" ma:isKeyword="false">
      <xsd:complexType>
        <xsd:sequence>
          <xsd:element ref="pc:Terms" minOccurs="0" maxOccurs="1"/>
        </xsd:sequence>
      </xsd:complexType>
    </xsd:element>
    <xsd:element name="e3cfbf68bf8e4c3fb04a16e909e95235" ma:index="17" nillable="true" ma:taxonomy="true" ma:internalName="e3cfbf68bf8e4c3fb04a16e909e95235" ma:taxonomyFieldName="Vea_x0020_EE_x0020_Doctype" ma:displayName="Vea EE Doctype" ma:indexed="true" ma:readOnly="false" ma:fieldId="{e3cfbf68-bf8e-4c3f-b04a-16e909e95235}" ma:sspId="49ca8161-7180-459b-a0ef-1a71cf6ffea5" ma:termSetId="1585e7cc-5045-4a32-97d1-2b8b394bd692" ma:anchorId="00000000-0000-0000-0000-000000000000" ma:open="false" ma:isKeyword="false">
      <xsd:complexType>
        <xsd:sequence>
          <xsd:element ref="pc:Terms" minOccurs="0" maxOccurs="1"/>
        </xsd:sequence>
      </xsd:complexType>
    </xsd:element>
    <xsd:element name="j8fa6b92914e4ae9b830c87969e146f2" ma:index="18" nillable="true" ma:taxonomy="true" ma:internalName="j8fa6b92914e4ae9b830c87969e146f2" ma:taxonomyFieldName="Jaar0" ma:displayName="Jaar" ma:indexed="true" ma:readOnly="false" ma:default="1167;#2024|745ccb64-ecb9-4e75-93e6-2266c2d9779b" ma:fieldId="{38fa6b92-914e-4ae9-b830-c87969e146f2}" ma:sspId="49ca8161-7180-459b-a0ef-1a71cf6ffea5" ma:termSetId="5ac14f2e-1c49-4245-8414-29f56be4175f" ma:anchorId="00000000-0000-0000-0000-000000000000" ma:open="true" ma:isKeyword="false">
      <xsd:complexType>
        <xsd:sequence>
          <xsd:element ref="pc:Terms" minOccurs="0" maxOccurs="1"/>
        </xsd:sequence>
      </xsd:complexType>
    </xsd:element>
    <xsd:element name="gfbc9fa463924f638e13122842d4754a" ma:index="23" nillable="true" ma:taxonomy="true" ma:internalName="gfbc9fa463924f638e13122842d4754a" ma:taxonomyFieldName="Vea_x0020_EE_x0020_Thema" ma:displayName="Vea EE Thema" ma:indexed="true" ma:readOnly="false" ma:fieldId="{0fbc9fa4-6392-4f63-8e13-122842d4754a}" ma:sspId="49ca8161-7180-459b-a0ef-1a71cf6ffea5" ma:termSetId="420986b4-414b-450c-8a9d-01dc56e5d5d7" ma:anchorId="00000000-0000-0000-0000-000000000000" ma:open="true" ma:isKeyword="false">
      <xsd:complexType>
        <xsd:sequence>
          <xsd:element ref="pc:Terms" minOccurs="0" maxOccurs="1"/>
        </xsd:sequence>
      </xsd:complexType>
    </xsd:element>
    <xsd:element name="SharedWithUsers" ma:index="29" nillable="true" ma:displayName="Gedeeld met"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Gedeeld met details" ma:hidden="true" ma:internalName="SharedWithDetails" ma:readOnly="true">
      <xsd:simpleType>
        <xsd:restriction base="dms:Note"/>
      </xsd:simpleType>
    </xsd:element>
    <xsd:element name="_dlc_DocId" ma:index="38" nillable="true" ma:displayName="Waarde van de document-id" ma:description="De waarde van de document-id die aan dit item is toegewezen." ma:internalName="_dlc_DocId" ma:readOnly="true">
      <xsd:simpleType>
        <xsd:restriction base="dms:Text"/>
      </xsd:simpleType>
    </xsd:element>
    <xsd:element name="_dlc_DocIdUrl" ma:index="3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6135908-2f38-4d3f-9ad1-ad6003cfd7ec}" ma:internalName="TaxCatchAll" ma:readOnly="false" ma:showField="CatchAllData" ma:web="3bac7649-eb37-460d-9f8a-9ca85f036e36">
      <xsd:complexType>
        <xsd:complexContent>
          <xsd:extension base="dms:MultiChoiceLookup">
            <xsd:sequence>
              <xsd:element name="Value" type="dms:Lookup" maxOccurs="unbounded" minOccurs="0" nillable="true"/>
            </xsd:sequence>
          </xsd:extension>
        </xsd:complexContent>
      </xsd:complexType>
    </xsd:element>
    <xsd:element name="TaxCatchAllLabel" ma:index="24" nillable="true" ma:displayName="Taxonomy Catch All Column1" ma:hidden="true" ma:list="{66135908-2f38-4d3f-9ad1-ad6003cfd7ec}" ma:internalName="TaxCatchAllLabel" ma:readOnly="true" ma:showField="CatchAllDataLabel" ma:web="3bac7649-eb37-460d-9f8a-9ca85f036e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gf4f80eca70b4135a9ced6669fdbdb3a xmlns="3bac7649-eb37-460d-9f8a-9ca85f036e36">
      <Terms xmlns="http://schemas.microsoft.com/office/infopath/2007/PartnerControls">
        <TermInfo xmlns="http://schemas.microsoft.com/office/infopath/2007/PartnerControls">
          <TermName xmlns="http://schemas.microsoft.com/office/infopath/2007/PartnerControls">EE Kwaliteit＆Onderst</TermName>
          <TermId xmlns="http://schemas.microsoft.com/office/infopath/2007/PartnerControls">3c277276-2e92-4ca5-b245-9649b52fab95</TermId>
        </TermInfo>
      </Terms>
    </gf4f80eca70b4135a9ced6669fdbdb3a>
    <DocumentSetDescription xmlns="http://schemas.microsoft.com/sharepoint/v3" xsi:nil="true"/>
    <b8cc891c48c04693b714cbf35be861e7 xmlns="8c9d9997-d67c-42a9-91b6-82cf79a793c3">
      <Terms xmlns="http://schemas.microsoft.com/office/infopath/2007/PartnerControls"/>
    </b8cc891c48c04693b714cbf35be861e7>
    <j8fa6b92914e4ae9b830c87969e146f2 xmlns="3bac7649-eb37-460d-9f8a-9ca85f036e36">
      <Terms xmlns="http://schemas.microsoft.com/office/infopath/2007/PartnerControls">
        <TermInfo xmlns="http://schemas.microsoft.com/office/infopath/2007/PartnerControls">
          <TermName xmlns="http://schemas.microsoft.com/office/infopath/2007/PartnerControls">2021</TermName>
          <TermId xmlns="http://schemas.microsoft.com/office/infopath/2007/PartnerControls">4f534d97-444d-42f0-b631-03d6216b7578</TermId>
        </TermInfo>
      </Terms>
    </j8fa6b92914e4ae9b830c87969e146f2>
    <e3cfbf68bf8e4c3fb04a16e909e95235 xmlns="3bac7649-eb37-460d-9f8a-9ca85f036e36">
      <Terms xmlns="http://schemas.microsoft.com/office/infopath/2007/PartnerControls"/>
    </e3cfbf68bf8e4c3fb04a16e909e95235>
    <o64c163da4194d2da901314b913c9962 xmlns="3bac7649-eb37-460d-9f8a-9ca85f036e36">
      <Terms xmlns="http://schemas.microsoft.com/office/infopath/2007/PartnerControls">
        <TermInfo xmlns="http://schemas.microsoft.com/office/infopath/2007/PartnerControls">
          <TermName xmlns="http://schemas.microsoft.com/office/infopath/2007/PartnerControls">Inspectieprotocol</TermName>
          <TermId xmlns="http://schemas.microsoft.com/office/infopath/2007/PartnerControls">59796ae8-e8bd-441c-ad91-4436b8cbc15f</TermId>
        </TermInfo>
      </Terms>
    </o64c163da4194d2da901314b913c9962>
    <Jaar_x0020_REG_x0020_ODV xmlns="3bac7649-eb37-460d-9f8a-9ca85f036e36">2021</Jaar_x0020_REG_x0020_ODV>
    <TaxCatchAll xmlns="9a9ec0f0-7796-43d0-ac1f-4c8c46ee0bd1">
      <Value>900</Value>
      <Value>420</Value>
      <Value>282</Value>
      <Value>281</Value>
      <Value>313</Value>
    </TaxCatchAll>
    <cf6c9fb545af48f7a36995ecbde93006 xmlns="8c9d9997-d67c-42a9-91b6-82cf79a793c3">
      <Terms xmlns="http://schemas.microsoft.com/office/infopath/2007/PartnerControls">
        <TermInfo xmlns="http://schemas.microsoft.com/office/infopath/2007/PartnerControls">
          <TermName xmlns="http://schemas.microsoft.com/office/infopath/2007/PartnerControls">EPC</TermName>
          <TermId xmlns="http://schemas.microsoft.com/office/infopath/2007/PartnerControls">afffb9f0-e9e8-4270-afb3-c6957e4ec211</TermId>
        </TermInfo>
      </Terms>
    </cf6c9fb545af48f7a36995ecbde93006>
    <gfbc9fa463924f638e13122842d4754a xmlns="3bac7649-eb37-460d-9f8a-9ca85f036e36">
      <Terms xmlns="http://schemas.microsoft.com/office/infopath/2007/PartnerControls">
        <TermInfo xmlns="http://schemas.microsoft.com/office/infopath/2007/PartnerControls">
          <TermName xmlns="http://schemas.microsoft.com/office/infopath/2007/PartnerControls">Gebouw</TermName>
          <TermId xmlns="http://schemas.microsoft.com/office/infopath/2007/PartnerControls">f9e32dab-b6df-4b9e-ba61-a8f7721f2182</TermId>
        </TermInfo>
      </Terms>
    </gfbc9fa463924f638e13122842d4754a>
    <_dlc_DocId xmlns="3bac7649-eb37-460d-9f8a-9ca85f036e36">CNSPRC6EMTMN-1624825353-76870</_dlc_DocId>
    <_dlc_DocIdUrl xmlns="3bac7649-eb37-460d-9f8a-9ca85f036e36">
      <Url>https://vlaamseoverheid.sharepoint.com/sites/vea-intern/_layouts/15/DocIdRedir.aspx?ID=CNSPRC6EMTMN-1624825353-76870</Url>
      <Description>CNSPRC6EMTMN-1624825353-76870</Description>
    </_dlc_DocIdUrl>
    <Gevalideerd xmlns="8c9d9997-d67c-42a9-91b6-82cf79a793c3">false</Gevalideerd>
    <Datum xmlns="8c9d9997-d67c-42a9-91b6-82cf79a793c3" xsi:nil="true"/>
    <lcf76f155ced4ddcb4097134ff3c332f xmlns="8c9d9997-d67c-42a9-91b6-82cf79a793c3">
      <Terms xmlns="http://schemas.microsoft.com/office/infopath/2007/PartnerControls"/>
    </lcf76f155ced4ddcb4097134ff3c332f>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4CF13D7-5DEE-4EAC-8BBB-BDEEDC921B56}">
  <ds:schemaRefs>
    <ds:schemaRef ds:uri="3bac7649-eb37-460d-9f8a-9ca85f036e36"/>
    <ds:schemaRef ds:uri="8c9d9997-d67c-42a9-91b6-82cf79a793c3"/>
    <ds:schemaRef ds:uri="9a9ec0f0-7796-43d0-ac1f-4c8c46ee0b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5DBD74B-D482-43F6-8CF6-2F15FAF0B74D}">
  <ds:schemaRefs>
    <ds:schemaRef ds:uri="http://schemas.microsoft.com/sharepoint/v3/contenttype/forms"/>
  </ds:schemaRefs>
</ds:datastoreItem>
</file>

<file path=customXml/itemProps3.xml><?xml version="1.0" encoding="utf-8"?>
<ds:datastoreItem xmlns:ds="http://schemas.openxmlformats.org/officeDocument/2006/customXml" ds:itemID="{AC2AD69C-55DD-4802-888D-7AD27323A487}">
  <ds:schemaRefs>
    <ds:schemaRef ds:uri="http://schemas.microsoft.com/office/2006/metadata/properties"/>
    <ds:schemaRef ds:uri="http://schemas.microsoft.com/office/infopath/2007/PartnerControls"/>
    <ds:schemaRef ds:uri="3bac7649-eb37-460d-9f8a-9ca85f036e36"/>
    <ds:schemaRef ds:uri="http://purl.org/dc/terms/"/>
    <ds:schemaRef ds:uri="http://purl.org/dc/dcmitype/"/>
    <ds:schemaRef ds:uri="8c9d9997-d67c-42a9-91b6-82cf79a793c3"/>
    <ds:schemaRef ds:uri="http://schemas.microsoft.com/office/2006/documentManagement/types"/>
    <ds:schemaRef ds:uri="http://schemas.openxmlformats.org/package/2006/metadata/core-properties"/>
    <ds:schemaRef ds:uri="http://purl.org/dc/elements/1.1/"/>
    <ds:schemaRef ds:uri="9a9ec0f0-7796-43d0-ac1f-4c8c46ee0bd1"/>
    <ds:schemaRef ds:uri="http://schemas.microsoft.com/sharepoint/v3"/>
    <ds:schemaRef ds:uri="http://www.w3.org/XML/1998/namespace"/>
  </ds:schemaRefs>
</ds:datastoreItem>
</file>

<file path=customXml/itemProps4.xml><?xml version="1.0" encoding="utf-8"?>
<ds:datastoreItem xmlns:ds="http://schemas.openxmlformats.org/officeDocument/2006/customXml" ds:itemID="{FD4C0E5B-A04E-4FAE-97FB-25593EA84FD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sjabloon-VEA-GEKLEURDE-HUISJES</Template>
  <TotalTime>2</TotalTime>
  <Words>7080</Words>
  <Application>Microsoft Office PowerPoint</Application>
  <PresentationFormat>Diavoorstelling (4:3)</PresentationFormat>
  <Paragraphs>1244</Paragraphs>
  <Slides>122</Slides>
  <Notes>6</Notes>
  <HiddenSlides>0</HiddenSlides>
  <MMClips>0</MMClips>
  <ScaleCrop>false</ScaleCrop>
  <HeadingPairs>
    <vt:vector size="6" baseType="variant">
      <vt:variant>
        <vt:lpstr>Gebruikte lettertypen</vt:lpstr>
      </vt:variant>
      <vt:variant>
        <vt:i4>9</vt:i4>
      </vt:variant>
      <vt:variant>
        <vt:lpstr>Thema</vt:lpstr>
      </vt:variant>
      <vt:variant>
        <vt:i4>4</vt:i4>
      </vt:variant>
      <vt:variant>
        <vt:lpstr>Diatitels</vt:lpstr>
      </vt:variant>
      <vt:variant>
        <vt:i4>122</vt:i4>
      </vt:variant>
    </vt:vector>
  </HeadingPairs>
  <TitlesOfParts>
    <vt:vector size="135" baseType="lpstr">
      <vt:lpstr>Arial</vt:lpstr>
      <vt:lpstr>Calibri</vt:lpstr>
      <vt:lpstr>Calibri Light</vt:lpstr>
      <vt:lpstr>FlandersArtSans-Regular</vt:lpstr>
      <vt:lpstr>Times New Roman</vt:lpstr>
      <vt:lpstr>Verdana</vt:lpstr>
      <vt:lpstr>Wingdings</vt:lpstr>
      <vt:lpstr>Wingdings 2</vt:lpstr>
      <vt:lpstr>Wingdings 3</vt:lpstr>
      <vt:lpstr>VEA-light-zonder-foto</vt:lpstr>
      <vt:lpstr>2_VEA-light-zonder-foto</vt:lpstr>
      <vt:lpstr>Aangepast ontwerp</vt:lpstr>
      <vt:lpstr>sjabloon-PREMIES</vt:lpstr>
      <vt:lpstr>DEEL  IX: Ventilatie </vt:lpstr>
      <vt:lpstr>INHOUD INSPECTIEPROTOCOL  DEEL I: Inleiding DEEL II: Verzamelen van de invoergegevens DEEL III: Gegevens over de eenheid, het project en de eigenaar DEEL IV: Het beschermde volume, de bruikbare vloeroppervlakte, de gebouwschil en begrenzingen Deel V: Eigenschappen gebouwschil Deel VI: Ruimteverwarming Deel VII: Koeling Deel VIII: Sanitair warm water Deel IX: Ventilatie Deel X: Zonne-energie Deel XI: Verlichting</vt:lpstr>
      <vt:lpstr>Deel IX Ventilatie</vt:lpstr>
      <vt:lpstr>Tabblad ‘Ventilatie’ </vt:lpstr>
      <vt:lpstr>Deel IX Ventilatie</vt:lpstr>
      <vt:lpstr>Specifieke bewijsstukken (IX.1)</vt:lpstr>
      <vt:lpstr>Specifieke bewijsstukken (IX.1)</vt:lpstr>
      <vt:lpstr>Specifieke bewijsstukken (IX.2)</vt:lpstr>
      <vt:lpstr>Deel IX Ventilatie</vt:lpstr>
      <vt:lpstr>Algemene principes ventilatiesysteem (IX.2)</vt:lpstr>
      <vt:lpstr>&gt; Nieuwe invoer ventilatie  sinds 1 januari 2024</vt:lpstr>
      <vt:lpstr>&gt; Doel Ventilatie in EPC</vt:lpstr>
      <vt:lpstr>&gt; In een notendop</vt:lpstr>
      <vt:lpstr>IX.2 Algemene principes ventilatiesysteem</vt:lpstr>
      <vt:lpstr>&gt; Centrale concepten in de nieuwe aanpak</vt:lpstr>
      <vt:lpstr>Deel IX Ventilatie</vt:lpstr>
      <vt:lpstr>IX.3 Stappenplan voor de inspectie van ventilatievoorzieningen</vt:lpstr>
      <vt:lpstr>IX.3.1 Stappenplan R en kNR</vt:lpstr>
      <vt:lpstr>IX.3.1 Stappenplan R en kNR</vt:lpstr>
      <vt:lpstr>IX.3.1 &gt; stap 1</vt:lpstr>
      <vt:lpstr>Deel IX Ventilatie</vt:lpstr>
      <vt:lpstr>IX.4 Welke ruimtes NOOIT invoeren?</vt:lpstr>
      <vt:lpstr>IX.4 Welke ruimtes NOOIT invoeren?</vt:lpstr>
      <vt:lpstr>IX.4 Indeling ruimtes</vt:lpstr>
      <vt:lpstr>IX.4.1 Wat is een natte ruimte?</vt:lpstr>
      <vt:lpstr>Voorbeelden van niet afgewerkte ruimtes</vt:lpstr>
      <vt:lpstr>IX.4.1 Wat is een natte ruimte?</vt:lpstr>
      <vt:lpstr>IX.4.2 Wat is een verblijfsruimte?</vt:lpstr>
      <vt:lpstr>IX.4.4 Hoe omgaan met gemengde ruimtes?</vt:lpstr>
      <vt:lpstr>IX.4.4 Hoe omgaan met gemengde ruimtes?</vt:lpstr>
      <vt:lpstr>IX.4.4 Hoe omgaan met gemengde ruimtes?</vt:lpstr>
      <vt:lpstr>IX.4.4 Hoe omgaan met gemengde ruimtes?</vt:lpstr>
      <vt:lpstr>Voorbeeld 1</vt:lpstr>
      <vt:lpstr>Voorbeeld 1</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Deel IX Ventilatie</vt:lpstr>
      <vt:lpstr>IX.3.1 &gt; stap 2</vt:lpstr>
      <vt:lpstr>PowerPoint-presentatie</vt:lpstr>
      <vt:lpstr>PowerPoint-presentatie</vt:lpstr>
      <vt:lpstr>PowerPoint-presentatie</vt:lpstr>
      <vt:lpstr>PowerPoint-presentatie</vt:lpstr>
      <vt:lpstr>PowerPoint-presentatie</vt:lpstr>
      <vt:lpstr>PowerPoint-presentatie</vt:lpstr>
      <vt:lpstr>Deel IX Ventilatie</vt:lpstr>
      <vt:lpstr>IX.3.1 &gt; stap 3 stappenplan R/kNR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Deel IX Ventilatie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IX.3.1 Stappenplan R en kNR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IX.3.2 Stappenplan EPC GD</vt:lpstr>
      <vt:lpstr>PowerPoint-presentatie</vt:lpstr>
      <vt:lpstr>PowerPoint-presentatie</vt:lpstr>
      <vt:lpstr>PowerPoint-presentatie</vt:lpstr>
      <vt:lpstr>Deel IX Ventilatie</vt:lpstr>
      <vt:lpstr>Impact op certificaat</vt:lpstr>
      <vt:lpstr>Impact op certificaat</vt:lpstr>
      <vt:lpstr>Impact op certificaat</vt:lpstr>
      <vt:lpstr>Impact op certificaat</vt:lpstr>
      <vt:lpstr>Impact op certificaat</vt:lpstr>
      <vt:lpstr>Impact op certificaat</vt:lpstr>
      <vt:lpstr>Impact op certificaat</vt:lpstr>
      <vt:lpstr>Impact op certificaat</vt:lpstr>
      <vt:lpstr>Impact op certificaat</vt:lpstr>
      <vt:lpstr>Impact op certificaat</vt:lpstr>
      <vt:lpstr>Impact op certificaat</vt:lpstr>
      <vt:lpstr>Impact op energiescore</vt:lpstr>
      <vt:lpstr>EINDE DEEL  IX VENTILATIE</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Deel IX: Ventilatie</dc:title>
  <dc:creator>Van Der Linden Elke</dc:creator>
  <cp:lastModifiedBy>Christiaens Lise</cp:lastModifiedBy>
  <cp:revision>2</cp:revision>
  <cp:lastPrinted>2015-08-18T07:57:32Z</cp:lastPrinted>
  <dcterms:created xsi:type="dcterms:W3CDTF">2020-01-16T08:54:33Z</dcterms:created>
  <dcterms:modified xsi:type="dcterms:W3CDTF">2024-02-16T08:56:25Z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0x0101004B5CC199FE7D374FB83A31AC60E389BB0017D481E51249B344879A2DCA61AD29D1</vt:lpwstr>
  </property>
  <property fmtid="{D5CDD505-2E9C-101B-9397-08002B2CF9AE}" pid="3" name="Jaar">
    <vt:lpwstr>900;#2021|4f534d97-444d-42f0-b631-03d6216b7578</vt:lpwstr>
  </property>
  <property fmtid="{D5CDD505-2E9C-101B-9397-08002B2CF9AE}" pid="4" name="Jaar0">
    <vt:lpwstr>900;#2021|4f534d97-444d-42f0-b631-03d6216b7578</vt:lpwstr>
  </property>
  <property fmtid="{D5CDD505-2E9C-101B-9397-08002B2CF9AE}" pid="5" name="_dlc_DocIdItemGuid">
    <vt:lpwstr>352a3b6a-a2e4-43bd-9eca-64bc988f5772</vt:lpwstr>
  </property>
  <property fmtid="{D5CDD505-2E9C-101B-9397-08002B2CF9AE}" pid="6" name="Vea EE Onderwerp">
    <vt:lpwstr>420;#Inspectieprotocol|59796ae8-e8bd-441c-ad91-4436b8cbc15f</vt:lpwstr>
  </property>
  <property fmtid="{D5CDD505-2E9C-101B-9397-08002B2CF9AE}" pid="7" name="Vea EE Thema">
    <vt:lpwstr>282;#Gebouw|f9e32dab-b6df-4b9e-ba61-a8f7721f2182</vt:lpwstr>
  </property>
  <property fmtid="{D5CDD505-2E9C-101B-9397-08002B2CF9AE}" pid="8" name="VEA EE Domein">
    <vt:lpwstr>313;#EPC|afffb9f0-e9e8-4270-afb3-c6957e4ec211</vt:lpwstr>
  </property>
  <property fmtid="{D5CDD505-2E9C-101B-9397-08002B2CF9AE}" pid="9" name="VeaTeam">
    <vt:lpwstr>281;#EE Kwaliteit＆Onderst|3c277276-2e92-4ca5-b245-9649b52fab95</vt:lpwstr>
  </property>
  <property fmtid="{D5CDD505-2E9C-101B-9397-08002B2CF9AE}" pid="10" name="VEA EE Defossilisering">
    <vt:lpwstr/>
  </property>
  <property fmtid="{D5CDD505-2E9C-101B-9397-08002B2CF9AE}" pid="11" name="Vea EE Doctype">
    <vt:lpwstr/>
  </property>
  <property fmtid="{D5CDD505-2E9C-101B-9397-08002B2CF9AE}" pid="12" name="MediaServiceImageTags">
    <vt:lpwstr/>
  </property>
</Properties>
</file>