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32" r:id="rId6"/>
  </p:sldMasterIdLst>
  <p:notesMasterIdLst>
    <p:notesMasterId r:id="rId267"/>
  </p:notesMasterIdLst>
  <p:handoutMasterIdLst>
    <p:handoutMasterId r:id="rId268"/>
  </p:handoutMasterIdLst>
  <p:sldIdLst>
    <p:sldId id="266" r:id="rId7"/>
    <p:sldId id="302" r:id="rId8"/>
    <p:sldId id="507" r:id="rId9"/>
    <p:sldId id="386" r:id="rId10"/>
    <p:sldId id="585" r:id="rId11"/>
    <p:sldId id="586" r:id="rId12"/>
    <p:sldId id="587" r:id="rId13"/>
    <p:sldId id="588" r:id="rId14"/>
    <p:sldId id="742" r:id="rId15"/>
    <p:sldId id="719" r:id="rId16"/>
    <p:sldId id="591" r:id="rId17"/>
    <p:sldId id="592" r:id="rId18"/>
    <p:sldId id="589" r:id="rId19"/>
    <p:sldId id="593" r:id="rId20"/>
    <p:sldId id="594" r:id="rId21"/>
    <p:sldId id="595" r:id="rId22"/>
    <p:sldId id="829" r:id="rId23"/>
    <p:sldId id="597" r:id="rId24"/>
    <p:sldId id="598" r:id="rId25"/>
    <p:sldId id="605" r:id="rId26"/>
    <p:sldId id="518" r:id="rId27"/>
    <p:sldId id="607" r:id="rId28"/>
    <p:sldId id="608" r:id="rId29"/>
    <p:sldId id="609" r:id="rId30"/>
    <p:sldId id="610" r:id="rId31"/>
    <p:sldId id="519" r:id="rId32"/>
    <p:sldId id="611" r:id="rId33"/>
    <p:sldId id="612" r:id="rId34"/>
    <p:sldId id="663" r:id="rId35"/>
    <p:sldId id="847" r:id="rId36"/>
    <p:sldId id="617" r:id="rId37"/>
    <p:sldId id="600" r:id="rId38"/>
    <p:sldId id="604" r:id="rId39"/>
    <p:sldId id="602" r:id="rId40"/>
    <p:sldId id="520" r:id="rId41"/>
    <p:sldId id="606" r:id="rId42"/>
    <p:sldId id="601" r:id="rId43"/>
    <p:sldId id="614" r:id="rId44"/>
    <p:sldId id="616" r:id="rId45"/>
    <p:sldId id="615" r:id="rId46"/>
    <p:sldId id="618" r:id="rId47"/>
    <p:sldId id="624" r:id="rId48"/>
    <p:sldId id="620" r:id="rId49"/>
    <p:sldId id="832" r:id="rId50"/>
    <p:sldId id="833" r:id="rId51"/>
    <p:sldId id="621" r:id="rId52"/>
    <p:sldId id="622" r:id="rId53"/>
    <p:sldId id="623" r:id="rId54"/>
    <p:sldId id="626" r:id="rId55"/>
    <p:sldId id="627" r:id="rId56"/>
    <p:sldId id="664" r:id="rId57"/>
    <p:sldId id="628" r:id="rId58"/>
    <p:sldId id="629" r:id="rId59"/>
    <p:sldId id="636" r:id="rId60"/>
    <p:sldId id="824" r:id="rId61"/>
    <p:sldId id="825" r:id="rId62"/>
    <p:sldId id="826" r:id="rId63"/>
    <p:sldId id="827" r:id="rId64"/>
    <p:sldId id="835" r:id="rId65"/>
    <p:sldId id="665" r:id="rId66"/>
    <p:sldId id="634" r:id="rId67"/>
    <p:sldId id="638" r:id="rId68"/>
    <p:sldId id="635" r:id="rId69"/>
    <p:sldId id="640" r:id="rId70"/>
    <p:sldId id="643" r:id="rId71"/>
    <p:sldId id="637" r:id="rId72"/>
    <p:sldId id="639" r:id="rId73"/>
    <p:sldId id="717" r:id="rId74"/>
    <p:sldId id="641" r:id="rId75"/>
    <p:sldId id="686" r:id="rId76"/>
    <p:sldId id="642" r:id="rId77"/>
    <p:sldId id="656" r:id="rId78"/>
    <p:sldId id="644" r:id="rId79"/>
    <p:sldId id="646" r:id="rId80"/>
    <p:sldId id="647" r:id="rId81"/>
    <p:sldId id="650" r:id="rId82"/>
    <p:sldId id="651" r:id="rId83"/>
    <p:sldId id="541" r:id="rId84"/>
    <p:sldId id="653" r:id="rId85"/>
    <p:sldId id="652" r:id="rId86"/>
    <p:sldId id="654" r:id="rId87"/>
    <p:sldId id="655" r:id="rId88"/>
    <p:sldId id="666" r:id="rId89"/>
    <p:sldId id="657" r:id="rId90"/>
    <p:sldId id="658" r:id="rId91"/>
    <p:sldId id="659" r:id="rId92"/>
    <p:sldId id="661" r:id="rId93"/>
    <p:sldId id="662" r:id="rId94"/>
    <p:sldId id="546" r:id="rId95"/>
    <p:sldId id="667" r:id="rId96"/>
    <p:sldId id="668" r:id="rId97"/>
    <p:sldId id="669" r:id="rId98"/>
    <p:sldId id="547" r:id="rId99"/>
    <p:sldId id="548" r:id="rId100"/>
    <p:sldId id="670" r:id="rId101"/>
    <p:sldId id="549" r:id="rId102"/>
    <p:sldId id="671" r:id="rId103"/>
    <p:sldId id="672" r:id="rId104"/>
    <p:sldId id="679" r:id="rId105"/>
    <p:sldId id="673" r:id="rId106"/>
    <p:sldId id="674" r:id="rId107"/>
    <p:sldId id="680" r:id="rId108"/>
    <p:sldId id="683" r:id="rId109"/>
    <p:sldId id="684" r:id="rId110"/>
    <p:sldId id="685" r:id="rId111"/>
    <p:sldId id="677" r:id="rId112"/>
    <p:sldId id="699" r:id="rId113"/>
    <p:sldId id="718" r:id="rId114"/>
    <p:sldId id="678" r:id="rId115"/>
    <p:sldId id="688" r:id="rId116"/>
    <p:sldId id="689" r:id="rId117"/>
    <p:sldId id="700" r:id="rId118"/>
    <p:sldId id="690" r:id="rId119"/>
    <p:sldId id="852" r:id="rId120"/>
    <p:sldId id="853" r:id="rId121"/>
    <p:sldId id="849" r:id="rId122"/>
    <p:sldId id="850" r:id="rId123"/>
    <p:sldId id="691" r:id="rId124"/>
    <p:sldId id="692" r:id="rId125"/>
    <p:sldId id="693" r:id="rId126"/>
    <p:sldId id="694" r:id="rId127"/>
    <p:sldId id="559" r:id="rId128"/>
    <p:sldId id="698" r:id="rId129"/>
    <p:sldId id="695" r:id="rId130"/>
    <p:sldId id="696" r:id="rId131"/>
    <p:sldId id="697" r:id="rId132"/>
    <p:sldId id="702" r:id="rId133"/>
    <p:sldId id="834" r:id="rId134"/>
    <p:sldId id="701" r:id="rId135"/>
    <p:sldId id="836" r:id="rId136"/>
    <p:sldId id="837" r:id="rId137"/>
    <p:sldId id="838" r:id="rId138"/>
    <p:sldId id="839" r:id="rId139"/>
    <p:sldId id="840" r:id="rId140"/>
    <p:sldId id="841" r:id="rId141"/>
    <p:sldId id="706" r:id="rId142"/>
    <p:sldId id="707" r:id="rId143"/>
    <p:sldId id="708" r:id="rId144"/>
    <p:sldId id="709" r:id="rId145"/>
    <p:sldId id="710" r:id="rId146"/>
    <p:sldId id="712" r:id="rId147"/>
    <p:sldId id="734" r:id="rId148"/>
    <p:sldId id="714" r:id="rId149"/>
    <p:sldId id="721" r:id="rId150"/>
    <p:sldId id="713" r:id="rId151"/>
    <p:sldId id="842" r:id="rId152"/>
    <p:sldId id="716" r:id="rId153"/>
    <p:sldId id="720" r:id="rId154"/>
    <p:sldId id="715" r:id="rId155"/>
    <p:sldId id="723" r:id="rId156"/>
    <p:sldId id="722" r:id="rId157"/>
    <p:sldId id="727" r:id="rId158"/>
    <p:sldId id="726" r:id="rId159"/>
    <p:sldId id="725" r:id="rId160"/>
    <p:sldId id="724" r:id="rId161"/>
    <p:sldId id="843" r:id="rId162"/>
    <p:sldId id="728" r:id="rId163"/>
    <p:sldId id="733" r:id="rId164"/>
    <p:sldId id="736" r:id="rId165"/>
    <p:sldId id="732" r:id="rId166"/>
    <p:sldId id="729" r:id="rId167"/>
    <p:sldId id="735" r:id="rId168"/>
    <p:sldId id="731" r:id="rId169"/>
    <p:sldId id="738" r:id="rId170"/>
    <p:sldId id="739" r:id="rId171"/>
    <p:sldId id="704" r:id="rId172"/>
    <p:sldId id="740" r:id="rId173"/>
    <p:sldId id="741" r:id="rId174"/>
    <p:sldId id="743" r:id="rId175"/>
    <p:sldId id="746" r:id="rId176"/>
    <p:sldId id="823" r:id="rId177"/>
    <p:sldId id="750" r:id="rId178"/>
    <p:sldId id="747" r:id="rId179"/>
    <p:sldId id="748" r:id="rId180"/>
    <p:sldId id="749" r:id="rId181"/>
    <p:sldId id="751" r:id="rId182"/>
    <p:sldId id="752" r:id="rId183"/>
    <p:sldId id="753" r:id="rId184"/>
    <p:sldId id="754" r:id="rId185"/>
    <p:sldId id="755" r:id="rId186"/>
    <p:sldId id="756" r:id="rId187"/>
    <p:sldId id="757" r:id="rId188"/>
    <p:sldId id="568" r:id="rId189"/>
    <p:sldId id="570" r:id="rId190"/>
    <p:sldId id="566" r:id="rId191"/>
    <p:sldId id="567" r:id="rId192"/>
    <p:sldId id="571" r:id="rId193"/>
    <p:sldId id="572" r:id="rId194"/>
    <p:sldId id="759" r:id="rId195"/>
    <p:sldId id="767" r:id="rId196"/>
    <p:sldId id="766" r:id="rId197"/>
    <p:sldId id="846" r:id="rId198"/>
    <p:sldId id="760" r:id="rId199"/>
    <p:sldId id="761" r:id="rId200"/>
    <p:sldId id="762" r:id="rId201"/>
    <p:sldId id="763" r:id="rId202"/>
    <p:sldId id="830" r:id="rId203"/>
    <p:sldId id="831" r:id="rId204"/>
    <p:sldId id="764" r:id="rId205"/>
    <p:sldId id="573" r:id="rId206"/>
    <p:sldId id="854" r:id="rId207"/>
    <p:sldId id="855" r:id="rId208"/>
    <p:sldId id="768" r:id="rId209"/>
    <p:sldId id="769" r:id="rId210"/>
    <p:sldId id="770" r:id="rId211"/>
    <p:sldId id="771" r:id="rId212"/>
    <p:sldId id="772" r:id="rId213"/>
    <p:sldId id="773" r:id="rId214"/>
    <p:sldId id="774" r:id="rId215"/>
    <p:sldId id="776" r:id="rId216"/>
    <p:sldId id="775" r:id="rId217"/>
    <p:sldId id="777" r:id="rId218"/>
    <p:sldId id="778" r:id="rId219"/>
    <p:sldId id="779" r:id="rId220"/>
    <p:sldId id="780" r:id="rId221"/>
    <p:sldId id="781" r:id="rId222"/>
    <p:sldId id="782" r:id="rId223"/>
    <p:sldId id="788" r:id="rId224"/>
    <p:sldId id="783" r:id="rId225"/>
    <p:sldId id="784" r:id="rId226"/>
    <p:sldId id="785" r:id="rId227"/>
    <p:sldId id="786" r:id="rId228"/>
    <p:sldId id="787" r:id="rId229"/>
    <p:sldId id="789" r:id="rId230"/>
    <p:sldId id="790" r:id="rId231"/>
    <p:sldId id="791" r:id="rId232"/>
    <p:sldId id="792" r:id="rId233"/>
    <p:sldId id="793" r:id="rId234"/>
    <p:sldId id="794" r:id="rId235"/>
    <p:sldId id="578" r:id="rId236"/>
    <p:sldId id="579" r:id="rId237"/>
    <p:sldId id="795" r:id="rId238"/>
    <p:sldId id="796" r:id="rId239"/>
    <p:sldId id="798" r:id="rId240"/>
    <p:sldId id="799" r:id="rId241"/>
    <p:sldId id="802" r:id="rId242"/>
    <p:sldId id="803" r:id="rId243"/>
    <p:sldId id="800" r:id="rId244"/>
    <p:sldId id="804" r:id="rId245"/>
    <p:sldId id="805" r:id="rId246"/>
    <p:sldId id="806" r:id="rId247"/>
    <p:sldId id="807" r:id="rId248"/>
    <p:sldId id="808" r:id="rId249"/>
    <p:sldId id="809" r:id="rId250"/>
    <p:sldId id="810" r:id="rId251"/>
    <p:sldId id="811" r:id="rId252"/>
    <p:sldId id="812" r:id="rId253"/>
    <p:sldId id="813" r:id="rId254"/>
    <p:sldId id="814" r:id="rId255"/>
    <p:sldId id="815" r:id="rId256"/>
    <p:sldId id="816" r:id="rId257"/>
    <p:sldId id="818" r:id="rId258"/>
    <p:sldId id="817" r:id="rId259"/>
    <p:sldId id="819" r:id="rId260"/>
    <p:sldId id="821" r:id="rId261"/>
    <p:sldId id="820" r:id="rId262"/>
    <p:sldId id="513" r:id="rId263"/>
    <p:sldId id="822" r:id="rId264"/>
    <p:sldId id="582" r:id="rId265"/>
    <p:sldId id="797" r:id="rId266"/>
  </p:sldIdLst>
  <p:sldSz cx="9144000" cy="6858000" type="screen4x3"/>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221312-6E52-9D0D-C012-6FC2B03ACD83}" name="Van Der Linden Elke" initials="VDLE" userId="S::elke.vanderlinden@vlaanderen.be::0fc987b5-c91c-46ff-80bf-fddd2e1bfa1d" providerId="AD"/>
  <p188:author id="{F443CF31-5246-055B-08F1-E679943EEF85}" name="De Coninck Sigrid" initials="DS" userId="S::sigrid.deconinck@vlaanderen.be::7a18ee0d-b14d-4d41-966c-6ccc96f4b67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tiaens Lise" initials="CL" lastIdx="7" clrIdx="6">
    <p:extLst>
      <p:ext uri="{19B8F6BF-5375-455C-9EA6-DF929625EA0E}">
        <p15:presenceInfo xmlns:p15="http://schemas.microsoft.com/office/powerpoint/2012/main" userId="S::lise.christiaens@vlaanderen.be::656ba7ca-492c-494a-aa0d-47e7c7cfdf0a" providerId="AD"/>
      </p:ext>
    </p:extLst>
  </p:cmAuthor>
  <p:cmAuthor id="1" name="Van Der Linden Elke" initials="VDLE" lastIdx="46" clrIdx="0"/>
  <p:cmAuthor id="2" name="Zegers Helene VEA" initials="ZHV" lastIdx="158" clrIdx="1"/>
  <p:cmAuthor id="3" name="Koen Aerts" initials="KA" lastIdx="3" clrIdx="2"/>
  <p:cmAuthor id="4" name="Van Der Linden Elke" initials="VE" lastIdx="5" clrIdx="3">
    <p:extLst>
      <p:ext uri="{19B8F6BF-5375-455C-9EA6-DF929625EA0E}">
        <p15:presenceInfo xmlns:p15="http://schemas.microsoft.com/office/powerpoint/2012/main" userId="S::elke.vanderlinden@vlaanderen.be::0fc987b5-c91c-46ff-80bf-fddd2e1bfa1d" providerId="AD"/>
      </p:ext>
    </p:extLst>
  </p:cmAuthor>
  <p:cmAuthor id="5" name="Deurinck, Mieke" initials="DM" lastIdx="7" clrIdx="4">
    <p:extLst>
      <p:ext uri="{19B8F6BF-5375-455C-9EA6-DF929625EA0E}">
        <p15:presenceInfo xmlns:p15="http://schemas.microsoft.com/office/powerpoint/2012/main" userId="Deurinck, Mieke" providerId="None"/>
      </p:ext>
    </p:extLst>
  </p:cmAuthor>
  <p:cmAuthor id="6" name="Zegers Helene" initials="ZH" lastIdx="10" clrIdx="5">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269"/>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FF645-8C9F-96CC-F878-E945980EA243}" v="5" dt="2024-01-30T10:07:11.478"/>
    <p1510:client id="{8623996A-9DE7-4A1C-8EB8-EE355CFFFAEA}" v="18" dt="2024-01-29T11:09:33.8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handoutMaster" Target="handoutMasters/handoutMaster1.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1.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commentAuthors" Target="commentAuthor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2.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presProps" Target="presProps.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viewProps" Target="viewProps.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theme" Target="theme/theme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tableStyles" Target="tableStyle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microsoft.com/office/2016/11/relationships/changesInfo" Target="changesInfos/changesInfo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microsoft.com/office/2015/10/relationships/revisionInfo" Target="revisionInfo.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microsoft.com/office/2018/10/relationships/authors" Target="authors.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notesMaster" Target="notesMasters/notesMaster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customXml" Target="../customXml/item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ens Lise" userId="656ba7ca-492c-494a-aa0d-47e7c7cfdf0a" providerId="ADAL" clId="{6572314A-3342-4BCB-A60D-D3B0F4AFCAA1}"/>
    <pc:docChg chg="undo custSel addSld delSld modSld sldOrd">
      <pc:chgData name="Christiaens Lise" userId="656ba7ca-492c-494a-aa0d-47e7c7cfdf0a" providerId="ADAL" clId="{6572314A-3342-4BCB-A60D-D3B0F4AFCAA1}" dt="2022-01-19T08:06:27.991" v="2987" actId="14100"/>
      <pc:docMkLst>
        <pc:docMk/>
      </pc:docMkLst>
      <pc:sldChg chg="addSp delSp modSp mod addCm modCm">
        <pc:chgData name="Christiaens Lise" userId="656ba7ca-492c-494a-aa0d-47e7c7cfdf0a" providerId="ADAL" clId="{6572314A-3342-4BCB-A60D-D3B0F4AFCAA1}" dt="2022-01-19T07:43:27.661" v="2634"/>
        <pc:sldMkLst>
          <pc:docMk/>
          <pc:sldMk cId="1753710439" sldId="566"/>
        </pc:sldMkLst>
        <pc:grpChg chg="add del mod">
          <ac:chgData name="Christiaens Lise" userId="656ba7ca-492c-494a-aa0d-47e7c7cfdf0a" providerId="ADAL" clId="{6572314A-3342-4BCB-A60D-D3B0F4AFCAA1}" dt="2022-01-19T07:39:15.557" v="2627" actId="478"/>
          <ac:grpSpMkLst>
            <pc:docMk/>
            <pc:sldMk cId="1753710439" sldId="566"/>
            <ac:grpSpMk id="5" creationId="{7309B1C1-D291-41DA-8FC7-8A041D7EC3D2}"/>
          </ac:grpSpMkLst>
        </pc:grpChg>
        <pc:grpChg chg="add mod">
          <ac:chgData name="Christiaens Lise" userId="656ba7ca-492c-494a-aa0d-47e7c7cfdf0a" providerId="ADAL" clId="{6572314A-3342-4BCB-A60D-D3B0F4AFCAA1}" dt="2022-01-19T07:39:31.938" v="2632" actId="164"/>
          <ac:grpSpMkLst>
            <pc:docMk/>
            <pc:sldMk cId="1753710439" sldId="566"/>
            <ac:grpSpMk id="8" creationId="{332375C1-CE32-4111-9654-9E2C9420059B}"/>
          </ac:grpSpMkLst>
        </pc:grpChg>
        <pc:picChg chg="mod topLvl">
          <ac:chgData name="Christiaens Lise" userId="656ba7ca-492c-494a-aa0d-47e7c7cfdf0a" providerId="ADAL" clId="{6572314A-3342-4BCB-A60D-D3B0F4AFCAA1}" dt="2022-01-19T07:39:31.938" v="2632" actId="164"/>
          <ac:picMkLst>
            <pc:docMk/>
            <pc:sldMk cId="1753710439" sldId="566"/>
            <ac:picMk id="3" creationId="{00000000-0000-0000-0000-000000000000}"/>
          </ac:picMkLst>
        </pc:picChg>
        <pc:picChg chg="add del mod topLvl">
          <ac:chgData name="Christiaens Lise" userId="656ba7ca-492c-494a-aa0d-47e7c7cfdf0a" providerId="ADAL" clId="{6572314A-3342-4BCB-A60D-D3B0F4AFCAA1}" dt="2022-01-19T07:39:15.557" v="2627" actId="478"/>
          <ac:picMkLst>
            <pc:docMk/>
            <pc:sldMk cId="1753710439" sldId="566"/>
            <ac:picMk id="4" creationId="{EEE2B3FB-1FE1-47A9-8055-1591B988CB01}"/>
          </ac:picMkLst>
        </pc:picChg>
        <pc:picChg chg="add mod">
          <ac:chgData name="Christiaens Lise" userId="656ba7ca-492c-494a-aa0d-47e7c7cfdf0a" providerId="ADAL" clId="{6572314A-3342-4BCB-A60D-D3B0F4AFCAA1}" dt="2022-01-19T07:39:31.938" v="2632" actId="164"/>
          <ac:picMkLst>
            <pc:docMk/>
            <pc:sldMk cId="1753710439" sldId="566"/>
            <ac:picMk id="7" creationId="{04CEF773-CB68-46AA-AA3E-AA5B5F4A4F43}"/>
          </ac:picMkLst>
        </pc:picChg>
      </pc:sldChg>
      <pc:sldChg chg="ord">
        <pc:chgData name="Christiaens Lise" userId="656ba7ca-492c-494a-aa0d-47e7c7cfdf0a" providerId="ADAL" clId="{6572314A-3342-4BCB-A60D-D3B0F4AFCAA1}" dt="2022-01-19T07:47:56.606" v="2642"/>
        <pc:sldMkLst>
          <pc:docMk/>
          <pc:sldMk cId="3629331495" sldId="573"/>
        </pc:sldMkLst>
      </pc:sldChg>
      <pc:sldChg chg="addSp delSp modSp mod">
        <pc:chgData name="Christiaens Lise" userId="656ba7ca-492c-494a-aa0d-47e7c7cfdf0a" providerId="ADAL" clId="{6572314A-3342-4BCB-A60D-D3B0F4AFCAA1}" dt="2022-01-17T15:48:07.139" v="10" actId="1076"/>
        <pc:sldMkLst>
          <pc:docMk/>
          <pc:sldMk cId="574196805" sldId="598"/>
        </pc:sldMkLst>
        <pc:picChg chg="add mod">
          <ac:chgData name="Christiaens Lise" userId="656ba7ca-492c-494a-aa0d-47e7c7cfdf0a" providerId="ADAL" clId="{6572314A-3342-4BCB-A60D-D3B0F4AFCAA1}" dt="2022-01-17T15:48:07.139" v="10" actId="1076"/>
          <ac:picMkLst>
            <pc:docMk/>
            <pc:sldMk cId="574196805" sldId="598"/>
            <ac:picMk id="5" creationId="{9EF6C392-DA06-4016-A812-8DACF0F08DC0}"/>
          </ac:picMkLst>
        </pc:picChg>
        <pc:picChg chg="del">
          <ac:chgData name="Christiaens Lise" userId="656ba7ca-492c-494a-aa0d-47e7c7cfdf0a" providerId="ADAL" clId="{6572314A-3342-4BCB-A60D-D3B0F4AFCAA1}" dt="2022-01-17T15:47:38.907" v="2" actId="478"/>
          <ac:picMkLst>
            <pc:docMk/>
            <pc:sldMk cId="574196805" sldId="598"/>
            <ac:picMk id="7" creationId="{A275C064-01EA-42F1-B53A-1F0472B000B7}"/>
          </ac:picMkLst>
        </pc:picChg>
      </pc:sldChg>
      <pc:sldChg chg="modSp mod">
        <pc:chgData name="Christiaens Lise" userId="656ba7ca-492c-494a-aa0d-47e7c7cfdf0a" providerId="ADAL" clId="{6572314A-3342-4BCB-A60D-D3B0F4AFCAA1}" dt="2022-01-17T15:59:22.896" v="163" actId="207"/>
        <pc:sldMkLst>
          <pc:docMk/>
          <pc:sldMk cId="2276759525" sldId="599"/>
        </pc:sldMkLst>
        <pc:spChg chg="mod">
          <ac:chgData name="Christiaens Lise" userId="656ba7ca-492c-494a-aa0d-47e7c7cfdf0a" providerId="ADAL" clId="{6572314A-3342-4BCB-A60D-D3B0F4AFCAA1}" dt="2022-01-17T15:59:22.896" v="163" actId="207"/>
          <ac:spMkLst>
            <pc:docMk/>
            <pc:sldMk cId="2276759525" sldId="599"/>
            <ac:spMk id="2" creationId="{07A3F709-DDD6-4A1C-A83B-BCB567E4CB26}"/>
          </ac:spMkLst>
        </pc:spChg>
      </pc:sldChg>
      <pc:sldChg chg="modSp mod">
        <pc:chgData name="Christiaens Lise" userId="656ba7ca-492c-494a-aa0d-47e7c7cfdf0a" providerId="ADAL" clId="{6572314A-3342-4BCB-A60D-D3B0F4AFCAA1}" dt="2022-01-18T07:49:04.021" v="1121" actId="6549"/>
        <pc:sldMkLst>
          <pc:docMk/>
          <pc:sldMk cId="2820327788" sldId="610"/>
        </pc:sldMkLst>
        <pc:spChg chg="mod">
          <ac:chgData name="Christiaens Lise" userId="656ba7ca-492c-494a-aa0d-47e7c7cfdf0a" providerId="ADAL" clId="{6572314A-3342-4BCB-A60D-D3B0F4AFCAA1}" dt="2022-01-18T07:49:04.021" v="1121" actId="6549"/>
          <ac:spMkLst>
            <pc:docMk/>
            <pc:sldMk cId="2820327788" sldId="610"/>
            <ac:spMk id="8" creationId="{2AB26005-8E1E-454D-8EB1-EB6AED0566FE}"/>
          </ac:spMkLst>
        </pc:spChg>
      </pc:sldChg>
      <pc:sldChg chg="modSp mod">
        <pc:chgData name="Christiaens Lise" userId="656ba7ca-492c-494a-aa0d-47e7c7cfdf0a" providerId="ADAL" clId="{6572314A-3342-4BCB-A60D-D3B0F4AFCAA1}" dt="2022-01-17T16:03:37.677" v="262" actId="207"/>
        <pc:sldMkLst>
          <pc:docMk/>
          <pc:sldMk cId="3076300652" sldId="617"/>
        </pc:sldMkLst>
        <pc:spChg chg="mod">
          <ac:chgData name="Christiaens Lise" userId="656ba7ca-492c-494a-aa0d-47e7c7cfdf0a" providerId="ADAL" clId="{6572314A-3342-4BCB-A60D-D3B0F4AFCAA1}" dt="2022-01-17T16:03:37.677" v="262" actId="207"/>
          <ac:spMkLst>
            <pc:docMk/>
            <pc:sldMk cId="3076300652" sldId="617"/>
            <ac:spMk id="2" creationId="{07A3F709-DDD6-4A1C-A83B-BCB567E4CB26}"/>
          </ac:spMkLst>
        </pc:spChg>
      </pc:sldChg>
      <pc:sldChg chg="modSp mod ord">
        <pc:chgData name="Christiaens Lise" userId="656ba7ca-492c-494a-aa0d-47e7c7cfdf0a" providerId="ADAL" clId="{6572314A-3342-4BCB-A60D-D3B0F4AFCAA1}" dt="2022-01-17T16:19:52.945" v="421"/>
        <pc:sldMkLst>
          <pc:docMk/>
          <pc:sldMk cId="4111475650" sldId="620"/>
        </pc:sldMkLst>
        <pc:spChg chg="mod">
          <ac:chgData name="Christiaens Lise" userId="656ba7ca-492c-494a-aa0d-47e7c7cfdf0a" providerId="ADAL" clId="{6572314A-3342-4BCB-A60D-D3B0F4AFCAA1}" dt="2022-01-17T16:04:37.655" v="272" actId="207"/>
          <ac:spMkLst>
            <pc:docMk/>
            <pc:sldMk cId="4111475650" sldId="620"/>
            <ac:spMk id="2" creationId="{07A3F709-DDD6-4A1C-A83B-BCB567E4CB26}"/>
          </ac:spMkLst>
        </pc:spChg>
      </pc:sldChg>
      <pc:sldChg chg="modSp mod">
        <pc:chgData name="Christiaens Lise" userId="656ba7ca-492c-494a-aa0d-47e7c7cfdf0a" providerId="ADAL" clId="{6572314A-3342-4BCB-A60D-D3B0F4AFCAA1}" dt="2022-01-18T08:02:59.302" v="1125" actId="207"/>
        <pc:sldMkLst>
          <pc:docMk/>
          <pc:sldMk cId="1923140407" sldId="638"/>
        </pc:sldMkLst>
        <pc:spChg chg="mod">
          <ac:chgData name="Christiaens Lise" userId="656ba7ca-492c-494a-aa0d-47e7c7cfdf0a" providerId="ADAL" clId="{6572314A-3342-4BCB-A60D-D3B0F4AFCAA1}" dt="2022-01-18T08:02:59.302" v="1125" actId="207"/>
          <ac:spMkLst>
            <pc:docMk/>
            <pc:sldMk cId="1923140407" sldId="638"/>
            <ac:spMk id="2" creationId="{07A3F709-DDD6-4A1C-A83B-BCB567E4CB26}"/>
          </ac:spMkLst>
        </pc:spChg>
      </pc:sldChg>
      <pc:sldChg chg="delSp mod">
        <pc:chgData name="Christiaens Lise" userId="656ba7ca-492c-494a-aa0d-47e7c7cfdf0a" providerId="ADAL" clId="{6572314A-3342-4BCB-A60D-D3B0F4AFCAA1}" dt="2022-01-18T08:04:18.257" v="1126" actId="478"/>
        <pc:sldMkLst>
          <pc:docMk/>
          <pc:sldMk cId="3065188643" sldId="643"/>
        </pc:sldMkLst>
        <pc:spChg chg="del">
          <ac:chgData name="Christiaens Lise" userId="656ba7ca-492c-494a-aa0d-47e7c7cfdf0a" providerId="ADAL" clId="{6572314A-3342-4BCB-A60D-D3B0F4AFCAA1}" dt="2022-01-18T08:04:18.257" v="1126" actId="478"/>
          <ac:spMkLst>
            <pc:docMk/>
            <pc:sldMk cId="3065188643" sldId="643"/>
            <ac:spMk id="3" creationId="{E49BBDCA-2EB7-4EFF-B853-1965EAE996BB}"/>
          </ac:spMkLst>
        </pc:spChg>
      </pc:sldChg>
      <pc:sldChg chg="addSp delSp modSp mod">
        <pc:chgData name="Christiaens Lise" userId="656ba7ca-492c-494a-aa0d-47e7c7cfdf0a" providerId="ADAL" clId="{6572314A-3342-4BCB-A60D-D3B0F4AFCAA1}" dt="2022-01-17T15:56:55.029" v="74" actId="478"/>
        <pc:sldMkLst>
          <pc:docMk/>
          <pc:sldMk cId="405157815" sldId="663"/>
        </pc:sldMkLst>
        <pc:spChg chg="del">
          <ac:chgData name="Christiaens Lise" userId="656ba7ca-492c-494a-aa0d-47e7c7cfdf0a" providerId="ADAL" clId="{6572314A-3342-4BCB-A60D-D3B0F4AFCAA1}" dt="2022-01-17T15:56:53.661" v="73" actId="478"/>
          <ac:spMkLst>
            <pc:docMk/>
            <pc:sldMk cId="405157815" sldId="663"/>
            <ac:spMk id="2" creationId="{07A3F709-DDD6-4A1C-A83B-BCB567E4CB26}"/>
          </ac:spMkLst>
        </pc:spChg>
        <pc:spChg chg="mod">
          <ac:chgData name="Christiaens Lise" userId="656ba7ca-492c-494a-aa0d-47e7c7cfdf0a" providerId="ADAL" clId="{6572314A-3342-4BCB-A60D-D3B0F4AFCAA1}" dt="2022-01-17T15:56:49.815" v="72" actId="1076"/>
          <ac:spMkLst>
            <pc:docMk/>
            <pc:sldMk cId="405157815" sldId="663"/>
            <ac:spMk id="3" creationId="{E28E65C4-D4C1-4DF8-B06F-8B3CBF15212E}"/>
          </ac:spMkLst>
        </pc:spChg>
        <pc:spChg chg="add del mod">
          <ac:chgData name="Christiaens Lise" userId="656ba7ca-492c-494a-aa0d-47e7c7cfdf0a" providerId="ADAL" clId="{6572314A-3342-4BCB-A60D-D3B0F4AFCAA1}" dt="2022-01-17T15:56:55.029" v="74" actId="478"/>
          <ac:spMkLst>
            <pc:docMk/>
            <pc:sldMk cId="405157815" sldId="663"/>
            <ac:spMk id="9" creationId="{196BF225-EA49-4720-8B16-B188FCE7C231}"/>
          </ac:spMkLst>
        </pc:spChg>
        <pc:picChg chg="del">
          <ac:chgData name="Christiaens Lise" userId="656ba7ca-492c-494a-aa0d-47e7c7cfdf0a" providerId="ADAL" clId="{6572314A-3342-4BCB-A60D-D3B0F4AFCAA1}" dt="2022-01-17T15:56:40.954" v="69" actId="478"/>
          <ac:picMkLst>
            <pc:docMk/>
            <pc:sldMk cId="405157815" sldId="663"/>
            <ac:picMk id="7" creationId="{A275C064-01EA-42F1-B53A-1F0472B000B7}"/>
          </ac:picMkLst>
        </pc:picChg>
        <pc:picChg chg="add mod ord">
          <ac:chgData name="Christiaens Lise" userId="656ba7ca-492c-494a-aa0d-47e7c7cfdf0a" providerId="ADAL" clId="{6572314A-3342-4BCB-A60D-D3B0F4AFCAA1}" dt="2022-01-17T15:56:44.761" v="71" actId="167"/>
          <ac:picMkLst>
            <pc:docMk/>
            <pc:sldMk cId="405157815" sldId="663"/>
            <ac:picMk id="8" creationId="{CAD3BD15-812B-4C4F-9E6C-D5B68EB52A08}"/>
          </ac:picMkLst>
        </pc:picChg>
      </pc:sldChg>
      <pc:sldChg chg="addSp delSp modSp mod">
        <pc:chgData name="Christiaens Lise" userId="656ba7ca-492c-494a-aa0d-47e7c7cfdf0a" providerId="ADAL" clId="{6572314A-3342-4BCB-A60D-D3B0F4AFCAA1}" dt="2022-01-17T16:35:12.485" v="1097" actId="1076"/>
        <pc:sldMkLst>
          <pc:docMk/>
          <pc:sldMk cId="97923290" sldId="664"/>
        </pc:sldMkLst>
        <pc:spChg chg="mod ord">
          <ac:chgData name="Christiaens Lise" userId="656ba7ca-492c-494a-aa0d-47e7c7cfdf0a" providerId="ADAL" clId="{6572314A-3342-4BCB-A60D-D3B0F4AFCAA1}" dt="2022-01-17T16:35:12.485" v="1097" actId="1076"/>
          <ac:spMkLst>
            <pc:docMk/>
            <pc:sldMk cId="97923290" sldId="664"/>
            <ac:spMk id="3" creationId="{E28E65C4-D4C1-4DF8-B06F-8B3CBF15212E}"/>
          </ac:spMkLst>
        </pc:spChg>
        <pc:picChg chg="del">
          <ac:chgData name="Christiaens Lise" userId="656ba7ca-492c-494a-aa0d-47e7c7cfdf0a" providerId="ADAL" clId="{6572314A-3342-4BCB-A60D-D3B0F4AFCAA1}" dt="2022-01-17T16:35:01.369" v="1094" actId="478"/>
          <ac:picMkLst>
            <pc:docMk/>
            <pc:sldMk cId="97923290" sldId="664"/>
            <ac:picMk id="7" creationId="{A275C064-01EA-42F1-B53A-1F0472B000B7}"/>
          </ac:picMkLst>
        </pc:picChg>
        <pc:picChg chg="add mod">
          <ac:chgData name="Christiaens Lise" userId="656ba7ca-492c-494a-aa0d-47e7c7cfdf0a" providerId="ADAL" clId="{6572314A-3342-4BCB-A60D-D3B0F4AFCAA1}" dt="2022-01-17T16:35:02.672" v="1095"/>
          <ac:picMkLst>
            <pc:docMk/>
            <pc:sldMk cId="97923290" sldId="664"/>
            <ac:picMk id="8" creationId="{12823B8F-9A82-4D6C-A98A-B89B79109240}"/>
          </ac:picMkLst>
        </pc:picChg>
      </pc:sldChg>
      <pc:sldChg chg="addSp delSp modSp mod">
        <pc:chgData name="Christiaens Lise" userId="656ba7ca-492c-494a-aa0d-47e7c7cfdf0a" providerId="ADAL" clId="{6572314A-3342-4BCB-A60D-D3B0F4AFCAA1}" dt="2022-01-17T16:35:45.507" v="1101" actId="1076"/>
        <pc:sldMkLst>
          <pc:docMk/>
          <pc:sldMk cId="136174420" sldId="665"/>
        </pc:sldMkLst>
        <pc:spChg chg="mod">
          <ac:chgData name="Christiaens Lise" userId="656ba7ca-492c-494a-aa0d-47e7c7cfdf0a" providerId="ADAL" clId="{6572314A-3342-4BCB-A60D-D3B0F4AFCAA1}" dt="2022-01-17T16:35:45.507" v="1101" actId="1076"/>
          <ac:spMkLst>
            <pc:docMk/>
            <pc:sldMk cId="136174420" sldId="665"/>
            <ac:spMk id="3" creationId="{E28E65C4-D4C1-4DF8-B06F-8B3CBF15212E}"/>
          </ac:spMkLst>
        </pc:spChg>
        <pc:picChg chg="del">
          <ac:chgData name="Christiaens Lise" userId="656ba7ca-492c-494a-aa0d-47e7c7cfdf0a" providerId="ADAL" clId="{6572314A-3342-4BCB-A60D-D3B0F4AFCAA1}" dt="2022-01-17T16:35:36.495" v="1098" actId="478"/>
          <ac:picMkLst>
            <pc:docMk/>
            <pc:sldMk cId="136174420" sldId="665"/>
            <ac:picMk id="7" creationId="{A275C064-01EA-42F1-B53A-1F0472B000B7}"/>
          </ac:picMkLst>
        </pc:picChg>
        <pc:picChg chg="add mod ord">
          <ac:chgData name="Christiaens Lise" userId="656ba7ca-492c-494a-aa0d-47e7c7cfdf0a" providerId="ADAL" clId="{6572314A-3342-4BCB-A60D-D3B0F4AFCAA1}" dt="2022-01-17T16:35:40.188" v="1100" actId="167"/>
          <ac:picMkLst>
            <pc:docMk/>
            <pc:sldMk cId="136174420" sldId="665"/>
            <ac:picMk id="8" creationId="{982A857A-D0D2-4552-BA63-73B46A4BAFFF}"/>
          </ac:picMkLst>
        </pc:picChg>
      </pc:sldChg>
      <pc:sldChg chg="addSp delSp modSp mod">
        <pc:chgData name="Christiaens Lise" userId="656ba7ca-492c-494a-aa0d-47e7c7cfdf0a" providerId="ADAL" clId="{6572314A-3342-4BCB-A60D-D3B0F4AFCAA1}" dt="2022-01-17T16:36:20.992" v="1109" actId="1076"/>
        <pc:sldMkLst>
          <pc:docMk/>
          <pc:sldMk cId="913678969" sldId="666"/>
        </pc:sldMkLst>
        <pc:spChg chg="mod">
          <ac:chgData name="Christiaens Lise" userId="656ba7ca-492c-494a-aa0d-47e7c7cfdf0a" providerId="ADAL" clId="{6572314A-3342-4BCB-A60D-D3B0F4AFCAA1}" dt="2022-01-17T16:36:20.992" v="1109" actId="1076"/>
          <ac:spMkLst>
            <pc:docMk/>
            <pc:sldMk cId="913678969" sldId="666"/>
            <ac:spMk id="3" creationId="{E28E65C4-D4C1-4DF8-B06F-8B3CBF15212E}"/>
          </ac:spMkLst>
        </pc:spChg>
        <pc:picChg chg="del">
          <ac:chgData name="Christiaens Lise" userId="656ba7ca-492c-494a-aa0d-47e7c7cfdf0a" providerId="ADAL" clId="{6572314A-3342-4BCB-A60D-D3B0F4AFCAA1}" dt="2022-01-17T16:36:00.992" v="1102" actId="478"/>
          <ac:picMkLst>
            <pc:docMk/>
            <pc:sldMk cId="913678969" sldId="666"/>
            <ac:picMk id="7" creationId="{A275C064-01EA-42F1-B53A-1F0472B000B7}"/>
          </ac:picMkLst>
        </pc:picChg>
        <pc:picChg chg="add mod ord">
          <ac:chgData name="Christiaens Lise" userId="656ba7ca-492c-494a-aa0d-47e7c7cfdf0a" providerId="ADAL" clId="{6572314A-3342-4BCB-A60D-D3B0F4AFCAA1}" dt="2022-01-17T16:36:14.376" v="1108" actId="1076"/>
          <ac:picMkLst>
            <pc:docMk/>
            <pc:sldMk cId="913678969" sldId="666"/>
            <ac:picMk id="8" creationId="{1899101C-3E7B-4BDE-B1AC-B59C0CB62EE6}"/>
          </ac:picMkLst>
        </pc:picChg>
      </pc:sldChg>
      <pc:sldChg chg="addSp delSp modSp mod">
        <pc:chgData name="Christiaens Lise" userId="656ba7ca-492c-494a-aa0d-47e7c7cfdf0a" providerId="ADAL" clId="{6572314A-3342-4BCB-A60D-D3B0F4AFCAA1}" dt="2022-01-17T16:36:51.220" v="1115" actId="478"/>
        <pc:sldMkLst>
          <pc:docMk/>
          <pc:sldMk cId="978927859" sldId="679"/>
        </pc:sldMkLst>
        <pc:spChg chg="del">
          <ac:chgData name="Christiaens Lise" userId="656ba7ca-492c-494a-aa0d-47e7c7cfdf0a" providerId="ADAL" clId="{6572314A-3342-4BCB-A60D-D3B0F4AFCAA1}" dt="2022-01-17T16:36:50.100" v="1114" actId="478"/>
          <ac:spMkLst>
            <pc:docMk/>
            <pc:sldMk cId="978927859" sldId="679"/>
            <ac:spMk id="2" creationId="{07A3F709-DDD6-4A1C-A83B-BCB567E4CB26}"/>
          </ac:spMkLst>
        </pc:spChg>
        <pc:spChg chg="mod">
          <ac:chgData name="Christiaens Lise" userId="656ba7ca-492c-494a-aa0d-47e7c7cfdf0a" providerId="ADAL" clId="{6572314A-3342-4BCB-A60D-D3B0F4AFCAA1}" dt="2022-01-17T16:36:45.271" v="1113" actId="1076"/>
          <ac:spMkLst>
            <pc:docMk/>
            <pc:sldMk cId="978927859" sldId="679"/>
            <ac:spMk id="3" creationId="{E28E65C4-D4C1-4DF8-B06F-8B3CBF15212E}"/>
          </ac:spMkLst>
        </pc:spChg>
        <pc:spChg chg="add del mod">
          <ac:chgData name="Christiaens Lise" userId="656ba7ca-492c-494a-aa0d-47e7c7cfdf0a" providerId="ADAL" clId="{6572314A-3342-4BCB-A60D-D3B0F4AFCAA1}" dt="2022-01-17T16:36:51.220" v="1115" actId="478"/>
          <ac:spMkLst>
            <pc:docMk/>
            <pc:sldMk cId="978927859" sldId="679"/>
            <ac:spMk id="9" creationId="{3F55BD49-369E-4DE5-B296-8A5572E420DB}"/>
          </ac:spMkLst>
        </pc:spChg>
        <pc:picChg chg="del">
          <ac:chgData name="Christiaens Lise" userId="656ba7ca-492c-494a-aa0d-47e7c7cfdf0a" providerId="ADAL" clId="{6572314A-3342-4BCB-A60D-D3B0F4AFCAA1}" dt="2022-01-17T16:36:30.674" v="1110" actId="478"/>
          <ac:picMkLst>
            <pc:docMk/>
            <pc:sldMk cId="978927859" sldId="679"/>
            <ac:picMk id="7" creationId="{A275C064-01EA-42F1-B53A-1F0472B000B7}"/>
          </ac:picMkLst>
        </pc:picChg>
        <pc:picChg chg="add mod ord">
          <ac:chgData name="Christiaens Lise" userId="656ba7ca-492c-494a-aa0d-47e7c7cfdf0a" providerId="ADAL" clId="{6572314A-3342-4BCB-A60D-D3B0F4AFCAA1}" dt="2022-01-17T16:36:36.146" v="1112" actId="167"/>
          <ac:picMkLst>
            <pc:docMk/>
            <pc:sldMk cId="978927859" sldId="679"/>
            <ac:picMk id="8" creationId="{3D80D6CC-B6BF-421B-B960-37375B02A4F9}"/>
          </ac:picMkLst>
        </pc:picChg>
      </pc:sldChg>
      <pc:sldChg chg="modSp mod">
        <pc:chgData name="Christiaens Lise" userId="656ba7ca-492c-494a-aa0d-47e7c7cfdf0a" providerId="ADAL" clId="{6572314A-3342-4BCB-A60D-D3B0F4AFCAA1}" dt="2022-01-17T16:37:33.225" v="1120" actId="14100"/>
        <pc:sldMkLst>
          <pc:docMk/>
          <pc:sldMk cId="1189352087" sldId="693"/>
        </pc:sldMkLst>
        <pc:spChg chg="mod">
          <ac:chgData name="Christiaens Lise" userId="656ba7ca-492c-494a-aa0d-47e7c7cfdf0a" providerId="ADAL" clId="{6572314A-3342-4BCB-A60D-D3B0F4AFCAA1}" dt="2022-01-17T16:37:33.225" v="1120" actId="14100"/>
          <ac:spMkLst>
            <pc:docMk/>
            <pc:sldMk cId="1189352087" sldId="693"/>
            <ac:spMk id="15" creationId="{A4F0F552-B9F7-4F93-9E6D-A5D41820AB4D}"/>
          </ac:spMkLst>
        </pc:spChg>
      </pc:sldChg>
      <pc:sldChg chg="modSp mod">
        <pc:chgData name="Christiaens Lise" userId="656ba7ca-492c-494a-aa0d-47e7c7cfdf0a" providerId="ADAL" clId="{6572314A-3342-4BCB-A60D-D3B0F4AFCAA1}" dt="2022-01-18T15:21:50.136" v="2269" actId="20577"/>
        <pc:sldMkLst>
          <pc:docMk/>
          <pc:sldMk cId="3199856054" sldId="706"/>
        </pc:sldMkLst>
        <pc:spChg chg="mod">
          <ac:chgData name="Christiaens Lise" userId="656ba7ca-492c-494a-aa0d-47e7c7cfdf0a" providerId="ADAL" clId="{6572314A-3342-4BCB-A60D-D3B0F4AFCAA1}" dt="2022-01-18T15:21:50.136" v="2269" actId="20577"/>
          <ac:spMkLst>
            <pc:docMk/>
            <pc:sldMk cId="3199856054" sldId="706"/>
            <ac:spMk id="3" creationId="{0D72D8F2-5A08-407E-90B5-CCF9C283FCD1}"/>
          </ac:spMkLst>
        </pc:spChg>
      </pc:sldChg>
      <pc:sldChg chg="modSp mod">
        <pc:chgData name="Christiaens Lise" userId="656ba7ca-492c-494a-aa0d-47e7c7cfdf0a" providerId="ADAL" clId="{6572314A-3342-4BCB-A60D-D3B0F4AFCAA1}" dt="2022-01-18T15:21:46.599" v="2268" actId="20577"/>
        <pc:sldMkLst>
          <pc:docMk/>
          <pc:sldMk cId="2279405636" sldId="707"/>
        </pc:sldMkLst>
        <pc:spChg chg="mod">
          <ac:chgData name="Christiaens Lise" userId="656ba7ca-492c-494a-aa0d-47e7c7cfdf0a" providerId="ADAL" clId="{6572314A-3342-4BCB-A60D-D3B0F4AFCAA1}" dt="2022-01-18T15:21:46.599" v="2268" actId="20577"/>
          <ac:spMkLst>
            <pc:docMk/>
            <pc:sldMk cId="2279405636" sldId="707"/>
            <ac:spMk id="3" creationId="{0D72D8F2-5A08-407E-90B5-CCF9C283FCD1}"/>
          </ac:spMkLst>
        </pc:spChg>
      </pc:sldChg>
      <pc:sldChg chg="modSp mod">
        <pc:chgData name="Christiaens Lise" userId="656ba7ca-492c-494a-aa0d-47e7c7cfdf0a" providerId="ADAL" clId="{6572314A-3342-4BCB-A60D-D3B0F4AFCAA1}" dt="2022-01-18T15:21:42.982" v="2267" actId="20577"/>
        <pc:sldMkLst>
          <pc:docMk/>
          <pc:sldMk cId="4229873845" sldId="709"/>
        </pc:sldMkLst>
        <pc:spChg chg="mod">
          <ac:chgData name="Christiaens Lise" userId="656ba7ca-492c-494a-aa0d-47e7c7cfdf0a" providerId="ADAL" clId="{6572314A-3342-4BCB-A60D-D3B0F4AFCAA1}" dt="2022-01-18T15:21:42.982" v="2267" actId="20577"/>
          <ac:spMkLst>
            <pc:docMk/>
            <pc:sldMk cId="4229873845" sldId="709"/>
            <ac:spMk id="3" creationId="{0D72D8F2-5A08-407E-90B5-CCF9C283FCD1}"/>
          </ac:spMkLst>
        </pc:spChg>
      </pc:sldChg>
      <pc:sldChg chg="modSp mod">
        <pc:chgData name="Christiaens Lise" userId="656ba7ca-492c-494a-aa0d-47e7c7cfdf0a" providerId="ADAL" clId="{6572314A-3342-4BCB-A60D-D3B0F4AFCAA1}" dt="2022-01-18T15:21:38.119" v="2266" actId="20577"/>
        <pc:sldMkLst>
          <pc:docMk/>
          <pc:sldMk cId="277811428" sldId="710"/>
        </pc:sldMkLst>
        <pc:spChg chg="mod">
          <ac:chgData name="Christiaens Lise" userId="656ba7ca-492c-494a-aa0d-47e7c7cfdf0a" providerId="ADAL" clId="{6572314A-3342-4BCB-A60D-D3B0F4AFCAA1}" dt="2022-01-18T15:21:38.119" v="2266" actId="20577"/>
          <ac:spMkLst>
            <pc:docMk/>
            <pc:sldMk cId="277811428" sldId="710"/>
            <ac:spMk id="3" creationId="{0D72D8F2-5A08-407E-90B5-CCF9C283FCD1}"/>
          </ac:spMkLst>
        </pc:spChg>
      </pc:sldChg>
      <pc:sldChg chg="modSp mod">
        <pc:chgData name="Christiaens Lise" userId="656ba7ca-492c-494a-aa0d-47e7c7cfdf0a" providerId="ADAL" clId="{6572314A-3342-4BCB-A60D-D3B0F4AFCAA1}" dt="2022-01-18T15:21:28.626" v="2265" actId="20577"/>
        <pc:sldMkLst>
          <pc:docMk/>
          <pc:sldMk cId="1024185820" sldId="712"/>
        </pc:sldMkLst>
        <pc:spChg chg="mod">
          <ac:chgData name="Christiaens Lise" userId="656ba7ca-492c-494a-aa0d-47e7c7cfdf0a" providerId="ADAL" clId="{6572314A-3342-4BCB-A60D-D3B0F4AFCAA1}" dt="2022-01-18T15:21:28.626" v="2265" actId="20577"/>
          <ac:spMkLst>
            <pc:docMk/>
            <pc:sldMk cId="1024185820" sldId="712"/>
            <ac:spMk id="3" creationId="{0D72D8F2-5A08-407E-90B5-CCF9C283FCD1}"/>
          </ac:spMkLst>
        </pc:spChg>
      </pc:sldChg>
      <pc:sldChg chg="modSp mod">
        <pc:chgData name="Christiaens Lise" userId="656ba7ca-492c-494a-aa0d-47e7c7cfdf0a" providerId="ADAL" clId="{6572314A-3342-4BCB-A60D-D3B0F4AFCAA1}" dt="2022-01-18T15:21:19.601" v="2261" actId="20577"/>
        <pc:sldMkLst>
          <pc:docMk/>
          <pc:sldMk cId="2466614431" sldId="713"/>
        </pc:sldMkLst>
        <pc:spChg chg="mod">
          <ac:chgData name="Christiaens Lise" userId="656ba7ca-492c-494a-aa0d-47e7c7cfdf0a" providerId="ADAL" clId="{6572314A-3342-4BCB-A60D-D3B0F4AFCAA1}" dt="2022-01-18T15:16:08.914" v="2073" actId="207"/>
          <ac:spMkLst>
            <pc:docMk/>
            <pc:sldMk cId="2466614431" sldId="713"/>
            <ac:spMk id="2" creationId="{07A3F709-DDD6-4A1C-A83B-BCB567E4CB26}"/>
          </ac:spMkLst>
        </pc:spChg>
        <pc:spChg chg="mod">
          <ac:chgData name="Christiaens Lise" userId="656ba7ca-492c-494a-aa0d-47e7c7cfdf0a" providerId="ADAL" clId="{6572314A-3342-4BCB-A60D-D3B0F4AFCAA1}" dt="2022-01-18T15:21:19.601" v="2261" actId="20577"/>
          <ac:spMkLst>
            <pc:docMk/>
            <pc:sldMk cId="2466614431" sldId="713"/>
            <ac:spMk id="3" creationId="{0D72D8F2-5A08-407E-90B5-CCF9C283FCD1}"/>
          </ac:spMkLst>
        </pc:spChg>
      </pc:sldChg>
      <pc:sldChg chg="modSp mod">
        <pc:chgData name="Christiaens Lise" userId="656ba7ca-492c-494a-aa0d-47e7c7cfdf0a" providerId="ADAL" clId="{6572314A-3342-4BCB-A60D-D3B0F4AFCAA1}" dt="2022-01-18T15:21:00.118" v="2253" actId="20577"/>
        <pc:sldMkLst>
          <pc:docMk/>
          <pc:sldMk cId="831150293" sldId="715"/>
        </pc:sldMkLst>
        <pc:spChg chg="mod">
          <ac:chgData name="Christiaens Lise" userId="656ba7ca-492c-494a-aa0d-47e7c7cfdf0a" providerId="ADAL" clId="{6572314A-3342-4BCB-A60D-D3B0F4AFCAA1}" dt="2022-01-18T15:21:00.118" v="2253" actId="20577"/>
          <ac:spMkLst>
            <pc:docMk/>
            <pc:sldMk cId="831150293" sldId="715"/>
            <ac:spMk id="3" creationId="{0D72D8F2-5A08-407E-90B5-CCF9C283FCD1}"/>
          </ac:spMkLst>
        </pc:spChg>
      </pc:sldChg>
      <pc:sldChg chg="modSp mod">
        <pc:chgData name="Christiaens Lise" userId="656ba7ca-492c-494a-aa0d-47e7c7cfdf0a" providerId="ADAL" clId="{6572314A-3342-4BCB-A60D-D3B0F4AFCAA1}" dt="2022-01-18T15:21:05.028" v="2255" actId="20577"/>
        <pc:sldMkLst>
          <pc:docMk/>
          <pc:sldMk cId="2273384461" sldId="716"/>
        </pc:sldMkLst>
        <pc:spChg chg="mod">
          <ac:chgData name="Christiaens Lise" userId="656ba7ca-492c-494a-aa0d-47e7c7cfdf0a" providerId="ADAL" clId="{6572314A-3342-4BCB-A60D-D3B0F4AFCAA1}" dt="2022-01-18T15:21:05.028" v="2255" actId="20577"/>
          <ac:spMkLst>
            <pc:docMk/>
            <pc:sldMk cId="2273384461" sldId="716"/>
            <ac:spMk id="3" creationId="{0D72D8F2-5A08-407E-90B5-CCF9C283FCD1}"/>
          </ac:spMkLst>
        </pc:spChg>
      </pc:sldChg>
      <pc:sldChg chg="modSp mod">
        <pc:chgData name="Christiaens Lise" userId="656ba7ca-492c-494a-aa0d-47e7c7cfdf0a" providerId="ADAL" clId="{6572314A-3342-4BCB-A60D-D3B0F4AFCAA1}" dt="2022-01-18T15:21:09.842" v="2257" actId="20577"/>
        <pc:sldMkLst>
          <pc:docMk/>
          <pc:sldMk cId="212435156" sldId="720"/>
        </pc:sldMkLst>
        <pc:spChg chg="mod">
          <ac:chgData name="Christiaens Lise" userId="656ba7ca-492c-494a-aa0d-47e7c7cfdf0a" providerId="ADAL" clId="{6572314A-3342-4BCB-A60D-D3B0F4AFCAA1}" dt="2022-01-18T15:21:09.842" v="2257" actId="20577"/>
          <ac:spMkLst>
            <pc:docMk/>
            <pc:sldMk cId="212435156" sldId="720"/>
            <ac:spMk id="3" creationId="{0D72D8F2-5A08-407E-90B5-CCF9C283FCD1}"/>
          </ac:spMkLst>
        </pc:spChg>
      </pc:sldChg>
      <pc:sldChg chg="modSp mod ord">
        <pc:chgData name="Christiaens Lise" userId="656ba7ca-492c-494a-aa0d-47e7c7cfdf0a" providerId="ADAL" clId="{6572314A-3342-4BCB-A60D-D3B0F4AFCAA1}" dt="2022-01-18T15:25:28.016" v="2316"/>
        <pc:sldMkLst>
          <pc:docMk/>
          <pc:sldMk cId="2001722461" sldId="721"/>
        </pc:sldMkLst>
        <pc:spChg chg="mod">
          <ac:chgData name="Christiaens Lise" userId="656ba7ca-492c-494a-aa0d-47e7c7cfdf0a" providerId="ADAL" clId="{6572314A-3342-4BCB-A60D-D3B0F4AFCAA1}" dt="2022-01-18T15:20:56.811" v="2251" actId="20577"/>
          <ac:spMkLst>
            <pc:docMk/>
            <pc:sldMk cId="2001722461" sldId="721"/>
            <ac:spMk id="3" creationId="{0D72D8F2-5A08-407E-90B5-CCF9C283FCD1}"/>
          </ac:spMkLst>
        </pc:spChg>
      </pc:sldChg>
      <pc:sldChg chg="modSp mod ord">
        <pc:chgData name="Christiaens Lise" userId="656ba7ca-492c-494a-aa0d-47e7c7cfdf0a" providerId="ADAL" clId="{6572314A-3342-4BCB-A60D-D3B0F4AFCAA1}" dt="2022-01-18T15:26:17.547" v="2318"/>
        <pc:sldMkLst>
          <pc:docMk/>
          <pc:sldMk cId="414477442" sldId="722"/>
        </pc:sldMkLst>
        <pc:spChg chg="mod">
          <ac:chgData name="Christiaens Lise" userId="656ba7ca-492c-494a-aa0d-47e7c7cfdf0a" providerId="ADAL" clId="{6572314A-3342-4BCB-A60D-D3B0F4AFCAA1}" dt="2022-01-18T15:20:36.683" v="2243" actId="20577"/>
          <ac:spMkLst>
            <pc:docMk/>
            <pc:sldMk cId="414477442" sldId="722"/>
            <ac:spMk id="3" creationId="{0D72D8F2-5A08-407E-90B5-CCF9C283FCD1}"/>
          </ac:spMkLst>
        </pc:spChg>
      </pc:sldChg>
      <pc:sldChg chg="modSp mod ord">
        <pc:chgData name="Christiaens Lise" userId="656ba7ca-492c-494a-aa0d-47e7c7cfdf0a" providerId="ADAL" clId="{6572314A-3342-4BCB-A60D-D3B0F4AFCAA1}" dt="2022-01-18T15:24:45.086" v="2314"/>
        <pc:sldMkLst>
          <pc:docMk/>
          <pc:sldMk cId="533449583" sldId="723"/>
        </pc:sldMkLst>
        <pc:spChg chg="mod">
          <ac:chgData name="Christiaens Lise" userId="656ba7ca-492c-494a-aa0d-47e7c7cfdf0a" providerId="ADAL" clId="{6572314A-3342-4BCB-A60D-D3B0F4AFCAA1}" dt="2022-01-18T15:20:28.802" v="2239" actId="20577"/>
          <ac:spMkLst>
            <pc:docMk/>
            <pc:sldMk cId="533449583" sldId="723"/>
            <ac:spMk id="3" creationId="{0D72D8F2-5A08-407E-90B5-CCF9C283FCD1}"/>
          </ac:spMkLst>
        </pc:spChg>
      </pc:sldChg>
      <pc:sldChg chg="modSp mod">
        <pc:chgData name="Christiaens Lise" userId="656ba7ca-492c-494a-aa0d-47e7c7cfdf0a" providerId="ADAL" clId="{6572314A-3342-4BCB-A60D-D3B0F4AFCAA1}" dt="2022-01-18T15:20:39.084" v="2245" actId="20577"/>
        <pc:sldMkLst>
          <pc:docMk/>
          <pc:sldMk cId="2561588076" sldId="724"/>
        </pc:sldMkLst>
        <pc:spChg chg="mod">
          <ac:chgData name="Christiaens Lise" userId="656ba7ca-492c-494a-aa0d-47e7c7cfdf0a" providerId="ADAL" clId="{6572314A-3342-4BCB-A60D-D3B0F4AFCAA1}" dt="2022-01-18T15:20:39.084" v="2245" actId="20577"/>
          <ac:spMkLst>
            <pc:docMk/>
            <pc:sldMk cId="2561588076" sldId="724"/>
            <ac:spMk id="3" creationId="{0D72D8F2-5A08-407E-90B5-CCF9C283FCD1}"/>
          </ac:spMkLst>
        </pc:spChg>
      </pc:sldChg>
      <pc:sldChg chg="modSp mod">
        <pc:chgData name="Christiaens Lise" userId="656ba7ca-492c-494a-aa0d-47e7c7cfdf0a" providerId="ADAL" clId="{6572314A-3342-4BCB-A60D-D3B0F4AFCAA1}" dt="2022-01-18T15:20:44.392" v="2247" actId="20577"/>
        <pc:sldMkLst>
          <pc:docMk/>
          <pc:sldMk cId="1749473983" sldId="725"/>
        </pc:sldMkLst>
        <pc:spChg chg="mod">
          <ac:chgData name="Christiaens Lise" userId="656ba7ca-492c-494a-aa0d-47e7c7cfdf0a" providerId="ADAL" clId="{6572314A-3342-4BCB-A60D-D3B0F4AFCAA1}" dt="2022-01-18T15:20:44.392" v="2247" actId="20577"/>
          <ac:spMkLst>
            <pc:docMk/>
            <pc:sldMk cId="1749473983" sldId="725"/>
            <ac:spMk id="3" creationId="{0D72D8F2-5A08-407E-90B5-CCF9C283FCD1}"/>
          </ac:spMkLst>
        </pc:spChg>
      </pc:sldChg>
      <pc:sldChg chg="modSp mod">
        <pc:chgData name="Christiaens Lise" userId="656ba7ca-492c-494a-aa0d-47e7c7cfdf0a" providerId="ADAL" clId="{6572314A-3342-4BCB-A60D-D3B0F4AFCAA1}" dt="2022-01-18T15:20:47.677" v="2249" actId="20577"/>
        <pc:sldMkLst>
          <pc:docMk/>
          <pc:sldMk cId="2447061890" sldId="726"/>
        </pc:sldMkLst>
        <pc:spChg chg="mod">
          <ac:chgData name="Christiaens Lise" userId="656ba7ca-492c-494a-aa0d-47e7c7cfdf0a" providerId="ADAL" clId="{6572314A-3342-4BCB-A60D-D3B0F4AFCAA1}" dt="2022-01-18T15:20:47.677" v="2249" actId="20577"/>
          <ac:spMkLst>
            <pc:docMk/>
            <pc:sldMk cId="2447061890" sldId="726"/>
            <ac:spMk id="3" creationId="{0D72D8F2-5A08-407E-90B5-CCF9C283FCD1}"/>
          </ac:spMkLst>
        </pc:spChg>
      </pc:sldChg>
      <pc:sldChg chg="modSp mod ord">
        <pc:chgData name="Christiaens Lise" userId="656ba7ca-492c-494a-aa0d-47e7c7cfdf0a" providerId="ADAL" clId="{6572314A-3342-4BCB-A60D-D3B0F4AFCAA1}" dt="2022-01-18T15:26:17.547" v="2318"/>
        <pc:sldMkLst>
          <pc:docMk/>
          <pc:sldMk cId="3242082315" sldId="727"/>
        </pc:sldMkLst>
        <pc:spChg chg="mod">
          <ac:chgData name="Christiaens Lise" userId="656ba7ca-492c-494a-aa0d-47e7c7cfdf0a" providerId="ADAL" clId="{6572314A-3342-4BCB-A60D-D3B0F4AFCAA1}" dt="2022-01-18T15:20:32.570" v="2241" actId="20577"/>
          <ac:spMkLst>
            <pc:docMk/>
            <pc:sldMk cId="3242082315" sldId="727"/>
            <ac:spMk id="3" creationId="{0D72D8F2-5A08-407E-90B5-CCF9C283FCD1}"/>
          </ac:spMkLst>
        </pc:spChg>
      </pc:sldChg>
      <pc:sldChg chg="modSp mod">
        <pc:chgData name="Christiaens Lise" userId="656ba7ca-492c-494a-aa0d-47e7c7cfdf0a" providerId="ADAL" clId="{6572314A-3342-4BCB-A60D-D3B0F4AFCAA1}" dt="2022-01-18T15:21:26.082" v="2263" actId="20577"/>
        <pc:sldMkLst>
          <pc:docMk/>
          <pc:sldMk cId="3746476355" sldId="734"/>
        </pc:sldMkLst>
        <pc:spChg chg="mod">
          <ac:chgData name="Christiaens Lise" userId="656ba7ca-492c-494a-aa0d-47e7c7cfdf0a" providerId="ADAL" clId="{6572314A-3342-4BCB-A60D-D3B0F4AFCAA1}" dt="2022-01-18T15:21:26.082" v="2263" actId="20577"/>
          <ac:spMkLst>
            <pc:docMk/>
            <pc:sldMk cId="3746476355" sldId="734"/>
            <ac:spMk id="3" creationId="{0D72D8F2-5A08-407E-90B5-CCF9C283FCD1}"/>
          </ac:spMkLst>
        </pc:spChg>
      </pc:sldChg>
      <pc:sldChg chg="modSp mod">
        <pc:chgData name="Christiaens Lise" userId="656ba7ca-492c-494a-aa0d-47e7c7cfdf0a" providerId="ADAL" clId="{6572314A-3342-4BCB-A60D-D3B0F4AFCAA1}" dt="2022-01-18T15:45:49.316" v="2615" actId="207"/>
        <pc:sldMkLst>
          <pc:docMk/>
          <pc:sldMk cId="2126906595" sldId="743"/>
        </pc:sldMkLst>
        <pc:spChg chg="mod">
          <ac:chgData name="Christiaens Lise" userId="656ba7ca-492c-494a-aa0d-47e7c7cfdf0a" providerId="ADAL" clId="{6572314A-3342-4BCB-A60D-D3B0F4AFCAA1}" dt="2022-01-18T15:45:49.316" v="2615" actId="207"/>
          <ac:spMkLst>
            <pc:docMk/>
            <pc:sldMk cId="2126906595" sldId="743"/>
            <ac:spMk id="2" creationId="{07A3F709-DDD6-4A1C-A83B-BCB567E4CB26}"/>
          </ac:spMkLst>
        </pc:spChg>
      </pc:sldChg>
      <pc:sldChg chg="modSp mod">
        <pc:chgData name="Christiaens Lise" userId="656ba7ca-492c-494a-aa0d-47e7c7cfdf0a" providerId="ADAL" clId="{6572314A-3342-4BCB-A60D-D3B0F4AFCAA1}" dt="2022-01-19T07:57:40.888" v="2870" actId="6549"/>
        <pc:sldMkLst>
          <pc:docMk/>
          <pc:sldMk cId="4215338374" sldId="766"/>
        </pc:sldMkLst>
        <pc:spChg chg="mod">
          <ac:chgData name="Christiaens Lise" userId="656ba7ca-492c-494a-aa0d-47e7c7cfdf0a" providerId="ADAL" clId="{6572314A-3342-4BCB-A60D-D3B0F4AFCAA1}" dt="2022-01-19T07:57:40.888" v="2870" actId="6549"/>
          <ac:spMkLst>
            <pc:docMk/>
            <pc:sldMk cId="4215338374" sldId="766"/>
            <ac:spMk id="14" creationId="{B5BA2A76-6706-4436-94D3-4F2AEDEC03E8}"/>
          </ac:spMkLst>
        </pc:spChg>
      </pc:sldChg>
      <pc:sldChg chg="modSp mod">
        <pc:chgData name="Christiaens Lise" userId="656ba7ca-492c-494a-aa0d-47e7c7cfdf0a" providerId="ADAL" clId="{6572314A-3342-4BCB-A60D-D3B0F4AFCAA1}" dt="2022-01-19T08:06:27.991" v="2987" actId="14100"/>
        <pc:sldMkLst>
          <pc:docMk/>
          <pc:sldMk cId="2811443939" sldId="778"/>
        </pc:sldMkLst>
        <pc:picChg chg="mod">
          <ac:chgData name="Christiaens Lise" userId="656ba7ca-492c-494a-aa0d-47e7c7cfdf0a" providerId="ADAL" clId="{6572314A-3342-4BCB-A60D-D3B0F4AFCAA1}" dt="2022-01-19T08:06:27.991" v="2987" actId="14100"/>
          <ac:picMkLst>
            <pc:docMk/>
            <pc:sldMk cId="2811443939" sldId="778"/>
            <ac:picMk id="7" creationId="{36202BE7-A21C-464B-AB6D-0CB2A58C8D57}"/>
          </ac:picMkLst>
        </pc:picChg>
      </pc:sldChg>
      <pc:sldChg chg="modSp mod">
        <pc:chgData name="Christiaens Lise" userId="656ba7ca-492c-494a-aa0d-47e7c7cfdf0a" providerId="ADAL" clId="{6572314A-3342-4BCB-A60D-D3B0F4AFCAA1}" dt="2022-01-17T15:46:21.433" v="1" actId="207"/>
        <pc:sldMkLst>
          <pc:docMk/>
          <pc:sldMk cId="3603132580" sldId="829"/>
        </pc:sldMkLst>
        <pc:spChg chg="mod">
          <ac:chgData name="Christiaens Lise" userId="656ba7ca-492c-494a-aa0d-47e7c7cfdf0a" providerId="ADAL" clId="{6572314A-3342-4BCB-A60D-D3B0F4AFCAA1}" dt="2022-01-17T15:46:17.699" v="0" actId="207"/>
          <ac:spMkLst>
            <pc:docMk/>
            <pc:sldMk cId="3603132580" sldId="829"/>
            <ac:spMk id="2" creationId="{07A3F709-DDD6-4A1C-A83B-BCB567E4CB26}"/>
          </ac:spMkLst>
        </pc:spChg>
        <pc:spChg chg="mod">
          <ac:chgData name="Christiaens Lise" userId="656ba7ca-492c-494a-aa0d-47e7c7cfdf0a" providerId="ADAL" clId="{6572314A-3342-4BCB-A60D-D3B0F4AFCAA1}" dt="2022-01-17T15:46:21.433" v="1" actId="207"/>
          <ac:spMkLst>
            <pc:docMk/>
            <pc:sldMk cId="3603132580" sldId="829"/>
            <ac:spMk id="3" creationId="{0D72D8F2-5A08-407E-90B5-CCF9C283FCD1}"/>
          </ac:spMkLst>
        </pc:spChg>
      </pc:sldChg>
      <pc:sldChg chg="modSp mod">
        <pc:chgData name="Christiaens Lise" userId="656ba7ca-492c-494a-aa0d-47e7c7cfdf0a" providerId="ADAL" clId="{6572314A-3342-4BCB-A60D-D3B0F4AFCAA1}" dt="2022-01-19T07:44:55.326" v="2635" actId="207"/>
        <pc:sldMkLst>
          <pc:docMk/>
          <pc:sldMk cId="2178949428" sldId="830"/>
        </pc:sldMkLst>
        <pc:spChg chg="mod">
          <ac:chgData name="Christiaens Lise" userId="656ba7ca-492c-494a-aa0d-47e7c7cfdf0a" providerId="ADAL" clId="{6572314A-3342-4BCB-A60D-D3B0F4AFCAA1}" dt="2022-01-19T07:44:55.326" v="2635" actId="207"/>
          <ac:spMkLst>
            <pc:docMk/>
            <pc:sldMk cId="2178949428" sldId="830"/>
            <ac:spMk id="2" creationId="{07A3F709-DDD6-4A1C-A83B-BCB567E4CB26}"/>
          </ac:spMkLst>
        </pc:spChg>
      </pc:sldChg>
      <pc:sldChg chg="modSp mod">
        <pc:chgData name="Christiaens Lise" userId="656ba7ca-492c-494a-aa0d-47e7c7cfdf0a" providerId="ADAL" clId="{6572314A-3342-4BCB-A60D-D3B0F4AFCAA1}" dt="2022-01-19T07:46:09.349" v="2639" actId="207"/>
        <pc:sldMkLst>
          <pc:docMk/>
          <pc:sldMk cId="2619636726" sldId="831"/>
        </pc:sldMkLst>
        <pc:spChg chg="mod">
          <ac:chgData name="Christiaens Lise" userId="656ba7ca-492c-494a-aa0d-47e7c7cfdf0a" providerId="ADAL" clId="{6572314A-3342-4BCB-A60D-D3B0F4AFCAA1}" dt="2022-01-19T07:46:09.349" v="2639" actId="207"/>
          <ac:spMkLst>
            <pc:docMk/>
            <pc:sldMk cId="2619636726" sldId="831"/>
            <ac:spMk id="10" creationId="{301C8018-9854-4F3F-9952-81FE46706CDA}"/>
          </ac:spMkLst>
        </pc:spChg>
      </pc:sldChg>
      <pc:sldChg chg="addSp modSp add mod ord">
        <pc:chgData name="Christiaens Lise" userId="656ba7ca-492c-494a-aa0d-47e7c7cfdf0a" providerId="ADAL" clId="{6572314A-3342-4BCB-A60D-D3B0F4AFCAA1}" dt="2022-01-17T16:30:27.440" v="909" actId="1076"/>
        <pc:sldMkLst>
          <pc:docMk/>
          <pc:sldMk cId="3049809006" sldId="832"/>
        </pc:sldMkLst>
        <pc:spChg chg="mod">
          <ac:chgData name="Christiaens Lise" userId="656ba7ca-492c-494a-aa0d-47e7c7cfdf0a" providerId="ADAL" clId="{6572314A-3342-4BCB-A60D-D3B0F4AFCAA1}" dt="2022-01-17T16:30:19.745" v="906" actId="20577"/>
          <ac:spMkLst>
            <pc:docMk/>
            <pc:sldMk cId="3049809006" sldId="832"/>
            <ac:spMk id="2" creationId="{07A3F709-DDD6-4A1C-A83B-BCB567E4CB26}"/>
          </ac:spMkLst>
        </pc:spChg>
        <pc:picChg chg="add mod">
          <ac:chgData name="Christiaens Lise" userId="656ba7ca-492c-494a-aa0d-47e7c7cfdf0a" providerId="ADAL" clId="{6572314A-3342-4BCB-A60D-D3B0F4AFCAA1}" dt="2022-01-17T16:30:18.009" v="905" actId="14100"/>
          <ac:picMkLst>
            <pc:docMk/>
            <pc:sldMk cId="3049809006" sldId="832"/>
            <ac:picMk id="7" creationId="{A1FD85B7-F9DF-4A6A-A925-335A2FA40593}"/>
          </ac:picMkLst>
        </pc:picChg>
        <pc:picChg chg="add mod">
          <ac:chgData name="Christiaens Lise" userId="656ba7ca-492c-494a-aa0d-47e7c7cfdf0a" providerId="ADAL" clId="{6572314A-3342-4BCB-A60D-D3B0F4AFCAA1}" dt="2022-01-17T16:30:27.440" v="909" actId="1076"/>
          <ac:picMkLst>
            <pc:docMk/>
            <pc:sldMk cId="3049809006" sldId="832"/>
            <ac:picMk id="8" creationId="{4A1B11B5-BEA1-42DF-B535-E6078D9CF0B9}"/>
          </ac:picMkLst>
        </pc:picChg>
      </pc:sldChg>
      <pc:sldChg chg="addSp delSp modSp add mod">
        <pc:chgData name="Christiaens Lise" userId="656ba7ca-492c-494a-aa0d-47e7c7cfdf0a" providerId="ADAL" clId="{6572314A-3342-4BCB-A60D-D3B0F4AFCAA1}" dt="2022-01-17T16:32:52.643" v="1093" actId="20577"/>
        <pc:sldMkLst>
          <pc:docMk/>
          <pc:sldMk cId="924704814" sldId="833"/>
        </pc:sldMkLst>
        <pc:spChg chg="mod">
          <ac:chgData name="Christiaens Lise" userId="656ba7ca-492c-494a-aa0d-47e7c7cfdf0a" providerId="ADAL" clId="{6572314A-3342-4BCB-A60D-D3B0F4AFCAA1}" dt="2022-01-17T16:32:52.643" v="1093" actId="20577"/>
          <ac:spMkLst>
            <pc:docMk/>
            <pc:sldMk cId="924704814" sldId="833"/>
            <ac:spMk id="2" creationId="{07A3F709-DDD6-4A1C-A83B-BCB567E4CB26}"/>
          </ac:spMkLst>
        </pc:spChg>
        <pc:picChg chg="add del mod">
          <ac:chgData name="Christiaens Lise" userId="656ba7ca-492c-494a-aa0d-47e7c7cfdf0a" providerId="ADAL" clId="{6572314A-3342-4BCB-A60D-D3B0F4AFCAA1}" dt="2022-01-17T16:26:55.661" v="722" actId="21"/>
          <ac:picMkLst>
            <pc:docMk/>
            <pc:sldMk cId="924704814" sldId="833"/>
            <ac:picMk id="7" creationId="{A0C7F6FB-627F-4B64-AAEF-95BDB3A35FB1}"/>
          </ac:picMkLst>
        </pc:picChg>
      </pc:sldChg>
      <pc:sldChg chg="modSp add mod">
        <pc:chgData name="Christiaens Lise" userId="656ba7ca-492c-494a-aa0d-47e7c7cfdf0a" providerId="ADAL" clId="{6572314A-3342-4BCB-A60D-D3B0F4AFCAA1}" dt="2022-01-18T08:18:44.585" v="1237" actId="20577"/>
        <pc:sldMkLst>
          <pc:docMk/>
          <pc:sldMk cId="3164839628" sldId="834"/>
        </pc:sldMkLst>
        <pc:spChg chg="mod">
          <ac:chgData name="Christiaens Lise" userId="656ba7ca-492c-494a-aa0d-47e7c7cfdf0a" providerId="ADAL" clId="{6572314A-3342-4BCB-A60D-D3B0F4AFCAA1}" dt="2022-01-18T08:18:44.585" v="1237" actId="20577"/>
          <ac:spMkLst>
            <pc:docMk/>
            <pc:sldMk cId="3164839628" sldId="834"/>
            <ac:spMk id="3" creationId="{FFD22C28-785E-42A2-89C6-EC6E81746FE3}"/>
          </ac:spMkLst>
        </pc:spChg>
      </pc:sldChg>
      <pc:sldChg chg="delSp modSp add mod addCm modCm">
        <pc:chgData name="Christiaens Lise" userId="656ba7ca-492c-494a-aa0d-47e7c7cfdf0a" providerId="ADAL" clId="{6572314A-3342-4BCB-A60D-D3B0F4AFCAA1}" dt="2022-01-18T09:09:38.911" v="1314"/>
        <pc:sldMkLst>
          <pc:docMk/>
          <pc:sldMk cId="2439341839" sldId="835"/>
        </pc:sldMkLst>
        <pc:spChg chg="mod">
          <ac:chgData name="Christiaens Lise" userId="656ba7ca-492c-494a-aa0d-47e7c7cfdf0a" providerId="ADAL" clId="{6572314A-3342-4BCB-A60D-D3B0F4AFCAA1}" dt="2022-01-18T09:08:30.413" v="1312" actId="20577"/>
          <ac:spMkLst>
            <pc:docMk/>
            <pc:sldMk cId="2439341839" sldId="835"/>
            <ac:spMk id="7" creationId="{6C392DC9-3CEC-4404-86D1-298CFBA865D3}"/>
          </ac:spMkLst>
        </pc:spChg>
        <pc:picChg chg="del">
          <ac:chgData name="Christiaens Lise" userId="656ba7ca-492c-494a-aa0d-47e7c7cfdf0a" providerId="ADAL" clId="{6572314A-3342-4BCB-A60D-D3B0F4AFCAA1}" dt="2022-01-18T09:07:42.126" v="1239" actId="478"/>
          <ac:picMkLst>
            <pc:docMk/>
            <pc:sldMk cId="2439341839" sldId="835"/>
            <ac:picMk id="8" creationId="{0A045752-0178-46A5-A789-261BA1D20BE2}"/>
          </ac:picMkLst>
        </pc:picChg>
      </pc:sldChg>
      <pc:sldChg chg="add del">
        <pc:chgData name="Christiaens Lise" userId="656ba7ca-492c-494a-aa0d-47e7c7cfdf0a" providerId="ADAL" clId="{6572314A-3342-4BCB-A60D-D3B0F4AFCAA1}" dt="2022-01-18T14:01:12.648" v="1316"/>
        <pc:sldMkLst>
          <pc:docMk/>
          <pc:sldMk cId="478772862" sldId="836"/>
        </pc:sldMkLst>
      </pc:sldChg>
      <pc:sldChg chg="addSp delSp modSp add mod ord addCm modCm">
        <pc:chgData name="Christiaens Lise" userId="656ba7ca-492c-494a-aa0d-47e7c7cfdf0a" providerId="ADAL" clId="{6572314A-3342-4BCB-A60D-D3B0F4AFCAA1}" dt="2022-01-18T14:51:07.867" v="1817"/>
        <pc:sldMkLst>
          <pc:docMk/>
          <pc:sldMk cId="1417338116" sldId="836"/>
        </pc:sldMkLst>
        <pc:spChg chg="add del mod">
          <ac:chgData name="Christiaens Lise" userId="656ba7ca-492c-494a-aa0d-47e7c7cfdf0a" providerId="ADAL" clId="{6572314A-3342-4BCB-A60D-D3B0F4AFCAA1}" dt="2022-01-18T14:20:15.759" v="1499" actId="478"/>
          <ac:spMkLst>
            <pc:docMk/>
            <pc:sldMk cId="1417338116" sldId="836"/>
            <ac:spMk id="2" creationId="{68CEF9BE-8E6C-4ABA-A440-009EC73166DD}"/>
          </ac:spMkLst>
        </pc:spChg>
        <pc:spChg chg="mod">
          <ac:chgData name="Christiaens Lise" userId="656ba7ca-492c-494a-aa0d-47e7c7cfdf0a" providerId="ADAL" clId="{6572314A-3342-4BCB-A60D-D3B0F4AFCAA1}" dt="2022-01-18T14:19:16.730" v="1495" actId="6549"/>
          <ac:spMkLst>
            <pc:docMk/>
            <pc:sldMk cId="1417338116" sldId="836"/>
            <ac:spMk id="3" creationId="{FFD22C28-785E-42A2-89C6-EC6E81746FE3}"/>
          </ac:spMkLst>
        </pc:spChg>
        <pc:spChg chg="add mod">
          <ac:chgData name="Christiaens Lise" userId="656ba7ca-492c-494a-aa0d-47e7c7cfdf0a" providerId="ADAL" clId="{6572314A-3342-4BCB-A60D-D3B0F4AFCAA1}" dt="2022-01-18T14:34:00.075" v="1566" actId="164"/>
          <ac:spMkLst>
            <pc:docMk/>
            <pc:sldMk cId="1417338116" sldId="836"/>
            <ac:spMk id="4" creationId="{92022152-12D5-4BC7-82A1-6A56943853F9}"/>
          </ac:spMkLst>
        </pc:spChg>
        <pc:spChg chg="add mod">
          <ac:chgData name="Christiaens Lise" userId="656ba7ca-492c-494a-aa0d-47e7c7cfdf0a" providerId="ADAL" clId="{6572314A-3342-4BCB-A60D-D3B0F4AFCAA1}" dt="2022-01-18T14:34:06.783" v="1567" actId="1076"/>
          <ac:spMkLst>
            <pc:docMk/>
            <pc:sldMk cId="1417338116" sldId="836"/>
            <ac:spMk id="9" creationId="{551AE524-88DE-4EE1-9E12-A2DC49A35663}"/>
          </ac:spMkLst>
        </pc:spChg>
        <pc:grpChg chg="add mod">
          <ac:chgData name="Christiaens Lise" userId="656ba7ca-492c-494a-aa0d-47e7c7cfdf0a" providerId="ADAL" clId="{6572314A-3342-4BCB-A60D-D3B0F4AFCAA1}" dt="2022-01-18T14:34:00.075" v="1566" actId="164"/>
          <ac:grpSpMkLst>
            <pc:docMk/>
            <pc:sldMk cId="1417338116" sldId="836"/>
            <ac:grpSpMk id="8" creationId="{506643C1-85C8-491F-88B1-3F6B21A69425}"/>
          </ac:grpSpMkLst>
        </pc:grpChg>
        <pc:picChg chg="del mod">
          <ac:chgData name="Christiaens Lise" userId="656ba7ca-492c-494a-aa0d-47e7c7cfdf0a" providerId="ADAL" clId="{6572314A-3342-4BCB-A60D-D3B0F4AFCAA1}" dt="2022-01-18T14:01:42.581" v="1321" actId="478"/>
          <ac:picMkLst>
            <pc:docMk/>
            <pc:sldMk cId="1417338116" sldId="836"/>
            <ac:picMk id="5" creationId="{360A749A-FF6D-49F3-9596-D3B01BA5F8F2}"/>
          </ac:picMkLst>
        </pc:picChg>
        <pc:picChg chg="add mod">
          <ac:chgData name="Christiaens Lise" userId="656ba7ca-492c-494a-aa0d-47e7c7cfdf0a" providerId="ADAL" clId="{6572314A-3342-4BCB-A60D-D3B0F4AFCAA1}" dt="2022-01-18T14:35:12.863" v="1571" actId="1076"/>
          <ac:picMkLst>
            <pc:docMk/>
            <pc:sldMk cId="1417338116" sldId="836"/>
            <ac:picMk id="6" creationId="{4AB6A54D-CC54-40E6-9A08-2BA0F0265AAF}"/>
          </ac:picMkLst>
        </pc:picChg>
        <pc:picChg chg="add mod">
          <ac:chgData name="Christiaens Lise" userId="656ba7ca-492c-494a-aa0d-47e7c7cfdf0a" providerId="ADAL" clId="{6572314A-3342-4BCB-A60D-D3B0F4AFCAA1}" dt="2022-01-18T14:40:51.583" v="1704" actId="14100"/>
          <ac:picMkLst>
            <pc:docMk/>
            <pc:sldMk cId="1417338116" sldId="836"/>
            <ac:picMk id="7" creationId="{0B59E4F8-0C32-4B48-B800-6DC46A705CE0}"/>
          </ac:picMkLst>
        </pc:picChg>
      </pc:sldChg>
      <pc:sldChg chg="addSp delSp modSp add mod">
        <pc:chgData name="Christiaens Lise" userId="656ba7ca-492c-494a-aa0d-47e7c7cfdf0a" providerId="ADAL" clId="{6572314A-3342-4BCB-A60D-D3B0F4AFCAA1}" dt="2022-01-18T14:48:48.942" v="1815" actId="113"/>
        <pc:sldMkLst>
          <pc:docMk/>
          <pc:sldMk cId="3823840928" sldId="837"/>
        </pc:sldMkLst>
        <pc:spChg chg="add del mod">
          <ac:chgData name="Christiaens Lise" userId="656ba7ca-492c-494a-aa0d-47e7c7cfdf0a" providerId="ADAL" clId="{6572314A-3342-4BCB-A60D-D3B0F4AFCAA1}" dt="2022-01-18T14:35:35.797" v="1578" actId="478"/>
          <ac:spMkLst>
            <pc:docMk/>
            <pc:sldMk cId="3823840928" sldId="837"/>
            <ac:spMk id="2" creationId="{02B1CD15-F561-4255-B07B-959E294D7F26}"/>
          </ac:spMkLst>
        </pc:spChg>
        <pc:spChg chg="mod">
          <ac:chgData name="Christiaens Lise" userId="656ba7ca-492c-494a-aa0d-47e7c7cfdf0a" providerId="ADAL" clId="{6572314A-3342-4BCB-A60D-D3B0F4AFCAA1}" dt="2022-01-18T14:48:48.942" v="1815" actId="113"/>
          <ac:spMkLst>
            <pc:docMk/>
            <pc:sldMk cId="3823840928" sldId="837"/>
            <ac:spMk id="3" creationId="{FFD22C28-785E-42A2-89C6-EC6E81746FE3}"/>
          </ac:spMkLst>
        </pc:spChg>
        <pc:grpChg chg="del">
          <ac:chgData name="Christiaens Lise" userId="656ba7ca-492c-494a-aa0d-47e7c7cfdf0a" providerId="ADAL" clId="{6572314A-3342-4BCB-A60D-D3B0F4AFCAA1}" dt="2022-01-18T14:35:07.353" v="1569" actId="478"/>
          <ac:grpSpMkLst>
            <pc:docMk/>
            <pc:sldMk cId="3823840928" sldId="837"/>
            <ac:grpSpMk id="8" creationId="{506643C1-85C8-491F-88B1-3F6B21A69425}"/>
          </ac:grpSpMkLst>
        </pc:grpChg>
        <pc:picChg chg="del mod">
          <ac:chgData name="Christiaens Lise" userId="656ba7ca-492c-494a-aa0d-47e7c7cfdf0a" providerId="ADAL" clId="{6572314A-3342-4BCB-A60D-D3B0F4AFCAA1}" dt="2022-01-18T14:35:55.200" v="1579" actId="478"/>
          <ac:picMkLst>
            <pc:docMk/>
            <pc:sldMk cId="3823840928" sldId="837"/>
            <ac:picMk id="6" creationId="{4AB6A54D-CC54-40E6-9A08-2BA0F0265AAF}"/>
          </ac:picMkLst>
        </pc:picChg>
      </pc:sldChg>
      <pc:sldChg chg="addSp delSp modSp add mod ord">
        <pc:chgData name="Christiaens Lise" userId="656ba7ca-492c-494a-aa0d-47e7c7cfdf0a" providerId="ADAL" clId="{6572314A-3342-4BCB-A60D-D3B0F4AFCAA1}" dt="2022-01-18T14:47:07.529" v="1798" actId="14100"/>
        <pc:sldMkLst>
          <pc:docMk/>
          <pc:sldMk cId="2651423862" sldId="838"/>
        </pc:sldMkLst>
        <pc:spChg chg="mod">
          <ac:chgData name="Christiaens Lise" userId="656ba7ca-492c-494a-aa0d-47e7c7cfdf0a" providerId="ADAL" clId="{6572314A-3342-4BCB-A60D-D3B0F4AFCAA1}" dt="2022-01-18T14:45:59.900" v="1797" actId="20577"/>
          <ac:spMkLst>
            <pc:docMk/>
            <pc:sldMk cId="2651423862" sldId="838"/>
            <ac:spMk id="3" creationId="{FFD22C28-785E-42A2-89C6-EC6E81746FE3}"/>
          </ac:spMkLst>
        </pc:spChg>
        <pc:spChg chg="mod topLvl">
          <ac:chgData name="Christiaens Lise" userId="656ba7ca-492c-494a-aa0d-47e7c7cfdf0a" providerId="ADAL" clId="{6572314A-3342-4BCB-A60D-D3B0F4AFCAA1}" dt="2022-01-18T14:43:15.633" v="1763" actId="164"/>
          <ac:spMkLst>
            <pc:docMk/>
            <pc:sldMk cId="2651423862" sldId="838"/>
            <ac:spMk id="4" creationId="{92022152-12D5-4BC7-82A1-6A56943853F9}"/>
          </ac:spMkLst>
        </pc:spChg>
        <pc:spChg chg="mod topLvl">
          <ac:chgData name="Christiaens Lise" userId="656ba7ca-492c-494a-aa0d-47e7c7cfdf0a" providerId="ADAL" clId="{6572314A-3342-4BCB-A60D-D3B0F4AFCAA1}" dt="2022-01-18T14:43:15.633" v="1763" actId="164"/>
          <ac:spMkLst>
            <pc:docMk/>
            <pc:sldMk cId="2651423862" sldId="838"/>
            <ac:spMk id="9" creationId="{551AE524-88DE-4EE1-9E12-A2DC49A35663}"/>
          </ac:spMkLst>
        </pc:spChg>
        <pc:spChg chg="add mod">
          <ac:chgData name="Christiaens Lise" userId="656ba7ca-492c-494a-aa0d-47e7c7cfdf0a" providerId="ADAL" clId="{6572314A-3342-4BCB-A60D-D3B0F4AFCAA1}" dt="2022-01-18T14:43:15.633" v="1763" actId="164"/>
          <ac:spMkLst>
            <pc:docMk/>
            <pc:sldMk cId="2651423862" sldId="838"/>
            <ac:spMk id="12" creationId="{40E4BB69-2964-4538-925D-4454ABA8C122}"/>
          </ac:spMkLst>
        </pc:spChg>
        <pc:grpChg chg="add mod">
          <ac:chgData name="Christiaens Lise" userId="656ba7ca-492c-494a-aa0d-47e7c7cfdf0a" providerId="ADAL" clId="{6572314A-3342-4BCB-A60D-D3B0F4AFCAA1}" dt="2022-01-18T14:43:15.633" v="1763" actId="164"/>
          <ac:grpSpMkLst>
            <pc:docMk/>
            <pc:sldMk cId="2651423862" sldId="838"/>
            <ac:grpSpMk id="2" creationId="{D157722D-FE6C-4266-A272-95C0F91CB922}"/>
          </ac:grpSpMkLst>
        </pc:grpChg>
        <pc:grpChg chg="add del">
          <ac:chgData name="Christiaens Lise" userId="656ba7ca-492c-494a-aa0d-47e7c7cfdf0a" providerId="ADAL" clId="{6572314A-3342-4BCB-A60D-D3B0F4AFCAA1}" dt="2022-01-18T14:41:16.718" v="1709" actId="165"/>
          <ac:grpSpMkLst>
            <pc:docMk/>
            <pc:sldMk cId="2651423862" sldId="838"/>
            <ac:grpSpMk id="8" creationId="{506643C1-85C8-491F-88B1-3F6B21A69425}"/>
          </ac:grpSpMkLst>
        </pc:grpChg>
        <pc:picChg chg="mod">
          <ac:chgData name="Christiaens Lise" userId="656ba7ca-492c-494a-aa0d-47e7c7cfdf0a" providerId="ADAL" clId="{6572314A-3342-4BCB-A60D-D3B0F4AFCAA1}" dt="2022-01-18T14:47:07.529" v="1798" actId="14100"/>
          <ac:picMkLst>
            <pc:docMk/>
            <pc:sldMk cId="2651423862" sldId="838"/>
            <ac:picMk id="6" creationId="{4AB6A54D-CC54-40E6-9A08-2BA0F0265AAF}"/>
          </ac:picMkLst>
        </pc:picChg>
        <pc:picChg chg="del mod topLvl">
          <ac:chgData name="Christiaens Lise" userId="656ba7ca-492c-494a-aa0d-47e7c7cfdf0a" providerId="ADAL" clId="{6572314A-3342-4BCB-A60D-D3B0F4AFCAA1}" dt="2022-01-18T14:41:20.635" v="1710" actId="478"/>
          <ac:picMkLst>
            <pc:docMk/>
            <pc:sldMk cId="2651423862" sldId="838"/>
            <ac:picMk id="7" creationId="{0B59E4F8-0C32-4B48-B800-6DC46A705CE0}"/>
          </ac:picMkLst>
        </pc:picChg>
        <pc:picChg chg="add mod ord">
          <ac:chgData name="Christiaens Lise" userId="656ba7ca-492c-494a-aa0d-47e7c7cfdf0a" providerId="ADAL" clId="{6572314A-3342-4BCB-A60D-D3B0F4AFCAA1}" dt="2022-01-18T14:43:15.633" v="1763" actId="164"/>
          <ac:picMkLst>
            <pc:docMk/>
            <pc:sldMk cId="2651423862" sldId="838"/>
            <ac:picMk id="10" creationId="{B0CB6529-48C5-4779-BFB5-501CBDE7F7F0}"/>
          </ac:picMkLst>
        </pc:picChg>
      </pc:sldChg>
      <pc:sldChg chg="delSp modSp add mod">
        <pc:chgData name="Christiaens Lise" userId="656ba7ca-492c-494a-aa0d-47e7c7cfdf0a" providerId="ADAL" clId="{6572314A-3342-4BCB-A60D-D3B0F4AFCAA1}" dt="2022-01-18T14:52:06.548" v="1847" actId="20577"/>
        <pc:sldMkLst>
          <pc:docMk/>
          <pc:sldMk cId="1337825055" sldId="839"/>
        </pc:sldMkLst>
        <pc:spChg chg="mod">
          <ac:chgData name="Christiaens Lise" userId="656ba7ca-492c-494a-aa0d-47e7c7cfdf0a" providerId="ADAL" clId="{6572314A-3342-4BCB-A60D-D3B0F4AFCAA1}" dt="2022-01-18T14:52:06.548" v="1847" actId="20577"/>
          <ac:spMkLst>
            <pc:docMk/>
            <pc:sldMk cId="1337825055" sldId="839"/>
            <ac:spMk id="3" creationId="{FFD22C28-785E-42A2-89C6-EC6E81746FE3}"/>
          </ac:spMkLst>
        </pc:spChg>
        <pc:grpChg chg="del">
          <ac:chgData name="Christiaens Lise" userId="656ba7ca-492c-494a-aa0d-47e7c7cfdf0a" providerId="ADAL" clId="{6572314A-3342-4BCB-A60D-D3B0F4AFCAA1}" dt="2022-01-18T14:48:04.554" v="1801" actId="478"/>
          <ac:grpSpMkLst>
            <pc:docMk/>
            <pc:sldMk cId="1337825055" sldId="839"/>
            <ac:grpSpMk id="2" creationId="{D157722D-FE6C-4266-A272-95C0F91CB922}"/>
          </ac:grpSpMkLst>
        </pc:grpChg>
        <pc:picChg chg="del">
          <ac:chgData name="Christiaens Lise" userId="656ba7ca-492c-494a-aa0d-47e7c7cfdf0a" providerId="ADAL" clId="{6572314A-3342-4BCB-A60D-D3B0F4AFCAA1}" dt="2022-01-18T14:48:03.313" v="1800" actId="478"/>
          <ac:picMkLst>
            <pc:docMk/>
            <pc:sldMk cId="1337825055" sldId="839"/>
            <ac:picMk id="6" creationId="{4AB6A54D-CC54-40E6-9A08-2BA0F0265AAF}"/>
          </ac:picMkLst>
        </pc:picChg>
      </pc:sldChg>
      <pc:sldChg chg="addSp delSp modSp add mod ord">
        <pc:chgData name="Christiaens Lise" userId="656ba7ca-492c-494a-aa0d-47e7c7cfdf0a" providerId="ADAL" clId="{6572314A-3342-4BCB-A60D-D3B0F4AFCAA1}" dt="2022-01-18T15:04:54.594" v="1868" actId="20577"/>
        <pc:sldMkLst>
          <pc:docMk/>
          <pc:sldMk cId="4011512247" sldId="840"/>
        </pc:sldMkLst>
        <pc:spChg chg="mod">
          <ac:chgData name="Christiaens Lise" userId="656ba7ca-492c-494a-aa0d-47e7c7cfdf0a" providerId="ADAL" clId="{6572314A-3342-4BCB-A60D-D3B0F4AFCAA1}" dt="2022-01-18T15:04:54.594" v="1868" actId="20577"/>
          <ac:spMkLst>
            <pc:docMk/>
            <pc:sldMk cId="4011512247" sldId="840"/>
            <ac:spMk id="3" creationId="{FFD22C28-785E-42A2-89C6-EC6E81746FE3}"/>
          </ac:spMkLst>
        </pc:spChg>
        <pc:spChg chg="del">
          <ac:chgData name="Christiaens Lise" userId="656ba7ca-492c-494a-aa0d-47e7c7cfdf0a" providerId="ADAL" clId="{6572314A-3342-4BCB-A60D-D3B0F4AFCAA1}" dt="2022-01-18T15:04:24.167" v="1862" actId="478"/>
          <ac:spMkLst>
            <pc:docMk/>
            <pc:sldMk cId="4011512247" sldId="840"/>
            <ac:spMk id="12" creationId="{40E4BB69-2964-4538-925D-4454ABA8C122}"/>
          </ac:spMkLst>
        </pc:spChg>
        <pc:grpChg chg="mod">
          <ac:chgData name="Christiaens Lise" userId="656ba7ca-492c-494a-aa0d-47e7c7cfdf0a" providerId="ADAL" clId="{6572314A-3342-4BCB-A60D-D3B0F4AFCAA1}" dt="2022-01-18T15:04:32.837" v="1863" actId="164"/>
          <ac:grpSpMkLst>
            <pc:docMk/>
            <pc:sldMk cId="4011512247" sldId="840"/>
            <ac:grpSpMk id="2" creationId="{D157722D-FE6C-4266-A272-95C0F91CB922}"/>
          </ac:grpSpMkLst>
        </pc:grpChg>
        <pc:grpChg chg="add mod">
          <ac:chgData name="Christiaens Lise" userId="656ba7ca-492c-494a-aa0d-47e7c7cfdf0a" providerId="ADAL" clId="{6572314A-3342-4BCB-A60D-D3B0F4AFCAA1}" dt="2022-01-18T15:04:32.837" v="1863" actId="164"/>
          <ac:grpSpMkLst>
            <pc:docMk/>
            <pc:sldMk cId="4011512247" sldId="840"/>
            <ac:grpSpMk id="5" creationId="{A64A3A26-1C0D-412C-817B-7E73358CBB20}"/>
          </ac:grpSpMkLst>
        </pc:grpChg>
        <pc:picChg chg="add del">
          <ac:chgData name="Christiaens Lise" userId="656ba7ca-492c-494a-aa0d-47e7c7cfdf0a" providerId="ADAL" clId="{6572314A-3342-4BCB-A60D-D3B0F4AFCAA1}" dt="2022-01-18T15:04:19.701" v="1861" actId="478"/>
          <ac:picMkLst>
            <pc:docMk/>
            <pc:sldMk cId="4011512247" sldId="840"/>
            <ac:picMk id="10" creationId="{B0CB6529-48C5-4779-BFB5-501CBDE7F7F0}"/>
          </ac:picMkLst>
        </pc:picChg>
        <pc:picChg chg="add del mod">
          <ac:chgData name="Christiaens Lise" userId="656ba7ca-492c-494a-aa0d-47e7c7cfdf0a" providerId="ADAL" clId="{6572314A-3342-4BCB-A60D-D3B0F4AFCAA1}" dt="2022-01-18T15:03:58.418" v="1855"/>
          <ac:picMkLst>
            <pc:docMk/>
            <pc:sldMk cId="4011512247" sldId="840"/>
            <ac:picMk id="13" creationId="{547AC63E-62E4-433B-923D-C7D7A3536605}"/>
          </ac:picMkLst>
        </pc:picChg>
        <pc:picChg chg="add mod ord">
          <ac:chgData name="Christiaens Lise" userId="656ba7ca-492c-494a-aa0d-47e7c7cfdf0a" providerId="ADAL" clId="{6572314A-3342-4BCB-A60D-D3B0F4AFCAA1}" dt="2022-01-18T15:04:32.837" v="1863" actId="164"/>
          <ac:picMkLst>
            <pc:docMk/>
            <pc:sldMk cId="4011512247" sldId="840"/>
            <ac:picMk id="14" creationId="{72EE87A0-B661-47C1-9BC3-15894E13E3D2}"/>
          </ac:picMkLst>
        </pc:picChg>
      </pc:sldChg>
      <pc:sldChg chg="modSp add mod ord">
        <pc:chgData name="Christiaens Lise" userId="656ba7ca-492c-494a-aa0d-47e7c7cfdf0a" providerId="ADAL" clId="{6572314A-3342-4BCB-A60D-D3B0F4AFCAA1}" dt="2022-01-18T15:13:08.200" v="2041" actId="6549"/>
        <pc:sldMkLst>
          <pc:docMk/>
          <pc:sldMk cId="2729943262" sldId="841"/>
        </pc:sldMkLst>
        <pc:spChg chg="mod">
          <ac:chgData name="Christiaens Lise" userId="656ba7ca-492c-494a-aa0d-47e7c7cfdf0a" providerId="ADAL" clId="{6572314A-3342-4BCB-A60D-D3B0F4AFCAA1}" dt="2022-01-18T15:13:08.200" v="2041" actId="6549"/>
          <ac:spMkLst>
            <pc:docMk/>
            <pc:sldMk cId="2729943262" sldId="841"/>
            <ac:spMk id="3" creationId="{FFD22C28-785E-42A2-89C6-EC6E81746FE3}"/>
          </ac:spMkLst>
        </pc:spChg>
      </pc:sldChg>
      <pc:sldChg chg="delSp modSp add mod addCm modCm">
        <pc:chgData name="Christiaens Lise" userId="656ba7ca-492c-494a-aa0d-47e7c7cfdf0a" providerId="ADAL" clId="{6572314A-3342-4BCB-A60D-D3B0F4AFCAA1}" dt="2022-01-18T15:21:16.292" v="2259" actId="20577"/>
        <pc:sldMkLst>
          <pc:docMk/>
          <pc:sldMk cId="1176514199" sldId="842"/>
        </pc:sldMkLst>
        <pc:spChg chg="mod">
          <ac:chgData name="Christiaens Lise" userId="656ba7ca-492c-494a-aa0d-47e7c7cfdf0a" providerId="ADAL" clId="{6572314A-3342-4BCB-A60D-D3B0F4AFCAA1}" dt="2022-01-18T15:18:51.123" v="2237" actId="207"/>
          <ac:spMkLst>
            <pc:docMk/>
            <pc:sldMk cId="1176514199" sldId="842"/>
            <ac:spMk id="2" creationId="{07A3F709-DDD6-4A1C-A83B-BCB567E4CB26}"/>
          </ac:spMkLst>
        </pc:spChg>
        <pc:spChg chg="mod">
          <ac:chgData name="Christiaens Lise" userId="656ba7ca-492c-494a-aa0d-47e7c7cfdf0a" providerId="ADAL" clId="{6572314A-3342-4BCB-A60D-D3B0F4AFCAA1}" dt="2022-01-18T15:21:16.292" v="2259" actId="20577"/>
          <ac:spMkLst>
            <pc:docMk/>
            <pc:sldMk cId="1176514199" sldId="842"/>
            <ac:spMk id="3" creationId="{0D72D8F2-5A08-407E-90B5-CCF9C283FCD1}"/>
          </ac:spMkLst>
        </pc:spChg>
        <pc:spChg chg="del">
          <ac:chgData name="Christiaens Lise" userId="656ba7ca-492c-494a-aa0d-47e7c7cfdf0a" providerId="ADAL" clId="{6572314A-3342-4BCB-A60D-D3B0F4AFCAA1}" dt="2022-01-18T15:18:28.551" v="2234" actId="478"/>
          <ac:spMkLst>
            <pc:docMk/>
            <pc:sldMk cId="1176514199" sldId="842"/>
            <ac:spMk id="9" creationId="{411F644E-38AF-4D14-A7DD-482CC17D5438}"/>
          </ac:spMkLst>
        </pc:spChg>
        <pc:picChg chg="del">
          <ac:chgData name="Christiaens Lise" userId="656ba7ca-492c-494a-aa0d-47e7c7cfdf0a" providerId="ADAL" clId="{6572314A-3342-4BCB-A60D-D3B0F4AFCAA1}" dt="2022-01-18T15:18:25.642" v="2233" actId="478"/>
          <ac:picMkLst>
            <pc:docMk/>
            <pc:sldMk cId="1176514199" sldId="842"/>
            <ac:picMk id="7" creationId="{BBAC9DFD-DA53-4FB3-8A2D-9864FB69EB49}"/>
          </ac:picMkLst>
        </pc:picChg>
      </pc:sldChg>
      <pc:sldChg chg="delSp modSp add mod">
        <pc:chgData name="Christiaens Lise" userId="656ba7ca-492c-494a-aa0d-47e7c7cfdf0a" providerId="ADAL" clId="{6572314A-3342-4BCB-A60D-D3B0F4AFCAA1}" dt="2022-01-18T15:31:12.413" v="2612" actId="6549"/>
        <pc:sldMkLst>
          <pc:docMk/>
          <pc:sldMk cId="3925265111" sldId="843"/>
        </pc:sldMkLst>
        <pc:spChg chg="mod">
          <ac:chgData name="Christiaens Lise" userId="656ba7ca-492c-494a-aa0d-47e7c7cfdf0a" providerId="ADAL" clId="{6572314A-3342-4BCB-A60D-D3B0F4AFCAA1}" dt="2022-01-18T15:31:12.413" v="2612" actId="6549"/>
          <ac:spMkLst>
            <pc:docMk/>
            <pc:sldMk cId="3925265111" sldId="843"/>
            <ac:spMk id="2" creationId="{07A3F709-DDD6-4A1C-A83B-BCB567E4CB26}"/>
          </ac:spMkLst>
        </pc:spChg>
        <pc:spChg chg="del">
          <ac:chgData name="Christiaens Lise" userId="656ba7ca-492c-494a-aa0d-47e7c7cfdf0a" providerId="ADAL" clId="{6572314A-3342-4BCB-A60D-D3B0F4AFCAA1}" dt="2022-01-18T15:22:53.811" v="2272" actId="478"/>
          <ac:spMkLst>
            <pc:docMk/>
            <pc:sldMk cId="3925265111" sldId="843"/>
            <ac:spMk id="11" creationId="{CB72D405-67B0-4C4C-9469-50BEBF6B8A7F}"/>
          </ac:spMkLst>
        </pc:spChg>
        <pc:picChg chg="del">
          <ac:chgData name="Christiaens Lise" userId="656ba7ca-492c-494a-aa0d-47e7c7cfdf0a" providerId="ADAL" clId="{6572314A-3342-4BCB-A60D-D3B0F4AFCAA1}" dt="2022-01-18T15:22:54.761" v="2273" actId="478"/>
          <ac:picMkLst>
            <pc:docMk/>
            <pc:sldMk cId="3925265111" sldId="843"/>
            <ac:picMk id="9" creationId="{84FC07A2-E493-474E-B459-CCDA5617B8C9}"/>
          </ac:picMkLst>
        </pc:picChg>
        <pc:picChg chg="del">
          <ac:chgData name="Christiaens Lise" userId="656ba7ca-492c-494a-aa0d-47e7c7cfdf0a" providerId="ADAL" clId="{6572314A-3342-4BCB-A60D-D3B0F4AFCAA1}" dt="2022-01-18T15:22:51.968" v="2271" actId="478"/>
          <ac:picMkLst>
            <pc:docMk/>
            <pc:sldMk cId="3925265111" sldId="843"/>
            <ac:picMk id="10" creationId="{B79FE6C4-B3A9-43DC-AF29-5556FA25E22D}"/>
          </ac:picMkLst>
        </pc:picChg>
      </pc:sldChg>
      <pc:sldChg chg="addSp delSp modSp add mod">
        <pc:chgData name="Christiaens Lise" userId="656ba7ca-492c-494a-aa0d-47e7c7cfdf0a" providerId="ADAL" clId="{6572314A-3342-4BCB-A60D-D3B0F4AFCAA1}" dt="2022-01-19T07:48:34.681" v="2655" actId="478"/>
        <pc:sldMkLst>
          <pc:docMk/>
          <pc:sldMk cId="1943012660" sldId="844"/>
        </pc:sldMkLst>
        <pc:spChg chg="del mod">
          <ac:chgData name="Christiaens Lise" userId="656ba7ca-492c-494a-aa0d-47e7c7cfdf0a" providerId="ADAL" clId="{6572314A-3342-4BCB-A60D-D3B0F4AFCAA1}" dt="2022-01-19T07:48:31.822" v="2654" actId="478"/>
          <ac:spMkLst>
            <pc:docMk/>
            <pc:sldMk cId="1943012660" sldId="844"/>
            <ac:spMk id="2" creationId="{07A3F709-DDD6-4A1C-A83B-BCB567E4CB26}"/>
          </ac:spMkLst>
        </pc:spChg>
        <pc:spChg chg="del">
          <ac:chgData name="Christiaens Lise" userId="656ba7ca-492c-494a-aa0d-47e7c7cfdf0a" providerId="ADAL" clId="{6572314A-3342-4BCB-A60D-D3B0F4AFCAA1}" dt="2022-01-19T07:48:10.379" v="2646" actId="478"/>
          <ac:spMkLst>
            <pc:docMk/>
            <pc:sldMk cId="1943012660" sldId="844"/>
            <ac:spMk id="8" creationId="{C6D822A1-77CD-49B4-81B8-513C0C409C8B}"/>
          </ac:spMkLst>
        </pc:spChg>
        <pc:spChg chg="add del mod">
          <ac:chgData name="Christiaens Lise" userId="656ba7ca-492c-494a-aa0d-47e7c7cfdf0a" providerId="ADAL" clId="{6572314A-3342-4BCB-A60D-D3B0F4AFCAA1}" dt="2022-01-19T07:48:34.681" v="2655" actId="478"/>
          <ac:spMkLst>
            <pc:docMk/>
            <pc:sldMk cId="1943012660" sldId="844"/>
            <ac:spMk id="11" creationId="{20CF0624-DCE2-44A2-9546-3AF1260D412F}"/>
          </ac:spMkLst>
        </pc:spChg>
        <pc:picChg chg="del">
          <ac:chgData name="Christiaens Lise" userId="656ba7ca-492c-494a-aa0d-47e7c7cfdf0a" providerId="ADAL" clId="{6572314A-3342-4BCB-A60D-D3B0F4AFCAA1}" dt="2022-01-19T07:48:11.248" v="2647" actId="478"/>
          <ac:picMkLst>
            <pc:docMk/>
            <pc:sldMk cId="1943012660" sldId="844"/>
            <ac:picMk id="7" creationId="{76051228-02B9-4862-9ECD-86C9A12AC532}"/>
          </ac:picMkLst>
        </pc:picChg>
        <pc:picChg chg="add mod">
          <ac:chgData name="Christiaens Lise" userId="656ba7ca-492c-494a-aa0d-47e7c7cfdf0a" providerId="ADAL" clId="{6572314A-3342-4BCB-A60D-D3B0F4AFCAA1}" dt="2022-01-19T07:48:28.956" v="2653" actId="1076"/>
          <ac:picMkLst>
            <pc:docMk/>
            <pc:sldMk cId="1943012660" sldId="844"/>
            <ac:picMk id="9" creationId="{686F543E-D380-4737-BDE4-ABB661CDF788}"/>
          </ac:picMkLst>
        </pc:picChg>
      </pc:sldChg>
      <pc:sldChg chg="addSp delSp modSp add mod">
        <pc:chgData name="Christiaens Lise" userId="656ba7ca-492c-494a-aa0d-47e7c7cfdf0a" providerId="ADAL" clId="{6572314A-3342-4BCB-A60D-D3B0F4AFCAA1}" dt="2022-01-19T07:49:24.896" v="2661" actId="1076"/>
        <pc:sldMkLst>
          <pc:docMk/>
          <pc:sldMk cId="1430745073" sldId="845"/>
        </pc:sldMkLst>
        <pc:picChg chg="add mod">
          <ac:chgData name="Christiaens Lise" userId="656ba7ca-492c-494a-aa0d-47e7c7cfdf0a" providerId="ADAL" clId="{6572314A-3342-4BCB-A60D-D3B0F4AFCAA1}" dt="2022-01-19T07:49:24.896" v="2661" actId="1076"/>
          <ac:picMkLst>
            <pc:docMk/>
            <pc:sldMk cId="1430745073" sldId="845"/>
            <ac:picMk id="5" creationId="{2E4C4C4F-CF50-4A9E-A1FD-2BAE1E571B44}"/>
          </ac:picMkLst>
        </pc:picChg>
        <pc:picChg chg="del">
          <ac:chgData name="Christiaens Lise" userId="656ba7ca-492c-494a-aa0d-47e7c7cfdf0a" providerId="ADAL" clId="{6572314A-3342-4BCB-A60D-D3B0F4AFCAA1}" dt="2022-01-19T07:48:43.371" v="2657" actId="478"/>
          <ac:picMkLst>
            <pc:docMk/>
            <pc:sldMk cId="1430745073" sldId="845"/>
            <ac:picMk id="9" creationId="{686F543E-D380-4737-BDE4-ABB661CDF788}"/>
          </ac:picMkLst>
        </pc:picChg>
      </pc:sldChg>
      <pc:sldChg chg="addSp delSp modSp add mod addCm modCm">
        <pc:chgData name="Christiaens Lise" userId="656ba7ca-492c-494a-aa0d-47e7c7cfdf0a" providerId="ADAL" clId="{6572314A-3342-4BCB-A60D-D3B0F4AFCAA1}" dt="2022-01-19T08:05:12.130" v="2980"/>
        <pc:sldMkLst>
          <pc:docMk/>
          <pc:sldMk cId="2206609597" sldId="846"/>
        </pc:sldMkLst>
        <pc:spChg chg="mod">
          <ac:chgData name="Christiaens Lise" userId="656ba7ca-492c-494a-aa0d-47e7c7cfdf0a" providerId="ADAL" clId="{6572314A-3342-4BCB-A60D-D3B0F4AFCAA1}" dt="2022-01-19T08:01:53.247" v="2959" actId="14100"/>
          <ac:spMkLst>
            <pc:docMk/>
            <pc:sldMk cId="2206609597" sldId="846"/>
            <ac:spMk id="14" creationId="{B5BA2A76-6706-4436-94D3-4F2AEDEC03E8}"/>
          </ac:spMkLst>
        </pc:spChg>
        <pc:spChg chg="del">
          <ac:chgData name="Christiaens Lise" userId="656ba7ca-492c-494a-aa0d-47e7c7cfdf0a" providerId="ADAL" clId="{6572314A-3342-4BCB-A60D-D3B0F4AFCAA1}" dt="2022-01-19T07:57:48.801" v="2873" actId="478"/>
          <ac:spMkLst>
            <pc:docMk/>
            <pc:sldMk cId="2206609597" sldId="846"/>
            <ac:spMk id="20" creationId="{974C74D5-59D8-4E6D-838F-D8E53C318EB4}"/>
          </ac:spMkLst>
        </pc:spChg>
        <pc:picChg chg="del">
          <ac:chgData name="Christiaens Lise" userId="656ba7ca-492c-494a-aa0d-47e7c7cfdf0a" providerId="ADAL" clId="{6572314A-3342-4BCB-A60D-D3B0F4AFCAA1}" dt="2022-01-19T07:57:48.212" v="2872" actId="478"/>
          <ac:picMkLst>
            <pc:docMk/>
            <pc:sldMk cId="2206609597" sldId="846"/>
            <ac:picMk id="3" creationId="{74507FE7-6403-4963-A774-286B38A52AE0}"/>
          </ac:picMkLst>
        </pc:picChg>
        <pc:picChg chg="del">
          <ac:chgData name="Christiaens Lise" userId="656ba7ca-492c-494a-aa0d-47e7c7cfdf0a" providerId="ADAL" clId="{6572314A-3342-4BCB-A60D-D3B0F4AFCAA1}" dt="2022-01-19T07:57:47.571" v="2871" actId="478"/>
          <ac:picMkLst>
            <pc:docMk/>
            <pc:sldMk cId="2206609597" sldId="846"/>
            <ac:picMk id="18" creationId="{9C297303-A63A-441B-AD8D-9B2A1044F5E1}"/>
          </ac:picMkLst>
        </pc:picChg>
        <pc:picChg chg="add del mod">
          <ac:chgData name="Christiaens Lise" userId="656ba7ca-492c-494a-aa0d-47e7c7cfdf0a" providerId="ADAL" clId="{6572314A-3342-4BCB-A60D-D3B0F4AFCAA1}" dt="2022-01-19T08:04:15.091" v="2967" actId="478"/>
          <ac:picMkLst>
            <pc:docMk/>
            <pc:sldMk cId="2206609597" sldId="846"/>
            <ac:picMk id="1026" creationId="{08B9CB48-46F1-493B-9A98-2926074F8CC1}"/>
          </ac:picMkLst>
        </pc:picChg>
        <pc:picChg chg="add del mod">
          <ac:chgData name="Christiaens Lise" userId="656ba7ca-492c-494a-aa0d-47e7c7cfdf0a" providerId="ADAL" clId="{6572314A-3342-4BCB-A60D-D3B0F4AFCAA1}" dt="2022-01-19T08:04:23.955" v="2973" actId="1076"/>
          <ac:picMkLst>
            <pc:docMk/>
            <pc:sldMk cId="2206609597" sldId="846"/>
            <ac:picMk id="1028" creationId="{EF4B6905-BFEE-427A-8527-BAAE29D01AE8}"/>
          </ac:picMkLst>
        </pc:picChg>
        <pc:picChg chg="add del mod">
          <ac:chgData name="Christiaens Lise" userId="656ba7ca-492c-494a-aa0d-47e7c7cfdf0a" providerId="ADAL" clId="{6572314A-3342-4BCB-A60D-D3B0F4AFCAA1}" dt="2022-01-19T08:04:46.548" v="2974" actId="478"/>
          <ac:picMkLst>
            <pc:docMk/>
            <pc:sldMk cId="2206609597" sldId="846"/>
            <ac:picMk id="1030" creationId="{D59D0A5E-DD7C-45C0-B4DD-5F926BC17304}"/>
          </ac:picMkLst>
        </pc:picChg>
        <pc:picChg chg="add mod">
          <ac:chgData name="Christiaens Lise" userId="656ba7ca-492c-494a-aa0d-47e7c7cfdf0a" providerId="ADAL" clId="{6572314A-3342-4BCB-A60D-D3B0F4AFCAA1}" dt="2022-01-19T08:04:58.617" v="2978" actId="14100"/>
          <ac:picMkLst>
            <pc:docMk/>
            <pc:sldMk cId="2206609597" sldId="846"/>
            <ac:picMk id="1032" creationId="{A473BA3E-7532-49E0-9CE1-3B2848962D43}"/>
          </ac:picMkLst>
        </pc:picChg>
        <pc:cxnChg chg="del">
          <ac:chgData name="Christiaens Lise" userId="656ba7ca-492c-494a-aa0d-47e7c7cfdf0a" providerId="ADAL" clId="{6572314A-3342-4BCB-A60D-D3B0F4AFCAA1}" dt="2022-01-19T07:57:51.599" v="2875" actId="478"/>
          <ac:cxnSpMkLst>
            <pc:docMk/>
            <pc:sldMk cId="2206609597" sldId="846"/>
            <ac:cxnSpMk id="9" creationId="{D70614D3-2C54-4984-AD54-E486BA582861}"/>
          </ac:cxnSpMkLst>
        </pc:cxnChg>
        <pc:cxnChg chg="del">
          <ac:chgData name="Christiaens Lise" userId="656ba7ca-492c-494a-aa0d-47e7c7cfdf0a" providerId="ADAL" clId="{6572314A-3342-4BCB-A60D-D3B0F4AFCAA1}" dt="2022-01-19T07:57:52.293" v="2876" actId="478"/>
          <ac:cxnSpMkLst>
            <pc:docMk/>
            <pc:sldMk cId="2206609597" sldId="846"/>
            <ac:cxnSpMk id="10" creationId="{866EF70A-D1BA-412A-A440-908F21C7F212}"/>
          </ac:cxnSpMkLst>
        </pc:cxnChg>
        <pc:cxnChg chg="del">
          <ac:chgData name="Christiaens Lise" userId="656ba7ca-492c-494a-aa0d-47e7c7cfdf0a" providerId="ADAL" clId="{6572314A-3342-4BCB-A60D-D3B0F4AFCAA1}" dt="2022-01-19T07:57:50.505" v="2874" actId="478"/>
          <ac:cxnSpMkLst>
            <pc:docMk/>
            <pc:sldMk cId="2206609597" sldId="846"/>
            <ac:cxnSpMk id="15" creationId="{9E26DF3B-40CC-424C-BBE8-ED9E2E32D086}"/>
          </ac:cxnSpMkLst>
        </pc:cxnChg>
        <pc:cxnChg chg="del">
          <ac:chgData name="Christiaens Lise" userId="656ba7ca-492c-494a-aa0d-47e7c7cfdf0a" providerId="ADAL" clId="{6572314A-3342-4BCB-A60D-D3B0F4AFCAA1}" dt="2022-01-19T07:57:53.051" v="2877" actId="478"/>
          <ac:cxnSpMkLst>
            <pc:docMk/>
            <pc:sldMk cId="2206609597" sldId="846"/>
            <ac:cxnSpMk id="16" creationId="{DA9C1234-1141-4B80-9346-CA0E3E2B03AD}"/>
          </ac:cxnSpMkLst>
        </pc:cxnChg>
      </pc:sldChg>
    </pc:docChg>
  </pc:docChgLst>
  <pc:docChgLst>
    <pc:chgData name="De Coninck Sigrid" userId="S::sigrid.deconinck@vlaanderen.be::7a18ee0d-b14d-4d41-966c-6ccc96f4b674" providerId="AD" clId="Web-{28446D38-C2CF-FFA2-815F-7DB2E5EC0051}"/>
    <pc:docChg chg="mod">
      <pc:chgData name="De Coninck Sigrid" userId="S::sigrid.deconinck@vlaanderen.be::7a18ee0d-b14d-4d41-966c-6ccc96f4b674" providerId="AD" clId="Web-{28446D38-C2CF-FFA2-815F-7DB2E5EC0051}" dt="2024-01-26T10:51:48.823" v="3"/>
      <pc:docMkLst>
        <pc:docMk/>
      </pc:docMkLst>
      <pc:sldChg chg="modCm">
        <pc:chgData name="De Coninck Sigrid" userId="S::sigrid.deconinck@vlaanderen.be::7a18ee0d-b14d-4d41-966c-6ccc96f4b674" providerId="AD" clId="Web-{28446D38-C2CF-FFA2-815F-7DB2E5EC0051}" dt="2024-01-26T10:51:48.823" v="3"/>
        <pc:sldMkLst>
          <pc:docMk/>
          <pc:sldMk cId="1417338116" sldId="836"/>
        </pc:sldMkLst>
      </pc:sldChg>
      <pc:sldChg chg="modCm">
        <pc:chgData name="De Coninck Sigrid" userId="S::sigrid.deconinck@vlaanderen.be::7a18ee0d-b14d-4d41-966c-6ccc96f4b674" providerId="AD" clId="Web-{28446D38-C2CF-FFA2-815F-7DB2E5EC0051}" dt="2024-01-26T10:47:11.878" v="1"/>
        <pc:sldMkLst>
          <pc:docMk/>
          <pc:sldMk cId="2836075796" sldId="852"/>
        </pc:sldMkLst>
      </pc:sldChg>
    </pc:docChg>
  </pc:docChgLst>
  <pc:docChgLst>
    <pc:chgData name="Christiaens Lise" userId="S::lise.christiaens@vlaanderen.be::656ba7ca-492c-494a-aa0d-47e7c7cfdf0a" providerId="AD" clId="Web-{44EB487C-9FBA-AF01-170B-F44C37E7B0C6}"/>
    <pc:docChg chg="modSld">
      <pc:chgData name="Christiaens Lise" userId="S::lise.christiaens@vlaanderen.be::656ba7ca-492c-494a-aa0d-47e7c7cfdf0a" providerId="AD" clId="Web-{44EB487C-9FBA-AF01-170B-F44C37E7B0C6}" dt="2022-02-03T11:15:47.263" v="243" actId="20577"/>
      <pc:docMkLst>
        <pc:docMk/>
      </pc:docMkLst>
      <pc:sldChg chg="delSp modSp">
        <pc:chgData name="Christiaens Lise" userId="S::lise.christiaens@vlaanderen.be::656ba7ca-492c-494a-aa0d-47e7c7cfdf0a" providerId="AD" clId="Web-{44EB487C-9FBA-AF01-170B-F44C37E7B0C6}" dt="2022-02-03T10:56:36.487" v="52"/>
        <pc:sldMkLst>
          <pc:docMk/>
          <pc:sldMk cId="3334840743" sldId="548"/>
        </pc:sldMkLst>
        <pc:spChg chg="del">
          <ac:chgData name="Christiaens Lise" userId="S::lise.christiaens@vlaanderen.be::656ba7ca-492c-494a-aa0d-47e7c7cfdf0a" providerId="AD" clId="Web-{44EB487C-9FBA-AF01-170B-F44C37E7B0C6}" dt="2022-02-03T10:56:12.501" v="50"/>
          <ac:spMkLst>
            <pc:docMk/>
            <pc:sldMk cId="3334840743" sldId="548"/>
            <ac:spMk id="5" creationId="{C809A673-3355-4849-BD7F-30C51FBAE73E}"/>
          </ac:spMkLst>
        </pc:spChg>
        <pc:picChg chg="mod modCrop">
          <ac:chgData name="Christiaens Lise" userId="S::lise.christiaens@vlaanderen.be::656ba7ca-492c-494a-aa0d-47e7c7cfdf0a" providerId="AD" clId="Web-{44EB487C-9FBA-AF01-170B-F44C37E7B0C6}" dt="2022-02-03T10:56:36.487" v="52"/>
          <ac:picMkLst>
            <pc:docMk/>
            <pc:sldMk cId="3334840743" sldId="548"/>
            <ac:picMk id="7" creationId="{00000000-0000-0000-0000-000000000000}"/>
          </ac:picMkLst>
        </pc:picChg>
      </pc:sldChg>
      <pc:sldChg chg="modSp delCm">
        <pc:chgData name="Christiaens Lise" userId="S::lise.christiaens@vlaanderen.be::656ba7ca-492c-494a-aa0d-47e7c7cfdf0a" providerId="AD" clId="Web-{44EB487C-9FBA-AF01-170B-F44C37E7B0C6}" dt="2022-02-03T10:24:08.751" v="43" actId="20577"/>
        <pc:sldMkLst>
          <pc:docMk/>
          <pc:sldMk cId="924704814" sldId="833"/>
        </pc:sldMkLst>
        <pc:spChg chg="mod">
          <ac:chgData name="Christiaens Lise" userId="S::lise.christiaens@vlaanderen.be::656ba7ca-492c-494a-aa0d-47e7c7cfdf0a" providerId="AD" clId="Web-{44EB487C-9FBA-AF01-170B-F44C37E7B0C6}" dt="2022-02-03T10:24:08.751" v="43" actId="20577"/>
          <ac:spMkLst>
            <pc:docMk/>
            <pc:sldMk cId="924704814" sldId="833"/>
            <ac:spMk id="2" creationId="{07A3F709-DDD6-4A1C-A83B-BCB567E4CB26}"/>
          </ac:spMkLst>
        </pc:spChg>
      </pc:sldChg>
      <pc:sldChg chg="addSp delSp modSp delCm">
        <pc:chgData name="Christiaens Lise" userId="S::lise.christiaens@vlaanderen.be::656ba7ca-492c-494a-aa0d-47e7c7cfdf0a" providerId="AD" clId="Web-{44EB487C-9FBA-AF01-170B-F44C37E7B0C6}" dt="2022-02-03T10:55:39.092" v="49"/>
        <pc:sldMkLst>
          <pc:docMk/>
          <pc:sldMk cId="2439341839" sldId="835"/>
        </pc:sldMkLst>
        <pc:picChg chg="add del mod">
          <ac:chgData name="Christiaens Lise" userId="S::lise.christiaens@vlaanderen.be::656ba7ca-492c-494a-aa0d-47e7c7cfdf0a" providerId="AD" clId="Web-{44EB487C-9FBA-AF01-170B-F44C37E7B0C6}" dt="2022-02-03T10:55:27.967" v="46"/>
          <ac:picMkLst>
            <pc:docMk/>
            <pc:sldMk cId="2439341839" sldId="835"/>
            <ac:picMk id="2" creationId="{73D54EBB-5079-494C-8CB0-64BFF90D4EAE}"/>
          </ac:picMkLst>
        </pc:picChg>
        <pc:picChg chg="add mod">
          <ac:chgData name="Christiaens Lise" userId="S::lise.christiaens@vlaanderen.be::656ba7ca-492c-494a-aa0d-47e7c7cfdf0a" providerId="AD" clId="Web-{44EB487C-9FBA-AF01-170B-F44C37E7B0C6}" dt="2022-02-03T10:55:34.905" v="48" actId="1076"/>
          <ac:picMkLst>
            <pc:docMk/>
            <pc:sldMk cId="2439341839" sldId="835"/>
            <ac:picMk id="3" creationId="{8564412F-DEF4-4441-9291-B5868250C514}"/>
          </ac:picMkLst>
        </pc:picChg>
      </pc:sldChg>
      <pc:sldChg chg="addCm">
        <pc:chgData name="Christiaens Lise" userId="S::lise.christiaens@vlaanderen.be::656ba7ca-492c-494a-aa0d-47e7c7cfdf0a" providerId="AD" clId="Web-{44EB487C-9FBA-AF01-170B-F44C37E7B0C6}" dt="2022-02-03T11:01:39.990" v="53"/>
        <pc:sldMkLst>
          <pc:docMk/>
          <pc:sldMk cId="1417338116" sldId="836"/>
        </pc:sldMkLst>
      </pc:sldChg>
      <pc:sldChg chg="modSp">
        <pc:chgData name="Christiaens Lise" userId="S::lise.christiaens@vlaanderen.be::656ba7ca-492c-494a-aa0d-47e7c7cfdf0a" providerId="AD" clId="Web-{44EB487C-9FBA-AF01-170B-F44C37E7B0C6}" dt="2022-02-03T11:15:47.263" v="243" actId="20577"/>
        <pc:sldMkLst>
          <pc:docMk/>
          <pc:sldMk cId="3823840928" sldId="837"/>
        </pc:sldMkLst>
        <pc:spChg chg="mod">
          <ac:chgData name="Christiaens Lise" userId="S::lise.christiaens@vlaanderen.be::656ba7ca-492c-494a-aa0d-47e7c7cfdf0a" providerId="AD" clId="Web-{44EB487C-9FBA-AF01-170B-F44C37E7B0C6}" dt="2022-02-03T11:15:47.263" v="243" actId="20577"/>
          <ac:spMkLst>
            <pc:docMk/>
            <pc:sldMk cId="3823840928" sldId="837"/>
            <ac:spMk id="3" creationId="{FFD22C28-785E-42A2-89C6-EC6E81746FE3}"/>
          </ac:spMkLst>
        </pc:spChg>
      </pc:sldChg>
    </pc:docChg>
  </pc:docChgLst>
  <pc:docChgLst>
    <pc:chgData name="Christiaens Lise" userId="S::lise.christiaens@vlaanderen.be::656ba7ca-492c-494a-aa0d-47e7c7cfdf0a" providerId="AD" clId="Web-{611A842F-7963-67BA-409E-A1FBAA1638E5}"/>
    <pc:docChg chg="modSld">
      <pc:chgData name="Christiaens Lise" userId="S::lise.christiaens@vlaanderen.be::656ba7ca-492c-494a-aa0d-47e7c7cfdf0a" providerId="AD" clId="Web-{611A842F-7963-67BA-409E-A1FBAA1638E5}" dt="2023-01-23T15:54:11.023" v="1" actId="20577"/>
      <pc:docMkLst>
        <pc:docMk/>
      </pc:docMkLst>
      <pc:sldChg chg="modSp">
        <pc:chgData name="Christiaens Lise" userId="S::lise.christiaens@vlaanderen.be::656ba7ca-492c-494a-aa0d-47e7c7cfdf0a" providerId="AD" clId="Web-{611A842F-7963-67BA-409E-A1FBAA1638E5}" dt="2023-01-23T15:54:11.023" v="1" actId="20577"/>
        <pc:sldMkLst>
          <pc:docMk/>
          <pc:sldMk cId="2977247001" sldId="823"/>
        </pc:sldMkLst>
        <pc:spChg chg="mod">
          <ac:chgData name="Christiaens Lise" userId="S::lise.christiaens@vlaanderen.be::656ba7ca-492c-494a-aa0d-47e7c7cfdf0a" providerId="AD" clId="Web-{611A842F-7963-67BA-409E-A1FBAA1638E5}" dt="2023-01-23T15:54:11.023" v="1" actId="20577"/>
          <ac:spMkLst>
            <pc:docMk/>
            <pc:sldMk cId="2977247001" sldId="823"/>
            <ac:spMk id="2" creationId="{07A3F709-DDD6-4A1C-A83B-BCB567E4CB26}"/>
          </ac:spMkLst>
        </pc:spChg>
      </pc:sldChg>
    </pc:docChg>
  </pc:docChgLst>
  <pc:docChgLst>
    <pc:chgData name="Zegers Helene" userId="940cc704-a3bb-4f59-8926-39fb3edab9de" providerId="ADAL" clId="{825348C7-6C20-4726-95F9-917670EC7C40}"/>
    <pc:docChg chg="undo custSel addSld delSld modSld sldOrd">
      <pc:chgData name="Zegers Helene" userId="940cc704-a3bb-4f59-8926-39fb3edab9de" providerId="ADAL" clId="{825348C7-6C20-4726-95F9-917670EC7C40}" dt="2022-02-07T08:48:34.470" v="1489" actId="1592"/>
      <pc:docMkLst>
        <pc:docMk/>
      </pc:docMkLst>
      <pc:sldChg chg="modSp mod">
        <pc:chgData name="Zegers Helene" userId="940cc704-a3bb-4f59-8926-39fb3edab9de" providerId="ADAL" clId="{825348C7-6C20-4726-95F9-917670EC7C40}" dt="2022-02-01T08:52:53.553" v="562" actId="20577"/>
        <pc:sldMkLst>
          <pc:docMk/>
          <pc:sldMk cId="1243514957" sldId="592"/>
        </pc:sldMkLst>
        <pc:spChg chg="mod">
          <ac:chgData name="Zegers Helene" userId="940cc704-a3bb-4f59-8926-39fb3edab9de" providerId="ADAL" clId="{825348C7-6C20-4726-95F9-917670EC7C40}" dt="2022-02-01T08:52:53.553" v="562" actId="20577"/>
          <ac:spMkLst>
            <pc:docMk/>
            <pc:sldMk cId="1243514957" sldId="592"/>
            <ac:spMk id="2" creationId="{07A3F709-DDD6-4A1C-A83B-BCB567E4CB26}"/>
          </ac:spMkLst>
        </pc:spChg>
      </pc:sldChg>
      <pc:sldChg chg="del ord">
        <pc:chgData name="Zegers Helene" userId="940cc704-a3bb-4f59-8926-39fb3edab9de" providerId="ADAL" clId="{825348C7-6C20-4726-95F9-917670EC7C40}" dt="2022-02-01T08:50:15.997" v="90" actId="47"/>
        <pc:sldMkLst>
          <pc:docMk/>
          <pc:sldMk cId="2276759525" sldId="599"/>
        </pc:sldMkLst>
      </pc:sldChg>
      <pc:sldChg chg="modSp mod">
        <pc:chgData name="Zegers Helene" userId="940cc704-a3bb-4f59-8926-39fb3edab9de" providerId="ADAL" clId="{825348C7-6C20-4726-95F9-917670EC7C40}" dt="2022-02-01T09:07:41.701" v="599" actId="20577"/>
        <pc:sldMkLst>
          <pc:docMk/>
          <pc:sldMk cId="2311195229" sldId="602"/>
        </pc:sldMkLst>
        <pc:spChg chg="mod">
          <ac:chgData name="Zegers Helene" userId="940cc704-a3bb-4f59-8926-39fb3edab9de" providerId="ADAL" clId="{825348C7-6C20-4726-95F9-917670EC7C40}" dt="2022-02-01T09:07:41.701" v="599" actId="20577"/>
          <ac:spMkLst>
            <pc:docMk/>
            <pc:sldMk cId="2311195229" sldId="602"/>
            <ac:spMk id="2" creationId="{07A3F709-DDD6-4A1C-A83B-BCB567E4CB26}"/>
          </ac:spMkLst>
        </pc:spChg>
      </pc:sldChg>
      <pc:sldChg chg="modSp mod">
        <pc:chgData name="Zegers Helene" userId="940cc704-a3bb-4f59-8926-39fb3edab9de" providerId="ADAL" clId="{825348C7-6C20-4726-95F9-917670EC7C40}" dt="2022-02-01T08:54:26.598" v="587" actId="20577"/>
        <pc:sldMkLst>
          <pc:docMk/>
          <pc:sldMk cId="3076300652" sldId="617"/>
        </pc:sldMkLst>
        <pc:spChg chg="mod">
          <ac:chgData name="Zegers Helene" userId="940cc704-a3bb-4f59-8926-39fb3edab9de" providerId="ADAL" clId="{825348C7-6C20-4726-95F9-917670EC7C40}" dt="2022-02-01T08:54:26.598" v="587" actId="20577"/>
          <ac:spMkLst>
            <pc:docMk/>
            <pc:sldMk cId="3076300652" sldId="617"/>
            <ac:spMk id="2" creationId="{07A3F709-DDD6-4A1C-A83B-BCB567E4CB26}"/>
          </ac:spMkLst>
        </pc:spChg>
      </pc:sldChg>
      <pc:sldChg chg="modSp mod">
        <pc:chgData name="Zegers Helene" userId="940cc704-a3bb-4f59-8926-39fb3edab9de" providerId="ADAL" clId="{825348C7-6C20-4726-95F9-917670EC7C40}" dt="2022-02-01T09:27:28.303" v="656" actId="20577"/>
        <pc:sldMkLst>
          <pc:docMk/>
          <pc:sldMk cId="2961767818" sldId="695"/>
        </pc:sldMkLst>
        <pc:spChg chg="mod">
          <ac:chgData name="Zegers Helene" userId="940cc704-a3bb-4f59-8926-39fb3edab9de" providerId="ADAL" clId="{825348C7-6C20-4726-95F9-917670EC7C40}" dt="2022-02-01T09:27:28.303" v="656" actId="20577"/>
          <ac:spMkLst>
            <pc:docMk/>
            <pc:sldMk cId="2961767818" sldId="695"/>
            <ac:spMk id="3" creationId="{FFD22C28-785E-42A2-89C6-EC6E81746FE3}"/>
          </ac:spMkLst>
        </pc:spChg>
      </pc:sldChg>
      <pc:sldChg chg="modSp mod">
        <pc:chgData name="Zegers Helene" userId="940cc704-a3bb-4f59-8926-39fb3edab9de" providerId="ADAL" clId="{825348C7-6C20-4726-95F9-917670EC7C40}" dt="2022-02-01T09:27:15.513" v="637" actId="207"/>
        <pc:sldMkLst>
          <pc:docMk/>
          <pc:sldMk cId="3404424335" sldId="698"/>
        </pc:sldMkLst>
        <pc:spChg chg="mod">
          <ac:chgData name="Zegers Helene" userId="940cc704-a3bb-4f59-8926-39fb3edab9de" providerId="ADAL" clId="{825348C7-6C20-4726-95F9-917670EC7C40}" dt="2022-02-01T09:27:15.513" v="637" actId="207"/>
          <ac:spMkLst>
            <pc:docMk/>
            <pc:sldMk cId="3404424335" sldId="698"/>
            <ac:spMk id="3" creationId="{FFD22C28-785E-42A2-89C6-EC6E81746FE3}"/>
          </ac:spMkLst>
        </pc:spChg>
      </pc:sldChg>
      <pc:sldChg chg="modSp mod">
        <pc:chgData name="Zegers Helene" userId="940cc704-a3bb-4f59-8926-39fb3edab9de" providerId="ADAL" clId="{825348C7-6C20-4726-95F9-917670EC7C40}" dt="2022-02-01T09:38:42.430" v="835" actId="20577"/>
        <pc:sldMkLst>
          <pc:docMk/>
          <pc:sldMk cId="2466614431" sldId="713"/>
        </pc:sldMkLst>
        <pc:spChg chg="mod">
          <ac:chgData name="Zegers Helene" userId="940cc704-a3bb-4f59-8926-39fb3edab9de" providerId="ADAL" clId="{825348C7-6C20-4726-95F9-917670EC7C40}" dt="2022-02-01T09:38:42.430" v="835" actId="20577"/>
          <ac:spMkLst>
            <pc:docMk/>
            <pc:sldMk cId="2466614431" sldId="713"/>
            <ac:spMk id="2" creationId="{07A3F709-DDD6-4A1C-A83B-BCB567E4CB26}"/>
          </ac:spMkLst>
        </pc:spChg>
      </pc:sldChg>
      <pc:sldChg chg="modSp mod">
        <pc:chgData name="Zegers Helene" userId="940cc704-a3bb-4f59-8926-39fb3edab9de" providerId="ADAL" clId="{825348C7-6C20-4726-95F9-917670EC7C40}" dt="2022-02-01T08:48:43.845" v="86" actId="20577"/>
        <pc:sldMkLst>
          <pc:docMk/>
          <pc:sldMk cId="873093911" sldId="732"/>
        </pc:sldMkLst>
        <pc:spChg chg="mod">
          <ac:chgData name="Zegers Helene" userId="940cc704-a3bb-4f59-8926-39fb3edab9de" providerId="ADAL" clId="{825348C7-6C20-4726-95F9-917670EC7C40}" dt="2022-02-01T08:48:43.845" v="86" actId="20577"/>
          <ac:spMkLst>
            <pc:docMk/>
            <pc:sldMk cId="873093911" sldId="732"/>
            <ac:spMk id="2" creationId="{07A3F709-DDD6-4A1C-A83B-BCB567E4CB26}"/>
          </ac:spMkLst>
        </pc:spChg>
      </pc:sldChg>
      <pc:sldChg chg="addSp delSp modSp mod">
        <pc:chgData name="Zegers Helene" userId="940cc704-a3bb-4f59-8926-39fb3edab9de" providerId="ADAL" clId="{825348C7-6C20-4726-95F9-917670EC7C40}" dt="2022-02-01T10:07:24.999" v="1484" actId="478"/>
        <pc:sldMkLst>
          <pc:docMk/>
          <pc:sldMk cId="2720398020" sldId="770"/>
        </pc:sldMkLst>
        <pc:spChg chg="mod">
          <ac:chgData name="Zegers Helene" userId="940cc704-a3bb-4f59-8926-39fb3edab9de" providerId="ADAL" clId="{825348C7-6C20-4726-95F9-917670EC7C40}" dt="2022-02-01T10:06:50.976" v="1479" actId="20577"/>
          <ac:spMkLst>
            <pc:docMk/>
            <pc:sldMk cId="2720398020" sldId="770"/>
            <ac:spMk id="2" creationId="{07A3F709-DDD6-4A1C-A83B-BCB567E4CB26}"/>
          </ac:spMkLst>
        </pc:spChg>
        <pc:picChg chg="add del mod">
          <ac:chgData name="Zegers Helene" userId="940cc704-a3bb-4f59-8926-39fb3edab9de" providerId="ADAL" clId="{825348C7-6C20-4726-95F9-917670EC7C40}" dt="2022-02-01T10:07:24.999" v="1484" actId="478"/>
          <ac:picMkLst>
            <pc:docMk/>
            <pc:sldMk cId="2720398020" sldId="770"/>
            <ac:picMk id="7" creationId="{843B315F-5523-4FD7-AA4A-016AD99B628F}"/>
          </ac:picMkLst>
        </pc:picChg>
      </pc:sldChg>
      <pc:sldChg chg="modSp mod">
        <pc:chgData name="Zegers Helene" userId="940cc704-a3bb-4f59-8926-39fb3edab9de" providerId="ADAL" clId="{825348C7-6C20-4726-95F9-917670EC7C40}" dt="2022-02-01T10:05:01.297" v="1368" actId="14100"/>
        <pc:sldMkLst>
          <pc:docMk/>
          <pc:sldMk cId="1165910144" sldId="777"/>
        </pc:sldMkLst>
        <pc:spChg chg="mod">
          <ac:chgData name="Zegers Helene" userId="940cc704-a3bb-4f59-8926-39fb3edab9de" providerId="ADAL" clId="{825348C7-6C20-4726-95F9-917670EC7C40}" dt="2022-02-01T10:04:53.775" v="1365" actId="20577"/>
          <ac:spMkLst>
            <pc:docMk/>
            <pc:sldMk cId="1165910144" sldId="777"/>
            <ac:spMk id="2" creationId="{07A3F709-DDD6-4A1C-A83B-BCB567E4CB26}"/>
          </ac:spMkLst>
        </pc:spChg>
        <pc:picChg chg="mod">
          <ac:chgData name="Zegers Helene" userId="940cc704-a3bb-4f59-8926-39fb3edab9de" providerId="ADAL" clId="{825348C7-6C20-4726-95F9-917670EC7C40}" dt="2022-02-01T10:05:01.297" v="1368" actId="14100"/>
          <ac:picMkLst>
            <pc:docMk/>
            <pc:sldMk cId="1165910144" sldId="777"/>
            <ac:picMk id="13" creationId="{E19DE128-9D19-4F86-A753-14AAD3E948F8}"/>
          </ac:picMkLst>
        </pc:picChg>
      </pc:sldChg>
      <pc:sldChg chg="modSp mod">
        <pc:chgData name="Zegers Helene" userId="940cc704-a3bb-4f59-8926-39fb3edab9de" providerId="ADAL" clId="{825348C7-6C20-4726-95F9-917670EC7C40}" dt="2022-02-01T10:09:41.596" v="1485" actId="207"/>
        <pc:sldMkLst>
          <pc:docMk/>
          <pc:sldMk cId="1808455486" sldId="812"/>
        </pc:sldMkLst>
        <pc:spChg chg="mod">
          <ac:chgData name="Zegers Helene" userId="940cc704-a3bb-4f59-8926-39fb3edab9de" providerId="ADAL" clId="{825348C7-6C20-4726-95F9-917670EC7C40}" dt="2022-02-01T10:09:41.596" v="1485" actId="207"/>
          <ac:spMkLst>
            <pc:docMk/>
            <pc:sldMk cId="1808455486" sldId="812"/>
            <ac:spMk id="2" creationId="{07A3F709-DDD6-4A1C-A83B-BCB567E4CB26}"/>
          </ac:spMkLst>
        </pc:spChg>
      </pc:sldChg>
      <pc:sldChg chg="modSp mod">
        <pc:chgData name="Zegers Helene" userId="940cc704-a3bb-4f59-8926-39fb3edab9de" providerId="ADAL" clId="{825348C7-6C20-4726-95F9-917670EC7C40}" dt="2022-02-01T10:10:08.606" v="1486" actId="207"/>
        <pc:sldMkLst>
          <pc:docMk/>
          <pc:sldMk cId="1919479477" sldId="815"/>
        </pc:sldMkLst>
        <pc:spChg chg="mod">
          <ac:chgData name="Zegers Helene" userId="940cc704-a3bb-4f59-8926-39fb3edab9de" providerId="ADAL" clId="{825348C7-6C20-4726-95F9-917670EC7C40}" dt="2022-02-01T10:10:08.606" v="1486" actId="207"/>
          <ac:spMkLst>
            <pc:docMk/>
            <pc:sldMk cId="1919479477" sldId="815"/>
            <ac:spMk id="2" creationId="{07A3F709-DDD6-4A1C-A83B-BCB567E4CB26}"/>
          </ac:spMkLst>
        </pc:spChg>
      </pc:sldChg>
      <pc:sldChg chg="modSp mod">
        <pc:chgData name="Zegers Helene" userId="940cc704-a3bb-4f59-8926-39fb3edab9de" providerId="ADAL" clId="{825348C7-6C20-4726-95F9-917670EC7C40}" dt="2022-02-01T08:53:19.617" v="563" actId="207"/>
        <pc:sldMkLst>
          <pc:docMk/>
          <pc:sldMk cId="3603132580" sldId="829"/>
        </pc:sldMkLst>
        <pc:spChg chg="mod">
          <ac:chgData name="Zegers Helene" userId="940cc704-a3bb-4f59-8926-39fb3edab9de" providerId="ADAL" clId="{825348C7-6C20-4726-95F9-917670EC7C40}" dt="2022-02-01T08:53:19.617" v="563" actId="207"/>
          <ac:spMkLst>
            <pc:docMk/>
            <pc:sldMk cId="3603132580" sldId="829"/>
            <ac:spMk id="3" creationId="{0D72D8F2-5A08-407E-90B5-CCF9C283FCD1}"/>
          </ac:spMkLst>
        </pc:spChg>
      </pc:sldChg>
      <pc:sldChg chg="modSp mod">
        <pc:chgData name="Zegers Helene" userId="940cc704-a3bb-4f59-8926-39fb3edab9de" providerId="ADAL" clId="{825348C7-6C20-4726-95F9-917670EC7C40}" dt="2022-02-01T09:58:21.133" v="1090" actId="20577"/>
        <pc:sldMkLst>
          <pc:docMk/>
          <pc:sldMk cId="2178949428" sldId="830"/>
        </pc:sldMkLst>
        <pc:spChg chg="mod">
          <ac:chgData name="Zegers Helene" userId="940cc704-a3bb-4f59-8926-39fb3edab9de" providerId="ADAL" clId="{825348C7-6C20-4726-95F9-917670EC7C40}" dt="2022-02-01T09:58:21.133" v="1090" actId="20577"/>
          <ac:spMkLst>
            <pc:docMk/>
            <pc:sldMk cId="2178949428" sldId="830"/>
            <ac:spMk id="2" creationId="{07A3F709-DDD6-4A1C-A83B-BCB567E4CB26}"/>
          </ac:spMkLst>
        </pc:spChg>
      </pc:sldChg>
      <pc:sldChg chg="modSp mod">
        <pc:chgData name="Zegers Helene" userId="940cc704-a3bb-4f59-8926-39fb3edab9de" providerId="ADAL" clId="{825348C7-6C20-4726-95F9-917670EC7C40}" dt="2022-02-01T10:02:16.351" v="1293" actId="20577"/>
        <pc:sldMkLst>
          <pc:docMk/>
          <pc:sldMk cId="2619636726" sldId="831"/>
        </pc:sldMkLst>
        <pc:spChg chg="mod">
          <ac:chgData name="Zegers Helene" userId="940cc704-a3bb-4f59-8926-39fb3edab9de" providerId="ADAL" clId="{825348C7-6C20-4726-95F9-917670EC7C40}" dt="2022-02-01T10:02:16.351" v="1293" actId="20577"/>
          <ac:spMkLst>
            <pc:docMk/>
            <pc:sldMk cId="2619636726" sldId="831"/>
            <ac:spMk id="10" creationId="{301C8018-9854-4F3F-9952-81FE46706CDA}"/>
          </ac:spMkLst>
        </pc:spChg>
      </pc:sldChg>
      <pc:sldChg chg="addCm modCm">
        <pc:chgData name="Zegers Helene" userId="940cc704-a3bb-4f59-8926-39fb3edab9de" providerId="ADAL" clId="{825348C7-6C20-4726-95F9-917670EC7C40}" dt="2022-02-01T09:09:16.034" v="601"/>
        <pc:sldMkLst>
          <pc:docMk/>
          <pc:sldMk cId="924704814" sldId="833"/>
        </pc:sldMkLst>
      </pc:sldChg>
      <pc:sldChg chg="modSp mod addCm delCm modCm">
        <pc:chgData name="Zegers Helene" userId="940cc704-a3bb-4f59-8926-39fb3edab9de" providerId="ADAL" clId="{825348C7-6C20-4726-95F9-917670EC7C40}" dt="2022-02-07T08:48:34.470" v="1489" actId="1592"/>
        <pc:sldMkLst>
          <pc:docMk/>
          <pc:sldMk cId="1417338116" sldId="836"/>
        </pc:sldMkLst>
        <pc:spChg chg="mod">
          <ac:chgData name="Zegers Helene" userId="940cc704-a3bb-4f59-8926-39fb3edab9de" providerId="ADAL" clId="{825348C7-6C20-4726-95F9-917670EC7C40}" dt="2022-02-01T09:30:31.362" v="659" actId="207"/>
          <ac:spMkLst>
            <pc:docMk/>
            <pc:sldMk cId="1417338116" sldId="836"/>
            <ac:spMk id="3" creationId="{FFD22C28-785E-42A2-89C6-EC6E81746FE3}"/>
          </ac:spMkLst>
        </pc:spChg>
      </pc:sldChg>
      <pc:sldChg chg="modSp mod">
        <pc:chgData name="Zegers Helene" userId="940cc704-a3bb-4f59-8926-39fb3edab9de" providerId="ADAL" clId="{825348C7-6C20-4726-95F9-917670EC7C40}" dt="2022-02-01T09:31:08.756" v="699" actId="20577"/>
        <pc:sldMkLst>
          <pc:docMk/>
          <pc:sldMk cId="3823840928" sldId="837"/>
        </pc:sldMkLst>
        <pc:spChg chg="mod">
          <ac:chgData name="Zegers Helene" userId="940cc704-a3bb-4f59-8926-39fb3edab9de" providerId="ADAL" clId="{825348C7-6C20-4726-95F9-917670EC7C40}" dt="2022-02-01T09:31:08.756" v="699" actId="20577"/>
          <ac:spMkLst>
            <pc:docMk/>
            <pc:sldMk cId="3823840928" sldId="837"/>
            <ac:spMk id="3" creationId="{FFD22C28-785E-42A2-89C6-EC6E81746FE3}"/>
          </ac:spMkLst>
        </pc:spChg>
      </pc:sldChg>
      <pc:sldChg chg="modSp mod addCm delCm modCm">
        <pc:chgData name="Zegers Helene" userId="940cc704-a3bb-4f59-8926-39fb3edab9de" providerId="ADAL" clId="{825348C7-6C20-4726-95F9-917670EC7C40}" dt="2022-02-01T09:33:57.513" v="790"/>
        <pc:sldMkLst>
          <pc:docMk/>
          <pc:sldMk cId="2651423862" sldId="838"/>
        </pc:sldMkLst>
        <pc:spChg chg="mod">
          <ac:chgData name="Zegers Helene" userId="940cc704-a3bb-4f59-8926-39fb3edab9de" providerId="ADAL" clId="{825348C7-6C20-4726-95F9-917670EC7C40}" dt="2022-02-01T09:32:15.717" v="731" actId="20577"/>
          <ac:spMkLst>
            <pc:docMk/>
            <pc:sldMk cId="2651423862" sldId="838"/>
            <ac:spMk id="3" creationId="{FFD22C28-785E-42A2-89C6-EC6E81746FE3}"/>
          </ac:spMkLst>
        </pc:spChg>
      </pc:sldChg>
      <pc:sldChg chg="modSp mod">
        <pc:chgData name="Zegers Helene" userId="940cc704-a3bb-4f59-8926-39fb3edab9de" providerId="ADAL" clId="{825348C7-6C20-4726-95F9-917670EC7C40}" dt="2022-02-01T09:35:54.038" v="806" actId="20577"/>
        <pc:sldMkLst>
          <pc:docMk/>
          <pc:sldMk cId="1337825055" sldId="839"/>
        </pc:sldMkLst>
        <pc:spChg chg="mod">
          <ac:chgData name="Zegers Helene" userId="940cc704-a3bb-4f59-8926-39fb3edab9de" providerId="ADAL" clId="{825348C7-6C20-4726-95F9-917670EC7C40}" dt="2022-02-01T09:35:54.038" v="806" actId="20577"/>
          <ac:spMkLst>
            <pc:docMk/>
            <pc:sldMk cId="1337825055" sldId="839"/>
            <ac:spMk id="3" creationId="{FFD22C28-785E-42A2-89C6-EC6E81746FE3}"/>
          </ac:spMkLst>
        </pc:spChg>
      </pc:sldChg>
      <pc:sldChg chg="modSp mod addCm modCm">
        <pc:chgData name="Zegers Helene" userId="940cc704-a3bb-4f59-8926-39fb3edab9de" providerId="ADAL" clId="{825348C7-6C20-4726-95F9-917670EC7C40}" dt="2022-02-01T09:37:39.476" v="834" actId="1589"/>
        <pc:sldMkLst>
          <pc:docMk/>
          <pc:sldMk cId="4011512247" sldId="840"/>
        </pc:sldMkLst>
        <pc:spChg chg="mod">
          <ac:chgData name="Zegers Helene" userId="940cc704-a3bb-4f59-8926-39fb3edab9de" providerId="ADAL" clId="{825348C7-6C20-4726-95F9-917670EC7C40}" dt="2022-02-01T09:33:24.198" v="785" actId="207"/>
          <ac:spMkLst>
            <pc:docMk/>
            <pc:sldMk cId="4011512247" sldId="840"/>
            <ac:spMk id="3" creationId="{FFD22C28-785E-42A2-89C6-EC6E81746FE3}"/>
          </ac:spMkLst>
        </pc:spChg>
      </pc:sldChg>
      <pc:sldChg chg="modSp mod">
        <pc:chgData name="Zegers Helene" userId="940cc704-a3bb-4f59-8926-39fb3edab9de" providerId="ADAL" clId="{825348C7-6C20-4726-95F9-917670EC7C40}" dt="2022-02-01T09:37:13.370" v="833" actId="6549"/>
        <pc:sldMkLst>
          <pc:docMk/>
          <pc:sldMk cId="2729943262" sldId="841"/>
        </pc:sldMkLst>
        <pc:spChg chg="mod">
          <ac:chgData name="Zegers Helene" userId="940cc704-a3bb-4f59-8926-39fb3edab9de" providerId="ADAL" clId="{825348C7-6C20-4726-95F9-917670EC7C40}" dt="2022-02-01T09:37:13.370" v="833" actId="6549"/>
          <ac:spMkLst>
            <pc:docMk/>
            <pc:sldMk cId="2729943262" sldId="841"/>
            <ac:spMk id="3" creationId="{FFD22C28-785E-42A2-89C6-EC6E81746FE3}"/>
          </ac:spMkLst>
        </pc:spChg>
      </pc:sldChg>
      <pc:sldChg chg="addSp delSp modSp mod addCm">
        <pc:chgData name="Zegers Helene" userId="940cc704-a3bb-4f59-8926-39fb3edab9de" providerId="ADAL" clId="{825348C7-6C20-4726-95F9-917670EC7C40}" dt="2022-02-01T09:51:04.753" v="875" actId="1589"/>
        <pc:sldMkLst>
          <pc:docMk/>
          <pc:sldMk cId="1176514199" sldId="842"/>
        </pc:sldMkLst>
        <pc:spChg chg="add del mod">
          <ac:chgData name="Zegers Helene" userId="940cc704-a3bb-4f59-8926-39fb3edab9de" providerId="ADAL" clId="{825348C7-6C20-4726-95F9-917670EC7C40}" dt="2022-02-01T09:45:03.658" v="862" actId="478"/>
          <ac:spMkLst>
            <pc:docMk/>
            <pc:sldMk cId="1176514199" sldId="842"/>
            <ac:spMk id="8" creationId="{87794A31-0D26-4AB4-957D-3885F048C0EC}"/>
          </ac:spMkLst>
        </pc:spChg>
        <pc:spChg chg="add mod">
          <ac:chgData name="Zegers Helene" userId="940cc704-a3bb-4f59-8926-39fb3edab9de" providerId="ADAL" clId="{825348C7-6C20-4726-95F9-917670EC7C40}" dt="2022-02-01T09:50:56.564" v="874" actId="1582"/>
          <ac:spMkLst>
            <pc:docMk/>
            <pc:sldMk cId="1176514199" sldId="842"/>
            <ac:spMk id="11" creationId="{BC99E965-FAD0-437B-972A-6EDC5B5FFA85}"/>
          </ac:spMkLst>
        </pc:spChg>
        <pc:picChg chg="add del mod modCrop">
          <ac:chgData name="Zegers Helene" userId="940cc704-a3bb-4f59-8926-39fb3edab9de" providerId="ADAL" clId="{825348C7-6C20-4726-95F9-917670EC7C40}" dt="2022-02-01T09:45:21.394" v="863" actId="478"/>
          <ac:picMkLst>
            <pc:docMk/>
            <pc:sldMk cId="1176514199" sldId="842"/>
            <ac:picMk id="7" creationId="{552F0937-91E5-4112-BB51-7E8D38CA872D}"/>
          </ac:picMkLst>
        </pc:picChg>
        <pc:picChg chg="add mod">
          <ac:chgData name="Zegers Helene" userId="940cc704-a3bb-4f59-8926-39fb3edab9de" providerId="ADAL" clId="{825348C7-6C20-4726-95F9-917670EC7C40}" dt="2022-02-01T09:50:30.637" v="868" actId="14100"/>
          <ac:picMkLst>
            <pc:docMk/>
            <pc:sldMk cId="1176514199" sldId="842"/>
            <ac:picMk id="10" creationId="{A7BA01FF-E089-4C72-9F00-160C55E704CD}"/>
          </ac:picMkLst>
        </pc:picChg>
      </pc:sldChg>
      <pc:sldChg chg="modSp mod">
        <pc:chgData name="Zegers Helene" userId="940cc704-a3bb-4f59-8926-39fb3edab9de" providerId="ADAL" clId="{825348C7-6C20-4726-95F9-917670EC7C40}" dt="2022-02-01T09:53:02.492" v="956" actId="20577"/>
        <pc:sldMkLst>
          <pc:docMk/>
          <pc:sldMk cId="3925265111" sldId="843"/>
        </pc:sldMkLst>
        <pc:spChg chg="mod">
          <ac:chgData name="Zegers Helene" userId="940cc704-a3bb-4f59-8926-39fb3edab9de" providerId="ADAL" clId="{825348C7-6C20-4726-95F9-917670EC7C40}" dt="2022-02-01T09:53:02.492" v="956" actId="20577"/>
          <ac:spMkLst>
            <pc:docMk/>
            <pc:sldMk cId="3925265111" sldId="843"/>
            <ac:spMk id="2" creationId="{07A3F709-DDD6-4A1C-A83B-BCB567E4CB26}"/>
          </ac:spMkLst>
        </pc:spChg>
      </pc:sldChg>
      <pc:sldChg chg="add">
        <pc:chgData name="Zegers Helene" userId="940cc704-a3bb-4f59-8926-39fb3edab9de" providerId="ADAL" clId="{825348C7-6C20-4726-95F9-917670EC7C40}" dt="2022-02-01T08:49:45.668" v="87" actId="2890"/>
        <pc:sldMkLst>
          <pc:docMk/>
          <pc:sldMk cId="2922260327" sldId="847"/>
        </pc:sldMkLst>
      </pc:sldChg>
    </pc:docChg>
  </pc:docChgLst>
  <pc:docChgLst>
    <pc:chgData name="Van Der Linden Elke" userId="0fc987b5-c91c-46ff-80bf-fddd2e1bfa1d" providerId="ADAL" clId="{8623996A-9DE7-4A1C-8EB8-EE355CFFFAEA}"/>
    <pc:docChg chg="undo custSel addSld delSld modSld">
      <pc:chgData name="Van Der Linden Elke" userId="0fc987b5-c91c-46ff-80bf-fddd2e1bfa1d" providerId="ADAL" clId="{8623996A-9DE7-4A1C-8EB8-EE355CFFFAEA}" dt="2024-01-29T11:11:10.545" v="3216" actId="47"/>
      <pc:docMkLst>
        <pc:docMk/>
      </pc:docMkLst>
      <pc:sldChg chg="modSp mod">
        <pc:chgData name="Van Der Linden Elke" userId="0fc987b5-c91c-46ff-80bf-fddd2e1bfa1d" providerId="ADAL" clId="{8623996A-9DE7-4A1C-8EB8-EE355CFFFAEA}" dt="2024-01-24T10:42:37.261" v="0" actId="207"/>
        <pc:sldMkLst>
          <pc:docMk/>
          <pc:sldMk cId="1243514957" sldId="592"/>
        </pc:sldMkLst>
        <pc:spChg chg="mod">
          <ac:chgData name="Van Der Linden Elke" userId="0fc987b5-c91c-46ff-80bf-fddd2e1bfa1d" providerId="ADAL" clId="{8623996A-9DE7-4A1C-8EB8-EE355CFFFAEA}" dt="2024-01-24T10:42:37.261" v="0" actId="207"/>
          <ac:spMkLst>
            <pc:docMk/>
            <pc:sldMk cId="1243514957" sldId="592"/>
            <ac:spMk id="2" creationId="{07A3F709-DDD6-4A1C-A83B-BCB567E4CB26}"/>
          </ac:spMkLst>
        </pc:spChg>
      </pc:sldChg>
      <pc:sldChg chg="modSp mod">
        <pc:chgData name="Van Der Linden Elke" userId="0fc987b5-c91c-46ff-80bf-fddd2e1bfa1d" providerId="ADAL" clId="{8623996A-9DE7-4A1C-8EB8-EE355CFFFAEA}" dt="2024-01-24T10:42:55.904" v="2" actId="207"/>
        <pc:sldMkLst>
          <pc:docMk/>
          <pc:sldMk cId="2820327788" sldId="610"/>
        </pc:sldMkLst>
        <pc:spChg chg="mod">
          <ac:chgData name="Van Der Linden Elke" userId="0fc987b5-c91c-46ff-80bf-fddd2e1bfa1d" providerId="ADAL" clId="{8623996A-9DE7-4A1C-8EB8-EE355CFFFAEA}" dt="2024-01-24T10:42:55.904" v="2" actId="207"/>
          <ac:spMkLst>
            <pc:docMk/>
            <pc:sldMk cId="2820327788" sldId="610"/>
            <ac:spMk id="8" creationId="{2AB26005-8E1E-454D-8EB1-EB6AED0566FE}"/>
          </ac:spMkLst>
        </pc:spChg>
      </pc:sldChg>
      <pc:sldChg chg="modSp mod">
        <pc:chgData name="Van Der Linden Elke" userId="0fc987b5-c91c-46ff-80bf-fddd2e1bfa1d" providerId="ADAL" clId="{8623996A-9DE7-4A1C-8EB8-EE355CFFFAEA}" dt="2024-01-24T10:43:11.503" v="4" actId="207"/>
        <pc:sldMkLst>
          <pc:docMk/>
          <pc:sldMk cId="3076300652" sldId="617"/>
        </pc:sldMkLst>
        <pc:spChg chg="mod">
          <ac:chgData name="Van Der Linden Elke" userId="0fc987b5-c91c-46ff-80bf-fddd2e1bfa1d" providerId="ADAL" clId="{8623996A-9DE7-4A1C-8EB8-EE355CFFFAEA}" dt="2024-01-24T10:43:11.503" v="4" actId="207"/>
          <ac:spMkLst>
            <pc:docMk/>
            <pc:sldMk cId="3076300652" sldId="617"/>
            <ac:spMk id="2" creationId="{07A3F709-DDD6-4A1C-A83B-BCB567E4CB26}"/>
          </ac:spMkLst>
        </pc:spChg>
      </pc:sldChg>
      <pc:sldChg chg="modSp mod">
        <pc:chgData name="Van Der Linden Elke" userId="0fc987b5-c91c-46ff-80bf-fddd2e1bfa1d" providerId="ADAL" clId="{8623996A-9DE7-4A1C-8EB8-EE355CFFFAEA}" dt="2024-01-29T10:54:21.940" v="3163" actId="207"/>
        <pc:sldMkLst>
          <pc:docMk/>
          <pc:sldMk cId="4111475650" sldId="620"/>
        </pc:sldMkLst>
        <pc:spChg chg="mod">
          <ac:chgData name="Van Der Linden Elke" userId="0fc987b5-c91c-46ff-80bf-fddd2e1bfa1d" providerId="ADAL" clId="{8623996A-9DE7-4A1C-8EB8-EE355CFFFAEA}" dt="2024-01-29T10:54:21.940" v="3163" actId="207"/>
          <ac:spMkLst>
            <pc:docMk/>
            <pc:sldMk cId="4111475650" sldId="620"/>
            <ac:spMk id="2" creationId="{07A3F709-DDD6-4A1C-A83B-BCB567E4CB26}"/>
          </ac:spMkLst>
        </pc:spChg>
      </pc:sldChg>
      <pc:sldChg chg="modSp mod">
        <pc:chgData name="Van Der Linden Elke" userId="0fc987b5-c91c-46ff-80bf-fddd2e1bfa1d" providerId="ADAL" clId="{8623996A-9DE7-4A1C-8EB8-EE355CFFFAEA}" dt="2024-01-24T10:43:57.405" v="8" actId="207"/>
        <pc:sldMkLst>
          <pc:docMk/>
          <pc:sldMk cId="1923140407" sldId="638"/>
        </pc:sldMkLst>
        <pc:spChg chg="mod">
          <ac:chgData name="Van Der Linden Elke" userId="0fc987b5-c91c-46ff-80bf-fddd2e1bfa1d" providerId="ADAL" clId="{8623996A-9DE7-4A1C-8EB8-EE355CFFFAEA}" dt="2024-01-24T10:43:57.405" v="8" actId="207"/>
          <ac:spMkLst>
            <pc:docMk/>
            <pc:sldMk cId="1923140407" sldId="638"/>
            <ac:spMk id="2" creationId="{07A3F709-DDD6-4A1C-A83B-BCB567E4CB26}"/>
          </ac:spMkLst>
        </pc:spChg>
      </pc:sldChg>
      <pc:sldChg chg="modSp del mod addCm">
        <pc:chgData name="Van Der Linden Elke" userId="0fc987b5-c91c-46ff-80bf-fddd2e1bfa1d" providerId="ADAL" clId="{8623996A-9DE7-4A1C-8EB8-EE355CFFFAEA}" dt="2024-01-24T11:55:04.315" v="2550" actId="47"/>
        <pc:sldMkLst>
          <pc:docMk/>
          <pc:sldMk cId="1878026894" sldId="687"/>
        </pc:sldMkLst>
        <pc:spChg chg="mod">
          <ac:chgData name="Van Der Linden Elke" userId="0fc987b5-c91c-46ff-80bf-fddd2e1bfa1d" providerId="ADAL" clId="{8623996A-9DE7-4A1C-8EB8-EE355CFFFAEA}" dt="2024-01-24T11:43:30.496" v="2297" actId="108"/>
          <ac:spMkLst>
            <pc:docMk/>
            <pc:sldMk cId="1878026894" sldId="687"/>
            <ac:spMk id="2" creationId="{07A3F709-DDD6-4A1C-A83B-BCB567E4CB26}"/>
          </ac:spMkLst>
        </pc:spChg>
        <pc:spChg chg="mod">
          <ac:chgData name="Van Der Linden Elke" userId="0fc987b5-c91c-46ff-80bf-fddd2e1bfa1d" providerId="ADAL" clId="{8623996A-9DE7-4A1C-8EB8-EE355CFFFAEA}" dt="2024-01-24T11:09:54.106" v="1239" actId="20577"/>
          <ac:spMkLst>
            <pc:docMk/>
            <pc:sldMk cId="1878026894" sldId="687"/>
            <ac:spMk id="3" creationId="{0D72D8F2-5A08-407E-90B5-CCF9C283FCD1}"/>
          </ac:spMkLst>
        </pc:spChg>
      </pc:sldChg>
      <pc:sldChg chg="modSp mod">
        <pc:chgData name="Van Der Linden Elke" userId="0fc987b5-c91c-46ff-80bf-fddd2e1bfa1d" providerId="ADAL" clId="{8623996A-9DE7-4A1C-8EB8-EE355CFFFAEA}" dt="2024-01-24T10:44:55.079" v="10" actId="207"/>
        <pc:sldMkLst>
          <pc:docMk/>
          <pc:sldMk cId="2961767818" sldId="695"/>
        </pc:sldMkLst>
        <pc:spChg chg="mod">
          <ac:chgData name="Van Der Linden Elke" userId="0fc987b5-c91c-46ff-80bf-fddd2e1bfa1d" providerId="ADAL" clId="{8623996A-9DE7-4A1C-8EB8-EE355CFFFAEA}" dt="2024-01-24T10:44:55.079" v="10" actId="207"/>
          <ac:spMkLst>
            <pc:docMk/>
            <pc:sldMk cId="2961767818" sldId="695"/>
            <ac:spMk id="3" creationId="{FFD22C28-785E-42A2-89C6-EC6E81746FE3}"/>
          </ac:spMkLst>
        </pc:spChg>
      </pc:sldChg>
      <pc:sldChg chg="modSp mod">
        <pc:chgData name="Van Der Linden Elke" userId="0fc987b5-c91c-46ff-80bf-fddd2e1bfa1d" providerId="ADAL" clId="{8623996A-9DE7-4A1C-8EB8-EE355CFFFAEA}" dt="2024-01-24T10:44:45.209" v="9" actId="207"/>
        <pc:sldMkLst>
          <pc:docMk/>
          <pc:sldMk cId="3404424335" sldId="698"/>
        </pc:sldMkLst>
        <pc:spChg chg="mod">
          <ac:chgData name="Van Der Linden Elke" userId="0fc987b5-c91c-46ff-80bf-fddd2e1bfa1d" providerId="ADAL" clId="{8623996A-9DE7-4A1C-8EB8-EE355CFFFAEA}" dt="2024-01-24T10:44:45.209" v="9" actId="207"/>
          <ac:spMkLst>
            <pc:docMk/>
            <pc:sldMk cId="3404424335" sldId="698"/>
            <ac:spMk id="3" creationId="{FFD22C28-785E-42A2-89C6-EC6E81746FE3}"/>
          </ac:spMkLst>
        </pc:spChg>
      </pc:sldChg>
      <pc:sldChg chg="modSp mod">
        <pc:chgData name="Van Der Linden Elke" userId="0fc987b5-c91c-46ff-80bf-fddd2e1bfa1d" providerId="ADAL" clId="{8623996A-9DE7-4A1C-8EB8-EE355CFFFAEA}" dt="2024-01-24T12:21:15.030" v="2843" actId="20577"/>
        <pc:sldMkLst>
          <pc:docMk/>
          <pc:sldMk cId="2466614431" sldId="713"/>
        </pc:sldMkLst>
        <pc:spChg chg="mod">
          <ac:chgData name="Van Der Linden Elke" userId="0fc987b5-c91c-46ff-80bf-fddd2e1bfa1d" providerId="ADAL" clId="{8623996A-9DE7-4A1C-8EB8-EE355CFFFAEA}" dt="2024-01-24T12:21:15.030" v="2843" actId="20577"/>
          <ac:spMkLst>
            <pc:docMk/>
            <pc:sldMk cId="2466614431" sldId="713"/>
            <ac:spMk id="2" creationId="{07A3F709-DDD6-4A1C-A83B-BCB567E4CB26}"/>
          </ac:spMkLst>
        </pc:spChg>
      </pc:sldChg>
      <pc:sldChg chg="modSp mod">
        <pc:chgData name="Van Der Linden Elke" userId="0fc987b5-c91c-46ff-80bf-fddd2e1bfa1d" providerId="ADAL" clId="{8623996A-9DE7-4A1C-8EB8-EE355CFFFAEA}" dt="2024-01-24T10:46:41.034" v="21" actId="207"/>
        <pc:sldMkLst>
          <pc:docMk/>
          <pc:sldMk cId="873093911" sldId="732"/>
        </pc:sldMkLst>
        <pc:spChg chg="mod">
          <ac:chgData name="Van Der Linden Elke" userId="0fc987b5-c91c-46ff-80bf-fddd2e1bfa1d" providerId="ADAL" clId="{8623996A-9DE7-4A1C-8EB8-EE355CFFFAEA}" dt="2024-01-24T10:46:41.034" v="21" actId="207"/>
          <ac:spMkLst>
            <pc:docMk/>
            <pc:sldMk cId="873093911" sldId="732"/>
            <ac:spMk id="2" creationId="{07A3F709-DDD6-4A1C-A83B-BCB567E4CB26}"/>
          </ac:spMkLst>
        </pc:spChg>
      </pc:sldChg>
      <pc:sldChg chg="modSp mod">
        <pc:chgData name="Van Der Linden Elke" userId="0fc987b5-c91c-46ff-80bf-fddd2e1bfa1d" providerId="ADAL" clId="{8623996A-9DE7-4A1C-8EB8-EE355CFFFAEA}" dt="2024-01-24T10:49:26.198" v="34" actId="207"/>
        <pc:sldMkLst>
          <pc:docMk/>
          <pc:sldMk cId="2720398020" sldId="770"/>
        </pc:sldMkLst>
        <pc:spChg chg="mod">
          <ac:chgData name="Van Der Linden Elke" userId="0fc987b5-c91c-46ff-80bf-fddd2e1bfa1d" providerId="ADAL" clId="{8623996A-9DE7-4A1C-8EB8-EE355CFFFAEA}" dt="2024-01-24T10:49:26.198" v="34" actId="207"/>
          <ac:spMkLst>
            <pc:docMk/>
            <pc:sldMk cId="2720398020" sldId="770"/>
            <ac:spMk id="2" creationId="{07A3F709-DDD6-4A1C-A83B-BCB567E4CB26}"/>
          </ac:spMkLst>
        </pc:spChg>
      </pc:sldChg>
      <pc:sldChg chg="modSp mod">
        <pc:chgData name="Van Der Linden Elke" userId="0fc987b5-c91c-46ff-80bf-fddd2e1bfa1d" providerId="ADAL" clId="{8623996A-9DE7-4A1C-8EB8-EE355CFFFAEA}" dt="2024-01-24T12:33:19.839" v="3161" actId="207"/>
        <pc:sldMkLst>
          <pc:docMk/>
          <pc:sldMk cId="1165910144" sldId="777"/>
        </pc:sldMkLst>
        <pc:spChg chg="mod">
          <ac:chgData name="Van Der Linden Elke" userId="0fc987b5-c91c-46ff-80bf-fddd2e1bfa1d" providerId="ADAL" clId="{8623996A-9DE7-4A1C-8EB8-EE355CFFFAEA}" dt="2024-01-24T12:33:19.839" v="3161" actId="207"/>
          <ac:spMkLst>
            <pc:docMk/>
            <pc:sldMk cId="1165910144" sldId="777"/>
            <ac:spMk id="2" creationId="{07A3F709-DDD6-4A1C-A83B-BCB567E4CB26}"/>
          </ac:spMkLst>
        </pc:spChg>
        <pc:picChg chg="mod modCrop">
          <ac:chgData name="Van Der Linden Elke" userId="0fc987b5-c91c-46ff-80bf-fddd2e1bfa1d" providerId="ADAL" clId="{8623996A-9DE7-4A1C-8EB8-EE355CFFFAEA}" dt="2024-01-24T12:33:04.900" v="3160" actId="14100"/>
          <ac:picMkLst>
            <pc:docMk/>
            <pc:sldMk cId="1165910144" sldId="777"/>
            <ac:picMk id="13" creationId="{E19DE128-9D19-4F86-A753-14AAD3E948F8}"/>
          </ac:picMkLst>
        </pc:picChg>
      </pc:sldChg>
      <pc:sldChg chg="modSp mod">
        <pc:chgData name="Van Der Linden Elke" userId="0fc987b5-c91c-46ff-80bf-fddd2e1bfa1d" providerId="ADAL" clId="{8623996A-9DE7-4A1C-8EB8-EE355CFFFAEA}" dt="2024-01-24T12:24:18.159" v="2844" actId="207"/>
        <pc:sldMkLst>
          <pc:docMk/>
          <pc:sldMk cId="1808455486" sldId="812"/>
        </pc:sldMkLst>
        <pc:spChg chg="mod">
          <ac:chgData name="Van Der Linden Elke" userId="0fc987b5-c91c-46ff-80bf-fddd2e1bfa1d" providerId="ADAL" clId="{8623996A-9DE7-4A1C-8EB8-EE355CFFFAEA}" dt="2024-01-24T12:24:18.159" v="2844" actId="207"/>
          <ac:spMkLst>
            <pc:docMk/>
            <pc:sldMk cId="1808455486" sldId="812"/>
            <ac:spMk id="2" creationId="{07A3F709-DDD6-4A1C-A83B-BCB567E4CB26}"/>
          </ac:spMkLst>
        </pc:spChg>
      </pc:sldChg>
      <pc:sldChg chg="modSp mod">
        <pc:chgData name="Van Der Linden Elke" userId="0fc987b5-c91c-46ff-80bf-fddd2e1bfa1d" providerId="ADAL" clId="{8623996A-9DE7-4A1C-8EB8-EE355CFFFAEA}" dt="2024-01-24T10:50:08.444" v="36" actId="207"/>
        <pc:sldMkLst>
          <pc:docMk/>
          <pc:sldMk cId="1919479477" sldId="815"/>
        </pc:sldMkLst>
        <pc:spChg chg="mod">
          <ac:chgData name="Van Der Linden Elke" userId="0fc987b5-c91c-46ff-80bf-fddd2e1bfa1d" providerId="ADAL" clId="{8623996A-9DE7-4A1C-8EB8-EE355CFFFAEA}" dt="2024-01-24T10:50:08.444" v="36" actId="207"/>
          <ac:spMkLst>
            <pc:docMk/>
            <pc:sldMk cId="1919479477" sldId="815"/>
            <ac:spMk id="2" creationId="{07A3F709-DDD6-4A1C-A83B-BCB567E4CB26}"/>
          </ac:spMkLst>
        </pc:spChg>
      </pc:sldChg>
      <pc:sldChg chg="modSp mod">
        <pc:chgData name="Van Der Linden Elke" userId="0fc987b5-c91c-46ff-80bf-fddd2e1bfa1d" providerId="ADAL" clId="{8623996A-9DE7-4A1C-8EB8-EE355CFFFAEA}" dt="2024-01-24T10:47:23.808" v="23" actId="207"/>
        <pc:sldMkLst>
          <pc:docMk/>
          <pc:sldMk cId="2178949428" sldId="830"/>
        </pc:sldMkLst>
        <pc:spChg chg="mod">
          <ac:chgData name="Van Der Linden Elke" userId="0fc987b5-c91c-46ff-80bf-fddd2e1bfa1d" providerId="ADAL" clId="{8623996A-9DE7-4A1C-8EB8-EE355CFFFAEA}" dt="2024-01-24T10:47:23.808" v="23" actId="207"/>
          <ac:spMkLst>
            <pc:docMk/>
            <pc:sldMk cId="2178949428" sldId="830"/>
            <ac:spMk id="2" creationId="{07A3F709-DDD6-4A1C-A83B-BCB567E4CB26}"/>
          </ac:spMkLst>
        </pc:spChg>
      </pc:sldChg>
      <pc:sldChg chg="modSp add del mod">
        <pc:chgData name="Van Der Linden Elke" userId="0fc987b5-c91c-46ff-80bf-fddd2e1bfa1d" providerId="ADAL" clId="{8623996A-9DE7-4A1C-8EB8-EE355CFFFAEA}" dt="2024-01-24T10:47:44.923" v="30" actId="20577"/>
        <pc:sldMkLst>
          <pc:docMk/>
          <pc:sldMk cId="2619636726" sldId="831"/>
        </pc:sldMkLst>
        <pc:spChg chg="mod">
          <ac:chgData name="Van Der Linden Elke" userId="0fc987b5-c91c-46ff-80bf-fddd2e1bfa1d" providerId="ADAL" clId="{8623996A-9DE7-4A1C-8EB8-EE355CFFFAEA}" dt="2024-01-24T10:47:44.923" v="30" actId="20577"/>
          <ac:spMkLst>
            <pc:docMk/>
            <pc:sldMk cId="2619636726" sldId="831"/>
            <ac:spMk id="10" creationId="{301C8018-9854-4F3F-9952-81FE46706CDA}"/>
          </ac:spMkLst>
        </pc:spChg>
      </pc:sldChg>
      <pc:sldChg chg="modSp mod">
        <pc:chgData name="Van Der Linden Elke" userId="0fc987b5-c91c-46ff-80bf-fddd2e1bfa1d" providerId="ADAL" clId="{8623996A-9DE7-4A1C-8EB8-EE355CFFFAEA}" dt="2024-01-24T10:43:29.424" v="5" actId="207"/>
        <pc:sldMkLst>
          <pc:docMk/>
          <pc:sldMk cId="3049809006" sldId="832"/>
        </pc:sldMkLst>
        <pc:spChg chg="mod">
          <ac:chgData name="Van Der Linden Elke" userId="0fc987b5-c91c-46ff-80bf-fddd2e1bfa1d" providerId="ADAL" clId="{8623996A-9DE7-4A1C-8EB8-EE355CFFFAEA}" dt="2024-01-24T10:43:29.424" v="5" actId="207"/>
          <ac:spMkLst>
            <pc:docMk/>
            <pc:sldMk cId="3049809006" sldId="832"/>
            <ac:spMk id="2" creationId="{07A3F709-DDD6-4A1C-A83B-BCB567E4CB26}"/>
          </ac:spMkLst>
        </pc:spChg>
      </pc:sldChg>
      <pc:sldChg chg="modSp mod">
        <pc:chgData name="Van Der Linden Elke" userId="0fc987b5-c91c-46ff-80bf-fddd2e1bfa1d" providerId="ADAL" clId="{8623996A-9DE7-4A1C-8EB8-EE355CFFFAEA}" dt="2024-01-24T10:43:34.441" v="6" actId="207"/>
        <pc:sldMkLst>
          <pc:docMk/>
          <pc:sldMk cId="924704814" sldId="833"/>
        </pc:sldMkLst>
        <pc:spChg chg="mod">
          <ac:chgData name="Van Der Linden Elke" userId="0fc987b5-c91c-46ff-80bf-fddd2e1bfa1d" providerId="ADAL" clId="{8623996A-9DE7-4A1C-8EB8-EE355CFFFAEA}" dt="2024-01-24T10:43:34.441" v="6" actId="207"/>
          <ac:spMkLst>
            <pc:docMk/>
            <pc:sldMk cId="924704814" sldId="833"/>
            <ac:spMk id="2" creationId="{07A3F709-DDD6-4A1C-A83B-BCB567E4CB26}"/>
          </ac:spMkLst>
        </pc:spChg>
      </pc:sldChg>
      <pc:sldChg chg="modSp mod addCm delCm">
        <pc:chgData name="Van Der Linden Elke" userId="0fc987b5-c91c-46ff-80bf-fddd2e1bfa1d" providerId="ADAL" clId="{8623996A-9DE7-4A1C-8EB8-EE355CFFFAEA}" dt="2024-01-29T11:02:36.871" v="3191"/>
        <pc:sldMkLst>
          <pc:docMk/>
          <pc:sldMk cId="1417338116" sldId="836"/>
        </pc:sldMkLst>
        <pc:spChg chg="mod">
          <ac:chgData name="Van Der Linden Elke" userId="0fc987b5-c91c-46ff-80bf-fddd2e1bfa1d" providerId="ADAL" clId="{8623996A-9DE7-4A1C-8EB8-EE355CFFFAEA}" dt="2024-01-24T10:45:07.732" v="11" actId="207"/>
          <ac:spMkLst>
            <pc:docMk/>
            <pc:sldMk cId="1417338116" sldId="836"/>
            <ac:spMk id="3" creationId="{FFD22C28-785E-42A2-89C6-EC6E81746FE3}"/>
          </ac:spMkLst>
        </pc:spChg>
      </pc:sldChg>
      <pc:sldChg chg="modSp mod">
        <pc:chgData name="Van Der Linden Elke" userId="0fc987b5-c91c-46ff-80bf-fddd2e1bfa1d" providerId="ADAL" clId="{8623996A-9DE7-4A1C-8EB8-EE355CFFFAEA}" dt="2024-01-24T10:45:13.242" v="12" actId="207"/>
        <pc:sldMkLst>
          <pc:docMk/>
          <pc:sldMk cId="3823840928" sldId="837"/>
        </pc:sldMkLst>
        <pc:spChg chg="mod">
          <ac:chgData name="Van Der Linden Elke" userId="0fc987b5-c91c-46ff-80bf-fddd2e1bfa1d" providerId="ADAL" clId="{8623996A-9DE7-4A1C-8EB8-EE355CFFFAEA}" dt="2024-01-24T10:45:13.242" v="12" actId="207"/>
          <ac:spMkLst>
            <pc:docMk/>
            <pc:sldMk cId="3823840928" sldId="837"/>
            <ac:spMk id="3" creationId="{FFD22C28-785E-42A2-89C6-EC6E81746FE3}"/>
          </ac:spMkLst>
        </pc:spChg>
      </pc:sldChg>
      <pc:sldChg chg="modSp mod">
        <pc:chgData name="Van Der Linden Elke" userId="0fc987b5-c91c-46ff-80bf-fddd2e1bfa1d" providerId="ADAL" clId="{8623996A-9DE7-4A1C-8EB8-EE355CFFFAEA}" dt="2024-01-24T10:45:22.006" v="13" actId="207"/>
        <pc:sldMkLst>
          <pc:docMk/>
          <pc:sldMk cId="2651423862" sldId="838"/>
        </pc:sldMkLst>
        <pc:spChg chg="mod">
          <ac:chgData name="Van Der Linden Elke" userId="0fc987b5-c91c-46ff-80bf-fddd2e1bfa1d" providerId="ADAL" clId="{8623996A-9DE7-4A1C-8EB8-EE355CFFFAEA}" dt="2024-01-24T10:45:22.006" v="13" actId="207"/>
          <ac:spMkLst>
            <pc:docMk/>
            <pc:sldMk cId="2651423862" sldId="838"/>
            <ac:spMk id="3" creationId="{FFD22C28-785E-42A2-89C6-EC6E81746FE3}"/>
          </ac:spMkLst>
        </pc:spChg>
      </pc:sldChg>
      <pc:sldChg chg="modSp mod">
        <pc:chgData name="Van Der Linden Elke" userId="0fc987b5-c91c-46ff-80bf-fddd2e1bfa1d" providerId="ADAL" clId="{8623996A-9DE7-4A1C-8EB8-EE355CFFFAEA}" dt="2024-01-24T10:45:29.842" v="14" actId="207"/>
        <pc:sldMkLst>
          <pc:docMk/>
          <pc:sldMk cId="1337825055" sldId="839"/>
        </pc:sldMkLst>
        <pc:spChg chg="mod">
          <ac:chgData name="Van Der Linden Elke" userId="0fc987b5-c91c-46ff-80bf-fddd2e1bfa1d" providerId="ADAL" clId="{8623996A-9DE7-4A1C-8EB8-EE355CFFFAEA}" dt="2024-01-24T10:45:29.842" v="14" actId="207"/>
          <ac:spMkLst>
            <pc:docMk/>
            <pc:sldMk cId="1337825055" sldId="839"/>
            <ac:spMk id="3" creationId="{FFD22C28-785E-42A2-89C6-EC6E81746FE3}"/>
          </ac:spMkLst>
        </pc:spChg>
      </pc:sldChg>
      <pc:sldChg chg="modSp mod">
        <pc:chgData name="Van Der Linden Elke" userId="0fc987b5-c91c-46ff-80bf-fddd2e1bfa1d" providerId="ADAL" clId="{8623996A-9DE7-4A1C-8EB8-EE355CFFFAEA}" dt="2024-01-24T10:45:37.269" v="15" actId="207"/>
        <pc:sldMkLst>
          <pc:docMk/>
          <pc:sldMk cId="4011512247" sldId="840"/>
        </pc:sldMkLst>
        <pc:spChg chg="mod">
          <ac:chgData name="Van Der Linden Elke" userId="0fc987b5-c91c-46ff-80bf-fddd2e1bfa1d" providerId="ADAL" clId="{8623996A-9DE7-4A1C-8EB8-EE355CFFFAEA}" dt="2024-01-24T10:45:37.269" v="15" actId="207"/>
          <ac:spMkLst>
            <pc:docMk/>
            <pc:sldMk cId="4011512247" sldId="840"/>
            <ac:spMk id="3" creationId="{FFD22C28-785E-42A2-89C6-EC6E81746FE3}"/>
          </ac:spMkLst>
        </pc:spChg>
      </pc:sldChg>
      <pc:sldChg chg="modSp mod">
        <pc:chgData name="Van Der Linden Elke" userId="0fc987b5-c91c-46ff-80bf-fddd2e1bfa1d" providerId="ADAL" clId="{8623996A-9DE7-4A1C-8EB8-EE355CFFFAEA}" dt="2024-01-24T10:45:50.305" v="17" actId="207"/>
        <pc:sldMkLst>
          <pc:docMk/>
          <pc:sldMk cId="2729943262" sldId="841"/>
        </pc:sldMkLst>
        <pc:spChg chg="mod">
          <ac:chgData name="Van Der Linden Elke" userId="0fc987b5-c91c-46ff-80bf-fddd2e1bfa1d" providerId="ADAL" clId="{8623996A-9DE7-4A1C-8EB8-EE355CFFFAEA}" dt="2024-01-24T10:45:50.305" v="17" actId="207"/>
          <ac:spMkLst>
            <pc:docMk/>
            <pc:sldMk cId="2729943262" sldId="841"/>
            <ac:spMk id="3" creationId="{FFD22C28-785E-42A2-89C6-EC6E81746FE3}"/>
          </ac:spMkLst>
        </pc:spChg>
      </pc:sldChg>
      <pc:sldChg chg="modSp mod">
        <pc:chgData name="Van Der Linden Elke" userId="0fc987b5-c91c-46ff-80bf-fddd2e1bfa1d" providerId="ADAL" clId="{8623996A-9DE7-4A1C-8EB8-EE355CFFFAEA}" dt="2024-01-24T10:46:18.177" v="19" actId="207"/>
        <pc:sldMkLst>
          <pc:docMk/>
          <pc:sldMk cId="1176514199" sldId="842"/>
        </pc:sldMkLst>
        <pc:spChg chg="mod">
          <ac:chgData name="Van Der Linden Elke" userId="0fc987b5-c91c-46ff-80bf-fddd2e1bfa1d" providerId="ADAL" clId="{8623996A-9DE7-4A1C-8EB8-EE355CFFFAEA}" dt="2024-01-24T10:46:18.177" v="19" actId="207"/>
          <ac:spMkLst>
            <pc:docMk/>
            <pc:sldMk cId="1176514199" sldId="842"/>
            <ac:spMk id="2" creationId="{07A3F709-DDD6-4A1C-A83B-BCB567E4CB26}"/>
          </ac:spMkLst>
        </pc:spChg>
      </pc:sldChg>
      <pc:sldChg chg="modSp mod">
        <pc:chgData name="Van Der Linden Elke" userId="0fc987b5-c91c-46ff-80bf-fddd2e1bfa1d" providerId="ADAL" clId="{8623996A-9DE7-4A1C-8EB8-EE355CFFFAEA}" dt="2024-01-24T10:46:31.813" v="20" actId="207"/>
        <pc:sldMkLst>
          <pc:docMk/>
          <pc:sldMk cId="3925265111" sldId="843"/>
        </pc:sldMkLst>
        <pc:spChg chg="mod">
          <ac:chgData name="Van Der Linden Elke" userId="0fc987b5-c91c-46ff-80bf-fddd2e1bfa1d" providerId="ADAL" clId="{8623996A-9DE7-4A1C-8EB8-EE355CFFFAEA}" dt="2024-01-24T10:46:31.813" v="20" actId="207"/>
          <ac:spMkLst>
            <pc:docMk/>
            <pc:sldMk cId="3925265111" sldId="843"/>
            <ac:spMk id="2" creationId="{07A3F709-DDD6-4A1C-A83B-BCB567E4CB26}"/>
          </ac:spMkLst>
        </pc:spChg>
      </pc:sldChg>
      <pc:sldChg chg="modSp del mod">
        <pc:chgData name="Van Der Linden Elke" userId="0fc987b5-c91c-46ff-80bf-fddd2e1bfa1d" providerId="ADAL" clId="{8623996A-9DE7-4A1C-8EB8-EE355CFFFAEA}" dt="2024-01-29T11:11:10.545" v="3216" actId="47"/>
        <pc:sldMkLst>
          <pc:docMk/>
          <pc:sldMk cId="1943012660" sldId="844"/>
        </pc:sldMkLst>
        <pc:picChg chg="mod">
          <ac:chgData name="Van Der Linden Elke" userId="0fc987b5-c91c-46ff-80bf-fddd2e1bfa1d" providerId="ADAL" clId="{8623996A-9DE7-4A1C-8EB8-EE355CFFFAEA}" dt="2024-01-24T10:48:52.382" v="33" actId="34135"/>
          <ac:picMkLst>
            <pc:docMk/>
            <pc:sldMk cId="1943012660" sldId="844"/>
            <ac:picMk id="9" creationId="{686F543E-D380-4737-BDE4-ABB661CDF788}"/>
          </ac:picMkLst>
        </pc:picChg>
      </pc:sldChg>
      <pc:sldChg chg="modSp del mod">
        <pc:chgData name="Van Der Linden Elke" userId="0fc987b5-c91c-46ff-80bf-fddd2e1bfa1d" providerId="ADAL" clId="{8623996A-9DE7-4A1C-8EB8-EE355CFFFAEA}" dt="2024-01-29T11:09:12.866" v="3202" actId="47"/>
        <pc:sldMkLst>
          <pc:docMk/>
          <pc:sldMk cId="1430745073" sldId="845"/>
        </pc:sldMkLst>
        <pc:picChg chg="mod">
          <ac:chgData name="Van Der Linden Elke" userId="0fc987b5-c91c-46ff-80bf-fddd2e1bfa1d" providerId="ADAL" clId="{8623996A-9DE7-4A1C-8EB8-EE355CFFFAEA}" dt="2024-01-24T10:48:23.259" v="31" actId="207"/>
          <ac:picMkLst>
            <pc:docMk/>
            <pc:sldMk cId="1430745073" sldId="845"/>
            <ac:picMk id="5" creationId="{2E4C4C4F-CF50-4A9E-A1FD-2BAE1E571B44}"/>
          </ac:picMkLst>
        </pc:picChg>
      </pc:sldChg>
      <pc:sldChg chg="modSp mod">
        <pc:chgData name="Van Der Linden Elke" userId="0fc987b5-c91c-46ff-80bf-fddd2e1bfa1d" providerId="ADAL" clId="{8623996A-9DE7-4A1C-8EB8-EE355CFFFAEA}" dt="2024-01-24T10:47:11.637" v="22" actId="207"/>
        <pc:sldMkLst>
          <pc:docMk/>
          <pc:sldMk cId="2206609597" sldId="846"/>
        </pc:sldMkLst>
        <pc:spChg chg="mod">
          <ac:chgData name="Van Der Linden Elke" userId="0fc987b5-c91c-46ff-80bf-fddd2e1bfa1d" providerId="ADAL" clId="{8623996A-9DE7-4A1C-8EB8-EE355CFFFAEA}" dt="2024-01-24T10:47:11.637" v="22" actId="207"/>
          <ac:spMkLst>
            <pc:docMk/>
            <pc:sldMk cId="2206609597" sldId="846"/>
            <ac:spMk id="14" creationId="{B5BA2A76-6706-4436-94D3-4F2AEDEC03E8}"/>
          </ac:spMkLst>
        </pc:spChg>
      </pc:sldChg>
      <pc:sldChg chg="modSp mod">
        <pc:chgData name="Van Der Linden Elke" userId="0fc987b5-c91c-46ff-80bf-fddd2e1bfa1d" providerId="ADAL" clId="{8623996A-9DE7-4A1C-8EB8-EE355CFFFAEA}" dt="2024-01-24T10:43:06.856" v="3" actId="207"/>
        <pc:sldMkLst>
          <pc:docMk/>
          <pc:sldMk cId="2922260327" sldId="847"/>
        </pc:sldMkLst>
        <pc:spChg chg="mod">
          <ac:chgData name="Van Der Linden Elke" userId="0fc987b5-c91c-46ff-80bf-fddd2e1bfa1d" providerId="ADAL" clId="{8623996A-9DE7-4A1C-8EB8-EE355CFFFAEA}" dt="2024-01-24T10:43:06.856" v="3" actId="207"/>
          <ac:spMkLst>
            <pc:docMk/>
            <pc:sldMk cId="2922260327" sldId="847"/>
            <ac:spMk id="2" creationId="{07A3F709-DDD6-4A1C-A83B-BCB567E4CB26}"/>
          </ac:spMkLst>
        </pc:spChg>
      </pc:sldChg>
      <pc:sldChg chg="new del">
        <pc:chgData name="Van Der Linden Elke" userId="0fc987b5-c91c-46ff-80bf-fddd2e1bfa1d" providerId="ADAL" clId="{8623996A-9DE7-4A1C-8EB8-EE355CFFFAEA}" dt="2024-01-24T11:43:37.193" v="2298" actId="47"/>
        <pc:sldMkLst>
          <pc:docMk/>
          <pc:sldMk cId="1075031668" sldId="848"/>
        </pc:sldMkLst>
      </pc:sldChg>
      <pc:sldChg chg="addSp modSp add del mod">
        <pc:chgData name="Van Der Linden Elke" userId="0fc987b5-c91c-46ff-80bf-fddd2e1bfa1d" providerId="ADAL" clId="{8623996A-9DE7-4A1C-8EB8-EE355CFFFAEA}" dt="2024-01-29T10:56:13.065" v="3166" actId="20577"/>
        <pc:sldMkLst>
          <pc:docMk/>
          <pc:sldMk cId="2348785433" sldId="849"/>
        </pc:sldMkLst>
        <pc:spChg chg="mod">
          <ac:chgData name="Van Der Linden Elke" userId="0fc987b5-c91c-46ff-80bf-fddd2e1bfa1d" providerId="ADAL" clId="{8623996A-9DE7-4A1C-8EB8-EE355CFFFAEA}" dt="2024-01-29T10:56:13.065" v="3166" actId="20577"/>
          <ac:spMkLst>
            <pc:docMk/>
            <pc:sldMk cId="2348785433" sldId="849"/>
            <ac:spMk id="2" creationId="{07A3F709-DDD6-4A1C-A83B-BCB567E4CB26}"/>
          </ac:spMkLst>
        </pc:spChg>
        <pc:spChg chg="mod">
          <ac:chgData name="Van Der Linden Elke" userId="0fc987b5-c91c-46ff-80bf-fddd2e1bfa1d" providerId="ADAL" clId="{8623996A-9DE7-4A1C-8EB8-EE355CFFFAEA}" dt="2024-01-24T11:10:17.032" v="1297" actId="6549"/>
          <ac:spMkLst>
            <pc:docMk/>
            <pc:sldMk cId="2348785433" sldId="849"/>
            <ac:spMk id="3" creationId="{0D72D8F2-5A08-407E-90B5-CCF9C283FCD1}"/>
          </ac:spMkLst>
        </pc:spChg>
        <pc:picChg chg="add mod">
          <ac:chgData name="Van Der Linden Elke" userId="0fc987b5-c91c-46ff-80bf-fddd2e1bfa1d" providerId="ADAL" clId="{8623996A-9DE7-4A1C-8EB8-EE355CFFFAEA}" dt="2024-01-24T12:04:46.911" v="2813" actId="1076"/>
          <ac:picMkLst>
            <pc:docMk/>
            <pc:sldMk cId="2348785433" sldId="849"/>
            <ac:picMk id="5" creationId="{D0077D70-5A42-E6D7-68D9-3D3CFCC037F1}"/>
          </ac:picMkLst>
        </pc:picChg>
      </pc:sldChg>
      <pc:sldChg chg="modSp add del mod">
        <pc:chgData name="Van Der Linden Elke" userId="0fc987b5-c91c-46ff-80bf-fddd2e1bfa1d" providerId="ADAL" clId="{8623996A-9DE7-4A1C-8EB8-EE355CFFFAEA}" dt="2024-01-29T11:01:21.857" v="3190" actId="20577"/>
        <pc:sldMkLst>
          <pc:docMk/>
          <pc:sldMk cId="3977337097" sldId="850"/>
        </pc:sldMkLst>
        <pc:spChg chg="mod">
          <ac:chgData name="Van Der Linden Elke" userId="0fc987b5-c91c-46ff-80bf-fddd2e1bfa1d" providerId="ADAL" clId="{8623996A-9DE7-4A1C-8EB8-EE355CFFFAEA}" dt="2024-01-29T11:01:21.857" v="3190" actId="20577"/>
          <ac:spMkLst>
            <pc:docMk/>
            <pc:sldMk cId="3977337097" sldId="850"/>
            <ac:spMk id="2" creationId="{07A3F709-DDD6-4A1C-A83B-BCB567E4CB26}"/>
          </ac:spMkLst>
        </pc:spChg>
        <pc:spChg chg="mod">
          <ac:chgData name="Van Der Linden Elke" userId="0fc987b5-c91c-46ff-80bf-fddd2e1bfa1d" providerId="ADAL" clId="{8623996A-9DE7-4A1C-8EB8-EE355CFFFAEA}" dt="2024-01-24T11:41:32.235" v="2163" actId="6549"/>
          <ac:spMkLst>
            <pc:docMk/>
            <pc:sldMk cId="3977337097" sldId="850"/>
            <ac:spMk id="3" creationId="{0D72D8F2-5A08-407E-90B5-CCF9C283FCD1}"/>
          </ac:spMkLst>
        </pc:spChg>
      </pc:sldChg>
      <pc:sldChg chg="modSp del mod">
        <pc:chgData name="Van Der Linden Elke" userId="0fc987b5-c91c-46ff-80bf-fddd2e1bfa1d" providerId="ADAL" clId="{8623996A-9DE7-4A1C-8EB8-EE355CFFFAEA}" dt="2024-01-24T11:51:05.234" v="2304" actId="47"/>
        <pc:sldMkLst>
          <pc:docMk/>
          <pc:sldMk cId="2840570583" sldId="851"/>
        </pc:sldMkLst>
        <pc:spChg chg="mod">
          <ac:chgData name="Van Der Linden Elke" userId="0fc987b5-c91c-46ff-80bf-fddd2e1bfa1d" providerId="ADAL" clId="{8623996A-9DE7-4A1C-8EB8-EE355CFFFAEA}" dt="2024-01-24T11:50:56.297" v="2303"/>
          <ac:spMkLst>
            <pc:docMk/>
            <pc:sldMk cId="2840570583" sldId="851"/>
            <ac:spMk id="2" creationId="{07A3F709-DDD6-4A1C-A83B-BCB567E4CB26}"/>
          </ac:spMkLst>
        </pc:spChg>
      </pc:sldChg>
      <pc:sldChg chg="addSp modSp mod delCm">
        <pc:chgData name="Van Der Linden Elke" userId="0fc987b5-c91c-46ff-80bf-fddd2e1bfa1d" providerId="ADAL" clId="{8623996A-9DE7-4A1C-8EB8-EE355CFFFAEA}" dt="2024-01-29T10:59:47.932" v="3189" actId="20577"/>
        <pc:sldMkLst>
          <pc:docMk/>
          <pc:sldMk cId="2836075796" sldId="852"/>
        </pc:sldMkLst>
        <pc:spChg chg="mod">
          <ac:chgData name="Van Der Linden Elke" userId="0fc987b5-c91c-46ff-80bf-fddd2e1bfa1d" providerId="ADAL" clId="{8623996A-9DE7-4A1C-8EB8-EE355CFFFAEA}" dt="2024-01-29T10:59:47.932" v="3189" actId="20577"/>
          <ac:spMkLst>
            <pc:docMk/>
            <pc:sldMk cId="2836075796" sldId="852"/>
            <ac:spMk id="2" creationId="{07A3F709-DDD6-4A1C-A83B-BCB567E4CB26}"/>
          </ac:spMkLst>
        </pc:spChg>
        <pc:picChg chg="add mod">
          <ac:chgData name="Van Der Linden Elke" userId="0fc987b5-c91c-46ff-80bf-fddd2e1bfa1d" providerId="ADAL" clId="{8623996A-9DE7-4A1C-8EB8-EE355CFFFAEA}" dt="2024-01-24T11:57:16.550" v="2564" actId="1076"/>
          <ac:picMkLst>
            <pc:docMk/>
            <pc:sldMk cId="2836075796" sldId="852"/>
            <ac:picMk id="5" creationId="{3C3F437D-2455-1895-20C8-83AC57A0099E}"/>
          </ac:picMkLst>
        </pc:picChg>
      </pc:sldChg>
      <pc:sldChg chg="delSp modSp add del mod">
        <pc:chgData name="Van Der Linden Elke" userId="0fc987b5-c91c-46ff-80bf-fddd2e1bfa1d" providerId="ADAL" clId="{8623996A-9DE7-4A1C-8EB8-EE355CFFFAEA}" dt="2024-01-24T12:01:01.524" v="2639" actId="6549"/>
        <pc:sldMkLst>
          <pc:docMk/>
          <pc:sldMk cId="554451048" sldId="853"/>
        </pc:sldMkLst>
        <pc:spChg chg="mod">
          <ac:chgData name="Van Der Linden Elke" userId="0fc987b5-c91c-46ff-80bf-fddd2e1bfa1d" providerId="ADAL" clId="{8623996A-9DE7-4A1C-8EB8-EE355CFFFAEA}" dt="2024-01-24T12:01:01.524" v="2639" actId="6549"/>
          <ac:spMkLst>
            <pc:docMk/>
            <pc:sldMk cId="554451048" sldId="853"/>
            <ac:spMk id="2" creationId="{07A3F709-DDD6-4A1C-A83B-BCB567E4CB26}"/>
          </ac:spMkLst>
        </pc:spChg>
        <pc:picChg chg="del">
          <ac:chgData name="Van Der Linden Elke" userId="0fc987b5-c91c-46ff-80bf-fddd2e1bfa1d" providerId="ADAL" clId="{8623996A-9DE7-4A1C-8EB8-EE355CFFFAEA}" dt="2024-01-24T11:59:29.401" v="2629" actId="478"/>
          <ac:picMkLst>
            <pc:docMk/>
            <pc:sldMk cId="554451048" sldId="853"/>
            <ac:picMk id="5" creationId="{3C3F437D-2455-1895-20C8-83AC57A0099E}"/>
          </ac:picMkLst>
        </pc:picChg>
      </pc:sldChg>
      <pc:sldChg chg="addSp delSp modSp mod">
        <pc:chgData name="Van Der Linden Elke" userId="0fc987b5-c91c-46ff-80bf-fddd2e1bfa1d" providerId="ADAL" clId="{8623996A-9DE7-4A1C-8EB8-EE355CFFFAEA}" dt="2024-01-29T11:10:39.718" v="3214" actId="255"/>
        <pc:sldMkLst>
          <pc:docMk/>
          <pc:sldMk cId="980487721" sldId="854"/>
        </pc:sldMkLst>
        <pc:graphicFrameChg chg="add del mod">
          <ac:chgData name="Van Der Linden Elke" userId="0fc987b5-c91c-46ff-80bf-fddd2e1bfa1d" providerId="ADAL" clId="{8623996A-9DE7-4A1C-8EB8-EE355CFFFAEA}" dt="2024-01-29T11:09:17.270" v="3203" actId="478"/>
          <ac:graphicFrameMkLst>
            <pc:docMk/>
            <pc:sldMk cId="980487721" sldId="854"/>
            <ac:graphicFrameMk id="2" creationId="{B38988C3-3AFB-52CB-155F-806A83317E22}"/>
          </ac:graphicFrameMkLst>
        </pc:graphicFrameChg>
        <pc:graphicFrameChg chg="add del mod modGraphic">
          <ac:chgData name="Van Der Linden Elke" userId="0fc987b5-c91c-46ff-80bf-fddd2e1bfa1d" providerId="ADAL" clId="{8623996A-9DE7-4A1C-8EB8-EE355CFFFAEA}" dt="2024-01-29T11:10:39.718" v="3214" actId="255"/>
          <ac:graphicFrameMkLst>
            <pc:docMk/>
            <pc:sldMk cId="980487721" sldId="854"/>
            <ac:graphicFrameMk id="5" creationId="{3D0F713D-4B35-6347-17B3-88CA7DD4DA14}"/>
          </ac:graphicFrameMkLst>
        </pc:graphicFrameChg>
        <pc:picChg chg="del">
          <ac:chgData name="Van Der Linden Elke" userId="0fc987b5-c91c-46ff-80bf-fddd2e1bfa1d" providerId="ADAL" clId="{8623996A-9DE7-4A1C-8EB8-EE355CFFFAEA}" dt="2024-01-29T11:07:11.482" v="3192" actId="478"/>
          <ac:picMkLst>
            <pc:docMk/>
            <pc:sldMk cId="980487721" sldId="854"/>
            <ac:picMk id="9" creationId="{686F543E-D380-4737-BDE4-ABB661CDF788}"/>
          </ac:picMkLst>
        </pc:picChg>
      </pc:sldChg>
      <pc:sldChg chg="del">
        <pc:chgData name="Van Der Linden Elke" userId="0fc987b5-c91c-46ff-80bf-fddd2e1bfa1d" providerId="ADAL" clId="{8623996A-9DE7-4A1C-8EB8-EE355CFFFAEA}" dt="2024-01-24T12:33:27.779" v="3162" actId="47"/>
        <pc:sldMkLst>
          <pc:docMk/>
          <pc:sldMk cId="2993243715" sldId="854"/>
        </pc:sldMkLst>
      </pc:sldChg>
      <pc:sldChg chg="add del">
        <pc:chgData name="Van Der Linden Elke" userId="0fc987b5-c91c-46ff-80bf-fddd2e1bfa1d" providerId="ADAL" clId="{8623996A-9DE7-4A1C-8EB8-EE355CFFFAEA}" dt="2024-01-24T12:01:39.964" v="2640" actId="47"/>
        <pc:sldMkLst>
          <pc:docMk/>
          <pc:sldMk cId="3436023133" sldId="854"/>
        </pc:sldMkLst>
      </pc:sldChg>
      <pc:sldChg chg="addSp delSp modSp mod">
        <pc:chgData name="Van Der Linden Elke" userId="0fc987b5-c91c-46ff-80bf-fddd2e1bfa1d" providerId="ADAL" clId="{8623996A-9DE7-4A1C-8EB8-EE355CFFFAEA}" dt="2024-01-29T11:10:45.952" v="3215" actId="255"/>
        <pc:sldMkLst>
          <pc:docMk/>
          <pc:sldMk cId="1596278631" sldId="855"/>
        </pc:sldMkLst>
        <pc:graphicFrameChg chg="add mod modGraphic">
          <ac:chgData name="Van Der Linden Elke" userId="0fc987b5-c91c-46ff-80bf-fddd2e1bfa1d" providerId="ADAL" clId="{8623996A-9DE7-4A1C-8EB8-EE355CFFFAEA}" dt="2024-01-29T11:10:45.952" v="3215" actId="255"/>
          <ac:graphicFrameMkLst>
            <pc:docMk/>
            <pc:sldMk cId="1596278631" sldId="855"/>
            <ac:graphicFrameMk id="2" creationId="{7B6C1716-DE1D-BE78-2B25-46A60344DEDD}"/>
          </ac:graphicFrameMkLst>
        </pc:graphicFrameChg>
        <pc:picChg chg="del">
          <ac:chgData name="Van Der Linden Elke" userId="0fc987b5-c91c-46ff-80bf-fddd2e1bfa1d" providerId="ADAL" clId="{8623996A-9DE7-4A1C-8EB8-EE355CFFFAEA}" dt="2024-01-29T11:07:14.722" v="3193" actId="478"/>
          <ac:picMkLst>
            <pc:docMk/>
            <pc:sldMk cId="1596278631" sldId="855"/>
            <ac:picMk id="5" creationId="{2E4C4C4F-CF50-4A9E-A1FD-2BAE1E571B44}"/>
          </ac:picMkLst>
        </pc:picChg>
      </pc:sldChg>
      <pc:sldChg chg="add del">
        <pc:chgData name="Van Der Linden Elke" userId="0fc987b5-c91c-46ff-80bf-fddd2e1bfa1d" providerId="ADAL" clId="{8623996A-9DE7-4A1C-8EB8-EE355CFFFAEA}" dt="2024-01-29T11:07:20.483" v="3195"/>
        <pc:sldMkLst>
          <pc:docMk/>
          <pc:sldMk cId="1238320971" sldId="856"/>
        </pc:sldMkLst>
      </pc:sldChg>
    </pc:docChg>
  </pc:docChgLst>
  <pc:docChgLst>
    <pc:chgData name="Van Der Linden Elke" userId="S::elke.vanderlinden@vlaanderen.be::0fc987b5-c91c-46ff-80bf-fddd2e1bfa1d" providerId="AD" clId="Web-{66BFF645-8C9F-96CC-F878-E945980EA243}"/>
    <pc:docChg chg="modSld">
      <pc:chgData name="Van Der Linden Elke" userId="S::elke.vanderlinden@vlaanderen.be::0fc987b5-c91c-46ff-80bf-fddd2e1bfa1d" providerId="AD" clId="Web-{66BFF645-8C9F-96CC-F878-E945980EA243}" dt="2024-01-30T10:07:11.478" v="4" actId="20577"/>
      <pc:docMkLst>
        <pc:docMk/>
      </pc:docMkLst>
      <pc:sldChg chg="modSp">
        <pc:chgData name="Van Der Linden Elke" userId="S::elke.vanderlinden@vlaanderen.be::0fc987b5-c91c-46ff-80bf-fddd2e1bfa1d" providerId="AD" clId="Web-{66BFF645-8C9F-96CC-F878-E945980EA243}" dt="2024-01-30T10:07:11.478" v="4" actId="20577"/>
        <pc:sldMkLst>
          <pc:docMk/>
          <pc:sldMk cId="4131280385" sldId="266"/>
        </pc:sldMkLst>
        <pc:spChg chg="mod">
          <ac:chgData name="Van Der Linden Elke" userId="S::elke.vanderlinden@vlaanderen.be::0fc987b5-c91c-46ff-80bf-fddd2e1bfa1d" providerId="AD" clId="Web-{66BFF645-8C9F-96CC-F878-E945980EA243}" dt="2024-01-30T10:07:11.478" v="4" actId="20577"/>
          <ac:spMkLst>
            <pc:docMk/>
            <pc:sldMk cId="4131280385" sldId="266"/>
            <ac:spMk id="3" creationId="{00000000-0000-0000-0000-000000000000}"/>
          </ac:spMkLst>
        </pc:spChg>
      </pc:sldChg>
      <pc:sldChg chg="modSp">
        <pc:chgData name="Van Der Linden Elke" userId="S::elke.vanderlinden@vlaanderen.be::0fc987b5-c91c-46ff-80bf-fddd2e1bfa1d" providerId="AD" clId="Web-{66BFF645-8C9F-96CC-F878-E945980EA243}" dt="2024-01-30T10:05:38.911" v="2" actId="20577"/>
        <pc:sldMkLst>
          <pc:docMk/>
          <pc:sldMk cId="4227214255" sldId="797"/>
        </pc:sldMkLst>
        <pc:spChg chg="mod">
          <ac:chgData name="Van Der Linden Elke" userId="S::elke.vanderlinden@vlaanderen.be::0fc987b5-c91c-46ff-80bf-fddd2e1bfa1d" providerId="AD" clId="Web-{66BFF645-8C9F-96CC-F878-E945980EA243}" dt="2024-01-30T10:05:38.911" v="2" actId="20577"/>
          <ac:spMkLst>
            <pc:docMk/>
            <pc:sldMk cId="4227214255" sldId="797"/>
            <ac:spMk id="5" creationId="{00000000-0000-0000-0000-000000000000}"/>
          </ac:spMkLst>
        </pc:spChg>
      </pc:sldChg>
      <pc:sldChg chg="delCm">
        <pc:chgData name="Van Der Linden Elke" userId="S::elke.vanderlinden@vlaanderen.be::0fc987b5-c91c-46ff-80bf-fddd2e1bfa1d" providerId="AD" clId="Web-{66BFF645-8C9F-96CC-F878-E945980EA243}" dt="2024-01-30T10:03:50.985" v="0"/>
        <pc:sldMkLst>
          <pc:docMk/>
          <pc:sldMk cId="2651423862" sldId="838"/>
        </pc:sldMkLst>
        <pc:extLst>
          <p:ext xmlns:p="http://schemas.openxmlformats.org/presentationml/2006/main" uri="{D6D511B9-2390-475A-947B-AFAB55BFBCF1}">
            <pc226:cmChg xmlns:pc226="http://schemas.microsoft.com/office/powerpoint/2022/06/main/command" chg="del">
              <pc226:chgData name="Van Der Linden Elke" userId="S::elke.vanderlinden@vlaanderen.be::0fc987b5-c91c-46ff-80bf-fddd2e1bfa1d" providerId="AD" clId="Web-{66BFF645-8C9F-96CC-F878-E945980EA243}" dt="2024-01-30T10:03:50.985" v="0"/>
              <pc2:cmMkLst xmlns:pc2="http://schemas.microsoft.com/office/powerpoint/2019/9/main/command">
                <pc:docMk/>
                <pc:sldMk cId="2651423862" sldId="838"/>
                <pc2:cmMk id="{7BD251E9-4E84-4BF1-A5EB-8DD5E0FE3775}"/>
              </pc2:cmMkLst>
            </pc226:cmChg>
          </p:ext>
        </pc:extLst>
      </pc:sldChg>
    </pc:docChg>
  </pc:docChgLst>
  <pc:docChgLst>
    <pc:chgData name="Van Der Linden Elke" userId="S::elke.vanderlinden@vlaanderen.be::0fc987b5-c91c-46ff-80bf-fddd2e1bfa1d" providerId="AD" clId="Web-{B2AE7A1E-1CE1-F15C-9E86-F8E7FE0A7EBD}"/>
    <pc:docChg chg="">
      <pc:chgData name="Van Der Linden Elke" userId="S::elke.vanderlinden@vlaanderen.be::0fc987b5-c91c-46ff-80bf-fddd2e1bfa1d" providerId="AD" clId="Web-{B2AE7A1E-1CE1-F15C-9E86-F8E7FE0A7EBD}" dt="2024-01-24T14:44:38.054" v="5"/>
      <pc:docMkLst>
        <pc:docMk/>
      </pc:docMkLst>
      <pc:sldChg chg="addCm delCm">
        <pc:chgData name="Van Der Linden Elke" userId="S::elke.vanderlinden@vlaanderen.be::0fc987b5-c91c-46ff-80bf-fddd2e1bfa1d" providerId="AD" clId="Web-{B2AE7A1E-1CE1-F15C-9E86-F8E7FE0A7EBD}" dt="2024-01-24T14:43:21.458" v="4"/>
        <pc:sldMkLst>
          <pc:docMk/>
          <pc:sldMk cId="1417338116" sldId="836"/>
        </pc:sldMkLst>
      </pc:sldChg>
      <pc:sldChg chg="addCm">
        <pc:chgData name="Van Der Linden Elke" userId="S::elke.vanderlinden@vlaanderen.be::0fc987b5-c91c-46ff-80bf-fddd2e1bfa1d" providerId="AD" clId="Web-{B2AE7A1E-1CE1-F15C-9E86-F8E7FE0A7EBD}" dt="2024-01-24T14:44:38.054" v="5"/>
        <pc:sldMkLst>
          <pc:docMk/>
          <pc:sldMk cId="2651423862" sldId="838"/>
        </pc:sldMkLst>
      </pc:sldChg>
      <pc:sldChg chg="addCm delCm">
        <pc:chgData name="Van Der Linden Elke" userId="S::elke.vanderlinden@vlaanderen.be::0fc987b5-c91c-46ff-80bf-fddd2e1bfa1d" providerId="AD" clId="Web-{B2AE7A1E-1CE1-F15C-9E86-F8E7FE0A7EBD}" dt="2024-01-24T14:42:17.910" v="2"/>
        <pc:sldMkLst>
          <pc:docMk/>
          <pc:sldMk cId="2836075796" sldId="852"/>
        </pc:sldMkLst>
      </pc:sldChg>
      <pc:sldChg chg="delCm">
        <pc:chgData name="Van Der Linden Elke" userId="S::elke.vanderlinden@vlaanderen.be::0fc987b5-c91c-46ff-80bf-fddd2e1bfa1d" providerId="AD" clId="Web-{B2AE7A1E-1CE1-F15C-9E86-F8E7FE0A7EBD}" dt="2024-01-24T14:41:42.065" v="1"/>
        <pc:sldMkLst>
          <pc:docMk/>
          <pc:sldMk cId="554451048" sldId="853"/>
        </pc:sldMkLst>
      </pc:sldChg>
    </pc:docChg>
  </pc:docChgLst>
  <pc:docChgLst>
    <pc:chgData name="Christiaens Lise" userId="S::lise.christiaens@vlaanderen.be::656ba7ca-492c-494a-aa0d-47e7c7cfdf0a" providerId="AD" clId="Web-{19FD8647-6FB9-985C-7491-F43E18AED72C}"/>
    <pc:docChg chg="modSld">
      <pc:chgData name="Christiaens Lise" userId="S::lise.christiaens@vlaanderen.be::656ba7ca-492c-494a-aa0d-47e7c7cfdf0a" providerId="AD" clId="Web-{19FD8647-6FB9-985C-7491-F43E18AED72C}" dt="2023-01-23T15:53:33.438" v="3" actId="20577"/>
      <pc:docMkLst>
        <pc:docMk/>
      </pc:docMkLst>
      <pc:sldChg chg="modSp">
        <pc:chgData name="Christiaens Lise" userId="S::lise.christiaens@vlaanderen.be::656ba7ca-492c-494a-aa0d-47e7c7cfdf0a" providerId="AD" clId="Web-{19FD8647-6FB9-985C-7491-F43E18AED72C}" dt="2023-01-23T15:53:33.438" v="3" actId="20577"/>
        <pc:sldMkLst>
          <pc:docMk/>
          <pc:sldMk cId="2977247001" sldId="823"/>
        </pc:sldMkLst>
        <pc:spChg chg="mod">
          <ac:chgData name="Christiaens Lise" userId="S::lise.christiaens@vlaanderen.be::656ba7ca-492c-494a-aa0d-47e7c7cfdf0a" providerId="AD" clId="Web-{19FD8647-6FB9-985C-7491-F43E18AED72C}" dt="2023-01-23T15:53:33.438" v="3" actId="20577"/>
          <ac:spMkLst>
            <pc:docMk/>
            <pc:sldMk cId="2977247001" sldId="823"/>
            <ac:spMk id="2" creationId="{07A3F709-DDD6-4A1C-A83B-BCB567E4CB26}"/>
          </ac:spMkLst>
        </pc:spChg>
      </pc:sldChg>
    </pc:docChg>
  </pc:docChgLst>
  <pc:docChgLst>
    <pc:chgData name="Christiaens Lise" userId="S::lise.christiaens@vlaanderen.be::656ba7ca-492c-494a-aa0d-47e7c7cfdf0a" providerId="AD" clId="Web-{D51F4C64-C2F6-FD6E-C86F-B1756916DBCF}"/>
    <pc:docChg chg="modSld">
      <pc:chgData name="Christiaens Lise" userId="S::lise.christiaens@vlaanderen.be::656ba7ca-492c-494a-aa0d-47e7c7cfdf0a" providerId="AD" clId="Web-{D51F4C64-C2F6-FD6E-C86F-B1756916DBCF}" dt="2022-01-17T15:40:57.235" v="47" actId="20577"/>
      <pc:docMkLst>
        <pc:docMk/>
      </pc:docMkLst>
      <pc:sldChg chg="modSp">
        <pc:chgData name="Christiaens Lise" userId="S::lise.christiaens@vlaanderen.be::656ba7ca-492c-494a-aa0d-47e7c7cfdf0a" providerId="AD" clId="Web-{D51F4C64-C2F6-FD6E-C86F-B1756916DBCF}" dt="2022-01-17T15:40:17.608" v="45" actId="20577"/>
        <pc:sldMkLst>
          <pc:docMk/>
          <pc:sldMk cId="1349663550" sldId="302"/>
        </pc:sldMkLst>
        <pc:spChg chg="mod">
          <ac:chgData name="Christiaens Lise" userId="S::lise.christiaens@vlaanderen.be::656ba7ca-492c-494a-aa0d-47e7c7cfdf0a" providerId="AD" clId="Web-{D51F4C64-C2F6-FD6E-C86F-B1756916DBCF}" dt="2022-01-17T15:40:17.608" v="45" actId="20577"/>
          <ac:spMkLst>
            <pc:docMk/>
            <pc:sldMk cId="1349663550" sldId="302"/>
            <ac:spMk id="5" creationId="{00000000-0000-0000-0000-000000000000}"/>
          </ac:spMkLst>
        </pc:spChg>
      </pc:sldChg>
      <pc:sldChg chg="modSp">
        <pc:chgData name="Christiaens Lise" userId="S::lise.christiaens@vlaanderen.be::656ba7ca-492c-494a-aa0d-47e7c7cfdf0a" providerId="AD" clId="Web-{D51F4C64-C2F6-FD6E-C86F-B1756916DBCF}" dt="2022-01-17T15:40:57.235" v="47" actId="20577"/>
        <pc:sldMkLst>
          <pc:docMk/>
          <pc:sldMk cId="4080627634" sldId="386"/>
        </pc:sldMkLst>
        <pc:spChg chg="mod">
          <ac:chgData name="Christiaens Lise" userId="S::lise.christiaens@vlaanderen.be::656ba7ca-492c-494a-aa0d-47e7c7cfdf0a" providerId="AD" clId="Web-{D51F4C64-C2F6-FD6E-C86F-B1756916DBCF}" dt="2022-01-17T15:40:57.235" v="47" actId="20577"/>
          <ac:spMkLst>
            <pc:docMk/>
            <pc:sldMk cId="4080627634" sldId="386"/>
            <ac:spMk id="6" creationId="{00000000-0000-0000-0000-000000000000}"/>
          </ac:spMkLst>
        </pc:spChg>
      </pc:sldChg>
    </pc:docChg>
  </pc:docChgLst>
  <pc:docChgLst>
    <pc:chgData name="Christiaens Lise" userId="656ba7ca-492c-494a-aa0d-47e7c7cfdf0a" providerId="ADAL" clId="{20BC84B5-ECA6-44BC-B70F-5ECFB85A14EE}"/>
    <pc:docChg chg="custSel modSld">
      <pc:chgData name="Christiaens Lise" userId="656ba7ca-492c-494a-aa0d-47e7c7cfdf0a" providerId="ADAL" clId="{20BC84B5-ECA6-44BC-B70F-5ECFB85A14EE}" dt="2022-02-03T11:45:48.600" v="77" actId="1592"/>
      <pc:docMkLst>
        <pc:docMk/>
      </pc:docMkLst>
      <pc:sldChg chg="delCm">
        <pc:chgData name="Christiaens Lise" userId="656ba7ca-492c-494a-aa0d-47e7c7cfdf0a" providerId="ADAL" clId="{20BC84B5-ECA6-44BC-B70F-5ECFB85A14EE}" dt="2022-02-03T11:45:19.905" v="76" actId="1592"/>
        <pc:sldMkLst>
          <pc:docMk/>
          <pc:sldMk cId="3955705594" sldId="513"/>
        </pc:sldMkLst>
      </pc:sldChg>
      <pc:sldChg chg="delCm">
        <pc:chgData name="Christiaens Lise" userId="656ba7ca-492c-494a-aa0d-47e7c7cfdf0a" providerId="ADAL" clId="{20BC84B5-ECA6-44BC-B70F-5ECFB85A14EE}" dt="2022-02-03T11:44:52.970" v="74" actId="1592"/>
        <pc:sldMkLst>
          <pc:docMk/>
          <pc:sldMk cId="1753710439" sldId="566"/>
        </pc:sldMkLst>
      </pc:sldChg>
      <pc:sldChg chg="addCm">
        <pc:chgData name="Christiaens Lise" userId="656ba7ca-492c-494a-aa0d-47e7c7cfdf0a" providerId="ADAL" clId="{20BC84B5-ECA6-44BC-B70F-5ECFB85A14EE}" dt="2022-02-03T11:27:36.886" v="4" actId="1589"/>
        <pc:sldMkLst>
          <pc:docMk/>
          <pc:sldMk cId="1417338116" sldId="836"/>
        </pc:sldMkLst>
      </pc:sldChg>
      <pc:sldChg chg="modSp mod">
        <pc:chgData name="Christiaens Lise" userId="656ba7ca-492c-494a-aa0d-47e7c7cfdf0a" providerId="ADAL" clId="{20BC84B5-ECA6-44BC-B70F-5ECFB85A14EE}" dt="2022-02-03T11:18:59.069" v="3" actId="5793"/>
        <pc:sldMkLst>
          <pc:docMk/>
          <pc:sldMk cId="3823840928" sldId="837"/>
        </pc:sldMkLst>
        <pc:spChg chg="mod">
          <ac:chgData name="Christiaens Lise" userId="656ba7ca-492c-494a-aa0d-47e7c7cfdf0a" providerId="ADAL" clId="{20BC84B5-ECA6-44BC-B70F-5ECFB85A14EE}" dt="2022-02-03T11:18:59.069" v="3" actId="5793"/>
          <ac:spMkLst>
            <pc:docMk/>
            <pc:sldMk cId="3823840928" sldId="837"/>
            <ac:spMk id="3" creationId="{FFD22C28-785E-42A2-89C6-EC6E81746FE3}"/>
          </ac:spMkLst>
        </pc:spChg>
      </pc:sldChg>
      <pc:sldChg chg="delCm">
        <pc:chgData name="Christiaens Lise" userId="656ba7ca-492c-494a-aa0d-47e7c7cfdf0a" providerId="ADAL" clId="{20BC84B5-ECA6-44BC-B70F-5ECFB85A14EE}" dt="2022-02-03T11:45:48.600" v="77" actId="1592"/>
        <pc:sldMkLst>
          <pc:docMk/>
          <pc:sldMk cId="2651423862" sldId="838"/>
        </pc:sldMkLst>
      </pc:sldChg>
      <pc:sldChg chg="modSp mod">
        <pc:chgData name="Christiaens Lise" userId="656ba7ca-492c-494a-aa0d-47e7c7cfdf0a" providerId="ADAL" clId="{20BC84B5-ECA6-44BC-B70F-5ECFB85A14EE}" dt="2022-02-03T11:43:32.365" v="71" actId="14"/>
        <pc:sldMkLst>
          <pc:docMk/>
          <pc:sldMk cId="1337825055" sldId="839"/>
        </pc:sldMkLst>
        <pc:spChg chg="mod">
          <ac:chgData name="Christiaens Lise" userId="656ba7ca-492c-494a-aa0d-47e7c7cfdf0a" providerId="ADAL" clId="{20BC84B5-ECA6-44BC-B70F-5ECFB85A14EE}" dt="2022-02-03T11:43:32.365" v="71" actId="14"/>
          <ac:spMkLst>
            <pc:docMk/>
            <pc:sldMk cId="1337825055" sldId="839"/>
            <ac:spMk id="3" creationId="{FFD22C28-785E-42A2-89C6-EC6E81746FE3}"/>
          </ac:spMkLst>
        </pc:spChg>
      </pc:sldChg>
      <pc:sldChg chg="delCm">
        <pc:chgData name="Christiaens Lise" userId="656ba7ca-492c-494a-aa0d-47e7c7cfdf0a" providerId="ADAL" clId="{20BC84B5-ECA6-44BC-B70F-5ECFB85A14EE}" dt="2022-02-03T11:43:49.143" v="72" actId="1592"/>
        <pc:sldMkLst>
          <pc:docMk/>
          <pc:sldMk cId="4011512247" sldId="840"/>
        </pc:sldMkLst>
      </pc:sldChg>
      <pc:sldChg chg="delCm">
        <pc:chgData name="Christiaens Lise" userId="656ba7ca-492c-494a-aa0d-47e7c7cfdf0a" providerId="ADAL" clId="{20BC84B5-ECA6-44BC-B70F-5ECFB85A14EE}" dt="2022-02-03T11:44:10.841" v="73" actId="1592"/>
        <pc:sldMkLst>
          <pc:docMk/>
          <pc:sldMk cId="1176514199" sldId="842"/>
        </pc:sldMkLst>
      </pc:sldChg>
      <pc:sldChg chg="delCm">
        <pc:chgData name="Christiaens Lise" userId="656ba7ca-492c-494a-aa0d-47e7c7cfdf0a" providerId="ADAL" clId="{20BC84B5-ECA6-44BC-B70F-5ECFB85A14EE}" dt="2022-02-03T11:45:02.986" v="75" actId="1592"/>
        <pc:sldMkLst>
          <pc:docMk/>
          <pc:sldMk cId="2206609597" sldId="8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205446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_herkennen">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11" name="Graphic 10" descr="Oog">
            <a:extLst>
              <a:ext uri="{FF2B5EF4-FFF2-40B4-BE49-F238E27FC236}">
                <a16:creationId xmlns:a16="http://schemas.microsoft.com/office/drawing/2014/main" id="{2C8851FD-F32B-4B23-8BCA-4F00F2542E9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3162" y="84972"/>
            <a:ext cx="1033266" cy="1033266"/>
          </a:xfrm>
          <a:prstGeom prst="rect">
            <a:avLst/>
          </a:prstGeom>
        </p:spPr>
      </p:pic>
    </p:spTree>
    <p:extLst>
      <p:ext uri="{BB962C8B-B14F-4D97-AF65-F5344CB8AC3E}">
        <p14:creationId xmlns:p14="http://schemas.microsoft.com/office/powerpoint/2010/main" val="239921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76993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386931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08946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71371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248917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135766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940469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24" r:id="rId3"/>
    <p:sldLayoutId id="2147483730" r:id="rId4"/>
    <p:sldLayoutId id="2147483731" r:id="rId5"/>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52516"/>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7" r:id="rId3"/>
    <p:sldLayoutId id="2147483738" r:id="rId4"/>
    <p:sldLayoutId id="2147483740" r:id="rId5"/>
    <p:sldLayoutId id="2147483744" r:id="rId6"/>
  </p:sldLayoutIdLst>
  <p:hf hdr="0" ftr="0" dt="0"/>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9.jpeg"/><Relationship Id="rId1" Type="http://schemas.openxmlformats.org/officeDocument/2006/relationships/slideLayout" Target="../slideLayouts/slideLayout9.xml"/><Relationship Id="rId4" Type="http://schemas.openxmlformats.org/officeDocument/2006/relationships/image" Target="../media/image75.sv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1.jpeg"/><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9.xml"/><Relationship Id="rId4" Type="http://schemas.openxmlformats.org/officeDocument/2006/relationships/image" Target="../media/image123.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jpeg"/><Relationship Id="rId1" Type="http://schemas.openxmlformats.org/officeDocument/2006/relationships/slideLayout" Target="../slideLayouts/slideLayout10.xml"/><Relationship Id="rId4" Type="http://schemas.openxmlformats.org/officeDocument/2006/relationships/image" Target="../media/image128.png"/></Relationships>
</file>

<file path=ppt/slides/_rels/slide14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png"/><Relationship Id="rId1" Type="http://schemas.openxmlformats.org/officeDocument/2006/relationships/slideLayout" Target="../slideLayouts/slideLayout10.xml"/><Relationship Id="rId4" Type="http://schemas.openxmlformats.org/officeDocument/2006/relationships/image" Target="../media/image131.jpeg"/></Relationships>
</file>

<file path=ppt/slides/_rels/slide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75.svg"/></Relationships>
</file>

<file path=ppt/slides/_rels/slide1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hyperlink" Target="https://www.vlaanderen.be/epc-pedia/informatie-voor-toekomstige-energiedeskundigen-type-a/epc-gemeenschappelijke-delen" TargetMode="Externa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8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geopunt.be/" TargetMode="Externa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xml"/><Relationship Id="rId4" Type="http://schemas.openxmlformats.org/officeDocument/2006/relationships/image" Target="../media/image166.jpeg"/></Relationships>
</file>

<file path=ppt/slides/_rels/slide21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jpeg"/></Relationships>
</file>

<file path=ppt/slides/_rels/slide22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4" Type="http://schemas.openxmlformats.org/officeDocument/2006/relationships/image" Target="../media/image183.jpeg"/></Relationships>
</file>

<file path=ppt/slides/_rels/slide2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41.gif"/><Relationship Id="rId1" Type="http://schemas.openxmlformats.org/officeDocument/2006/relationships/slideLayout" Target="../slideLayouts/slideLayout1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9.xml"/></Relationships>
</file>

<file path=ppt/slides/_rels/slide23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0.xml"/><Relationship Id="rId4" Type="http://schemas.openxmlformats.org/officeDocument/2006/relationships/image" Target="../media/image192.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1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9.xml"/></Relationships>
</file>

<file path=ppt/slides/_rels/slide253.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9.xml"/></Relationships>
</file>

<file path=ppt/slides/_rels/slide25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10.xml"/></Relationships>
</file>

<file path=ppt/slides/_rels/slide25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5.xml"/><Relationship Id="rId4" Type="http://schemas.openxmlformats.org/officeDocument/2006/relationships/image" Target="../media/image166.jpeg"/></Relationships>
</file>

<file path=ppt/slides/_rels/slide25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1.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jpeg"/><Relationship Id="rId7"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5.jpeg"/><Relationship Id="rId9" Type="http://schemas.openxmlformats.org/officeDocument/2006/relationships/image" Target="../media/image36.jpe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png"/><Relationship Id="rId7"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image" Target="../media/image84.emf"/><Relationship Id="rId4" Type="http://schemas.openxmlformats.org/officeDocument/2006/relationships/image" Target="../media/image83.emf"/></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emf"/></Relationships>
</file>

<file path=ppt/slides/_rels/slide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520817" y="5030874"/>
            <a:ext cx="7848872" cy="1152128"/>
          </a:xfrm>
        </p:spPr>
        <p:txBody>
          <a:bodyPr lIns="91440" tIns="45720" rIns="91440" bIns="45720" anchor="t">
            <a:normAutofit/>
          </a:bodyPr>
          <a:lstStyle/>
          <a:p>
            <a:pPr algn="ctr"/>
            <a:r>
              <a:rPr lang="nl-BE" sz="2400" b="1">
                <a:solidFill>
                  <a:srgbClr val="105269"/>
                </a:solidFill>
              </a:rPr>
              <a:t>Jouw naam</a:t>
            </a:r>
          </a:p>
          <a:p>
            <a:pPr algn="ctr"/>
            <a:endParaRPr lang="nl-BE" sz="2400">
              <a:solidFill>
                <a:srgbClr val="105269"/>
              </a:solidFill>
            </a:endParaRPr>
          </a:p>
          <a:p>
            <a:pPr algn="ctr"/>
            <a:r>
              <a:rPr lang="nl-BE" sz="2000">
                <a:solidFill>
                  <a:srgbClr val="105269"/>
                </a:solidFill>
                <a:latin typeface="Calibri"/>
                <a:ea typeface="Calibri"/>
                <a:cs typeface="Calibri"/>
              </a:rPr>
              <a:t>Datum … maand … 2024</a:t>
            </a:r>
            <a:endParaRPr lang="nl-BE" sz="14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509019" y="906468"/>
            <a:ext cx="8064896" cy="3528392"/>
          </a:xfrm>
          <a:prstGeom prst="rect">
            <a:avLst/>
          </a:prstGeom>
        </p:spPr>
        <p:txBody>
          <a:bodyPr anchor="t">
            <a:normAutofit/>
          </a:bodyPr>
          <a:lstStyle>
            <a:lvl1pPr>
              <a:lnSpc>
                <a:spcPts val="5400"/>
              </a:lnSpc>
              <a:defRPr sz="5400" baseline="0">
                <a:solidFill>
                  <a:srgbClr val="105269"/>
                </a:solidFill>
              </a:defRPr>
            </a:lvl1pPr>
          </a:lstStyle>
          <a:p>
            <a:pPr algn="ctr"/>
            <a:r>
              <a:rPr lang="nl-BE" sz="3700">
                <a:latin typeface="Calibri"/>
                <a:cs typeface="Calibri"/>
              </a:rPr>
              <a:t>DEEL  IV:</a:t>
            </a:r>
            <a:br>
              <a:rPr lang="nl-BE" sz="3700"/>
            </a:br>
            <a:r>
              <a:rPr lang="nl-BE" sz="3700">
                <a:latin typeface="Calibri"/>
                <a:cs typeface="Calibri"/>
              </a:rPr>
              <a:t>Beschermde volume</a:t>
            </a:r>
            <a:br>
              <a:rPr lang="nl-BE" sz="3700"/>
            </a:br>
            <a:r>
              <a:rPr lang="nl-BE" sz="3700">
                <a:latin typeface="Calibri"/>
                <a:cs typeface="Calibri"/>
              </a:rPr>
              <a:t>Bruikbare vloeroppervlakte</a:t>
            </a:r>
            <a:br>
              <a:rPr lang="nl-BE" sz="3700"/>
            </a:br>
            <a:r>
              <a:rPr lang="nl-BE" sz="3700">
                <a:latin typeface="Calibri"/>
                <a:cs typeface="Calibri"/>
              </a:rPr>
              <a:t>Gebouwschil</a:t>
            </a:r>
            <a:br>
              <a:rPr lang="nl-BE" sz="3700"/>
            </a:br>
            <a:r>
              <a:rPr lang="nl-BE" sz="3700">
                <a:latin typeface="Calibri"/>
                <a:cs typeface="Calibri"/>
              </a:rPr>
              <a:t>Begrenzingen</a:t>
            </a: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begrenzingen</a:t>
            </a:r>
          </a:p>
          <a:p>
            <a:pPr lvl="1">
              <a:defRPr/>
            </a:pPr>
            <a:r>
              <a:rPr lang="nl-BE" b="1"/>
              <a:t>Kelder</a:t>
            </a:r>
            <a:r>
              <a:rPr lang="nl-BE"/>
              <a:t> = (groep van) ruimte(n) die </a:t>
            </a:r>
          </a:p>
          <a:p>
            <a:pPr lvl="2">
              <a:defRPr/>
            </a:pPr>
            <a:r>
              <a:rPr lang="nl-BE"/>
              <a:t>zich grotendeels onder het maaiveld* bevindt </a:t>
            </a:r>
            <a:r>
              <a:rPr lang="nl-BE" b="1"/>
              <a:t>én </a:t>
            </a:r>
          </a:p>
          <a:p>
            <a:pPr lvl="2">
              <a:defRPr/>
            </a:pPr>
            <a:r>
              <a:rPr lang="nl-BE"/>
              <a:t>waarvan de verticale oppervlakken voor meer dan 70% grenzen aan grond</a:t>
            </a:r>
          </a:p>
          <a:p>
            <a:pPr marL="896938" indent="0">
              <a:buNone/>
            </a:pPr>
            <a:r>
              <a:rPr lang="nl-BE" sz="1800" i="1"/>
              <a:t>*Het maaiveld is het natuurlijke terrein dat de ondergrond afdekt </a:t>
            </a:r>
            <a:r>
              <a:rPr lang="nl-BE" sz="1800" i="1">
                <a:sym typeface="Wingdings" panose="05000000000000000000" pitchFamily="2" charset="2"/>
              </a:rPr>
              <a:t> </a:t>
            </a:r>
            <a:r>
              <a:rPr lang="nl-BE" sz="1800" i="1"/>
              <a:t>de bovenkant van de grond</a:t>
            </a:r>
          </a:p>
          <a:p>
            <a:endParaRPr lang="nl-BE" sz="2000"/>
          </a:p>
          <a:p>
            <a:r>
              <a:rPr lang="nl-BE"/>
              <a:t>Hoe bepalen of een verdieping een kelder is?</a:t>
            </a:r>
          </a:p>
          <a:p>
            <a:pPr lvl="1"/>
            <a:r>
              <a:rPr lang="nl-BE"/>
              <a:t>Beschouw de groep van ruimten (dus niet elke ruimte afzonderlijk)</a:t>
            </a:r>
          </a:p>
          <a:p>
            <a:pPr lvl="1"/>
            <a:r>
              <a:rPr lang="nl-BE"/>
              <a:t>Kijk naar de verticale oppervlakken die de buitenste omtrek van de kelder bepalen</a:t>
            </a:r>
          </a:p>
          <a:p>
            <a:pPr lvl="1"/>
            <a:endParaRPr lang="nl-BE"/>
          </a:p>
          <a:p>
            <a:pPr lvl="2">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Beschermde volume (BV) (IV.1)</a:t>
            </a:r>
            <a:endParaRPr lang="nl-BE">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731130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b="1">
                <a:sym typeface="Wingdings" panose="05000000000000000000" pitchFamily="2" charset="2"/>
              </a:rPr>
              <a:t> in BV</a:t>
            </a:r>
            <a:endParaRPr lang="nl-BE" b="1"/>
          </a:p>
          <a:p>
            <a:pPr marL="288000" lvl="1">
              <a:buSzPct val="90000"/>
              <a:buBlip>
                <a:blip r:embed="rId2"/>
              </a:buBlip>
              <a:defRPr/>
            </a:pPr>
            <a:endParaRPr lang="nl-BE" b="1"/>
          </a:p>
          <a:p>
            <a:pPr marL="288000" lvl="1">
              <a:buSzPct val="90000"/>
              <a:buBlip>
                <a:blip r:embed="rId2"/>
              </a:buBlip>
              <a:defRPr/>
            </a:pPr>
            <a:r>
              <a:rPr lang="nl-BE" b="1"/>
              <a:t>Voorwaarden</a:t>
            </a:r>
            <a:r>
              <a:rPr lang="nl-BE"/>
              <a:t>:</a:t>
            </a:r>
          </a:p>
          <a:p>
            <a:pPr lvl="1">
              <a:defRPr/>
            </a:pPr>
            <a:r>
              <a:rPr lang="nl-BE"/>
              <a:t>Ondersteunende functie</a:t>
            </a:r>
          </a:p>
          <a:p>
            <a:pPr lvl="2">
              <a:defRPr/>
            </a:pPr>
            <a:r>
              <a:rPr lang="nl-BE"/>
              <a:t>Men moet kunnen verblijven in de ruimte &amp;	</a:t>
            </a:r>
          </a:p>
          <a:p>
            <a:pPr lvl="2">
              <a:defRPr/>
            </a:pPr>
            <a:r>
              <a:rPr lang="nl-BE"/>
              <a:t>Bij wooneenheid: ruimte moet bewonen ondersteunen</a:t>
            </a:r>
          </a:p>
          <a:p>
            <a:pPr lvl="2">
              <a:defRPr/>
            </a:pPr>
            <a:r>
              <a:rPr lang="nl-BE"/>
              <a:t>Bij kleine niet-residentiële eenheid: ruimte moet uitoefenen van de functie ondersteunen</a:t>
            </a:r>
          </a:p>
          <a:p>
            <a:pPr lvl="2">
              <a:defRPr/>
            </a:pPr>
            <a:r>
              <a:rPr lang="nl-BE"/>
              <a:t>Bij gemeenschappelijke delen van appartementsgebouw: ruimte moet verblijf ondersteunen</a:t>
            </a:r>
          </a:p>
          <a:p>
            <a:pPr lvl="1">
              <a:defRPr/>
            </a:pPr>
            <a:r>
              <a:rPr lang="nl-BE"/>
              <a:t>Schildelen met grootste warmteweerstand vormen grens van BV</a:t>
            </a:r>
          </a:p>
          <a:p>
            <a:pPr lvl="1">
              <a:buFont typeface="Wingdings" panose="05000000000000000000" pitchFamily="2" charset="2"/>
              <a:buChar char="à"/>
              <a:defRPr/>
            </a:pPr>
            <a:endParaRPr lang="nl-BE"/>
          </a:p>
          <a:p>
            <a:pPr marL="288000" lvl="1">
              <a:buSzPct val="90000"/>
              <a:buBlip>
                <a:blip r:embed="rId2"/>
              </a:buBlip>
              <a:defRPr/>
            </a:pPr>
            <a:r>
              <a:rPr lang="nl-BE"/>
              <a:t>Ruimte zonder ondersteunende functie</a:t>
            </a:r>
            <a:r>
              <a:rPr lang="nl-BE">
                <a:sym typeface="Wingdings" panose="05000000000000000000" pitchFamily="2" charset="2"/>
              </a:rPr>
              <a:t> niet in BV</a:t>
            </a:r>
            <a:endParaRPr lang="nl-BE"/>
          </a:p>
          <a:p>
            <a:pPr lvl="1">
              <a:defRPr/>
            </a:pPr>
            <a:r>
              <a:rPr lang="nl-BE" b="1">
                <a:sym typeface="Wingdings" panose="05000000000000000000" pitchFamily="2" charset="2"/>
              </a:rPr>
              <a:t>Belangrijk</a:t>
            </a:r>
            <a:r>
              <a:rPr lang="nl-BE">
                <a:sym typeface="Wingdings" panose="05000000000000000000" pitchFamily="2" charset="2"/>
              </a:rPr>
              <a:t>: controleer eerst nog eens stap 3!</a:t>
            </a:r>
            <a:endParaRPr lang="nl-BE"/>
          </a:p>
          <a:p>
            <a:pPr lvl="1">
              <a:defRPr/>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280640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p>
          <a:p>
            <a:pPr marL="288000" lvl="1">
              <a:buSzPct val="90000"/>
              <a:buBlip>
                <a:blip r:embed="rId2"/>
              </a:buBlip>
              <a:defRPr/>
            </a:pPr>
            <a:endParaRPr lang="nl-BE" b="1"/>
          </a:p>
          <a:p>
            <a:pPr marL="288000" lvl="1">
              <a:buSzPct val="90000"/>
              <a:buBlip>
                <a:blip r:embed="rId2"/>
              </a:buBlip>
              <a:defRPr/>
            </a:pPr>
            <a:r>
              <a:rPr lang="nl-BE" b="1"/>
              <a:t>Let op: </a:t>
            </a:r>
            <a:r>
              <a:rPr lang="nl-BE"/>
              <a:t>Volgende ruimten worden </a:t>
            </a:r>
            <a:r>
              <a:rPr lang="nl-BE" b="1"/>
              <a:t>nooit</a:t>
            </a:r>
            <a:r>
              <a:rPr lang="nl-BE"/>
              <a:t> aan stap 5 getoetst:</a:t>
            </a:r>
          </a:p>
          <a:p>
            <a:pPr lvl="1">
              <a:defRPr/>
            </a:pPr>
            <a:r>
              <a:rPr lang="nl-BE"/>
              <a:t>Kelders</a:t>
            </a:r>
          </a:p>
          <a:p>
            <a:endParaRPr lang="nl-BE" b="1"/>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765950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Voorwaarden </a:t>
            </a:r>
            <a:r>
              <a:rPr lang="nl-BE"/>
              <a:t>(deel 1):</a:t>
            </a:r>
          </a:p>
          <a:p>
            <a:pPr lvl="1">
              <a:defRPr/>
            </a:pPr>
            <a:r>
              <a:rPr lang="nl-BE" b="1"/>
              <a:t>Voorwaarden om te kunnen verblijven in de ruimte </a:t>
            </a:r>
          </a:p>
          <a:p>
            <a:pPr lvl="2">
              <a:defRPr/>
            </a:pPr>
            <a:r>
              <a:rPr lang="nl-BE"/>
              <a:t>Ruimte is </a:t>
            </a:r>
            <a:r>
              <a:rPr lang="nl-BE" b="1"/>
              <a:t>rechtstreeks toegankelijk vanuit BV</a:t>
            </a:r>
          </a:p>
          <a:p>
            <a:pPr lvl="2">
              <a:defRPr/>
            </a:pPr>
            <a:r>
              <a:rPr lang="nl-BE"/>
              <a:t>Ruimte beschikt over </a:t>
            </a:r>
            <a:r>
              <a:rPr lang="nl-BE" b="1"/>
              <a:t>natuurlijke of vaste verlichting</a:t>
            </a:r>
          </a:p>
          <a:p>
            <a:pPr lvl="2">
              <a:defRPr/>
            </a:pPr>
            <a:r>
              <a:rPr lang="nl-BE"/>
              <a:t>Ruimte heeft op minstens één plaats </a:t>
            </a:r>
            <a:r>
              <a:rPr lang="nl-BE" b="1"/>
              <a:t>een vrije hoogte ≥ 180cm</a:t>
            </a:r>
          </a:p>
          <a:p>
            <a:pPr marL="864000" lvl="3" indent="0">
              <a:buNone/>
              <a:defRPr/>
            </a:pPr>
            <a:r>
              <a:rPr lang="nl-BE"/>
              <a:t>	</a:t>
            </a:r>
          </a:p>
          <a:p>
            <a:pPr lvl="1">
              <a:buFont typeface="Wingdings" panose="05000000000000000000" pitchFamily="2" charset="2"/>
              <a:buChar char="à"/>
              <a:defRPr/>
            </a:pPr>
            <a:endParaRPr lang="nl-BE"/>
          </a:p>
          <a:p>
            <a:pPr lvl="1">
              <a:defRPr/>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5253550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Voorwaarden </a:t>
            </a:r>
            <a:r>
              <a:rPr lang="nl-BE"/>
              <a:t>(deel 2):</a:t>
            </a:r>
          </a:p>
          <a:p>
            <a:pPr lvl="1">
              <a:defRPr/>
            </a:pPr>
            <a:r>
              <a:rPr lang="nl-BE" b="1"/>
              <a:t>Welke functies zijn ondersteunend bij een wooneenheid?</a:t>
            </a:r>
          </a:p>
          <a:p>
            <a:pPr marL="864000" lvl="3" indent="0">
              <a:buNone/>
              <a:defRPr/>
            </a:pPr>
            <a:r>
              <a:rPr lang="nl-BE"/>
              <a:t>	</a:t>
            </a:r>
          </a:p>
          <a:p>
            <a:pPr lvl="1">
              <a:buFont typeface="Wingdings" panose="05000000000000000000" pitchFamily="2" charset="2"/>
              <a:buChar char="à"/>
              <a:defRPr/>
            </a:pPr>
            <a:endParaRPr lang="nl-BE"/>
          </a:p>
          <a:p>
            <a:pPr lvl="1">
              <a:defRPr/>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descr="Afbeelding met schermafbeelding&#10;&#10;Automatisch gegenereerde beschrijving">
            <a:extLst>
              <a:ext uri="{FF2B5EF4-FFF2-40B4-BE49-F238E27FC236}">
                <a16:creationId xmlns:a16="http://schemas.microsoft.com/office/drawing/2014/main" id="{A6B9C0D9-F1C8-4FAE-B915-9E9869EB6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79" y="3324566"/>
            <a:ext cx="5865561" cy="2984754"/>
          </a:xfrm>
          <a:prstGeom prst="rect">
            <a:avLst/>
          </a:prstGeom>
        </p:spPr>
      </p:pic>
    </p:spTree>
    <p:extLst>
      <p:ext uri="{BB962C8B-B14F-4D97-AF65-F5344CB8AC3E}">
        <p14:creationId xmlns:p14="http://schemas.microsoft.com/office/powerpoint/2010/main" val="12104065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4489648" cy="4968552"/>
          </a:xfrm>
        </p:spPr>
        <p:txBody>
          <a:bodyPr/>
          <a:lstStyle/>
          <a:p>
            <a:pPr marL="288000" lvl="1">
              <a:buSzPct val="90000"/>
              <a:buBlip>
                <a:blip r:embed="rId2"/>
              </a:buBlip>
              <a:defRPr/>
            </a:pPr>
            <a:r>
              <a:rPr lang="nl-BE" b="1"/>
              <a:t>Stap 5: Ruimte met ondersteunende functie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Voorwaarden </a:t>
            </a:r>
            <a:r>
              <a:rPr lang="nl-BE"/>
              <a:t>(deel 2 &gt; vervolg):</a:t>
            </a:r>
          </a:p>
          <a:p>
            <a:pPr lvl="1">
              <a:defRPr/>
            </a:pPr>
            <a:r>
              <a:rPr lang="nl-BE" b="1"/>
              <a:t>Welke functies zijn ondersteunend bij een </a:t>
            </a:r>
            <a:r>
              <a:rPr lang="nl-BE" b="1" err="1"/>
              <a:t>kNR</a:t>
            </a:r>
            <a:r>
              <a:rPr lang="nl-BE" b="1"/>
              <a:t>?</a:t>
            </a:r>
          </a:p>
          <a:p>
            <a:pPr marL="864000" lvl="3" indent="0">
              <a:buNone/>
              <a:defRPr/>
            </a:pPr>
            <a:r>
              <a:rPr lang="nl-BE"/>
              <a:t>	</a:t>
            </a:r>
          </a:p>
          <a:p>
            <a:pPr lvl="1">
              <a:buFont typeface="Wingdings" panose="05000000000000000000" pitchFamily="2" charset="2"/>
              <a:buChar char="à"/>
              <a:defRPr/>
            </a:pPr>
            <a:endParaRPr lang="nl-BE"/>
          </a:p>
          <a:p>
            <a:pPr lvl="1">
              <a:defRPr/>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descr="Afbeelding met schermafbeelding&#10;&#10;Automatisch gegenereerde beschrijving">
            <a:extLst>
              <a:ext uri="{FF2B5EF4-FFF2-40B4-BE49-F238E27FC236}">
                <a16:creationId xmlns:a16="http://schemas.microsoft.com/office/drawing/2014/main" id="{8D766FD7-BF09-4EDD-A533-A2856F77D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302" y="1088740"/>
            <a:ext cx="3763896" cy="5707782"/>
          </a:xfrm>
          <a:prstGeom prst="rect">
            <a:avLst/>
          </a:prstGeom>
        </p:spPr>
      </p:pic>
    </p:spTree>
    <p:extLst>
      <p:ext uri="{BB962C8B-B14F-4D97-AF65-F5344CB8AC3E}">
        <p14:creationId xmlns:p14="http://schemas.microsoft.com/office/powerpoint/2010/main" val="30426498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Voorwaarden </a:t>
            </a:r>
            <a:r>
              <a:rPr lang="nl-BE"/>
              <a:t>(deel 2 &gt; vervolg):</a:t>
            </a:r>
          </a:p>
          <a:p>
            <a:pPr lvl="1">
              <a:defRPr/>
            </a:pPr>
            <a:r>
              <a:rPr lang="nl-BE" b="1"/>
              <a:t>Welke functies zijn ondersteunend bij de gemeenschappelijke delen van een appartementsgebouw?</a:t>
            </a:r>
          </a:p>
          <a:p>
            <a:pPr lvl="2">
              <a:defRPr/>
            </a:pPr>
            <a:r>
              <a:rPr lang="nl-BE"/>
              <a:t>Gemeenschappelijke verblijfsruimten </a:t>
            </a:r>
          </a:p>
          <a:p>
            <a:pPr lvl="3">
              <a:defRPr/>
            </a:pPr>
            <a:r>
              <a:rPr lang="nl-BE"/>
              <a:t>Leefruimte, keuken, vergaderzaal,…</a:t>
            </a:r>
          </a:p>
          <a:p>
            <a:pPr lvl="2">
              <a:defRPr/>
            </a:pPr>
            <a:r>
              <a:rPr lang="nl-BE"/>
              <a:t>Wasplaats</a:t>
            </a:r>
          </a:p>
          <a:p>
            <a:pPr lvl="2">
              <a:defRPr/>
            </a:pPr>
            <a:r>
              <a:rPr lang="nl-BE"/>
              <a:t>Lokaal van de syndicus, conciërge, onderhoudstechnicus,..</a:t>
            </a:r>
          </a:p>
          <a:p>
            <a:pPr lvl="2">
              <a:defRPr/>
            </a:pPr>
            <a:r>
              <a:rPr lang="nl-BE"/>
              <a:t>Gemeenschappelijke circulatie (trappen, gangen, hallen, liften)</a:t>
            </a:r>
          </a:p>
          <a:p>
            <a:pPr lvl="2">
              <a:defRPr/>
            </a:pPr>
            <a:r>
              <a:rPr lang="nl-BE"/>
              <a:t>… </a:t>
            </a:r>
          </a:p>
          <a:p>
            <a:pPr lvl="2">
              <a:defRPr/>
            </a:pPr>
            <a:endParaRPr lang="nl-BE" b="1"/>
          </a:p>
          <a:p>
            <a:pPr marL="864000" lvl="3" indent="0">
              <a:buNone/>
              <a:defRPr/>
            </a:pPr>
            <a:r>
              <a:rPr lang="nl-BE"/>
              <a:t>	</a:t>
            </a:r>
          </a:p>
          <a:p>
            <a:pPr lvl="1">
              <a:buFont typeface="Wingdings" panose="05000000000000000000" pitchFamily="2" charset="2"/>
              <a:buChar char="à"/>
              <a:defRPr/>
            </a:pPr>
            <a:endParaRPr lang="nl-BE"/>
          </a:p>
          <a:p>
            <a:pPr lvl="1">
              <a:defRPr/>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225685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p>
          <a:p>
            <a:pPr marL="288000" lvl="1">
              <a:buSzPct val="90000"/>
              <a:buBlip>
                <a:blip r:embed="rId2"/>
              </a:buBlip>
              <a:defRPr/>
            </a:pPr>
            <a:endParaRPr lang="nl-BE" b="1"/>
          </a:p>
          <a:p>
            <a:pPr marL="288000" lvl="1">
              <a:buSzPct val="90000"/>
              <a:buBlip>
                <a:blip r:embed="rId2"/>
              </a:buBlip>
              <a:defRPr/>
            </a:pPr>
            <a:r>
              <a:rPr lang="nl-BE" b="1"/>
              <a:t>Voorwaarden </a:t>
            </a:r>
            <a:r>
              <a:rPr lang="nl-BE"/>
              <a:t>(deel 3):</a:t>
            </a:r>
          </a:p>
          <a:p>
            <a:pPr lvl="1">
              <a:defRPr/>
            </a:pPr>
            <a:r>
              <a:rPr lang="nl-BE"/>
              <a:t>Schildelen met </a:t>
            </a:r>
            <a:r>
              <a:rPr lang="nl-BE" b="1"/>
              <a:t>grootste warmteweerstand </a:t>
            </a:r>
            <a:r>
              <a:rPr lang="nl-BE"/>
              <a:t>(R-waarde) vormen grens van BV</a:t>
            </a:r>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8630293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5: Ruimte met ondersteunende functie </a:t>
            </a:r>
            <a:r>
              <a:rPr lang="nl-BE"/>
              <a:t>&gt; vervolg</a:t>
            </a:r>
          </a:p>
          <a:p>
            <a:pPr marL="288000" lvl="1">
              <a:buSzPct val="90000"/>
              <a:buBlip>
                <a:blip r:embed="rId2"/>
              </a:buBlip>
              <a:defRPr/>
            </a:pPr>
            <a:endParaRPr lang="nl-BE" b="1"/>
          </a:p>
          <a:p>
            <a:r>
              <a:rPr lang="nl-BE" b="1"/>
              <a:t>Let op</a:t>
            </a:r>
            <a:r>
              <a:rPr lang="nl-BE"/>
              <a:t>: Stap 5 laat enige </a:t>
            </a:r>
            <a:r>
              <a:rPr lang="nl-BE" b="1"/>
              <a:t>interpretatie</a:t>
            </a:r>
            <a:r>
              <a:rPr lang="nl-BE"/>
              <a:t> toe</a:t>
            </a:r>
          </a:p>
          <a:p>
            <a:pPr lvl="1"/>
            <a:r>
              <a:rPr lang="nl-BE"/>
              <a:t>Zie oefening woning met veranda</a:t>
            </a:r>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133566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5</a:t>
            </a:r>
          </a:p>
          <a:p>
            <a:pPr lvl="1"/>
            <a:r>
              <a:rPr lang="nl-BE" b="1"/>
              <a:t>Vrije hoogte</a:t>
            </a:r>
            <a:r>
              <a:rPr lang="nl-BE"/>
              <a:t>:</a:t>
            </a:r>
          </a:p>
          <a:p>
            <a:pPr lvl="2"/>
            <a:r>
              <a:rPr lang="nl-BE"/>
              <a:t> Verticale afstand tussen bovenkant van afgewerkte vloer en onderkant van afgewerkt plafond/dak</a:t>
            </a:r>
            <a:endParaRPr lang="nl-BE" b="1"/>
          </a:p>
          <a:p>
            <a:pPr marL="288000" lvl="2" indent="0">
              <a:buNone/>
              <a:defRPr/>
            </a:pPr>
            <a:endParaRPr lang="nl-BE" b="1"/>
          </a:p>
          <a:p>
            <a:pPr marL="288000" lvl="1">
              <a:buSzPct val="90000"/>
              <a:buBlip>
                <a:blip r:embed="rId2"/>
              </a:buBlip>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5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5758984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109</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Wanneer behoort een kelder van een eenheid tot het BV?</a:t>
            </a:r>
          </a:p>
          <a:p>
            <a:endParaRPr lang="nl-BE"/>
          </a:p>
          <a:p>
            <a:r>
              <a:rPr lang="nl-BE"/>
              <a:t>2 Mogelijkheden:</a:t>
            </a:r>
          </a:p>
          <a:p>
            <a:pPr lvl="1"/>
            <a:r>
              <a:rPr lang="nl-BE"/>
              <a:t>Direct verwarmde kelder</a:t>
            </a:r>
          </a:p>
          <a:p>
            <a:pPr lvl="1"/>
            <a:r>
              <a:rPr lang="nl-BE"/>
              <a:t>Kelder die niet direct verwarmd is, maar wel winddicht en een basisfunctie huisvest</a:t>
            </a:r>
          </a:p>
          <a:p>
            <a:pPr lvl="1"/>
            <a:endParaRPr lang="nl-BE"/>
          </a:p>
          <a:p>
            <a:pPr lvl="1"/>
            <a:endParaRPr lang="nl-BE"/>
          </a:p>
        </p:txBody>
      </p:sp>
    </p:spTree>
    <p:extLst>
      <p:ext uri="{BB962C8B-B14F-4D97-AF65-F5344CB8AC3E}">
        <p14:creationId xmlns:p14="http://schemas.microsoft.com/office/powerpoint/2010/main" val="61716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35DCE4-FB44-422B-8D95-0FDD87343ED0}"/>
              </a:ext>
            </a:extLst>
          </p:cNvPr>
          <p:cNvSpPr>
            <a:spLocks noGrp="1"/>
          </p:cNvSpPr>
          <p:nvPr>
            <p:ph type="title"/>
          </p:nvPr>
        </p:nvSpPr>
        <p:spPr/>
        <p:txBody>
          <a:bodyPr/>
          <a:lstStyle/>
          <a:p>
            <a:pPr algn="l"/>
            <a:r>
              <a:rPr lang="nl-BE"/>
              <a:t>Beschermde volume (BV) (IV.1)</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a:ln>
                  <a:noFill/>
                </a:ln>
                <a:solidFill>
                  <a:srgbClr val="105269"/>
                </a:solidFill>
                <a:effectLst/>
                <a:uLnTx/>
                <a:uFillTx/>
                <a:latin typeface="Calibri"/>
                <a:ea typeface="+mn-ea"/>
                <a:cs typeface="+mn-cs"/>
              </a:rPr>
              <a:t>│</a:t>
            </a:r>
            <a:fld id="{F9530E4E-3959-4AA6-B4F6-587002A3A35B}" type="slidenum">
              <a:rPr kumimoji="0" lang="nl-BE" sz="1100" b="0" i="0" u="none" strike="noStrike" kern="1200" cap="none" spc="0" normalizeH="0" baseline="0" noProof="0" smtClean="0">
                <a:ln>
                  <a:noFill/>
                </a:ln>
                <a:solidFill>
                  <a:srgbClr val="10526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100" b="0" i="0" u="none" strike="noStrike" kern="1200" cap="none" spc="0" normalizeH="0" baseline="0" noProof="0">
              <a:ln>
                <a:noFill/>
              </a:ln>
              <a:solidFill>
                <a:srgbClr val="105269"/>
              </a:solidFill>
              <a:effectLst/>
              <a:uLnTx/>
              <a:uFillTx/>
              <a:latin typeface="Calibri"/>
              <a:ea typeface="+mn-ea"/>
              <a:cs typeface="+mn-cs"/>
            </a:endParaRPr>
          </a:p>
        </p:txBody>
      </p:sp>
      <p:pic>
        <p:nvPicPr>
          <p:cNvPr id="5" name="Afbeelding 4" descr="Afbeelding met tekst, kaart&#10;&#10;Automatisch gegenereerde beschrijving">
            <a:extLst>
              <a:ext uri="{FF2B5EF4-FFF2-40B4-BE49-F238E27FC236}">
                <a16:creationId xmlns:a16="http://schemas.microsoft.com/office/drawing/2014/main" id="{66E9F0E9-5C48-4EED-A46E-EB9258C3D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765" y="1306964"/>
            <a:ext cx="6766279" cy="4728076"/>
          </a:xfrm>
          <a:prstGeom prst="rect">
            <a:avLst/>
          </a:prstGeom>
        </p:spPr>
      </p:pic>
      <p:sp>
        <p:nvSpPr>
          <p:cNvPr id="3" name="Tijdelijke aanduiding voor inhoud 2">
            <a:extLst>
              <a:ext uri="{FF2B5EF4-FFF2-40B4-BE49-F238E27FC236}">
                <a16:creationId xmlns:a16="http://schemas.microsoft.com/office/drawing/2014/main" id="{0F48AD50-4F65-4D90-A36A-1365090EE0BF}"/>
              </a:ext>
            </a:extLst>
          </p:cNvPr>
          <p:cNvSpPr>
            <a:spLocks noGrp="1"/>
          </p:cNvSpPr>
          <p:nvPr>
            <p:ph sz="half" idx="2"/>
          </p:nvPr>
        </p:nvSpPr>
        <p:spPr>
          <a:xfrm>
            <a:off x="539552" y="1628800"/>
            <a:ext cx="8352928" cy="4248472"/>
          </a:xfrm>
        </p:spPr>
        <p:txBody>
          <a:bodyPr/>
          <a:lstStyle/>
          <a:p>
            <a:r>
              <a:rPr lang="nl-BE"/>
              <a:t>Gebouwschil</a:t>
            </a:r>
          </a:p>
        </p:txBody>
      </p:sp>
    </p:spTree>
    <p:extLst>
      <p:ext uri="{BB962C8B-B14F-4D97-AF65-F5344CB8AC3E}">
        <p14:creationId xmlns:p14="http://schemas.microsoft.com/office/powerpoint/2010/main" val="33141840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110</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Een woning met alle basisfuncties heeft een kelder die winddicht is maar niet direct verwarmd. De kelder wordt gebruikt als wasplaats en berging. Behoort de kelder tot het BV?</a:t>
            </a:r>
          </a:p>
          <a:p>
            <a:endParaRPr lang="nl-BE"/>
          </a:p>
          <a:p>
            <a:endParaRPr lang="nl-BE"/>
          </a:p>
          <a:p>
            <a:pPr lvl="1"/>
            <a:endParaRPr lang="nl-BE"/>
          </a:p>
          <a:p>
            <a:pPr lvl="1"/>
            <a:endParaRPr lang="nl-BE"/>
          </a:p>
        </p:txBody>
      </p:sp>
      <p:pic>
        <p:nvPicPr>
          <p:cNvPr id="5" name="Afbeelding 4">
            <a:extLst>
              <a:ext uri="{FF2B5EF4-FFF2-40B4-BE49-F238E27FC236}">
                <a16:creationId xmlns:a16="http://schemas.microsoft.com/office/drawing/2014/main" id="{5ACC42E9-2B30-4F59-A9E0-B026340BC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48" y="2908196"/>
            <a:ext cx="3100631" cy="3949802"/>
          </a:xfrm>
          <a:prstGeom prst="rect">
            <a:avLst/>
          </a:prstGeom>
        </p:spPr>
      </p:pic>
      <p:pic>
        <p:nvPicPr>
          <p:cNvPr id="7" name="Afbeelding 6">
            <a:extLst>
              <a:ext uri="{FF2B5EF4-FFF2-40B4-BE49-F238E27FC236}">
                <a16:creationId xmlns:a16="http://schemas.microsoft.com/office/drawing/2014/main" id="{CC1BAD2E-B30C-4126-B071-F47E94B96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202" y="2908196"/>
            <a:ext cx="2836926" cy="3947028"/>
          </a:xfrm>
          <a:prstGeom prst="rect">
            <a:avLst/>
          </a:prstGeom>
        </p:spPr>
      </p:pic>
      <p:pic>
        <p:nvPicPr>
          <p:cNvPr id="8" name="Afbeelding 7">
            <a:extLst>
              <a:ext uri="{FF2B5EF4-FFF2-40B4-BE49-F238E27FC236}">
                <a16:creationId xmlns:a16="http://schemas.microsoft.com/office/drawing/2014/main" id="{F134623E-11A5-493A-95A5-06B092301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2905422"/>
            <a:ext cx="2869137" cy="3943831"/>
          </a:xfrm>
          <a:prstGeom prst="rect">
            <a:avLst/>
          </a:prstGeom>
        </p:spPr>
      </p:pic>
    </p:spTree>
    <p:extLst>
      <p:ext uri="{BB962C8B-B14F-4D97-AF65-F5344CB8AC3E}">
        <p14:creationId xmlns:p14="http://schemas.microsoft.com/office/powerpoint/2010/main" val="22803701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111</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Een woning met alle basisfuncties heeft een kelder die winddicht is maar niet direct verwarmd. De kelder wordt gebruikt als wasplaats en berging. Behoort de kelder tot het BV?</a:t>
            </a:r>
          </a:p>
          <a:p>
            <a:endParaRPr lang="nl-BE"/>
          </a:p>
          <a:p>
            <a:r>
              <a:rPr lang="nl-BE" b="1"/>
              <a:t>Oplossing</a:t>
            </a:r>
            <a:r>
              <a:rPr lang="nl-BE"/>
              <a:t>:</a:t>
            </a:r>
          </a:p>
          <a:p>
            <a:pPr lvl="1"/>
            <a:r>
              <a:rPr lang="nl-BE" b="1"/>
              <a:t>Nee</a:t>
            </a:r>
            <a:r>
              <a:rPr lang="nl-BE"/>
              <a:t>, de kelder is niet direct verwarmd en huisvest enkel ondersteunende functies. De kelder maakt dus geen deel uit van het BV. </a:t>
            </a:r>
          </a:p>
          <a:p>
            <a:pPr lvl="1"/>
            <a:r>
              <a:rPr lang="nl-BE"/>
              <a:t>Bij eenheden worden ruimten </a:t>
            </a:r>
            <a:r>
              <a:rPr lang="nl-BE" u="sng"/>
              <a:t>in een kelder</a:t>
            </a:r>
            <a:r>
              <a:rPr lang="nl-BE"/>
              <a:t> enkel afgetoetst aan stappen 1, 2 en 4</a:t>
            </a:r>
          </a:p>
          <a:p>
            <a:pPr lvl="2"/>
            <a:r>
              <a:rPr lang="nl-BE"/>
              <a:t>Kelders worden niet afgetoetst aan stappen 3 en 5</a:t>
            </a:r>
          </a:p>
          <a:p>
            <a:pPr lvl="2"/>
            <a:endParaRPr lang="nl-BE"/>
          </a:p>
          <a:p>
            <a:pPr lvl="1"/>
            <a:endParaRPr lang="nl-BE"/>
          </a:p>
          <a:p>
            <a:pPr lvl="1"/>
            <a:endParaRPr lang="nl-BE"/>
          </a:p>
        </p:txBody>
      </p:sp>
    </p:spTree>
    <p:extLst>
      <p:ext uri="{BB962C8B-B14F-4D97-AF65-F5344CB8AC3E}">
        <p14:creationId xmlns:p14="http://schemas.microsoft.com/office/powerpoint/2010/main" val="7778692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112</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Wanneer behoort een kelder van een appartementsgebouw tot het BV GD?</a:t>
            </a:r>
          </a:p>
          <a:p>
            <a:endParaRPr lang="nl-BE"/>
          </a:p>
          <a:p>
            <a:r>
              <a:rPr lang="nl-BE"/>
              <a:t>1 Mogelijkheid:</a:t>
            </a:r>
          </a:p>
          <a:p>
            <a:pPr lvl="1"/>
            <a:r>
              <a:rPr lang="nl-BE"/>
              <a:t>Direct verwarmde kelder</a:t>
            </a:r>
          </a:p>
          <a:p>
            <a:pPr lvl="1"/>
            <a:endParaRPr lang="nl-BE"/>
          </a:p>
          <a:p>
            <a:pPr lvl="1"/>
            <a:endParaRPr lang="nl-BE"/>
          </a:p>
        </p:txBody>
      </p:sp>
    </p:spTree>
    <p:extLst>
      <p:ext uri="{BB962C8B-B14F-4D97-AF65-F5344CB8AC3E}">
        <p14:creationId xmlns:p14="http://schemas.microsoft.com/office/powerpoint/2010/main" val="18091192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113</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Een appartemensgebouw heeft een gemeenschappelijke wasserette in de kelder die winddicht is maar niet direct verwarmd. Behoort de wasserette tot het BV GD?</a:t>
            </a:r>
          </a:p>
          <a:p>
            <a:endParaRPr lang="nl-BE"/>
          </a:p>
          <a:p>
            <a:r>
              <a:rPr lang="nl-BE" b="1"/>
              <a:t>Oplossing</a:t>
            </a:r>
            <a:r>
              <a:rPr lang="nl-BE"/>
              <a:t>:</a:t>
            </a:r>
          </a:p>
          <a:p>
            <a:pPr lvl="1"/>
            <a:r>
              <a:rPr lang="nl-BE" b="1"/>
              <a:t>Nee</a:t>
            </a:r>
            <a:r>
              <a:rPr lang="nl-BE"/>
              <a:t>, de gemeenschappelijke wasserette is niet direct verwarmd en maakt dus geen deel uit van het BV GD.</a:t>
            </a:r>
          </a:p>
          <a:p>
            <a:pPr lvl="1"/>
            <a:r>
              <a:rPr lang="nl-BE"/>
              <a:t>Bij een EPC GD worden ruimten </a:t>
            </a:r>
            <a:r>
              <a:rPr lang="nl-BE" u="sng"/>
              <a:t>in een kelder</a:t>
            </a:r>
            <a:r>
              <a:rPr lang="nl-BE"/>
              <a:t> enkel afgetoetst aan stappen 1 en 2</a:t>
            </a:r>
          </a:p>
          <a:p>
            <a:pPr lvl="2"/>
            <a:r>
              <a:rPr lang="nl-BE"/>
              <a:t>Kelders worden niet afgetoetst aan stappen 3 en 5</a:t>
            </a:r>
          </a:p>
          <a:p>
            <a:pPr lvl="2"/>
            <a:r>
              <a:rPr lang="nl-BE"/>
              <a:t>GD worden niet afgetoetst aan stap 4</a:t>
            </a:r>
          </a:p>
          <a:p>
            <a:pPr lvl="2"/>
            <a:r>
              <a:rPr lang="nl-BE"/>
              <a:t>Stap 2 kan enkel ruimten uit BV uitsluiten, maar niet toevoegen aan BV</a:t>
            </a:r>
          </a:p>
          <a:p>
            <a:pPr lvl="1"/>
            <a:endParaRPr lang="nl-BE"/>
          </a:p>
          <a:p>
            <a:pPr lvl="1"/>
            <a:endParaRPr lang="nl-BE"/>
          </a:p>
        </p:txBody>
      </p:sp>
    </p:spTree>
    <p:extLst>
      <p:ext uri="{BB962C8B-B14F-4D97-AF65-F5344CB8AC3E}">
        <p14:creationId xmlns:p14="http://schemas.microsoft.com/office/powerpoint/2010/main" val="36103572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dirty="0">
                <a:solidFill>
                  <a:schemeClr val="accent4"/>
                </a:solidFill>
              </a:rPr>
              <a:t>Duidelijke opsplitsing op basis van toegankelijkheid van zolder</a:t>
            </a:r>
          </a:p>
          <a:p>
            <a:pPr lvl="1"/>
            <a:r>
              <a:rPr lang="nl-BE" dirty="0">
                <a:solidFill>
                  <a:schemeClr val="accent4"/>
                </a:solidFill>
              </a:rPr>
              <a:t>Indien gemeenschappelijke en toegankelijke zolder </a:t>
            </a:r>
          </a:p>
          <a:p>
            <a:pPr lvl="2"/>
            <a:r>
              <a:rPr lang="nl-BE" dirty="0">
                <a:solidFill>
                  <a:schemeClr val="accent4"/>
                </a:solidFill>
              </a:rPr>
              <a:t>Te beschouwen als gemeenschappelijke ruimte van het gebouw (zoals de circulatieruimtes)</a:t>
            </a:r>
          </a:p>
          <a:p>
            <a:pPr lvl="3"/>
            <a:r>
              <a:rPr lang="nl-BE" dirty="0">
                <a:solidFill>
                  <a:schemeClr val="accent4"/>
                </a:solidFill>
              </a:rPr>
              <a:t>DUS aftoetsen aan bepaling van het beschermde volume</a:t>
            </a:r>
          </a:p>
          <a:p>
            <a:pPr marL="1439600" lvl="4" indent="-287655"/>
            <a:r>
              <a:rPr lang="nl-BE" sz="1800" dirty="0">
                <a:solidFill>
                  <a:schemeClr val="accent4"/>
                </a:solidFill>
                <a:latin typeface="Calibri"/>
                <a:cs typeface="Times New Roman"/>
              </a:rPr>
              <a:t>Wordt deze ruimte direct verwarmd =&gt; meenemen in BV </a:t>
            </a:r>
            <a:r>
              <a:rPr lang="nl-BE" dirty="0">
                <a:solidFill>
                  <a:schemeClr val="accent4"/>
                </a:solidFill>
              </a:rPr>
              <a:t>op basis van stap </a:t>
            </a:r>
            <a:r>
              <a:rPr lang="nl-BE" sz="1800" dirty="0">
                <a:solidFill>
                  <a:schemeClr val="accent4"/>
                </a:solidFill>
                <a:latin typeface="Calibri"/>
                <a:cs typeface="Times New Roman"/>
              </a:rPr>
              <a:t>1</a:t>
            </a:r>
          </a:p>
          <a:p>
            <a:pPr marL="1439600" lvl="4" indent="-287655"/>
            <a:r>
              <a:rPr lang="nl-BE" sz="1800" dirty="0">
                <a:solidFill>
                  <a:schemeClr val="accent4"/>
                </a:solidFill>
                <a:latin typeface="Calibri"/>
                <a:cs typeface="Times New Roman"/>
              </a:rPr>
              <a:t>Is de ruimte thermisch beschermd omdat het (hellende) dak geïsoleerd is =&gt; meenemen in BV op basis van stap 3</a:t>
            </a:r>
          </a:p>
          <a:p>
            <a:pPr marL="576000" lvl="2" indent="0">
              <a:buNone/>
              <a:defRPr/>
            </a:pPr>
            <a:endParaRPr lang="nl-BE" dirty="0"/>
          </a:p>
          <a:p>
            <a:pPr lvl="2">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dirty="0">
                <a:solidFill>
                  <a:schemeClr val="accent4"/>
                </a:solidFill>
              </a:rPr>
              <a:t>Zolderruimte van een appartementsgebouw (IV.1.2.7.6.1)</a:t>
            </a:r>
            <a:endParaRPr lang="nl-BE" u="sng" dirty="0">
              <a:solidFill>
                <a:schemeClr val="accent4"/>
              </a:solidFill>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a:extLst>
              <a:ext uri="{FF2B5EF4-FFF2-40B4-BE49-F238E27FC236}">
                <a16:creationId xmlns:a16="http://schemas.microsoft.com/office/drawing/2014/main" id="{3C3F437D-2455-1895-20C8-83AC57A00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149" y="4562436"/>
            <a:ext cx="2996515" cy="1897505"/>
          </a:xfrm>
          <a:prstGeom prst="rect">
            <a:avLst/>
          </a:prstGeom>
        </p:spPr>
      </p:pic>
    </p:spTree>
    <p:extLst>
      <p:ext uri="{BB962C8B-B14F-4D97-AF65-F5344CB8AC3E}">
        <p14:creationId xmlns:p14="http://schemas.microsoft.com/office/powerpoint/2010/main" val="28360757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dirty="0">
                <a:solidFill>
                  <a:schemeClr val="accent4"/>
                </a:solidFill>
              </a:rPr>
              <a:t>Duidelijke opsplitsing op basis van toegankelijkheid van zolder</a:t>
            </a:r>
          </a:p>
          <a:p>
            <a:pPr lvl="1"/>
            <a:r>
              <a:rPr lang="nl-BE" dirty="0">
                <a:solidFill>
                  <a:schemeClr val="accent4"/>
                </a:solidFill>
              </a:rPr>
              <a:t>Indien gemeenschappelijke en toegankelijke zolder </a:t>
            </a:r>
          </a:p>
          <a:p>
            <a:pPr lvl="2"/>
            <a:r>
              <a:rPr lang="nl-BE" dirty="0">
                <a:solidFill>
                  <a:schemeClr val="accent4"/>
                </a:solidFill>
              </a:rPr>
              <a:t>Als zolder behoort tot BV van het gebouw, dan te beschouwen als verwarmd</a:t>
            </a:r>
          </a:p>
          <a:p>
            <a:pPr lvl="3"/>
            <a:r>
              <a:rPr lang="nl-BE" dirty="0">
                <a:solidFill>
                  <a:schemeClr val="accent4"/>
                </a:solidFill>
              </a:rPr>
              <a:t>Dus </a:t>
            </a:r>
            <a:r>
              <a:rPr lang="nl-BE" u="sng" dirty="0">
                <a:solidFill>
                  <a:schemeClr val="accent4"/>
                </a:solidFill>
              </a:rPr>
              <a:t>hellend dak naar buitenomgeving opnemen in EPC-GD </a:t>
            </a:r>
          </a:p>
          <a:p>
            <a:pPr marL="1439600" lvl="4" indent="-287655"/>
            <a:r>
              <a:rPr lang="nl-BE" sz="1800" dirty="0">
                <a:solidFill>
                  <a:schemeClr val="accent4"/>
                </a:solidFill>
                <a:latin typeface="Calibri"/>
                <a:cs typeface="Times New Roman"/>
              </a:rPr>
              <a:t>alle appartementen die grenzen aan deze zolder: begrenzing AVR</a:t>
            </a:r>
          </a:p>
          <a:p>
            <a:pPr lvl="2"/>
            <a:r>
              <a:rPr lang="nl-BE" dirty="0">
                <a:solidFill>
                  <a:schemeClr val="accent4"/>
                </a:solidFill>
              </a:rPr>
              <a:t>Als zolder NIET behoort tot BV van het gebouw, dan te beschouwen als AOR</a:t>
            </a:r>
          </a:p>
          <a:p>
            <a:pPr lvl="3"/>
            <a:r>
              <a:rPr lang="nl-BE" dirty="0">
                <a:solidFill>
                  <a:schemeClr val="accent4"/>
                </a:solidFill>
              </a:rPr>
              <a:t>Dus </a:t>
            </a:r>
            <a:r>
              <a:rPr lang="nl-BE" u="sng" dirty="0">
                <a:solidFill>
                  <a:schemeClr val="accent4"/>
                </a:solidFill>
              </a:rPr>
              <a:t>plafond naar AOR opnemen in EPC-GD</a:t>
            </a:r>
          </a:p>
          <a:p>
            <a:pPr marL="1439600" lvl="4" indent="-287655"/>
            <a:r>
              <a:rPr lang="nl-BE" sz="1800" dirty="0">
                <a:solidFill>
                  <a:schemeClr val="accent4"/>
                </a:solidFill>
                <a:latin typeface="Calibri"/>
                <a:cs typeface="Times New Roman"/>
              </a:rPr>
              <a:t>alle appartementen die grenzen aan deze zolder: plafond naar AOR overnemen</a:t>
            </a:r>
          </a:p>
          <a:p>
            <a:pPr marL="288000" lvl="1">
              <a:buSzPct val="90000"/>
              <a:buBlip>
                <a:blip r:embed="rId2"/>
              </a:buBlip>
              <a:defRPr/>
            </a:pPr>
            <a:endParaRPr lang="nl-BE" dirty="0">
              <a:solidFill>
                <a:schemeClr val="accent4"/>
              </a:solidFill>
            </a:endParaRPr>
          </a:p>
          <a:p>
            <a:pPr marL="576000" lvl="2" indent="0">
              <a:buNone/>
              <a:defRPr/>
            </a:pPr>
            <a:endParaRPr lang="nl-BE" dirty="0"/>
          </a:p>
          <a:p>
            <a:pPr lvl="2">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dirty="0">
                <a:solidFill>
                  <a:schemeClr val="accent4"/>
                </a:solidFill>
              </a:rPr>
              <a:t>Zolderruimte van een appartementsgebouw (IV.1.2.7.6.1)</a:t>
            </a:r>
            <a:endParaRPr lang="nl-BE" u="sng" dirty="0">
              <a:solidFill>
                <a:schemeClr val="accent4"/>
              </a:solidFill>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5544510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dirty="0">
                <a:solidFill>
                  <a:schemeClr val="accent4"/>
                </a:solidFill>
              </a:rPr>
              <a:t>In andere gevallen</a:t>
            </a:r>
          </a:p>
          <a:p>
            <a:pPr lvl="1">
              <a:defRPr/>
            </a:pPr>
            <a:r>
              <a:rPr lang="nl-BE" dirty="0">
                <a:solidFill>
                  <a:schemeClr val="accent4"/>
                </a:solidFill>
              </a:rPr>
              <a:t>Niet toegankelijke zolder of enkel toegankelijk via appartement onder appartement</a:t>
            </a:r>
          </a:p>
          <a:p>
            <a:pPr lvl="1">
              <a:defRPr/>
            </a:pPr>
            <a:r>
              <a:rPr lang="nl-BE" dirty="0">
                <a:solidFill>
                  <a:schemeClr val="accent4"/>
                </a:solidFill>
              </a:rPr>
              <a:t>NIET beschouwen als gemeenschappelijke ruimte van het gebouw</a:t>
            </a:r>
          </a:p>
          <a:p>
            <a:pPr lvl="1">
              <a:defRPr/>
            </a:pPr>
            <a:r>
              <a:rPr lang="nl-BE" dirty="0">
                <a:solidFill>
                  <a:schemeClr val="accent4"/>
                </a:solidFill>
              </a:rPr>
              <a:t>WEL te beschouwen als deel van het onderliggende appartement</a:t>
            </a:r>
          </a:p>
          <a:p>
            <a:pPr lvl="2">
              <a:defRPr/>
            </a:pPr>
            <a:r>
              <a:rPr lang="nl-BE" dirty="0">
                <a:solidFill>
                  <a:schemeClr val="accent4"/>
                </a:solidFill>
              </a:rPr>
              <a:t>Bij doorlopende zolder over meerdere appartementen =&gt; zolder fictief opsplitsen per onderliggend appartement</a:t>
            </a:r>
          </a:p>
          <a:p>
            <a:pPr lvl="2">
              <a:defRPr/>
            </a:pPr>
            <a:r>
              <a:rPr lang="nl-BE" sz="2200" dirty="0">
                <a:solidFill>
                  <a:schemeClr val="accent4"/>
                </a:solidFill>
              </a:rPr>
              <a:t>Zolder mee aftoetsen als deel van BV van het appartement. De grens van BV van het gebouw zal ter hoogte van deze zolder dan ook identiek zijn aan de grens van het BV van het appartement</a:t>
            </a:r>
          </a:p>
          <a:p>
            <a:pPr lvl="3">
              <a:defRPr/>
            </a:pPr>
            <a:r>
              <a:rPr lang="nl-BE" sz="2200" dirty="0">
                <a:solidFill>
                  <a:schemeClr val="accent4"/>
                </a:solidFill>
              </a:rPr>
              <a:t>DUS indien hellend dak van zolder geïsoleerd</a:t>
            </a:r>
          </a:p>
          <a:p>
            <a:pPr lvl="4">
              <a:defRPr/>
            </a:pPr>
            <a:r>
              <a:rPr lang="nl-BE" sz="2200" dirty="0">
                <a:solidFill>
                  <a:schemeClr val="accent4"/>
                </a:solidFill>
              </a:rPr>
              <a:t>Hellend dak naar buitenomgeving opnemen in EPC-GD</a:t>
            </a:r>
          </a:p>
          <a:p>
            <a:pPr lvl="4">
              <a:defRPr/>
            </a:pPr>
            <a:r>
              <a:rPr lang="nl-BE" sz="2200" dirty="0">
                <a:solidFill>
                  <a:schemeClr val="accent4"/>
                </a:solidFill>
              </a:rPr>
              <a:t>Appartement waar zolder deel van is: hellend dak naar buiten overnemen</a:t>
            </a: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dirty="0">
                <a:solidFill>
                  <a:schemeClr val="accent4"/>
                </a:solidFill>
              </a:rPr>
              <a:t>Andere zolders (IV.1.2.7.6.2)</a:t>
            </a:r>
            <a:endParaRPr lang="nl-BE" u="sng" dirty="0">
              <a:solidFill>
                <a:schemeClr val="accent4"/>
              </a:solidFill>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a:extLst>
              <a:ext uri="{FF2B5EF4-FFF2-40B4-BE49-F238E27FC236}">
                <a16:creationId xmlns:a16="http://schemas.microsoft.com/office/drawing/2014/main" id="{D0077D70-5A42-E6D7-68D9-3D3CFCC03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56" y="-74364"/>
            <a:ext cx="2895544" cy="1865313"/>
          </a:xfrm>
          <a:prstGeom prst="rect">
            <a:avLst/>
          </a:prstGeom>
        </p:spPr>
      </p:pic>
    </p:spTree>
    <p:extLst>
      <p:ext uri="{BB962C8B-B14F-4D97-AF65-F5344CB8AC3E}">
        <p14:creationId xmlns:p14="http://schemas.microsoft.com/office/powerpoint/2010/main" val="23487854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dirty="0">
                <a:solidFill>
                  <a:schemeClr val="accent4"/>
                </a:solidFill>
              </a:rPr>
              <a:t>Zelfde werkwijze als IV.1.2.7.6.1</a:t>
            </a:r>
          </a:p>
          <a:p>
            <a:pPr lvl="2">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dirty="0">
                <a:solidFill>
                  <a:schemeClr val="accent4"/>
                </a:solidFill>
              </a:rPr>
              <a:t>Zijdelingse </a:t>
            </a:r>
            <a:r>
              <a:rPr lang="nl-BE" dirty="0" err="1">
                <a:solidFill>
                  <a:schemeClr val="accent4"/>
                </a:solidFill>
              </a:rPr>
              <a:t>daktip</a:t>
            </a:r>
            <a:r>
              <a:rPr lang="nl-BE" dirty="0">
                <a:solidFill>
                  <a:schemeClr val="accent4"/>
                </a:solidFill>
              </a:rPr>
              <a:t> van een appartementsgebouw (IV.1.2.7.7)</a:t>
            </a:r>
            <a:endParaRPr lang="nl-BE" u="sng" dirty="0">
              <a:solidFill>
                <a:schemeClr val="accent4"/>
              </a:solidFill>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9773370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uitzonderingen</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lvl="0"/>
            <a:r>
              <a:rPr lang="nl-BE"/>
              <a:t>Op een zolder is een muur aanwezig met een permanente opening (grootte van de opening is niet van belang) </a:t>
            </a:r>
          </a:p>
          <a:p>
            <a:pPr lvl="0"/>
            <a:r>
              <a:rPr lang="nl-BE"/>
              <a:t>Aan de ene kant van de muur is het hellend dak geïsoleerd</a:t>
            </a:r>
          </a:p>
          <a:p>
            <a:pPr lvl="0"/>
            <a:r>
              <a:rPr lang="nl-BE"/>
              <a:t>Aan de andere kant van de muur is de zoldervloer geïsoleerd. De dakpannen zijn daar zichtbaar </a:t>
            </a:r>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9C016C0B-8EB4-4A4D-B60C-31C37ADDBA2A}"/>
              </a:ext>
            </a:extLst>
          </p:cNvPr>
          <p:cNvPicPr/>
          <p:nvPr/>
        </p:nvPicPr>
        <p:blipFill rotWithShape="1">
          <a:blip r:embed="rId2" cstate="print">
            <a:extLst>
              <a:ext uri="{28A0092B-C50C-407E-A947-70E740481C1C}">
                <a14:useLocalDpi xmlns:a14="http://schemas.microsoft.com/office/drawing/2010/main" val="0"/>
              </a:ext>
            </a:extLst>
          </a:blip>
          <a:srcRect l="17192" t="34696" r="29911" b="26402"/>
          <a:stretch/>
        </p:blipFill>
        <p:spPr bwMode="auto">
          <a:xfrm>
            <a:off x="2903725" y="3309258"/>
            <a:ext cx="3514492" cy="32363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18055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uitzonderingen</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2647109"/>
          </a:xfrm>
        </p:spPr>
        <p:txBody>
          <a:bodyPr/>
          <a:lstStyle/>
          <a:p>
            <a:pPr lvl="0"/>
            <a:r>
              <a:rPr lang="nl-BE"/>
              <a:t>De definitie van ruimte zegt: zolder is één ruimte vanwege de permanente opening</a:t>
            </a:r>
          </a:p>
          <a:p>
            <a:pPr lvl="0"/>
            <a:r>
              <a:rPr lang="nl-BE"/>
              <a:t>Maar het zou niet logisch zijn om geïsoleerde zoldervloer te negeren </a:t>
            </a:r>
            <a:r>
              <a:rPr lang="nl-BE">
                <a:sym typeface="Wingdings" panose="05000000000000000000" pitchFamily="2" charset="2"/>
              </a:rPr>
              <a:t> de ruimten eronder zijn thermisch beschermd van de koude zolderruimte</a:t>
            </a:r>
          </a:p>
          <a:p>
            <a:pPr lvl="1"/>
            <a:r>
              <a:rPr lang="nl-BE"/>
              <a:t>De energiedeskundige mag in dit geval de permanente opening negeren </a:t>
            </a:r>
          </a:p>
          <a:p>
            <a:pPr lvl="1"/>
            <a:r>
              <a:rPr lang="nl-BE" b="1"/>
              <a:t>Grens BV ligt </a:t>
            </a:r>
            <a:r>
              <a:rPr lang="nl-BE" b="1" err="1"/>
              <a:t>t.h.v</a:t>
            </a:r>
            <a:r>
              <a:rPr lang="nl-BE" b="1"/>
              <a:t>. het hellend dak, de muur en de zoldervloer</a:t>
            </a:r>
          </a:p>
          <a:p>
            <a:pPr marL="576000" lvl="2" indent="0">
              <a:buNone/>
              <a:defRPr/>
            </a:pPr>
            <a:endParaRPr lang="nl-BE"/>
          </a:p>
          <a:p>
            <a:pPr lvl="2">
              <a:defRPr/>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5A4AB3D6-55E0-42DF-85C7-F78799E7FB45}"/>
              </a:ext>
            </a:extLst>
          </p:cNvPr>
          <p:cNvPicPr/>
          <p:nvPr/>
        </p:nvPicPr>
        <p:blipFill rotWithShape="1">
          <a:blip r:embed="rId2" cstate="print">
            <a:extLst>
              <a:ext uri="{28A0092B-C50C-407E-A947-70E740481C1C}">
                <a14:useLocalDpi xmlns:a14="http://schemas.microsoft.com/office/drawing/2010/main" val="0"/>
              </a:ext>
            </a:extLst>
          </a:blip>
          <a:srcRect l="17192" t="34696" r="29911" b="26402"/>
          <a:stretch/>
        </p:blipFill>
        <p:spPr bwMode="auto">
          <a:xfrm>
            <a:off x="539552" y="4345577"/>
            <a:ext cx="2534574" cy="2369265"/>
          </a:xfrm>
          <a:prstGeom prst="rect">
            <a:avLst/>
          </a:prstGeom>
          <a:ln>
            <a:noFill/>
          </a:ln>
          <a:extLst>
            <a:ext uri="{53640926-AAD7-44D8-BBD7-CCE9431645EC}">
              <a14:shadowObscured xmlns:a14="http://schemas.microsoft.com/office/drawing/2010/main"/>
            </a:ext>
          </a:extLst>
        </p:spPr>
      </p:pic>
      <p:pic>
        <p:nvPicPr>
          <p:cNvPr id="10" name="Graphic 9" descr="Opmerking belangrijk">
            <a:extLst>
              <a:ext uri="{FF2B5EF4-FFF2-40B4-BE49-F238E27FC236}">
                <a16:creationId xmlns:a16="http://schemas.microsoft.com/office/drawing/2014/main" id="{D81C8629-5520-40E7-872D-8D8BE150FF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0553" y="4869160"/>
            <a:ext cx="720080" cy="720080"/>
          </a:xfrm>
          <a:prstGeom prst="rect">
            <a:avLst/>
          </a:prstGeom>
        </p:spPr>
      </p:pic>
      <p:sp>
        <p:nvSpPr>
          <p:cNvPr id="11" name="Tekstvak 10">
            <a:extLst>
              <a:ext uri="{FF2B5EF4-FFF2-40B4-BE49-F238E27FC236}">
                <a16:creationId xmlns:a16="http://schemas.microsoft.com/office/drawing/2014/main" id="{ECFB9276-D476-45D7-A38C-2A4EBCF10680}"/>
              </a:ext>
            </a:extLst>
          </p:cNvPr>
          <p:cNvSpPr txBox="1"/>
          <p:nvPr/>
        </p:nvSpPr>
        <p:spPr>
          <a:xfrm>
            <a:off x="3842739" y="4767535"/>
            <a:ext cx="4600394" cy="923330"/>
          </a:xfrm>
          <a:prstGeom prst="rect">
            <a:avLst/>
          </a:prstGeom>
          <a:noFill/>
        </p:spPr>
        <p:txBody>
          <a:bodyPr wrap="square" rtlCol="0">
            <a:spAutoFit/>
          </a:bodyPr>
          <a:lstStyle/>
          <a:p>
            <a:pPr marL="288000" lvl="1" indent="0">
              <a:buNone/>
            </a:pPr>
            <a:r>
              <a:rPr lang="nl-BE" i="1"/>
              <a:t>Voor de bepaling van de eigenschappen van het fictief schildeel dat </a:t>
            </a:r>
            <a:r>
              <a:rPr lang="nl-BE" i="1" err="1"/>
              <a:t>t.h.v</a:t>
            </a:r>
            <a:r>
              <a:rPr lang="nl-BE" i="1"/>
              <a:t>. de opening ontstaat </a:t>
            </a:r>
            <a:r>
              <a:rPr lang="nl-BE" i="1">
                <a:sym typeface="Wingdings" panose="05000000000000000000" pitchFamily="2" charset="2"/>
              </a:rPr>
              <a:t> zie </a:t>
            </a:r>
            <a:r>
              <a:rPr lang="nl-BE" i="1"/>
              <a:t>werkwijze deel V</a:t>
            </a:r>
          </a:p>
        </p:txBody>
      </p:sp>
    </p:spTree>
    <p:extLst>
      <p:ext uri="{BB962C8B-B14F-4D97-AF65-F5344CB8AC3E}">
        <p14:creationId xmlns:p14="http://schemas.microsoft.com/office/powerpoint/2010/main" val="3816076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Belang BV en gebouwschil:</a:t>
            </a:r>
          </a:p>
          <a:p>
            <a:pPr lvl="1">
              <a:defRPr/>
            </a:pPr>
            <a:r>
              <a:rPr lang="nl-BE" dirty="0"/>
              <a:t>Impact op energiescore</a:t>
            </a:r>
          </a:p>
          <a:p>
            <a:pPr lvl="1">
              <a:defRPr/>
            </a:pPr>
            <a:r>
              <a:rPr lang="nl-BE" dirty="0"/>
              <a:t>EPC formuleert aanbevelingen op de gebouwschil</a:t>
            </a:r>
          </a:p>
          <a:p>
            <a:pPr lvl="1">
              <a:defRPr/>
            </a:pPr>
            <a:endParaRPr lang="nl-BE" dirty="0"/>
          </a:p>
          <a:p>
            <a:pPr lvl="1">
              <a:defRPr/>
            </a:pPr>
            <a:endParaRPr lang="nl-BE" dirty="0"/>
          </a:p>
          <a:p>
            <a:pPr lvl="1">
              <a:defRPr/>
            </a:pPr>
            <a:endParaRPr lang="nl-BE" dirty="0"/>
          </a:p>
          <a:p>
            <a:pPr marL="288000" lvl="1">
              <a:buSzPct val="90000"/>
              <a:buBlip>
                <a:blip r:embed="rId2"/>
              </a:buBlip>
              <a:defRPr/>
            </a:pPr>
            <a:r>
              <a:rPr lang="nl-BE" b="1" dirty="0"/>
              <a:t>Eerst bepalen of gebouw/eenheid binnen EPC toepassingsgebied valt (zie tabellen met uitzonderingen op VEKA-website)</a:t>
            </a:r>
          </a:p>
          <a:p>
            <a:pPr marL="288000" lvl="1">
              <a:buSzPct val="90000"/>
              <a:buBlip>
                <a:blip r:embed="rId2"/>
              </a:buBlip>
              <a:defRPr/>
            </a:pPr>
            <a:r>
              <a:rPr lang="nl-BE" b="1" dirty="0"/>
              <a:t>Zo ja, dan nagaan of het een eenheid betreft (of een gebouw in geval van een EPC GD) (zie ‘Wegwijs in het EPC per gebouw(eenheid)</a:t>
            </a:r>
          </a:p>
          <a:p>
            <a:pPr marL="288000" lvl="1">
              <a:buSzPct val="90000"/>
              <a:buBlip>
                <a:blip r:embed="rId2"/>
              </a:buBlip>
              <a:defRPr/>
            </a:pPr>
            <a:r>
              <a:rPr lang="nl-BE" b="1" dirty="0"/>
              <a:t>Zo ja, BV bepalen van eenheid/eenheden of gebouw(en)</a:t>
            </a:r>
          </a:p>
          <a:p>
            <a:pPr lvl="1">
              <a:defRPr/>
            </a:pPr>
            <a:endParaRPr lang="nl-BE" dirty="0"/>
          </a:p>
          <a:p>
            <a:pPr lvl="1">
              <a:defRPr/>
            </a:pPr>
            <a:endParaRPr lang="nl-BE" dirty="0"/>
          </a:p>
          <a:p>
            <a:pPr marL="0" indent="0">
              <a:buNone/>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Beschermde volume (BV) (IV.1)</a:t>
            </a:r>
            <a:endParaRPr lang="nl-BE">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2435149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uitzonderingen</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248472"/>
          </a:xfrm>
        </p:spPr>
        <p:txBody>
          <a:bodyPr/>
          <a:lstStyle/>
          <a:p>
            <a:pPr lvl="0"/>
            <a:r>
              <a:rPr lang="nl-BE"/>
              <a:t>Een serie van twintig garageboxen is geïntegreerd in een appartementsgebouw op het gelijkvloers. </a:t>
            </a:r>
          </a:p>
          <a:p>
            <a:pPr lvl="0"/>
            <a:r>
              <a:rPr lang="nl-BE"/>
              <a:t>Het appartementsgebouw is niet geïsoleerd en heeft geen kelder. </a:t>
            </a:r>
          </a:p>
          <a:p>
            <a:pPr marL="576000" lvl="2" indent="0">
              <a:buNone/>
              <a:defRPr/>
            </a:pPr>
            <a:endParaRPr lang="nl-BE"/>
          </a:p>
          <a:p>
            <a:pPr lvl="5">
              <a:defRPr/>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Rechthoek 7">
            <a:extLst>
              <a:ext uri="{FF2B5EF4-FFF2-40B4-BE49-F238E27FC236}">
                <a16:creationId xmlns:a16="http://schemas.microsoft.com/office/drawing/2014/main" id="{46BCA594-2CE8-4A10-862B-F4B9E49F112D}"/>
              </a:ext>
            </a:extLst>
          </p:cNvPr>
          <p:cNvSpPr/>
          <p:nvPr/>
        </p:nvSpPr>
        <p:spPr>
          <a:xfrm>
            <a:off x="1114695" y="3944982"/>
            <a:ext cx="957947" cy="1770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4C6E066C-B5EC-40A9-9C81-08DAC55253DC}"/>
              </a:ext>
            </a:extLst>
          </p:cNvPr>
          <p:cNvSpPr/>
          <p:nvPr/>
        </p:nvSpPr>
        <p:spPr>
          <a:xfrm>
            <a:off x="3121371" y="2903949"/>
            <a:ext cx="3688727" cy="1041028"/>
          </a:xfrm>
          <a:prstGeom prst="rect">
            <a:avLst/>
          </a:prstGeom>
          <a:no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BE656B26-01E4-4040-AC11-B468C31C45BE}"/>
              </a:ext>
            </a:extLst>
          </p:cNvPr>
          <p:cNvSpPr/>
          <p:nvPr/>
        </p:nvSpPr>
        <p:spPr>
          <a:xfrm>
            <a:off x="2072642" y="3944981"/>
            <a:ext cx="1184364" cy="1770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20690EBE-2B05-4E7A-98EE-F69679854A5D}"/>
              </a:ext>
            </a:extLst>
          </p:cNvPr>
          <p:cNvSpPr/>
          <p:nvPr/>
        </p:nvSpPr>
        <p:spPr>
          <a:xfrm>
            <a:off x="1114695" y="2903949"/>
            <a:ext cx="1976848" cy="10410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56CA9573-3EC2-44AB-85CB-1B78E369EF67}"/>
              </a:ext>
            </a:extLst>
          </p:cNvPr>
          <p:cNvSpPr/>
          <p:nvPr/>
        </p:nvSpPr>
        <p:spPr>
          <a:xfrm flipV="1">
            <a:off x="1146382" y="3879718"/>
            <a:ext cx="896431" cy="77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a:extLst>
              <a:ext uri="{FF2B5EF4-FFF2-40B4-BE49-F238E27FC236}">
                <a16:creationId xmlns:a16="http://schemas.microsoft.com/office/drawing/2014/main" id="{A4F0F552-B9F7-4F93-9E6D-A5D41820AB4D}"/>
              </a:ext>
            </a:extLst>
          </p:cNvPr>
          <p:cNvSpPr txBox="1"/>
          <p:nvPr/>
        </p:nvSpPr>
        <p:spPr>
          <a:xfrm>
            <a:off x="1038989" y="3009733"/>
            <a:ext cx="2177141" cy="646331"/>
          </a:xfrm>
          <a:prstGeom prst="rect">
            <a:avLst/>
          </a:prstGeom>
          <a:noFill/>
        </p:spPr>
        <p:txBody>
          <a:bodyPr wrap="square" rtlCol="0">
            <a:spAutoFit/>
          </a:bodyPr>
          <a:lstStyle/>
          <a:p>
            <a:pPr algn="ctr"/>
            <a:r>
              <a:rPr lang="nl-BE" b="1">
                <a:solidFill>
                  <a:srgbClr val="FF0000"/>
                </a:solidFill>
              </a:rPr>
              <a:t>Gemeenschappelijke inkom/trap/lift</a:t>
            </a:r>
          </a:p>
        </p:txBody>
      </p:sp>
      <p:sp>
        <p:nvSpPr>
          <p:cNvPr id="16" name="Rechthoek 15">
            <a:extLst>
              <a:ext uri="{FF2B5EF4-FFF2-40B4-BE49-F238E27FC236}">
                <a16:creationId xmlns:a16="http://schemas.microsoft.com/office/drawing/2014/main" id="{91F1BE97-7132-4662-BF9A-3F7416FC5F4A}"/>
              </a:ext>
            </a:extLst>
          </p:cNvPr>
          <p:cNvSpPr/>
          <p:nvPr/>
        </p:nvSpPr>
        <p:spPr>
          <a:xfrm>
            <a:off x="3257006" y="3944981"/>
            <a:ext cx="1184364" cy="1770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91461412-C9DE-4D19-AFCD-7B0DC5D52E4F}"/>
              </a:ext>
            </a:extLst>
          </p:cNvPr>
          <p:cNvSpPr/>
          <p:nvPr/>
        </p:nvSpPr>
        <p:spPr>
          <a:xfrm>
            <a:off x="4441370" y="3944980"/>
            <a:ext cx="1184364" cy="1770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1E1CD2A3-44A6-4770-A5F8-680D4A0BA7C7}"/>
              </a:ext>
            </a:extLst>
          </p:cNvPr>
          <p:cNvSpPr/>
          <p:nvPr/>
        </p:nvSpPr>
        <p:spPr>
          <a:xfrm>
            <a:off x="5625734" y="3944979"/>
            <a:ext cx="1184364" cy="17703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19E9A4D9-4A94-41FA-A78F-EF5E9C4F03C1}"/>
              </a:ext>
            </a:extLst>
          </p:cNvPr>
          <p:cNvSpPr txBox="1"/>
          <p:nvPr/>
        </p:nvSpPr>
        <p:spPr>
          <a:xfrm>
            <a:off x="3791274" y="3199038"/>
            <a:ext cx="2177142" cy="369332"/>
          </a:xfrm>
          <a:prstGeom prst="rect">
            <a:avLst/>
          </a:prstGeom>
          <a:noFill/>
        </p:spPr>
        <p:txBody>
          <a:bodyPr wrap="square" rtlCol="0">
            <a:spAutoFit/>
          </a:bodyPr>
          <a:lstStyle/>
          <a:p>
            <a:r>
              <a:rPr lang="nl-BE" b="1">
                <a:solidFill>
                  <a:srgbClr val="FF0000"/>
                </a:solidFill>
              </a:rPr>
              <a:t>Conciërgewoonst</a:t>
            </a:r>
          </a:p>
        </p:txBody>
      </p:sp>
      <p:sp>
        <p:nvSpPr>
          <p:cNvPr id="20" name="Tekstvak 19">
            <a:extLst>
              <a:ext uri="{FF2B5EF4-FFF2-40B4-BE49-F238E27FC236}">
                <a16:creationId xmlns:a16="http://schemas.microsoft.com/office/drawing/2014/main" id="{4B3F871B-316C-4FCF-8BCB-4FDBC621EB7D}"/>
              </a:ext>
            </a:extLst>
          </p:cNvPr>
          <p:cNvSpPr txBox="1"/>
          <p:nvPr/>
        </p:nvSpPr>
        <p:spPr>
          <a:xfrm>
            <a:off x="3804661" y="4859868"/>
            <a:ext cx="1510612" cy="369332"/>
          </a:xfrm>
          <a:prstGeom prst="rect">
            <a:avLst/>
          </a:prstGeom>
          <a:noFill/>
        </p:spPr>
        <p:txBody>
          <a:bodyPr wrap="square" rtlCol="0">
            <a:spAutoFit/>
          </a:bodyPr>
          <a:lstStyle/>
          <a:p>
            <a:r>
              <a:rPr lang="nl-BE" b="1">
                <a:solidFill>
                  <a:srgbClr val="FF0000"/>
                </a:solidFill>
              </a:rPr>
              <a:t>Garageboxen</a:t>
            </a:r>
          </a:p>
        </p:txBody>
      </p:sp>
      <p:sp>
        <p:nvSpPr>
          <p:cNvPr id="21" name="Pijl: omlaag 20">
            <a:extLst>
              <a:ext uri="{FF2B5EF4-FFF2-40B4-BE49-F238E27FC236}">
                <a16:creationId xmlns:a16="http://schemas.microsoft.com/office/drawing/2014/main" id="{AF5F8C72-EA34-43D8-8951-35CE583BFEE0}"/>
              </a:ext>
            </a:extLst>
          </p:cNvPr>
          <p:cNvSpPr/>
          <p:nvPr/>
        </p:nvSpPr>
        <p:spPr>
          <a:xfrm rot="10800000">
            <a:off x="1593668" y="5347063"/>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22" name="Pijl: omlaag 21">
            <a:extLst>
              <a:ext uri="{FF2B5EF4-FFF2-40B4-BE49-F238E27FC236}">
                <a16:creationId xmlns:a16="http://schemas.microsoft.com/office/drawing/2014/main" id="{C847EC27-7E01-4BB6-80EE-39DFB6870433}"/>
              </a:ext>
            </a:extLst>
          </p:cNvPr>
          <p:cNvSpPr/>
          <p:nvPr/>
        </p:nvSpPr>
        <p:spPr>
          <a:xfrm rot="10800000">
            <a:off x="2586962" y="5347062"/>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7445895C-8183-469A-9C97-5A7A05119A23}"/>
              </a:ext>
            </a:extLst>
          </p:cNvPr>
          <p:cNvSpPr/>
          <p:nvPr/>
        </p:nvSpPr>
        <p:spPr>
          <a:xfrm rot="10800000">
            <a:off x="3771326" y="5347062"/>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DB4CBDF4-ACFE-4028-9074-9D80BE8AC207}"/>
              </a:ext>
            </a:extLst>
          </p:cNvPr>
          <p:cNvSpPr/>
          <p:nvPr/>
        </p:nvSpPr>
        <p:spPr>
          <a:xfrm rot="10800000">
            <a:off x="4985654" y="5347062"/>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25" name="Pijl: omlaag 24">
            <a:extLst>
              <a:ext uri="{FF2B5EF4-FFF2-40B4-BE49-F238E27FC236}">
                <a16:creationId xmlns:a16="http://schemas.microsoft.com/office/drawing/2014/main" id="{B781F213-C65D-4722-9A49-37DBB904B350}"/>
              </a:ext>
            </a:extLst>
          </p:cNvPr>
          <p:cNvSpPr/>
          <p:nvPr/>
        </p:nvSpPr>
        <p:spPr>
          <a:xfrm rot="10800000">
            <a:off x="6152083" y="5347062"/>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26" name="Pijl: omlaag 25">
            <a:extLst>
              <a:ext uri="{FF2B5EF4-FFF2-40B4-BE49-F238E27FC236}">
                <a16:creationId xmlns:a16="http://schemas.microsoft.com/office/drawing/2014/main" id="{F2360371-8A32-402F-A684-172D7C52D25A}"/>
              </a:ext>
            </a:extLst>
          </p:cNvPr>
          <p:cNvSpPr/>
          <p:nvPr/>
        </p:nvSpPr>
        <p:spPr>
          <a:xfrm rot="16200000">
            <a:off x="3058560" y="3348831"/>
            <a:ext cx="95795" cy="5302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893520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uitzonderingen</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lvl="0"/>
            <a:r>
              <a:rPr lang="nl-BE"/>
              <a:t>Op basis van stap 3 zouden de garageboxen tot BV GD behoren, aangezien ze deels omgeven zijn door andere ruimten van het BV GD (plafond en muur) én een vloer op volle grond hebben </a:t>
            </a:r>
            <a:r>
              <a:rPr lang="nl-BE">
                <a:sym typeface="Wingdings" panose="05000000000000000000" pitchFamily="2" charset="2"/>
              </a:rPr>
              <a:t> voor meer dan 50% thermisch beschermd</a:t>
            </a:r>
            <a:r>
              <a:rPr lang="nl-BE"/>
              <a:t> </a:t>
            </a:r>
          </a:p>
          <a:p>
            <a:pPr lvl="0"/>
            <a:r>
              <a:rPr lang="nl-BE"/>
              <a:t>Het is echter niet logisch om de garageboxen op te nemen in het BV GD, aangezien men garageboxen in het algemeen niet thermisch wenst te beschermen.</a:t>
            </a:r>
          </a:p>
          <a:p>
            <a:r>
              <a:rPr lang="nl-BE" b="1"/>
              <a:t>Garageboxen worden uit BV GD gesloten</a:t>
            </a:r>
          </a:p>
          <a:p>
            <a:pPr lvl="0"/>
            <a:endParaRPr lang="nl-BE"/>
          </a:p>
          <a:p>
            <a:pPr marL="576000" lvl="2" indent="0">
              <a:buNone/>
              <a:defRPr/>
            </a:pPr>
            <a:endParaRPr lang="nl-BE"/>
          </a:p>
          <a:p>
            <a:pPr lvl="2">
              <a:defRPr/>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6420871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122</a:t>
            </a:fld>
            <a:endParaRPr lang="nl-BE" sz="1100">
              <a:solidFill>
                <a:srgbClr val="105269"/>
              </a:solidFill>
            </a:endParaRPr>
          </a:p>
        </p:txBody>
      </p:sp>
      <p:pic>
        <p:nvPicPr>
          <p:cNvPr id="9218" name="Picture 2" descr="Stappenplan BV: ver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16" y="2007548"/>
            <a:ext cx="7063680" cy="4713927"/>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a:t>Behoort de veranda van volgende woning tot het BV? </a:t>
            </a:r>
          </a:p>
          <a:p>
            <a:endParaRPr lang="nl-BE"/>
          </a:p>
        </p:txBody>
      </p:sp>
    </p:spTree>
    <p:extLst>
      <p:ext uri="{BB962C8B-B14F-4D97-AF65-F5344CB8AC3E}">
        <p14:creationId xmlns:p14="http://schemas.microsoft.com/office/powerpoint/2010/main" val="20070157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123</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veranda van volgende woning tot het BV? </a:t>
            </a:r>
            <a:r>
              <a:rPr lang="nl-BE" dirty="0"/>
              <a:t>&gt; vervolg</a:t>
            </a:r>
          </a:p>
          <a:p>
            <a:r>
              <a:rPr lang="nl-BE" dirty="0"/>
              <a:t>Een woning gebouwd in 2002 </a:t>
            </a:r>
          </a:p>
          <a:p>
            <a:pPr lvl="1"/>
            <a:r>
              <a:rPr lang="nl-BE" dirty="0"/>
              <a:t>Spouwmuren met 6cm MW</a:t>
            </a:r>
          </a:p>
          <a:p>
            <a:pPr lvl="1"/>
            <a:r>
              <a:rPr lang="nl-BE" dirty="0"/>
              <a:t>Leefruimte en eetkamer zijn aanwezig in de woning</a:t>
            </a:r>
          </a:p>
          <a:p>
            <a:pPr lvl="1"/>
            <a:r>
              <a:rPr lang="nl-BE" dirty="0"/>
              <a:t>Aanvaarde bewijsstukken </a:t>
            </a:r>
          </a:p>
          <a:p>
            <a:r>
              <a:rPr lang="nl-BE" dirty="0"/>
              <a:t>In 2010 werd een veranda aangebouwd die toegankelijk is vanuit de leefruimte via een niet-permanente opening</a:t>
            </a:r>
          </a:p>
          <a:p>
            <a:pPr lvl="1"/>
            <a:r>
              <a:rPr lang="nl-BE" dirty="0"/>
              <a:t>Veranda is ingericht als wintertuin met planten</a:t>
            </a:r>
          </a:p>
          <a:p>
            <a:pPr lvl="1"/>
            <a:r>
              <a:rPr lang="nl-BE" dirty="0"/>
              <a:t>Veranda is niet direct verwarmd en niet direct gekoeld</a:t>
            </a:r>
          </a:p>
          <a:p>
            <a:pPr lvl="1"/>
            <a:r>
              <a:rPr lang="nl-BE" dirty="0" err="1"/>
              <a:t>Hoogrendementsglas</a:t>
            </a:r>
            <a:endParaRPr lang="nl-BE" dirty="0"/>
          </a:p>
          <a:p>
            <a:pPr lvl="1"/>
            <a:r>
              <a:rPr lang="nl-BE" dirty="0"/>
              <a:t>Thermisch onderbroken aluminium profielen</a:t>
            </a:r>
          </a:p>
          <a:p>
            <a:pPr lvl="1"/>
            <a:r>
              <a:rPr lang="nl-BE" dirty="0"/>
              <a:t>Aanvaarde bewijsstukken</a:t>
            </a:r>
          </a:p>
          <a:p>
            <a:pPr lvl="1"/>
            <a:endParaRPr lang="nl-BE" dirty="0"/>
          </a:p>
          <a:p>
            <a:pPr lvl="1"/>
            <a:endParaRPr lang="nl-BE" dirty="0"/>
          </a:p>
          <a:p>
            <a:endParaRPr lang="nl-BE" dirty="0"/>
          </a:p>
        </p:txBody>
      </p:sp>
      <p:pic>
        <p:nvPicPr>
          <p:cNvPr id="5" name="Picture 2" descr="Stappenplan BV: veranda">
            <a:extLst>
              <a:ext uri="{FF2B5EF4-FFF2-40B4-BE49-F238E27FC236}">
                <a16:creationId xmlns:a16="http://schemas.microsoft.com/office/drawing/2014/main" id="{6257379E-411C-43C0-841E-6C9730512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4243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124</a:t>
            </a:fld>
            <a:endParaRPr lang="nl-BE" sz="1100">
              <a:solidFill>
                <a:srgbClr val="105269"/>
              </a:solidFill>
            </a:endParaRPr>
          </a:p>
        </p:txBody>
      </p:sp>
      <p:pic>
        <p:nvPicPr>
          <p:cNvPr id="9218" name="Picture 2" descr="Stappenplan BV: ver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3317669"/>
          </a:xfrm>
        </p:spPr>
        <p:txBody>
          <a:bodyPr/>
          <a:lstStyle/>
          <a:p>
            <a:r>
              <a:rPr lang="nl-BE" b="1" dirty="0"/>
              <a:t>Behoort de veranda van volgende woning tot het BV? Oplossing: </a:t>
            </a:r>
          </a:p>
          <a:p>
            <a:r>
              <a:rPr lang="nl-BE" dirty="0"/>
              <a:t>Stap 1: </a:t>
            </a:r>
          </a:p>
          <a:p>
            <a:pPr lvl="1"/>
            <a:r>
              <a:rPr lang="nl-BE" dirty="0"/>
              <a:t>niet direct verwarmd of gekoeld </a:t>
            </a:r>
            <a:r>
              <a:rPr lang="nl-BE" dirty="0">
                <a:sym typeface="Wingdings" panose="05000000000000000000" pitchFamily="2" charset="2"/>
              </a:rPr>
              <a:t> naar stap 2</a:t>
            </a:r>
            <a:endParaRPr lang="nl-BE" dirty="0"/>
          </a:p>
          <a:p>
            <a:r>
              <a:rPr lang="nl-BE" dirty="0"/>
              <a:t>Stap 2:</a:t>
            </a:r>
          </a:p>
          <a:p>
            <a:pPr lvl="1"/>
            <a:r>
              <a:rPr lang="nl-BE" dirty="0"/>
              <a:t>winddicht </a:t>
            </a:r>
            <a:r>
              <a:rPr lang="nl-BE" dirty="0">
                <a:sym typeface="Wingdings" panose="05000000000000000000" pitchFamily="2" charset="2"/>
              </a:rPr>
              <a:t> naar stap 3</a:t>
            </a:r>
            <a:endParaRPr lang="nl-BE" dirty="0"/>
          </a:p>
          <a:p>
            <a:r>
              <a:rPr lang="nl-BE" dirty="0"/>
              <a:t>Stap 3:</a:t>
            </a:r>
          </a:p>
          <a:p>
            <a:pPr lvl="1"/>
            <a:r>
              <a:rPr lang="nl-BE" dirty="0"/>
              <a:t>thermisch beschermd: niet van toepassing want &gt; 50% </a:t>
            </a:r>
            <a:r>
              <a:rPr lang="nl-BE" dirty="0" err="1"/>
              <a:t>beglaasd</a:t>
            </a:r>
            <a:r>
              <a:rPr lang="nl-BE" dirty="0"/>
              <a:t>  </a:t>
            </a:r>
            <a:r>
              <a:rPr lang="nl-BE" dirty="0">
                <a:sym typeface="Wingdings" panose="05000000000000000000" pitchFamily="2" charset="2"/>
              </a:rPr>
              <a:t> naar stap 4</a:t>
            </a:r>
            <a:endParaRPr lang="nl-BE" dirty="0"/>
          </a:p>
          <a:p>
            <a:r>
              <a:rPr lang="nl-BE" dirty="0"/>
              <a:t>Stap 4: </a:t>
            </a:r>
          </a:p>
          <a:p>
            <a:pPr lvl="1"/>
            <a:r>
              <a:rPr lang="nl-BE" dirty="0"/>
              <a:t>wintertuin is geen basisfunctie </a:t>
            </a:r>
            <a:r>
              <a:rPr lang="nl-BE" dirty="0">
                <a:sym typeface="Wingdings" panose="05000000000000000000" pitchFamily="2" charset="2"/>
              </a:rPr>
              <a:t> naar stap 5</a:t>
            </a:r>
            <a:r>
              <a:rPr lang="nl-BE" dirty="0"/>
              <a:t> </a:t>
            </a:r>
          </a:p>
          <a:p>
            <a:endParaRPr lang="nl-BE" dirty="0"/>
          </a:p>
        </p:txBody>
      </p:sp>
      <p:pic>
        <p:nvPicPr>
          <p:cNvPr id="5" name="Graphic 4" descr="Opmerking belangrijk">
            <a:extLst>
              <a:ext uri="{FF2B5EF4-FFF2-40B4-BE49-F238E27FC236}">
                <a16:creationId xmlns:a16="http://schemas.microsoft.com/office/drawing/2014/main" id="{B6330268-E266-4C9E-A81F-C078118B5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345" y="5291369"/>
            <a:ext cx="720080" cy="720080"/>
          </a:xfrm>
          <a:prstGeom prst="rect">
            <a:avLst/>
          </a:prstGeom>
        </p:spPr>
      </p:pic>
      <p:sp>
        <p:nvSpPr>
          <p:cNvPr id="6" name="Tekstvak 5">
            <a:extLst>
              <a:ext uri="{FF2B5EF4-FFF2-40B4-BE49-F238E27FC236}">
                <a16:creationId xmlns:a16="http://schemas.microsoft.com/office/drawing/2014/main" id="{E0D7CCA1-F615-4575-B973-BF5493125455}"/>
              </a:ext>
            </a:extLst>
          </p:cNvPr>
          <p:cNvSpPr txBox="1"/>
          <p:nvPr/>
        </p:nvSpPr>
        <p:spPr>
          <a:xfrm>
            <a:off x="2034425" y="5189744"/>
            <a:ext cx="6408708" cy="923330"/>
          </a:xfrm>
          <a:prstGeom prst="rect">
            <a:avLst/>
          </a:prstGeom>
          <a:noFill/>
        </p:spPr>
        <p:txBody>
          <a:bodyPr wrap="square" rtlCol="0">
            <a:spAutoFit/>
          </a:bodyPr>
          <a:lstStyle/>
          <a:p>
            <a:pPr marL="288000" lvl="1" indent="0">
              <a:buNone/>
            </a:pPr>
            <a:r>
              <a:rPr lang="nl-BE" i="1"/>
              <a:t>Bij veranda’s is vaak niet duidelijk of ze als leefruimte, eetkamer of eerder als ondersteunende functie worden gebruikt. Bij twijfel of de veranda een basisfunctie huisvest, toets stap 5 af</a:t>
            </a:r>
          </a:p>
        </p:txBody>
      </p:sp>
    </p:spTree>
    <p:extLst>
      <p:ext uri="{BB962C8B-B14F-4D97-AF65-F5344CB8AC3E}">
        <p14:creationId xmlns:p14="http://schemas.microsoft.com/office/powerpoint/2010/main" val="29617678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125</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a:t>Behoort de veranda van volgende woning tot het BV? Oplossing       </a:t>
            </a:r>
            <a:r>
              <a:rPr lang="nl-BE"/>
              <a:t>&gt; vervolg </a:t>
            </a:r>
          </a:p>
          <a:p>
            <a:r>
              <a:rPr lang="nl-BE"/>
              <a:t>Stap 5:</a:t>
            </a:r>
          </a:p>
          <a:p>
            <a:pPr lvl="1"/>
            <a:r>
              <a:rPr lang="nl-BE"/>
              <a:t>Voorwaarden deel 1: ‘verblijven’</a:t>
            </a:r>
          </a:p>
          <a:p>
            <a:pPr lvl="2"/>
            <a:r>
              <a:rPr lang="nl-BE"/>
              <a:t>rechtstreeks toegankelijk vanuit BV = ja</a:t>
            </a:r>
          </a:p>
          <a:p>
            <a:pPr lvl="2"/>
            <a:r>
              <a:rPr lang="nl-BE"/>
              <a:t>verlicht = ja</a:t>
            </a:r>
          </a:p>
          <a:p>
            <a:pPr lvl="2"/>
            <a:r>
              <a:rPr lang="nl-BE"/>
              <a:t>vrije hoogte op één plaats min. 180cm = ja</a:t>
            </a:r>
          </a:p>
          <a:p>
            <a:pPr lvl="1"/>
            <a:r>
              <a:rPr lang="nl-BE"/>
              <a:t>Voorwaarden deel 2: ‘bijdragen tot bewoning’</a:t>
            </a:r>
          </a:p>
          <a:p>
            <a:pPr lvl="2"/>
            <a:r>
              <a:rPr lang="nl-BE"/>
              <a:t>twijfel of wintertuin wel bijdraagt tot bewoning </a:t>
            </a:r>
            <a:r>
              <a:rPr lang="nl-BE">
                <a:sym typeface="Wingdings" panose="05000000000000000000" pitchFamily="2" charset="2"/>
              </a:rPr>
              <a:t> volgende voorwaarde nagaan</a:t>
            </a:r>
            <a:endParaRPr lang="nl-BE"/>
          </a:p>
          <a:p>
            <a:endParaRPr lang="nl-BE"/>
          </a:p>
        </p:txBody>
      </p:sp>
      <p:pic>
        <p:nvPicPr>
          <p:cNvPr id="5" name="Picture 2" descr="Stappenplan BV: veranda">
            <a:extLst>
              <a:ext uri="{FF2B5EF4-FFF2-40B4-BE49-F238E27FC236}">
                <a16:creationId xmlns:a16="http://schemas.microsoft.com/office/drawing/2014/main" id="{360A749A-FF6D-49F3-9596-D3B01BA5F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2758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126</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a:t>Behoort de veranda van volgende woning tot het BV? Oplossing       </a:t>
            </a:r>
            <a:r>
              <a:rPr lang="nl-BE"/>
              <a:t>&gt; vervolg </a:t>
            </a:r>
          </a:p>
          <a:p>
            <a:r>
              <a:rPr lang="nl-BE"/>
              <a:t>Stap 5 &gt; vervolg</a:t>
            </a:r>
          </a:p>
          <a:p>
            <a:pPr lvl="1"/>
            <a:r>
              <a:rPr lang="nl-BE"/>
              <a:t>Voorwaarden deel 3: ‘schildeel met grootste warmteweerstand is grens van BV’</a:t>
            </a:r>
          </a:p>
          <a:p>
            <a:pPr lvl="2"/>
            <a:r>
              <a:rPr lang="nl-BE"/>
              <a:t>R </a:t>
            </a:r>
            <a:r>
              <a:rPr lang="nl-BE" baseline="-25000"/>
              <a:t>GEVELS</a:t>
            </a:r>
            <a:r>
              <a:rPr lang="nl-BE"/>
              <a:t> woning?</a:t>
            </a:r>
          </a:p>
          <a:p>
            <a:pPr lvl="2"/>
            <a:r>
              <a:rPr lang="nl-BE"/>
              <a:t>R </a:t>
            </a:r>
            <a:r>
              <a:rPr lang="nl-BE" baseline="-25000"/>
              <a:t>GLAZEN WANDEN</a:t>
            </a:r>
            <a:r>
              <a:rPr lang="nl-BE"/>
              <a:t> veranda?</a:t>
            </a:r>
          </a:p>
          <a:p>
            <a:pPr lvl="2"/>
            <a:r>
              <a:rPr lang="nl-BE"/>
              <a:t>(</a:t>
            </a:r>
            <a:r>
              <a:rPr lang="nl-BE" err="1"/>
              <a:t>U</a:t>
            </a:r>
            <a:r>
              <a:rPr lang="nl-BE" baseline="-25000" err="1"/>
              <a:t>muur</a:t>
            </a:r>
            <a:r>
              <a:rPr lang="nl-BE"/>
              <a:t> = 0,588 W/(m²K))</a:t>
            </a:r>
          </a:p>
          <a:p>
            <a:pPr lvl="2"/>
            <a:r>
              <a:rPr lang="nl-BE"/>
              <a:t>(</a:t>
            </a:r>
            <a:r>
              <a:rPr lang="nl-BE" err="1"/>
              <a:t>U</a:t>
            </a:r>
            <a:r>
              <a:rPr lang="nl-BE" baseline="-25000" err="1"/>
              <a:t>venster</a:t>
            </a:r>
            <a:r>
              <a:rPr lang="nl-BE" baseline="-25000"/>
              <a:t> </a:t>
            </a:r>
            <a:r>
              <a:rPr lang="nl-BE"/>
              <a:t>= 1,770 W/(m²K))</a:t>
            </a:r>
          </a:p>
          <a:p>
            <a:pPr lvl="2"/>
            <a:endParaRPr lang="nl-BE"/>
          </a:p>
          <a:p>
            <a:endParaRPr lang="nl-BE"/>
          </a:p>
        </p:txBody>
      </p:sp>
      <p:pic>
        <p:nvPicPr>
          <p:cNvPr id="5" name="Picture 2" descr="Stappenplan BV: veranda">
            <a:extLst>
              <a:ext uri="{FF2B5EF4-FFF2-40B4-BE49-F238E27FC236}">
                <a16:creationId xmlns:a16="http://schemas.microsoft.com/office/drawing/2014/main" id="{360A749A-FF6D-49F3-9596-D3B01BA5F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973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127</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a:t>Behoort de veranda van volgende woning tot het BV? Oplossing       </a:t>
            </a:r>
            <a:r>
              <a:rPr lang="nl-BE"/>
              <a:t>&gt; vervolg </a:t>
            </a:r>
          </a:p>
          <a:p>
            <a:r>
              <a:rPr lang="nl-BE"/>
              <a:t>Stap 5 &gt; vervolg</a:t>
            </a:r>
          </a:p>
          <a:p>
            <a:pPr lvl="1"/>
            <a:r>
              <a:rPr lang="nl-BE"/>
              <a:t>Voorwaarden deel 3: ‘schildeel met grootste warmteweerstand is grens van BV’</a:t>
            </a:r>
          </a:p>
          <a:p>
            <a:pPr lvl="2"/>
            <a:r>
              <a:rPr lang="nl-BE"/>
              <a:t>U</a:t>
            </a:r>
            <a:r>
              <a:rPr lang="nl-BE" baseline="-25000"/>
              <a:t> GEVELS</a:t>
            </a:r>
            <a:r>
              <a:rPr lang="nl-BE"/>
              <a:t> = 0,588 W/(m²K) </a:t>
            </a:r>
            <a:r>
              <a:rPr lang="nl-BE">
                <a:sym typeface="Wingdings" panose="05000000000000000000" pitchFamily="2" charset="2"/>
              </a:rPr>
              <a:t> </a:t>
            </a:r>
            <a:r>
              <a:rPr lang="nl-BE"/>
              <a:t>R </a:t>
            </a:r>
            <a:r>
              <a:rPr lang="nl-BE" baseline="-25000"/>
              <a:t>GEVELS</a:t>
            </a:r>
            <a:r>
              <a:rPr lang="nl-BE">
                <a:sym typeface="Wingdings" panose="05000000000000000000" pitchFamily="2" charset="2"/>
              </a:rPr>
              <a:t> = 1,701 (m²K)/W</a:t>
            </a:r>
            <a:endParaRPr lang="nl-BE"/>
          </a:p>
          <a:p>
            <a:pPr lvl="2"/>
            <a:r>
              <a:rPr lang="nl-BE"/>
              <a:t>U</a:t>
            </a:r>
            <a:r>
              <a:rPr lang="nl-BE" baseline="-25000"/>
              <a:t> GLAZEN WANDEN </a:t>
            </a:r>
            <a:r>
              <a:rPr lang="nl-BE"/>
              <a:t>= 2,060 W/(m²K) </a:t>
            </a:r>
            <a:r>
              <a:rPr lang="nl-BE">
                <a:sym typeface="Wingdings" panose="05000000000000000000" pitchFamily="2" charset="2"/>
              </a:rPr>
              <a:t></a:t>
            </a:r>
            <a:r>
              <a:rPr lang="nl-BE"/>
              <a:t> R </a:t>
            </a:r>
            <a:r>
              <a:rPr lang="nl-BE" baseline="-25000"/>
              <a:t>GLAZEN WANDEN</a:t>
            </a:r>
            <a:r>
              <a:rPr lang="nl-BE"/>
              <a:t> = 0,485 </a:t>
            </a:r>
            <a:r>
              <a:rPr lang="nl-BE">
                <a:sym typeface="Wingdings" panose="05000000000000000000" pitchFamily="2" charset="2"/>
              </a:rPr>
              <a:t>(m²K)/W</a:t>
            </a:r>
            <a:endParaRPr lang="nl-BE"/>
          </a:p>
          <a:p>
            <a:pPr lvl="2"/>
            <a:r>
              <a:rPr lang="nl-BE"/>
              <a:t>R </a:t>
            </a:r>
            <a:r>
              <a:rPr lang="nl-BE" baseline="-25000"/>
              <a:t>GEVELS </a:t>
            </a:r>
            <a:r>
              <a:rPr lang="nl-BE"/>
              <a:t>&gt; R </a:t>
            </a:r>
            <a:r>
              <a:rPr lang="nl-BE" baseline="-25000"/>
              <a:t>GLAZEN WANDEN</a:t>
            </a:r>
            <a:r>
              <a:rPr lang="nl-BE"/>
              <a:t> </a:t>
            </a:r>
          </a:p>
          <a:p>
            <a:pPr lvl="2"/>
            <a:r>
              <a:rPr lang="nl-BE"/>
              <a:t>Gevels van de woning vormen grens van BV </a:t>
            </a:r>
          </a:p>
          <a:p>
            <a:pPr lvl="2"/>
            <a:endParaRPr lang="nl-BE"/>
          </a:p>
          <a:p>
            <a:pPr lvl="1"/>
            <a:r>
              <a:rPr lang="nl-BE" b="1">
                <a:solidFill>
                  <a:srgbClr val="FF0000"/>
                </a:solidFill>
              </a:rPr>
              <a:t>Veranda behoort niet tot het BV</a:t>
            </a:r>
          </a:p>
          <a:p>
            <a:endParaRPr lang="nl-BE"/>
          </a:p>
        </p:txBody>
      </p:sp>
      <p:pic>
        <p:nvPicPr>
          <p:cNvPr id="5" name="Picture 2" descr="Stappenplan BV: veranda">
            <a:extLst>
              <a:ext uri="{FF2B5EF4-FFF2-40B4-BE49-F238E27FC236}">
                <a16:creationId xmlns:a16="http://schemas.microsoft.com/office/drawing/2014/main" id="{360A749A-FF6D-49F3-9596-D3B01BA5F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071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128</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a:t>Stel dat er in deze veranda een gebouwgebonden airco aanwezig is</a:t>
            </a:r>
            <a:r>
              <a:rPr lang="nl-BE"/>
              <a:t> </a:t>
            </a:r>
          </a:p>
          <a:p>
            <a:r>
              <a:rPr lang="nl-BE"/>
              <a:t>Stap 1: </a:t>
            </a:r>
          </a:p>
          <a:p>
            <a:pPr lvl="1"/>
            <a:r>
              <a:rPr lang="nl-BE"/>
              <a:t>Direct actief gekoeld</a:t>
            </a:r>
          </a:p>
          <a:p>
            <a:pPr lvl="2"/>
            <a:endParaRPr lang="nl-BE"/>
          </a:p>
          <a:p>
            <a:pPr lvl="1"/>
            <a:r>
              <a:rPr lang="nl-BE" b="1">
                <a:solidFill>
                  <a:srgbClr val="FF0000"/>
                </a:solidFill>
              </a:rPr>
              <a:t>Veranda behoort wel tot het BV</a:t>
            </a:r>
          </a:p>
          <a:p>
            <a:endParaRPr lang="nl-BE"/>
          </a:p>
        </p:txBody>
      </p:sp>
      <p:pic>
        <p:nvPicPr>
          <p:cNvPr id="5" name="Picture 2" descr="Stappenplan BV: veranda">
            <a:extLst>
              <a:ext uri="{FF2B5EF4-FFF2-40B4-BE49-F238E27FC236}">
                <a16:creationId xmlns:a16="http://schemas.microsoft.com/office/drawing/2014/main" id="{360A749A-FF6D-49F3-9596-D3B01BA5F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396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129</a:t>
            </a:fld>
            <a:endParaRPr lang="nl-BE" sz="1100">
              <a:solidFill>
                <a:srgbClr val="105269"/>
              </a:solidFill>
            </a:endParaRPr>
          </a:p>
        </p:txBody>
      </p:sp>
      <p:pic>
        <p:nvPicPr>
          <p:cNvPr id="4" name="Tijdelijke aanduiding voor inhoud 3" descr="Afbeelding met schermafbeelding&#10;&#10;Automatisch gegenereerde beschrijving">
            <a:extLst>
              <a:ext uri="{FF2B5EF4-FFF2-40B4-BE49-F238E27FC236}">
                <a16:creationId xmlns:a16="http://schemas.microsoft.com/office/drawing/2014/main" id="{08B08E47-7358-48C8-87E7-914031CC228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2342" y="1998132"/>
            <a:ext cx="3552825" cy="4210050"/>
          </a:xfrm>
        </p:spPr>
      </p:pic>
      <p:pic>
        <p:nvPicPr>
          <p:cNvPr id="5" name="Picture 2" descr="Stappenplan BV: veranda">
            <a:extLst>
              <a:ext uri="{FF2B5EF4-FFF2-40B4-BE49-F238E27FC236}">
                <a16:creationId xmlns:a16="http://schemas.microsoft.com/office/drawing/2014/main" id="{360A749A-FF6D-49F3-9596-D3B01BA5F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13" y="260375"/>
            <a:ext cx="2050544" cy="136842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17B2CA15-746C-446E-BF35-13CF54EE063B}"/>
              </a:ext>
            </a:extLst>
          </p:cNvPr>
          <p:cNvSpPr/>
          <p:nvPr/>
        </p:nvSpPr>
        <p:spPr>
          <a:xfrm>
            <a:off x="2466519" y="5866292"/>
            <a:ext cx="1490472" cy="341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B7AFD1AF-8B96-4882-B029-B82FC9CE783A}"/>
              </a:ext>
            </a:extLst>
          </p:cNvPr>
          <p:cNvSpPr txBox="1"/>
          <p:nvPr/>
        </p:nvSpPr>
        <p:spPr>
          <a:xfrm>
            <a:off x="702901" y="1628800"/>
            <a:ext cx="2999232" cy="369332"/>
          </a:xfrm>
          <a:prstGeom prst="rect">
            <a:avLst/>
          </a:prstGeom>
          <a:noFill/>
        </p:spPr>
        <p:txBody>
          <a:bodyPr wrap="square" rtlCol="0">
            <a:spAutoFit/>
          </a:bodyPr>
          <a:lstStyle/>
          <a:p>
            <a:r>
              <a:rPr lang="nl-BE"/>
              <a:t>Gevels</a:t>
            </a:r>
          </a:p>
        </p:txBody>
      </p:sp>
      <p:sp>
        <p:nvSpPr>
          <p:cNvPr id="13" name="Tekstvak 12">
            <a:extLst>
              <a:ext uri="{FF2B5EF4-FFF2-40B4-BE49-F238E27FC236}">
                <a16:creationId xmlns:a16="http://schemas.microsoft.com/office/drawing/2014/main" id="{CCC08166-0D33-4F75-8033-D053927E6BF7}"/>
              </a:ext>
            </a:extLst>
          </p:cNvPr>
          <p:cNvSpPr txBox="1"/>
          <p:nvPr/>
        </p:nvSpPr>
        <p:spPr>
          <a:xfrm>
            <a:off x="4327500" y="1628800"/>
            <a:ext cx="2999232" cy="369332"/>
          </a:xfrm>
          <a:prstGeom prst="rect">
            <a:avLst/>
          </a:prstGeom>
          <a:noFill/>
        </p:spPr>
        <p:txBody>
          <a:bodyPr wrap="square" rtlCol="0">
            <a:spAutoFit/>
          </a:bodyPr>
          <a:lstStyle/>
          <a:p>
            <a:r>
              <a:rPr lang="nl-BE"/>
              <a:t>Glazen wanden veranda</a:t>
            </a:r>
          </a:p>
        </p:txBody>
      </p:sp>
      <p:pic>
        <p:nvPicPr>
          <p:cNvPr id="17" name="Afbeelding 16" descr="Afbeelding met schermafbeelding&#10;&#10;Automatisch gegenereerde beschrijving">
            <a:extLst>
              <a:ext uri="{FF2B5EF4-FFF2-40B4-BE49-F238E27FC236}">
                <a16:creationId xmlns:a16="http://schemas.microsoft.com/office/drawing/2014/main" id="{CC7B3BAC-9092-4E85-B916-5B76C7A3E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94" y="1998132"/>
            <a:ext cx="4683178" cy="3684207"/>
          </a:xfrm>
          <a:prstGeom prst="rect">
            <a:avLst/>
          </a:prstGeom>
        </p:spPr>
      </p:pic>
      <p:sp>
        <p:nvSpPr>
          <p:cNvPr id="18" name="Rechthoek 17">
            <a:extLst>
              <a:ext uri="{FF2B5EF4-FFF2-40B4-BE49-F238E27FC236}">
                <a16:creationId xmlns:a16="http://schemas.microsoft.com/office/drawing/2014/main" id="{CE896EE0-F315-42ED-8144-D28266F42E43}"/>
              </a:ext>
            </a:extLst>
          </p:cNvPr>
          <p:cNvSpPr/>
          <p:nvPr/>
        </p:nvSpPr>
        <p:spPr>
          <a:xfrm>
            <a:off x="6295555" y="4998559"/>
            <a:ext cx="1490472" cy="341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Graphic 18" descr="Opmerking belangrijk">
            <a:extLst>
              <a:ext uri="{FF2B5EF4-FFF2-40B4-BE49-F238E27FC236}">
                <a16:creationId xmlns:a16="http://schemas.microsoft.com/office/drawing/2014/main" id="{88505025-985F-4696-BFFB-8E0742DE46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1755" y="364014"/>
            <a:ext cx="511977" cy="720080"/>
          </a:xfrm>
          <a:prstGeom prst="rect">
            <a:avLst/>
          </a:prstGeom>
        </p:spPr>
      </p:pic>
      <p:sp>
        <p:nvSpPr>
          <p:cNvPr id="20" name="Tekstvak 19">
            <a:extLst>
              <a:ext uri="{FF2B5EF4-FFF2-40B4-BE49-F238E27FC236}">
                <a16:creationId xmlns:a16="http://schemas.microsoft.com/office/drawing/2014/main" id="{E6861C9B-0190-464A-B4B0-DB33B9BAAA30}"/>
              </a:ext>
            </a:extLst>
          </p:cNvPr>
          <p:cNvSpPr txBox="1"/>
          <p:nvPr/>
        </p:nvSpPr>
        <p:spPr>
          <a:xfrm>
            <a:off x="3572233" y="260375"/>
            <a:ext cx="4136160" cy="1200329"/>
          </a:xfrm>
          <a:prstGeom prst="rect">
            <a:avLst/>
          </a:prstGeom>
          <a:noFill/>
        </p:spPr>
        <p:txBody>
          <a:bodyPr wrap="square" rtlCol="0">
            <a:spAutoFit/>
          </a:bodyPr>
          <a:lstStyle/>
          <a:p>
            <a:pPr marL="288000" lvl="1" indent="0">
              <a:buNone/>
            </a:pPr>
            <a:r>
              <a:rPr lang="nl-BE" i="1"/>
              <a:t>Bij veranda’s kunnen de </a:t>
            </a:r>
            <a:r>
              <a:rPr lang="nl-BE" i="1" err="1"/>
              <a:t>beglaasde</a:t>
            </a:r>
            <a:r>
              <a:rPr lang="nl-BE" i="1"/>
              <a:t> wanden ingevoerd worden als ‘muur’ en niet als ‘venster’ </a:t>
            </a:r>
          </a:p>
          <a:p>
            <a:pPr marL="288000" lvl="1" indent="0">
              <a:buNone/>
            </a:pPr>
            <a:r>
              <a:rPr lang="nl-BE" i="1">
                <a:sym typeface="Wingdings" panose="05000000000000000000" pitchFamily="2" charset="2"/>
              </a:rPr>
              <a:t> vink aan ‘volledig </a:t>
            </a:r>
            <a:r>
              <a:rPr lang="nl-BE" i="1" err="1">
                <a:sym typeface="Wingdings" panose="05000000000000000000" pitchFamily="2" charset="2"/>
              </a:rPr>
              <a:t>beglaasde</a:t>
            </a:r>
            <a:r>
              <a:rPr lang="nl-BE" i="1">
                <a:sym typeface="Wingdings" panose="05000000000000000000" pitchFamily="2" charset="2"/>
              </a:rPr>
              <a:t> gevel’</a:t>
            </a:r>
            <a:endParaRPr lang="nl-BE" i="1"/>
          </a:p>
        </p:txBody>
      </p:sp>
      <p:sp>
        <p:nvSpPr>
          <p:cNvPr id="21" name="Ovaal 20">
            <a:extLst>
              <a:ext uri="{FF2B5EF4-FFF2-40B4-BE49-F238E27FC236}">
                <a16:creationId xmlns:a16="http://schemas.microsoft.com/office/drawing/2014/main" id="{30838C8F-B5CD-4E66-BAB0-30220D88441B}"/>
              </a:ext>
            </a:extLst>
          </p:cNvPr>
          <p:cNvSpPr/>
          <p:nvPr/>
        </p:nvSpPr>
        <p:spPr>
          <a:xfrm>
            <a:off x="4443984" y="2632035"/>
            <a:ext cx="1826527" cy="466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gekromd rechts 22">
            <a:extLst>
              <a:ext uri="{FF2B5EF4-FFF2-40B4-BE49-F238E27FC236}">
                <a16:creationId xmlns:a16="http://schemas.microsoft.com/office/drawing/2014/main" id="{7D377AE7-29D2-4A53-992B-2537C80763AC}"/>
              </a:ext>
            </a:extLst>
          </p:cNvPr>
          <p:cNvSpPr/>
          <p:nvPr/>
        </p:nvSpPr>
        <p:spPr>
          <a:xfrm rot="21077652">
            <a:off x="3807969" y="1422962"/>
            <a:ext cx="458649" cy="1650213"/>
          </a:xfrm>
          <a:prstGeom prst="curvedRightArrow">
            <a:avLst>
              <a:gd name="adj1" fmla="val 25000"/>
              <a:gd name="adj2" fmla="val 72325"/>
              <a:gd name="adj3" fmla="val 2315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24395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Verplicht via stappenplan </a:t>
            </a:r>
          </a:p>
          <a:p>
            <a:pPr lvl="1">
              <a:defRPr/>
            </a:pPr>
            <a:r>
              <a:rPr lang="nl-BE" b="1"/>
              <a:t>Alle </a:t>
            </a:r>
            <a:r>
              <a:rPr lang="nl-BE"/>
              <a:t>ruimten van de </a:t>
            </a:r>
            <a:r>
              <a:rPr lang="nl-BE" b="1"/>
              <a:t>eenheid </a:t>
            </a:r>
            <a:r>
              <a:rPr lang="nl-BE"/>
              <a:t>aftoetsen</a:t>
            </a:r>
          </a:p>
          <a:p>
            <a:pPr lvl="2">
              <a:defRPr/>
            </a:pPr>
            <a:r>
              <a:rPr lang="nl-BE"/>
              <a:t>Ook ruimten die niet aangrenzend zijn aan of niet rechtstreeks toegankelijk zijn vanuit andere ruimten van de eenheid</a:t>
            </a:r>
          </a:p>
          <a:p>
            <a:pPr lvl="2">
              <a:defRPr/>
            </a:pPr>
            <a:r>
              <a:rPr lang="nl-BE"/>
              <a:t>Let op: bij integratie van een eenheid in EPC van andere eenheid</a:t>
            </a:r>
          </a:p>
          <a:p>
            <a:pPr lvl="3">
              <a:defRPr/>
            </a:pPr>
            <a:r>
              <a:rPr lang="nl-BE"/>
              <a:t>Alle ruimten van </a:t>
            </a:r>
            <a:r>
              <a:rPr lang="nl-BE" u="sng"/>
              <a:t>beide</a:t>
            </a:r>
            <a:r>
              <a:rPr lang="nl-BE"/>
              <a:t> eenheden aftoetsen</a:t>
            </a:r>
          </a:p>
          <a:p>
            <a:pPr lvl="2">
              <a:defRPr/>
            </a:pPr>
            <a:r>
              <a:rPr lang="nl-BE"/>
              <a:t>Let op: alleenstaande gebouwen op hetzelfde perceel van de eenheid</a:t>
            </a:r>
          </a:p>
          <a:p>
            <a:pPr lvl="3">
              <a:defRPr/>
            </a:pPr>
            <a:r>
              <a:rPr lang="nl-BE">
                <a:sym typeface="Wingdings" panose="05000000000000000000" pitchFamily="2" charset="2"/>
              </a:rPr>
              <a:t>toepassingsgebied nagaan  EPC nodig? </a:t>
            </a:r>
            <a:r>
              <a:rPr lang="nl-BE"/>
              <a:t> </a:t>
            </a:r>
          </a:p>
          <a:p>
            <a:pPr lvl="3">
              <a:defRPr/>
            </a:pPr>
            <a:r>
              <a:rPr lang="nl-BE"/>
              <a:t>Indien ja </a:t>
            </a:r>
            <a:r>
              <a:rPr lang="nl-BE">
                <a:sym typeface="Wingdings" panose="05000000000000000000" pitchFamily="2" charset="2"/>
              </a:rPr>
              <a:t> </a:t>
            </a:r>
            <a:r>
              <a:rPr lang="nl-BE"/>
              <a:t>apart EPC opstellen </a:t>
            </a:r>
          </a:p>
          <a:p>
            <a:pPr lvl="3">
              <a:defRPr/>
            </a:pPr>
            <a:r>
              <a:rPr lang="nl-BE"/>
              <a:t>Vb. tuinhuis, gastenverblijf, hobbygebouw, garage, </a:t>
            </a:r>
            <a:r>
              <a:rPr lang="nl-BE" err="1"/>
              <a:t>poolhouse</a:t>
            </a:r>
            <a:endParaRPr lang="nl-BE"/>
          </a:p>
          <a:p>
            <a:pPr lvl="1">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BV bepalen </a:t>
            </a:r>
            <a:r>
              <a:rPr lang="nl-BE" u="sng"/>
              <a:t>bij eenheden</a:t>
            </a:r>
            <a:r>
              <a:rPr lang="nl-BE"/>
              <a:t> (IV.1.2.1)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7691373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130</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technische ruimte op het dak tot het BV van een appartementsgebouw?</a:t>
            </a:r>
            <a:endParaRPr lang="nl-BE" dirty="0"/>
          </a:p>
          <a:p>
            <a:r>
              <a:rPr lang="nl-BE" dirty="0"/>
              <a:t>Geval 1: technische ruimte niet bereikbaar vanuit het beschermd volume van het gebouw</a:t>
            </a:r>
          </a:p>
          <a:p>
            <a:endParaRPr lang="nl-BE" dirty="0"/>
          </a:p>
        </p:txBody>
      </p:sp>
      <p:pic>
        <p:nvPicPr>
          <p:cNvPr id="6" name="Afbeelding 5">
            <a:extLst>
              <a:ext uri="{FF2B5EF4-FFF2-40B4-BE49-F238E27FC236}">
                <a16:creationId xmlns:a16="http://schemas.microsoft.com/office/drawing/2014/main" id="{4AB6A54D-CC54-40E6-9A08-2BA0F0265AAF}"/>
              </a:ext>
            </a:extLst>
          </p:cNvPr>
          <p:cNvPicPr>
            <a:picLocks noChangeAspect="1"/>
          </p:cNvPicPr>
          <p:nvPr/>
        </p:nvPicPr>
        <p:blipFill>
          <a:blip r:embed="rId2"/>
          <a:stretch>
            <a:fillRect/>
          </a:stretch>
        </p:blipFill>
        <p:spPr>
          <a:xfrm>
            <a:off x="788785" y="2992666"/>
            <a:ext cx="1599641" cy="3546246"/>
          </a:xfrm>
          <a:prstGeom prst="rect">
            <a:avLst/>
          </a:prstGeom>
        </p:spPr>
      </p:pic>
      <p:grpSp>
        <p:nvGrpSpPr>
          <p:cNvPr id="8" name="Groep 7">
            <a:extLst>
              <a:ext uri="{FF2B5EF4-FFF2-40B4-BE49-F238E27FC236}">
                <a16:creationId xmlns:a16="http://schemas.microsoft.com/office/drawing/2014/main" id="{506643C1-85C8-491F-88B1-3F6B21A69425}"/>
              </a:ext>
            </a:extLst>
          </p:cNvPr>
          <p:cNvGrpSpPr/>
          <p:nvPr/>
        </p:nvGrpSpPr>
        <p:grpSpPr>
          <a:xfrm>
            <a:off x="3229762" y="3644924"/>
            <a:ext cx="5036534" cy="2880000"/>
            <a:chOff x="3229762" y="3644924"/>
            <a:chExt cx="5036534" cy="2880000"/>
          </a:xfrm>
        </p:grpSpPr>
        <p:pic>
          <p:nvPicPr>
            <p:cNvPr id="7" name="Afbeelding 6">
              <a:extLst>
                <a:ext uri="{FF2B5EF4-FFF2-40B4-BE49-F238E27FC236}">
                  <a16:creationId xmlns:a16="http://schemas.microsoft.com/office/drawing/2014/main" id="{0B59E4F8-0C32-4B48-B800-6DC46A705CE0}"/>
                </a:ext>
              </a:extLst>
            </p:cNvPr>
            <p:cNvPicPr>
              <a:picLocks noChangeAspect="1"/>
            </p:cNvPicPr>
            <p:nvPr/>
          </p:nvPicPr>
          <p:blipFill>
            <a:blip r:embed="rId3"/>
            <a:stretch>
              <a:fillRect/>
            </a:stretch>
          </p:blipFill>
          <p:spPr>
            <a:xfrm>
              <a:off x="3229762" y="3644924"/>
              <a:ext cx="5036534" cy="2880000"/>
            </a:xfrm>
            <a:prstGeom prst="rect">
              <a:avLst/>
            </a:prstGeom>
          </p:spPr>
        </p:pic>
        <p:sp>
          <p:nvSpPr>
            <p:cNvPr id="4" name="Tekstvak 3">
              <a:extLst>
                <a:ext uri="{FF2B5EF4-FFF2-40B4-BE49-F238E27FC236}">
                  <a16:creationId xmlns:a16="http://schemas.microsoft.com/office/drawing/2014/main" id="{92022152-12D5-4BC7-82A1-6A56943853F9}"/>
                </a:ext>
              </a:extLst>
            </p:cNvPr>
            <p:cNvSpPr txBox="1"/>
            <p:nvPr/>
          </p:nvSpPr>
          <p:spPr>
            <a:xfrm>
              <a:off x="4023629" y="5470480"/>
              <a:ext cx="3531765" cy="646331"/>
            </a:xfrm>
            <a:prstGeom prst="rect">
              <a:avLst/>
            </a:prstGeom>
            <a:noFill/>
          </p:spPr>
          <p:txBody>
            <a:bodyPr wrap="square" rtlCol="0">
              <a:spAutoFit/>
            </a:bodyPr>
            <a:lstStyle/>
            <a:p>
              <a:pPr algn="ctr"/>
              <a:r>
                <a:rPr lang="nl-BE"/>
                <a:t>Beschermd volume appartementsgebouw</a:t>
              </a:r>
            </a:p>
          </p:txBody>
        </p:sp>
        <p:sp>
          <p:nvSpPr>
            <p:cNvPr id="9" name="Tekstvak 8">
              <a:extLst>
                <a:ext uri="{FF2B5EF4-FFF2-40B4-BE49-F238E27FC236}">
                  <a16:creationId xmlns:a16="http://schemas.microsoft.com/office/drawing/2014/main" id="{551AE524-88DE-4EE1-9E12-A2DC49A35663}"/>
                </a:ext>
              </a:extLst>
            </p:cNvPr>
            <p:cNvSpPr txBox="1"/>
            <p:nvPr/>
          </p:nvSpPr>
          <p:spPr>
            <a:xfrm>
              <a:off x="4023629" y="4188370"/>
              <a:ext cx="2511395" cy="369332"/>
            </a:xfrm>
            <a:prstGeom prst="rect">
              <a:avLst/>
            </a:prstGeom>
            <a:noFill/>
          </p:spPr>
          <p:txBody>
            <a:bodyPr wrap="square" rtlCol="0">
              <a:spAutoFit/>
            </a:bodyPr>
            <a:lstStyle/>
            <a:p>
              <a:pPr algn="ctr"/>
              <a:r>
                <a:rPr lang="nl-BE"/>
                <a:t>Technische ruimte</a:t>
              </a:r>
            </a:p>
          </p:txBody>
        </p:sp>
      </p:grpSp>
    </p:spTree>
    <p:extLst>
      <p:ext uri="{BB962C8B-B14F-4D97-AF65-F5344CB8AC3E}">
        <p14:creationId xmlns:p14="http://schemas.microsoft.com/office/powerpoint/2010/main" val="14173381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131</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lIns="91440" tIns="45720" rIns="91440" bIns="45720" anchor="t"/>
          <a:lstStyle/>
          <a:p>
            <a:pPr marL="287655" indent="-287655"/>
            <a:r>
              <a:rPr lang="nl-BE" b="1" dirty="0"/>
              <a:t>Behoort de technische ruimte op het dak tot het BV van een appartementsgebouw?</a:t>
            </a:r>
            <a:endParaRPr lang="nl-BE" dirty="0">
              <a:cs typeface="Calibri" panose="020F0502020204030204" pitchFamily="34" charset="0"/>
            </a:endParaRPr>
          </a:p>
          <a:p>
            <a:pPr marL="287655" indent="-287655"/>
            <a:r>
              <a:rPr lang="nl-BE" dirty="0"/>
              <a:t>Geval 1: technische ruimte niet bereikbaar vanuit het beschermd volume van het gebouw</a:t>
            </a:r>
            <a:endParaRPr lang="nl-BE" dirty="0">
              <a:cs typeface="Calibri" panose="020F0502020204030204" pitchFamily="34" charset="0"/>
            </a:endParaRPr>
          </a:p>
          <a:p>
            <a:pPr marL="575945" lvl="1" indent="-287655"/>
            <a:r>
              <a:rPr lang="nl-BE" b="1" dirty="0">
                <a:solidFill>
                  <a:srgbClr val="FF0000"/>
                </a:solidFill>
              </a:rPr>
              <a:t>Behoort niet tot het BV van het appartementsgebouw</a:t>
            </a:r>
            <a:endParaRPr lang="nl-BE" b="1" dirty="0">
              <a:solidFill>
                <a:srgbClr val="FF0000"/>
              </a:solidFill>
              <a:cs typeface="Calibri" panose="020F0502020204030204" pitchFamily="34" charset="0"/>
            </a:endParaRPr>
          </a:p>
          <a:p>
            <a:pPr marL="575945" lvl="1" indent="-287655"/>
            <a:r>
              <a:rPr lang="nl-BE" b="1" dirty="0">
                <a:solidFill>
                  <a:srgbClr val="FF0000"/>
                </a:solidFill>
              </a:rPr>
              <a:t>Begrenzing plafond appartementsgebouw = AOR</a:t>
            </a:r>
            <a:endParaRPr lang="nl-BE" b="1" dirty="0">
              <a:solidFill>
                <a:srgbClr val="FF0000"/>
              </a:solidFill>
              <a:cs typeface="Calibri" panose="020F0502020204030204" pitchFamily="34" charset="0"/>
            </a:endParaRPr>
          </a:p>
          <a:p>
            <a:pPr marL="863600" lvl="2" indent="-287655"/>
            <a:r>
              <a:rPr lang="nl-BE" b="1" dirty="0">
                <a:solidFill>
                  <a:srgbClr val="FF0000"/>
                </a:solidFill>
                <a:latin typeface="Calibri"/>
                <a:cs typeface="Calibri"/>
              </a:rPr>
              <a:t>Ook als de technische ruimte winddicht en geïsoleerd zou zijn </a:t>
            </a:r>
            <a:r>
              <a:rPr lang="nl-BE" b="1" dirty="0">
                <a:solidFill>
                  <a:srgbClr val="FF0000"/>
                </a:solidFill>
                <a:latin typeface="Calibri"/>
                <a:cs typeface="Calibri"/>
                <a:sym typeface="Wingdings" panose="05000000000000000000" pitchFamily="2" charset="2"/>
              </a:rPr>
              <a:t></a:t>
            </a:r>
            <a:r>
              <a:rPr lang="nl-BE" b="1" dirty="0">
                <a:solidFill>
                  <a:srgbClr val="FF0000"/>
                </a:solidFill>
                <a:latin typeface="Calibri"/>
                <a:cs typeface="Calibri"/>
              </a:rPr>
              <a:t> niet geklimatiseerd voor menselijke activiteit</a:t>
            </a:r>
            <a:endParaRPr lang="nl-BE" b="1" dirty="0">
              <a:solidFill>
                <a:srgbClr val="FF0000"/>
              </a:solidFill>
              <a:cs typeface="Calibri" panose="020F0502020204030204" pitchFamily="34" charset="0"/>
            </a:endParaRPr>
          </a:p>
          <a:p>
            <a:pPr marL="287655" indent="-287655"/>
            <a:endParaRPr lang="nl-BE" dirty="0">
              <a:cs typeface="Calibri" panose="020F0502020204030204" pitchFamily="34" charset="0"/>
            </a:endParaRPr>
          </a:p>
        </p:txBody>
      </p:sp>
    </p:spTree>
    <p:extLst>
      <p:ext uri="{BB962C8B-B14F-4D97-AF65-F5344CB8AC3E}">
        <p14:creationId xmlns:p14="http://schemas.microsoft.com/office/powerpoint/2010/main" val="38238409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132</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technische ruimte op het dak tot het BV van een appartementsgebouw?</a:t>
            </a:r>
            <a:endParaRPr lang="nl-BE" dirty="0"/>
          </a:p>
          <a:p>
            <a:r>
              <a:rPr lang="nl-BE" dirty="0"/>
              <a:t>Geval 2: technische ruimte wel bereikbaar vanuit het beschermd volume van het gebouw – niet direct verwarmd/gekoeld – ventilatierooster &gt; 0,5m²</a:t>
            </a:r>
          </a:p>
          <a:p>
            <a:endParaRPr lang="nl-BE" dirty="0"/>
          </a:p>
        </p:txBody>
      </p:sp>
      <p:pic>
        <p:nvPicPr>
          <p:cNvPr id="6" name="Afbeelding 5">
            <a:extLst>
              <a:ext uri="{FF2B5EF4-FFF2-40B4-BE49-F238E27FC236}">
                <a16:creationId xmlns:a16="http://schemas.microsoft.com/office/drawing/2014/main" id="{4AB6A54D-CC54-40E6-9A08-2BA0F0265AAF}"/>
              </a:ext>
            </a:extLst>
          </p:cNvPr>
          <p:cNvPicPr>
            <a:picLocks noChangeAspect="1"/>
          </p:cNvPicPr>
          <p:nvPr/>
        </p:nvPicPr>
        <p:blipFill>
          <a:blip r:embed="rId2"/>
          <a:stretch>
            <a:fillRect/>
          </a:stretch>
        </p:blipFill>
        <p:spPr>
          <a:xfrm>
            <a:off x="788785" y="3205648"/>
            <a:ext cx="1503569" cy="3333264"/>
          </a:xfrm>
          <a:prstGeom prst="rect">
            <a:avLst/>
          </a:prstGeom>
        </p:spPr>
      </p:pic>
      <p:grpSp>
        <p:nvGrpSpPr>
          <p:cNvPr id="2" name="Groep 1">
            <a:extLst>
              <a:ext uri="{FF2B5EF4-FFF2-40B4-BE49-F238E27FC236}">
                <a16:creationId xmlns:a16="http://schemas.microsoft.com/office/drawing/2014/main" id="{D157722D-FE6C-4266-A272-95C0F91CB922}"/>
              </a:ext>
            </a:extLst>
          </p:cNvPr>
          <p:cNvGrpSpPr/>
          <p:nvPr/>
        </p:nvGrpSpPr>
        <p:grpSpPr>
          <a:xfrm>
            <a:off x="3229762" y="3644924"/>
            <a:ext cx="5036538" cy="2880000"/>
            <a:chOff x="3229762" y="3644924"/>
            <a:chExt cx="5036538" cy="2880000"/>
          </a:xfrm>
        </p:grpSpPr>
        <p:pic>
          <p:nvPicPr>
            <p:cNvPr id="10" name="Afbeelding 9">
              <a:extLst>
                <a:ext uri="{FF2B5EF4-FFF2-40B4-BE49-F238E27FC236}">
                  <a16:creationId xmlns:a16="http://schemas.microsoft.com/office/drawing/2014/main" id="{B0CB6529-48C5-4779-BFB5-501CBDE7F7F0}"/>
                </a:ext>
              </a:extLst>
            </p:cNvPr>
            <p:cNvPicPr>
              <a:picLocks noChangeAspect="1"/>
            </p:cNvPicPr>
            <p:nvPr/>
          </p:nvPicPr>
          <p:blipFill>
            <a:blip r:embed="rId3"/>
            <a:stretch>
              <a:fillRect/>
            </a:stretch>
          </p:blipFill>
          <p:spPr>
            <a:xfrm>
              <a:off x="3229762" y="3644924"/>
              <a:ext cx="5036537" cy="2880000"/>
            </a:xfrm>
            <a:prstGeom prst="rect">
              <a:avLst/>
            </a:prstGeom>
          </p:spPr>
        </p:pic>
        <p:sp>
          <p:nvSpPr>
            <p:cNvPr id="4" name="Tekstvak 3">
              <a:extLst>
                <a:ext uri="{FF2B5EF4-FFF2-40B4-BE49-F238E27FC236}">
                  <a16:creationId xmlns:a16="http://schemas.microsoft.com/office/drawing/2014/main" id="{92022152-12D5-4BC7-82A1-6A56943853F9}"/>
                </a:ext>
              </a:extLst>
            </p:cNvPr>
            <p:cNvSpPr txBox="1"/>
            <p:nvPr/>
          </p:nvSpPr>
          <p:spPr>
            <a:xfrm>
              <a:off x="4023629" y="5470480"/>
              <a:ext cx="3531765" cy="646331"/>
            </a:xfrm>
            <a:prstGeom prst="rect">
              <a:avLst/>
            </a:prstGeom>
            <a:noFill/>
          </p:spPr>
          <p:txBody>
            <a:bodyPr wrap="square" rtlCol="0">
              <a:spAutoFit/>
            </a:bodyPr>
            <a:lstStyle/>
            <a:p>
              <a:pPr algn="ctr"/>
              <a:r>
                <a:rPr lang="nl-BE"/>
                <a:t>Beschermd volume appartementsgebouw</a:t>
              </a:r>
            </a:p>
          </p:txBody>
        </p:sp>
        <p:sp>
          <p:nvSpPr>
            <p:cNvPr id="9" name="Tekstvak 8">
              <a:extLst>
                <a:ext uri="{FF2B5EF4-FFF2-40B4-BE49-F238E27FC236}">
                  <a16:creationId xmlns:a16="http://schemas.microsoft.com/office/drawing/2014/main" id="{551AE524-88DE-4EE1-9E12-A2DC49A35663}"/>
                </a:ext>
              </a:extLst>
            </p:cNvPr>
            <p:cNvSpPr txBox="1"/>
            <p:nvPr/>
          </p:nvSpPr>
          <p:spPr>
            <a:xfrm>
              <a:off x="4023629" y="4188370"/>
              <a:ext cx="2511395" cy="369332"/>
            </a:xfrm>
            <a:prstGeom prst="rect">
              <a:avLst/>
            </a:prstGeom>
            <a:noFill/>
          </p:spPr>
          <p:txBody>
            <a:bodyPr wrap="square" rtlCol="0">
              <a:spAutoFit/>
            </a:bodyPr>
            <a:lstStyle/>
            <a:p>
              <a:pPr algn="ctr"/>
              <a:r>
                <a:rPr lang="nl-BE"/>
                <a:t>Technische ruimte</a:t>
              </a:r>
            </a:p>
          </p:txBody>
        </p:sp>
        <p:sp>
          <p:nvSpPr>
            <p:cNvPr id="12" name="Tekstvak 11">
              <a:extLst>
                <a:ext uri="{FF2B5EF4-FFF2-40B4-BE49-F238E27FC236}">
                  <a16:creationId xmlns:a16="http://schemas.microsoft.com/office/drawing/2014/main" id="{40E4BB69-2964-4538-925D-4454ABA8C122}"/>
                </a:ext>
              </a:extLst>
            </p:cNvPr>
            <p:cNvSpPr txBox="1"/>
            <p:nvPr/>
          </p:nvSpPr>
          <p:spPr>
            <a:xfrm>
              <a:off x="6525102" y="3948831"/>
              <a:ext cx="1741198" cy="369332"/>
            </a:xfrm>
            <a:prstGeom prst="rect">
              <a:avLst/>
            </a:prstGeom>
            <a:noFill/>
          </p:spPr>
          <p:txBody>
            <a:bodyPr wrap="square" rtlCol="0">
              <a:spAutoFit/>
            </a:bodyPr>
            <a:lstStyle/>
            <a:p>
              <a:r>
                <a:rPr lang="nl-BE"/>
                <a:t>Rooster &gt; 0,5m²</a:t>
              </a:r>
            </a:p>
          </p:txBody>
        </p:sp>
      </p:grpSp>
    </p:spTree>
    <p:extLst>
      <p:ext uri="{BB962C8B-B14F-4D97-AF65-F5344CB8AC3E}">
        <p14:creationId xmlns:p14="http://schemas.microsoft.com/office/powerpoint/2010/main" val="26514238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133</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technische ruimte op het dak tot het BV van een appartementsgebouw?</a:t>
            </a:r>
            <a:endParaRPr lang="nl-BE" dirty="0"/>
          </a:p>
          <a:p>
            <a:r>
              <a:rPr lang="nl-BE" dirty="0"/>
              <a:t>Geval 2: technische ruimte wel bereikbaar vanuit het beschermd volume van het gebouw – niet direct verwarmd/gekoeld – rooster &gt; 0,5m²</a:t>
            </a:r>
          </a:p>
          <a:p>
            <a:r>
              <a:rPr lang="nl-BE" dirty="0"/>
              <a:t>Stap 1: </a:t>
            </a:r>
          </a:p>
          <a:p>
            <a:pPr lvl="1"/>
            <a:r>
              <a:rPr lang="nl-BE" dirty="0"/>
              <a:t>Niet direct verwarmd of gekoeld </a:t>
            </a:r>
            <a:r>
              <a:rPr lang="nl-BE" dirty="0">
                <a:sym typeface="Wingdings" panose="05000000000000000000" pitchFamily="2" charset="2"/>
              </a:rPr>
              <a:t> naar stap 2</a:t>
            </a:r>
            <a:endParaRPr lang="nl-BE" dirty="0"/>
          </a:p>
          <a:p>
            <a:r>
              <a:rPr lang="nl-BE" dirty="0"/>
              <a:t>Stap 2:</a:t>
            </a:r>
          </a:p>
          <a:p>
            <a:pPr lvl="1"/>
            <a:r>
              <a:rPr lang="nl-BE" dirty="0"/>
              <a:t>ventilatierooster groter dan 0,5m² </a:t>
            </a:r>
            <a:r>
              <a:rPr lang="nl-BE" dirty="0">
                <a:sym typeface="Wingdings" panose="05000000000000000000" pitchFamily="2" charset="2"/>
              </a:rPr>
              <a:t> </a:t>
            </a:r>
            <a:r>
              <a:rPr lang="nl-BE" dirty="0"/>
              <a:t>Niet winddicht</a:t>
            </a:r>
          </a:p>
          <a:p>
            <a:pPr lvl="1"/>
            <a:r>
              <a:rPr lang="nl-BE" b="1" dirty="0">
                <a:solidFill>
                  <a:srgbClr val="FF0000"/>
                </a:solidFill>
              </a:rPr>
              <a:t>Behoort niet tot het BV van het gebouw</a:t>
            </a:r>
          </a:p>
          <a:p>
            <a:pPr lvl="1"/>
            <a:r>
              <a:rPr lang="nl-BE" b="1" dirty="0">
                <a:solidFill>
                  <a:srgbClr val="FF0000"/>
                </a:solidFill>
              </a:rPr>
              <a:t>Begrenzing plafond appartementsgebouw = AOR</a:t>
            </a:r>
          </a:p>
          <a:p>
            <a:pPr lvl="1"/>
            <a:r>
              <a:rPr lang="nl-BE" b="1" dirty="0">
                <a:solidFill>
                  <a:srgbClr val="FF0000"/>
                </a:solidFill>
              </a:rPr>
              <a:t>Ook als de ruimte geïsoleerd is: geen BV, want niet winddicht</a:t>
            </a:r>
            <a:endParaRPr lang="nl-BE" b="1" dirty="0"/>
          </a:p>
          <a:p>
            <a:endParaRPr lang="nl-BE" dirty="0"/>
          </a:p>
        </p:txBody>
      </p:sp>
    </p:spTree>
    <p:extLst>
      <p:ext uri="{BB962C8B-B14F-4D97-AF65-F5344CB8AC3E}">
        <p14:creationId xmlns:p14="http://schemas.microsoft.com/office/powerpoint/2010/main" val="13378250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134</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technische ruimte op het dak tot het BV van een appartementsgebouw?</a:t>
            </a:r>
            <a:endParaRPr lang="nl-BE" dirty="0"/>
          </a:p>
          <a:p>
            <a:r>
              <a:rPr lang="nl-BE" dirty="0"/>
              <a:t>Geval 3: technische ruimte wel bereikbaar vanuit het beschermd volume van het gebouw – niet direct verwarmd/gekoeld</a:t>
            </a:r>
          </a:p>
          <a:p>
            <a:endParaRPr lang="nl-BE" dirty="0"/>
          </a:p>
        </p:txBody>
      </p:sp>
      <p:pic>
        <p:nvPicPr>
          <p:cNvPr id="6" name="Afbeelding 5">
            <a:extLst>
              <a:ext uri="{FF2B5EF4-FFF2-40B4-BE49-F238E27FC236}">
                <a16:creationId xmlns:a16="http://schemas.microsoft.com/office/drawing/2014/main" id="{4AB6A54D-CC54-40E6-9A08-2BA0F0265AAF}"/>
              </a:ext>
            </a:extLst>
          </p:cNvPr>
          <p:cNvPicPr>
            <a:picLocks noChangeAspect="1"/>
          </p:cNvPicPr>
          <p:nvPr/>
        </p:nvPicPr>
        <p:blipFill>
          <a:blip r:embed="rId2"/>
          <a:stretch>
            <a:fillRect/>
          </a:stretch>
        </p:blipFill>
        <p:spPr>
          <a:xfrm>
            <a:off x="788785" y="3205648"/>
            <a:ext cx="1503569" cy="3333264"/>
          </a:xfrm>
          <a:prstGeom prst="rect">
            <a:avLst/>
          </a:prstGeom>
        </p:spPr>
      </p:pic>
      <p:grpSp>
        <p:nvGrpSpPr>
          <p:cNvPr id="5" name="Groep 4">
            <a:extLst>
              <a:ext uri="{FF2B5EF4-FFF2-40B4-BE49-F238E27FC236}">
                <a16:creationId xmlns:a16="http://schemas.microsoft.com/office/drawing/2014/main" id="{A64A3A26-1C0D-412C-817B-7E73358CBB20}"/>
              </a:ext>
            </a:extLst>
          </p:cNvPr>
          <p:cNvGrpSpPr/>
          <p:nvPr/>
        </p:nvGrpSpPr>
        <p:grpSpPr>
          <a:xfrm>
            <a:off x="3229761" y="3644924"/>
            <a:ext cx="5036535" cy="2880000"/>
            <a:chOff x="3229761" y="3644924"/>
            <a:chExt cx="5036535" cy="2880000"/>
          </a:xfrm>
        </p:grpSpPr>
        <p:pic>
          <p:nvPicPr>
            <p:cNvPr id="14" name="Afbeelding 13">
              <a:extLst>
                <a:ext uri="{FF2B5EF4-FFF2-40B4-BE49-F238E27FC236}">
                  <a16:creationId xmlns:a16="http://schemas.microsoft.com/office/drawing/2014/main" id="{72EE87A0-B661-47C1-9BC3-15894E13E3D2}"/>
                </a:ext>
              </a:extLst>
            </p:cNvPr>
            <p:cNvPicPr>
              <a:picLocks noChangeAspect="1"/>
            </p:cNvPicPr>
            <p:nvPr/>
          </p:nvPicPr>
          <p:blipFill>
            <a:blip r:embed="rId3"/>
            <a:stretch>
              <a:fillRect/>
            </a:stretch>
          </p:blipFill>
          <p:spPr>
            <a:xfrm>
              <a:off x="3229761" y="3644924"/>
              <a:ext cx="5036535" cy="2880000"/>
            </a:xfrm>
            <a:prstGeom prst="rect">
              <a:avLst/>
            </a:prstGeom>
          </p:spPr>
        </p:pic>
        <p:grpSp>
          <p:nvGrpSpPr>
            <p:cNvPr id="2" name="Groep 1">
              <a:extLst>
                <a:ext uri="{FF2B5EF4-FFF2-40B4-BE49-F238E27FC236}">
                  <a16:creationId xmlns:a16="http://schemas.microsoft.com/office/drawing/2014/main" id="{D157722D-FE6C-4266-A272-95C0F91CB922}"/>
                </a:ext>
              </a:extLst>
            </p:cNvPr>
            <p:cNvGrpSpPr/>
            <p:nvPr/>
          </p:nvGrpSpPr>
          <p:grpSpPr>
            <a:xfrm>
              <a:off x="4023629" y="4188370"/>
              <a:ext cx="3531765" cy="1928441"/>
              <a:chOff x="4023629" y="4188370"/>
              <a:chExt cx="3531765" cy="1928441"/>
            </a:xfrm>
          </p:grpSpPr>
          <p:sp>
            <p:nvSpPr>
              <p:cNvPr id="4" name="Tekstvak 3">
                <a:extLst>
                  <a:ext uri="{FF2B5EF4-FFF2-40B4-BE49-F238E27FC236}">
                    <a16:creationId xmlns:a16="http://schemas.microsoft.com/office/drawing/2014/main" id="{92022152-12D5-4BC7-82A1-6A56943853F9}"/>
                  </a:ext>
                </a:extLst>
              </p:cNvPr>
              <p:cNvSpPr txBox="1"/>
              <p:nvPr/>
            </p:nvSpPr>
            <p:spPr>
              <a:xfrm>
                <a:off x="4023629" y="5470480"/>
                <a:ext cx="3531765" cy="646331"/>
              </a:xfrm>
              <a:prstGeom prst="rect">
                <a:avLst/>
              </a:prstGeom>
              <a:noFill/>
            </p:spPr>
            <p:txBody>
              <a:bodyPr wrap="square" rtlCol="0">
                <a:spAutoFit/>
              </a:bodyPr>
              <a:lstStyle/>
              <a:p>
                <a:pPr algn="ctr"/>
                <a:r>
                  <a:rPr lang="nl-BE"/>
                  <a:t>Beschermd volume appartementsgebouw</a:t>
                </a:r>
              </a:p>
            </p:txBody>
          </p:sp>
          <p:sp>
            <p:nvSpPr>
              <p:cNvPr id="9" name="Tekstvak 8">
                <a:extLst>
                  <a:ext uri="{FF2B5EF4-FFF2-40B4-BE49-F238E27FC236}">
                    <a16:creationId xmlns:a16="http://schemas.microsoft.com/office/drawing/2014/main" id="{551AE524-88DE-4EE1-9E12-A2DC49A35663}"/>
                  </a:ext>
                </a:extLst>
              </p:cNvPr>
              <p:cNvSpPr txBox="1"/>
              <p:nvPr/>
            </p:nvSpPr>
            <p:spPr>
              <a:xfrm>
                <a:off x="4023629" y="4188370"/>
                <a:ext cx="2511395" cy="369332"/>
              </a:xfrm>
              <a:prstGeom prst="rect">
                <a:avLst/>
              </a:prstGeom>
              <a:noFill/>
            </p:spPr>
            <p:txBody>
              <a:bodyPr wrap="square" rtlCol="0">
                <a:spAutoFit/>
              </a:bodyPr>
              <a:lstStyle/>
              <a:p>
                <a:pPr algn="ctr"/>
                <a:r>
                  <a:rPr lang="nl-BE"/>
                  <a:t>Technische ruimte</a:t>
                </a:r>
              </a:p>
            </p:txBody>
          </p:sp>
        </p:grpSp>
      </p:grpSp>
    </p:spTree>
    <p:extLst>
      <p:ext uri="{BB962C8B-B14F-4D97-AF65-F5344CB8AC3E}">
        <p14:creationId xmlns:p14="http://schemas.microsoft.com/office/powerpoint/2010/main" val="40115122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135</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FFD22C28-785E-42A2-89C6-EC6E81746FE3}"/>
              </a:ext>
            </a:extLst>
          </p:cNvPr>
          <p:cNvSpPr>
            <a:spLocks noGrp="1"/>
          </p:cNvSpPr>
          <p:nvPr>
            <p:ph sz="half" idx="2"/>
          </p:nvPr>
        </p:nvSpPr>
        <p:spPr>
          <a:xfrm>
            <a:off x="539552" y="1628800"/>
            <a:ext cx="8352928" cy="4248472"/>
          </a:xfrm>
        </p:spPr>
        <p:txBody>
          <a:bodyPr/>
          <a:lstStyle/>
          <a:p>
            <a:r>
              <a:rPr lang="nl-BE" b="1" dirty="0"/>
              <a:t>Behoort de technische ruimte op het dak tot het BV van een appartementsgebouw?</a:t>
            </a:r>
            <a:endParaRPr lang="nl-BE" dirty="0"/>
          </a:p>
          <a:p>
            <a:r>
              <a:rPr lang="nl-BE" dirty="0"/>
              <a:t>Geval 3: technische ruimte wel bereikbaar vanuit het beschermd volume van het gebouw – niet direct verwarmd/gekoeld</a:t>
            </a:r>
          </a:p>
          <a:p>
            <a:r>
              <a:rPr lang="nl-BE" dirty="0"/>
              <a:t>Stap 1: </a:t>
            </a:r>
          </a:p>
          <a:p>
            <a:pPr lvl="1"/>
            <a:r>
              <a:rPr lang="nl-BE" dirty="0"/>
              <a:t>Niet direct verwarmd of gekoeld </a:t>
            </a:r>
            <a:r>
              <a:rPr lang="nl-BE" dirty="0">
                <a:sym typeface="Wingdings" panose="05000000000000000000" pitchFamily="2" charset="2"/>
              </a:rPr>
              <a:t> naar stap 2</a:t>
            </a:r>
            <a:endParaRPr lang="nl-BE" dirty="0"/>
          </a:p>
          <a:p>
            <a:r>
              <a:rPr lang="nl-BE" dirty="0"/>
              <a:t>Stap 2:</a:t>
            </a:r>
          </a:p>
          <a:p>
            <a:pPr lvl="1"/>
            <a:r>
              <a:rPr lang="nl-BE" dirty="0"/>
              <a:t>Winddicht </a:t>
            </a:r>
            <a:r>
              <a:rPr lang="nl-BE" dirty="0">
                <a:sym typeface="Wingdings" panose="05000000000000000000" pitchFamily="2" charset="2"/>
              </a:rPr>
              <a:t> naar stap 3</a:t>
            </a:r>
            <a:endParaRPr lang="nl-BE" dirty="0"/>
          </a:p>
          <a:p>
            <a:r>
              <a:rPr lang="nl-BE" dirty="0"/>
              <a:t>Stap 3:</a:t>
            </a:r>
          </a:p>
          <a:p>
            <a:pPr lvl="1"/>
            <a:r>
              <a:rPr lang="nl-BE" b="1" dirty="0">
                <a:solidFill>
                  <a:srgbClr val="FF0000"/>
                </a:solidFill>
              </a:rPr>
              <a:t>Als thermisch beschermd </a:t>
            </a:r>
            <a:r>
              <a:rPr lang="nl-BE" b="1" dirty="0">
                <a:solidFill>
                  <a:srgbClr val="FF0000"/>
                </a:solidFill>
                <a:sym typeface="Wingdings" panose="05000000000000000000" pitchFamily="2" charset="2"/>
              </a:rPr>
              <a:t> behoort wel tot BV</a:t>
            </a:r>
          </a:p>
          <a:p>
            <a:pPr lvl="1"/>
            <a:r>
              <a:rPr lang="nl-BE" b="1" dirty="0">
                <a:solidFill>
                  <a:srgbClr val="FF0000"/>
                </a:solidFill>
                <a:sym typeface="Wingdings" panose="05000000000000000000" pitchFamily="2" charset="2"/>
              </a:rPr>
              <a:t>Als niet thermisch beschermd behoort niet tot BV</a:t>
            </a:r>
          </a:p>
          <a:p>
            <a:r>
              <a:rPr lang="nl-NL" dirty="0"/>
              <a:t>Goed om weten: technische ruimte op dak appartementsgebouw: geen basisfunctie of ondersteunende functie </a:t>
            </a:r>
            <a:r>
              <a:rPr lang="nl-NL" dirty="0">
                <a:sym typeface="Wingdings" panose="05000000000000000000" pitchFamily="2" charset="2"/>
              </a:rPr>
              <a:t> </a:t>
            </a:r>
            <a:r>
              <a:rPr lang="nl-NL" dirty="0"/>
              <a:t>niet in stap 4 of 5 aan het BV toevoegen</a:t>
            </a:r>
            <a:r>
              <a:rPr lang="nl-BE" dirty="0">
                <a:sym typeface="Wingdings" panose="05000000000000000000" pitchFamily="2" charset="2"/>
              </a:rPr>
              <a:t> </a:t>
            </a:r>
            <a:endParaRPr lang="nl-BE" dirty="0"/>
          </a:p>
        </p:txBody>
      </p:sp>
    </p:spTree>
    <p:extLst>
      <p:ext uri="{BB962C8B-B14F-4D97-AF65-F5344CB8AC3E}">
        <p14:creationId xmlns:p14="http://schemas.microsoft.com/office/powerpoint/2010/main" val="27299432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a:t>Werkwijze geldig voor eenheden én voor gemeenschappelijke delen van appartementsgebouwen</a:t>
            </a:r>
          </a:p>
          <a:p>
            <a:pPr lvl="1"/>
            <a:r>
              <a:rPr lang="nl-BE"/>
              <a:t>BV wordt berekend op basis van </a:t>
            </a:r>
            <a:r>
              <a:rPr lang="nl-BE" b="1"/>
              <a:t>buitenafmetingen</a:t>
            </a:r>
          </a:p>
          <a:p>
            <a:pPr lvl="2"/>
            <a:r>
              <a:rPr lang="nl-BE"/>
              <a:t>Volume van binnen- en buitenmuren, daken, plafonds en vloeren is inbegrepen</a:t>
            </a:r>
          </a:p>
          <a:p>
            <a:pPr lvl="2"/>
            <a:r>
              <a:rPr lang="nl-BE"/>
              <a:t>Bij begrenzing AVR </a:t>
            </a:r>
            <a:r>
              <a:rPr lang="nl-BE">
                <a:sym typeface="Wingdings" panose="05000000000000000000" pitchFamily="2" charset="2"/>
              </a:rPr>
              <a:t> </a:t>
            </a:r>
            <a:r>
              <a:rPr lang="nl-BE" b="1">
                <a:sym typeface="Wingdings" panose="05000000000000000000" pitchFamily="2" charset="2"/>
              </a:rPr>
              <a:t>halve dikte </a:t>
            </a:r>
            <a:r>
              <a:rPr lang="nl-BE">
                <a:sym typeface="Wingdings" panose="05000000000000000000" pitchFamily="2" charset="2"/>
              </a:rPr>
              <a:t>nemen</a:t>
            </a:r>
          </a:p>
          <a:p>
            <a:pPr lvl="3"/>
            <a:r>
              <a:rPr lang="nl-BE">
                <a:sym typeface="Wingdings" panose="05000000000000000000" pitchFamily="2" charset="2"/>
              </a:rPr>
              <a:t>Vb. vloer tussen appartementen (= twee </a:t>
            </a:r>
            <a:r>
              <a:rPr lang="nl-BE" err="1">
                <a:sym typeface="Wingdings" panose="05000000000000000000" pitchFamily="2" charset="2"/>
              </a:rPr>
              <a:t>BV’s</a:t>
            </a:r>
            <a:r>
              <a:rPr lang="nl-BE">
                <a:sym typeface="Wingdings" panose="05000000000000000000" pitchFamily="2" charset="2"/>
              </a:rPr>
              <a:t>)</a:t>
            </a:r>
          </a:p>
          <a:p>
            <a:pPr lvl="3"/>
            <a:r>
              <a:rPr lang="nl-BE">
                <a:sym typeface="Wingdings" panose="05000000000000000000" pitchFamily="2" charset="2"/>
              </a:rPr>
              <a:t>Vb. scheidingsmuren op de perceelsgrenzen tussen woningen </a:t>
            </a:r>
            <a:endParaRPr lang="nl-BE"/>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Berekenen van het BV (IV.1.2.8)</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Picture 4" descr="Verliesoppervlakten - Energiesparen">
            <a:extLst>
              <a:ext uri="{FF2B5EF4-FFF2-40B4-BE49-F238E27FC236}">
                <a16:creationId xmlns:a16="http://schemas.microsoft.com/office/drawing/2014/main" id="{303648EF-D6A8-4268-9843-7CD25BECB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402" y="4385845"/>
            <a:ext cx="2939303" cy="236907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7">
            <a:extLst>
              <a:ext uri="{FF2B5EF4-FFF2-40B4-BE49-F238E27FC236}">
                <a16:creationId xmlns:a16="http://schemas.microsoft.com/office/drawing/2014/main" id="{6A28449D-47F2-4401-A003-9C5111C6513C}"/>
              </a:ext>
            </a:extLst>
          </p:cNvPr>
          <p:cNvCxnSpPr>
            <a:cxnSpLocks/>
          </p:cNvCxnSpPr>
          <p:nvPr/>
        </p:nvCxnSpPr>
        <p:spPr>
          <a:xfrm flipV="1">
            <a:off x="1990165" y="4616824"/>
            <a:ext cx="968188" cy="708211"/>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Rechte verbindingslijn 11">
            <a:extLst>
              <a:ext uri="{FF2B5EF4-FFF2-40B4-BE49-F238E27FC236}">
                <a16:creationId xmlns:a16="http://schemas.microsoft.com/office/drawing/2014/main" id="{56798BE1-8437-4AE2-AD6D-887AC517F77F}"/>
              </a:ext>
            </a:extLst>
          </p:cNvPr>
          <p:cNvCxnSpPr>
            <a:cxnSpLocks/>
          </p:cNvCxnSpPr>
          <p:nvPr/>
        </p:nvCxnSpPr>
        <p:spPr>
          <a:xfrm>
            <a:off x="2923053" y="4635522"/>
            <a:ext cx="560376" cy="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Rechte verbindingslijn 14">
            <a:extLst>
              <a:ext uri="{FF2B5EF4-FFF2-40B4-BE49-F238E27FC236}">
                <a16:creationId xmlns:a16="http://schemas.microsoft.com/office/drawing/2014/main" id="{EEBE62A6-7283-4ED8-BD45-17FCAAE6B6E4}"/>
              </a:ext>
            </a:extLst>
          </p:cNvPr>
          <p:cNvCxnSpPr/>
          <p:nvPr/>
        </p:nvCxnSpPr>
        <p:spPr>
          <a:xfrm>
            <a:off x="3483429" y="4616824"/>
            <a:ext cx="627017" cy="47769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Rechte verbindingslijn 16">
            <a:extLst>
              <a:ext uri="{FF2B5EF4-FFF2-40B4-BE49-F238E27FC236}">
                <a16:creationId xmlns:a16="http://schemas.microsoft.com/office/drawing/2014/main" id="{70B22E05-21D2-4A2D-8679-1CAB4C2B950C}"/>
              </a:ext>
            </a:extLst>
          </p:cNvPr>
          <p:cNvCxnSpPr/>
          <p:nvPr/>
        </p:nvCxnSpPr>
        <p:spPr>
          <a:xfrm>
            <a:off x="4119154" y="5111931"/>
            <a:ext cx="0" cy="60960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Rechte verbindingslijn 18">
            <a:extLst>
              <a:ext uri="{FF2B5EF4-FFF2-40B4-BE49-F238E27FC236}">
                <a16:creationId xmlns:a16="http://schemas.microsoft.com/office/drawing/2014/main" id="{8F5C1316-DB88-483A-BD2A-544778A24A93}"/>
              </a:ext>
            </a:extLst>
          </p:cNvPr>
          <p:cNvCxnSpPr/>
          <p:nvPr/>
        </p:nvCxnSpPr>
        <p:spPr>
          <a:xfrm>
            <a:off x="1990165" y="5325035"/>
            <a:ext cx="0" cy="318119"/>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Rechte verbindingslijn 20">
            <a:extLst>
              <a:ext uri="{FF2B5EF4-FFF2-40B4-BE49-F238E27FC236}">
                <a16:creationId xmlns:a16="http://schemas.microsoft.com/office/drawing/2014/main" id="{5B06E94C-A2D6-4602-87AA-06EFBC19CBC0}"/>
              </a:ext>
            </a:extLst>
          </p:cNvPr>
          <p:cNvCxnSpPr/>
          <p:nvPr/>
        </p:nvCxnSpPr>
        <p:spPr>
          <a:xfrm flipH="1">
            <a:off x="1706880" y="5651863"/>
            <a:ext cx="283285" cy="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Rechte verbindingslijn 22">
            <a:extLst>
              <a:ext uri="{FF2B5EF4-FFF2-40B4-BE49-F238E27FC236}">
                <a16:creationId xmlns:a16="http://schemas.microsoft.com/office/drawing/2014/main" id="{EEE5E3FB-743B-4746-9A65-CFD687A94520}"/>
              </a:ext>
            </a:extLst>
          </p:cNvPr>
          <p:cNvCxnSpPr/>
          <p:nvPr/>
        </p:nvCxnSpPr>
        <p:spPr>
          <a:xfrm>
            <a:off x="1724297" y="5643154"/>
            <a:ext cx="0" cy="60960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Rechte verbindingslijn 24">
            <a:extLst>
              <a:ext uri="{FF2B5EF4-FFF2-40B4-BE49-F238E27FC236}">
                <a16:creationId xmlns:a16="http://schemas.microsoft.com/office/drawing/2014/main" id="{C24D2B8F-DD45-4A53-8EE5-58A7218ECA1C}"/>
              </a:ext>
            </a:extLst>
          </p:cNvPr>
          <p:cNvCxnSpPr/>
          <p:nvPr/>
        </p:nvCxnSpPr>
        <p:spPr>
          <a:xfrm>
            <a:off x="1706880" y="6252754"/>
            <a:ext cx="1140823" cy="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Rechte verbindingslijn 26">
            <a:extLst>
              <a:ext uri="{FF2B5EF4-FFF2-40B4-BE49-F238E27FC236}">
                <a16:creationId xmlns:a16="http://schemas.microsoft.com/office/drawing/2014/main" id="{1ADA1154-2D2B-4E76-A4EC-6493423FBF4C}"/>
              </a:ext>
            </a:extLst>
          </p:cNvPr>
          <p:cNvCxnSpPr/>
          <p:nvPr/>
        </p:nvCxnSpPr>
        <p:spPr>
          <a:xfrm>
            <a:off x="2801133" y="6183085"/>
            <a:ext cx="1187393" cy="0"/>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Rechte verbindingslijn 28">
            <a:extLst>
              <a:ext uri="{FF2B5EF4-FFF2-40B4-BE49-F238E27FC236}">
                <a16:creationId xmlns:a16="http://schemas.microsoft.com/office/drawing/2014/main" id="{77C45AD7-2CAD-457B-A7CC-F8957AEFA821}"/>
              </a:ext>
            </a:extLst>
          </p:cNvPr>
          <p:cNvCxnSpPr/>
          <p:nvPr/>
        </p:nvCxnSpPr>
        <p:spPr>
          <a:xfrm>
            <a:off x="2847703" y="6191794"/>
            <a:ext cx="0" cy="6096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1466589-10ED-4E47-BDD3-7DEE3127D4A3}"/>
              </a:ext>
            </a:extLst>
          </p:cNvPr>
          <p:cNvCxnSpPr>
            <a:cxnSpLocks/>
          </p:cNvCxnSpPr>
          <p:nvPr/>
        </p:nvCxnSpPr>
        <p:spPr>
          <a:xfrm>
            <a:off x="3988526" y="5721531"/>
            <a:ext cx="0" cy="461554"/>
          </a:xfrm>
          <a:prstGeom prst="line">
            <a:avLst/>
          </a:prstGeom>
          <a:ln w="317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Rechte verbindingslijn 35">
            <a:extLst>
              <a:ext uri="{FF2B5EF4-FFF2-40B4-BE49-F238E27FC236}">
                <a16:creationId xmlns:a16="http://schemas.microsoft.com/office/drawing/2014/main" id="{A31F6EB8-8A60-4ECC-A336-75266E6A3D42}"/>
              </a:ext>
            </a:extLst>
          </p:cNvPr>
          <p:cNvCxnSpPr>
            <a:cxnSpLocks/>
          </p:cNvCxnSpPr>
          <p:nvPr/>
        </p:nvCxnSpPr>
        <p:spPr>
          <a:xfrm flipH="1">
            <a:off x="3988526" y="5721531"/>
            <a:ext cx="121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F4C15700-EFDF-4910-B057-2C85F1056386}"/>
              </a:ext>
            </a:extLst>
          </p:cNvPr>
          <p:cNvSpPr/>
          <p:nvPr/>
        </p:nvSpPr>
        <p:spPr>
          <a:xfrm>
            <a:off x="4572000" y="5747899"/>
            <a:ext cx="3165547" cy="400110"/>
          </a:xfrm>
          <a:prstGeom prst="rect">
            <a:avLst/>
          </a:prstGeom>
        </p:spPr>
        <p:txBody>
          <a:bodyPr wrap="none">
            <a:spAutoFit/>
          </a:bodyPr>
          <a:lstStyle/>
          <a:p>
            <a:r>
              <a:rPr lang="nl-BE" sz="2000">
                <a:solidFill>
                  <a:srgbClr val="38373A"/>
                </a:solidFill>
                <a:latin typeface="Calibri" panose="020F0502020204030204" pitchFamily="34" charset="0"/>
              </a:rPr>
              <a:t>vb. BV bij een wooneenheid </a:t>
            </a:r>
            <a:endParaRPr lang="nl-NL"/>
          </a:p>
        </p:txBody>
      </p:sp>
    </p:spTree>
    <p:extLst>
      <p:ext uri="{BB962C8B-B14F-4D97-AF65-F5344CB8AC3E}">
        <p14:creationId xmlns:p14="http://schemas.microsoft.com/office/powerpoint/2010/main" val="3199856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Muren</a:t>
            </a:r>
          </a:p>
          <a:p>
            <a:pPr lvl="1"/>
            <a:r>
              <a:rPr lang="nl-BE"/>
              <a:t>Dikte meten in gevelopeningen (vensters, deuren, poorten)</a:t>
            </a:r>
          </a:p>
          <a:p>
            <a:pPr lvl="1"/>
            <a:r>
              <a:rPr lang="nl-BE"/>
              <a:t>Dikte afleiden op basis van verschil tussen binnen- en buitenafmeting van een ruimte</a:t>
            </a:r>
          </a:p>
          <a:p>
            <a:pPr lvl="1"/>
            <a:r>
              <a:rPr lang="nl-BE"/>
              <a:t>Indien niet mogelijk </a:t>
            </a:r>
            <a:r>
              <a:rPr lang="nl-BE">
                <a:sym typeface="Wingdings" panose="05000000000000000000" pitchFamily="2" charset="2"/>
              </a:rPr>
              <a:t> </a:t>
            </a:r>
            <a:r>
              <a:rPr lang="nl-BE">
                <a:solidFill>
                  <a:srgbClr val="FF0000"/>
                </a:solidFill>
                <a:sym typeface="Wingdings" panose="05000000000000000000" pitchFamily="2" charset="2"/>
              </a:rPr>
              <a:t>aannamen</a:t>
            </a:r>
            <a:r>
              <a:rPr lang="nl-BE">
                <a:sym typeface="Wingdings" panose="05000000000000000000" pitchFamily="2" charset="2"/>
              </a:rPr>
              <a:t>:</a:t>
            </a:r>
            <a:endParaRPr lang="nl-BE"/>
          </a:p>
          <a:p>
            <a:pPr lvl="2"/>
            <a:r>
              <a:rPr lang="nl-BE" b="1"/>
              <a:t>30 cm voor muren grenzend aan buiten en grond</a:t>
            </a:r>
          </a:p>
          <a:p>
            <a:pPr lvl="2"/>
            <a:r>
              <a:rPr lang="nl-BE" b="1"/>
              <a:t>20cm voor muren grenzend aan AOR, AVR of kelder</a:t>
            </a:r>
          </a:p>
          <a:p>
            <a:pPr lvl="2"/>
            <a:r>
              <a:rPr lang="nl-BE" b="1"/>
              <a:t>20 cm voor binnenmuren</a:t>
            </a:r>
          </a:p>
          <a:p>
            <a:pPr lvl="2"/>
            <a:r>
              <a:rPr lang="nl-BE"/>
              <a:t>1 muur met verschillende begrenzingen </a:t>
            </a:r>
            <a:r>
              <a:rPr lang="nl-BE">
                <a:sym typeface="Wingdings" panose="05000000000000000000" pitchFamily="2" charset="2"/>
              </a:rPr>
              <a:t> grootste dikte voor volledige muur </a:t>
            </a:r>
            <a:r>
              <a:rPr lang="nl-BE" u="sng">
                <a:sym typeface="Wingdings" panose="05000000000000000000" pitchFamily="2" charset="2"/>
              </a:rPr>
              <a:t>mag</a:t>
            </a:r>
            <a:r>
              <a:rPr lang="nl-BE">
                <a:sym typeface="Wingdings" panose="05000000000000000000" pitchFamily="2" charset="2"/>
              </a:rPr>
              <a:t> aangenomen worden</a:t>
            </a:r>
          </a:p>
          <a:p>
            <a:pPr lvl="2"/>
            <a:r>
              <a:rPr lang="nl-BE">
                <a:sym typeface="Wingdings" panose="05000000000000000000" pitchFamily="2" charset="2"/>
              </a:rPr>
              <a:t>Herinner: n</a:t>
            </a:r>
            <a:r>
              <a:rPr lang="nl-BE"/>
              <a:t>eem ½  dikte voor muren tussen twee verwarmde ruimten</a:t>
            </a:r>
          </a:p>
          <a:p>
            <a:pPr lvl="1"/>
            <a:endParaRPr lang="nl-BE"/>
          </a:p>
          <a:p>
            <a:pPr lvl="1"/>
            <a:endParaRPr lang="nl-BE"/>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Aannamen voor de dikte van de schildelen (IV.1.2.9)</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2794056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Aannamen voor de dikte van muren</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D301A22F-3D56-4752-9893-C10BB2E2B4D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03875" y="1489463"/>
            <a:ext cx="6292079" cy="5224846"/>
          </a:xfrm>
          <a:prstGeom prst="rect">
            <a:avLst/>
          </a:prstGeom>
        </p:spPr>
      </p:pic>
      <p:sp>
        <p:nvSpPr>
          <p:cNvPr id="8" name="Tijdelijke aanduiding voor inhoud 7">
            <a:extLst>
              <a:ext uri="{FF2B5EF4-FFF2-40B4-BE49-F238E27FC236}">
                <a16:creationId xmlns:a16="http://schemas.microsoft.com/office/drawing/2014/main" id="{3BAD9873-25D0-423E-A67E-D1B1C135B06C}"/>
              </a:ext>
            </a:extLst>
          </p:cNvPr>
          <p:cNvSpPr>
            <a:spLocks noGrp="1"/>
          </p:cNvSpPr>
          <p:nvPr>
            <p:ph sz="half" idx="2"/>
          </p:nvPr>
        </p:nvSpPr>
        <p:spPr>
          <a:xfrm>
            <a:off x="539552" y="1628800"/>
            <a:ext cx="3370597" cy="4248472"/>
          </a:xfrm>
        </p:spPr>
        <p:txBody>
          <a:bodyPr/>
          <a:lstStyle/>
          <a:p>
            <a:r>
              <a:rPr lang="nl-BE">
                <a:solidFill>
                  <a:srgbClr val="FF0000"/>
                </a:solidFill>
              </a:rPr>
              <a:t>Vereenvoudiging</a:t>
            </a:r>
          </a:p>
          <a:p>
            <a:pPr lvl="1"/>
            <a:r>
              <a:rPr lang="nl-BE"/>
              <a:t>Muur met verschillende begrenzingen</a:t>
            </a:r>
          </a:p>
          <a:p>
            <a:pPr lvl="2"/>
            <a:r>
              <a:rPr lang="nl-BE"/>
              <a:t>dikte 30 cm nemen over volledig oppervlak</a:t>
            </a:r>
          </a:p>
        </p:txBody>
      </p:sp>
      <p:sp>
        <p:nvSpPr>
          <p:cNvPr id="9" name="Rechthoek 8">
            <a:extLst>
              <a:ext uri="{FF2B5EF4-FFF2-40B4-BE49-F238E27FC236}">
                <a16:creationId xmlns:a16="http://schemas.microsoft.com/office/drawing/2014/main" id="{A494519B-3349-45E0-B74A-AC71AE99530F}"/>
              </a:ext>
            </a:extLst>
          </p:cNvPr>
          <p:cNvSpPr/>
          <p:nvPr/>
        </p:nvSpPr>
        <p:spPr>
          <a:xfrm>
            <a:off x="5826034" y="2307771"/>
            <a:ext cx="348343" cy="4406538"/>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711973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Vloeren en plafonds</a:t>
            </a:r>
          </a:p>
          <a:p>
            <a:pPr lvl="1"/>
            <a:r>
              <a:rPr lang="nl-BE"/>
              <a:t>Niet evident om vast te stellen </a:t>
            </a:r>
          </a:p>
          <a:p>
            <a:pPr lvl="2"/>
            <a:r>
              <a:rPr lang="nl-BE"/>
              <a:t>Soms mogelijk </a:t>
            </a:r>
            <a:r>
              <a:rPr lang="nl-BE" err="1"/>
              <a:t>thv</a:t>
            </a:r>
            <a:r>
              <a:rPr lang="nl-BE"/>
              <a:t> trappen</a:t>
            </a:r>
          </a:p>
          <a:p>
            <a:pPr lvl="2"/>
            <a:r>
              <a:rPr lang="nl-BE"/>
              <a:t>Indien niet mogelijk </a:t>
            </a:r>
            <a:r>
              <a:rPr lang="nl-BE">
                <a:sym typeface="Wingdings" panose="05000000000000000000" pitchFamily="2" charset="2"/>
              </a:rPr>
              <a:t> </a:t>
            </a:r>
            <a:r>
              <a:rPr lang="nl-BE">
                <a:solidFill>
                  <a:srgbClr val="FF0000"/>
                </a:solidFill>
                <a:sym typeface="Wingdings" panose="05000000000000000000" pitchFamily="2" charset="2"/>
              </a:rPr>
              <a:t>aanname</a:t>
            </a:r>
            <a:endParaRPr lang="nl-BE">
              <a:solidFill>
                <a:srgbClr val="FF0000"/>
              </a:solidFill>
            </a:endParaRPr>
          </a:p>
          <a:p>
            <a:pPr lvl="3"/>
            <a:r>
              <a:rPr lang="nl-BE" b="1"/>
              <a:t>30 cm ongeacht de begrenzing</a:t>
            </a:r>
          </a:p>
          <a:p>
            <a:pPr lvl="3"/>
            <a:r>
              <a:rPr lang="nl-BE">
                <a:sym typeface="Wingdings" panose="05000000000000000000" pitchFamily="2" charset="2"/>
              </a:rPr>
              <a:t>Herinner: n</a:t>
            </a:r>
            <a:r>
              <a:rPr lang="nl-BE"/>
              <a:t>eem ½  dikte voor vloeren en plafonds tussen twee verwarmde ruimten</a:t>
            </a:r>
          </a:p>
          <a:p>
            <a:pPr lvl="1"/>
            <a:endParaRPr lang="nl-BE"/>
          </a:p>
          <a:p>
            <a:pPr lvl="1"/>
            <a:endParaRPr lang="nl-BE"/>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Aannamen voor de dikte van de schildelen (IV.1.2.9)</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22987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Meerdere eenheden in een gebouw</a:t>
            </a:r>
          </a:p>
          <a:p>
            <a:pPr lvl="1">
              <a:defRPr/>
            </a:pPr>
            <a:r>
              <a:rPr lang="nl-BE"/>
              <a:t>Enkel </a:t>
            </a:r>
            <a:r>
              <a:rPr lang="nl-BE" b="1"/>
              <a:t>BV van eenheid </a:t>
            </a:r>
            <a:r>
              <a:rPr lang="nl-BE"/>
              <a:t>bekijken</a:t>
            </a:r>
          </a:p>
          <a:p>
            <a:pPr lvl="2">
              <a:defRPr/>
            </a:pPr>
            <a:r>
              <a:rPr lang="nl-BE" u="sng"/>
              <a:t>Geen</a:t>
            </a:r>
            <a:r>
              <a:rPr lang="nl-BE"/>
              <a:t> gemeenschappelijke (circulatie)ruimten opnemen</a:t>
            </a:r>
          </a:p>
          <a:p>
            <a:pPr lvl="3">
              <a:defRPr/>
            </a:pPr>
            <a:r>
              <a:rPr lang="nl-BE"/>
              <a:t>Liften, gangen, gemeenschappelijke trappen</a:t>
            </a:r>
          </a:p>
          <a:p>
            <a:pPr lvl="3">
              <a:defRPr/>
            </a:pPr>
            <a:r>
              <a:rPr lang="nl-BE"/>
              <a:t>Ook niet als gemeenschappelijke ruimte gebruikt wordt om naar ruimte van de eenheid te gaan</a:t>
            </a:r>
          </a:p>
          <a:p>
            <a:pPr lvl="4">
              <a:defRPr/>
            </a:pPr>
            <a:r>
              <a:rPr lang="nl-BE"/>
              <a:t>vb. private badkamer bereiken via gemeenschappelijke traphal</a:t>
            </a:r>
          </a:p>
          <a:p>
            <a:pPr lvl="4">
              <a:defRPr/>
            </a:pPr>
            <a:r>
              <a:rPr lang="nl-BE"/>
              <a:t>vb. private bureau bereiken via gemeenschappelijke gang</a:t>
            </a:r>
          </a:p>
          <a:p>
            <a:pPr lvl="1">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BV bepalen </a:t>
            </a:r>
            <a:r>
              <a:rPr lang="nl-BE" u="sng"/>
              <a:t>bij eenheden</a:t>
            </a:r>
            <a:r>
              <a:rPr lang="nl-BE"/>
              <a:t> (IV.1.2.1)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172207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Daken</a:t>
            </a:r>
          </a:p>
          <a:p>
            <a:pPr lvl="1"/>
            <a:r>
              <a:rPr lang="nl-BE"/>
              <a:t>Mogelijk om te meten </a:t>
            </a:r>
            <a:r>
              <a:rPr lang="nl-BE" err="1"/>
              <a:t>thv</a:t>
            </a:r>
            <a:r>
              <a:rPr lang="nl-BE"/>
              <a:t> dakvlakvenster</a:t>
            </a:r>
          </a:p>
          <a:p>
            <a:pPr lvl="1"/>
            <a:r>
              <a:rPr lang="nl-BE"/>
              <a:t>Indien niet mogelijk </a:t>
            </a:r>
            <a:r>
              <a:rPr lang="nl-BE">
                <a:sym typeface="Wingdings" panose="05000000000000000000" pitchFamily="2" charset="2"/>
              </a:rPr>
              <a:t> </a:t>
            </a:r>
            <a:r>
              <a:rPr lang="nl-BE">
                <a:solidFill>
                  <a:srgbClr val="FF0000"/>
                </a:solidFill>
                <a:sym typeface="Wingdings" panose="05000000000000000000" pitchFamily="2" charset="2"/>
              </a:rPr>
              <a:t>aanname</a:t>
            </a:r>
            <a:endParaRPr lang="nl-BE">
              <a:solidFill>
                <a:srgbClr val="FF0000"/>
              </a:solidFill>
            </a:endParaRPr>
          </a:p>
          <a:p>
            <a:pPr lvl="2"/>
            <a:r>
              <a:rPr lang="nl-BE" b="1"/>
              <a:t>30 cm</a:t>
            </a:r>
          </a:p>
          <a:p>
            <a:pPr lvl="1">
              <a:defRPr/>
            </a:pP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Aannamen voor de dikte van de schildelen (IV.1.2.9)</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778114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71686074-471C-493B-A824-4F9161CCE3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7453" y="3561806"/>
            <a:ext cx="3630169" cy="3121043"/>
          </a:xfrm>
          <a:prstGeom prst="rect">
            <a:avLst/>
          </a:prstGeom>
          <a:noFill/>
          <a:ln>
            <a:noFill/>
          </a:ln>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3"/>
              </a:buBlip>
              <a:defRPr/>
            </a:pPr>
            <a:r>
              <a:rPr lang="nl-BE" b="1"/>
              <a:t>Uitstekende delen</a:t>
            </a:r>
          </a:p>
          <a:p>
            <a:pPr lvl="1"/>
            <a:r>
              <a:rPr lang="nl-BE"/>
              <a:t>Geen grens tussen BV en niet verwarmde omgeving </a:t>
            </a:r>
            <a:r>
              <a:rPr lang="nl-BE">
                <a:sym typeface="Wingdings" panose="05000000000000000000" pitchFamily="2" charset="2"/>
              </a:rPr>
              <a:t> niet in BV</a:t>
            </a:r>
          </a:p>
          <a:p>
            <a:pPr lvl="1"/>
            <a:r>
              <a:rPr lang="nl-BE">
                <a:sym typeface="Wingdings" panose="05000000000000000000" pitchFamily="2" charset="2"/>
              </a:rPr>
              <a:t>Voorbeelden</a:t>
            </a:r>
          </a:p>
          <a:p>
            <a:pPr lvl="2"/>
            <a:r>
              <a:rPr lang="nl-BE">
                <a:sym typeface="Wingdings" panose="05000000000000000000" pitchFamily="2" charset="2"/>
              </a:rPr>
              <a:t>Volume ingenomen door hoge dakrand of uitkragende terrasplaat (</a:t>
            </a:r>
            <a:r>
              <a:rPr lang="nl-BE" b="1">
                <a:solidFill>
                  <a:srgbClr val="FF0000"/>
                </a:solidFill>
                <a:sym typeface="Wingdings" panose="05000000000000000000" pitchFamily="2" charset="2"/>
              </a:rPr>
              <a:t>1</a:t>
            </a:r>
            <a:r>
              <a:rPr lang="nl-BE">
                <a:sym typeface="Wingdings" panose="05000000000000000000" pitchFamily="2" charset="2"/>
              </a:rPr>
              <a:t>)</a:t>
            </a:r>
          </a:p>
          <a:p>
            <a:pPr lvl="2"/>
            <a:r>
              <a:rPr lang="nl-BE" err="1">
                <a:sym typeface="Wingdings" panose="05000000000000000000" pitchFamily="2" charset="2"/>
              </a:rPr>
              <a:t>Dakoversteken</a:t>
            </a:r>
            <a:r>
              <a:rPr lang="nl-BE">
                <a:sym typeface="Wingdings" panose="05000000000000000000" pitchFamily="2" charset="2"/>
              </a:rPr>
              <a:t> bij platte daken (</a:t>
            </a:r>
            <a:r>
              <a:rPr lang="nl-BE" b="1">
                <a:solidFill>
                  <a:srgbClr val="FF0000"/>
                </a:solidFill>
                <a:sym typeface="Wingdings" panose="05000000000000000000" pitchFamily="2" charset="2"/>
              </a:rPr>
              <a:t>2</a:t>
            </a:r>
            <a:r>
              <a:rPr lang="nl-BE">
                <a:sym typeface="Wingdings" panose="05000000000000000000" pitchFamily="2" charset="2"/>
              </a:rPr>
              <a:t>)</a:t>
            </a:r>
          </a:p>
          <a:p>
            <a:pPr lvl="2"/>
            <a:r>
              <a:rPr lang="nl-BE">
                <a:sym typeface="Wingdings" panose="05000000000000000000" pitchFamily="2" charset="2"/>
              </a:rPr>
              <a:t>Bakgoten van een hellend dak die minder dan 1m uitsteken (</a:t>
            </a:r>
            <a:r>
              <a:rPr lang="nl-BE" b="1">
                <a:solidFill>
                  <a:srgbClr val="FF0000"/>
                </a:solidFill>
                <a:sym typeface="Wingdings" panose="05000000000000000000" pitchFamily="2" charset="2"/>
              </a:rPr>
              <a:t>3</a:t>
            </a:r>
            <a:r>
              <a:rPr lang="nl-BE">
                <a:sym typeface="Wingdings" panose="05000000000000000000" pitchFamily="2" charset="2"/>
              </a:rPr>
              <a:t>)</a:t>
            </a:r>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5" name="Tekstvak 4">
            <a:extLst>
              <a:ext uri="{FF2B5EF4-FFF2-40B4-BE49-F238E27FC236}">
                <a16:creationId xmlns:a16="http://schemas.microsoft.com/office/drawing/2014/main" id="{D5D470C2-73A2-4C9A-B43B-167A88B5FB19}"/>
              </a:ext>
            </a:extLst>
          </p:cNvPr>
          <p:cNvSpPr txBox="1"/>
          <p:nvPr/>
        </p:nvSpPr>
        <p:spPr>
          <a:xfrm>
            <a:off x="2595154" y="4439584"/>
            <a:ext cx="365760" cy="369332"/>
          </a:xfrm>
          <a:prstGeom prst="rect">
            <a:avLst/>
          </a:prstGeom>
          <a:noFill/>
        </p:spPr>
        <p:txBody>
          <a:bodyPr wrap="square" rtlCol="0">
            <a:spAutoFit/>
          </a:bodyPr>
          <a:lstStyle/>
          <a:p>
            <a:r>
              <a:rPr lang="nl-BE" b="1">
                <a:solidFill>
                  <a:srgbClr val="FF0000"/>
                </a:solidFill>
              </a:rPr>
              <a:t>3</a:t>
            </a:r>
          </a:p>
        </p:txBody>
      </p:sp>
      <p:sp>
        <p:nvSpPr>
          <p:cNvPr id="8" name="Tekstvak 7">
            <a:extLst>
              <a:ext uri="{FF2B5EF4-FFF2-40B4-BE49-F238E27FC236}">
                <a16:creationId xmlns:a16="http://schemas.microsoft.com/office/drawing/2014/main" id="{DAB7AC5F-5FA0-4E3D-AFDE-63E2405FEEC5}"/>
              </a:ext>
            </a:extLst>
          </p:cNvPr>
          <p:cNvSpPr txBox="1"/>
          <p:nvPr/>
        </p:nvSpPr>
        <p:spPr>
          <a:xfrm>
            <a:off x="5790110" y="5008610"/>
            <a:ext cx="365760" cy="369332"/>
          </a:xfrm>
          <a:prstGeom prst="rect">
            <a:avLst/>
          </a:prstGeom>
          <a:noFill/>
        </p:spPr>
        <p:txBody>
          <a:bodyPr wrap="square" rtlCol="0">
            <a:spAutoFit/>
          </a:bodyPr>
          <a:lstStyle/>
          <a:p>
            <a:r>
              <a:rPr lang="nl-BE" b="1">
                <a:solidFill>
                  <a:srgbClr val="FF0000"/>
                </a:solidFill>
              </a:rPr>
              <a:t>2</a:t>
            </a:r>
          </a:p>
        </p:txBody>
      </p:sp>
      <p:sp>
        <p:nvSpPr>
          <p:cNvPr id="9" name="Rechthoek 8">
            <a:extLst>
              <a:ext uri="{FF2B5EF4-FFF2-40B4-BE49-F238E27FC236}">
                <a16:creationId xmlns:a16="http://schemas.microsoft.com/office/drawing/2014/main" id="{411F644E-38AF-4D14-A7DD-482CC17D5438}"/>
              </a:ext>
            </a:extLst>
          </p:cNvPr>
          <p:cNvSpPr/>
          <p:nvPr/>
        </p:nvSpPr>
        <p:spPr>
          <a:xfrm>
            <a:off x="5242561" y="5044534"/>
            <a:ext cx="498566" cy="333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F922CFE4-5D72-4F2D-85AD-F8BB5D01A80F}"/>
              </a:ext>
            </a:extLst>
          </p:cNvPr>
          <p:cNvSpPr/>
          <p:nvPr/>
        </p:nvSpPr>
        <p:spPr>
          <a:xfrm>
            <a:off x="2960914" y="4476205"/>
            <a:ext cx="440810" cy="296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3B6C9283-A1A9-472C-BA66-5CA6CBB924D4}"/>
              </a:ext>
            </a:extLst>
          </p:cNvPr>
          <p:cNvSpPr txBox="1"/>
          <p:nvPr/>
        </p:nvSpPr>
        <p:spPr>
          <a:xfrm>
            <a:off x="2262175" y="5018101"/>
            <a:ext cx="365760" cy="369332"/>
          </a:xfrm>
          <a:prstGeom prst="rect">
            <a:avLst/>
          </a:prstGeom>
          <a:noFill/>
        </p:spPr>
        <p:txBody>
          <a:bodyPr wrap="square" rtlCol="0">
            <a:spAutoFit/>
          </a:bodyPr>
          <a:lstStyle/>
          <a:p>
            <a:r>
              <a:rPr lang="nl-BE" b="1">
                <a:solidFill>
                  <a:srgbClr val="FF0000"/>
                </a:solidFill>
              </a:rPr>
              <a:t>1</a:t>
            </a:r>
          </a:p>
        </p:txBody>
      </p:sp>
      <p:sp>
        <p:nvSpPr>
          <p:cNvPr id="13" name="Rechthoek 12">
            <a:extLst>
              <a:ext uri="{FF2B5EF4-FFF2-40B4-BE49-F238E27FC236}">
                <a16:creationId xmlns:a16="http://schemas.microsoft.com/office/drawing/2014/main" id="{A553D0CD-0B6A-40DF-A4C4-D8F69004FB46}"/>
              </a:ext>
            </a:extLst>
          </p:cNvPr>
          <p:cNvSpPr/>
          <p:nvPr/>
        </p:nvSpPr>
        <p:spPr>
          <a:xfrm>
            <a:off x="2589773" y="5008610"/>
            <a:ext cx="440810" cy="369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241858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Uitstekende delen </a:t>
            </a:r>
            <a:r>
              <a:rPr lang="nl-BE"/>
              <a:t>&gt; vervolg</a:t>
            </a:r>
          </a:p>
          <a:p>
            <a:pPr lvl="1"/>
            <a:r>
              <a:rPr lang="nl-BE"/>
              <a:t>Geen grens tussen BV en niet verwarmde omgeving </a:t>
            </a:r>
            <a:r>
              <a:rPr lang="nl-BE">
                <a:sym typeface="Wingdings" panose="05000000000000000000" pitchFamily="2" charset="2"/>
              </a:rPr>
              <a:t> niet in BV</a:t>
            </a:r>
          </a:p>
          <a:p>
            <a:pPr lvl="1"/>
            <a:r>
              <a:rPr lang="nl-BE">
                <a:sym typeface="Wingdings" panose="05000000000000000000" pitchFamily="2" charset="2"/>
              </a:rPr>
              <a:t>Voorbeelden</a:t>
            </a:r>
          </a:p>
          <a:p>
            <a:pPr lvl="2"/>
            <a:r>
              <a:rPr lang="nl-BE">
                <a:sym typeface="Wingdings" panose="05000000000000000000" pitchFamily="2" charset="2"/>
              </a:rPr>
              <a:t>Uitwendige vrijstaande kolommen (</a:t>
            </a:r>
            <a:r>
              <a:rPr lang="nl-BE" b="1">
                <a:solidFill>
                  <a:srgbClr val="FF0000"/>
                </a:solidFill>
                <a:sym typeface="Wingdings" panose="05000000000000000000" pitchFamily="2" charset="2"/>
              </a:rPr>
              <a:t>1</a:t>
            </a:r>
            <a:r>
              <a:rPr lang="nl-BE">
                <a:sym typeface="Wingdings" panose="05000000000000000000" pitchFamily="2" charset="2"/>
              </a:rPr>
              <a:t>)</a:t>
            </a:r>
          </a:p>
          <a:p>
            <a:pPr lvl="2"/>
            <a:r>
              <a:rPr lang="nl-BE">
                <a:sym typeface="Wingdings" panose="05000000000000000000" pitchFamily="2" charset="2"/>
              </a:rPr>
              <a:t>Uitstekende delen aan de buitengevel die geen binnenruimte omsluiten (</a:t>
            </a:r>
            <a:r>
              <a:rPr lang="nl-BE" b="1">
                <a:solidFill>
                  <a:srgbClr val="FF0000"/>
                </a:solidFill>
                <a:sym typeface="Wingdings" panose="05000000000000000000" pitchFamily="2" charset="2"/>
              </a:rPr>
              <a:t>2</a:t>
            </a:r>
            <a:r>
              <a:rPr lang="nl-BE">
                <a:sym typeface="Wingdings" panose="05000000000000000000" pitchFamily="2" charset="2"/>
              </a:rPr>
              <a:t>)</a:t>
            </a:r>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BBAC9DFD-DA53-4FB3-8A2D-9864FB69EB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38789" y="4350482"/>
            <a:ext cx="4142468" cy="2381244"/>
          </a:xfrm>
          <a:prstGeom prst="rect">
            <a:avLst/>
          </a:prstGeom>
        </p:spPr>
      </p:pic>
      <p:sp>
        <p:nvSpPr>
          <p:cNvPr id="5" name="Tekstvak 4">
            <a:extLst>
              <a:ext uri="{FF2B5EF4-FFF2-40B4-BE49-F238E27FC236}">
                <a16:creationId xmlns:a16="http://schemas.microsoft.com/office/drawing/2014/main" id="{D5D470C2-73A2-4C9A-B43B-167A88B5FB19}"/>
              </a:ext>
            </a:extLst>
          </p:cNvPr>
          <p:cNvSpPr txBox="1"/>
          <p:nvPr/>
        </p:nvSpPr>
        <p:spPr>
          <a:xfrm>
            <a:off x="7887154" y="6034558"/>
            <a:ext cx="365760" cy="369332"/>
          </a:xfrm>
          <a:prstGeom prst="rect">
            <a:avLst/>
          </a:prstGeom>
          <a:noFill/>
        </p:spPr>
        <p:txBody>
          <a:bodyPr wrap="square" rtlCol="0">
            <a:spAutoFit/>
          </a:bodyPr>
          <a:lstStyle/>
          <a:p>
            <a:r>
              <a:rPr lang="nl-BE" b="1">
                <a:solidFill>
                  <a:srgbClr val="FF0000"/>
                </a:solidFill>
              </a:rPr>
              <a:t>2</a:t>
            </a:r>
          </a:p>
        </p:txBody>
      </p:sp>
      <p:sp>
        <p:nvSpPr>
          <p:cNvPr id="8" name="Tekstvak 7">
            <a:extLst>
              <a:ext uri="{FF2B5EF4-FFF2-40B4-BE49-F238E27FC236}">
                <a16:creationId xmlns:a16="http://schemas.microsoft.com/office/drawing/2014/main" id="{DAB7AC5F-5FA0-4E3D-AFDE-63E2405FEEC5}"/>
              </a:ext>
            </a:extLst>
          </p:cNvPr>
          <p:cNvSpPr txBox="1"/>
          <p:nvPr/>
        </p:nvSpPr>
        <p:spPr>
          <a:xfrm>
            <a:off x="3872229" y="5911006"/>
            <a:ext cx="365760" cy="369332"/>
          </a:xfrm>
          <a:prstGeom prst="rect">
            <a:avLst/>
          </a:prstGeom>
          <a:noFill/>
        </p:spPr>
        <p:txBody>
          <a:bodyPr wrap="square" rtlCol="0">
            <a:spAutoFit/>
          </a:bodyPr>
          <a:lstStyle/>
          <a:p>
            <a:r>
              <a:rPr lang="nl-BE" b="1">
                <a:solidFill>
                  <a:srgbClr val="FF0000"/>
                </a:solidFill>
              </a:rPr>
              <a:t>1</a:t>
            </a:r>
          </a:p>
        </p:txBody>
      </p:sp>
      <p:sp>
        <p:nvSpPr>
          <p:cNvPr id="9" name="Rechthoek 8">
            <a:extLst>
              <a:ext uri="{FF2B5EF4-FFF2-40B4-BE49-F238E27FC236}">
                <a16:creationId xmlns:a16="http://schemas.microsoft.com/office/drawing/2014/main" id="{411F644E-38AF-4D14-A7DD-482CC17D5438}"/>
              </a:ext>
            </a:extLst>
          </p:cNvPr>
          <p:cNvSpPr/>
          <p:nvPr/>
        </p:nvSpPr>
        <p:spPr>
          <a:xfrm>
            <a:off x="4223657" y="6045380"/>
            <a:ext cx="365760" cy="438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F922CFE4-5D72-4F2D-85AD-F8BB5D01A80F}"/>
              </a:ext>
            </a:extLst>
          </p:cNvPr>
          <p:cNvSpPr/>
          <p:nvPr/>
        </p:nvSpPr>
        <p:spPr>
          <a:xfrm>
            <a:off x="7149736" y="6010700"/>
            <a:ext cx="731521" cy="473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464763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8" name="Tijdelijke aanduiding voor inhoud 7">
            <a:extLst>
              <a:ext uri="{FF2B5EF4-FFF2-40B4-BE49-F238E27FC236}">
                <a16:creationId xmlns:a16="http://schemas.microsoft.com/office/drawing/2014/main" id="{3BAD9873-25D0-423E-A67E-D1B1C135B06C}"/>
              </a:ext>
            </a:extLst>
          </p:cNvPr>
          <p:cNvSpPr>
            <a:spLocks noGrp="1"/>
          </p:cNvSpPr>
          <p:nvPr>
            <p:ph sz="half" idx="2"/>
          </p:nvPr>
        </p:nvSpPr>
        <p:spPr>
          <a:xfrm>
            <a:off x="539552" y="1628800"/>
            <a:ext cx="8183895" cy="792183"/>
          </a:xfrm>
        </p:spPr>
        <p:txBody>
          <a:bodyPr/>
          <a:lstStyle/>
          <a:p>
            <a:r>
              <a:rPr lang="nl-BE"/>
              <a:t>Volgende uitstekende delen behoren </a:t>
            </a:r>
            <a:r>
              <a:rPr lang="nl-BE" b="1"/>
              <a:t>niet</a:t>
            </a:r>
            <a:r>
              <a:rPr lang="nl-BE"/>
              <a:t> tot het BV</a:t>
            </a:r>
          </a:p>
        </p:txBody>
      </p:sp>
      <p:pic>
        <p:nvPicPr>
          <p:cNvPr id="10" name="Afbeelding 9">
            <a:extLst>
              <a:ext uri="{FF2B5EF4-FFF2-40B4-BE49-F238E27FC236}">
                <a16:creationId xmlns:a16="http://schemas.microsoft.com/office/drawing/2014/main" id="{4626648A-0CF7-4C5D-AF84-C0D2F63C0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198" y="2420985"/>
            <a:ext cx="2466573" cy="4164743"/>
          </a:xfrm>
          <a:prstGeom prst="rect">
            <a:avLst/>
          </a:prstGeom>
        </p:spPr>
      </p:pic>
      <p:pic>
        <p:nvPicPr>
          <p:cNvPr id="11" name="Afbeelding 10">
            <a:extLst>
              <a:ext uri="{FF2B5EF4-FFF2-40B4-BE49-F238E27FC236}">
                <a16:creationId xmlns:a16="http://schemas.microsoft.com/office/drawing/2014/main" id="{EB13DCD7-B602-48FC-A913-523CF6EA7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738" y="2420983"/>
            <a:ext cx="2746748" cy="4164745"/>
          </a:xfrm>
          <a:prstGeom prst="rect">
            <a:avLst/>
          </a:prstGeom>
        </p:spPr>
      </p:pic>
      <p:pic>
        <p:nvPicPr>
          <p:cNvPr id="12" name="Afbeelding 11">
            <a:extLst>
              <a:ext uri="{FF2B5EF4-FFF2-40B4-BE49-F238E27FC236}">
                <a16:creationId xmlns:a16="http://schemas.microsoft.com/office/drawing/2014/main" id="{76B11D8F-7B4D-44C3-86C5-12166A01B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553" y="2420983"/>
            <a:ext cx="2883678" cy="4164747"/>
          </a:xfrm>
          <a:prstGeom prst="rect">
            <a:avLst/>
          </a:prstGeom>
        </p:spPr>
      </p:pic>
      <p:sp>
        <p:nvSpPr>
          <p:cNvPr id="9" name="Rechthoek 8">
            <a:extLst>
              <a:ext uri="{FF2B5EF4-FFF2-40B4-BE49-F238E27FC236}">
                <a16:creationId xmlns:a16="http://schemas.microsoft.com/office/drawing/2014/main" id="{8B31531A-B9FB-431E-81E9-27B5249E37DA}"/>
              </a:ext>
            </a:extLst>
          </p:cNvPr>
          <p:cNvSpPr/>
          <p:nvPr/>
        </p:nvSpPr>
        <p:spPr>
          <a:xfrm>
            <a:off x="885653" y="3053133"/>
            <a:ext cx="1120700" cy="18917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73BB2288-B4CE-468F-A176-BE71F9B9003A}"/>
              </a:ext>
            </a:extLst>
          </p:cNvPr>
          <p:cNvSpPr/>
          <p:nvPr/>
        </p:nvSpPr>
        <p:spPr>
          <a:xfrm>
            <a:off x="6382411" y="2555238"/>
            <a:ext cx="1492082" cy="2487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91FCECD6-DF2C-49D5-A82C-AB8C4A5477E5}"/>
              </a:ext>
            </a:extLst>
          </p:cNvPr>
          <p:cNvSpPr/>
          <p:nvPr/>
        </p:nvSpPr>
        <p:spPr>
          <a:xfrm>
            <a:off x="3769331" y="3429000"/>
            <a:ext cx="2070440" cy="3156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418639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Platte daken</a:t>
            </a:r>
          </a:p>
          <a:p>
            <a:pPr lvl="1"/>
            <a:r>
              <a:rPr lang="nl-BE"/>
              <a:t>Hoogste punt nemen om BV te bepalen</a:t>
            </a:r>
            <a:endParaRPr lang="nl-BE" i="1"/>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a:extLst>
              <a:ext uri="{FF2B5EF4-FFF2-40B4-BE49-F238E27FC236}">
                <a16:creationId xmlns:a16="http://schemas.microsoft.com/office/drawing/2014/main" id="{1C6C0ACD-5320-4355-AA82-3BFAE99369E4}"/>
              </a:ext>
            </a:extLst>
          </p:cNvPr>
          <p:cNvPicPr/>
          <p:nvPr/>
        </p:nvPicPr>
        <p:blipFill rotWithShape="1">
          <a:blip r:embed="rId3" cstate="print">
            <a:extLst>
              <a:ext uri="{28A0092B-C50C-407E-A947-70E740481C1C}">
                <a14:useLocalDpi xmlns:a14="http://schemas.microsoft.com/office/drawing/2010/main" val="0"/>
              </a:ext>
            </a:extLst>
          </a:blip>
          <a:srcRect b="3370"/>
          <a:stretch/>
        </p:blipFill>
        <p:spPr bwMode="auto">
          <a:xfrm>
            <a:off x="1445433" y="2799598"/>
            <a:ext cx="6253134" cy="3984379"/>
          </a:xfrm>
          <a:prstGeom prst="rect">
            <a:avLst/>
          </a:prstGeom>
          <a:ln>
            <a:noFill/>
          </a:ln>
          <a:extLst>
            <a:ext uri="{53640926-AAD7-44D8-BBD7-CCE9431645EC}">
              <a14:shadowObscured xmlns:a14="http://schemas.microsoft.com/office/drawing/2010/main"/>
            </a:ext>
          </a:extLst>
        </p:spPr>
      </p:pic>
      <p:sp>
        <p:nvSpPr>
          <p:cNvPr id="7" name="Rechthoek 6">
            <a:extLst>
              <a:ext uri="{FF2B5EF4-FFF2-40B4-BE49-F238E27FC236}">
                <a16:creationId xmlns:a16="http://schemas.microsoft.com/office/drawing/2014/main" id="{7EEEEAAB-43C6-4F04-B1D5-35E72EB732D0}"/>
              </a:ext>
            </a:extLst>
          </p:cNvPr>
          <p:cNvSpPr/>
          <p:nvPr/>
        </p:nvSpPr>
        <p:spPr>
          <a:xfrm>
            <a:off x="2429691" y="2908663"/>
            <a:ext cx="644435" cy="520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017224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Nissen, in- en uitsprongen</a:t>
            </a:r>
          </a:p>
          <a:p>
            <a:pPr lvl="1"/>
            <a:r>
              <a:rPr lang="nl-BE" dirty="0"/>
              <a:t>In muur of vloer</a:t>
            </a:r>
            <a:endParaRPr lang="nl-BE" dirty="0">
              <a:sym typeface="Wingdings" panose="05000000000000000000" pitchFamily="2" charset="2"/>
            </a:endParaRPr>
          </a:p>
          <a:p>
            <a:pPr lvl="1"/>
            <a:r>
              <a:rPr lang="nl-BE" u="sng" dirty="0">
                <a:sym typeface="Wingdings" panose="05000000000000000000" pitchFamily="2" charset="2"/>
              </a:rPr>
              <a:t>Mag</a:t>
            </a:r>
            <a:r>
              <a:rPr lang="nl-BE" dirty="0">
                <a:sym typeface="Wingdings" panose="05000000000000000000" pitchFamily="2" charset="2"/>
              </a:rPr>
              <a:t> verwaarloosd worden als </a:t>
            </a:r>
          </a:p>
          <a:p>
            <a:pPr lvl="2"/>
            <a:r>
              <a:rPr lang="nl-BE" dirty="0">
                <a:sym typeface="Wingdings" panose="05000000000000000000" pitchFamily="2" charset="2"/>
              </a:rPr>
              <a:t>Oppervlakte </a:t>
            </a:r>
            <a:r>
              <a:rPr lang="nl-BE" dirty="0">
                <a:cs typeface="Calibri" panose="020F0502020204030204" pitchFamily="34" charset="0"/>
                <a:sym typeface="Wingdings" panose="05000000000000000000" pitchFamily="2" charset="2"/>
              </a:rPr>
              <a:t>≤ 4m² </a:t>
            </a:r>
            <a:r>
              <a:rPr lang="nl-BE" b="1" dirty="0">
                <a:cs typeface="Calibri" panose="020F0502020204030204" pitchFamily="34" charset="0"/>
                <a:sym typeface="Wingdings" panose="05000000000000000000" pitchFamily="2" charset="2"/>
              </a:rPr>
              <a:t>én</a:t>
            </a:r>
          </a:p>
          <a:p>
            <a:pPr lvl="2"/>
            <a:r>
              <a:rPr lang="nl-BE" dirty="0">
                <a:sym typeface="Wingdings" panose="05000000000000000000" pitchFamily="2" charset="2"/>
              </a:rPr>
              <a:t>Diepte/hoogte </a:t>
            </a:r>
            <a:r>
              <a:rPr lang="nl-BE" dirty="0">
                <a:cs typeface="Calibri" panose="020F0502020204030204" pitchFamily="34" charset="0"/>
                <a:sym typeface="Wingdings" panose="05000000000000000000" pitchFamily="2" charset="2"/>
              </a:rPr>
              <a:t>≤ </a:t>
            </a:r>
            <a:r>
              <a:rPr lang="nl-BE" dirty="0">
                <a:sym typeface="Wingdings" panose="05000000000000000000" pitchFamily="2" charset="2"/>
              </a:rPr>
              <a:t>30cm </a:t>
            </a:r>
          </a:p>
          <a:p>
            <a:pPr marL="576000" lvl="2" indent="0">
              <a:buNone/>
              <a:defRPr/>
            </a:pPr>
            <a:endParaRPr lang="nl-BE" dirty="0"/>
          </a:p>
          <a:p>
            <a:pPr lvl="2">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BBAC9DFD-DA53-4FB3-8A2D-9864FB69EB4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738789" y="4350482"/>
            <a:ext cx="4142468" cy="2381244"/>
          </a:xfrm>
          <a:prstGeom prst="rect">
            <a:avLst/>
          </a:prstGeom>
        </p:spPr>
      </p:pic>
      <p:sp>
        <p:nvSpPr>
          <p:cNvPr id="9" name="Rechthoek 8">
            <a:extLst>
              <a:ext uri="{FF2B5EF4-FFF2-40B4-BE49-F238E27FC236}">
                <a16:creationId xmlns:a16="http://schemas.microsoft.com/office/drawing/2014/main" id="{411F644E-38AF-4D14-A7DD-482CC17D5438}"/>
              </a:ext>
            </a:extLst>
          </p:cNvPr>
          <p:cNvSpPr/>
          <p:nvPr/>
        </p:nvSpPr>
        <p:spPr>
          <a:xfrm>
            <a:off x="4201886" y="4628169"/>
            <a:ext cx="365760" cy="483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666144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Nissen, in- en uitsprongen met vensters</a:t>
            </a:r>
          </a:p>
          <a:p>
            <a:pPr lvl="1"/>
            <a:r>
              <a:rPr lang="nl-BE" dirty="0"/>
              <a:t>Bijvoorbeeld erkers en dakkapellen</a:t>
            </a:r>
            <a:endParaRPr lang="nl-BE" dirty="0">
              <a:sym typeface="Wingdings" panose="05000000000000000000" pitchFamily="2" charset="2"/>
            </a:endParaRPr>
          </a:p>
          <a:p>
            <a:pPr lvl="1"/>
            <a:r>
              <a:rPr lang="nl-BE" u="sng" dirty="0">
                <a:sym typeface="Wingdings" panose="05000000000000000000" pitchFamily="2" charset="2"/>
              </a:rPr>
              <a:t>Altijd </a:t>
            </a:r>
            <a:r>
              <a:rPr lang="nl-BE" dirty="0">
                <a:sym typeface="Wingdings" panose="05000000000000000000" pitchFamily="2" charset="2"/>
              </a:rPr>
              <a:t>alle schildelen invoeren</a:t>
            </a:r>
          </a:p>
          <a:p>
            <a:pPr lvl="1"/>
            <a:r>
              <a:rPr lang="nl-BE" dirty="0">
                <a:sym typeface="Wingdings" panose="05000000000000000000" pitchFamily="2" charset="2"/>
              </a:rPr>
              <a:t>Correcte invoer en doorrekening vensters met zonnewinsten</a:t>
            </a:r>
          </a:p>
          <a:p>
            <a:pPr marL="576000" lvl="2" indent="0">
              <a:buNone/>
              <a:defRPr/>
            </a:pPr>
            <a:endParaRPr lang="nl-BE" dirty="0"/>
          </a:p>
          <a:p>
            <a:pPr lvl="2">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 name="Afbeelding 9" descr="Afbeelding met gebouw, buiten, huis, baksteen&#10;&#10;Automatisch gegenereerde beschrijving">
            <a:extLst>
              <a:ext uri="{FF2B5EF4-FFF2-40B4-BE49-F238E27FC236}">
                <a16:creationId xmlns:a16="http://schemas.microsoft.com/office/drawing/2014/main" id="{A7BA01FF-E089-4C72-9F00-160C55E70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225" y="3351678"/>
            <a:ext cx="3185428" cy="2717427"/>
          </a:xfrm>
          <a:prstGeom prst="rect">
            <a:avLst/>
          </a:prstGeom>
        </p:spPr>
      </p:pic>
      <p:sp>
        <p:nvSpPr>
          <p:cNvPr id="11" name="Rechthoek 10">
            <a:extLst>
              <a:ext uri="{FF2B5EF4-FFF2-40B4-BE49-F238E27FC236}">
                <a16:creationId xmlns:a16="http://schemas.microsoft.com/office/drawing/2014/main" id="{BC99E965-FAD0-437B-972A-6EDC5B5FFA85}"/>
              </a:ext>
            </a:extLst>
          </p:cNvPr>
          <p:cNvSpPr/>
          <p:nvPr/>
        </p:nvSpPr>
        <p:spPr>
          <a:xfrm>
            <a:off x="2922494" y="3429001"/>
            <a:ext cx="851647" cy="24877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765141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604448" cy="1308362"/>
          </a:xfrm>
        </p:spPr>
        <p:txBody>
          <a:bodyPr/>
          <a:lstStyle/>
          <a:p>
            <a:pPr marL="288000" lvl="1">
              <a:buSzPct val="90000"/>
              <a:buBlip>
                <a:blip r:embed="rId2"/>
              </a:buBlip>
              <a:defRPr/>
            </a:pPr>
            <a:r>
              <a:rPr lang="nl-BE" b="1"/>
              <a:t>Nissen, in- en uitsprongen</a:t>
            </a:r>
          </a:p>
          <a:p>
            <a:pPr lvl="1"/>
            <a:r>
              <a:rPr lang="nl-BE"/>
              <a:t>In vloer</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 name="Afbeelding 9">
            <a:extLst>
              <a:ext uri="{FF2B5EF4-FFF2-40B4-BE49-F238E27FC236}">
                <a16:creationId xmlns:a16="http://schemas.microsoft.com/office/drawing/2014/main" id="{921422FB-755E-4501-9EB2-154B9963FB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159" y="2299856"/>
            <a:ext cx="4819677" cy="4267192"/>
          </a:xfrm>
          <a:prstGeom prst="rect">
            <a:avLst/>
          </a:prstGeom>
          <a:noFill/>
          <a:ln>
            <a:noFill/>
          </a:ln>
        </p:spPr>
      </p:pic>
    </p:spTree>
    <p:extLst>
      <p:ext uri="{BB962C8B-B14F-4D97-AF65-F5344CB8AC3E}">
        <p14:creationId xmlns:p14="http://schemas.microsoft.com/office/powerpoint/2010/main" val="22733844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2186DA3C-35C5-4463-BE87-EBF4DFDAB7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56" y="2412097"/>
            <a:ext cx="5578764" cy="4094272"/>
          </a:xfrm>
          <a:prstGeom prst="rect">
            <a:avLst/>
          </a:prstGeom>
          <a:noFill/>
          <a:ln>
            <a:noFill/>
          </a:ln>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604448" cy="1308362"/>
          </a:xfrm>
        </p:spPr>
        <p:txBody>
          <a:bodyPr/>
          <a:lstStyle/>
          <a:p>
            <a:pPr marL="288000" lvl="1">
              <a:buSzPct val="90000"/>
              <a:buBlip>
                <a:blip r:embed="rId3"/>
              </a:buBlip>
              <a:defRPr/>
            </a:pPr>
            <a:r>
              <a:rPr lang="nl-BE" b="1"/>
              <a:t>Nissen, in- en uitsprongen</a:t>
            </a:r>
          </a:p>
          <a:p>
            <a:pPr lvl="1"/>
            <a:r>
              <a:rPr lang="nl-BE">
                <a:cs typeface="Calibri" panose="020F0502020204030204" pitchFamily="34" charset="0"/>
                <a:sym typeface="Wingdings" panose="05000000000000000000" pitchFamily="2" charset="2"/>
              </a:rPr>
              <a:t>In gevel</a:t>
            </a: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D05F34AB-7EA5-46D4-B32E-6879D3FD494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534" y="2780146"/>
            <a:ext cx="3681466" cy="3857190"/>
          </a:xfrm>
          <a:prstGeom prst="rect">
            <a:avLst/>
          </a:prstGeom>
          <a:noFill/>
          <a:ln>
            <a:noFill/>
          </a:ln>
        </p:spPr>
      </p:pic>
    </p:spTree>
    <p:extLst>
      <p:ext uri="{BB962C8B-B14F-4D97-AF65-F5344CB8AC3E}">
        <p14:creationId xmlns:p14="http://schemas.microsoft.com/office/powerpoint/2010/main" val="2124351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Zijdelingse </a:t>
            </a:r>
            <a:r>
              <a:rPr lang="nl-BE" b="1" err="1"/>
              <a:t>daktippen</a:t>
            </a:r>
            <a:endParaRPr lang="nl-BE" b="1"/>
          </a:p>
          <a:p>
            <a:pPr lvl="1"/>
            <a:r>
              <a:rPr lang="nl-BE" u="sng"/>
              <a:t>Mogen</a:t>
            </a:r>
            <a:r>
              <a:rPr lang="nl-BE"/>
              <a:t> in BV opgenomen worden als</a:t>
            </a:r>
          </a:p>
          <a:p>
            <a:pPr lvl="2"/>
            <a:r>
              <a:rPr lang="nl-BE"/>
              <a:t>Gezamenlijke vloeroppervlakte </a:t>
            </a:r>
            <a:r>
              <a:rPr lang="nl-BE">
                <a:cs typeface="Calibri" panose="020F0502020204030204" pitchFamily="34" charset="0"/>
              </a:rPr>
              <a:t>≤ 10% van bruikbare vloeroppervlakte (BVO)* van de verdieping waarop ze gelegen zijn</a:t>
            </a:r>
          </a:p>
          <a:p>
            <a:pPr marL="864000" lvl="3" indent="0">
              <a:buNone/>
            </a:pPr>
            <a:r>
              <a:rPr lang="nl-BE" i="1">
                <a:cs typeface="Calibri" panose="020F0502020204030204" pitchFamily="34" charset="0"/>
              </a:rPr>
              <a:t>* zie verder</a:t>
            </a:r>
            <a:endParaRPr lang="nl-BE" i="1"/>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0" name="Afbeelding 9">
            <a:extLst>
              <a:ext uri="{FF2B5EF4-FFF2-40B4-BE49-F238E27FC236}">
                <a16:creationId xmlns:a16="http://schemas.microsoft.com/office/drawing/2014/main" id="{72069B99-0F7A-4814-815E-FF69F87874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3167" y="3429000"/>
            <a:ext cx="6299051" cy="3168352"/>
          </a:xfrm>
          <a:prstGeom prst="rect">
            <a:avLst/>
          </a:prstGeom>
          <a:noFill/>
          <a:ln>
            <a:noFill/>
          </a:ln>
        </p:spPr>
      </p:pic>
      <p:sp>
        <p:nvSpPr>
          <p:cNvPr id="5" name="Rechthoek 4">
            <a:extLst>
              <a:ext uri="{FF2B5EF4-FFF2-40B4-BE49-F238E27FC236}">
                <a16:creationId xmlns:a16="http://schemas.microsoft.com/office/drawing/2014/main" id="{8C2523DF-ABB5-4B7C-AF95-B243D2B7BAEF}"/>
              </a:ext>
            </a:extLst>
          </p:cNvPr>
          <p:cNvSpPr/>
          <p:nvPr/>
        </p:nvSpPr>
        <p:spPr>
          <a:xfrm>
            <a:off x="3391270" y="4590473"/>
            <a:ext cx="1180730" cy="1320800"/>
          </a:xfrm>
          <a:prstGeom prst="rect">
            <a:avLst/>
          </a:prstGeom>
          <a:solidFill>
            <a:srgbClr val="FF0000">
              <a:alpha val="25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0FF39E85-C5CD-4F0D-ACA2-8C4045727E62}"/>
              </a:ext>
            </a:extLst>
          </p:cNvPr>
          <p:cNvSpPr/>
          <p:nvPr/>
        </p:nvSpPr>
        <p:spPr>
          <a:xfrm>
            <a:off x="3474720" y="5669280"/>
            <a:ext cx="923109" cy="10450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3115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Collectief woongebouw</a:t>
            </a:r>
          </a:p>
          <a:p>
            <a:pPr lvl="1">
              <a:defRPr/>
            </a:pPr>
            <a:r>
              <a:rPr lang="nl-BE" b="1"/>
              <a:t>Hele gebouw = eenheid </a:t>
            </a:r>
            <a:r>
              <a:rPr lang="nl-BE" b="1">
                <a:sym typeface="Wingdings" panose="05000000000000000000" pitchFamily="2" charset="2"/>
              </a:rPr>
              <a:t> </a:t>
            </a:r>
            <a:r>
              <a:rPr lang="nl-BE" b="1"/>
              <a:t>BV van gebouw </a:t>
            </a:r>
            <a:r>
              <a:rPr lang="nl-BE"/>
              <a:t>bekijken</a:t>
            </a:r>
          </a:p>
          <a:p>
            <a:pPr lvl="2">
              <a:defRPr/>
            </a:pPr>
            <a:r>
              <a:rPr lang="nl-BE" u="sng"/>
              <a:t>Alle</a:t>
            </a:r>
            <a:r>
              <a:rPr lang="nl-BE"/>
              <a:t> gemeenschappelijke (circulatie)ruimten opnemen</a:t>
            </a:r>
          </a:p>
          <a:p>
            <a:pPr lvl="3">
              <a:defRPr/>
            </a:pPr>
            <a:r>
              <a:rPr lang="nl-BE"/>
              <a:t>Vb. studentenhome waar alle voorzieningen gedeeld worden</a:t>
            </a:r>
          </a:p>
          <a:p>
            <a:pPr lvl="4">
              <a:defRPr/>
            </a:pPr>
            <a:r>
              <a:rPr lang="nl-BE"/>
              <a:t>Inkom, alle gangen, trappen, liften, ontspanningsruimten, gemeenschappelijke badkamers, keukens, toiletten enz. opnemen</a:t>
            </a:r>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BV bepalen </a:t>
            </a:r>
            <a:r>
              <a:rPr lang="nl-BE" u="sng"/>
              <a:t>bij eenheden</a:t>
            </a:r>
            <a:r>
              <a:rPr lang="nl-BE"/>
              <a:t> (IV.1.2.1)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408027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79FE6C4-B3A9-43DC-AF29-5556FA25E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8" y="3428998"/>
            <a:ext cx="4906806" cy="2880305"/>
          </a:xfrm>
          <a:prstGeom prst="rect">
            <a:avLst/>
          </a:prstGeom>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1800200"/>
          </a:xfrm>
        </p:spPr>
        <p:txBody>
          <a:bodyPr/>
          <a:lstStyle/>
          <a:p>
            <a:pPr marL="288000" lvl="1">
              <a:buSzPct val="90000"/>
              <a:buBlip>
                <a:blip r:embed="rId3"/>
              </a:buBlip>
              <a:defRPr/>
            </a:pPr>
            <a:r>
              <a:rPr lang="nl-BE" b="1"/>
              <a:t>Zwembaden, liftputten, regenwaterputten, septische putten,..</a:t>
            </a:r>
          </a:p>
          <a:p>
            <a:pPr lvl="1"/>
            <a:r>
              <a:rPr lang="nl-BE"/>
              <a:t>Behoren </a:t>
            </a:r>
            <a:r>
              <a:rPr lang="nl-BE" b="1"/>
              <a:t>niet</a:t>
            </a:r>
            <a:r>
              <a:rPr lang="nl-BE"/>
              <a:t> tot BV</a:t>
            </a:r>
          </a:p>
          <a:p>
            <a:pPr lvl="1"/>
            <a:r>
              <a:rPr lang="nl-BE"/>
              <a:t>Fictieve vloer plaatsen </a:t>
            </a:r>
            <a:r>
              <a:rPr lang="nl-BE" err="1"/>
              <a:t>t.h.v</a:t>
            </a:r>
            <a:r>
              <a:rPr lang="nl-BE"/>
              <a:t>. bovenzijde van de put</a:t>
            </a:r>
          </a:p>
          <a:p>
            <a:pPr lvl="1"/>
            <a:r>
              <a:rPr lang="nl-BE"/>
              <a:t>Fictieve vloer is grens van BV </a:t>
            </a:r>
            <a:r>
              <a:rPr lang="nl-BE">
                <a:sym typeface="Wingdings" panose="05000000000000000000" pitchFamily="2" charset="2"/>
              </a:rPr>
              <a:t> invoeren</a:t>
            </a:r>
            <a:endParaRPr lang="nl-BE"/>
          </a:p>
          <a:p>
            <a:pPr lvl="1"/>
            <a:r>
              <a:rPr lang="nl-BE"/>
              <a:t>Muren van de put zijn geen deel van BV </a:t>
            </a:r>
            <a:r>
              <a:rPr lang="nl-BE">
                <a:sym typeface="Wingdings" panose="05000000000000000000" pitchFamily="2" charset="2"/>
              </a:rPr>
              <a:t> </a:t>
            </a:r>
            <a:r>
              <a:rPr lang="nl-BE" b="1">
                <a:sym typeface="Wingdings" panose="05000000000000000000" pitchFamily="2" charset="2"/>
              </a:rPr>
              <a:t>niet</a:t>
            </a:r>
            <a:r>
              <a:rPr lang="nl-BE">
                <a:sym typeface="Wingdings" panose="05000000000000000000" pitchFamily="2" charset="2"/>
              </a:rPr>
              <a:t> invoeren</a:t>
            </a:r>
            <a:endParaRPr lang="nl-BE"/>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a:extLst>
              <a:ext uri="{FF2B5EF4-FFF2-40B4-BE49-F238E27FC236}">
                <a16:creationId xmlns:a16="http://schemas.microsoft.com/office/drawing/2014/main" id="{84FC07A2-E493-474E-B459-CCDA5617B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136257"/>
            <a:ext cx="4418433" cy="1181931"/>
          </a:xfrm>
          <a:prstGeom prst="rect">
            <a:avLst/>
          </a:prstGeom>
        </p:spPr>
      </p:pic>
      <p:sp>
        <p:nvSpPr>
          <p:cNvPr id="11" name="Tekstvak 10">
            <a:extLst>
              <a:ext uri="{FF2B5EF4-FFF2-40B4-BE49-F238E27FC236}">
                <a16:creationId xmlns:a16="http://schemas.microsoft.com/office/drawing/2014/main" id="{CB72D405-67B0-4C4C-9469-50BEBF6B8A7F}"/>
              </a:ext>
            </a:extLst>
          </p:cNvPr>
          <p:cNvSpPr txBox="1"/>
          <p:nvPr/>
        </p:nvSpPr>
        <p:spPr>
          <a:xfrm>
            <a:off x="1950720" y="6400800"/>
            <a:ext cx="1942012" cy="369332"/>
          </a:xfrm>
          <a:prstGeom prst="rect">
            <a:avLst/>
          </a:prstGeom>
          <a:noFill/>
        </p:spPr>
        <p:txBody>
          <a:bodyPr wrap="square" rtlCol="0">
            <a:spAutoFit/>
          </a:bodyPr>
          <a:lstStyle/>
          <a:p>
            <a:r>
              <a:rPr lang="nl-BE"/>
              <a:t>doorsnede</a:t>
            </a:r>
          </a:p>
        </p:txBody>
      </p:sp>
    </p:spTree>
    <p:extLst>
      <p:ext uri="{BB962C8B-B14F-4D97-AF65-F5344CB8AC3E}">
        <p14:creationId xmlns:p14="http://schemas.microsoft.com/office/powerpoint/2010/main" val="5334495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Traphallen</a:t>
            </a:r>
          </a:p>
          <a:p>
            <a:pPr lvl="1"/>
            <a:r>
              <a:rPr lang="nl-BE"/>
              <a:t>Kan deels binnen deels buiten BV liggen</a:t>
            </a:r>
          </a:p>
          <a:p>
            <a:pPr lvl="2"/>
            <a:r>
              <a:rPr lang="nl-BE"/>
              <a:t>Maak abstractie van trap buiten BV </a:t>
            </a:r>
          </a:p>
          <a:p>
            <a:pPr lvl="2"/>
            <a:r>
              <a:rPr lang="nl-BE"/>
              <a:t>Plaats </a:t>
            </a:r>
            <a:r>
              <a:rPr lang="nl-BE" b="1"/>
              <a:t>fictieve vloer/plafond/muur </a:t>
            </a:r>
            <a:r>
              <a:rPr lang="nl-BE" err="1"/>
              <a:t>t.h.v</a:t>
            </a:r>
            <a:r>
              <a:rPr lang="nl-BE"/>
              <a:t>. grens van BV</a:t>
            </a:r>
          </a:p>
          <a:p>
            <a:pPr lvl="3"/>
            <a:r>
              <a:rPr lang="nl-BE"/>
              <a:t>Fictieve schildelen maken deel uit van BV </a:t>
            </a:r>
            <a:r>
              <a:rPr lang="nl-BE">
                <a:sym typeface="Wingdings" panose="05000000000000000000" pitchFamily="2" charset="2"/>
              </a:rPr>
              <a:t> invoeren</a:t>
            </a:r>
            <a:endParaRPr lang="nl-BE"/>
          </a:p>
          <a:p>
            <a:pPr lvl="3"/>
            <a:r>
              <a:rPr lang="nl-BE"/>
              <a:t>Bestaan niet in werkelijkheid, maar ontstaan door vereenvoudigingen of aannamen</a:t>
            </a:r>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144774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75BEDB4-07A1-4C02-B4A9-6602B4255E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867" y="1489166"/>
            <a:ext cx="7162423" cy="5368834"/>
          </a:xfrm>
          <a:prstGeom prst="rect">
            <a:avLst/>
          </a:prstGeom>
          <a:noFill/>
          <a:ln>
            <a:noFill/>
          </a:ln>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3"/>
              </a:buBlip>
              <a:defRPr/>
            </a:pPr>
            <a:r>
              <a:rPr lang="nl-BE" b="1"/>
              <a:t>Traphallen </a:t>
            </a:r>
            <a:r>
              <a:rPr lang="nl-BE"/>
              <a:t>&gt; vervolg</a:t>
            </a:r>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2420823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Leidingkokers en technische schachten</a:t>
            </a:r>
          </a:p>
          <a:p>
            <a:pPr lvl="1"/>
            <a:r>
              <a:rPr lang="nl-BE"/>
              <a:t>Gelegen binnen BV </a:t>
            </a:r>
            <a:r>
              <a:rPr lang="nl-BE">
                <a:sym typeface="Wingdings" panose="05000000000000000000" pitchFamily="2" charset="2"/>
              </a:rPr>
              <a:t> deel van BV (</a:t>
            </a:r>
            <a:r>
              <a:rPr lang="nl-BE" b="1">
                <a:solidFill>
                  <a:srgbClr val="FF0000"/>
                </a:solidFill>
                <a:sym typeface="Wingdings" panose="05000000000000000000" pitchFamily="2" charset="2"/>
              </a:rPr>
              <a:t>1</a:t>
            </a:r>
            <a:r>
              <a:rPr lang="nl-BE">
                <a:sym typeface="Wingdings" panose="05000000000000000000" pitchFamily="2" charset="2"/>
              </a:rPr>
              <a:t>)</a:t>
            </a:r>
          </a:p>
          <a:p>
            <a:pPr lvl="1"/>
            <a:r>
              <a:rPr lang="nl-BE">
                <a:sym typeface="Wingdings" panose="05000000000000000000" pitchFamily="2" charset="2"/>
              </a:rPr>
              <a:t>Deels binnen deels buiten BV  bepaal hoofdlijnen (</a:t>
            </a:r>
            <a:r>
              <a:rPr lang="nl-BE" b="1">
                <a:solidFill>
                  <a:srgbClr val="FF0000"/>
                </a:solidFill>
                <a:sym typeface="Wingdings" panose="05000000000000000000" pitchFamily="2" charset="2"/>
              </a:rPr>
              <a:t>2</a:t>
            </a:r>
            <a:r>
              <a:rPr lang="nl-BE">
                <a:sym typeface="Wingdings" panose="05000000000000000000" pitchFamily="2" charset="2"/>
              </a:rPr>
              <a:t>)</a:t>
            </a:r>
          </a:p>
          <a:p>
            <a:pPr lvl="2"/>
            <a:endParaRPr lang="nl-BE"/>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062ABFB9-97F1-4485-9DAE-F5EAE5F854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21089" y="2822970"/>
            <a:ext cx="5174037" cy="3688666"/>
          </a:xfrm>
          <a:prstGeom prst="rect">
            <a:avLst/>
          </a:prstGeom>
        </p:spPr>
      </p:pic>
      <p:sp>
        <p:nvSpPr>
          <p:cNvPr id="8" name="Tekstvak 7">
            <a:extLst>
              <a:ext uri="{FF2B5EF4-FFF2-40B4-BE49-F238E27FC236}">
                <a16:creationId xmlns:a16="http://schemas.microsoft.com/office/drawing/2014/main" id="{2B99E179-4ADC-4EFC-BBDE-B25E483AF155}"/>
              </a:ext>
            </a:extLst>
          </p:cNvPr>
          <p:cNvSpPr txBox="1"/>
          <p:nvPr/>
        </p:nvSpPr>
        <p:spPr>
          <a:xfrm>
            <a:off x="4389120" y="2997881"/>
            <a:ext cx="365760" cy="369332"/>
          </a:xfrm>
          <a:prstGeom prst="rect">
            <a:avLst/>
          </a:prstGeom>
          <a:noFill/>
        </p:spPr>
        <p:txBody>
          <a:bodyPr wrap="square" rtlCol="0">
            <a:spAutoFit/>
          </a:bodyPr>
          <a:lstStyle/>
          <a:p>
            <a:r>
              <a:rPr lang="nl-BE" b="1">
                <a:solidFill>
                  <a:srgbClr val="FF0000"/>
                </a:solidFill>
              </a:rPr>
              <a:t>1</a:t>
            </a:r>
          </a:p>
        </p:txBody>
      </p:sp>
      <p:sp>
        <p:nvSpPr>
          <p:cNvPr id="9" name="Tekstvak 8">
            <a:extLst>
              <a:ext uri="{FF2B5EF4-FFF2-40B4-BE49-F238E27FC236}">
                <a16:creationId xmlns:a16="http://schemas.microsoft.com/office/drawing/2014/main" id="{B6EF91F0-737F-41ED-BF48-6FD696BDFE3E}"/>
              </a:ext>
            </a:extLst>
          </p:cNvPr>
          <p:cNvSpPr txBox="1"/>
          <p:nvPr/>
        </p:nvSpPr>
        <p:spPr>
          <a:xfrm>
            <a:off x="5168537" y="3928410"/>
            <a:ext cx="365760" cy="369332"/>
          </a:xfrm>
          <a:prstGeom prst="rect">
            <a:avLst/>
          </a:prstGeom>
          <a:noFill/>
        </p:spPr>
        <p:txBody>
          <a:bodyPr wrap="square" rtlCol="0">
            <a:spAutoFit/>
          </a:bodyPr>
          <a:lstStyle/>
          <a:p>
            <a:r>
              <a:rPr lang="nl-BE" b="1">
                <a:solidFill>
                  <a:srgbClr val="FF0000"/>
                </a:solidFill>
              </a:rPr>
              <a:t>1</a:t>
            </a:r>
          </a:p>
        </p:txBody>
      </p:sp>
      <p:sp>
        <p:nvSpPr>
          <p:cNvPr id="10" name="Tekstvak 9">
            <a:extLst>
              <a:ext uri="{FF2B5EF4-FFF2-40B4-BE49-F238E27FC236}">
                <a16:creationId xmlns:a16="http://schemas.microsoft.com/office/drawing/2014/main" id="{BD155A3A-C30A-4EFF-8CD5-B1EA86920271}"/>
              </a:ext>
            </a:extLst>
          </p:cNvPr>
          <p:cNvSpPr txBox="1"/>
          <p:nvPr/>
        </p:nvSpPr>
        <p:spPr>
          <a:xfrm>
            <a:off x="5908766" y="4916038"/>
            <a:ext cx="365760" cy="369332"/>
          </a:xfrm>
          <a:prstGeom prst="rect">
            <a:avLst/>
          </a:prstGeom>
          <a:noFill/>
        </p:spPr>
        <p:txBody>
          <a:bodyPr wrap="square" rtlCol="0">
            <a:spAutoFit/>
          </a:bodyPr>
          <a:lstStyle/>
          <a:p>
            <a:r>
              <a:rPr lang="nl-BE" b="1">
                <a:solidFill>
                  <a:srgbClr val="FF0000"/>
                </a:solidFill>
              </a:rPr>
              <a:t>2</a:t>
            </a:r>
          </a:p>
        </p:txBody>
      </p:sp>
    </p:spTree>
    <p:extLst>
      <p:ext uri="{BB962C8B-B14F-4D97-AF65-F5344CB8AC3E}">
        <p14:creationId xmlns:p14="http://schemas.microsoft.com/office/powerpoint/2010/main" val="24470618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Leidingkokers en technische schachten </a:t>
            </a:r>
            <a:r>
              <a:rPr lang="nl-BE"/>
              <a:t>&gt; vervolg</a:t>
            </a:r>
            <a:endParaRPr lang="nl-BE" b="1"/>
          </a:p>
          <a:p>
            <a:pPr lvl="1"/>
            <a:r>
              <a:rPr lang="nl-BE">
                <a:sym typeface="Wingdings" panose="05000000000000000000" pitchFamily="2" charset="2"/>
              </a:rPr>
              <a:t>Deels binnen deels buiten BV  bepaal </a:t>
            </a:r>
            <a:r>
              <a:rPr lang="nl-BE" b="1">
                <a:sym typeface="Wingdings" panose="05000000000000000000" pitchFamily="2" charset="2"/>
              </a:rPr>
              <a:t>hoofdlijnen </a:t>
            </a:r>
            <a:r>
              <a:rPr lang="nl-BE">
                <a:sym typeface="Wingdings" panose="05000000000000000000" pitchFamily="2" charset="2"/>
              </a:rPr>
              <a:t>van BV</a:t>
            </a:r>
            <a:endParaRPr lang="nl-BE" b="1">
              <a:sym typeface="Wingdings" panose="05000000000000000000" pitchFamily="2" charset="2"/>
            </a:endParaRPr>
          </a:p>
          <a:p>
            <a:pPr marL="576000" lvl="2" indent="0">
              <a:buNone/>
              <a:defRPr/>
            </a:pPr>
            <a:endParaRPr lang="nl-BE"/>
          </a:p>
          <a:p>
            <a:pPr lvl="2">
              <a:defRPr/>
            </a:pPr>
            <a:endParaRPr lang="nl-BE"/>
          </a:p>
          <a:p>
            <a:pPr lvl="1">
              <a:defRPr/>
            </a:pPr>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24A57D23-5BF8-4871-A0E3-4FD30524C8C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3691" y="2278746"/>
            <a:ext cx="6504390" cy="4318606"/>
          </a:xfrm>
          <a:prstGeom prst="rect">
            <a:avLst/>
          </a:prstGeom>
        </p:spPr>
      </p:pic>
    </p:spTree>
    <p:extLst>
      <p:ext uri="{BB962C8B-B14F-4D97-AF65-F5344CB8AC3E}">
        <p14:creationId xmlns:p14="http://schemas.microsoft.com/office/powerpoint/2010/main" val="1749473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Leidingkokers en technische schachten </a:t>
            </a:r>
            <a:r>
              <a:rPr lang="nl-BE"/>
              <a:t>&gt; vervolg</a:t>
            </a:r>
          </a:p>
          <a:p>
            <a:pPr lvl="1"/>
            <a:r>
              <a:rPr lang="nl-BE">
                <a:sym typeface="Wingdings" panose="05000000000000000000" pitchFamily="2" charset="2"/>
              </a:rPr>
              <a:t>Deels binnen deels buiten BV  bepaal hoofdlijnen</a:t>
            </a:r>
          </a:p>
          <a:p>
            <a:pPr lvl="2"/>
            <a:r>
              <a:rPr lang="nl-BE">
                <a:sym typeface="Wingdings" panose="05000000000000000000" pitchFamily="2" charset="2"/>
              </a:rPr>
              <a:t>Begrenzing = begrenzing van schildeel waar koker zich tegen of in bevindt</a:t>
            </a:r>
          </a:p>
          <a:p>
            <a:pPr lvl="2"/>
            <a:r>
              <a:rPr lang="nl-BE">
                <a:sym typeface="Wingdings" panose="05000000000000000000" pitchFamily="2" charset="2"/>
              </a:rPr>
              <a:t>Koker met muur op perceelsgrens  </a:t>
            </a:r>
            <a:r>
              <a:rPr lang="nl-BE">
                <a:solidFill>
                  <a:srgbClr val="FF0000"/>
                </a:solidFill>
                <a:sym typeface="Wingdings" panose="05000000000000000000" pitchFamily="2" charset="2"/>
              </a:rPr>
              <a:t>aannamen</a:t>
            </a:r>
            <a:r>
              <a:rPr lang="nl-BE">
                <a:sym typeface="Wingdings" panose="05000000000000000000" pitchFamily="2" charset="2"/>
              </a:rPr>
              <a:t> (zie ook stappenplan BV stap 3)</a:t>
            </a:r>
          </a:p>
          <a:p>
            <a:pPr lvl="3">
              <a:defRPr/>
            </a:pPr>
            <a:r>
              <a:rPr lang="nl-BE"/>
              <a:t>Bovengronds en grenzend aan wooneenheid of niet-residentiële bestemming met kantoor-, onderwijs-, gezondheids-, handels-, sport-, bijeenkomst- of logeerfunctie </a:t>
            </a:r>
            <a:r>
              <a:rPr lang="nl-BE">
                <a:sym typeface="Wingdings" panose="05000000000000000000" pitchFamily="2" charset="2"/>
              </a:rPr>
              <a:t> AVR </a:t>
            </a:r>
          </a:p>
          <a:p>
            <a:pPr lvl="3">
              <a:defRPr/>
            </a:pPr>
            <a:r>
              <a:rPr lang="nl-BE">
                <a:sym typeface="Wingdings" panose="05000000000000000000" pitchFamily="2" charset="2"/>
              </a:rPr>
              <a:t>Bovengronds en grenzend aan gebouw/eenheid met andere bestemming  AOR (ook als verwarming aanwezig is!)</a:t>
            </a:r>
          </a:p>
          <a:p>
            <a:pPr lvl="3">
              <a:defRPr/>
            </a:pPr>
            <a:r>
              <a:rPr lang="nl-BE"/>
              <a:t>Ondergronds </a:t>
            </a:r>
            <a:r>
              <a:rPr lang="nl-BE">
                <a:sym typeface="Wingdings" panose="05000000000000000000" pitchFamily="2" charset="2"/>
              </a:rPr>
              <a:t> grond</a:t>
            </a:r>
          </a:p>
          <a:p>
            <a:pPr lvl="2"/>
            <a:endParaRPr lang="nl-BE"/>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5615880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1800200"/>
          </a:xfrm>
        </p:spPr>
        <p:txBody>
          <a:bodyPr/>
          <a:lstStyle/>
          <a:p>
            <a:pPr marL="288000" lvl="1">
              <a:buSzPct val="90000"/>
              <a:buBlip>
                <a:blip r:embed="rId2"/>
              </a:buBlip>
              <a:defRPr/>
            </a:pPr>
            <a:r>
              <a:rPr lang="nl-BE" b="1" dirty="0"/>
              <a:t>Liftschachten die bovendaks uitlopen</a:t>
            </a:r>
          </a:p>
          <a:p>
            <a:pPr lvl="1"/>
            <a:r>
              <a:rPr lang="nl-BE" dirty="0"/>
              <a:t>(Deel van) liftschacht binnen begrenzing BV </a:t>
            </a:r>
            <a:r>
              <a:rPr lang="nl-BE" dirty="0">
                <a:sym typeface="Wingdings" panose="05000000000000000000" pitchFamily="2" charset="2"/>
              </a:rPr>
              <a:t> </a:t>
            </a:r>
            <a:r>
              <a:rPr lang="nl-BE" dirty="0"/>
              <a:t>deel van BV</a:t>
            </a:r>
          </a:p>
          <a:p>
            <a:pPr lvl="1"/>
            <a:r>
              <a:rPr lang="nl-BE" dirty="0"/>
              <a:t>Ter hoogte van begrenzing BV (dak/plafond)</a:t>
            </a:r>
          </a:p>
          <a:p>
            <a:pPr lvl="2"/>
            <a:r>
              <a:rPr lang="nl-BE" dirty="0"/>
              <a:t>Abstractie maken van bovendaks deel van de liftschacht buiten BV</a:t>
            </a:r>
          </a:p>
          <a:p>
            <a:pPr lvl="2"/>
            <a:r>
              <a:rPr lang="nl-BE" dirty="0"/>
              <a:t>Fictief dak/plafond inrekenen</a:t>
            </a:r>
          </a:p>
          <a:p>
            <a:pPr lvl="1"/>
            <a:r>
              <a:rPr lang="nl-BE" dirty="0"/>
              <a:t>Let op: uitlopende liftschacht niet verwarren met technische ruimte op het dak!</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Vereenvoudigingen (IV.1.2.10)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9252651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9552" y="476672"/>
            <a:ext cx="8352928" cy="576064"/>
          </a:xfrm>
        </p:spPr>
        <p:txBody>
          <a:bodyPr/>
          <a:lstStyle/>
          <a:p>
            <a:pPr algn="l">
              <a:lnSpc>
                <a:spcPct val="100000"/>
              </a:lnSpc>
            </a:pPr>
            <a:r>
              <a:rPr lang="nl-BE" kern="500"/>
              <a:t>DEEL IV: INHOUD</a:t>
            </a:r>
            <a:br>
              <a:rPr lang="nl-BE" kern="500"/>
            </a:br>
            <a:endParaRPr lang="nl-BE" kern="5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157</a:t>
            </a:fld>
            <a:endParaRPr lang="nl-BE" sz="1100">
              <a:solidFill>
                <a:srgbClr val="105269"/>
              </a:solidFill>
            </a:endParaRPr>
          </a:p>
        </p:txBody>
      </p:sp>
      <p:sp>
        <p:nvSpPr>
          <p:cNvPr id="6" name="Tijdelijke aanduiding voor inhoud 4"/>
          <p:cNvSpPr>
            <a:spLocks noGrp="1"/>
          </p:cNvSpPr>
          <p:nvPr>
            <p:ph sz="half" idx="2"/>
          </p:nvPr>
        </p:nvSpPr>
        <p:spPr>
          <a:xfrm>
            <a:off x="539552" y="1268760"/>
            <a:ext cx="8352928" cy="5087590"/>
          </a:xfrm>
        </p:spPr>
        <p:txBody>
          <a:bodyPr/>
          <a:lstStyle/>
          <a:p>
            <a:pPr>
              <a:defRPr/>
            </a:pPr>
            <a:r>
              <a:rPr lang="nl-BE" sz="2000" b="1"/>
              <a:t>Het beschermde volume</a:t>
            </a:r>
          </a:p>
          <a:p>
            <a:pPr lvl="1">
              <a:defRPr/>
            </a:pPr>
            <a:r>
              <a:rPr lang="nl-BE" sz="2000"/>
              <a:t>BV, gebouwschil, begrenzingen</a:t>
            </a:r>
          </a:p>
          <a:p>
            <a:pPr lvl="1">
              <a:defRPr/>
            </a:pPr>
            <a:r>
              <a:rPr lang="nl-BE" sz="2000"/>
              <a:t>Bepalen van het beschermde volume</a:t>
            </a:r>
          </a:p>
          <a:p>
            <a:pPr lvl="2">
              <a:defRPr/>
            </a:pPr>
            <a:r>
              <a:rPr lang="nl-BE" sz="1800"/>
              <a:t>Bij eenheden</a:t>
            </a:r>
          </a:p>
          <a:p>
            <a:pPr lvl="2">
              <a:defRPr/>
            </a:pPr>
            <a:r>
              <a:rPr lang="nl-BE" sz="1800"/>
              <a:t>Bij gemeenschappelijke delen van een appartementsgebouw</a:t>
            </a:r>
          </a:p>
          <a:p>
            <a:pPr>
              <a:defRPr/>
            </a:pPr>
            <a:r>
              <a:rPr lang="nl-BE" sz="2000" b="1">
                <a:solidFill>
                  <a:srgbClr val="FF0000"/>
                </a:solidFill>
              </a:rPr>
              <a:t>De bruikbare vloeroppervlakte</a:t>
            </a:r>
          </a:p>
          <a:p>
            <a:pPr lvl="1">
              <a:defRPr/>
            </a:pPr>
            <a:r>
              <a:rPr lang="nl-BE" sz="2000">
                <a:solidFill>
                  <a:srgbClr val="FF0000"/>
                </a:solidFill>
              </a:rPr>
              <a:t>Berekenen ven de bruikbare vloeroppervlakte</a:t>
            </a:r>
          </a:p>
          <a:p>
            <a:pPr>
              <a:defRPr/>
            </a:pPr>
            <a:r>
              <a:rPr lang="nl-BE" sz="2000" b="1"/>
              <a:t>De gebouwschil</a:t>
            </a:r>
          </a:p>
          <a:p>
            <a:pPr lvl="1">
              <a:defRPr/>
            </a:pPr>
            <a:r>
              <a:rPr lang="nl-BE" sz="2000"/>
              <a:t>Bepalen van de schildelen</a:t>
            </a:r>
          </a:p>
          <a:p>
            <a:pPr lvl="1">
              <a:defRPr/>
            </a:pPr>
            <a:r>
              <a:rPr lang="nl-BE" sz="2000"/>
              <a:t>Type schildeel in functie van de helling</a:t>
            </a:r>
          </a:p>
          <a:p>
            <a:pPr lvl="1">
              <a:defRPr/>
            </a:pPr>
            <a:r>
              <a:rPr lang="nl-BE" sz="2000"/>
              <a:t>Bepalen van de begrenzingen van de schildelen</a:t>
            </a:r>
          </a:p>
          <a:p>
            <a:pPr lvl="1">
              <a:defRPr/>
            </a:pPr>
            <a:r>
              <a:rPr lang="nl-BE" sz="2000"/>
              <a:t>Berekenen van de schildelen</a:t>
            </a:r>
          </a:p>
        </p:txBody>
      </p:sp>
    </p:spTree>
    <p:extLst>
      <p:ext uri="{BB962C8B-B14F-4D97-AF65-F5344CB8AC3E}">
        <p14:creationId xmlns:p14="http://schemas.microsoft.com/office/powerpoint/2010/main" val="3222737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832960"/>
          </a:xfrm>
        </p:spPr>
        <p:txBody>
          <a:bodyPr/>
          <a:lstStyle/>
          <a:p>
            <a:pPr marL="288000" lvl="1">
              <a:buSzPct val="90000"/>
              <a:buBlip>
                <a:blip r:embed="rId2"/>
              </a:buBlip>
              <a:defRPr/>
            </a:pPr>
            <a:r>
              <a:rPr lang="nl-BE" b="1"/>
              <a:t>Definitie</a:t>
            </a:r>
          </a:p>
          <a:p>
            <a:pPr lvl="1"/>
            <a:r>
              <a:rPr lang="nl-BE"/>
              <a:t>Som van de bruto-vloeroppervlakten van </a:t>
            </a:r>
            <a:r>
              <a:rPr lang="nl-BE" b="1"/>
              <a:t>alle vloerniveaus binnen het BV</a:t>
            </a:r>
            <a:r>
              <a:rPr lang="nl-BE"/>
              <a:t> die voldoen aan volgende voorwaarden:</a:t>
            </a:r>
          </a:p>
          <a:p>
            <a:pPr lvl="2"/>
            <a:r>
              <a:rPr lang="nl-BE"/>
              <a:t>Ruimte is </a:t>
            </a:r>
            <a:r>
              <a:rPr lang="nl-BE" b="1"/>
              <a:t>beloopbaar</a:t>
            </a:r>
          </a:p>
          <a:p>
            <a:pPr lvl="2"/>
            <a:r>
              <a:rPr lang="nl-BE"/>
              <a:t>Ruimte is </a:t>
            </a:r>
            <a:r>
              <a:rPr lang="nl-BE" b="1"/>
              <a:t>toegankelijk</a:t>
            </a:r>
          </a:p>
          <a:p>
            <a:pPr lvl="2"/>
            <a:r>
              <a:rPr lang="nl-BE" b="1"/>
              <a:t>Vrije hoogte </a:t>
            </a:r>
            <a:r>
              <a:rPr lang="nl-BE"/>
              <a:t>bedraagt </a:t>
            </a:r>
            <a:r>
              <a:rPr lang="nl-BE" b="1"/>
              <a:t>minstens 150cm</a:t>
            </a:r>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Bruikbare vloeroppervlakte (BVO) (IV.2)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11" name="Graphic 10" descr="Opmerking belangrijk">
            <a:extLst>
              <a:ext uri="{FF2B5EF4-FFF2-40B4-BE49-F238E27FC236}">
                <a16:creationId xmlns:a16="http://schemas.microsoft.com/office/drawing/2014/main" id="{D4D27952-C28D-4C42-A4FB-F4F28C80C5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214" y="4934318"/>
            <a:ext cx="720080" cy="720080"/>
          </a:xfrm>
          <a:prstGeom prst="rect">
            <a:avLst/>
          </a:prstGeom>
        </p:spPr>
      </p:pic>
      <p:sp>
        <p:nvSpPr>
          <p:cNvPr id="12" name="Tekstvak 11">
            <a:extLst>
              <a:ext uri="{FF2B5EF4-FFF2-40B4-BE49-F238E27FC236}">
                <a16:creationId xmlns:a16="http://schemas.microsoft.com/office/drawing/2014/main" id="{8DA73271-4A10-4DD1-97CB-13F39CF80A47}"/>
              </a:ext>
            </a:extLst>
          </p:cNvPr>
          <p:cNvSpPr txBox="1"/>
          <p:nvPr/>
        </p:nvSpPr>
        <p:spPr>
          <a:xfrm>
            <a:off x="1799294" y="4906034"/>
            <a:ext cx="6408708" cy="646331"/>
          </a:xfrm>
          <a:prstGeom prst="rect">
            <a:avLst/>
          </a:prstGeom>
          <a:noFill/>
        </p:spPr>
        <p:txBody>
          <a:bodyPr wrap="square" rtlCol="0">
            <a:spAutoFit/>
          </a:bodyPr>
          <a:lstStyle/>
          <a:p>
            <a:pPr marL="288000" lvl="1" indent="0">
              <a:buNone/>
            </a:pPr>
            <a:r>
              <a:rPr lang="nl-BE" i="1"/>
              <a:t>Bij het EPC van de gemeenschappelijke delen van een appartementsgebouw wordt geen BVO bepaald</a:t>
            </a:r>
          </a:p>
        </p:txBody>
      </p:sp>
    </p:spTree>
    <p:extLst>
      <p:ext uri="{BB962C8B-B14F-4D97-AF65-F5344CB8AC3E}">
        <p14:creationId xmlns:p14="http://schemas.microsoft.com/office/powerpoint/2010/main" val="20821960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Bruikbare vloeroppervlakte (BVO) (IV.2)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A1515BF3-E005-4E7E-B696-A77D4A1DD9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763" y="1370964"/>
            <a:ext cx="5925820" cy="5090795"/>
          </a:xfrm>
          <a:prstGeom prst="rect">
            <a:avLst/>
          </a:prstGeom>
          <a:noFill/>
          <a:ln>
            <a:noFill/>
          </a:ln>
        </p:spPr>
      </p:pic>
      <p:sp>
        <p:nvSpPr>
          <p:cNvPr id="5" name="Rechthoek 4">
            <a:extLst>
              <a:ext uri="{FF2B5EF4-FFF2-40B4-BE49-F238E27FC236}">
                <a16:creationId xmlns:a16="http://schemas.microsoft.com/office/drawing/2014/main" id="{521F0F1D-CDB4-4BEA-848D-5D37CF08DAD7}"/>
              </a:ext>
            </a:extLst>
          </p:cNvPr>
          <p:cNvSpPr/>
          <p:nvPr/>
        </p:nvSpPr>
        <p:spPr>
          <a:xfrm>
            <a:off x="3596639" y="2451083"/>
            <a:ext cx="1811383" cy="7972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0F111CA3-4A44-4A00-8C27-BABFF03359E1}"/>
              </a:ext>
            </a:extLst>
          </p:cNvPr>
          <p:cNvSpPr/>
          <p:nvPr/>
        </p:nvSpPr>
        <p:spPr>
          <a:xfrm>
            <a:off x="2828290" y="3779142"/>
            <a:ext cx="3250293" cy="374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DA3024F4-46A2-479F-AFBC-0602BE319ECF}"/>
              </a:ext>
            </a:extLst>
          </p:cNvPr>
          <p:cNvSpPr/>
          <p:nvPr/>
        </p:nvSpPr>
        <p:spPr>
          <a:xfrm>
            <a:off x="2257878" y="4745602"/>
            <a:ext cx="4517391" cy="3748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39158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Verplicht via stappenplan </a:t>
            </a:r>
          </a:p>
          <a:p>
            <a:pPr lvl="1">
              <a:defRPr/>
            </a:pPr>
            <a:r>
              <a:rPr lang="nl-BE" b="1"/>
              <a:t>Alle </a:t>
            </a:r>
            <a:r>
              <a:rPr lang="nl-BE"/>
              <a:t>ruimten van het </a:t>
            </a:r>
            <a:r>
              <a:rPr lang="nl-BE" b="1"/>
              <a:t>gebouw</a:t>
            </a:r>
            <a:r>
              <a:rPr lang="nl-BE"/>
              <a:t> aftoetsen</a:t>
            </a:r>
          </a:p>
          <a:p>
            <a:pPr lvl="2">
              <a:defRPr/>
            </a:pPr>
            <a:r>
              <a:rPr lang="nl-BE"/>
              <a:t>Gemeenschappelijke (circulatie)ruimten</a:t>
            </a:r>
          </a:p>
          <a:p>
            <a:pPr lvl="2">
              <a:defRPr/>
            </a:pPr>
            <a:r>
              <a:rPr lang="nl-BE"/>
              <a:t>Eenheden</a:t>
            </a:r>
          </a:p>
          <a:p>
            <a:pPr lvl="3">
              <a:defRPr/>
            </a:pPr>
            <a:r>
              <a:rPr lang="nl-BE"/>
              <a:t>Let op: niet altijd mogelijk alle eenheden te bezoeken</a:t>
            </a:r>
          </a:p>
          <a:p>
            <a:pPr lvl="3">
              <a:defRPr/>
            </a:pPr>
            <a:r>
              <a:rPr lang="nl-BE"/>
              <a:t>Bij twijfel of ruimte tot BV hoort </a:t>
            </a:r>
            <a:r>
              <a:rPr lang="nl-BE">
                <a:sym typeface="Wingdings" panose="05000000000000000000" pitchFamily="2" charset="2"/>
              </a:rPr>
              <a:t> opnemen</a:t>
            </a:r>
            <a:endParaRPr lang="nl-BE"/>
          </a:p>
          <a:p>
            <a:pPr lvl="1">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BV bepalen </a:t>
            </a:r>
            <a:r>
              <a:rPr lang="nl-BE" u="sng"/>
              <a:t>bij gemeenschappelijke delen van een appartementsgebouw</a:t>
            </a:r>
            <a:r>
              <a:rPr lang="nl-BE"/>
              <a:t> (IV.1.2.2)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99458390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832960"/>
          </a:xfrm>
        </p:spPr>
        <p:txBody>
          <a:bodyPr/>
          <a:lstStyle/>
          <a:p>
            <a:pPr marL="288000" lvl="1">
              <a:buSzPct val="90000"/>
              <a:buBlip>
                <a:blip r:embed="rId2"/>
              </a:buBlip>
              <a:defRPr/>
            </a:pPr>
            <a:r>
              <a:rPr lang="nl-BE" b="1" dirty="0"/>
              <a:t>Begrippen bij de definitie</a:t>
            </a:r>
          </a:p>
          <a:p>
            <a:pPr lvl="1"/>
            <a:r>
              <a:rPr lang="nl-BE" dirty="0"/>
              <a:t>Ruimte is </a:t>
            </a:r>
            <a:r>
              <a:rPr lang="nl-BE" b="1" dirty="0"/>
              <a:t>beloopbaar</a:t>
            </a:r>
          </a:p>
          <a:p>
            <a:pPr lvl="2"/>
            <a:r>
              <a:rPr lang="nl-BE" dirty="0"/>
              <a:t>De vloer(constructie) is minstens voorzien van een </a:t>
            </a:r>
            <a:r>
              <a:rPr lang="nl-BE" dirty="0" err="1"/>
              <a:t>afwerkingslaag</a:t>
            </a:r>
            <a:r>
              <a:rPr lang="nl-BE" dirty="0"/>
              <a:t>, een ondervloer, of bestaat uit volle grond.</a:t>
            </a:r>
          </a:p>
          <a:p>
            <a:pPr lvl="2"/>
            <a:r>
              <a:rPr lang="nl-BE" dirty="0"/>
              <a:t>Voorbeelden:</a:t>
            </a:r>
          </a:p>
          <a:p>
            <a:pPr lvl="3"/>
            <a:r>
              <a:rPr lang="nl-BE" dirty="0"/>
              <a:t>Houten vloerconstructie met houten/OSB platen </a:t>
            </a:r>
          </a:p>
          <a:p>
            <a:pPr lvl="4"/>
            <a:r>
              <a:rPr lang="nl-BE" dirty="0"/>
              <a:t>Ook als deze nog niet zijn vastgenageld</a:t>
            </a:r>
          </a:p>
          <a:p>
            <a:pPr lvl="4"/>
            <a:r>
              <a:rPr lang="nl-BE" dirty="0"/>
              <a:t>Geen afwerking op houten vloerbalken </a:t>
            </a:r>
            <a:r>
              <a:rPr lang="nl-BE" dirty="0">
                <a:sym typeface="Wingdings" panose="05000000000000000000" pitchFamily="2" charset="2"/>
              </a:rPr>
              <a:t> niet beloopbaar</a:t>
            </a:r>
            <a:endParaRPr lang="nl-BE" dirty="0"/>
          </a:p>
          <a:p>
            <a:pPr lvl="3"/>
            <a:r>
              <a:rPr lang="nl-BE" dirty="0"/>
              <a:t>Vloer op volle grond zonder afwerking</a:t>
            </a:r>
          </a:p>
          <a:p>
            <a:pPr lvl="3"/>
            <a:r>
              <a:rPr lang="nl-BE" dirty="0"/>
              <a:t>Vloer in beton</a:t>
            </a:r>
          </a:p>
          <a:p>
            <a:pPr lvl="3"/>
            <a:r>
              <a:rPr lang="nl-BE" dirty="0"/>
              <a:t>Vloer met chape zonder afwerking (geen tegels of parket </a:t>
            </a:r>
            <a:r>
              <a:rPr lang="nl-BE" dirty="0" err="1"/>
              <a:t>bvb</a:t>
            </a:r>
            <a:r>
              <a:rPr lang="nl-BE" dirty="0"/>
              <a:t>.)</a:t>
            </a:r>
          </a:p>
          <a:p>
            <a:pPr lvl="1"/>
            <a:r>
              <a:rPr lang="nl-BE" dirty="0"/>
              <a:t>Ruimte is </a:t>
            </a:r>
            <a:r>
              <a:rPr lang="nl-BE" b="1" dirty="0"/>
              <a:t>toegankelijk </a:t>
            </a:r>
            <a:r>
              <a:rPr lang="nl-BE" dirty="0"/>
              <a:t>– zie stappenplan BV stap 3</a:t>
            </a:r>
          </a:p>
          <a:p>
            <a:pPr lvl="1"/>
            <a:r>
              <a:rPr lang="nl-BE" b="1" dirty="0"/>
              <a:t>Vrije hoogte </a:t>
            </a:r>
            <a:r>
              <a:rPr lang="nl-BE" dirty="0"/>
              <a:t>– zie stappenplan BV stap 5</a:t>
            </a:r>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Bruikbare vloeroppervlakte (BVO) (IV.2)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8730939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832960"/>
          </a:xfrm>
        </p:spPr>
        <p:txBody>
          <a:bodyPr/>
          <a:lstStyle/>
          <a:p>
            <a:pPr marL="288000" lvl="1">
              <a:buSzPct val="90000"/>
              <a:buBlip>
                <a:blip r:embed="rId2"/>
              </a:buBlip>
              <a:defRPr/>
            </a:pPr>
            <a:r>
              <a:rPr lang="nl-BE" b="1"/>
              <a:t>Op basis van buitenafmetingen</a:t>
            </a:r>
          </a:p>
          <a:p>
            <a:pPr lvl="1"/>
            <a:r>
              <a:rPr lang="nl-BE" b="1"/>
              <a:t>Bruto </a:t>
            </a:r>
            <a:r>
              <a:rPr lang="nl-BE"/>
              <a:t>vloeroppervlakte</a:t>
            </a:r>
          </a:p>
          <a:p>
            <a:pPr lvl="1"/>
            <a:r>
              <a:rPr lang="nl-BE"/>
              <a:t>Grondoppervlakte van binnen- en buitenmuren niet aftrekken</a:t>
            </a:r>
          </a:p>
          <a:p>
            <a:pPr lvl="1"/>
            <a:r>
              <a:rPr lang="nl-BE"/>
              <a:t>Indien dikte niet gekend </a:t>
            </a:r>
            <a:r>
              <a:rPr lang="nl-BE">
                <a:sym typeface="Wingdings" panose="05000000000000000000" pitchFamily="2" charset="2"/>
              </a:rPr>
              <a:t> zelfde a</a:t>
            </a:r>
            <a:r>
              <a:rPr lang="nl-BE"/>
              <a:t>annamen als voor het BV (IV.1.2.7)</a:t>
            </a:r>
          </a:p>
          <a:p>
            <a:pPr lvl="1"/>
            <a:endParaRPr lang="nl-BE"/>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Berekenen van de BVO (IV.2.2)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3058870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8352928" cy="4832960"/>
          </a:xfrm>
        </p:spPr>
        <p:txBody>
          <a:bodyPr/>
          <a:lstStyle/>
          <a:p>
            <a:pPr marL="288000" lvl="1">
              <a:buSzPct val="90000"/>
              <a:buBlip>
                <a:blip r:embed="rId2"/>
              </a:buBlip>
              <a:defRPr/>
            </a:pPr>
            <a:r>
              <a:rPr lang="nl-BE" b="1"/>
              <a:t>Trappen en liften</a:t>
            </a:r>
          </a:p>
          <a:p>
            <a:pPr lvl="1"/>
            <a:r>
              <a:rPr lang="nl-BE"/>
              <a:t>Op elk vloerniveau </a:t>
            </a:r>
            <a:r>
              <a:rPr lang="nl-BE" b="1"/>
              <a:t>inrekenen</a:t>
            </a:r>
            <a:r>
              <a:rPr lang="nl-BE"/>
              <a:t> (</a:t>
            </a:r>
            <a:r>
              <a:rPr lang="nl-BE" err="1"/>
              <a:t>dmv</a:t>
            </a:r>
            <a:r>
              <a:rPr lang="nl-BE"/>
              <a:t> fictieve vloer), </a:t>
            </a:r>
            <a:r>
              <a:rPr lang="nl-BE" u="sng"/>
              <a:t>tenzij</a:t>
            </a:r>
            <a:r>
              <a:rPr lang="nl-BE"/>
              <a:t> </a:t>
            </a:r>
            <a:r>
              <a:rPr lang="nl-BE" b="1"/>
              <a:t>netto </a:t>
            </a:r>
            <a:r>
              <a:rPr lang="nl-BE"/>
              <a:t>vloeroppervlakte vide of schalmgat </a:t>
            </a:r>
            <a:r>
              <a:rPr lang="nl-BE">
                <a:solidFill>
                  <a:srgbClr val="FF0000"/>
                </a:solidFill>
              </a:rPr>
              <a:t>&gt; 4m²</a:t>
            </a:r>
          </a:p>
          <a:p>
            <a:pPr lvl="2"/>
            <a:r>
              <a:rPr lang="nl-BE"/>
              <a:t>Netto vloeroppervlakte = gemeten tussen afgewerkte muurvlakken Plintdikte is te verwaarlozen.</a:t>
            </a:r>
          </a:p>
          <a:p>
            <a:pPr lvl="2"/>
            <a:r>
              <a:rPr lang="nl-BE"/>
              <a:t>Fictieve vloer dient hier enkel om oppervlakte in te rekenen</a:t>
            </a:r>
          </a:p>
          <a:p>
            <a:pPr marL="576000" lvl="2" indent="0">
              <a:buNone/>
            </a:pPr>
            <a:endParaRPr lang="nl-BE"/>
          </a:p>
          <a:p>
            <a:pPr marL="288000" lvl="1">
              <a:buSzPct val="90000"/>
              <a:buBlip>
                <a:blip r:embed="rId2"/>
              </a:buBlip>
              <a:defRPr/>
            </a:pPr>
            <a:r>
              <a:rPr lang="nl-BE" b="1"/>
              <a:t>Kokers en schachten van het BV</a:t>
            </a:r>
          </a:p>
          <a:p>
            <a:pPr lvl="1"/>
            <a:r>
              <a:rPr lang="nl-BE" b="1"/>
              <a:t>inrekenen</a:t>
            </a:r>
            <a:r>
              <a:rPr lang="nl-BE"/>
              <a:t> (</a:t>
            </a:r>
            <a:r>
              <a:rPr lang="nl-BE" err="1"/>
              <a:t>dmv</a:t>
            </a:r>
            <a:r>
              <a:rPr lang="nl-BE"/>
              <a:t>. fictieve vloer), </a:t>
            </a:r>
            <a:r>
              <a:rPr lang="nl-BE" u="sng"/>
              <a:t>tenzij</a:t>
            </a:r>
            <a:r>
              <a:rPr lang="nl-BE"/>
              <a:t> </a:t>
            </a:r>
            <a:r>
              <a:rPr lang="nl-BE" b="1"/>
              <a:t>bruto</a:t>
            </a:r>
            <a:r>
              <a:rPr lang="nl-BE"/>
              <a:t> vloeroppervlakte          </a:t>
            </a:r>
            <a:r>
              <a:rPr lang="nl-BE">
                <a:solidFill>
                  <a:srgbClr val="FF0000"/>
                </a:solidFill>
              </a:rPr>
              <a:t>&gt; 4m²</a:t>
            </a:r>
            <a:endParaRPr lang="nl-BE"/>
          </a:p>
          <a:p>
            <a:pPr lvl="2">
              <a:defRPr/>
            </a:pPr>
            <a:r>
              <a:rPr lang="nl-BE"/>
              <a:t>Fictieve vloer dient hier enkel om oppervlakte in te rekenen</a:t>
            </a:r>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Berekenen van de BVO (IV.2.2)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6644277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2351017"/>
          </a:xfrm>
        </p:spPr>
        <p:txBody>
          <a:bodyPr/>
          <a:lstStyle/>
          <a:p>
            <a:pPr marL="288000" lvl="1">
              <a:buSzPct val="90000"/>
              <a:buBlip>
                <a:blip r:embed="rId2"/>
              </a:buBlip>
              <a:defRPr/>
            </a:pPr>
            <a:r>
              <a:rPr lang="nl-BE" b="1"/>
              <a:t>Begrippen bij het berekenen van de BVO</a:t>
            </a:r>
          </a:p>
          <a:p>
            <a:pPr lvl="1"/>
            <a:r>
              <a:rPr lang="nl-BE" b="1"/>
              <a:t>Vide</a:t>
            </a:r>
          </a:p>
          <a:p>
            <a:pPr lvl="2"/>
            <a:r>
              <a:rPr lang="nl-BE"/>
              <a:t>Open ruimte ontstaan als een deel van een vloer wordt weggelaten</a:t>
            </a:r>
          </a:p>
          <a:p>
            <a:pPr lvl="1"/>
            <a:r>
              <a:rPr lang="nl-BE" b="1"/>
              <a:t>Schalmgat</a:t>
            </a:r>
          </a:p>
          <a:p>
            <a:pPr lvl="2"/>
            <a:r>
              <a:rPr lang="nl-BE"/>
              <a:t>Opening gevormd door de </a:t>
            </a:r>
            <a:r>
              <a:rPr lang="nl-BE" err="1"/>
              <a:t>binnenbomen</a:t>
            </a:r>
            <a:r>
              <a:rPr lang="nl-BE"/>
              <a:t> van een trap</a:t>
            </a:r>
          </a:p>
          <a:p>
            <a:pPr lvl="1"/>
            <a:endParaRPr lang="nl-BE" b="1"/>
          </a:p>
          <a:p>
            <a:pPr marL="576000" lvl="2" indent="0">
              <a:buNone/>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Berekenen van de BVO (IV.2.2)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B52FC0C3-A60C-4470-AEDD-BF96E9208A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149" y="3779520"/>
            <a:ext cx="7759337" cy="2782842"/>
          </a:xfrm>
          <a:prstGeom prst="rect">
            <a:avLst/>
          </a:prstGeom>
          <a:noFill/>
          <a:ln>
            <a:noFill/>
          </a:ln>
        </p:spPr>
      </p:pic>
    </p:spTree>
    <p:extLst>
      <p:ext uri="{BB962C8B-B14F-4D97-AF65-F5344CB8AC3E}">
        <p14:creationId xmlns:p14="http://schemas.microsoft.com/office/powerpoint/2010/main" val="27453696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Afbeelding met schermafbeelding&#10;&#10;Automatisch gegenereerde beschrijving">
            <a:extLst>
              <a:ext uri="{FF2B5EF4-FFF2-40B4-BE49-F238E27FC236}">
                <a16:creationId xmlns:a16="http://schemas.microsoft.com/office/drawing/2014/main" id="{C4A31CCA-C99C-402E-97F6-97C7C672BD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750" y="1322341"/>
            <a:ext cx="8063487" cy="5435509"/>
          </a:xfrm>
        </p:spPr>
      </p:pic>
      <p:sp>
        <p:nvSpPr>
          <p:cNvPr id="6" name="Titel 2">
            <a:extLst>
              <a:ext uri="{FF2B5EF4-FFF2-40B4-BE49-F238E27FC236}">
                <a16:creationId xmlns:a16="http://schemas.microsoft.com/office/drawing/2014/main" id="{F461FA3B-AAAA-4FF8-B326-B712376BB861}"/>
              </a:ext>
            </a:extLst>
          </p:cNvPr>
          <p:cNvSpPr>
            <a:spLocks noGrp="1"/>
          </p:cNvSpPr>
          <p:nvPr>
            <p:ph type="title"/>
          </p:nvPr>
        </p:nvSpPr>
        <p:spPr>
          <a:xfrm>
            <a:off x="539750" y="549275"/>
            <a:ext cx="8353425" cy="1079500"/>
          </a:xfrm>
        </p:spPr>
        <p:txBody>
          <a:bodyPr/>
          <a:lstStyle/>
          <a:p>
            <a:pPr algn="l"/>
            <a:r>
              <a:rPr lang="nl-BE"/>
              <a:t>Berekenen van de BVO (IV.2.2)</a:t>
            </a:r>
            <a:endParaRPr lang="nl-BE" u="sng">
              <a:latin typeface="+mj-lt"/>
              <a:ea typeface="Verdana" panose="020B0604030504040204" pitchFamily="34" charset="0"/>
            </a:endParaRPr>
          </a:p>
        </p:txBody>
      </p:sp>
    </p:spTree>
    <p:extLst>
      <p:ext uri="{BB962C8B-B14F-4D97-AF65-F5344CB8AC3E}">
        <p14:creationId xmlns:p14="http://schemas.microsoft.com/office/powerpoint/2010/main" val="6467387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F461FA3B-AAAA-4FF8-B326-B712376BB861}"/>
              </a:ext>
            </a:extLst>
          </p:cNvPr>
          <p:cNvSpPr>
            <a:spLocks noGrp="1"/>
          </p:cNvSpPr>
          <p:nvPr>
            <p:ph type="title"/>
          </p:nvPr>
        </p:nvSpPr>
        <p:spPr>
          <a:prstGeom prst="rect">
            <a:avLst/>
          </a:prstGeom>
        </p:spPr>
        <p:txBody>
          <a:bodyPr/>
          <a:lstStyle/>
          <a:p>
            <a:pPr algn="l"/>
            <a:r>
              <a:rPr lang="nl-BE"/>
              <a:t>Berekenen van de BVO (IV.2.2)</a:t>
            </a:r>
            <a:endParaRPr lang="nl-BE" u="sng">
              <a:latin typeface="+mj-lt"/>
              <a:ea typeface="Verdana" panose="020B0604030504040204" pitchFamily="34" charset="0"/>
            </a:endParaRPr>
          </a:p>
        </p:txBody>
      </p:sp>
      <p:sp>
        <p:nvSpPr>
          <p:cNvPr id="3" name="Tijdelijke aanduiding voor inhoud 2">
            <a:extLst>
              <a:ext uri="{FF2B5EF4-FFF2-40B4-BE49-F238E27FC236}">
                <a16:creationId xmlns:a16="http://schemas.microsoft.com/office/drawing/2014/main" id="{F5D3FF78-F22E-4021-86B2-1F7EA1D0E068}"/>
              </a:ext>
            </a:extLst>
          </p:cNvPr>
          <p:cNvSpPr>
            <a:spLocks noGrp="1"/>
          </p:cNvSpPr>
          <p:nvPr>
            <p:ph sz="half" idx="2"/>
          </p:nvPr>
        </p:nvSpPr>
        <p:spPr/>
        <p:txBody>
          <a:bodyPr/>
          <a:lstStyle/>
          <a:p>
            <a:r>
              <a:rPr lang="nl-BE"/>
              <a:t>BVO bepalen </a:t>
            </a:r>
            <a:r>
              <a:rPr lang="nl-BE" b="1"/>
              <a:t>onder een hellend dak</a:t>
            </a:r>
          </a:p>
          <a:p>
            <a:pPr lvl="1"/>
            <a:r>
              <a:rPr lang="nl-BE"/>
              <a:t>Aan de hand van de doorsnede</a:t>
            </a:r>
          </a:p>
          <a:p>
            <a:pPr lvl="1"/>
            <a:r>
              <a:rPr lang="nl-BE"/>
              <a:t>Meet de hellingshoek op</a:t>
            </a:r>
          </a:p>
        </p:txBody>
      </p:sp>
      <p:pic>
        <p:nvPicPr>
          <p:cNvPr id="7" name="Afbeelding 6">
            <a:extLst>
              <a:ext uri="{FF2B5EF4-FFF2-40B4-BE49-F238E27FC236}">
                <a16:creationId xmlns:a16="http://schemas.microsoft.com/office/drawing/2014/main" id="{A6EAEC50-CCC4-4BDF-B324-006CB998435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28" y="3066183"/>
            <a:ext cx="7719143" cy="2447926"/>
          </a:xfrm>
          <a:prstGeom prst="rect">
            <a:avLst/>
          </a:prstGeom>
          <a:noFill/>
          <a:ln>
            <a:noFill/>
          </a:ln>
        </p:spPr>
      </p:pic>
    </p:spTree>
    <p:extLst>
      <p:ext uri="{BB962C8B-B14F-4D97-AF65-F5344CB8AC3E}">
        <p14:creationId xmlns:p14="http://schemas.microsoft.com/office/powerpoint/2010/main" val="18157540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9552" y="476672"/>
            <a:ext cx="8352928" cy="576064"/>
          </a:xfrm>
        </p:spPr>
        <p:txBody>
          <a:bodyPr/>
          <a:lstStyle/>
          <a:p>
            <a:pPr algn="l">
              <a:lnSpc>
                <a:spcPct val="100000"/>
              </a:lnSpc>
            </a:pPr>
            <a:r>
              <a:rPr lang="nl-BE" kern="500"/>
              <a:t>DEEL IV: INHOUD</a:t>
            </a:r>
            <a:br>
              <a:rPr lang="nl-BE" kern="500"/>
            </a:br>
            <a:endParaRPr lang="nl-BE" kern="5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166</a:t>
            </a:fld>
            <a:endParaRPr lang="nl-BE" sz="1100">
              <a:solidFill>
                <a:srgbClr val="105269"/>
              </a:solidFill>
            </a:endParaRPr>
          </a:p>
        </p:txBody>
      </p:sp>
      <p:sp>
        <p:nvSpPr>
          <p:cNvPr id="6" name="Tijdelijke aanduiding voor inhoud 4"/>
          <p:cNvSpPr>
            <a:spLocks noGrp="1"/>
          </p:cNvSpPr>
          <p:nvPr>
            <p:ph sz="half" idx="2"/>
          </p:nvPr>
        </p:nvSpPr>
        <p:spPr>
          <a:xfrm>
            <a:off x="539552" y="1268760"/>
            <a:ext cx="8352928" cy="5087590"/>
          </a:xfrm>
        </p:spPr>
        <p:txBody>
          <a:bodyPr/>
          <a:lstStyle/>
          <a:p>
            <a:pPr>
              <a:defRPr/>
            </a:pPr>
            <a:r>
              <a:rPr lang="nl-BE" sz="2000" b="1"/>
              <a:t>Het beschermde volume</a:t>
            </a:r>
          </a:p>
          <a:p>
            <a:pPr lvl="1">
              <a:defRPr/>
            </a:pPr>
            <a:r>
              <a:rPr lang="nl-BE" sz="2000"/>
              <a:t>BV, gebouwschil, begrenzingen</a:t>
            </a:r>
          </a:p>
          <a:p>
            <a:pPr lvl="1">
              <a:defRPr/>
            </a:pPr>
            <a:r>
              <a:rPr lang="nl-BE" sz="2000"/>
              <a:t>Bepalen van het beschermde volume</a:t>
            </a:r>
          </a:p>
          <a:p>
            <a:pPr lvl="2">
              <a:defRPr/>
            </a:pPr>
            <a:r>
              <a:rPr lang="nl-BE" sz="1800"/>
              <a:t>Bij eenheden</a:t>
            </a:r>
          </a:p>
          <a:p>
            <a:pPr lvl="2">
              <a:defRPr/>
            </a:pPr>
            <a:r>
              <a:rPr lang="nl-BE" sz="1800"/>
              <a:t>Bij gemeenschappelijke delen van een appartementsgebouw</a:t>
            </a:r>
          </a:p>
          <a:p>
            <a:pPr>
              <a:defRPr/>
            </a:pPr>
            <a:r>
              <a:rPr lang="nl-BE" sz="2000" b="1"/>
              <a:t>De bruikbare vloeroppervlakte</a:t>
            </a:r>
          </a:p>
          <a:p>
            <a:pPr lvl="1">
              <a:defRPr/>
            </a:pPr>
            <a:r>
              <a:rPr lang="nl-BE" sz="2000"/>
              <a:t>Berekenen ven de bruikbare vloeroppervlakte</a:t>
            </a:r>
          </a:p>
          <a:p>
            <a:pPr>
              <a:defRPr/>
            </a:pPr>
            <a:r>
              <a:rPr lang="nl-BE" sz="2000" b="1">
                <a:solidFill>
                  <a:srgbClr val="FF0000"/>
                </a:solidFill>
              </a:rPr>
              <a:t>De gebouwschil</a:t>
            </a:r>
          </a:p>
          <a:p>
            <a:pPr lvl="1">
              <a:defRPr/>
            </a:pPr>
            <a:r>
              <a:rPr lang="nl-BE" sz="2000">
                <a:solidFill>
                  <a:srgbClr val="FF0000"/>
                </a:solidFill>
              </a:rPr>
              <a:t>Bepalen van de schildelen</a:t>
            </a:r>
          </a:p>
          <a:p>
            <a:pPr lvl="1">
              <a:defRPr/>
            </a:pPr>
            <a:r>
              <a:rPr lang="nl-BE" sz="2000">
                <a:solidFill>
                  <a:srgbClr val="FF0000"/>
                </a:solidFill>
              </a:rPr>
              <a:t>Type schildeel in functie van de helling</a:t>
            </a:r>
          </a:p>
          <a:p>
            <a:pPr lvl="1">
              <a:defRPr/>
            </a:pPr>
            <a:r>
              <a:rPr lang="nl-BE" sz="2000">
                <a:solidFill>
                  <a:srgbClr val="FF0000"/>
                </a:solidFill>
              </a:rPr>
              <a:t>Bepalen van de begrenzingen van de schildelen</a:t>
            </a:r>
          </a:p>
          <a:p>
            <a:pPr lvl="1">
              <a:defRPr/>
            </a:pPr>
            <a:r>
              <a:rPr lang="nl-BE" sz="2000">
                <a:solidFill>
                  <a:srgbClr val="FF0000"/>
                </a:solidFill>
              </a:rPr>
              <a:t>Berekenen van de schildelen</a:t>
            </a:r>
          </a:p>
        </p:txBody>
      </p:sp>
    </p:spTree>
    <p:extLst>
      <p:ext uri="{BB962C8B-B14F-4D97-AF65-F5344CB8AC3E}">
        <p14:creationId xmlns:p14="http://schemas.microsoft.com/office/powerpoint/2010/main" val="19786418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064896" cy="2351017"/>
          </a:xfrm>
        </p:spPr>
        <p:txBody>
          <a:bodyPr/>
          <a:lstStyle/>
          <a:p>
            <a:r>
              <a:rPr lang="nl-BE"/>
              <a:t>Per type EPC</a:t>
            </a:r>
          </a:p>
          <a:p>
            <a:pPr lvl="1"/>
            <a:r>
              <a:rPr lang="nl-BE"/>
              <a:t>Welke schildelen invoeren?</a:t>
            </a:r>
          </a:p>
          <a:p>
            <a:pPr lvl="1"/>
            <a:r>
              <a:rPr lang="nl-BE"/>
              <a:t>Welke eigenschappen van de schildelen invoeren?</a:t>
            </a:r>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Gebouwschil (IV.3)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datum en dianummer">
            <a:extLst>
              <a:ext uri="{FF2B5EF4-FFF2-40B4-BE49-F238E27FC236}">
                <a16:creationId xmlns:a16="http://schemas.microsoft.com/office/drawing/2014/main" id="{2C236BDF-3A98-4BAF-998B-F911A90DCE98}"/>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167</a:t>
            </a:fld>
            <a:endParaRPr lang="nl-BE" sz="1100">
              <a:solidFill>
                <a:srgbClr val="105269"/>
              </a:solidFill>
            </a:endParaRPr>
          </a:p>
        </p:txBody>
      </p:sp>
    </p:spTree>
    <p:extLst>
      <p:ext uri="{BB962C8B-B14F-4D97-AF65-F5344CB8AC3E}">
        <p14:creationId xmlns:p14="http://schemas.microsoft.com/office/powerpoint/2010/main" val="448549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972298"/>
          </a:xfrm>
        </p:spPr>
        <p:txBody>
          <a:bodyPr/>
          <a:lstStyle/>
          <a:p>
            <a:r>
              <a:rPr lang="nl-BE" b="1"/>
              <a:t>1. EPC van eenheden</a:t>
            </a:r>
          </a:p>
          <a:p>
            <a:pPr lvl="1"/>
            <a:r>
              <a:rPr lang="nl-BE" b="1"/>
              <a:t>Alle</a:t>
            </a:r>
            <a:r>
              <a:rPr lang="nl-BE"/>
              <a:t> oppervlakten en eigenschappen van </a:t>
            </a:r>
            <a:r>
              <a:rPr lang="nl-BE" b="1">
                <a:solidFill>
                  <a:srgbClr val="FF0000"/>
                </a:solidFill>
              </a:rPr>
              <a:t>omhullende</a:t>
            </a:r>
            <a:r>
              <a:rPr lang="nl-BE"/>
              <a:t> schildelen van het beschermde volume van de eenheid invoeren</a:t>
            </a:r>
          </a:p>
          <a:p>
            <a:pPr lvl="2"/>
            <a:r>
              <a:rPr lang="nl-BE"/>
              <a:t>Ook openingen</a:t>
            </a:r>
          </a:p>
          <a:p>
            <a:pPr lvl="3"/>
            <a:r>
              <a:rPr lang="nl-BE"/>
              <a:t>Voorbeeld: deur van appartement naar gang van appartementsgebouw</a:t>
            </a:r>
          </a:p>
          <a:p>
            <a:pPr lvl="2"/>
            <a:r>
              <a:rPr lang="nl-BE"/>
              <a:t>Enkel bij </a:t>
            </a:r>
            <a:r>
              <a:rPr lang="nl-BE" u="sng"/>
              <a:t>wooneenheden </a:t>
            </a:r>
            <a:r>
              <a:rPr lang="nl-BE"/>
              <a:t>ook schildelen met </a:t>
            </a:r>
            <a:r>
              <a:rPr lang="nl-BE" u="sng"/>
              <a:t>begrenzing AVR</a:t>
            </a:r>
            <a:r>
              <a:rPr lang="nl-BE"/>
              <a:t> invoeren</a:t>
            </a:r>
          </a:p>
          <a:p>
            <a:pPr lvl="3"/>
            <a:r>
              <a:rPr lang="nl-BE"/>
              <a:t>Voorbeeld: muur tussen appartement en hal van appartementsgebouw</a:t>
            </a:r>
          </a:p>
          <a:p>
            <a:pPr lvl="3"/>
            <a:r>
              <a:rPr lang="nl-BE"/>
              <a:t>Doel: </a:t>
            </a:r>
            <a:r>
              <a:rPr lang="nl-BE" err="1"/>
              <a:t>S-peil</a:t>
            </a:r>
            <a:r>
              <a:rPr lang="nl-BE"/>
              <a:t> berekenen</a:t>
            </a:r>
          </a:p>
          <a:p>
            <a:endParaRPr lang="nl-BE" b="1"/>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Graphic 6" descr="Opmerking belangrijk">
            <a:extLst>
              <a:ext uri="{FF2B5EF4-FFF2-40B4-BE49-F238E27FC236}">
                <a16:creationId xmlns:a16="http://schemas.microsoft.com/office/drawing/2014/main" id="{FCAC24F5-D7A7-4563-A65D-9AD68BE05C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0833" y="5150365"/>
            <a:ext cx="720080" cy="720080"/>
          </a:xfrm>
          <a:prstGeom prst="rect">
            <a:avLst/>
          </a:prstGeom>
        </p:spPr>
      </p:pic>
      <p:sp>
        <p:nvSpPr>
          <p:cNvPr id="8" name="Tekstvak 7">
            <a:extLst>
              <a:ext uri="{FF2B5EF4-FFF2-40B4-BE49-F238E27FC236}">
                <a16:creationId xmlns:a16="http://schemas.microsoft.com/office/drawing/2014/main" id="{67E8E7C5-9DB2-4AF3-BDAB-FDC229C134D2}"/>
              </a:ext>
            </a:extLst>
          </p:cNvPr>
          <p:cNvSpPr txBox="1"/>
          <p:nvPr/>
        </p:nvSpPr>
        <p:spPr>
          <a:xfrm>
            <a:off x="1764459" y="5048740"/>
            <a:ext cx="6408708" cy="923330"/>
          </a:xfrm>
          <a:prstGeom prst="rect">
            <a:avLst/>
          </a:prstGeom>
          <a:noFill/>
        </p:spPr>
        <p:txBody>
          <a:bodyPr wrap="square" rtlCol="0">
            <a:spAutoFit/>
          </a:bodyPr>
          <a:lstStyle/>
          <a:p>
            <a:pPr marL="288000" lvl="1" indent="0">
              <a:buNone/>
            </a:pPr>
            <a:r>
              <a:rPr lang="nl-BE" i="1"/>
              <a:t>Bij </a:t>
            </a:r>
            <a:r>
              <a:rPr lang="nl-BE" b="1" i="1"/>
              <a:t>kleine niet-residentiële eenheden </a:t>
            </a:r>
            <a:r>
              <a:rPr lang="nl-BE" i="1"/>
              <a:t>wordt geen </a:t>
            </a:r>
            <a:r>
              <a:rPr lang="nl-BE" i="1" err="1"/>
              <a:t>S-peil</a:t>
            </a:r>
            <a:r>
              <a:rPr lang="nl-BE" i="1"/>
              <a:t> bepaald, dus worden er </a:t>
            </a:r>
            <a:r>
              <a:rPr lang="nl-BE" b="1" i="1">
                <a:solidFill>
                  <a:srgbClr val="FF0000"/>
                </a:solidFill>
              </a:rPr>
              <a:t>geen</a:t>
            </a:r>
            <a:r>
              <a:rPr lang="nl-BE" b="1" i="1"/>
              <a:t> schildelen met begrenzing AVR </a:t>
            </a:r>
            <a:r>
              <a:rPr lang="nl-BE" i="1"/>
              <a:t>ingevoerd</a:t>
            </a:r>
          </a:p>
        </p:txBody>
      </p:sp>
      <p:sp>
        <p:nvSpPr>
          <p:cNvPr id="9" name="datum en dianummer">
            <a:extLst>
              <a:ext uri="{FF2B5EF4-FFF2-40B4-BE49-F238E27FC236}">
                <a16:creationId xmlns:a16="http://schemas.microsoft.com/office/drawing/2014/main" id="{D57631BE-B324-45FD-8592-A539D54302F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168</a:t>
            </a:fld>
            <a:endParaRPr lang="nl-BE" sz="1100">
              <a:solidFill>
                <a:srgbClr val="105269"/>
              </a:solidFill>
            </a:endParaRPr>
          </a:p>
        </p:txBody>
      </p:sp>
    </p:spTree>
    <p:extLst>
      <p:ext uri="{BB962C8B-B14F-4D97-AF65-F5344CB8AC3E}">
        <p14:creationId xmlns:p14="http://schemas.microsoft.com/office/powerpoint/2010/main" val="42487663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264905"/>
            <a:ext cx="8352928" cy="4554287"/>
          </a:xfrm>
        </p:spPr>
        <p:txBody>
          <a:bodyPr/>
          <a:lstStyle/>
          <a:p>
            <a:r>
              <a:rPr lang="nl-BE" b="1"/>
              <a:t>1. EPC van eenheden </a:t>
            </a:r>
            <a:r>
              <a:rPr lang="nl-BE"/>
              <a:t>&gt; vervolg</a:t>
            </a:r>
          </a:p>
          <a:p>
            <a:pPr lvl="1"/>
            <a:r>
              <a:rPr lang="nl-BE"/>
              <a:t>Is EPC van gemeenschappelijke delen van een appartementsgebouw beschikbaar? *</a:t>
            </a:r>
          </a:p>
          <a:p>
            <a:pPr lvl="2"/>
            <a:r>
              <a:rPr lang="nl-BE" b="1">
                <a:sym typeface="Wingdings" panose="05000000000000000000" pitchFamily="2" charset="2"/>
              </a:rPr>
              <a:t>overerving </a:t>
            </a:r>
            <a:r>
              <a:rPr lang="nl-BE">
                <a:sym typeface="Wingdings" panose="05000000000000000000" pitchFamily="2" charset="2"/>
              </a:rPr>
              <a:t>(overnemen) van schildelen én hun eigenschappen uit EPC GD in EPC van de eenheid </a:t>
            </a:r>
          </a:p>
          <a:p>
            <a:pPr lvl="2"/>
            <a:r>
              <a:rPr lang="nl-BE"/>
              <a:t>Aan te vullen met: </a:t>
            </a:r>
          </a:p>
          <a:p>
            <a:pPr lvl="3"/>
            <a:r>
              <a:rPr lang="nl-BE" b="1"/>
              <a:t>Oppervlakte</a:t>
            </a:r>
            <a:r>
              <a:rPr lang="nl-BE"/>
              <a:t> van overgenomen schildelen invoeren</a:t>
            </a:r>
          </a:p>
          <a:p>
            <a:pPr lvl="4"/>
            <a:r>
              <a:rPr lang="nl-BE" sz="1800"/>
              <a:t>Als het schildeel geen grens vormt met de eenheid moet de oppervlakte op 0 blijven staan</a:t>
            </a:r>
          </a:p>
          <a:p>
            <a:pPr lvl="3"/>
            <a:r>
              <a:rPr lang="nl-BE" b="1"/>
              <a:t>Privatieve openingen </a:t>
            </a:r>
            <a:r>
              <a:rPr lang="nl-BE"/>
              <a:t>van eenheid (venster, deur, paneel) =&gt;  eigenschappen en oppervlakte invoeren</a:t>
            </a:r>
          </a:p>
          <a:p>
            <a:pPr lvl="3"/>
            <a:r>
              <a:rPr lang="nl-BE"/>
              <a:t>Indien aanwezig</a:t>
            </a:r>
          </a:p>
          <a:p>
            <a:pPr lvl="4"/>
            <a:r>
              <a:rPr lang="nl-BE" b="1"/>
              <a:t>Extra laag </a:t>
            </a:r>
            <a:r>
              <a:rPr lang="nl-BE" err="1"/>
              <a:t>binnenisolatie</a:t>
            </a:r>
            <a:r>
              <a:rPr lang="nl-BE"/>
              <a:t> invoeren</a:t>
            </a:r>
          </a:p>
          <a:p>
            <a:pPr lvl="3"/>
            <a:r>
              <a:rPr lang="nl-BE"/>
              <a:t>Nieuwe schildelen en openingen met </a:t>
            </a:r>
            <a:r>
              <a:rPr lang="nl-BE" b="1"/>
              <a:t>begrenzing AVR</a:t>
            </a:r>
            <a:r>
              <a:rPr lang="nl-BE"/>
              <a:t>.</a:t>
            </a:r>
            <a:endParaRPr lang="nl-BE" b="1"/>
          </a:p>
          <a:p>
            <a:pPr lvl="2">
              <a:defRPr/>
            </a:pPr>
            <a:endParaRPr lang="nl-BE"/>
          </a:p>
          <a:p>
            <a:pPr marL="288000" lvl="1" indent="0">
              <a:buNone/>
              <a:defRPr/>
            </a:pPr>
            <a:r>
              <a:rPr lang="nl-BE" sz="2000">
                <a:solidFill>
                  <a:schemeClr val="accent6"/>
                </a:solidFill>
              </a:rPr>
              <a:t>     </a:t>
            </a:r>
            <a:r>
              <a:rPr lang="nl-BE" sz="2000"/>
              <a:t>* het is in dat geval verplicht om de overgeërfde gegevens te gebruiken</a:t>
            </a: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7" name="datum en dianummer">
            <a:extLst>
              <a:ext uri="{FF2B5EF4-FFF2-40B4-BE49-F238E27FC236}">
                <a16:creationId xmlns:a16="http://schemas.microsoft.com/office/drawing/2014/main" id="{B97552DC-B236-4D7D-AEF9-4DD04B021DE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169</a:t>
            </a:fld>
            <a:endParaRPr lang="nl-BE" sz="1100">
              <a:solidFill>
                <a:srgbClr val="105269"/>
              </a:solidFill>
            </a:endParaRPr>
          </a:p>
        </p:txBody>
      </p:sp>
    </p:spTree>
    <p:extLst>
      <p:ext uri="{BB962C8B-B14F-4D97-AF65-F5344CB8AC3E}">
        <p14:creationId xmlns:p14="http://schemas.microsoft.com/office/powerpoint/2010/main" val="212690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lIns="91440" tIns="45720" rIns="91440" bIns="45720" anchor="t"/>
          <a:lstStyle/>
          <a:p>
            <a:pPr marL="575945" lvl="1" indent="-287655">
              <a:defRPr/>
            </a:pPr>
            <a:r>
              <a:rPr lang="nl-BE">
                <a:latin typeface="Calibri"/>
                <a:cs typeface="Calibri"/>
              </a:rPr>
              <a:t>In de software noteert de ED de ruimten die niet werden opgenomen in het BV</a:t>
            </a:r>
            <a:endParaRPr lang="en-US">
              <a:latin typeface="Calibri"/>
              <a:cs typeface="Calibri"/>
            </a:endParaRPr>
          </a:p>
          <a:p>
            <a:pPr marL="575945" lvl="1" indent="-287655">
              <a:defRPr/>
            </a:pPr>
            <a:r>
              <a:rPr lang="nl-BE"/>
              <a:t>Om te bepalen of een ruimte tot het BV behoort, wordt het stappenplan uit IV.1.2.4 gevolgd</a:t>
            </a:r>
            <a:endParaRPr lang="nl-BE">
              <a:cs typeface="Calibri" panose="020F0502020204030204" pitchFamily="34" charset="0"/>
            </a:endParaRPr>
          </a:p>
          <a:p>
            <a:pPr marL="575945" lvl="1" indent="-287655">
              <a:defRPr/>
            </a:pPr>
            <a:r>
              <a:rPr lang="nl-BE"/>
              <a:t>Voorbeelden:</a:t>
            </a:r>
            <a:endParaRPr lang="nl-BE">
              <a:cs typeface="Calibri" panose="020F0502020204030204" pitchFamily="34" charset="0"/>
            </a:endParaRPr>
          </a:p>
          <a:p>
            <a:pPr marL="863600" lvl="2" indent="-287655">
              <a:defRPr/>
            </a:pPr>
            <a:r>
              <a:rPr lang="nl-BE"/>
              <a:t>Kelder of zolder in een wooneenheid</a:t>
            </a:r>
            <a:endParaRPr lang="nl-BE">
              <a:cs typeface="Calibri" panose="020F0502020204030204" pitchFamily="34" charset="0"/>
            </a:endParaRPr>
          </a:p>
          <a:p>
            <a:pPr marL="863600" lvl="2" indent="-287655">
              <a:defRPr/>
            </a:pPr>
            <a:r>
              <a:rPr lang="nl-BE"/>
              <a:t>Berging in een kleine niet-residentiële eenheid</a:t>
            </a:r>
            <a:endParaRPr lang="nl-BE">
              <a:cs typeface="Calibri" panose="020F0502020204030204" pitchFamily="34" charset="0"/>
            </a:endParaRPr>
          </a:p>
          <a:p>
            <a:pPr marL="0" indent="0">
              <a:buNone/>
            </a:pPr>
            <a:endParaRPr lang="nl-BE"/>
          </a:p>
          <a:p>
            <a:pPr marL="287655" indent="-287655"/>
            <a:endParaRPr lang="nl-BE">
              <a:cs typeface="Calibri" panose="020F0502020204030204" pitchFamily="34" charset="0"/>
            </a:endParaRP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Ruimten die niet zijn opgenomen in het BV (IV.1.2.3)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8373A"/>
              </a:solidFill>
              <a:effectLst/>
              <a:uLnTx/>
              <a:uFillTx/>
              <a:latin typeface="Calibri"/>
              <a:ea typeface="+mn-ea"/>
              <a:cs typeface="+mn-cs"/>
            </a:endParaRPr>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38373A"/>
              </a:solidFill>
              <a:effectLst/>
              <a:uLnTx/>
              <a:uFillTx/>
              <a:latin typeface="Calibri"/>
              <a:ea typeface="+mn-ea"/>
              <a:cs typeface="+mn-cs"/>
            </a:endParaRPr>
          </a:p>
        </p:txBody>
      </p:sp>
    </p:spTree>
    <p:extLst>
      <p:ext uri="{BB962C8B-B14F-4D97-AF65-F5344CB8AC3E}">
        <p14:creationId xmlns:p14="http://schemas.microsoft.com/office/powerpoint/2010/main" val="36031325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van gemeenschappelijke delen van een appartementsgebouw</a:t>
            </a:r>
          </a:p>
          <a:p>
            <a:pPr lvl="1"/>
            <a:r>
              <a:rPr lang="nl-BE"/>
              <a:t>In te voeren:</a:t>
            </a:r>
          </a:p>
          <a:p>
            <a:pPr lvl="2"/>
            <a:r>
              <a:rPr lang="nl-BE"/>
              <a:t>Alle </a:t>
            </a:r>
            <a:r>
              <a:rPr lang="nl-BE" b="1">
                <a:solidFill>
                  <a:srgbClr val="FF0000"/>
                </a:solidFill>
              </a:rPr>
              <a:t>omhullende</a:t>
            </a:r>
            <a:r>
              <a:rPr lang="nl-BE"/>
              <a:t> schildelen van het BV van het </a:t>
            </a:r>
            <a:r>
              <a:rPr lang="nl-BE" b="1">
                <a:solidFill>
                  <a:srgbClr val="FF0000"/>
                </a:solidFill>
              </a:rPr>
              <a:t>gebouw</a:t>
            </a:r>
          </a:p>
          <a:p>
            <a:pPr lvl="2"/>
            <a:r>
              <a:rPr lang="nl-BE"/>
              <a:t>Schildelen </a:t>
            </a:r>
            <a:r>
              <a:rPr lang="nl-BE" b="1">
                <a:solidFill>
                  <a:srgbClr val="FF0000"/>
                </a:solidFill>
              </a:rPr>
              <a:t>in het gebouw </a:t>
            </a:r>
            <a:r>
              <a:rPr lang="nl-BE"/>
              <a:t>die het BV van de </a:t>
            </a:r>
            <a:r>
              <a:rPr lang="nl-BE" b="1">
                <a:solidFill>
                  <a:srgbClr val="FF0000"/>
                </a:solidFill>
              </a:rPr>
              <a:t>eenheden</a:t>
            </a:r>
            <a:r>
              <a:rPr lang="nl-BE"/>
              <a:t> omhullen</a:t>
            </a:r>
          </a:p>
          <a:p>
            <a:endParaRPr lang="nl-BE" b="1"/>
          </a:p>
          <a:p>
            <a:endParaRPr lang="nl-BE" b="1"/>
          </a:p>
          <a:p>
            <a:endParaRPr lang="nl-BE" b="1"/>
          </a:p>
          <a:p>
            <a:endParaRPr lang="nl-BE" b="1"/>
          </a:p>
          <a:p>
            <a:endParaRPr lang="nl-BE" b="1"/>
          </a:p>
          <a:p>
            <a:endParaRPr lang="nl-BE" b="1"/>
          </a:p>
          <a:p>
            <a:endParaRPr lang="nl-BE" b="1"/>
          </a:p>
          <a:p>
            <a:endParaRPr lang="nl-BE" b="1"/>
          </a:p>
          <a:p>
            <a:pPr lvl="1"/>
            <a:endParaRPr lang="nl-BE"/>
          </a:p>
          <a:p>
            <a:pPr marL="576000" lvl="2" indent="0">
              <a:buNone/>
              <a:defRPr/>
            </a:pPr>
            <a:endParaRPr lang="nl-BE"/>
          </a:p>
          <a:p>
            <a:pPr lvl="1">
              <a:defRPr/>
            </a:pPr>
            <a:endParaRPr lang="nl-BE"/>
          </a:p>
          <a:p>
            <a:endParaRPr lang="nl-BE"/>
          </a:p>
          <a:p>
            <a:endParaRPr lang="nl-BE"/>
          </a:p>
          <a:p>
            <a:endParaRPr lang="nl-BE"/>
          </a:p>
          <a:p>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Graphic 6" descr="Opmerking belangrijk">
            <a:extLst>
              <a:ext uri="{FF2B5EF4-FFF2-40B4-BE49-F238E27FC236}">
                <a16:creationId xmlns:a16="http://schemas.microsoft.com/office/drawing/2014/main" id="{DAA1B857-42D7-4CA0-9B51-65D51C9CF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347" y="4133691"/>
            <a:ext cx="720080" cy="720080"/>
          </a:xfrm>
          <a:prstGeom prst="rect">
            <a:avLst/>
          </a:prstGeom>
        </p:spPr>
      </p:pic>
      <p:sp>
        <p:nvSpPr>
          <p:cNvPr id="8" name="Tekstvak 7">
            <a:extLst>
              <a:ext uri="{FF2B5EF4-FFF2-40B4-BE49-F238E27FC236}">
                <a16:creationId xmlns:a16="http://schemas.microsoft.com/office/drawing/2014/main" id="{659922A0-4F49-47E0-8E32-418FB84AAB55}"/>
              </a:ext>
            </a:extLst>
          </p:cNvPr>
          <p:cNvSpPr txBox="1"/>
          <p:nvPr/>
        </p:nvSpPr>
        <p:spPr>
          <a:xfrm>
            <a:off x="1832427" y="3857895"/>
            <a:ext cx="6408708" cy="1477328"/>
          </a:xfrm>
          <a:prstGeom prst="rect">
            <a:avLst/>
          </a:prstGeom>
          <a:noFill/>
        </p:spPr>
        <p:txBody>
          <a:bodyPr wrap="square" rtlCol="0">
            <a:spAutoFit/>
          </a:bodyPr>
          <a:lstStyle/>
          <a:p>
            <a:pPr marL="288000" lvl="1" indent="0">
              <a:buNone/>
            </a:pPr>
            <a:r>
              <a:rPr lang="nl-NL" i="1"/>
              <a:t>EPC GD is </a:t>
            </a:r>
            <a:r>
              <a:rPr lang="nl-NL" b="1" i="1"/>
              <a:t>basis</a:t>
            </a:r>
            <a:r>
              <a:rPr lang="nl-NL" i="1"/>
              <a:t> voor </a:t>
            </a:r>
            <a:r>
              <a:rPr lang="nl-NL" i="1" err="1"/>
              <a:t>EPC’s</a:t>
            </a:r>
            <a:r>
              <a:rPr lang="nl-NL" i="1"/>
              <a:t> van de aparte eenheden</a:t>
            </a:r>
          </a:p>
          <a:p>
            <a:pPr marL="288000" lvl="1" indent="0">
              <a:buNone/>
            </a:pPr>
            <a:r>
              <a:rPr lang="nl-NL" i="1">
                <a:sym typeface="Wingdings" panose="05000000000000000000" pitchFamily="2" charset="2"/>
              </a:rPr>
              <a:t> </a:t>
            </a:r>
            <a:r>
              <a:rPr lang="nl-NL" i="1"/>
              <a:t>Energiedeskundige van EPC GD beschikt over informatie en bewijsstukken m.b.t de eigenschappen van deze schildelen</a:t>
            </a:r>
          </a:p>
          <a:p>
            <a:pPr marL="288000" lvl="1" indent="0">
              <a:buNone/>
            </a:pPr>
            <a:r>
              <a:rPr lang="nl-NL" i="1">
                <a:sym typeface="Wingdings" panose="05000000000000000000" pitchFamily="2" charset="2"/>
              </a:rPr>
              <a:t> </a:t>
            </a:r>
            <a:r>
              <a:rPr lang="nl-NL" i="1"/>
              <a:t>Energiedeskundige van EPC GD voert in</a:t>
            </a:r>
          </a:p>
          <a:p>
            <a:pPr marL="288000" lvl="1" indent="0">
              <a:buNone/>
            </a:pPr>
            <a:r>
              <a:rPr lang="nl-NL" i="1">
                <a:sym typeface="Wingdings" panose="05000000000000000000" pitchFamily="2" charset="2"/>
              </a:rPr>
              <a:t> </a:t>
            </a:r>
            <a:r>
              <a:rPr lang="nl-NL" i="1"/>
              <a:t>Energiedeskundige van EPC eenheid hergebruikt gegevens</a:t>
            </a:r>
            <a:endParaRPr lang="nl-BE" i="1"/>
          </a:p>
        </p:txBody>
      </p:sp>
      <p:sp>
        <p:nvSpPr>
          <p:cNvPr id="9" name="datum en dianummer">
            <a:extLst>
              <a:ext uri="{FF2B5EF4-FFF2-40B4-BE49-F238E27FC236}">
                <a16:creationId xmlns:a16="http://schemas.microsoft.com/office/drawing/2014/main" id="{14D71129-9187-4A9D-832E-C4A60285D5C5}"/>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170</a:t>
            </a:fld>
            <a:endParaRPr lang="nl-BE" sz="1100">
              <a:solidFill>
                <a:srgbClr val="105269"/>
              </a:solidFill>
            </a:endParaRPr>
          </a:p>
        </p:txBody>
      </p:sp>
    </p:spTree>
    <p:extLst>
      <p:ext uri="{BB962C8B-B14F-4D97-AF65-F5344CB8AC3E}">
        <p14:creationId xmlns:p14="http://schemas.microsoft.com/office/powerpoint/2010/main" val="23537859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lIns="91440" tIns="45720" rIns="91440" bIns="45720" anchor="t"/>
          <a:lstStyle/>
          <a:p>
            <a:pPr marL="287655" indent="-287655"/>
            <a:r>
              <a:rPr lang="nl-BE" b="1"/>
              <a:t>EPC van gemeenschappelijke delen van een appartementsgebouw</a:t>
            </a:r>
            <a:endParaRPr lang="en-US"/>
          </a:p>
          <a:p>
            <a:pPr marL="575945" lvl="1" indent="-287655"/>
            <a:r>
              <a:rPr lang="nl-BE">
                <a:latin typeface="Calibri"/>
                <a:cs typeface="Calibri"/>
              </a:rPr>
              <a:t>Cases in de EPC-</a:t>
            </a:r>
            <a:r>
              <a:rPr lang="nl-BE" err="1">
                <a:latin typeface="Calibri"/>
                <a:cs typeface="Calibri"/>
              </a:rPr>
              <a:t>pedia</a:t>
            </a:r>
            <a:r>
              <a:rPr lang="nl-BE">
                <a:latin typeface="Calibri"/>
                <a:cs typeface="Calibri"/>
              </a:rPr>
              <a:t> verduidelijken welke schildelen worden ingevoerd en hoe </a:t>
            </a:r>
            <a:endParaRPr lang="nl-BE">
              <a:cs typeface="Calibri"/>
            </a:endParaRPr>
          </a:p>
          <a:p>
            <a:pPr marL="575945" lvl="1" indent="-287655"/>
            <a:r>
              <a:rPr lang="nl-BE">
                <a:latin typeface="Calibri"/>
                <a:cs typeface="Calibri"/>
                <a:hlinkClick r:id="rId2"/>
              </a:rPr>
              <a:t>https://www.vlaanderen.be/epc-pedia/informatie-voor-toekomstige-energiedeskundigen-type-a/epc-gemeenschappelijke-delen</a:t>
            </a:r>
            <a:r>
              <a:rPr lang="nl-BE">
                <a:latin typeface="Calibri"/>
                <a:cs typeface="Calibri"/>
              </a:rPr>
              <a:t> </a:t>
            </a:r>
            <a:endParaRPr lang="nl-BE">
              <a:cs typeface="Calibri"/>
            </a:endParaRPr>
          </a:p>
          <a:p>
            <a:pPr marL="287655" indent="-287655"/>
            <a:endParaRPr lang="nl-BE" b="1">
              <a:cs typeface="Calibri" panose="020F0502020204030204" pitchFamily="34" charset="0"/>
            </a:endParaRPr>
          </a:p>
          <a:p>
            <a:pPr marL="575945" lvl="1" indent="-287655"/>
            <a:endParaRPr lang="nl-BE">
              <a:cs typeface="Calibri" panose="020F0502020204030204" pitchFamily="34" charset="0"/>
            </a:endParaRPr>
          </a:p>
          <a:p>
            <a:pPr marL="575945" lvl="2" indent="0">
              <a:buNone/>
              <a:defRPr/>
            </a:pPr>
            <a:endParaRPr lang="nl-BE">
              <a:cs typeface="Calibri" panose="020F0502020204030204" pitchFamily="34" charset="0"/>
            </a:endParaRPr>
          </a:p>
          <a:p>
            <a:pPr marL="575945" lvl="1" indent="-287655">
              <a:defRPr/>
            </a:pPr>
            <a:endParaRPr lang="nl-BE">
              <a:cs typeface="Calibri" panose="020F0502020204030204" pitchFamily="34" charset="0"/>
            </a:endParaRPr>
          </a:p>
          <a:p>
            <a:pPr marL="287655" indent="-287655"/>
            <a:endParaRPr lang="nl-BE">
              <a:cs typeface="Calibri" panose="020F0502020204030204" pitchFamily="34" charset="0"/>
            </a:endParaRPr>
          </a:p>
          <a:p>
            <a:pPr marL="287655" indent="-287655"/>
            <a:endParaRPr lang="nl-BE">
              <a:cs typeface="Calibri" panose="020F0502020204030204" pitchFamily="34" charset="0"/>
            </a:endParaRPr>
          </a:p>
          <a:p>
            <a:pPr marL="287655" indent="-287655"/>
            <a:endParaRPr lang="nl-BE">
              <a:cs typeface="Calibri" panose="020F0502020204030204" pitchFamily="34" charset="0"/>
            </a:endParaRPr>
          </a:p>
          <a:p>
            <a:pPr marL="287655" indent="-287655"/>
            <a:endParaRPr lang="nl-BE">
              <a:cs typeface="Calibri" panose="020F0502020204030204" pitchFamily="34" charset="0"/>
            </a:endParaRPr>
          </a:p>
          <a:p>
            <a:pPr marL="287655" indent="-287655"/>
            <a:endParaRPr lang="nl-BE">
              <a:cs typeface="Calibri" panose="020F050202020403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9" name="datum en dianummer">
            <a:extLst>
              <a:ext uri="{FF2B5EF4-FFF2-40B4-BE49-F238E27FC236}">
                <a16:creationId xmlns:a16="http://schemas.microsoft.com/office/drawing/2014/main" id="{14D71129-9187-4A9D-832E-C4A60285D5C5}"/>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171</a:t>
            </a:fld>
            <a:endParaRPr lang="nl-BE" sz="1100">
              <a:solidFill>
                <a:srgbClr val="105269"/>
              </a:solidFill>
            </a:endParaRPr>
          </a:p>
        </p:txBody>
      </p:sp>
    </p:spTree>
    <p:extLst>
      <p:ext uri="{BB962C8B-B14F-4D97-AF65-F5344CB8AC3E}">
        <p14:creationId xmlns:p14="http://schemas.microsoft.com/office/powerpoint/2010/main" val="29772470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b="1"/>
              <a:t>Alle</a:t>
            </a:r>
            <a:r>
              <a:rPr lang="nl-BE"/>
              <a:t> </a:t>
            </a:r>
            <a:r>
              <a:rPr lang="nl-BE" b="1">
                <a:solidFill>
                  <a:srgbClr val="FF0000"/>
                </a:solidFill>
              </a:rPr>
              <a:t>omhullende</a:t>
            </a:r>
            <a:r>
              <a:rPr lang="nl-BE"/>
              <a:t> schildelen van het BV van het </a:t>
            </a:r>
            <a:r>
              <a:rPr lang="nl-BE" b="1">
                <a:solidFill>
                  <a:srgbClr val="FF0000"/>
                </a:solidFill>
              </a:rPr>
              <a:t>gebouw</a:t>
            </a:r>
            <a:r>
              <a:rPr lang="nl-BE"/>
              <a:t> invoeren</a:t>
            </a:r>
          </a:p>
          <a:p>
            <a:pPr lvl="2"/>
            <a:r>
              <a:rPr lang="nl-BE">
                <a:sym typeface="Wingdings" panose="05000000000000000000" pitchFamily="2" charset="2"/>
              </a:rPr>
              <a:t>1. Oppervlakte én eigenschappen invoeren van</a:t>
            </a:r>
          </a:p>
          <a:p>
            <a:pPr lvl="3"/>
            <a:r>
              <a:rPr lang="nl-BE"/>
              <a:t>Gevels, daken, vloeren met begrenzing </a:t>
            </a:r>
          </a:p>
          <a:p>
            <a:pPr lvl="4"/>
            <a:r>
              <a:rPr lang="nl-BE"/>
              <a:t>Buiten</a:t>
            </a:r>
          </a:p>
          <a:p>
            <a:pPr lvl="4"/>
            <a:r>
              <a:rPr lang="nl-BE"/>
              <a:t>Grond</a:t>
            </a:r>
          </a:p>
          <a:p>
            <a:pPr lvl="4"/>
            <a:r>
              <a:rPr lang="nl-BE"/>
              <a:t>AOR</a:t>
            </a:r>
          </a:p>
          <a:p>
            <a:pPr lvl="4"/>
            <a:r>
              <a:rPr lang="nl-BE"/>
              <a:t>(kruip)Kelder</a:t>
            </a:r>
          </a:p>
          <a:p>
            <a:pPr marL="882650" lvl="2" indent="-342900">
              <a:buFont typeface="Wingdings" panose="05000000000000000000" pitchFamily="2" charset="2"/>
              <a:buChar char="à"/>
            </a:pPr>
            <a:endParaRPr lang="nl-BE" b="1">
              <a:sym typeface="Wingdings" panose="05000000000000000000" pitchFamily="2" charset="2"/>
            </a:endParaRPr>
          </a:p>
          <a:p>
            <a:pPr lvl="2"/>
            <a:r>
              <a:rPr lang="nl-BE">
                <a:sym typeface="Wingdings" panose="05000000000000000000" pitchFamily="2" charset="2"/>
              </a:rPr>
              <a:t>Voorbeeld: </a:t>
            </a:r>
          </a:p>
          <a:p>
            <a:pPr lvl="3"/>
            <a:r>
              <a:rPr lang="nl-BE">
                <a:sym typeface="Wingdings" panose="05000000000000000000" pitchFamily="2" charset="2"/>
              </a:rPr>
              <a:t>Voorgevel van appartementsgebouw</a:t>
            </a:r>
            <a:endParaRPr lang="nl-BE" b="1"/>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6924928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b="1"/>
              <a:t>Alle</a:t>
            </a:r>
            <a:r>
              <a:rPr lang="nl-BE"/>
              <a:t> </a:t>
            </a:r>
            <a:r>
              <a:rPr lang="nl-BE" b="1">
                <a:solidFill>
                  <a:srgbClr val="FF0000"/>
                </a:solidFill>
              </a:rPr>
              <a:t>omhullende</a:t>
            </a:r>
            <a:r>
              <a:rPr lang="nl-BE">
                <a:solidFill>
                  <a:srgbClr val="FF0000"/>
                </a:solidFill>
              </a:rPr>
              <a:t> </a:t>
            </a:r>
            <a:r>
              <a:rPr lang="nl-BE"/>
              <a:t>schildelen van het BV van het </a:t>
            </a:r>
            <a:r>
              <a:rPr lang="nl-BE" b="1">
                <a:solidFill>
                  <a:srgbClr val="FF0000"/>
                </a:solidFill>
              </a:rPr>
              <a:t>gebouw</a:t>
            </a:r>
            <a:r>
              <a:rPr lang="nl-BE"/>
              <a:t> invoeren</a:t>
            </a:r>
          </a:p>
          <a:p>
            <a:pPr lvl="2"/>
            <a:r>
              <a:rPr lang="nl-BE">
                <a:sym typeface="Wingdings" panose="05000000000000000000" pitchFamily="2" charset="2"/>
              </a:rPr>
              <a:t>2. Eigenschappen invoeren van</a:t>
            </a:r>
          </a:p>
          <a:p>
            <a:pPr lvl="3"/>
            <a:r>
              <a:rPr lang="nl-BE"/>
              <a:t>Gevels, daken, vloeren met begrenzing </a:t>
            </a:r>
            <a:r>
              <a:rPr lang="nl-BE" b="1"/>
              <a:t>AVR</a:t>
            </a:r>
          </a:p>
          <a:p>
            <a:pPr marL="882650" lvl="2" indent="-342900">
              <a:buFont typeface="Wingdings" panose="05000000000000000000" pitchFamily="2" charset="2"/>
              <a:buChar char="à"/>
            </a:pPr>
            <a:endParaRPr lang="nl-BE" b="1">
              <a:sym typeface="Wingdings" panose="05000000000000000000" pitchFamily="2" charset="2"/>
            </a:endParaRPr>
          </a:p>
          <a:p>
            <a:pPr lvl="2"/>
            <a:r>
              <a:rPr lang="nl-BE">
                <a:sym typeface="Wingdings" panose="05000000000000000000" pitchFamily="2" charset="2"/>
              </a:rPr>
              <a:t>Voorbeeld: </a:t>
            </a:r>
          </a:p>
          <a:p>
            <a:pPr lvl="3"/>
            <a:r>
              <a:rPr lang="nl-BE">
                <a:sym typeface="Wingdings" panose="05000000000000000000" pitchFamily="2" charset="2"/>
              </a:rPr>
              <a:t>Zijgevel van appartementsgebouw die grenst aan een ander gebouw</a:t>
            </a:r>
            <a:endParaRPr lang="nl-BE" b="1"/>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7282007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b="1"/>
              <a:t>Alle</a:t>
            </a:r>
            <a:r>
              <a:rPr lang="nl-BE"/>
              <a:t> </a:t>
            </a:r>
            <a:r>
              <a:rPr lang="nl-BE" b="1">
                <a:solidFill>
                  <a:srgbClr val="FF0000"/>
                </a:solidFill>
              </a:rPr>
              <a:t>omhullende</a:t>
            </a:r>
            <a:r>
              <a:rPr lang="nl-BE" b="1"/>
              <a:t> </a:t>
            </a:r>
            <a:r>
              <a:rPr lang="nl-BE"/>
              <a:t>schildelen van het BV van het </a:t>
            </a:r>
            <a:r>
              <a:rPr lang="nl-BE" b="1">
                <a:solidFill>
                  <a:srgbClr val="FF0000"/>
                </a:solidFill>
              </a:rPr>
              <a:t>gebouw</a:t>
            </a:r>
            <a:r>
              <a:rPr lang="nl-BE"/>
              <a:t> invoeren</a:t>
            </a:r>
          </a:p>
          <a:p>
            <a:pPr lvl="2"/>
            <a:r>
              <a:rPr lang="nl-BE">
                <a:sym typeface="Wingdings" panose="05000000000000000000" pitchFamily="2" charset="2"/>
              </a:rPr>
              <a:t>3. Oppervlakte én eigenschappen invoeren van</a:t>
            </a:r>
          </a:p>
          <a:p>
            <a:pPr lvl="3"/>
            <a:r>
              <a:rPr lang="nl-BE"/>
              <a:t>Openingen van de gemeenschappelijke ruimten</a:t>
            </a:r>
          </a:p>
          <a:p>
            <a:pPr marL="882650" lvl="2" indent="-342900">
              <a:buFont typeface="Wingdings" panose="05000000000000000000" pitchFamily="2" charset="2"/>
              <a:buChar char="à"/>
            </a:pPr>
            <a:endParaRPr lang="nl-BE" b="1">
              <a:sym typeface="Wingdings" panose="05000000000000000000" pitchFamily="2" charset="2"/>
            </a:endParaRPr>
          </a:p>
          <a:p>
            <a:pPr lvl="2"/>
            <a:r>
              <a:rPr lang="nl-BE">
                <a:sym typeface="Wingdings" panose="05000000000000000000" pitchFamily="2" charset="2"/>
              </a:rPr>
              <a:t>Voorbeelden: </a:t>
            </a:r>
          </a:p>
          <a:p>
            <a:pPr lvl="3"/>
            <a:r>
              <a:rPr lang="nl-BE">
                <a:sym typeface="Wingdings" panose="05000000000000000000" pitchFamily="2" charset="2"/>
              </a:rPr>
              <a:t>voordeur van het appartementsgebouw</a:t>
            </a:r>
          </a:p>
          <a:p>
            <a:pPr lvl="3"/>
            <a:r>
              <a:rPr lang="nl-BE">
                <a:sym typeface="Wingdings" panose="05000000000000000000" pitchFamily="2" charset="2"/>
              </a:rPr>
              <a:t>raam in de gemeenschappelijke traphal</a:t>
            </a:r>
          </a:p>
          <a:p>
            <a:pPr lvl="3"/>
            <a:r>
              <a:rPr lang="nl-BE">
                <a:sym typeface="Wingdings" panose="05000000000000000000" pitchFamily="2" charset="2"/>
              </a:rPr>
              <a:t>raam in een gemeenschappelijke zitruimte</a:t>
            </a: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74383295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b="1"/>
              <a:t>Alle</a:t>
            </a:r>
            <a:r>
              <a:rPr lang="nl-BE"/>
              <a:t> </a:t>
            </a:r>
            <a:r>
              <a:rPr lang="nl-BE" b="1">
                <a:solidFill>
                  <a:srgbClr val="FF0000"/>
                </a:solidFill>
              </a:rPr>
              <a:t>omhullende</a:t>
            </a:r>
            <a:r>
              <a:rPr lang="nl-BE"/>
              <a:t> schildelen van het BV van het </a:t>
            </a:r>
            <a:r>
              <a:rPr lang="nl-BE" b="1">
                <a:solidFill>
                  <a:srgbClr val="FF0000"/>
                </a:solidFill>
              </a:rPr>
              <a:t>gebouw</a:t>
            </a:r>
            <a:r>
              <a:rPr lang="nl-BE"/>
              <a:t> invoeren</a:t>
            </a:r>
          </a:p>
          <a:p>
            <a:pPr lvl="2"/>
            <a:r>
              <a:rPr lang="nl-BE">
                <a:sym typeface="Wingdings" panose="05000000000000000000" pitchFamily="2" charset="2"/>
              </a:rPr>
              <a:t>4. Oppervlakte invoeren van</a:t>
            </a:r>
          </a:p>
          <a:p>
            <a:pPr lvl="3"/>
            <a:r>
              <a:rPr lang="nl-BE"/>
              <a:t>Openingen van de eenheden (raam, deur, paneel)</a:t>
            </a:r>
          </a:p>
          <a:p>
            <a:pPr lvl="3"/>
            <a:r>
              <a:rPr lang="nl-BE"/>
              <a:t>Doel: netto oppervlakte van gevels en daken berekenen</a:t>
            </a:r>
          </a:p>
          <a:p>
            <a:pPr marL="864000" lvl="3" indent="0">
              <a:buNone/>
            </a:pPr>
            <a:endParaRPr lang="nl-BE"/>
          </a:p>
          <a:p>
            <a:pPr lvl="2"/>
            <a:r>
              <a:rPr lang="nl-BE">
                <a:sym typeface="Wingdings" panose="05000000000000000000" pitchFamily="2" charset="2"/>
              </a:rPr>
              <a:t>Voorbeelden: </a:t>
            </a:r>
          </a:p>
          <a:p>
            <a:pPr lvl="3"/>
            <a:r>
              <a:rPr lang="nl-BE">
                <a:sym typeface="Wingdings" panose="05000000000000000000" pitchFamily="2" charset="2"/>
              </a:rPr>
              <a:t>raam van een appartement</a:t>
            </a:r>
          </a:p>
          <a:p>
            <a:pPr lvl="3"/>
            <a:r>
              <a:rPr lang="nl-BE">
                <a:sym typeface="Wingdings" panose="05000000000000000000" pitchFamily="2" charset="2"/>
              </a:rPr>
              <a:t>voordeur van een winkel op het gelijkvloers in het appartementsgebouw</a:t>
            </a:r>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Graphic 7" descr="Opmerking belangrijk">
            <a:extLst>
              <a:ext uri="{FF2B5EF4-FFF2-40B4-BE49-F238E27FC236}">
                <a16:creationId xmlns:a16="http://schemas.microsoft.com/office/drawing/2014/main" id="{E75533B9-F435-4FBC-A859-2F71784C6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7628" y="4968295"/>
            <a:ext cx="720080" cy="720080"/>
          </a:xfrm>
          <a:prstGeom prst="rect">
            <a:avLst/>
          </a:prstGeom>
        </p:spPr>
      </p:pic>
      <p:sp>
        <p:nvSpPr>
          <p:cNvPr id="9" name="Tekstvak 8">
            <a:extLst>
              <a:ext uri="{FF2B5EF4-FFF2-40B4-BE49-F238E27FC236}">
                <a16:creationId xmlns:a16="http://schemas.microsoft.com/office/drawing/2014/main" id="{F52342F1-DB8C-4813-BE90-31DECA710611}"/>
              </a:ext>
            </a:extLst>
          </p:cNvPr>
          <p:cNvSpPr txBox="1"/>
          <p:nvPr/>
        </p:nvSpPr>
        <p:spPr>
          <a:xfrm>
            <a:off x="2010683" y="5677065"/>
            <a:ext cx="6408708" cy="646331"/>
          </a:xfrm>
          <a:prstGeom prst="rect">
            <a:avLst/>
          </a:prstGeom>
          <a:noFill/>
        </p:spPr>
        <p:txBody>
          <a:bodyPr wrap="square" rtlCol="0">
            <a:spAutoFit/>
          </a:bodyPr>
          <a:lstStyle/>
          <a:p>
            <a:pPr marL="288000" lvl="1" indent="0">
              <a:buNone/>
            </a:pPr>
            <a:r>
              <a:rPr lang="nl-BE" i="1"/>
              <a:t>Oppervlakten mogen geschat worden als ze niet nauwkeurig kunnen bepaald worden ter plaatse of </a:t>
            </a:r>
            <a:r>
              <a:rPr lang="nl-BE" i="1" err="1"/>
              <a:t>adhv</a:t>
            </a:r>
            <a:r>
              <a:rPr lang="nl-BE" i="1"/>
              <a:t> plan </a:t>
            </a:r>
          </a:p>
        </p:txBody>
      </p:sp>
      <p:pic>
        <p:nvPicPr>
          <p:cNvPr id="10" name="Graphic 9" descr="Opmerking belangrijk">
            <a:extLst>
              <a:ext uri="{FF2B5EF4-FFF2-40B4-BE49-F238E27FC236}">
                <a16:creationId xmlns:a16="http://schemas.microsoft.com/office/drawing/2014/main" id="{FD711BDA-6419-47C0-9D5D-DE8AA79CD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7628" y="5660147"/>
            <a:ext cx="720080" cy="720080"/>
          </a:xfrm>
          <a:prstGeom prst="rect">
            <a:avLst/>
          </a:prstGeom>
        </p:spPr>
      </p:pic>
      <p:sp>
        <p:nvSpPr>
          <p:cNvPr id="11" name="Tekstvak 10">
            <a:extLst>
              <a:ext uri="{FF2B5EF4-FFF2-40B4-BE49-F238E27FC236}">
                <a16:creationId xmlns:a16="http://schemas.microsoft.com/office/drawing/2014/main" id="{1EA5ADB8-424D-4218-8CB4-F41B2F92ED20}"/>
              </a:ext>
            </a:extLst>
          </p:cNvPr>
          <p:cNvSpPr txBox="1"/>
          <p:nvPr/>
        </p:nvSpPr>
        <p:spPr>
          <a:xfrm>
            <a:off x="2010683" y="4968295"/>
            <a:ext cx="6408708" cy="646331"/>
          </a:xfrm>
          <a:prstGeom prst="rect">
            <a:avLst/>
          </a:prstGeom>
          <a:noFill/>
        </p:spPr>
        <p:txBody>
          <a:bodyPr wrap="square" rtlCol="0">
            <a:spAutoFit/>
          </a:bodyPr>
          <a:lstStyle/>
          <a:p>
            <a:pPr marL="288000" lvl="1" indent="0">
              <a:buNone/>
            </a:pPr>
            <a:r>
              <a:rPr lang="nl-BE" i="1"/>
              <a:t>Per ingevoerd schildeel mag de gezamenlijke oppervlakte van de openingen als 1 opening worden ingevoerd</a:t>
            </a:r>
          </a:p>
        </p:txBody>
      </p:sp>
    </p:spTree>
    <p:extLst>
      <p:ext uri="{BB962C8B-B14F-4D97-AF65-F5344CB8AC3E}">
        <p14:creationId xmlns:p14="http://schemas.microsoft.com/office/powerpoint/2010/main" val="13852204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b="1"/>
              <a:t>Schildelen </a:t>
            </a:r>
            <a:r>
              <a:rPr lang="nl-BE" b="1">
                <a:solidFill>
                  <a:srgbClr val="FF0000"/>
                </a:solidFill>
              </a:rPr>
              <a:t>in het gebouw </a:t>
            </a:r>
            <a:r>
              <a:rPr lang="nl-BE"/>
              <a:t>die het BV van de </a:t>
            </a:r>
            <a:r>
              <a:rPr lang="nl-BE" b="1">
                <a:solidFill>
                  <a:srgbClr val="FF0000"/>
                </a:solidFill>
              </a:rPr>
              <a:t>eenheden</a:t>
            </a:r>
            <a:r>
              <a:rPr lang="nl-BE"/>
              <a:t> omhullen</a:t>
            </a:r>
          </a:p>
          <a:p>
            <a:pPr lvl="2"/>
            <a:r>
              <a:rPr lang="nl-BE">
                <a:sym typeface="Wingdings" panose="05000000000000000000" pitchFamily="2" charset="2"/>
              </a:rPr>
              <a:t>1. Eigenschappen invoeren van</a:t>
            </a:r>
          </a:p>
          <a:p>
            <a:pPr lvl="3"/>
            <a:r>
              <a:rPr lang="nl-BE"/>
              <a:t>Tussenwanden met begrenzing </a:t>
            </a:r>
            <a:r>
              <a:rPr lang="nl-BE" b="1"/>
              <a:t>AVR</a:t>
            </a:r>
          </a:p>
          <a:p>
            <a:pPr marL="864000" lvl="3" indent="0">
              <a:buNone/>
            </a:pPr>
            <a:endParaRPr lang="nl-BE"/>
          </a:p>
          <a:p>
            <a:pPr lvl="2"/>
            <a:r>
              <a:rPr lang="nl-BE">
                <a:sym typeface="Wingdings" panose="05000000000000000000" pitchFamily="2" charset="2"/>
              </a:rPr>
              <a:t>Voorbeeld: </a:t>
            </a:r>
          </a:p>
          <a:p>
            <a:pPr lvl="3"/>
            <a:r>
              <a:rPr lang="nl-BE">
                <a:sym typeface="Wingdings" panose="05000000000000000000" pitchFamily="2" charset="2"/>
              </a:rPr>
              <a:t>Wand tussen een appartement en de gemeenschappelijke traphal</a:t>
            </a:r>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Graphic 7" descr="Opmerking belangrijk">
            <a:extLst>
              <a:ext uri="{FF2B5EF4-FFF2-40B4-BE49-F238E27FC236}">
                <a16:creationId xmlns:a16="http://schemas.microsoft.com/office/drawing/2014/main" id="{E75533B9-F435-4FBC-A859-2F71784C6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5856" y="4771154"/>
            <a:ext cx="720080" cy="720080"/>
          </a:xfrm>
          <a:prstGeom prst="rect">
            <a:avLst/>
          </a:prstGeom>
        </p:spPr>
      </p:pic>
      <p:sp>
        <p:nvSpPr>
          <p:cNvPr id="9" name="Tekstvak 8">
            <a:extLst>
              <a:ext uri="{FF2B5EF4-FFF2-40B4-BE49-F238E27FC236}">
                <a16:creationId xmlns:a16="http://schemas.microsoft.com/office/drawing/2014/main" id="{F52342F1-DB8C-4813-BE90-31DECA710611}"/>
              </a:ext>
            </a:extLst>
          </p:cNvPr>
          <p:cNvSpPr txBox="1"/>
          <p:nvPr/>
        </p:nvSpPr>
        <p:spPr>
          <a:xfrm>
            <a:off x="1988911" y="5479924"/>
            <a:ext cx="6408708" cy="646331"/>
          </a:xfrm>
          <a:prstGeom prst="rect">
            <a:avLst/>
          </a:prstGeom>
          <a:noFill/>
        </p:spPr>
        <p:txBody>
          <a:bodyPr wrap="square" rtlCol="0">
            <a:spAutoFit/>
          </a:bodyPr>
          <a:lstStyle/>
          <a:p>
            <a:pPr marL="288000" lvl="1" indent="0">
              <a:buNone/>
            </a:pPr>
            <a:r>
              <a:rPr lang="nl-BE" i="1"/>
              <a:t>Voer tussenwanden met dezelfde eigenschappen in als 1 schildeel</a:t>
            </a:r>
          </a:p>
        </p:txBody>
      </p:sp>
      <p:pic>
        <p:nvPicPr>
          <p:cNvPr id="10" name="Graphic 9" descr="Opmerking belangrijk">
            <a:extLst>
              <a:ext uri="{FF2B5EF4-FFF2-40B4-BE49-F238E27FC236}">
                <a16:creationId xmlns:a16="http://schemas.microsoft.com/office/drawing/2014/main" id="{FD711BDA-6419-47C0-9D5D-DE8AA79CD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5856" y="5463006"/>
            <a:ext cx="720080" cy="720080"/>
          </a:xfrm>
          <a:prstGeom prst="rect">
            <a:avLst/>
          </a:prstGeom>
        </p:spPr>
      </p:pic>
      <p:sp>
        <p:nvSpPr>
          <p:cNvPr id="11" name="Tekstvak 10">
            <a:extLst>
              <a:ext uri="{FF2B5EF4-FFF2-40B4-BE49-F238E27FC236}">
                <a16:creationId xmlns:a16="http://schemas.microsoft.com/office/drawing/2014/main" id="{1EA5ADB8-424D-4218-8CB4-F41B2F92ED20}"/>
              </a:ext>
            </a:extLst>
          </p:cNvPr>
          <p:cNvSpPr txBox="1"/>
          <p:nvPr/>
        </p:nvSpPr>
        <p:spPr>
          <a:xfrm>
            <a:off x="1988911" y="4771154"/>
            <a:ext cx="6408708" cy="646331"/>
          </a:xfrm>
          <a:prstGeom prst="rect">
            <a:avLst/>
          </a:prstGeom>
          <a:noFill/>
        </p:spPr>
        <p:txBody>
          <a:bodyPr wrap="square" rtlCol="0">
            <a:spAutoFit/>
          </a:bodyPr>
          <a:lstStyle/>
          <a:p>
            <a:pPr marL="288000" lvl="1" indent="0">
              <a:buNone/>
            </a:pPr>
            <a:r>
              <a:rPr lang="nl-BE" i="1"/>
              <a:t>Kies de oriëntatie. Het is niet nodig om per oriëntatie een tussenwand in te voeren</a:t>
            </a:r>
          </a:p>
        </p:txBody>
      </p:sp>
    </p:spTree>
    <p:extLst>
      <p:ext uri="{BB962C8B-B14F-4D97-AF65-F5344CB8AC3E}">
        <p14:creationId xmlns:p14="http://schemas.microsoft.com/office/powerpoint/2010/main" val="10962004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a:t>Schildelen</a:t>
            </a:r>
            <a:r>
              <a:rPr lang="nl-BE" b="1"/>
              <a:t> </a:t>
            </a:r>
            <a:r>
              <a:rPr lang="nl-BE" b="1">
                <a:solidFill>
                  <a:srgbClr val="FF0000"/>
                </a:solidFill>
              </a:rPr>
              <a:t>in het gebouw</a:t>
            </a:r>
          </a:p>
          <a:p>
            <a:pPr lvl="2"/>
            <a:r>
              <a:rPr lang="nl-BE">
                <a:sym typeface="Wingdings" panose="05000000000000000000" pitchFamily="2" charset="2"/>
              </a:rPr>
              <a:t>2. Eigenschappen invoeren van</a:t>
            </a:r>
          </a:p>
          <a:p>
            <a:pPr lvl="3"/>
            <a:r>
              <a:rPr lang="nl-BE"/>
              <a:t>Tussenvloeren met begrenzing </a:t>
            </a:r>
            <a:r>
              <a:rPr lang="nl-BE" b="1"/>
              <a:t>AVR</a:t>
            </a:r>
          </a:p>
          <a:p>
            <a:pPr marL="864000" lvl="3" indent="0">
              <a:buNone/>
            </a:pPr>
            <a:endParaRPr lang="nl-BE"/>
          </a:p>
          <a:p>
            <a:pPr lvl="2"/>
            <a:r>
              <a:rPr lang="nl-BE">
                <a:sym typeface="Wingdings" panose="05000000000000000000" pitchFamily="2" charset="2"/>
              </a:rPr>
              <a:t>Voorbeeld: </a:t>
            </a:r>
          </a:p>
          <a:p>
            <a:pPr lvl="3"/>
            <a:r>
              <a:rPr lang="nl-BE">
                <a:sym typeface="Wingdings" panose="05000000000000000000" pitchFamily="2" charset="2"/>
              </a:rPr>
              <a:t>Vloer tussen twee appartementen</a:t>
            </a:r>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Graphic 7" descr="Opmerking belangrijk">
            <a:extLst>
              <a:ext uri="{FF2B5EF4-FFF2-40B4-BE49-F238E27FC236}">
                <a16:creationId xmlns:a16="http://schemas.microsoft.com/office/drawing/2014/main" id="{E75533B9-F435-4FBC-A859-2F71784C6B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5856" y="4771154"/>
            <a:ext cx="720080" cy="720080"/>
          </a:xfrm>
          <a:prstGeom prst="rect">
            <a:avLst/>
          </a:prstGeom>
        </p:spPr>
      </p:pic>
      <p:sp>
        <p:nvSpPr>
          <p:cNvPr id="9" name="Tekstvak 8">
            <a:extLst>
              <a:ext uri="{FF2B5EF4-FFF2-40B4-BE49-F238E27FC236}">
                <a16:creationId xmlns:a16="http://schemas.microsoft.com/office/drawing/2014/main" id="{F52342F1-DB8C-4813-BE90-31DECA710611}"/>
              </a:ext>
            </a:extLst>
          </p:cNvPr>
          <p:cNvSpPr txBox="1"/>
          <p:nvPr/>
        </p:nvSpPr>
        <p:spPr>
          <a:xfrm>
            <a:off x="1988911" y="5479924"/>
            <a:ext cx="6408708" cy="646331"/>
          </a:xfrm>
          <a:prstGeom prst="rect">
            <a:avLst/>
          </a:prstGeom>
          <a:noFill/>
        </p:spPr>
        <p:txBody>
          <a:bodyPr wrap="square" rtlCol="0">
            <a:spAutoFit/>
          </a:bodyPr>
          <a:lstStyle/>
          <a:p>
            <a:pPr marL="288000" lvl="1" indent="0">
              <a:buNone/>
            </a:pPr>
            <a:r>
              <a:rPr lang="nl-BE" i="1"/>
              <a:t>Voer tussenvloeren met dezelfde eigenschappen in als 1 schildeel</a:t>
            </a:r>
          </a:p>
        </p:txBody>
      </p:sp>
      <p:pic>
        <p:nvPicPr>
          <p:cNvPr id="10" name="Graphic 9" descr="Opmerking belangrijk">
            <a:extLst>
              <a:ext uri="{FF2B5EF4-FFF2-40B4-BE49-F238E27FC236}">
                <a16:creationId xmlns:a16="http://schemas.microsoft.com/office/drawing/2014/main" id="{FD711BDA-6419-47C0-9D5D-DE8AA79CD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5856" y="5463006"/>
            <a:ext cx="720080" cy="720080"/>
          </a:xfrm>
          <a:prstGeom prst="rect">
            <a:avLst/>
          </a:prstGeom>
        </p:spPr>
      </p:pic>
      <p:sp>
        <p:nvSpPr>
          <p:cNvPr id="11" name="Tekstvak 10">
            <a:extLst>
              <a:ext uri="{FF2B5EF4-FFF2-40B4-BE49-F238E27FC236}">
                <a16:creationId xmlns:a16="http://schemas.microsoft.com/office/drawing/2014/main" id="{1EA5ADB8-424D-4218-8CB4-F41B2F92ED20}"/>
              </a:ext>
            </a:extLst>
          </p:cNvPr>
          <p:cNvSpPr txBox="1"/>
          <p:nvPr/>
        </p:nvSpPr>
        <p:spPr>
          <a:xfrm>
            <a:off x="1988911" y="4771154"/>
            <a:ext cx="6408708" cy="646331"/>
          </a:xfrm>
          <a:prstGeom prst="rect">
            <a:avLst/>
          </a:prstGeom>
          <a:noFill/>
        </p:spPr>
        <p:txBody>
          <a:bodyPr wrap="square" rtlCol="0">
            <a:spAutoFit/>
          </a:bodyPr>
          <a:lstStyle/>
          <a:p>
            <a:pPr marL="288000" lvl="1" indent="0">
              <a:buNone/>
            </a:pPr>
            <a:r>
              <a:rPr lang="nl-BE" i="1"/>
              <a:t>Voer de vloer in als ‘vloer’ of als ‘plafond’. Het is niet nodig om zowel een vloer als een plafond in te voeren</a:t>
            </a:r>
          </a:p>
        </p:txBody>
      </p:sp>
    </p:spTree>
    <p:extLst>
      <p:ext uri="{BB962C8B-B14F-4D97-AF65-F5344CB8AC3E}">
        <p14:creationId xmlns:p14="http://schemas.microsoft.com/office/powerpoint/2010/main" val="24879347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554287"/>
          </a:xfrm>
        </p:spPr>
        <p:txBody>
          <a:bodyPr/>
          <a:lstStyle/>
          <a:p>
            <a:r>
              <a:rPr lang="nl-BE" b="1"/>
              <a:t>2. EPC GD </a:t>
            </a:r>
            <a:r>
              <a:rPr lang="nl-BE"/>
              <a:t>&gt; vervolg</a:t>
            </a:r>
          </a:p>
          <a:p>
            <a:pPr lvl="1"/>
            <a:r>
              <a:rPr lang="nl-BE"/>
              <a:t>Schildelen</a:t>
            </a:r>
            <a:r>
              <a:rPr lang="nl-BE" b="1"/>
              <a:t> </a:t>
            </a:r>
            <a:r>
              <a:rPr lang="nl-BE" b="1">
                <a:solidFill>
                  <a:srgbClr val="FF0000"/>
                </a:solidFill>
              </a:rPr>
              <a:t>in het gebouw</a:t>
            </a:r>
          </a:p>
          <a:p>
            <a:pPr lvl="2"/>
            <a:r>
              <a:rPr lang="nl-BE">
                <a:sym typeface="Wingdings" panose="05000000000000000000" pitchFamily="2" charset="2"/>
              </a:rPr>
              <a:t>3. Openingen van de eenheden in het gebouw worden </a:t>
            </a:r>
            <a:r>
              <a:rPr lang="nl-BE" b="1">
                <a:sym typeface="Wingdings" panose="05000000000000000000" pitchFamily="2" charset="2"/>
              </a:rPr>
              <a:t>niet </a:t>
            </a:r>
            <a:r>
              <a:rPr lang="nl-BE">
                <a:sym typeface="Wingdings" panose="05000000000000000000" pitchFamily="2" charset="2"/>
              </a:rPr>
              <a:t>ingevoerd</a:t>
            </a:r>
            <a:endParaRPr lang="nl-BE"/>
          </a:p>
          <a:p>
            <a:pPr marL="864000" lvl="3" indent="0">
              <a:buNone/>
            </a:pPr>
            <a:endParaRPr lang="nl-BE"/>
          </a:p>
          <a:p>
            <a:pPr lvl="2"/>
            <a:r>
              <a:rPr lang="nl-BE">
                <a:sym typeface="Wingdings" panose="05000000000000000000" pitchFamily="2" charset="2"/>
              </a:rPr>
              <a:t>Voorbeeld: </a:t>
            </a:r>
          </a:p>
          <a:p>
            <a:pPr lvl="3"/>
            <a:r>
              <a:rPr lang="nl-BE">
                <a:sym typeface="Wingdings" panose="05000000000000000000" pitchFamily="2" charset="2"/>
              </a:rPr>
              <a:t>Voordeur van een appartement dat uitkomt in de gemeenschappelijke traphal</a:t>
            </a: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Bepalen van de schildelen (IV.3.1)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7653243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a:prstGeom prst="rect">
            <a:avLst/>
          </a:prstGeom>
        </p:spPr>
        <p:txBody>
          <a:bodyPr/>
          <a:lstStyle/>
          <a:p>
            <a:pPr algn="l"/>
            <a:r>
              <a:rPr lang="nl-BE"/>
              <a:t>Bepalen van de schildelen (IV.3.1)</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999213"/>
          </a:xfrm>
          <a:prstGeom prst="rect">
            <a:avLst/>
          </a:prstGeom>
        </p:spPr>
        <p:txBody>
          <a:bodyPr/>
          <a:lstStyle/>
          <a:p>
            <a:r>
              <a:rPr lang="nl-BE" b="1"/>
              <a:t>Schildelen in het EPC GD</a:t>
            </a:r>
            <a:endParaRPr lang="nl-BE"/>
          </a:p>
          <a:p>
            <a:pPr lvl="1"/>
            <a:r>
              <a:rPr lang="nl-BE"/>
              <a:t>Appartementsgebouw met 3 appartementen (linkerkant) en een trappenhal (rechterkant) grenst aan ander appartementsgebouw</a:t>
            </a:r>
          </a:p>
          <a:p>
            <a:pPr lvl="2"/>
            <a:r>
              <a:rPr lang="nl-BE"/>
              <a:t>Grijs = omhullende schildelen van het </a:t>
            </a:r>
            <a:r>
              <a:rPr lang="nl-BE" b="1"/>
              <a:t>gebouw</a:t>
            </a:r>
            <a:r>
              <a:rPr lang="nl-BE"/>
              <a:t> </a:t>
            </a:r>
            <a:r>
              <a:rPr lang="nl-BE">
                <a:sym typeface="Wingdings" panose="05000000000000000000" pitchFamily="2" charset="2"/>
              </a:rPr>
              <a:t> </a:t>
            </a:r>
            <a:r>
              <a:rPr lang="nl-BE"/>
              <a:t>oppervlakte én eigenschappen invoeren</a:t>
            </a:r>
          </a:p>
          <a:p>
            <a:pPr lvl="2"/>
            <a:r>
              <a:rPr lang="nl-BE"/>
              <a:t>Blauw = privatieve openingen van eenheden in omhullende schildelen van het </a:t>
            </a:r>
            <a:r>
              <a:rPr lang="nl-BE" b="1"/>
              <a:t>gebouw</a:t>
            </a:r>
            <a:r>
              <a:rPr lang="nl-BE"/>
              <a:t> </a:t>
            </a:r>
            <a:r>
              <a:rPr lang="nl-BE">
                <a:sym typeface="Wingdings" panose="05000000000000000000" pitchFamily="2" charset="2"/>
              </a:rPr>
              <a:t></a:t>
            </a:r>
            <a:r>
              <a:rPr lang="nl-BE"/>
              <a:t> enkel oppervlakte invoeren</a:t>
            </a:r>
          </a:p>
          <a:p>
            <a:pPr lvl="2"/>
            <a:r>
              <a:rPr lang="nl-BE"/>
              <a:t>Bruin = schildelen binnen het gebouw die BV van </a:t>
            </a:r>
            <a:r>
              <a:rPr lang="nl-BE" b="1"/>
              <a:t>eenheden</a:t>
            </a:r>
            <a:r>
              <a:rPr lang="nl-BE"/>
              <a:t> omhullen en die geen openingen zijn </a:t>
            </a:r>
            <a:r>
              <a:rPr lang="nl-BE">
                <a:sym typeface="Wingdings" panose="05000000000000000000" pitchFamily="2" charset="2"/>
              </a:rPr>
              <a:t></a:t>
            </a:r>
            <a:r>
              <a:rPr lang="nl-BE"/>
              <a:t> enkel eigenschappen invoeren</a:t>
            </a: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1850269C-8AE7-4E54-A063-78D5DA632020}"/>
              </a:ext>
            </a:extLst>
          </p:cNvPr>
          <p:cNvPicPr/>
          <p:nvPr/>
        </p:nvPicPr>
        <p:blipFill rotWithShape="1">
          <a:blip r:embed="rId2" cstate="print">
            <a:extLst>
              <a:ext uri="{28A0092B-C50C-407E-A947-70E740481C1C}">
                <a14:useLocalDpi xmlns:a14="http://schemas.microsoft.com/office/drawing/2010/main" val="0"/>
              </a:ext>
            </a:extLst>
          </a:blip>
          <a:srcRect t="7723"/>
          <a:stretch/>
        </p:blipFill>
        <p:spPr bwMode="auto">
          <a:xfrm>
            <a:off x="2356892" y="4408713"/>
            <a:ext cx="5110134" cy="22954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844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Principe</a:t>
            </a:r>
          </a:p>
          <a:p>
            <a:pPr lvl="1">
              <a:defRPr/>
            </a:pPr>
            <a:r>
              <a:rPr lang="nl-BE"/>
              <a:t>Chronologisch stap per stap</a:t>
            </a:r>
          </a:p>
          <a:p>
            <a:pPr lvl="2">
              <a:defRPr/>
            </a:pPr>
            <a:r>
              <a:rPr lang="nl-BE"/>
              <a:t>Ruimte toegekend aan BV in bepaalde stap </a:t>
            </a:r>
            <a:r>
              <a:rPr lang="nl-BE">
                <a:sym typeface="Wingdings" panose="05000000000000000000" pitchFamily="2" charset="2"/>
              </a:rPr>
              <a:t> stappenplan niet verder doorlopen</a:t>
            </a:r>
            <a:endParaRPr lang="nl-BE"/>
          </a:p>
          <a:p>
            <a:pPr lvl="2">
              <a:defRPr/>
            </a:pPr>
            <a:r>
              <a:rPr lang="nl-BE"/>
              <a:t>Ruimte uitgesloten uit BV </a:t>
            </a:r>
            <a:r>
              <a:rPr lang="nl-BE">
                <a:sym typeface="Wingdings" panose="05000000000000000000" pitchFamily="2" charset="2"/>
              </a:rPr>
              <a:t> stappenplan niet verder doorlopen</a:t>
            </a:r>
            <a:endParaRPr lang="nl-BE"/>
          </a:p>
          <a:p>
            <a:pPr lvl="2">
              <a:defRPr/>
            </a:pPr>
            <a:endParaRPr lang="nl-BE"/>
          </a:p>
          <a:p>
            <a:pPr lvl="1">
              <a:defRPr/>
            </a:pPr>
            <a:r>
              <a:rPr lang="nl-BE"/>
              <a:t>Stappenplan volledig doorlopen en ruimte niet aan BV toegekend </a:t>
            </a:r>
          </a:p>
          <a:p>
            <a:pPr lvl="2">
              <a:defRPr/>
            </a:pPr>
            <a:r>
              <a:rPr lang="nl-BE">
                <a:sym typeface="Wingdings" panose="05000000000000000000" pitchFamily="2" charset="2"/>
              </a:rPr>
              <a:t>Ruimte niet in BV opnemen</a:t>
            </a: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voor de bepaling van het BV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3942437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a:prstGeom prst="rect">
            <a:avLst/>
          </a:prstGeom>
        </p:spPr>
        <p:txBody>
          <a:bodyPr/>
          <a:lstStyle/>
          <a:p>
            <a:pPr algn="l"/>
            <a:r>
              <a:rPr lang="nl-BE"/>
              <a:t>Bepalen van de schildelen (IV.3.1)</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999213"/>
          </a:xfrm>
          <a:prstGeom prst="rect">
            <a:avLst/>
          </a:prstGeom>
        </p:spPr>
        <p:txBody>
          <a:bodyPr/>
          <a:lstStyle/>
          <a:p>
            <a:r>
              <a:rPr lang="nl-BE" b="1"/>
              <a:t>Schildelen in het EPC GD </a:t>
            </a:r>
            <a:r>
              <a:rPr lang="nl-BE"/>
              <a:t>&gt; vervolg</a:t>
            </a:r>
          </a:p>
          <a:p>
            <a:pPr lvl="1"/>
            <a:r>
              <a:rPr lang="nl-BE" err="1"/>
              <a:t>Binnenvloeren</a:t>
            </a:r>
            <a:r>
              <a:rPr lang="nl-BE"/>
              <a:t> zijn geïsoleerd met 4cm PUR volgens aanvaard plan</a:t>
            </a:r>
          </a:p>
          <a:p>
            <a:pPr lvl="2"/>
            <a:r>
              <a:rPr lang="nl-BE"/>
              <a:t>Invoer in software:</a:t>
            </a:r>
          </a:p>
          <a:p>
            <a:pPr lvl="3"/>
            <a:r>
              <a:rPr lang="nl-BE"/>
              <a:t>1 Vloer (of plafond) met begrenzing ‘AVR’ en 40mm PUR/PIR</a:t>
            </a:r>
          </a:p>
          <a:p>
            <a:pPr lvl="3"/>
            <a:r>
              <a:rPr lang="nl-BE"/>
              <a:t>Duidelijke benaming, vb. ‘vloeren tussen appartementen’</a:t>
            </a:r>
          </a:p>
          <a:p>
            <a:pPr lvl="3"/>
            <a:r>
              <a:rPr lang="nl-BE"/>
              <a:t>Geen oppervlakte</a:t>
            </a:r>
          </a:p>
          <a:p>
            <a:pPr lvl="2"/>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1850269C-8AE7-4E54-A063-78D5DA632020}"/>
              </a:ext>
            </a:extLst>
          </p:cNvPr>
          <p:cNvPicPr/>
          <p:nvPr/>
        </p:nvPicPr>
        <p:blipFill rotWithShape="1">
          <a:blip r:embed="rId2" cstate="print">
            <a:extLst>
              <a:ext uri="{28A0092B-C50C-407E-A947-70E740481C1C}">
                <a14:useLocalDpi xmlns:a14="http://schemas.microsoft.com/office/drawing/2010/main" val="0"/>
              </a:ext>
            </a:extLst>
          </a:blip>
          <a:srcRect t="7723"/>
          <a:stretch/>
        </p:blipFill>
        <p:spPr bwMode="auto">
          <a:xfrm>
            <a:off x="539552" y="3795290"/>
            <a:ext cx="5676766" cy="2884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80751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a:prstGeom prst="rect">
            <a:avLst/>
          </a:prstGeom>
        </p:spPr>
        <p:txBody>
          <a:bodyPr/>
          <a:lstStyle/>
          <a:p>
            <a:pPr algn="l"/>
            <a:r>
              <a:rPr lang="nl-BE"/>
              <a:t>Bepalen van de schildelen (IV.3.1)</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799"/>
            <a:ext cx="8352928" cy="4999213"/>
          </a:xfrm>
          <a:prstGeom prst="rect">
            <a:avLst/>
          </a:prstGeom>
        </p:spPr>
        <p:txBody>
          <a:bodyPr/>
          <a:lstStyle/>
          <a:p>
            <a:r>
              <a:rPr lang="nl-BE" b="1"/>
              <a:t>Schildelen in het EPC GD </a:t>
            </a:r>
            <a:r>
              <a:rPr lang="nl-BE"/>
              <a:t>&gt; vervolg</a:t>
            </a:r>
          </a:p>
          <a:p>
            <a:pPr lvl="1"/>
            <a:r>
              <a:rPr lang="nl-BE"/>
              <a:t>Binnenwanden tussen appartementen en gemeenschappelijke circulatieruimten zijn geïsoleerd met 2cm MW</a:t>
            </a:r>
          </a:p>
          <a:p>
            <a:pPr lvl="2"/>
            <a:r>
              <a:rPr lang="nl-BE"/>
              <a:t>Invoer in software:</a:t>
            </a:r>
          </a:p>
          <a:p>
            <a:pPr lvl="3"/>
            <a:r>
              <a:rPr lang="nl-BE"/>
              <a:t>1 Gevel met begrenzing ‘AVR’ en 20mm MW</a:t>
            </a:r>
          </a:p>
          <a:p>
            <a:pPr lvl="3"/>
            <a:r>
              <a:rPr lang="nl-BE"/>
              <a:t>Kies welke oriëntatie, vb. bij voorgevel</a:t>
            </a:r>
          </a:p>
          <a:p>
            <a:pPr lvl="3"/>
            <a:r>
              <a:rPr lang="nl-BE"/>
              <a:t>Duidelijke benaming, vb. ‘wanden tussen appartementen en gang’</a:t>
            </a:r>
          </a:p>
          <a:p>
            <a:pPr lvl="3"/>
            <a:r>
              <a:rPr lang="nl-BE"/>
              <a:t>Geen oppervlakte</a:t>
            </a:r>
          </a:p>
          <a:p>
            <a:pPr lvl="2"/>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1850269C-8AE7-4E54-A063-78D5DA632020}"/>
              </a:ext>
            </a:extLst>
          </p:cNvPr>
          <p:cNvPicPr/>
          <p:nvPr/>
        </p:nvPicPr>
        <p:blipFill rotWithShape="1">
          <a:blip r:embed="rId2" cstate="print">
            <a:extLst>
              <a:ext uri="{28A0092B-C50C-407E-A947-70E740481C1C}">
                <a14:useLocalDpi xmlns:a14="http://schemas.microsoft.com/office/drawing/2010/main" val="0"/>
              </a:ext>
            </a:extLst>
          </a:blip>
          <a:srcRect t="7723"/>
          <a:stretch/>
        </p:blipFill>
        <p:spPr bwMode="auto">
          <a:xfrm>
            <a:off x="539552" y="4430486"/>
            <a:ext cx="4598505" cy="2249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65805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a:prstGeom prst="rect">
            <a:avLst/>
          </a:prstGeom>
        </p:spPr>
        <p:txBody>
          <a:bodyPr/>
          <a:lstStyle/>
          <a:p>
            <a:pPr algn="l"/>
            <a:r>
              <a:rPr lang="nl-BE"/>
              <a:t>Type schildeel </a:t>
            </a:r>
            <a:r>
              <a:rPr lang="nl-BE" err="1"/>
              <a:t>i.f.v</a:t>
            </a:r>
            <a:r>
              <a:rPr lang="nl-BE"/>
              <a:t>. de helling (IV.3.2)</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prstGeom prst="rect">
            <a:avLst/>
          </a:prstGeom>
        </p:spPr>
        <p:txBody>
          <a:bodyPr/>
          <a:lstStyle/>
          <a:p>
            <a:r>
              <a:rPr lang="nl-BE" b="1"/>
              <a:t>Helling bepaalt type schildeel en varieert tussen 0° en 180°</a:t>
            </a:r>
            <a:endParaRPr lang="nl-BE"/>
          </a:p>
          <a:p>
            <a:pPr lvl="2"/>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0ED72F82-047F-4080-99FE-0EA3DF7C835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177478"/>
            <a:ext cx="7385248" cy="4539007"/>
          </a:xfrm>
          <a:prstGeom prst="rect">
            <a:avLst/>
          </a:prstGeom>
          <a:noFill/>
          <a:ln>
            <a:noFill/>
          </a:ln>
        </p:spPr>
      </p:pic>
      <p:sp>
        <p:nvSpPr>
          <p:cNvPr id="12" name="Ovaal 11">
            <a:extLst>
              <a:ext uri="{FF2B5EF4-FFF2-40B4-BE49-F238E27FC236}">
                <a16:creationId xmlns:a16="http://schemas.microsoft.com/office/drawing/2014/main" id="{889AF5DB-E88F-4D81-BADB-0A8E9ACC4AF7}"/>
              </a:ext>
            </a:extLst>
          </p:cNvPr>
          <p:cNvSpPr/>
          <p:nvPr/>
        </p:nvSpPr>
        <p:spPr>
          <a:xfrm>
            <a:off x="1089268" y="4724400"/>
            <a:ext cx="619790" cy="6039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4BC9414F-A012-462E-B952-A733AC80FCE1}"/>
              </a:ext>
            </a:extLst>
          </p:cNvPr>
          <p:cNvSpPr/>
          <p:nvPr/>
        </p:nvSpPr>
        <p:spPr>
          <a:xfrm>
            <a:off x="6858697" y="4724400"/>
            <a:ext cx="619790" cy="60395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BB67B60F-A6D5-4B2E-938A-6A450F51AE94}"/>
              </a:ext>
            </a:extLst>
          </p:cNvPr>
          <p:cNvSpPr/>
          <p:nvPr/>
        </p:nvSpPr>
        <p:spPr>
          <a:xfrm>
            <a:off x="2286000" y="6106886"/>
            <a:ext cx="4060371" cy="609599"/>
          </a:xfrm>
          <a:prstGeom prst="rect">
            <a:avLst/>
          </a:prstGeom>
          <a:solidFill>
            <a:srgbClr val="FF0000">
              <a:alpha val="13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791191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183</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562" y="1649692"/>
            <a:ext cx="3138209" cy="5208308"/>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70" y="1639500"/>
            <a:ext cx="2300892" cy="3332550"/>
          </a:xfrm>
          <a:prstGeom prst="rect">
            <a:avLst/>
          </a:prstGeom>
        </p:spPr>
      </p:pic>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771" y="1649692"/>
            <a:ext cx="2411631" cy="3579000"/>
          </a:xfrm>
          <a:prstGeom prst="rect">
            <a:avLst/>
          </a:prstGeom>
        </p:spPr>
      </p:pic>
      <p:sp>
        <p:nvSpPr>
          <p:cNvPr id="12" name="Titel 2">
            <a:extLst>
              <a:ext uri="{FF2B5EF4-FFF2-40B4-BE49-F238E27FC236}">
                <a16:creationId xmlns:a16="http://schemas.microsoft.com/office/drawing/2014/main" id="{F323ACEA-B180-482D-8BB1-6215BF597CE1}"/>
              </a:ext>
            </a:extLst>
          </p:cNvPr>
          <p:cNvSpPr txBox="1">
            <a:spLocks/>
          </p:cNvSpPr>
          <p:nvPr/>
        </p:nvSpPr>
        <p:spPr>
          <a:xfrm>
            <a:off x="539552" y="548680"/>
            <a:ext cx="8352928" cy="1080120"/>
          </a:xfrm>
          <a:prstGeom prst="rect">
            <a:avLst/>
          </a:prstGeom>
        </p:spPr>
        <p:txBody>
          <a:bodyPr/>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Gebouwschil in EPC GD</a:t>
            </a:r>
            <a:endParaRPr lang="nl-BE" u="sng">
              <a:latin typeface="+mj-lt"/>
              <a:ea typeface="Verdana" panose="020B0604030504040204" pitchFamily="34" charset="0"/>
            </a:endParaRPr>
          </a:p>
        </p:txBody>
      </p:sp>
    </p:spTree>
    <p:extLst>
      <p:ext uri="{BB962C8B-B14F-4D97-AF65-F5344CB8AC3E}">
        <p14:creationId xmlns:p14="http://schemas.microsoft.com/office/powerpoint/2010/main" val="19127358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184</a:t>
            </a:fld>
            <a:endParaRPr lang="nl-BE" sz="1100">
              <a:solidFill>
                <a:srgbClr val="105269"/>
              </a:solidFill>
            </a:endParaRPr>
          </a:p>
        </p:txBody>
      </p:sp>
      <p:pic>
        <p:nvPicPr>
          <p:cNvPr id="7" name="Afbeelding 6" descr="Afbeelding met tafel&#10;&#10;Automatisch gegenereerde beschrijving">
            <a:extLst>
              <a:ext uri="{FF2B5EF4-FFF2-40B4-BE49-F238E27FC236}">
                <a16:creationId xmlns:a16="http://schemas.microsoft.com/office/drawing/2014/main" id="{A9789AF7-9A27-40F9-8C3B-3A1BF4AF3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 y="2149078"/>
            <a:ext cx="9138169" cy="4459503"/>
          </a:xfrm>
          <a:prstGeom prst="rect">
            <a:avLst/>
          </a:prstGeom>
        </p:spPr>
      </p:pic>
      <p:sp>
        <p:nvSpPr>
          <p:cNvPr id="14" name="Pijl: omlaag 13">
            <a:extLst>
              <a:ext uri="{FF2B5EF4-FFF2-40B4-BE49-F238E27FC236}">
                <a16:creationId xmlns:a16="http://schemas.microsoft.com/office/drawing/2014/main" id="{5AA0C6BF-3A88-469E-9A4A-724C6BFB7FFB}"/>
              </a:ext>
            </a:extLst>
          </p:cNvPr>
          <p:cNvSpPr/>
          <p:nvPr/>
        </p:nvSpPr>
        <p:spPr>
          <a:xfrm>
            <a:off x="1251857" y="1268760"/>
            <a:ext cx="402772" cy="606354"/>
          </a:xfrm>
          <a:prstGeom prst="down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063185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185</a:t>
            </a:fld>
            <a:endParaRPr lang="nl-BE" sz="1100">
              <a:solidFill>
                <a:srgbClr val="105269"/>
              </a:solidFill>
            </a:endParaRPr>
          </a:p>
        </p:txBody>
      </p:sp>
      <p:grpSp>
        <p:nvGrpSpPr>
          <p:cNvPr id="8" name="Groep 7">
            <a:extLst>
              <a:ext uri="{FF2B5EF4-FFF2-40B4-BE49-F238E27FC236}">
                <a16:creationId xmlns:a16="http://schemas.microsoft.com/office/drawing/2014/main" id="{332375C1-CE32-4111-9654-9E2C9420059B}"/>
              </a:ext>
            </a:extLst>
          </p:cNvPr>
          <p:cNvGrpSpPr/>
          <p:nvPr/>
        </p:nvGrpSpPr>
        <p:grpSpPr>
          <a:xfrm>
            <a:off x="460311" y="1268760"/>
            <a:ext cx="8523514" cy="5636865"/>
            <a:chOff x="460311" y="1268760"/>
            <a:chExt cx="8523514" cy="5636865"/>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11" y="1268760"/>
              <a:ext cx="8523514" cy="5636865"/>
            </a:xfrm>
            <a:prstGeom prst="rect">
              <a:avLst/>
            </a:prstGeom>
          </p:spPr>
        </p:pic>
        <p:pic>
          <p:nvPicPr>
            <p:cNvPr id="7" name="Afbeelding 6">
              <a:extLst>
                <a:ext uri="{FF2B5EF4-FFF2-40B4-BE49-F238E27FC236}">
                  <a16:creationId xmlns:a16="http://schemas.microsoft.com/office/drawing/2014/main" id="{04CEF773-CB68-46AA-AA3E-AA5B5F4A4F43}"/>
                </a:ext>
              </a:extLst>
            </p:cNvPr>
            <p:cNvPicPr>
              <a:picLocks noChangeAspect="1"/>
            </p:cNvPicPr>
            <p:nvPr/>
          </p:nvPicPr>
          <p:blipFill>
            <a:blip r:embed="rId3"/>
            <a:stretch>
              <a:fillRect/>
            </a:stretch>
          </p:blipFill>
          <p:spPr>
            <a:xfrm>
              <a:off x="5646053" y="3969992"/>
              <a:ext cx="981250" cy="944907"/>
            </a:xfrm>
            <a:prstGeom prst="rect">
              <a:avLst/>
            </a:prstGeom>
          </p:spPr>
        </p:pic>
      </p:grpSp>
    </p:spTree>
    <p:extLst>
      <p:ext uri="{BB962C8B-B14F-4D97-AF65-F5344CB8AC3E}">
        <p14:creationId xmlns:p14="http://schemas.microsoft.com/office/powerpoint/2010/main" val="17537104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7" y="64655"/>
            <a:ext cx="8756459" cy="6858000"/>
          </a:xfrm>
          <a:prstGeom prst="rect">
            <a:avLst/>
          </a:prstGeom>
        </p:spPr>
      </p:pic>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186</a:t>
            </a:fld>
            <a:endParaRPr lang="nl-BE" sz="1100">
              <a:solidFill>
                <a:srgbClr val="105269"/>
              </a:solidFill>
            </a:endParaRPr>
          </a:p>
        </p:txBody>
      </p:sp>
    </p:spTree>
    <p:extLst>
      <p:ext uri="{BB962C8B-B14F-4D97-AF65-F5344CB8AC3E}">
        <p14:creationId xmlns:p14="http://schemas.microsoft.com/office/powerpoint/2010/main" val="10540342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187</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2157"/>
            <a:ext cx="9144000" cy="4944363"/>
          </a:xfrm>
          <a:prstGeom prst="rect">
            <a:avLst/>
          </a:prstGeom>
        </p:spPr>
      </p:pic>
    </p:spTree>
    <p:extLst>
      <p:ext uri="{BB962C8B-B14F-4D97-AF65-F5344CB8AC3E}">
        <p14:creationId xmlns:p14="http://schemas.microsoft.com/office/powerpoint/2010/main" val="24063185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188</a:t>
            </a:fld>
            <a:endParaRPr lang="nl-BE" sz="1100">
              <a:solidFill>
                <a:srgbClr val="105269"/>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3481"/>
            <a:ext cx="9144000" cy="3771038"/>
          </a:xfrm>
          <a:prstGeom prst="rect">
            <a:avLst/>
          </a:prstGeom>
        </p:spPr>
      </p:pic>
      <p:sp>
        <p:nvSpPr>
          <p:cNvPr id="2" name="Rechthoek 1">
            <a:extLst>
              <a:ext uri="{FF2B5EF4-FFF2-40B4-BE49-F238E27FC236}">
                <a16:creationId xmlns:a16="http://schemas.microsoft.com/office/drawing/2014/main" id="{9CC9E1B9-F0CC-4E19-86E2-04872E0AFE9D}"/>
              </a:ext>
            </a:extLst>
          </p:cNvPr>
          <p:cNvSpPr/>
          <p:nvPr/>
        </p:nvSpPr>
        <p:spPr>
          <a:xfrm>
            <a:off x="424543" y="5867400"/>
            <a:ext cx="1850571" cy="854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1">
            <a:extLst>
              <a:ext uri="{FF2B5EF4-FFF2-40B4-BE49-F238E27FC236}">
                <a16:creationId xmlns:a16="http://schemas.microsoft.com/office/drawing/2014/main" id="{2449B508-03A4-4736-B38C-6757B5116A65}"/>
              </a:ext>
            </a:extLst>
          </p:cNvPr>
          <p:cNvSpPr txBox="1">
            <a:spLocks/>
          </p:cNvSpPr>
          <p:nvPr/>
        </p:nvSpPr>
        <p:spPr>
          <a:xfrm>
            <a:off x="539552" y="5314518"/>
            <a:ext cx="8352928" cy="1140711"/>
          </a:xfrm>
          <a:prstGeom prst="rect">
            <a:avLst/>
          </a:prstGeom>
        </p:spPr>
        <p:txBody>
          <a:bodyPr/>
          <a:lst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000"/>
              <a:t>Opmerking: hier werden alle </a:t>
            </a:r>
            <a:r>
              <a:rPr lang="nl-BE" sz="2000" err="1"/>
              <a:t>binnenvloeren</a:t>
            </a:r>
            <a:r>
              <a:rPr lang="nl-BE" sz="2000"/>
              <a:t> ingevoerd op basis van een EPB-aangifte. Als de </a:t>
            </a:r>
            <a:r>
              <a:rPr lang="nl-BE" sz="2000" err="1"/>
              <a:t>binnenvloeren</a:t>
            </a:r>
            <a:r>
              <a:rPr lang="nl-BE" sz="2000"/>
              <a:t> identieke eigenschappen hebben, is het voldoende om 1 vloer in te voeren</a:t>
            </a:r>
          </a:p>
          <a:p>
            <a:pPr lvl="2"/>
            <a:endParaRPr lang="nl-BE"/>
          </a:p>
        </p:txBody>
      </p:sp>
    </p:spTree>
    <p:extLst>
      <p:ext uri="{BB962C8B-B14F-4D97-AF65-F5344CB8AC3E}">
        <p14:creationId xmlns:p14="http://schemas.microsoft.com/office/powerpoint/2010/main" val="24063185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a:t>BV wordt volledig omhuld door gebouwschil</a:t>
            </a:r>
          </a:p>
          <a:p>
            <a:pPr lvl="1"/>
            <a:r>
              <a:rPr lang="nl-BE" b="1"/>
              <a:t>Mogelijke begrenzingen:</a:t>
            </a:r>
          </a:p>
          <a:p>
            <a:pPr lvl="2"/>
            <a:r>
              <a:rPr lang="nl-BE"/>
              <a:t>Buiten of water</a:t>
            </a:r>
          </a:p>
          <a:p>
            <a:pPr lvl="2"/>
            <a:r>
              <a:rPr lang="nl-BE"/>
              <a:t>Grond</a:t>
            </a:r>
          </a:p>
          <a:p>
            <a:pPr lvl="2"/>
            <a:r>
              <a:rPr lang="nl-BE"/>
              <a:t>AOR</a:t>
            </a:r>
          </a:p>
          <a:p>
            <a:pPr lvl="2"/>
            <a:r>
              <a:rPr lang="nl-BE"/>
              <a:t>AVR</a:t>
            </a:r>
          </a:p>
          <a:p>
            <a:pPr lvl="2"/>
            <a:r>
              <a:rPr lang="nl-BE"/>
              <a:t>(kruip)kelder</a:t>
            </a:r>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96731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0" indent="0">
              <a:buNone/>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5" name="Afbeelding 4">
            <a:extLst>
              <a:ext uri="{FF2B5EF4-FFF2-40B4-BE49-F238E27FC236}">
                <a16:creationId xmlns:a16="http://schemas.microsoft.com/office/drawing/2014/main" id="{9EF6C392-DA06-4016-A812-8DACF0F08DC0}"/>
              </a:ext>
            </a:extLst>
          </p:cNvPr>
          <p:cNvPicPr>
            <a:picLocks noChangeAspect="1"/>
          </p:cNvPicPr>
          <p:nvPr/>
        </p:nvPicPr>
        <p:blipFill>
          <a:blip r:embed="rId2"/>
          <a:stretch>
            <a:fillRect/>
          </a:stretch>
        </p:blipFill>
        <p:spPr>
          <a:xfrm>
            <a:off x="1970830" y="99000"/>
            <a:ext cx="5202339" cy="6660000"/>
          </a:xfrm>
          <a:prstGeom prst="rect">
            <a:avLst/>
          </a:prstGeom>
        </p:spPr>
      </p:pic>
    </p:spTree>
    <p:extLst>
      <p:ext uri="{BB962C8B-B14F-4D97-AF65-F5344CB8AC3E}">
        <p14:creationId xmlns:p14="http://schemas.microsoft.com/office/powerpoint/2010/main" val="57419680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Voorbeelden van begrenzingen</a:t>
            </a:r>
          </a:p>
          <a:p>
            <a:pPr lvl="1"/>
            <a:r>
              <a:rPr lang="nl-BE"/>
              <a:t>Buiten of water</a:t>
            </a:r>
          </a:p>
          <a:p>
            <a:pPr lvl="2"/>
            <a:r>
              <a:rPr lang="nl-BE"/>
              <a:t>Vb. een wachtgevel</a:t>
            </a:r>
          </a:p>
          <a:p>
            <a:pPr lvl="1"/>
            <a:r>
              <a:rPr lang="nl-BE"/>
              <a:t>Grond</a:t>
            </a:r>
          </a:p>
          <a:p>
            <a:pPr lvl="2"/>
            <a:r>
              <a:rPr lang="nl-BE"/>
              <a:t>Vb. deel van een gevel in een talud (hellend grondvlak)</a:t>
            </a:r>
          </a:p>
          <a:p>
            <a:pPr lvl="2"/>
            <a:r>
              <a:rPr lang="nl-BE"/>
              <a:t>Vb. vloer op volle grond</a:t>
            </a:r>
          </a:p>
          <a:p>
            <a:pPr lvl="1"/>
            <a:r>
              <a:rPr lang="nl-BE"/>
              <a:t>AOR</a:t>
            </a:r>
          </a:p>
          <a:p>
            <a:pPr lvl="2"/>
            <a:r>
              <a:rPr lang="nl-BE"/>
              <a:t>Vb. gevel van een appartementsgebouw grenzend aan garageboxen</a:t>
            </a:r>
          </a:p>
          <a:p>
            <a:pPr lvl="2"/>
            <a:r>
              <a:rPr lang="nl-BE"/>
              <a:t>Vb. gevel van een woning grenzend aan een bouwvallige schuur</a:t>
            </a:r>
          </a:p>
          <a:p>
            <a:pPr lvl="1"/>
            <a:r>
              <a:rPr lang="nl-BE"/>
              <a:t>AVR</a:t>
            </a:r>
          </a:p>
          <a:p>
            <a:pPr lvl="2"/>
            <a:r>
              <a:rPr lang="nl-BE"/>
              <a:t>Vb. gemene muren op de perceelsgrens tussen woningen, appartementsgebouwen</a:t>
            </a:r>
          </a:p>
          <a:p>
            <a:pPr lvl="2"/>
            <a:r>
              <a:rPr lang="nl-BE"/>
              <a:t>Vb. gevel van een woning grenzend aan een vrijstaande garage van een andere woning</a:t>
            </a:r>
          </a:p>
          <a:p>
            <a:pPr lvl="1"/>
            <a:r>
              <a:rPr lang="nl-BE"/>
              <a:t>(Kruip)kelder</a:t>
            </a:r>
          </a:p>
          <a:p>
            <a:pPr lvl="2"/>
            <a:r>
              <a:rPr lang="nl-BE"/>
              <a:t>Vb. vloer boven kelder</a:t>
            </a:r>
          </a:p>
          <a:p>
            <a:pPr lvl="2"/>
            <a:endParaRPr lang="nl-BE"/>
          </a:p>
          <a:p>
            <a:pPr lvl="2"/>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13759456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ebouw, huis&#10;&#10;Automatisch gegenereerde beschrijving">
            <a:extLst>
              <a:ext uri="{FF2B5EF4-FFF2-40B4-BE49-F238E27FC236}">
                <a16:creationId xmlns:a16="http://schemas.microsoft.com/office/drawing/2014/main" id="{74507FE7-6403-4963-A774-286B38A52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36" y="4167599"/>
            <a:ext cx="4667901" cy="2467319"/>
          </a:xfrm>
          <a:prstGeom prst="rect">
            <a:avLst/>
          </a:prstGeom>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191</a:t>
            </a:fld>
            <a:endParaRPr lang="nl-BE" sz="1100">
              <a:solidFill>
                <a:srgbClr val="105269"/>
              </a:solidFill>
            </a:endParaRPr>
          </a:p>
        </p:txBody>
      </p:sp>
      <p:sp>
        <p:nvSpPr>
          <p:cNvPr id="11" name="Titel 2">
            <a:extLst>
              <a:ext uri="{FF2B5EF4-FFF2-40B4-BE49-F238E27FC236}">
                <a16:creationId xmlns:a16="http://schemas.microsoft.com/office/drawing/2014/main" id="{4A33738F-5238-416E-B4B6-CC879EE0B4FD}"/>
              </a:ext>
            </a:extLst>
          </p:cNvPr>
          <p:cNvSpPr>
            <a:spLocks noGrp="1"/>
          </p:cNvSpPr>
          <p:nvPr>
            <p:ph type="title"/>
          </p:nvPr>
        </p:nvSpPr>
        <p:spPr>
          <a:xfrm>
            <a:off x="539552" y="548680"/>
            <a:ext cx="8352928" cy="1080120"/>
          </a:xfrm>
        </p:spPr>
        <p:txBody>
          <a:bodyPr/>
          <a:lstStyle/>
          <a:p>
            <a:pPr algn="l"/>
            <a:r>
              <a:rPr lang="nl-BE"/>
              <a:t>Begrenzing ‘grond’</a:t>
            </a:r>
            <a:endParaRPr lang="nl-BE" u="sng">
              <a:latin typeface="+mj-lt"/>
              <a:ea typeface="Verdana" panose="020B0604030504040204" pitchFamily="34" charset="0"/>
            </a:endParaRPr>
          </a:p>
        </p:txBody>
      </p:sp>
      <p:sp>
        <p:nvSpPr>
          <p:cNvPr id="14" name="Tijdelijke aanduiding voor inhoud 1">
            <a:extLst>
              <a:ext uri="{FF2B5EF4-FFF2-40B4-BE49-F238E27FC236}">
                <a16:creationId xmlns:a16="http://schemas.microsoft.com/office/drawing/2014/main" id="{B5BA2A76-6706-4436-94D3-4F2AEDEC03E8}"/>
              </a:ext>
            </a:extLst>
          </p:cNvPr>
          <p:cNvSpPr>
            <a:spLocks noGrp="1"/>
          </p:cNvSpPr>
          <p:nvPr>
            <p:ph sz="half" idx="2"/>
          </p:nvPr>
        </p:nvSpPr>
        <p:spPr>
          <a:xfrm>
            <a:off x="5743888" y="1628800"/>
            <a:ext cx="3148592" cy="4248472"/>
          </a:xfrm>
        </p:spPr>
        <p:txBody>
          <a:bodyPr/>
          <a:lstStyle/>
          <a:p>
            <a:r>
              <a:rPr lang="nl-BE"/>
              <a:t>Deel van de muur die onder het maaiveld ligt</a:t>
            </a:r>
          </a:p>
          <a:p>
            <a:pPr lvl="1"/>
            <a:r>
              <a:rPr lang="nl-BE"/>
              <a:t>geel aangeduide zone onderaan</a:t>
            </a:r>
          </a:p>
          <a:p>
            <a:endParaRPr lang="nl-BE"/>
          </a:p>
        </p:txBody>
      </p:sp>
      <p:cxnSp>
        <p:nvCxnSpPr>
          <p:cNvPr id="9" name="Rechte verbindingslijn 8">
            <a:extLst>
              <a:ext uri="{FF2B5EF4-FFF2-40B4-BE49-F238E27FC236}">
                <a16:creationId xmlns:a16="http://schemas.microsoft.com/office/drawing/2014/main" id="{D70614D3-2C54-4984-AD54-E486BA582861}"/>
              </a:ext>
            </a:extLst>
          </p:cNvPr>
          <p:cNvCxnSpPr>
            <a:cxnSpLocks/>
          </p:cNvCxnSpPr>
          <p:nvPr/>
        </p:nvCxnSpPr>
        <p:spPr>
          <a:xfrm>
            <a:off x="541934" y="4939218"/>
            <a:ext cx="635793" cy="831368"/>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866EF70A-D1BA-412A-A440-908F21C7F212}"/>
              </a:ext>
            </a:extLst>
          </p:cNvPr>
          <p:cNvCxnSpPr/>
          <p:nvPr/>
        </p:nvCxnSpPr>
        <p:spPr>
          <a:xfrm>
            <a:off x="1177727" y="5770586"/>
            <a:ext cx="0" cy="463465"/>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9E26DF3B-40CC-424C-BBE8-ED9E2E32D086}"/>
              </a:ext>
            </a:extLst>
          </p:cNvPr>
          <p:cNvCxnSpPr>
            <a:cxnSpLocks/>
          </p:cNvCxnSpPr>
          <p:nvPr/>
        </p:nvCxnSpPr>
        <p:spPr>
          <a:xfrm>
            <a:off x="539552" y="4996056"/>
            <a:ext cx="2382" cy="1006262"/>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DA9C1234-1141-4B80-9346-CA0E3E2B03AD}"/>
              </a:ext>
            </a:extLst>
          </p:cNvPr>
          <p:cNvCxnSpPr>
            <a:cxnSpLocks/>
          </p:cNvCxnSpPr>
          <p:nvPr/>
        </p:nvCxnSpPr>
        <p:spPr>
          <a:xfrm>
            <a:off x="541934" y="6002318"/>
            <a:ext cx="635793" cy="231733"/>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pic>
        <p:nvPicPr>
          <p:cNvPr id="18" name="Afbeelding 17">
            <a:extLst>
              <a:ext uri="{FF2B5EF4-FFF2-40B4-BE49-F238E27FC236}">
                <a16:creationId xmlns:a16="http://schemas.microsoft.com/office/drawing/2014/main" id="{9C297303-A63A-441B-AD8D-9B2A1044F5E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237" y="1860532"/>
            <a:ext cx="4805820" cy="2260007"/>
          </a:xfrm>
          <a:prstGeom prst="rect">
            <a:avLst/>
          </a:prstGeom>
          <a:noFill/>
          <a:ln>
            <a:noFill/>
          </a:ln>
        </p:spPr>
      </p:pic>
      <p:sp>
        <p:nvSpPr>
          <p:cNvPr id="20" name="Rechthoek 19">
            <a:extLst>
              <a:ext uri="{FF2B5EF4-FFF2-40B4-BE49-F238E27FC236}">
                <a16:creationId xmlns:a16="http://schemas.microsoft.com/office/drawing/2014/main" id="{974C74D5-59D8-4E6D-838F-D8E53C318EB4}"/>
              </a:ext>
            </a:extLst>
          </p:cNvPr>
          <p:cNvSpPr/>
          <p:nvPr/>
        </p:nvSpPr>
        <p:spPr>
          <a:xfrm>
            <a:off x="1036320" y="3429000"/>
            <a:ext cx="1114697" cy="594360"/>
          </a:xfrm>
          <a:prstGeom prst="rect">
            <a:avLst/>
          </a:prstGeom>
          <a:solidFill>
            <a:srgbClr val="FF0000">
              <a:alpha val="2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1533837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192</a:t>
            </a:fld>
            <a:endParaRPr lang="nl-BE" sz="1100">
              <a:solidFill>
                <a:srgbClr val="105269"/>
              </a:solidFill>
            </a:endParaRPr>
          </a:p>
        </p:txBody>
      </p:sp>
      <p:sp>
        <p:nvSpPr>
          <p:cNvPr id="11" name="Titel 2">
            <a:extLst>
              <a:ext uri="{FF2B5EF4-FFF2-40B4-BE49-F238E27FC236}">
                <a16:creationId xmlns:a16="http://schemas.microsoft.com/office/drawing/2014/main" id="{4A33738F-5238-416E-B4B6-CC879EE0B4FD}"/>
              </a:ext>
            </a:extLst>
          </p:cNvPr>
          <p:cNvSpPr>
            <a:spLocks noGrp="1"/>
          </p:cNvSpPr>
          <p:nvPr>
            <p:ph type="title"/>
          </p:nvPr>
        </p:nvSpPr>
        <p:spPr>
          <a:xfrm>
            <a:off x="539552" y="548680"/>
            <a:ext cx="8352928" cy="1080120"/>
          </a:xfrm>
        </p:spPr>
        <p:txBody>
          <a:bodyPr/>
          <a:lstStyle/>
          <a:p>
            <a:pPr algn="l"/>
            <a:r>
              <a:rPr lang="nl-BE"/>
              <a:t>Begrenzing ‘grond’</a:t>
            </a:r>
            <a:endParaRPr lang="nl-BE" u="sng">
              <a:latin typeface="+mj-lt"/>
              <a:ea typeface="Verdana" panose="020B0604030504040204" pitchFamily="34" charset="0"/>
            </a:endParaRPr>
          </a:p>
        </p:txBody>
      </p:sp>
      <p:sp>
        <p:nvSpPr>
          <p:cNvPr id="14" name="Tijdelijke aanduiding voor inhoud 1">
            <a:extLst>
              <a:ext uri="{FF2B5EF4-FFF2-40B4-BE49-F238E27FC236}">
                <a16:creationId xmlns:a16="http://schemas.microsoft.com/office/drawing/2014/main" id="{B5BA2A76-6706-4436-94D3-4F2AEDEC03E8}"/>
              </a:ext>
            </a:extLst>
          </p:cNvPr>
          <p:cNvSpPr>
            <a:spLocks noGrp="1"/>
          </p:cNvSpPr>
          <p:nvPr>
            <p:ph sz="half" idx="2"/>
          </p:nvPr>
        </p:nvSpPr>
        <p:spPr>
          <a:xfrm>
            <a:off x="4571999" y="1628800"/>
            <a:ext cx="3833769" cy="4248472"/>
          </a:xfrm>
        </p:spPr>
        <p:txBody>
          <a:bodyPr/>
          <a:lstStyle/>
          <a:p>
            <a:r>
              <a:rPr lang="nl-BE" dirty="0">
                <a:sym typeface="Wingdings" panose="05000000000000000000" pitchFamily="2" charset="2"/>
              </a:rPr>
              <a:t>Enkel als voldoende grondmassa aanwezig is voor positieve thermische invloed</a:t>
            </a:r>
          </a:p>
          <a:p>
            <a:pPr lvl="1"/>
            <a:r>
              <a:rPr lang="nl-BE" dirty="0">
                <a:sym typeface="Wingdings" panose="05000000000000000000" pitchFamily="2" charset="2"/>
              </a:rPr>
              <a:t>Deel gevel begrensd door plantenbak of trap  begrenzing ‘buiten’</a:t>
            </a:r>
          </a:p>
          <a:p>
            <a:pPr lvl="1"/>
            <a:r>
              <a:rPr lang="nl-BE" dirty="0">
                <a:sym typeface="Wingdings" panose="05000000000000000000" pitchFamily="2" charset="2"/>
              </a:rPr>
              <a:t>Glooiend maaiveld  begrenzing ‘grond</a:t>
            </a:r>
          </a:p>
          <a:p>
            <a:endParaRPr lang="nl-BE" dirty="0"/>
          </a:p>
        </p:txBody>
      </p:sp>
      <p:pic>
        <p:nvPicPr>
          <p:cNvPr id="1028" name="Picture 4" descr="metselen van een stenen plantenbak - Werkspot">
            <a:extLst>
              <a:ext uri="{FF2B5EF4-FFF2-40B4-BE49-F238E27FC236}">
                <a16:creationId xmlns:a16="http://schemas.microsoft.com/office/drawing/2014/main" id="{EF4B6905-BFEE-427A-8527-BAAE29D01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98" y="4023075"/>
            <a:ext cx="1886878" cy="25158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oortuin vernieuwen-keerwand Azobé | Vriezen Hoveniers">
            <a:extLst>
              <a:ext uri="{FF2B5EF4-FFF2-40B4-BE49-F238E27FC236}">
                <a16:creationId xmlns:a16="http://schemas.microsoft.com/office/drawing/2014/main" id="{A473BA3E-7532-49E0-9CE1-3B2848962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98" y="1711061"/>
            <a:ext cx="3013869" cy="226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60959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67ECD25-E557-47B0-9B4A-FCDD73835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23" y="2371099"/>
            <a:ext cx="5925377" cy="4486901"/>
          </a:xfrm>
          <a:prstGeom prst="rect">
            <a:avLst/>
          </a:prstGeom>
        </p:spPr>
      </p:pic>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Begrenzingen van een vrijstaande wooneenheid</a:t>
            </a:r>
          </a:p>
          <a:p>
            <a:pPr lvl="1"/>
            <a:r>
              <a:rPr lang="nl-BE"/>
              <a:t>Begrenzingen aan de </a:t>
            </a:r>
            <a:r>
              <a:rPr lang="nl-BE">
                <a:solidFill>
                  <a:srgbClr val="FF0000"/>
                </a:solidFill>
              </a:rPr>
              <a:t>buitenzijde</a:t>
            </a:r>
            <a:r>
              <a:rPr lang="nl-BE"/>
              <a:t> van de eenheid</a:t>
            </a:r>
          </a:p>
          <a:p>
            <a:pPr lvl="1"/>
            <a:r>
              <a:rPr lang="nl-BE"/>
              <a:t>Begrenzingen </a:t>
            </a:r>
            <a:r>
              <a:rPr lang="nl-BE">
                <a:solidFill>
                  <a:srgbClr val="0000FF"/>
                </a:solidFill>
              </a:rPr>
              <a:t>binnen</a:t>
            </a:r>
            <a:r>
              <a:rPr lang="nl-BE"/>
              <a:t> het gebouw</a:t>
            </a:r>
          </a:p>
          <a:p>
            <a:pPr lvl="2">
              <a:defRPr/>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7" name="Rechte verbindingslijn 6">
            <a:extLst>
              <a:ext uri="{FF2B5EF4-FFF2-40B4-BE49-F238E27FC236}">
                <a16:creationId xmlns:a16="http://schemas.microsoft.com/office/drawing/2014/main" id="{EC5D2BDA-854F-4919-B750-6ABE44D9539C}"/>
              </a:ext>
            </a:extLst>
          </p:cNvPr>
          <p:cNvCxnSpPr/>
          <p:nvPr/>
        </p:nvCxnSpPr>
        <p:spPr>
          <a:xfrm>
            <a:off x="5791200" y="2804307"/>
            <a:ext cx="88827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D1E06819-82BB-4432-8CF8-AB808B74465B}"/>
              </a:ext>
            </a:extLst>
          </p:cNvPr>
          <p:cNvCxnSpPr/>
          <p:nvPr/>
        </p:nvCxnSpPr>
        <p:spPr>
          <a:xfrm>
            <a:off x="6670766" y="2804307"/>
            <a:ext cx="879565" cy="940379"/>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2" name="Rechte verbindingslijn 11">
            <a:extLst>
              <a:ext uri="{FF2B5EF4-FFF2-40B4-BE49-F238E27FC236}">
                <a16:creationId xmlns:a16="http://schemas.microsoft.com/office/drawing/2014/main" id="{FA8EED9C-BDC5-43A2-9E1A-151F2A0FC869}"/>
              </a:ext>
            </a:extLst>
          </p:cNvPr>
          <p:cNvCxnSpPr>
            <a:cxnSpLocks/>
          </p:cNvCxnSpPr>
          <p:nvPr/>
        </p:nvCxnSpPr>
        <p:spPr>
          <a:xfrm flipH="1">
            <a:off x="4905507" y="2804307"/>
            <a:ext cx="903110" cy="952629"/>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4" name="Rechte verbindingslijn 13">
            <a:extLst>
              <a:ext uri="{FF2B5EF4-FFF2-40B4-BE49-F238E27FC236}">
                <a16:creationId xmlns:a16="http://schemas.microsoft.com/office/drawing/2014/main" id="{7B519829-E18B-4B00-9EFD-E494F4CD7580}"/>
              </a:ext>
            </a:extLst>
          </p:cNvPr>
          <p:cNvCxnSpPr/>
          <p:nvPr/>
        </p:nvCxnSpPr>
        <p:spPr>
          <a:xfrm>
            <a:off x="4900156" y="3758948"/>
            <a:ext cx="0" cy="855601"/>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6" name="Rechte verbindingslijn 15">
            <a:extLst>
              <a:ext uri="{FF2B5EF4-FFF2-40B4-BE49-F238E27FC236}">
                <a16:creationId xmlns:a16="http://schemas.microsoft.com/office/drawing/2014/main" id="{F58DDF3A-B58B-4374-8C96-D607E8C90FB2}"/>
              </a:ext>
            </a:extLst>
          </p:cNvPr>
          <p:cNvCxnSpPr/>
          <p:nvPr/>
        </p:nvCxnSpPr>
        <p:spPr>
          <a:xfrm>
            <a:off x="4929051" y="4614549"/>
            <a:ext cx="0" cy="90668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3CBFAC7E-DC38-43F4-9016-656055E030C7}"/>
              </a:ext>
            </a:extLst>
          </p:cNvPr>
          <p:cNvCxnSpPr/>
          <p:nvPr/>
        </p:nvCxnSpPr>
        <p:spPr>
          <a:xfrm>
            <a:off x="4929051" y="5512526"/>
            <a:ext cx="1750423"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20" name="Rechte verbindingslijn 19">
            <a:extLst>
              <a:ext uri="{FF2B5EF4-FFF2-40B4-BE49-F238E27FC236}">
                <a16:creationId xmlns:a16="http://schemas.microsoft.com/office/drawing/2014/main" id="{C93747BA-084C-4CB2-8AC6-2A54A5BB2DF6}"/>
              </a:ext>
            </a:extLst>
          </p:cNvPr>
          <p:cNvCxnSpPr/>
          <p:nvPr/>
        </p:nvCxnSpPr>
        <p:spPr>
          <a:xfrm>
            <a:off x="6679474" y="5521234"/>
            <a:ext cx="87085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B3B11193-14FB-4A63-B774-DE55B33B95CB}"/>
              </a:ext>
            </a:extLst>
          </p:cNvPr>
          <p:cNvCxnSpPr/>
          <p:nvPr/>
        </p:nvCxnSpPr>
        <p:spPr>
          <a:xfrm>
            <a:off x="7550331" y="3744686"/>
            <a:ext cx="0" cy="177654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606610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Begrenzingen</a:t>
            </a:r>
            <a:r>
              <a:rPr lang="nl-BE"/>
              <a:t> van een appartement</a:t>
            </a:r>
          </a:p>
          <a:p>
            <a:pPr lvl="1"/>
            <a:r>
              <a:rPr lang="nl-BE"/>
              <a:t>Begrenzingen aan de </a:t>
            </a:r>
            <a:r>
              <a:rPr lang="nl-BE">
                <a:solidFill>
                  <a:srgbClr val="FF0000"/>
                </a:solidFill>
              </a:rPr>
              <a:t>buitenzijde</a:t>
            </a:r>
            <a:r>
              <a:rPr lang="nl-BE"/>
              <a:t> van de eenheid</a:t>
            </a:r>
          </a:p>
          <a:p>
            <a:pPr lvl="1"/>
            <a:r>
              <a:rPr lang="nl-BE"/>
              <a:t>Begrenzingen </a:t>
            </a:r>
            <a:r>
              <a:rPr lang="nl-BE">
                <a:solidFill>
                  <a:srgbClr val="0000FF"/>
                </a:solidFill>
              </a:rPr>
              <a:t>binnen</a:t>
            </a:r>
            <a:r>
              <a:rPr lang="nl-BE"/>
              <a:t> het gebouw</a:t>
            </a:r>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83B371EE-6C8A-459A-9A08-B39ED661D57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011" y="3518269"/>
            <a:ext cx="8725989" cy="3085844"/>
          </a:xfrm>
          <a:prstGeom prst="rect">
            <a:avLst/>
          </a:prstGeom>
          <a:noFill/>
          <a:ln>
            <a:noFill/>
          </a:ln>
        </p:spPr>
      </p:pic>
      <p:cxnSp>
        <p:nvCxnSpPr>
          <p:cNvPr id="9" name="Rechte verbindingslijn 8">
            <a:extLst>
              <a:ext uri="{FF2B5EF4-FFF2-40B4-BE49-F238E27FC236}">
                <a16:creationId xmlns:a16="http://schemas.microsoft.com/office/drawing/2014/main" id="{03462DFA-4270-46C2-9694-4CE755DB855E}"/>
              </a:ext>
            </a:extLst>
          </p:cNvPr>
          <p:cNvCxnSpPr/>
          <p:nvPr/>
        </p:nvCxnSpPr>
        <p:spPr>
          <a:xfrm>
            <a:off x="2873829" y="3997234"/>
            <a:ext cx="1428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0A108575-B854-418E-BBBF-50BEADC9FD36}"/>
              </a:ext>
            </a:extLst>
          </p:cNvPr>
          <p:cNvCxnSpPr/>
          <p:nvPr/>
        </p:nvCxnSpPr>
        <p:spPr>
          <a:xfrm>
            <a:off x="2882537" y="3988526"/>
            <a:ext cx="0" cy="57476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64B4C9ED-BE31-4915-B289-9D7BD3F20E71}"/>
              </a:ext>
            </a:extLst>
          </p:cNvPr>
          <p:cNvCxnSpPr/>
          <p:nvPr/>
        </p:nvCxnSpPr>
        <p:spPr>
          <a:xfrm>
            <a:off x="2873829" y="4580709"/>
            <a:ext cx="113211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F1CC80E3-E392-4F10-A2F6-F5A30599B425}"/>
              </a:ext>
            </a:extLst>
          </p:cNvPr>
          <p:cNvCxnSpPr/>
          <p:nvPr/>
        </p:nvCxnSpPr>
        <p:spPr>
          <a:xfrm>
            <a:off x="4005943" y="4563291"/>
            <a:ext cx="296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F753C3C4-379B-46FB-8F2B-2F8623D7EC9A}"/>
              </a:ext>
            </a:extLst>
          </p:cNvPr>
          <p:cNvCxnSpPr/>
          <p:nvPr/>
        </p:nvCxnSpPr>
        <p:spPr>
          <a:xfrm>
            <a:off x="4302034" y="3997234"/>
            <a:ext cx="0" cy="566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CC4CF01-6722-48E7-8E72-55CFE0ECA268}"/>
              </a:ext>
            </a:extLst>
          </p:cNvPr>
          <p:cNvCxnSpPr>
            <a:cxnSpLocks/>
          </p:cNvCxnSpPr>
          <p:nvPr/>
        </p:nvCxnSpPr>
        <p:spPr>
          <a:xfrm flipV="1">
            <a:off x="6200503" y="3997234"/>
            <a:ext cx="0" cy="5660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1CC73F8-A4EE-4F8F-B769-832DD3A542BB}"/>
              </a:ext>
            </a:extLst>
          </p:cNvPr>
          <p:cNvCxnSpPr>
            <a:cxnSpLocks/>
          </p:cNvCxnSpPr>
          <p:nvPr/>
        </p:nvCxnSpPr>
        <p:spPr>
          <a:xfrm flipV="1">
            <a:off x="6200503" y="3988526"/>
            <a:ext cx="583474" cy="8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1967A41D-D22E-4AA5-AB4E-F42AFF4E6A66}"/>
              </a:ext>
            </a:extLst>
          </p:cNvPr>
          <p:cNvCxnSpPr>
            <a:cxnSpLocks/>
          </p:cNvCxnSpPr>
          <p:nvPr/>
        </p:nvCxnSpPr>
        <p:spPr>
          <a:xfrm>
            <a:off x="6775269" y="3997234"/>
            <a:ext cx="0" cy="269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003687D7-F271-4569-9C2C-BCFD07F43B3A}"/>
              </a:ext>
            </a:extLst>
          </p:cNvPr>
          <p:cNvCxnSpPr/>
          <p:nvPr/>
        </p:nvCxnSpPr>
        <p:spPr>
          <a:xfrm>
            <a:off x="6783977" y="4267200"/>
            <a:ext cx="531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114D8F71-AE76-4A92-B0AA-65B5FB3B80A7}"/>
              </a:ext>
            </a:extLst>
          </p:cNvPr>
          <p:cNvCxnSpPr>
            <a:cxnSpLocks/>
          </p:cNvCxnSpPr>
          <p:nvPr/>
        </p:nvCxnSpPr>
        <p:spPr>
          <a:xfrm>
            <a:off x="7315200" y="4267200"/>
            <a:ext cx="0" cy="84473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E295C1F6-FBC9-40D5-A01A-87114D9E1D2E}"/>
              </a:ext>
            </a:extLst>
          </p:cNvPr>
          <p:cNvCxnSpPr/>
          <p:nvPr/>
        </p:nvCxnSpPr>
        <p:spPr>
          <a:xfrm>
            <a:off x="7315200" y="5103223"/>
            <a:ext cx="27867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E65C564A-6AFE-4162-A023-F0DF58D1A583}"/>
              </a:ext>
            </a:extLst>
          </p:cNvPr>
          <p:cNvCxnSpPr/>
          <p:nvPr/>
        </p:nvCxnSpPr>
        <p:spPr>
          <a:xfrm>
            <a:off x="6200503" y="4580709"/>
            <a:ext cx="0" cy="161108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D4100B41-9CCD-4234-BFB5-0216C9020465}"/>
              </a:ext>
            </a:extLst>
          </p:cNvPr>
          <p:cNvCxnSpPr/>
          <p:nvPr/>
        </p:nvCxnSpPr>
        <p:spPr>
          <a:xfrm>
            <a:off x="6200503" y="6209211"/>
            <a:ext cx="1393371"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74B7447A-9C45-4A67-BF53-518C0D5F1D11}"/>
              </a:ext>
            </a:extLst>
          </p:cNvPr>
          <p:cNvCxnSpPr/>
          <p:nvPr/>
        </p:nvCxnSpPr>
        <p:spPr>
          <a:xfrm>
            <a:off x="7593874" y="5111931"/>
            <a:ext cx="0" cy="107986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3562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solidFill>
                  <a:srgbClr val="FF0000"/>
                </a:solidFill>
              </a:rPr>
              <a:t>Binnen</a:t>
            </a:r>
            <a:r>
              <a:rPr lang="nl-BE" b="1"/>
              <a:t> het gebouw</a:t>
            </a:r>
            <a:endParaRPr lang="nl-BE"/>
          </a:p>
          <a:p>
            <a:pPr lvl="1"/>
            <a:r>
              <a:rPr lang="nl-NL"/>
              <a:t>Wat is de begrenzing van de gebouwschil van een eenheid die grenst aan andere ruimten binnen hetzelfde gebouw?</a:t>
            </a:r>
          </a:p>
          <a:p>
            <a:pPr lvl="2"/>
            <a:r>
              <a:rPr lang="nl-NL"/>
              <a:t>Doorloop </a:t>
            </a:r>
            <a:r>
              <a:rPr lang="nl-NL" b="1"/>
              <a:t>stappenplan BV </a:t>
            </a:r>
            <a:r>
              <a:rPr lang="nl-NL"/>
              <a:t>voor BV van </a:t>
            </a:r>
            <a:r>
              <a:rPr lang="nl-NL" b="1">
                <a:solidFill>
                  <a:srgbClr val="FF0000"/>
                </a:solidFill>
              </a:rPr>
              <a:t>volledige gebouw </a:t>
            </a:r>
            <a:r>
              <a:rPr lang="nl-NL"/>
              <a:t>(IV.1.2.3)</a:t>
            </a:r>
          </a:p>
          <a:p>
            <a:pPr lvl="3"/>
            <a:r>
              <a:rPr lang="nl-NL"/>
              <a:t>Als EPC GD beschikbaar is: </a:t>
            </a:r>
          </a:p>
          <a:p>
            <a:pPr lvl="4"/>
            <a:r>
              <a:rPr lang="nl-NL">
                <a:sym typeface="Wingdings" panose="05000000000000000000" pitchFamily="2" charset="2"/>
              </a:rPr>
              <a:t>BV gebouw en begrenzingen zijn gekend </a:t>
            </a:r>
          </a:p>
          <a:p>
            <a:pPr lvl="4"/>
            <a:r>
              <a:rPr lang="nl-NL">
                <a:sym typeface="Wingdings" panose="05000000000000000000" pitchFamily="2" charset="2"/>
              </a:rPr>
              <a:t>niet nodig om stappenplan te doorlopen</a:t>
            </a:r>
            <a:endParaRPr lang="nl-NL"/>
          </a:p>
          <a:p>
            <a:pPr lvl="2"/>
            <a:r>
              <a:rPr lang="nl-NL"/>
              <a:t>Als aangrenzende ruimte naast/boven/onder de eenheid tot BV van gebouw hoort</a:t>
            </a:r>
          </a:p>
          <a:p>
            <a:pPr lvl="3"/>
            <a:r>
              <a:rPr lang="nl-NL"/>
              <a:t>begrenzing = ‘AVR’	</a:t>
            </a:r>
          </a:p>
          <a:p>
            <a:pPr lvl="2"/>
            <a:r>
              <a:rPr lang="nl-NL"/>
              <a:t>Als aangrenzende ruimte </a:t>
            </a:r>
            <a:r>
              <a:rPr lang="nl-NL" b="1"/>
              <a:t>niet</a:t>
            </a:r>
            <a:r>
              <a:rPr lang="nl-NL"/>
              <a:t> tot BV van gebouw hoort</a:t>
            </a:r>
          </a:p>
          <a:p>
            <a:pPr lvl="3"/>
            <a:r>
              <a:rPr lang="nl-NL"/>
              <a:t>begrenzing = ‘AOR’ of ‘kelder’</a:t>
            </a: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9243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Gemeenschappelijke zolder van een appartementsgebouw	</a:t>
            </a:r>
          </a:p>
          <a:p>
            <a:pPr lvl="1"/>
            <a:r>
              <a:rPr lang="nl-BE"/>
              <a:t>Geval 1: niet verwarmd, hellend dak geïsoleerd</a:t>
            </a:r>
          </a:p>
          <a:p>
            <a:pPr lvl="2"/>
            <a:r>
              <a:rPr lang="nl-BE"/>
              <a:t>Zolder maakt deel uit van BV van gebouw</a:t>
            </a:r>
          </a:p>
          <a:p>
            <a:pPr lvl="3"/>
            <a:r>
              <a:rPr lang="nl-BE">
                <a:sym typeface="Wingdings" panose="05000000000000000000" pitchFamily="2" charset="2"/>
              </a:rPr>
              <a:t>Stap 3 (h</a:t>
            </a:r>
            <a:r>
              <a:rPr lang="nl-BE"/>
              <a:t>ellend dak geïsoleerd)</a:t>
            </a:r>
          </a:p>
          <a:p>
            <a:pPr lvl="2"/>
            <a:r>
              <a:rPr lang="nl-BE"/>
              <a:t>Plafonds van onderliggend appartementen hebben begrenzing ‘AVR’ </a:t>
            </a:r>
          </a:p>
          <a:p>
            <a:pPr marL="576000" lvl="2" indent="0">
              <a:buNone/>
            </a:pPr>
            <a:endParaRPr lang="nl-BE"/>
          </a:p>
          <a:p>
            <a:pPr lvl="1"/>
            <a:r>
              <a:rPr lang="nl-BE"/>
              <a:t>Geval 2: verwarmd, hellend dak niet geïsoleerd, enkel voor opslag</a:t>
            </a:r>
          </a:p>
          <a:p>
            <a:pPr lvl="2"/>
            <a:r>
              <a:rPr lang="nl-BE"/>
              <a:t>Zolder maakt geen deel uit van BV van gebouw</a:t>
            </a:r>
          </a:p>
          <a:p>
            <a:pPr lvl="3"/>
            <a:r>
              <a:rPr lang="nl-BE"/>
              <a:t>Grens BV van gebouw ligt </a:t>
            </a:r>
            <a:r>
              <a:rPr lang="nl-BE" err="1"/>
              <a:t>t.h.v</a:t>
            </a:r>
            <a:r>
              <a:rPr lang="nl-BE"/>
              <a:t>. zoldervloer</a:t>
            </a:r>
          </a:p>
          <a:p>
            <a:pPr lvl="2"/>
            <a:r>
              <a:rPr lang="nl-BE"/>
              <a:t>Plafonds van onderliggend appartementen hebben begrenzing ‘AOR’ </a:t>
            </a:r>
          </a:p>
          <a:p>
            <a:pPr lvl="2"/>
            <a:endParaRPr lang="nl-BE"/>
          </a:p>
          <a:p>
            <a:pPr lvl="2"/>
            <a:endParaRPr lang="nl-BE"/>
          </a:p>
          <a:p>
            <a:pPr marL="864000" lvl="3" indent="0">
              <a:buNone/>
            </a:pPr>
            <a:endParaRPr lang="nl-BE"/>
          </a:p>
          <a:p>
            <a:pPr lvl="1">
              <a:defRPr/>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77808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dirty="0"/>
              <a:t>Met een ander gebouw op het eigen perceel dat niet tot het EPC toepassingsgebied behoort</a:t>
            </a:r>
            <a:endParaRPr lang="nl-BE" dirty="0"/>
          </a:p>
          <a:p>
            <a:pPr lvl="1"/>
            <a:r>
              <a:rPr lang="nl-NL" dirty="0"/>
              <a:t>Indien het aangrenzende gebouw verwarmd wordt ten behoeve van menselijke activiteit </a:t>
            </a:r>
            <a:r>
              <a:rPr lang="nl-NL" dirty="0">
                <a:sym typeface="Wingdings" panose="05000000000000000000" pitchFamily="2" charset="2"/>
              </a:rPr>
              <a:t> </a:t>
            </a:r>
            <a:r>
              <a:rPr lang="nl-NL" dirty="0"/>
              <a:t>begrenzing ‘AVR’</a:t>
            </a:r>
          </a:p>
          <a:p>
            <a:pPr lvl="2"/>
            <a:r>
              <a:rPr lang="nl-NL" dirty="0"/>
              <a:t>Menselijke activiteit = wonen, werken, logeren, sporten, verzorgd worden, inkopen doen, vrije tijd doorbrengen,..</a:t>
            </a:r>
          </a:p>
          <a:p>
            <a:pPr lvl="1"/>
            <a:r>
              <a:rPr lang="nl-NL" dirty="0"/>
              <a:t>Indien het aangrenzende gebouw niet verwarmd wordt </a:t>
            </a:r>
            <a:r>
              <a:rPr lang="nl-NL" dirty="0">
                <a:sym typeface="Wingdings" panose="05000000000000000000" pitchFamily="2" charset="2"/>
              </a:rPr>
              <a:t></a:t>
            </a:r>
            <a:r>
              <a:rPr lang="nl-NL" dirty="0"/>
              <a:t> begrenzing ‘AOR’</a:t>
            </a:r>
          </a:p>
          <a:p>
            <a:pPr lvl="1"/>
            <a:endParaRPr lang="nl-NL" dirty="0">
              <a:solidFill>
                <a:schemeClr val="accent4"/>
              </a:solidFill>
            </a:endParaRPr>
          </a:p>
          <a:p>
            <a:pPr marL="0" indent="0">
              <a:buNone/>
            </a:pPr>
            <a:endParaRPr lang="nl-BE" dirty="0"/>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9494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jdelijke aanduiding voor inhoud 1">
            <a:extLst>
              <a:ext uri="{FF2B5EF4-FFF2-40B4-BE49-F238E27FC236}">
                <a16:creationId xmlns:a16="http://schemas.microsoft.com/office/drawing/2014/main" id="{301C8018-9854-4F3F-9952-81FE46706CDA}"/>
              </a:ext>
            </a:extLst>
          </p:cNvPr>
          <p:cNvSpPr>
            <a:spLocks noGrp="1"/>
          </p:cNvSpPr>
          <p:nvPr>
            <p:ph sz="half" idx="2"/>
          </p:nvPr>
        </p:nvSpPr>
        <p:spPr>
          <a:xfrm>
            <a:off x="539552" y="1628800"/>
            <a:ext cx="8352928" cy="4248472"/>
          </a:xfrm>
        </p:spPr>
        <p:txBody>
          <a:bodyPr/>
          <a:lstStyle/>
          <a:p>
            <a:r>
              <a:rPr lang="nl-BE" b="1" dirty="0"/>
              <a:t>Met een ander gebouw op het eigen perceel dat niet tot het EPC toepassingsgebied behoort </a:t>
            </a:r>
            <a:r>
              <a:rPr lang="nl-NL" dirty="0"/>
              <a:t>(</a:t>
            </a:r>
            <a:r>
              <a:rPr lang="nl-NL" dirty="0" err="1"/>
              <a:t>cfr</a:t>
            </a:r>
            <a:r>
              <a:rPr lang="nl-NL" dirty="0"/>
              <a:t>. tabellen met uitzonderingen op EPC toepassingsgebied)</a:t>
            </a:r>
            <a:endParaRPr lang="nl-BE" dirty="0"/>
          </a:p>
          <a:p>
            <a:pPr lvl="1"/>
            <a:r>
              <a:rPr lang="nl-NL" dirty="0"/>
              <a:t>De muur van een woning die grenst aan een serre, stal, werkplaats, landbouw- of industriegebouw,.. </a:t>
            </a:r>
          </a:p>
          <a:p>
            <a:pPr lvl="2"/>
            <a:r>
              <a:rPr lang="nl-NL" dirty="0"/>
              <a:t>Een bloemenwinkel grenst aan een serre voor het kweken van bloemen en planten. Deze serre valt niet onder het EPC toepassingsgebied. De gemeenschappelijke wand heeft begrenzing ‘AOR’, ook al is de serre verwarmd. </a:t>
            </a:r>
            <a:r>
              <a:rPr lang="nl-BE" dirty="0"/>
              <a:t>De verwarming van de serre dient geen residentieel doel waarbij een hogere binnentemperatuur (binnenklimaat) moet gehandhaafd blijven</a:t>
            </a:r>
          </a:p>
          <a:p>
            <a:pPr lvl="2"/>
            <a:r>
              <a:rPr lang="nl-NL" dirty="0"/>
              <a:t>Een muur van een woning grenst aan een gebouw op hetzelfde perceel waar een thuiskantoor in gevestigd is. Dit kantoorgebouw wordt verwarmd. De muur van de woning die grenst aan het kantoor heeft begrenzing ‘AVR’</a:t>
            </a:r>
          </a:p>
          <a:p>
            <a:pPr marL="0" indent="0">
              <a:buNone/>
            </a:pPr>
            <a:endParaRPr lang="nl-BE" dirty="0"/>
          </a:p>
        </p:txBody>
      </p:sp>
    </p:spTree>
    <p:extLst>
      <p:ext uri="{BB962C8B-B14F-4D97-AF65-F5344CB8AC3E}">
        <p14:creationId xmlns:p14="http://schemas.microsoft.com/office/powerpoint/2010/main" val="26196367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Op de </a:t>
            </a:r>
            <a:r>
              <a:rPr lang="nl-BE" b="1">
                <a:solidFill>
                  <a:srgbClr val="FF0000"/>
                </a:solidFill>
              </a:rPr>
              <a:t>perceelsgrens</a:t>
            </a:r>
            <a:endParaRPr lang="nl-BE"/>
          </a:p>
          <a:p>
            <a:pPr lvl="1"/>
            <a:r>
              <a:rPr lang="nl-NL"/>
              <a:t>Wat is de begrenzing van de gebouwschil van een eenheid of gebouw die grenst aan andere gebouwen?</a:t>
            </a:r>
          </a:p>
          <a:p>
            <a:pPr lvl="2"/>
            <a:r>
              <a:rPr lang="nl-BE"/>
              <a:t>Bovengronds en grenzend aan wooneenheid of niet-residentiële bestemming met kantoor-, onderwijs-, gezondheids-, handels-, sport-, bijeenkomst- of logeerfunctie </a:t>
            </a:r>
            <a:r>
              <a:rPr lang="nl-BE">
                <a:sym typeface="Wingdings" panose="05000000000000000000" pitchFamily="2" charset="2"/>
              </a:rPr>
              <a:t> AVR</a:t>
            </a:r>
          </a:p>
          <a:p>
            <a:pPr lvl="2"/>
            <a:r>
              <a:rPr lang="nl-BE">
                <a:sym typeface="Wingdings" panose="05000000000000000000" pitchFamily="2" charset="2"/>
              </a:rPr>
              <a:t>Bovengronds en grenzend aan gebouw/eenheid met andere bestemming  AOR (ook als verwarming aanwezig is!)</a:t>
            </a:r>
          </a:p>
          <a:p>
            <a:pPr lvl="2"/>
            <a:r>
              <a:rPr lang="nl-BE"/>
              <a:t>Ondergronds </a:t>
            </a:r>
            <a:r>
              <a:rPr lang="nl-BE">
                <a:sym typeface="Wingdings" panose="05000000000000000000" pitchFamily="2" charset="2"/>
              </a:rPr>
              <a:t> grond</a:t>
            </a:r>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descr="Opmerking belangrijk">
            <a:extLst>
              <a:ext uri="{FF2B5EF4-FFF2-40B4-BE49-F238E27FC236}">
                <a16:creationId xmlns:a16="http://schemas.microsoft.com/office/drawing/2014/main" id="{76051228-02B9-4862-9ECD-86C9A12AC5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5856" y="4771154"/>
            <a:ext cx="720080" cy="720080"/>
          </a:xfrm>
          <a:prstGeom prst="rect">
            <a:avLst/>
          </a:prstGeom>
        </p:spPr>
      </p:pic>
      <p:sp>
        <p:nvSpPr>
          <p:cNvPr id="8" name="Tekstvak 7">
            <a:extLst>
              <a:ext uri="{FF2B5EF4-FFF2-40B4-BE49-F238E27FC236}">
                <a16:creationId xmlns:a16="http://schemas.microsoft.com/office/drawing/2014/main" id="{C6D822A1-77CD-49B4-81B8-513C0C409C8B}"/>
              </a:ext>
            </a:extLst>
          </p:cNvPr>
          <p:cNvSpPr txBox="1"/>
          <p:nvPr/>
        </p:nvSpPr>
        <p:spPr>
          <a:xfrm>
            <a:off x="1885936" y="4761302"/>
            <a:ext cx="6408708" cy="646331"/>
          </a:xfrm>
          <a:prstGeom prst="rect">
            <a:avLst/>
          </a:prstGeom>
          <a:noFill/>
        </p:spPr>
        <p:txBody>
          <a:bodyPr wrap="square" rtlCol="0">
            <a:spAutoFit/>
          </a:bodyPr>
          <a:lstStyle/>
          <a:p>
            <a:pPr marL="288000" lvl="1" indent="0">
              <a:buNone/>
            </a:pPr>
            <a:r>
              <a:rPr lang="nl-BE" i="1"/>
              <a:t>Hier </a:t>
            </a:r>
            <a:r>
              <a:rPr lang="nl-BE" b="1" i="1"/>
              <a:t>primeren de aannames </a:t>
            </a:r>
            <a:r>
              <a:rPr lang="nl-BE" i="1"/>
              <a:t>uitzonderlijk op de visuele vaststellingen en bewijsstukken!</a:t>
            </a:r>
          </a:p>
        </p:txBody>
      </p:sp>
    </p:spTree>
    <p:extLst>
      <p:ext uri="{BB962C8B-B14F-4D97-AF65-F5344CB8AC3E}">
        <p14:creationId xmlns:p14="http://schemas.microsoft.com/office/powerpoint/2010/main" val="347005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
        <p:nvSpPr>
          <p:cNvPr id="5" name="titel"/>
          <p:cNvSpPr>
            <a:spLocks noGrp="1"/>
          </p:cNvSpPr>
          <p:nvPr>
            <p:ph type="ctrTitle"/>
          </p:nvPr>
        </p:nvSpPr>
        <p:spPr>
          <a:xfrm>
            <a:off x="467544" y="1124744"/>
            <a:ext cx="8496944" cy="4968552"/>
          </a:xfrm>
          <a:prstGeom prst="rect">
            <a:avLst/>
          </a:prstGeom>
        </p:spPr>
        <p:txBody>
          <a:bodyPr lIns="91440" tIns="45720" rIns="91440" bIns="45720" anchor="t">
            <a:normAutofit/>
          </a:bodyPr>
          <a:lstStyle>
            <a:lvl1pPr>
              <a:lnSpc>
                <a:spcPts val="5400"/>
              </a:lnSpc>
              <a:defRPr sz="5400" baseline="0">
                <a:solidFill>
                  <a:srgbClr val="105269"/>
                </a:solidFill>
              </a:defRPr>
            </a:lvl1pPr>
          </a:lstStyle>
          <a:p>
            <a:pPr>
              <a:lnSpc>
                <a:spcPct val="100000"/>
              </a:lnSpc>
            </a:pPr>
            <a:r>
              <a:rPr lang="nl-BE" sz="2800">
                <a:latin typeface="Calibri"/>
                <a:cs typeface="Calibri"/>
              </a:rPr>
              <a:t>INHOUD INSPECTIEPROTOCOL</a:t>
            </a:r>
            <a:br>
              <a:rPr lang="nl-BE" sz="2000" b="0"/>
            </a:br>
            <a:br>
              <a:rPr lang="nl-BE" sz="2000" b="0"/>
            </a:br>
            <a:r>
              <a:rPr lang="nl-BE" sz="2000" b="0">
                <a:latin typeface="Calibri"/>
                <a:cs typeface="Calibri"/>
              </a:rPr>
              <a:t>DEEL I: Inleiding</a:t>
            </a:r>
            <a:br>
              <a:rPr lang="nl-BE" sz="2000" b="0">
                <a:latin typeface="Calibri"/>
                <a:cs typeface="Calibri"/>
              </a:rPr>
            </a:br>
            <a:r>
              <a:rPr lang="nl-BE" sz="2000" b="0">
                <a:latin typeface="Calibri"/>
                <a:cs typeface="Calibri"/>
              </a:rPr>
              <a:t>DEEL II: Verzamelen van de invoergegevens</a:t>
            </a:r>
            <a:br>
              <a:rPr lang="nl-BE" sz="2000" b="0"/>
            </a:br>
            <a:r>
              <a:rPr lang="nl-BE" sz="2000" b="0">
                <a:latin typeface="Calibri"/>
                <a:cs typeface="Calibri"/>
              </a:rPr>
              <a:t>DEEL III: Gegevens over de eenheid, het project en de eigenaar</a:t>
            </a:r>
            <a:br>
              <a:rPr lang="nl-BE" sz="2000" b="0">
                <a:latin typeface="Calibri"/>
                <a:cs typeface="Calibri"/>
              </a:rPr>
            </a:br>
            <a:r>
              <a:rPr lang="nl-BE" sz="2000">
                <a:solidFill>
                  <a:srgbClr val="C00000"/>
                </a:solidFill>
                <a:latin typeface="Calibri"/>
                <a:cs typeface="Calibri"/>
              </a:rPr>
              <a:t>DEEL IV: Het beschermde volume, de bruikbare vloeroppervlakte, de gebouwschil en begrenzingen</a:t>
            </a:r>
            <a:br>
              <a:rPr lang="nl-BE" sz="2000" b="0"/>
            </a:br>
            <a:r>
              <a:rPr lang="nl-NL" sz="2000" b="0">
                <a:latin typeface="Calibri"/>
                <a:cs typeface="Calibri"/>
              </a:rPr>
              <a:t>Deel V: Eigenschappen gebouwschil</a:t>
            </a:r>
            <a:br>
              <a:rPr lang="nl-NL" sz="2000" b="0"/>
            </a:br>
            <a:r>
              <a:rPr lang="nl-NL" sz="2000" b="0">
                <a:latin typeface="Calibri"/>
                <a:cs typeface="Calibri"/>
              </a:rPr>
              <a:t>Deel VI: Ruimteverwarming</a:t>
            </a:r>
            <a:br>
              <a:rPr lang="nl-NL" sz="2000" b="0"/>
            </a:br>
            <a:r>
              <a:rPr lang="nl-NL" sz="2000" b="0">
                <a:latin typeface="Calibri"/>
                <a:cs typeface="Calibri"/>
              </a:rPr>
              <a:t>Deel VII: Koeling</a:t>
            </a:r>
            <a:br>
              <a:rPr lang="nl-NL" sz="2000" b="0"/>
            </a:br>
            <a:r>
              <a:rPr lang="nl-BE" sz="2000" b="0">
                <a:latin typeface="Calibri"/>
                <a:cs typeface="Calibri"/>
              </a:rPr>
              <a:t>Deel VIII: Sanitair warm water</a:t>
            </a:r>
            <a:br>
              <a:rPr lang="nl-BE" sz="2000" b="0"/>
            </a:br>
            <a:r>
              <a:rPr lang="nl-NL" sz="2000" b="0">
                <a:latin typeface="Calibri"/>
                <a:cs typeface="Calibri"/>
              </a:rPr>
              <a:t>Deel IX: Ventilatie</a:t>
            </a:r>
            <a:br>
              <a:rPr lang="nl-NL" sz="2000" b="0"/>
            </a:br>
            <a:r>
              <a:rPr lang="nl-NL" sz="2000" b="0">
                <a:latin typeface="Calibri"/>
                <a:cs typeface="Calibri"/>
              </a:rPr>
              <a:t>Deel X: Zonne-energie</a:t>
            </a:r>
            <a:br>
              <a:rPr lang="nl-NL" sz="2000" b="0"/>
            </a:br>
            <a:r>
              <a:rPr lang="nl-NL" sz="2000" b="0">
                <a:latin typeface="Calibri"/>
                <a:cs typeface="Calibri"/>
              </a:rPr>
              <a:t>Deel XI: Verlichting</a:t>
            </a:r>
            <a:endParaRPr lang="nl-BE" sz="2000" b="0">
              <a:latin typeface="Calibri"/>
              <a:cs typeface="Calibri"/>
            </a:endParaRPr>
          </a:p>
        </p:txBody>
      </p:sp>
    </p:spTree>
    <p:extLst>
      <p:ext uri="{BB962C8B-B14F-4D97-AF65-F5344CB8AC3E}">
        <p14:creationId xmlns:p14="http://schemas.microsoft.com/office/powerpoint/2010/main" val="134966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vooraf</a:t>
            </a:r>
          </a:p>
          <a:p>
            <a:pPr lvl="1">
              <a:defRPr/>
            </a:pPr>
            <a:r>
              <a:rPr lang="nl-BE" b="1"/>
              <a:t>Ruimte</a:t>
            </a:r>
            <a:r>
              <a:rPr lang="nl-BE"/>
              <a:t> = fysiek afgesloten zones in een gebouw</a:t>
            </a:r>
          </a:p>
          <a:p>
            <a:pPr lvl="1">
              <a:defRPr/>
            </a:pPr>
            <a:r>
              <a:rPr lang="nl-BE"/>
              <a:t>Zones die met elkaar in verbinding staan via </a:t>
            </a:r>
            <a:r>
              <a:rPr lang="nl-BE" b="1"/>
              <a:t>permanente openingen</a:t>
            </a:r>
            <a:r>
              <a:rPr lang="nl-BE"/>
              <a:t> vormen één ruimte</a:t>
            </a:r>
          </a:p>
          <a:p>
            <a:pPr lvl="1">
              <a:defRPr/>
            </a:pPr>
            <a:endParaRPr lang="nl-BE"/>
          </a:p>
          <a:p>
            <a:pPr lvl="2">
              <a:defRPr/>
            </a:pPr>
            <a:r>
              <a:rPr lang="nl-BE"/>
              <a:t>Kelder zonder kelderdeur staat in permanente verbinding met gang gelijkvloers </a:t>
            </a:r>
            <a:r>
              <a:rPr lang="nl-BE">
                <a:sym typeface="Wingdings" panose="05000000000000000000" pitchFamily="2" charset="2"/>
              </a:rPr>
              <a:t> één ruimte</a:t>
            </a:r>
          </a:p>
          <a:p>
            <a:pPr lvl="2">
              <a:defRPr/>
            </a:pPr>
            <a:r>
              <a:rPr lang="nl-BE">
                <a:sym typeface="Wingdings" panose="05000000000000000000" pitchFamily="2" charset="2"/>
              </a:rPr>
              <a:t>Traphal is open over 3 verdiepingen en staat in permanente verbinding met inkomhal  één ruimte</a:t>
            </a:r>
          </a:p>
          <a:p>
            <a:pPr lvl="2">
              <a:defRPr/>
            </a:pPr>
            <a:r>
              <a:rPr lang="nl-BE">
                <a:sym typeface="Wingdings" panose="05000000000000000000" pitchFamily="2" charset="2"/>
              </a:rPr>
              <a:t>Bureau zonder deur staat in permanente verbinding met gang  één ruimte</a:t>
            </a:r>
          </a:p>
          <a:p>
            <a:pPr lvl="2">
              <a:defRPr/>
            </a:pPr>
            <a:r>
              <a:rPr lang="nl-BE">
                <a:sym typeface="Wingdings" panose="05000000000000000000" pitchFamily="2" charset="2"/>
              </a:rPr>
              <a:t>Winkel waarvan alle ruimten in permanente verbinding  staan met elkaar (geen deuren, wel gordijnen)  één ruimte</a:t>
            </a:r>
          </a:p>
          <a:p>
            <a:pPr lvl="2">
              <a:defRPr/>
            </a:pPr>
            <a:r>
              <a:rPr lang="nl-BE">
                <a:sym typeface="Wingdings" panose="05000000000000000000" pitchFamily="2" charset="2"/>
              </a:rPr>
              <a:t>Tussen keuken en eetkamer staat een deur  twee ruimten </a:t>
            </a:r>
            <a:endParaRPr lang="nl-BE"/>
          </a:p>
          <a:p>
            <a:pPr lvl="1">
              <a:defRPr/>
            </a:pPr>
            <a:endParaRPr lang="nl-BE">
              <a:highlight>
                <a:srgbClr val="FFFF00"/>
              </a:highlight>
            </a:endParaRPr>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6945909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200</a:t>
            </a:fld>
            <a:endParaRPr lang="nl-BE" sz="1100">
              <a:solidFill>
                <a:srgbClr val="105269"/>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779521"/>
            <a:ext cx="5204336" cy="2868890"/>
          </a:xfrm>
          <a:prstGeom prst="rect">
            <a:avLst/>
          </a:prstGeom>
        </p:spPr>
      </p:pic>
      <p:sp>
        <p:nvSpPr>
          <p:cNvPr id="11" name="Titel 2">
            <a:extLst>
              <a:ext uri="{FF2B5EF4-FFF2-40B4-BE49-F238E27FC236}">
                <a16:creationId xmlns:a16="http://schemas.microsoft.com/office/drawing/2014/main" id="{4A33738F-5238-416E-B4B6-CC879EE0B4FD}"/>
              </a:ext>
            </a:extLst>
          </p:cNvPr>
          <p:cNvSpPr>
            <a:spLocks noGrp="1"/>
          </p:cNvSpPr>
          <p:nvPr>
            <p:ph type="title"/>
          </p:nvPr>
        </p:nvSpPr>
        <p:spPr>
          <a:xfrm>
            <a:off x="539552" y="548680"/>
            <a:ext cx="8352928" cy="1080120"/>
          </a:xfrm>
        </p:spPr>
        <p:txBody>
          <a:bodyPr/>
          <a:lstStyle/>
          <a:p>
            <a:pPr algn="l"/>
            <a:r>
              <a:rPr lang="nl-BE"/>
              <a:t>Begrenzingen ‘buiten’</a:t>
            </a:r>
            <a:endParaRPr lang="nl-BE" u="sng">
              <a:latin typeface="+mj-lt"/>
              <a:ea typeface="Verdana" panose="020B0604030504040204" pitchFamily="34" charset="0"/>
            </a:endParaRPr>
          </a:p>
        </p:txBody>
      </p:sp>
      <p:pic>
        <p:nvPicPr>
          <p:cNvPr id="13" name="Afbeelding 12">
            <a:extLst>
              <a:ext uri="{FF2B5EF4-FFF2-40B4-BE49-F238E27FC236}">
                <a16:creationId xmlns:a16="http://schemas.microsoft.com/office/drawing/2014/main" id="{037C3F33-91F7-4BCD-86BC-24AE23318C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97874"/>
            <a:ext cx="5345752" cy="2281647"/>
          </a:xfrm>
          <a:prstGeom prst="rect">
            <a:avLst/>
          </a:prstGeom>
          <a:noFill/>
          <a:ln>
            <a:noFill/>
          </a:ln>
        </p:spPr>
      </p:pic>
      <p:sp>
        <p:nvSpPr>
          <p:cNvPr id="14" name="Tijdelijke aanduiding voor inhoud 1">
            <a:extLst>
              <a:ext uri="{FF2B5EF4-FFF2-40B4-BE49-F238E27FC236}">
                <a16:creationId xmlns:a16="http://schemas.microsoft.com/office/drawing/2014/main" id="{B5BA2A76-6706-4436-94D3-4F2AEDEC03E8}"/>
              </a:ext>
            </a:extLst>
          </p:cNvPr>
          <p:cNvSpPr>
            <a:spLocks noGrp="1"/>
          </p:cNvSpPr>
          <p:nvPr>
            <p:ph sz="half" idx="2"/>
          </p:nvPr>
        </p:nvSpPr>
        <p:spPr>
          <a:xfrm>
            <a:off x="5743888" y="1628800"/>
            <a:ext cx="3148592" cy="4248472"/>
          </a:xfrm>
        </p:spPr>
        <p:txBody>
          <a:bodyPr/>
          <a:lstStyle/>
          <a:p>
            <a:r>
              <a:rPr lang="nl-BE"/>
              <a:t>Deel van de muur op de perceelsgrens dat hoger of langer is dan het volume van de aanpalende woning</a:t>
            </a:r>
          </a:p>
          <a:p>
            <a:pPr lvl="1"/>
            <a:r>
              <a:rPr lang="nl-BE"/>
              <a:t>grijs gekleurde zone bovenaan  </a:t>
            </a:r>
          </a:p>
          <a:p>
            <a:pPr lvl="1"/>
            <a:r>
              <a:rPr lang="nl-BE"/>
              <a:t>geel aangeduide zone onderaan</a:t>
            </a:r>
            <a:endParaRPr lang="nl-BE">
              <a:sym typeface="Wingdings" panose="05000000000000000000" pitchFamily="2" charset="2"/>
            </a:endParaRPr>
          </a:p>
          <a:p>
            <a:endParaRPr lang="nl-BE"/>
          </a:p>
        </p:txBody>
      </p:sp>
    </p:spTree>
    <p:extLst>
      <p:ext uri="{BB962C8B-B14F-4D97-AF65-F5344CB8AC3E}">
        <p14:creationId xmlns:p14="http://schemas.microsoft.com/office/powerpoint/2010/main" val="36293314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el 4">
            <a:extLst>
              <a:ext uri="{FF2B5EF4-FFF2-40B4-BE49-F238E27FC236}">
                <a16:creationId xmlns:a16="http://schemas.microsoft.com/office/drawing/2014/main" id="{3D0F713D-4B35-6347-17B3-88CA7DD4DA14}"/>
              </a:ext>
            </a:extLst>
          </p:cNvPr>
          <p:cNvGraphicFramePr>
            <a:graphicFrameLocks noGrp="1"/>
          </p:cNvGraphicFramePr>
          <p:nvPr>
            <p:extLst>
              <p:ext uri="{D42A27DB-BD31-4B8C-83A1-F6EECF244321}">
                <p14:modId xmlns:p14="http://schemas.microsoft.com/office/powerpoint/2010/main" val="2793266212"/>
              </p:ext>
            </p:extLst>
          </p:nvPr>
        </p:nvGraphicFramePr>
        <p:xfrm>
          <a:off x="665825" y="1393794"/>
          <a:ext cx="8131946" cy="5005161"/>
        </p:xfrm>
        <a:graphic>
          <a:graphicData uri="http://schemas.openxmlformats.org/drawingml/2006/table">
            <a:tbl>
              <a:tblPr firstRow="1" firstCol="1" bandRow="1">
                <a:tableStyleId>{5C22544A-7EE6-4342-B048-85BDC9FD1C3A}</a:tableStyleId>
              </a:tblPr>
              <a:tblGrid>
                <a:gridCol w="2379431">
                  <a:extLst>
                    <a:ext uri="{9D8B030D-6E8A-4147-A177-3AD203B41FA5}">
                      <a16:colId xmlns:a16="http://schemas.microsoft.com/office/drawing/2014/main" val="734019018"/>
                    </a:ext>
                  </a:extLst>
                </a:gridCol>
                <a:gridCol w="1604883">
                  <a:extLst>
                    <a:ext uri="{9D8B030D-6E8A-4147-A177-3AD203B41FA5}">
                      <a16:colId xmlns:a16="http://schemas.microsoft.com/office/drawing/2014/main" val="1111628422"/>
                    </a:ext>
                  </a:extLst>
                </a:gridCol>
                <a:gridCol w="1413310">
                  <a:extLst>
                    <a:ext uri="{9D8B030D-6E8A-4147-A177-3AD203B41FA5}">
                      <a16:colId xmlns:a16="http://schemas.microsoft.com/office/drawing/2014/main" val="1970507216"/>
                    </a:ext>
                  </a:extLst>
                </a:gridCol>
                <a:gridCol w="2734322">
                  <a:extLst>
                    <a:ext uri="{9D8B030D-6E8A-4147-A177-3AD203B41FA5}">
                      <a16:colId xmlns:a16="http://schemas.microsoft.com/office/drawing/2014/main" val="305635641"/>
                    </a:ext>
                  </a:extLst>
                </a:gridCol>
              </a:tblGrid>
              <a:tr h="640762">
                <a:tc rowSpan="3">
                  <a:txBody>
                    <a:bodyPr/>
                    <a:lstStyle/>
                    <a:p>
                      <a:pPr algn="just">
                        <a:lnSpc>
                          <a:spcPct val="105000"/>
                        </a:lnSpc>
                        <a:spcAft>
                          <a:spcPts val="1200"/>
                        </a:spcAft>
                      </a:pPr>
                      <a:r>
                        <a:rPr lang="nl-BE" sz="1400">
                          <a:effectLst/>
                        </a:rPr>
                        <a:t>Ruimte binnen hetzelfde gebouw</a:t>
                      </a:r>
                    </a:p>
                    <a:p>
                      <a:pPr algn="just">
                        <a:lnSpc>
                          <a:spcPct val="105000"/>
                        </a:lnSpc>
                        <a:spcAft>
                          <a:spcPts val="1200"/>
                        </a:spcAft>
                      </a:pPr>
                      <a:r>
                        <a:rPr lang="nl-BE" sz="1400">
                          <a:effectLst/>
                        </a:rPr>
                        <a:t>Appartement, gemeenschappelijke zolder, kelder, …</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Wat is het BV van het gebouw?</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Aangrenzende ruimte deel van het BV gebouw</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Begrenzing gemeenschappelijke wanden</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9691663"/>
                  </a:ext>
                </a:extLst>
              </a:tr>
              <a:tr h="207755">
                <a:tc vMerge="1">
                  <a:txBody>
                    <a:bodyPr/>
                    <a:lstStyle/>
                    <a:p>
                      <a:endParaRPr lang="nl-BE"/>
                    </a:p>
                  </a:txBody>
                  <a:tcPr/>
                </a:tc>
                <a:tc rowSpan="2">
                  <a:txBody>
                    <a:bodyPr/>
                    <a:lstStyle/>
                    <a:p>
                      <a:pPr marL="342900" lvl="0" indent="-342900" algn="l">
                        <a:lnSpc>
                          <a:spcPct val="105000"/>
                        </a:lnSpc>
                        <a:buFont typeface="Symbol" panose="05050102010706020507" pitchFamily="18" charset="2"/>
                        <a:buChar char=""/>
                      </a:pPr>
                      <a:r>
                        <a:rPr lang="nl-BE" sz="1400">
                          <a:effectLst/>
                        </a:rPr>
                        <a:t>EPC GD aanwezig à BV gebouw gekend</a:t>
                      </a:r>
                    </a:p>
                    <a:p>
                      <a:pPr marL="342900" lvl="0" indent="-342900" algn="l">
                        <a:lnSpc>
                          <a:spcPct val="105000"/>
                        </a:lnSpc>
                        <a:buFont typeface="Symbol" panose="05050102010706020507" pitchFamily="18" charset="2"/>
                        <a:buChar char=""/>
                      </a:pPr>
                      <a:r>
                        <a:rPr lang="nl-BE" sz="1400">
                          <a:effectLst/>
                        </a:rPr>
                        <a:t>EPC GD niet aanwezig </a:t>
                      </a:r>
                    </a:p>
                    <a:p>
                      <a:pPr marL="154305" indent="-228600" algn="l">
                        <a:lnSpc>
                          <a:spcPct val="105000"/>
                        </a:lnSpc>
                        <a:spcAft>
                          <a:spcPts val="1200"/>
                        </a:spcAft>
                      </a:pPr>
                      <a:r>
                        <a:rPr lang="nl-BE" sz="1400">
                          <a:effectLst/>
                        </a:rPr>
                        <a:t>à stappenplan bepaling BV gebouw </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Ja</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AVR</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85352721"/>
                  </a:ext>
                </a:extLst>
              </a:tr>
              <a:tr h="1732024">
                <a:tc vMerge="1">
                  <a:txBody>
                    <a:bodyPr/>
                    <a:lstStyle/>
                    <a:p>
                      <a:endParaRPr lang="nl-BE"/>
                    </a:p>
                  </a:txBody>
                  <a:tcPr/>
                </a:tc>
                <a:tc vMerge="1">
                  <a:txBody>
                    <a:bodyPr/>
                    <a:lstStyle/>
                    <a:p>
                      <a:endParaRPr lang="nl-BE"/>
                    </a:p>
                  </a:txBody>
                  <a:tcPr/>
                </a:tc>
                <a:tc>
                  <a:txBody>
                    <a:bodyPr/>
                    <a:lstStyle/>
                    <a:p>
                      <a:pPr algn="just">
                        <a:lnSpc>
                          <a:spcPct val="105000"/>
                        </a:lnSpc>
                        <a:spcAft>
                          <a:spcPts val="1200"/>
                        </a:spcAft>
                      </a:pPr>
                      <a:r>
                        <a:rPr lang="nl-BE" sz="1400">
                          <a:effectLst/>
                        </a:rPr>
                        <a:t>Nee</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AOR of kelder</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5600962"/>
                  </a:ext>
                </a:extLst>
              </a:tr>
              <a:tr h="640762">
                <a:tc>
                  <a:txBody>
                    <a:bodyPr/>
                    <a:lstStyle/>
                    <a:p>
                      <a:pPr algn="just">
                        <a:lnSpc>
                          <a:spcPct val="105000"/>
                        </a:lnSpc>
                        <a:spcAft>
                          <a:spcPts val="1200"/>
                        </a:spcAft>
                      </a:pPr>
                      <a:r>
                        <a:rPr lang="nl-BE" sz="1400">
                          <a:effectLst/>
                        </a:rPr>
                        <a:t>Ruimte in een aangrenzend gebouw op het eigen perceel</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05000"/>
                        </a:lnSpc>
                        <a:spcAft>
                          <a:spcPts val="1200"/>
                        </a:spcAft>
                      </a:pPr>
                      <a:r>
                        <a:rPr lang="nl-BE" sz="1400">
                          <a:effectLst/>
                        </a:rPr>
                        <a:t>Vaststellingen nodig?</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l-BE"/>
                    </a:p>
                  </a:txBody>
                  <a:tcPr/>
                </a:tc>
                <a:tc>
                  <a:txBody>
                    <a:bodyPr/>
                    <a:lstStyle/>
                    <a:p>
                      <a:pPr algn="just">
                        <a:lnSpc>
                          <a:spcPct val="105000"/>
                        </a:lnSpc>
                        <a:spcAft>
                          <a:spcPts val="1200"/>
                        </a:spcAft>
                      </a:pPr>
                      <a:r>
                        <a:rPr lang="nl-BE" sz="1400">
                          <a:effectLst/>
                        </a:rPr>
                        <a:t>Begrenzing gemeenschappelijke wanden</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77878887"/>
                  </a:ext>
                </a:extLst>
              </a:tr>
              <a:tr h="1694223">
                <a:tc>
                  <a:txBody>
                    <a:bodyPr/>
                    <a:lstStyle/>
                    <a:p>
                      <a:pPr algn="l">
                        <a:lnSpc>
                          <a:spcPct val="105000"/>
                        </a:lnSpc>
                        <a:spcAft>
                          <a:spcPts val="1200"/>
                        </a:spcAft>
                      </a:pPr>
                      <a:r>
                        <a:rPr lang="nl-BE" sz="1400">
                          <a:effectLst/>
                        </a:rPr>
                        <a:t>(Thuis)kantoor, hobbyruimte, poolhouse, atelier, garage, tuinkamer, …</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05000"/>
                        </a:lnSpc>
                        <a:spcAft>
                          <a:spcPts val="1200"/>
                        </a:spcAft>
                      </a:pPr>
                      <a:r>
                        <a:rPr lang="nl-BE" sz="1400">
                          <a:effectLst/>
                        </a:rPr>
                        <a:t>Ja</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l-BE"/>
                    </a:p>
                  </a:txBody>
                  <a:tcPr/>
                </a:tc>
                <a:tc>
                  <a:txBody>
                    <a:bodyPr/>
                    <a:lstStyle/>
                    <a:p>
                      <a:pPr algn="just">
                        <a:lnSpc>
                          <a:spcPct val="105000"/>
                        </a:lnSpc>
                        <a:spcAft>
                          <a:spcPts val="1200"/>
                        </a:spcAft>
                      </a:pPr>
                      <a:r>
                        <a:rPr lang="nl-BE" sz="1400" dirty="0">
                          <a:effectLst/>
                        </a:rPr>
                        <a:t>AOR of AVR, afhankelijk of aangrenzend gebouw geklimatiseerd is voor menselijke activiteit</a:t>
                      </a:r>
                    </a:p>
                    <a:p>
                      <a:pPr algn="just">
                        <a:lnSpc>
                          <a:spcPct val="105000"/>
                        </a:lnSpc>
                        <a:spcAft>
                          <a:spcPts val="1200"/>
                        </a:spcAft>
                      </a:pPr>
                      <a:r>
                        <a:rPr lang="nl-BE" sz="1400" dirty="0">
                          <a:effectLst/>
                        </a:rPr>
                        <a:t>(of onderstaande aannames in geval toegang niet mogelijk is)</a:t>
                      </a:r>
                      <a:endParaRPr lang="nl-B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09135219"/>
                  </a:ext>
                </a:extLst>
              </a:tr>
            </a:tbl>
          </a:graphicData>
        </a:graphic>
      </p:graphicFrame>
    </p:spTree>
    <p:extLst>
      <p:ext uri="{BB962C8B-B14F-4D97-AF65-F5344CB8AC3E}">
        <p14:creationId xmlns:p14="http://schemas.microsoft.com/office/powerpoint/2010/main" val="98048772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Begrenzingen bepalen (IV.3.3)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el 1">
            <a:extLst>
              <a:ext uri="{FF2B5EF4-FFF2-40B4-BE49-F238E27FC236}">
                <a16:creationId xmlns:a16="http://schemas.microsoft.com/office/drawing/2014/main" id="{7B6C1716-DE1D-BE78-2B25-46A60344DEDD}"/>
              </a:ext>
            </a:extLst>
          </p:cNvPr>
          <p:cNvGraphicFramePr>
            <a:graphicFrameLocks noGrp="1"/>
          </p:cNvGraphicFramePr>
          <p:nvPr>
            <p:extLst>
              <p:ext uri="{D42A27DB-BD31-4B8C-83A1-F6EECF244321}">
                <p14:modId xmlns:p14="http://schemas.microsoft.com/office/powerpoint/2010/main" val="1154102071"/>
              </p:ext>
            </p:extLst>
          </p:nvPr>
        </p:nvGraphicFramePr>
        <p:xfrm>
          <a:off x="648069" y="1628800"/>
          <a:ext cx="8034292" cy="4772957"/>
        </p:xfrm>
        <a:graphic>
          <a:graphicData uri="http://schemas.openxmlformats.org/drawingml/2006/table">
            <a:tbl>
              <a:tblPr firstRow="1" firstCol="1" bandRow="1">
                <a:tableStyleId>{5C22544A-7EE6-4342-B048-85BDC9FD1C3A}</a:tableStyleId>
              </a:tblPr>
              <a:tblGrid>
                <a:gridCol w="2620297">
                  <a:extLst>
                    <a:ext uri="{9D8B030D-6E8A-4147-A177-3AD203B41FA5}">
                      <a16:colId xmlns:a16="http://schemas.microsoft.com/office/drawing/2014/main" val="76400684"/>
                    </a:ext>
                  </a:extLst>
                </a:gridCol>
                <a:gridCol w="3137376">
                  <a:extLst>
                    <a:ext uri="{9D8B030D-6E8A-4147-A177-3AD203B41FA5}">
                      <a16:colId xmlns:a16="http://schemas.microsoft.com/office/drawing/2014/main" val="3709658192"/>
                    </a:ext>
                  </a:extLst>
                </a:gridCol>
                <a:gridCol w="2276619">
                  <a:extLst>
                    <a:ext uri="{9D8B030D-6E8A-4147-A177-3AD203B41FA5}">
                      <a16:colId xmlns:a16="http://schemas.microsoft.com/office/drawing/2014/main" val="990827274"/>
                    </a:ext>
                  </a:extLst>
                </a:gridCol>
              </a:tblGrid>
              <a:tr h="804966">
                <a:tc>
                  <a:txBody>
                    <a:bodyPr/>
                    <a:lstStyle/>
                    <a:p>
                      <a:pPr algn="just">
                        <a:lnSpc>
                          <a:spcPct val="105000"/>
                        </a:lnSpc>
                        <a:spcAft>
                          <a:spcPts val="1200"/>
                        </a:spcAft>
                      </a:pPr>
                      <a:r>
                        <a:rPr lang="nl-BE" sz="1400" dirty="0">
                          <a:effectLst/>
                        </a:rPr>
                        <a:t>Ruimte op de perceelsgrens</a:t>
                      </a:r>
                      <a:endParaRPr lang="nl-B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dirty="0">
                          <a:effectLst/>
                        </a:rPr>
                        <a:t>Vaststellingen nodig?</a:t>
                      </a:r>
                      <a:endParaRPr lang="nl-B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Begrenzing gemeenschappelijke wanden</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1365825"/>
                  </a:ext>
                </a:extLst>
              </a:tr>
              <a:tr h="260996">
                <a:tc>
                  <a:txBody>
                    <a:bodyPr/>
                    <a:lstStyle/>
                    <a:p>
                      <a:pPr algn="just">
                        <a:lnSpc>
                          <a:spcPct val="105000"/>
                        </a:lnSpc>
                        <a:spcAft>
                          <a:spcPts val="1200"/>
                        </a:spcAft>
                      </a:pPr>
                      <a:r>
                        <a:rPr lang="nl-BE" sz="1400">
                          <a:effectLst/>
                        </a:rPr>
                        <a:t>Wooneenheid</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just">
                        <a:lnSpc>
                          <a:spcPct val="105000"/>
                        </a:lnSpc>
                        <a:spcAft>
                          <a:spcPts val="1200"/>
                        </a:spcAft>
                      </a:pPr>
                      <a:r>
                        <a:rPr lang="nl-BE" sz="1400">
                          <a:effectLst/>
                        </a:rPr>
                        <a:t>Aanname primeert op vaststelling</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just">
                        <a:lnSpc>
                          <a:spcPct val="105000"/>
                        </a:lnSpc>
                        <a:spcAft>
                          <a:spcPts val="1200"/>
                        </a:spcAft>
                      </a:pPr>
                      <a:r>
                        <a:rPr lang="nl-BE" sz="1400">
                          <a:effectLst/>
                        </a:rPr>
                        <a:t>AVR</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84695779"/>
                  </a:ext>
                </a:extLst>
              </a:tr>
              <a:tr h="1856408">
                <a:tc>
                  <a:txBody>
                    <a:bodyPr/>
                    <a:lstStyle/>
                    <a:p>
                      <a:pPr algn="just">
                        <a:lnSpc>
                          <a:spcPct val="105000"/>
                        </a:lnSpc>
                        <a:spcAft>
                          <a:spcPts val="1200"/>
                        </a:spcAft>
                      </a:pPr>
                      <a:r>
                        <a:rPr lang="nl-BE" sz="1400">
                          <a:effectLst/>
                        </a:rPr>
                        <a:t>Niet-residentiële bestemming </a:t>
                      </a:r>
                    </a:p>
                    <a:p>
                      <a:pPr algn="just">
                        <a:lnSpc>
                          <a:spcPct val="105000"/>
                        </a:lnSpc>
                        <a:spcAft>
                          <a:spcPts val="1200"/>
                        </a:spcAft>
                      </a:pPr>
                      <a:r>
                        <a:rPr lang="nl-BE" sz="1400">
                          <a:effectLst/>
                        </a:rPr>
                        <a:t>met kantoor-, onderwijs-, gezondheids-, handel-, sport-, bijeenkomst- of logeerfuncties</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l-BE"/>
                    </a:p>
                  </a:txBody>
                  <a:tcPr/>
                </a:tc>
                <a:tc vMerge="1">
                  <a:txBody>
                    <a:bodyPr/>
                    <a:lstStyle/>
                    <a:p>
                      <a:endParaRPr lang="nl-BE"/>
                    </a:p>
                  </a:txBody>
                  <a:tcPr/>
                </a:tc>
                <a:extLst>
                  <a:ext uri="{0D108BD9-81ED-4DB2-BD59-A6C34878D82A}">
                    <a16:rowId xmlns:a16="http://schemas.microsoft.com/office/drawing/2014/main" val="4231329105"/>
                  </a:ext>
                </a:extLst>
              </a:tr>
              <a:tr h="1348937">
                <a:tc>
                  <a:txBody>
                    <a:bodyPr/>
                    <a:lstStyle/>
                    <a:p>
                      <a:pPr algn="just">
                        <a:lnSpc>
                          <a:spcPct val="105000"/>
                        </a:lnSpc>
                        <a:spcAft>
                          <a:spcPts val="1200"/>
                        </a:spcAft>
                      </a:pPr>
                      <a:r>
                        <a:rPr lang="nl-BE" sz="1400">
                          <a:effectLst/>
                        </a:rPr>
                        <a:t>Bij een andere bestemming of bij twijfel over de bestemming van het aangrenzende gebouw op de perceelsgrens</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Aanname primeert op vaststelling</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AOR</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9495135"/>
                  </a:ext>
                </a:extLst>
              </a:tr>
              <a:tr h="501650">
                <a:tc>
                  <a:txBody>
                    <a:bodyPr/>
                    <a:lstStyle/>
                    <a:p>
                      <a:pPr algn="just">
                        <a:lnSpc>
                          <a:spcPct val="105000"/>
                        </a:lnSpc>
                        <a:spcAft>
                          <a:spcPts val="1200"/>
                        </a:spcAft>
                      </a:pPr>
                      <a:r>
                        <a:rPr lang="nl-BE" sz="1400">
                          <a:effectLst/>
                        </a:rPr>
                        <a:t>Ondergronds</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a:effectLst/>
                        </a:rPr>
                        <a:t>Aanname primeert op vaststelling</a:t>
                      </a:r>
                      <a:endParaRPr lang="nl-BE"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5000"/>
                        </a:lnSpc>
                        <a:spcAft>
                          <a:spcPts val="1200"/>
                        </a:spcAft>
                      </a:pPr>
                      <a:r>
                        <a:rPr lang="nl-BE" sz="1400" dirty="0">
                          <a:effectLst/>
                        </a:rPr>
                        <a:t>grond</a:t>
                      </a:r>
                      <a:endParaRPr lang="nl-B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7396038"/>
                  </a:ext>
                </a:extLst>
              </a:tr>
            </a:tbl>
          </a:graphicData>
        </a:graphic>
      </p:graphicFrame>
    </p:spTree>
    <p:extLst>
      <p:ext uri="{BB962C8B-B14F-4D97-AF65-F5344CB8AC3E}">
        <p14:creationId xmlns:p14="http://schemas.microsoft.com/office/powerpoint/2010/main" val="15962786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(IV.3.4)</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Werkwijze:</a:t>
            </a:r>
          </a:p>
          <a:p>
            <a:pPr lvl="1"/>
            <a:r>
              <a:rPr lang="nl-BE" b="1"/>
              <a:t>Meet</a:t>
            </a:r>
            <a:r>
              <a:rPr lang="nl-BE"/>
              <a:t> </a:t>
            </a:r>
            <a:r>
              <a:rPr lang="nl-BE" b="1">
                <a:solidFill>
                  <a:srgbClr val="FF0000"/>
                </a:solidFill>
              </a:rPr>
              <a:t>werkelijke</a:t>
            </a:r>
            <a:r>
              <a:rPr lang="nl-BE"/>
              <a:t> oppervlakte</a:t>
            </a:r>
          </a:p>
          <a:p>
            <a:pPr lvl="2"/>
            <a:r>
              <a:rPr lang="nl-BE"/>
              <a:t>Tenzij uitdrukkelijk anders vermeld in inspectieprotocol</a:t>
            </a:r>
          </a:p>
          <a:p>
            <a:pPr lvl="1"/>
            <a:r>
              <a:rPr lang="nl-BE"/>
              <a:t>Schildelen met </a:t>
            </a:r>
            <a:r>
              <a:rPr lang="nl-BE" b="1"/>
              <a:t>verschillende eigenschappen </a:t>
            </a:r>
            <a:r>
              <a:rPr lang="nl-BE"/>
              <a:t>worden </a:t>
            </a:r>
            <a:r>
              <a:rPr lang="nl-BE" b="1">
                <a:solidFill>
                  <a:srgbClr val="FF0000"/>
                </a:solidFill>
              </a:rPr>
              <a:t>apart opgemeten en ingevoerd </a:t>
            </a:r>
            <a:r>
              <a:rPr lang="nl-BE"/>
              <a:t>in de software </a:t>
            </a:r>
            <a:endParaRPr lang="nl-BE" b="1">
              <a:solidFill>
                <a:srgbClr val="FF0000"/>
              </a:solidFill>
            </a:endParaRPr>
          </a:p>
          <a:p>
            <a:pPr lvl="1"/>
            <a:r>
              <a:rPr lang="nl-BE" b="1"/>
              <a:t>Zelfde</a:t>
            </a:r>
            <a:r>
              <a:rPr lang="nl-BE"/>
              <a:t> aannamen, werkwijzen, vereenvoudigingen als voor berekenen BV</a:t>
            </a:r>
          </a:p>
          <a:p>
            <a:pPr lvl="2"/>
            <a:r>
              <a:rPr lang="nl-BE"/>
              <a:t>Vb. Oppervlakte berekenen op basis van buitenafmetingen</a:t>
            </a:r>
          </a:p>
          <a:p>
            <a:pPr lvl="3"/>
            <a:r>
              <a:rPr lang="nl-BE"/>
              <a:t>Diktes van vloeren, daken en plafonds zijn in de geveloppervlakte meegerekend </a:t>
            </a:r>
          </a:p>
          <a:p>
            <a:pPr lvl="3"/>
            <a:r>
              <a:rPr lang="nl-BE"/>
              <a:t>Diktes van gevels zijn in vloer- en dakoppervlakte meegerekend</a:t>
            </a:r>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8548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(IV.3.4)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7EB653E3-86BC-4A41-AF3E-6297AC84FFC2}"/>
              </a:ext>
            </a:extLst>
          </p:cNvPr>
          <p:cNvPicPr/>
          <p:nvPr/>
        </p:nvPicPr>
        <p:blipFill rotWithShape="1">
          <a:blip r:embed="rId2" cstate="print">
            <a:extLst>
              <a:ext uri="{28A0092B-C50C-407E-A947-70E740481C1C}">
                <a14:useLocalDpi xmlns:a14="http://schemas.microsoft.com/office/drawing/2010/main" val="0"/>
              </a:ext>
            </a:extLst>
          </a:blip>
          <a:srcRect l="1984" t="5983" r="2314" b="3659"/>
          <a:stretch/>
        </p:blipFill>
        <p:spPr bwMode="auto">
          <a:xfrm>
            <a:off x="539552" y="1628800"/>
            <a:ext cx="7332997" cy="51508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8029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dirty="0"/>
              <a:t>1. Mogelijke begrenzingen:</a:t>
            </a:r>
          </a:p>
          <a:p>
            <a:pPr lvl="1"/>
            <a:r>
              <a:rPr lang="nl-BE" dirty="0"/>
              <a:t>Buiten of water</a:t>
            </a:r>
          </a:p>
          <a:p>
            <a:pPr lvl="1"/>
            <a:r>
              <a:rPr lang="nl-BE" dirty="0"/>
              <a:t>Grond</a:t>
            </a:r>
          </a:p>
          <a:p>
            <a:pPr lvl="2"/>
            <a:r>
              <a:rPr lang="nl-BE" dirty="0"/>
              <a:t>Alleen invoeren als er voldoende grondmassa aanwezig is	</a:t>
            </a:r>
          </a:p>
          <a:p>
            <a:pPr lvl="3"/>
            <a:r>
              <a:rPr lang="nl-BE" dirty="0"/>
              <a:t>Geen trap of plantenbak</a:t>
            </a:r>
          </a:p>
          <a:p>
            <a:pPr lvl="1"/>
            <a:r>
              <a:rPr lang="nl-BE" dirty="0"/>
              <a:t>AOR</a:t>
            </a:r>
          </a:p>
          <a:p>
            <a:pPr lvl="1"/>
            <a:r>
              <a:rPr lang="nl-BE" dirty="0"/>
              <a:t>AVR</a:t>
            </a:r>
          </a:p>
          <a:p>
            <a:pPr lvl="1"/>
            <a:r>
              <a:rPr lang="nl-BE" dirty="0"/>
              <a:t>(kruip)kelder</a:t>
            </a:r>
          </a:p>
          <a:p>
            <a:pPr lvl="1"/>
            <a:endParaRPr lang="nl-BE" dirty="0"/>
          </a:p>
          <a:p>
            <a:r>
              <a:rPr lang="nl-BE" b="1" dirty="0"/>
              <a:t>Hoe bepalen?</a:t>
            </a:r>
          </a:p>
          <a:p>
            <a:pPr lvl="1"/>
            <a:r>
              <a:rPr lang="nl-BE" dirty="0"/>
              <a:t>Stappenplan BV en aannames</a:t>
            </a:r>
          </a:p>
          <a:p>
            <a:pPr lvl="1"/>
            <a:endParaRPr lang="nl-BE" b="1" dirty="0"/>
          </a:p>
          <a:p>
            <a:endParaRPr lang="nl-BE" b="1" dirty="0"/>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980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2. Helling:</a:t>
            </a:r>
          </a:p>
          <a:p>
            <a:pPr lvl="1"/>
            <a:r>
              <a:rPr lang="nl-NL" sz="2400"/>
              <a:t>90° ≤ gevel &lt; 165°</a:t>
            </a:r>
          </a:p>
          <a:p>
            <a:pPr lvl="1"/>
            <a:r>
              <a:rPr lang="nl-NL" sz="2400" u="sng"/>
              <a:t>Goed om weten</a:t>
            </a:r>
            <a:r>
              <a:rPr lang="nl-NL" sz="2400"/>
              <a:t>: de helling wordt niet ingevoerd </a:t>
            </a:r>
          </a:p>
          <a:p>
            <a:pPr lvl="2"/>
            <a:r>
              <a:rPr lang="nl-NL" sz="2200"/>
              <a:t>Dient enkel om type schildeel te bepalen</a:t>
            </a:r>
            <a:endParaRPr lang="nl-BE" sz="2200"/>
          </a:p>
          <a:p>
            <a:pPr lvl="1"/>
            <a:endParaRPr lang="nl-BE"/>
          </a:p>
          <a:p>
            <a:r>
              <a:rPr lang="nl-BE" b="1"/>
              <a:t>Hoe bepalen?</a:t>
            </a:r>
          </a:p>
          <a:p>
            <a:pPr lvl="1"/>
            <a:r>
              <a:rPr lang="nl-BE"/>
              <a:t>Meten, via bewijsstukken of  afleiden op basis van gekende hellingen</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F2433B88-EA53-40A4-9B7B-B523CC690FE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207" y="4262846"/>
            <a:ext cx="3919236" cy="2412265"/>
          </a:xfrm>
          <a:prstGeom prst="rect">
            <a:avLst/>
          </a:prstGeom>
          <a:noFill/>
          <a:ln>
            <a:noFill/>
          </a:ln>
        </p:spPr>
      </p:pic>
      <p:sp>
        <p:nvSpPr>
          <p:cNvPr id="9" name="Rechthoek 8">
            <a:extLst>
              <a:ext uri="{FF2B5EF4-FFF2-40B4-BE49-F238E27FC236}">
                <a16:creationId xmlns:a16="http://schemas.microsoft.com/office/drawing/2014/main" id="{F4E02D82-41CA-4174-930B-8E7C50BE7B29}"/>
              </a:ext>
            </a:extLst>
          </p:cNvPr>
          <p:cNvSpPr/>
          <p:nvPr/>
        </p:nvSpPr>
        <p:spPr>
          <a:xfrm>
            <a:off x="4711528" y="4445726"/>
            <a:ext cx="400594" cy="235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3A976334-CBD6-47C8-A21B-3E2B4894F95F}"/>
              </a:ext>
            </a:extLst>
          </p:cNvPr>
          <p:cNvSpPr/>
          <p:nvPr/>
        </p:nvSpPr>
        <p:spPr>
          <a:xfrm>
            <a:off x="6248591" y="5629497"/>
            <a:ext cx="400594" cy="235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ECEF1BFD-12BA-443F-B20D-34358C180592}"/>
              </a:ext>
            </a:extLst>
          </p:cNvPr>
          <p:cNvSpPr/>
          <p:nvPr/>
        </p:nvSpPr>
        <p:spPr>
          <a:xfrm>
            <a:off x="5490945" y="4976949"/>
            <a:ext cx="400594" cy="235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253745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Mogelijke oriëntaties:</a:t>
            </a:r>
          </a:p>
          <a:p>
            <a:pPr lvl="1"/>
            <a:r>
              <a:rPr lang="nl-BE" sz="2400"/>
              <a:t>Noord</a:t>
            </a:r>
          </a:p>
          <a:p>
            <a:pPr lvl="1"/>
            <a:r>
              <a:rPr lang="nl-BE" sz="2400"/>
              <a:t>Noordoost</a:t>
            </a:r>
          </a:p>
          <a:p>
            <a:pPr lvl="1"/>
            <a:r>
              <a:rPr lang="nl-BE" sz="2400"/>
              <a:t>Noordwest</a:t>
            </a:r>
          </a:p>
          <a:p>
            <a:pPr lvl="1"/>
            <a:r>
              <a:rPr lang="nl-BE" sz="2400"/>
              <a:t>Oost</a:t>
            </a:r>
          </a:p>
          <a:p>
            <a:pPr lvl="1"/>
            <a:r>
              <a:rPr lang="nl-BE" sz="2400"/>
              <a:t>Zuid</a:t>
            </a:r>
          </a:p>
          <a:p>
            <a:pPr lvl="1"/>
            <a:r>
              <a:rPr lang="nl-BE" sz="2400"/>
              <a:t>Zuidoost</a:t>
            </a:r>
          </a:p>
          <a:p>
            <a:pPr lvl="1"/>
            <a:r>
              <a:rPr lang="nl-BE" sz="2400"/>
              <a:t>Zuidwest</a:t>
            </a:r>
          </a:p>
          <a:p>
            <a:pPr lvl="1"/>
            <a:r>
              <a:rPr lang="nl-BE" sz="2400"/>
              <a:t>West</a:t>
            </a:r>
          </a:p>
          <a:p>
            <a:pPr lvl="1"/>
            <a:endParaRPr lang="nl-BE"/>
          </a:p>
          <a:p>
            <a:r>
              <a:rPr lang="nl-BE" b="1"/>
              <a:t>Hoe bepalen?</a:t>
            </a:r>
          </a:p>
          <a:p>
            <a:pPr lvl="1"/>
            <a:r>
              <a:rPr lang="nl-BE"/>
              <a:t>Op basis van plan, luchtfoto </a:t>
            </a:r>
            <a:r>
              <a:rPr lang="nl-BE">
                <a:hlinkClick r:id="rId2"/>
              </a:rPr>
              <a:t>www.geopunt.be</a:t>
            </a:r>
            <a:r>
              <a:rPr lang="nl-BE"/>
              <a:t> of met kompas</a:t>
            </a:r>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Afbeelding met circuit, sneeuw, meter&#10;&#10;Automatisch gegenereerde beschrijving">
            <a:extLst>
              <a:ext uri="{FF2B5EF4-FFF2-40B4-BE49-F238E27FC236}">
                <a16:creationId xmlns:a16="http://schemas.microsoft.com/office/drawing/2014/main" id="{D072E90F-0E79-40E6-8DE6-61F3576CE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27" y="1628800"/>
            <a:ext cx="4904153" cy="3428295"/>
          </a:xfrm>
          <a:prstGeom prst="rect">
            <a:avLst/>
          </a:prstGeom>
        </p:spPr>
      </p:pic>
    </p:spTree>
    <p:extLst>
      <p:ext uri="{BB962C8B-B14F-4D97-AF65-F5344CB8AC3E}">
        <p14:creationId xmlns:p14="http://schemas.microsoft.com/office/powerpoint/2010/main" val="37288295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Oriëntatie </a:t>
            </a:r>
            <a:r>
              <a:rPr lang="nl-BE"/>
              <a:t>&gt; vervolg </a:t>
            </a:r>
          </a:p>
          <a:p>
            <a:r>
              <a:rPr lang="nl-BE" b="1"/>
              <a:t>Goed om weten:</a:t>
            </a:r>
          </a:p>
          <a:p>
            <a:pPr lvl="1"/>
            <a:r>
              <a:rPr lang="nl-BE"/>
              <a:t>Bepaal de oriëntatie van de voorgevel</a:t>
            </a:r>
          </a:p>
          <a:p>
            <a:pPr lvl="1"/>
            <a:r>
              <a:rPr lang="nl-BE"/>
              <a:t>De software bepaalt automatisch de oriëntatie van de overige gevels</a:t>
            </a:r>
          </a:p>
          <a:p>
            <a:r>
              <a:rPr lang="nl-BE" b="1"/>
              <a:t>Let op bij schildelen met een </a:t>
            </a:r>
            <a:r>
              <a:rPr lang="nl-BE" b="1">
                <a:solidFill>
                  <a:srgbClr val="FF0000"/>
                </a:solidFill>
              </a:rPr>
              <a:t>afwijkende</a:t>
            </a:r>
            <a:r>
              <a:rPr lang="nl-BE" b="1"/>
              <a:t> oriëntatie:</a:t>
            </a:r>
          </a:p>
          <a:p>
            <a:pPr lvl="1"/>
            <a:r>
              <a:rPr lang="nl-BE" sz="2400"/>
              <a:t>Vb. erkers, gebogen muren</a:t>
            </a:r>
          </a:p>
          <a:p>
            <a:pPr lvl="1"/>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7F782C6-514F-4D31-82B7-4135C5D9E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521" y="4139422"/>
            <a:ext cx="4024790" cy="2606052"/>
          </a:xfrm>
          <a:prstGeom prst="rect">
            <a:avLst/>
          </a:prstGeom>
        </p:spPr>
      </p:pic>
      <p:pic>
        <p:nvPicPr>
          <p:cNvPr id="9" name="Afbeelding 8">
            <a:extLst>
              <a:ext uri="{FF2B5EF4-FFF2-40B4-BE49-F238E27FC236}">
                <a16:creationId xmlns:a16="http://schemas.microsoft.com/office/drawing/2014/main" id="{FF3599C1-7213-4E56-8DCA-165D83DB53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4685" y="4078139"/>
            <a:ext cx="3489763" cy="2667335"/>
          </a:xfrm>
          <a:prstGeom prst="rect">
            <a:avLst/>
          </a:prstGeom>
        </p:spPr>
      </p:pic>
    </p:spTree>
    <p:extLst>
      <p:ext uri="{BB962C8B-B14F-4D97-AF65-F5344CB8AC3E}">
        <p14:creationId xmlns:p14="http://schemas.microsoft.com/office/powerpoint/2010/main" val="13096702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Oriëntatie </a:t>
            </a:r>
            <a:r>
              <a:rPr lang="nl-BE"/>
              <a:t>&gt; vervolg </a:t>
            </a:r>
          </a:p>
          <a:p>
            <a:r>
              <a:rPr lang="nl-BE" b="1"/>
              <a:t>Werkwijze bij </a:t>
            </a:r>
            <a:r>
              <a:rPr lang="nl-BE" b="1">
                <a:solidFill>
                  <a:srgbClr val="FF0000"/>
                </a:solidFill>
              </a:rPr>
              <a:t>gebogen</a:t>
            </a:r>
            <a:r>
              <a:rPr lang="nl-BE" b="1"/>
              <a:t> muren:</a:t>
            </a:r>
          </a:p>
          <a:p>
            <a:pPr lvl="1"/>
            <a:r>
              <a:rPr lang="nl-BE"/>
              <a:t>Bepaal de oriëntatie van de </a:t>
            </a:r>
            <a:r>
              <a:rPr lang="nl-BE" b="1"/>
              <a:t>beglazing</a:t>
            </a:r>
            <a:r>
              <a:rPr lang="nl-BE"/>
              <a:t> in de gebogen muur</a:t>
            </a:r>
          </a:p>
          <a:p>
            <a:pPr lvl="2"/>
            <a:r>
              <a:rPr lang="nl-BE" b="1"/>
              <a:t>Geen</a:t>
            </a:r>
            <a:r>
              <a:rPr lang="nl-BE"/>
              <a:t> venster in muur aanwezig (</a:t>
            </a:r>
            <a:r>
              <a:rPr lang="nl-BE" b="1">
                <a:solidFill>
                  <a:srgbClr val="FF0000"/>
                </a:solidFill>
              </a:rPr>
              <a:t>1</a:t>
            </a:r>
            <a:r>
              <a:rPr lang="nl-BE"/>
              <a:t>)</a:t>
            </a:r>
          </a:p>
          <a:p>
            <a:pPr lvl="3"/>
            <a:r>
              <a:rPr lang="nl-BE"/>
              <a:t>Neem oriëntatie van middelste punt van de muur</a:t>
            </a:r>
          </a:p>
          <a:p>
            <a:pPr lvl="3"/>
            <a:r>
              <a:rPr lang="nl-BE">
                <a:sym typeface="Wingdings" panose="05000000000000000000" pitchFamily="2" charset="2"/>
              </a:rPr>
              <a:t>1 muur invoeren met 1 (afwijkende) oriëntatie</a:t>
            </a:r>
            <a:endParaRPr lang="nl-BE"/>
          </a:p>
          <a:p>
            <a:pPr lvl="2"/>
            <a:r>
              <a:rPr lang="nl-BE" b="1"/>
              <a:t>1</a:t>
            </a:r>
            <a:r>
              <a:rPr lang="nl-BE"/>
              <a:t> Venster aanwezig of alle vensters hebben </a:t>
            </a:r>
            <a:r>
              <a:rPr lang="nl-BE" b="1"/>
              <a:t>dezelfde</a:t>
            </a:r>
            <a:r>
              <a:rPr lang="nl-BE"/>
              <a:t> oriëntatie (</a:t>
            </a:r>
            <a:r>
              <a:rPr lang="nl-BE" b="1">
                <a:solidFill>
                  <a:srgbClr val="FF0000"/>
                </a:solidFill>
              </a:rPr>
              <a:t>2</a:t>
            </a:r>
            <a:r>
              <a:rPr lang="nl-BE"/>
              <a:t>)</a:t>
            </a:r>
          </a:p>
          <a:p>
            <a:pPr lvl="3"/>
            <a:r>
              <a:rPr lang="nl-BE">
                <a:sym typeface="Wingdings" panose="05000000000000000000" pitchFamily="2" charset="2"/>
              </a:rPr>
              <a:t>1 muur invoeren met 1 (afwijkende) oriëntatie</a:t>
            </a:r>
            <a:endParaRPr lang="nl-BE"/>
          </a:p>
          <a:p>
            <a:pPr lvl="2"/>
            <a:r>
              <a:rPr lang="nl-BE"/>
              <a:t>Vensters hebben </a:t>
            </a:r>
            <a:r>
              <a:rPr lang="nl-BE" b="1"/>
              <a:t>verschillende</a:t>
            </a:r>
            <a:r>
              <a:rPr lang="nl-BE"/>
              <a:t> oriëntaties (</a:t>
            </a:r>
            <a:r>
              <a:rPr lang="nl-BE" b="1">
                <a:solidFill>
                  <a:srgbClr val="FF0000"/>
                </a:solidFill>
              </a:rPr>
              <a:t>3</a:t>
            </a:r>
            <a:r>
              <a:rPr lang="nl-BE"/>
              <a:t>)</a:t>
            </a:r>
          </a:p>
          <a:p>
            <a:pPr lvl="3"/>
            <a:r>
              <a:rPr lang="nl-BE">
                <a:sym typeface="Wingdings" panose="05000000000000000000" pitchFamily="2" charset="2"/>
              </a:rPr>
              <a:t>muur </a:t>
            </a:r>
            <a:r>
              <a:rPr lang="nl-BE" u="sng">
                <a:sym typeface="Wingdings" panose="05000000000000000000" pitchFamily="2" charset="2"/>
              </a:rPr>
              <a:t>opdelen</a:t>
            </a:r>
            <a:r>
              <a:rPr lang="nl-BE">
                <a:sym typeface="Wingdings" panose="05000000000000000000" pitchFamily="2" charset="2"/>
              </a:rPr>
              <a:t> per oriëntatie </a:t>
            </a:r>
          </a:p>
          <a:p>
            <a:pPr lvl="3"/>
            <a:r>
              <a:rPr lang="nl-BE">
                <a:sym typeface="Wingdings" panose="05000000000000000000" pitchFamily="2" charset="2"/>
              </a:rPr>
              <a:t>meerdere muren invoeren met elk een eigen (afwijkende) oriëntatie</a:t>
            </a:r>
          </a:p>
          <a:p>
            <a:pPr lvl="1"/>
            <a:r>
              <a:rPr lang="nl-BE"/>
              <a:t>Is beglazing gebogen (</a:t>
            </a:r>
            <a:r>
              <a:rPr lang="nl-BE" b="1">
                <a:solidFill>
                  <a:srgbClr val="FF0000"/>
                </a:solidFill>
              </a:rPr>
              <a:t>4</a:t>
            </a:r>
            <a:r>
              <a:rPr lang="nl-BE"/>
              <a:t>)</a:t>
            </a:r>
          </a:p>
          <a:p>
            <a:pPr lvl="2"/>
            <a:r>
              <a:rPr lang="nl-BE"/>
              <a:t>Neem </a:t>
            </a:r>
            <a:r>
              <a:rPr lang="nl-BE" b="1"/>
              <a:t>middelste</a:t>
            </a:r>
            <a:r>
              <a:rPr lang="nl-BE"/>
              <a:t> punt van </a:t>
            </a:r>
            <a:r>
              <a:rPr lang="nl-BE" err="1"/>
              <a:t>beglaasde</a:t>
            </a:r>
            <a:r>
              <a:rPr lang="nl-BE"/>
              <a:t> oppervlakte om oriëntatie te bepalen</a:t>
            </a:r>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542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a:t>
            </a:fld>
            <a:endParaRPr lang="nl-BE" sz="1100">
              <a:solidFill>
                <a:srgbClr val="105269"/>
              </a:solidFill>
            </a:endParaRPr>
          </a:p>
        </p:txBody>
      </p:sp>
      <p:sp>
        <p:nvSpPr>
          <p:cNvPr id="7" name="Titel 2">
            <a:extLst>
              <a:ext uri="{FF2B5EF4-FFF2-40B4-BE49-F238E27FC236}">
                <a16:creationId xmlns:a16="http://schemas.microsoft.com/office/drawing/2014/main" id="{08AE2C2A-4660-47B0-A070-2D840696476E}"/>
              </a:ext>
            </a:extLst>
          </p:cNvPr>
          <p:cNvSpPr>
            <a:spLocks noGrp="1"/>
          </p:cNvSpPr>
          <p:nvPr>
            <p:ph type="title"/>
          </p:nvPr>
        </p:nvSpPr>
        <p:spPr>
          <a:xfrm>
            <a:off x="539552" y="548680"/>
            <a:ext cx="8352928" cy="1080120"/>
          </a:xfrm>
        </p:spPr>
        <p:txBody>
          <a:bodyPr/>
          <a:lstStyle/>
          <a:p>
            <a:pPr algn="l"/>
            <a:r>
              <a:rPr lang="nl-BE"/>
              <a:t>Permanente openingen (VI.1.1.6)</a:t>
            </a:r>
            <a:endParaRPr lang="nl-BE" u="sng">
              <a:latin typeface="+mj-lt"/>
              <a:ea typeface="Verdana" panose="020B0604030504040204" pitchFamily="34" charset="0"/>
            </a:endParaRPr>
          </a:p>
        </p:txBody>
      </p:sp>
      <p:sp>
        <p:nvSpPr>
          <p:cNvPr id="8" name="Tijdelijke aanduiding voor inhoud 1">
            <a:extLst>
              <a:ext uri="{FF2B5EF4-FFF2-40B4-BE49-F238E27FC236}">
                <a16:creationId xmlns:a16="http://schemas.microsoft.com/office/drawing/2014/main" id="{2AB26005-8E1E-454D-8EB1-EB6AED0566FE}"/>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Permanente opening</a:t>
            </a:r>
          </a:p>
          <a:p>
            <a:pPr lvl="1">
              <a:defRPr/>
            </a:pPr>
            <a:r>
              <a:rPr lang="nl-BE"/>
              <a:t>Opening die je niet kan afsluiten</a:t>
            </a:r>
          </a:p>
          <a:p>
            <a:pPr lvl="2">
              <a:defRPr/>
            </a:pPr>
            <a:r>
              <a:rPr lang="nl-BE"/>
              <a:t>Gat in een vloer, muur of plafond niet door een ongeval ontstaan </a:t>
            </a:r>
          </a:p>
          <a:p>
            <a:pPr lvl="2">
              <a:defRPr/>
            </a:pPr>
            <a:r>
              <a:rPr lang="nl-BE"/>
              <a:t>Binnendeuropening zonder deur maar met gordijn</a:t>
            </a:r>
          </a:p>
          <a:p>
            <a:pPr lvl="2">
              <a:defRPr/>
            </a:pPr>
            <a:r>
              <a:rPr lang="nl-BE"/>
              <a:t>Opening in zoldervloer vb. na verwijderen van zolderluik</a:t>
            </a:r>
          </a:p>
          <a:p>
            <a:pPr lvl="2">
              <a:defRPr/>
            </a:pPr>
            <a:r>
              <a:rPr lang="nl-BE"/>
              <a:t>Opening in muur vb. na verwijderen van muurrooster</a:t>
            </a:r>
          </a:p>
          <a:p>
            <a:pPr lvl="2">
              <a:defRPr/>
            </a:pPr>
            <a:r>
              <a:rPr lang="nl-BE"/>
              <a:t>Openingen die ontstaan doordat constructiedelen niet op elkaar aansluiten</a:t>
            </a:r>
          </a:p>
          <a:p>
            <a:pPr lvl="3">
              <a:defRPr/>
            </a:pPr>
            <a:r>
              <a:rPr lang="nl-BE"/>
              <a:t>opleg van een golfplaat op een muur </a:t>
            </a:r>
          </a:p>
          <a:p>
            <a:pPr lvl="2">
              <a:defRPr/>
            </a:pPr>
            <a:endParaRPr lang="nl-BE"/>
          </a:p>
          <a:p>
            <a:pPr lvl="1">
              <a:defRPr/>
            </a:pPr>
            <a:endParaRPr lang="nl-BE">
              <a:highlight>
                <a:srgbClr val="FFFF00"/>
              </a:highlight>
            </a:endParaRPr>
          </a:p>
          <a:p>
            <a:pPr lvl="2">
              <a:defRPr/>
            </a:pPr>
            <a:endParaRPr lang="nl-BE"/>
          </a:p>
          <a:p>
            <a:pPr lvl="1">
              <a:defRPr/>
            </a:pPr>
            <a:endParaRPr lang="nl-BE"/>
          </a:p>
          <a:p>
            <a:endParaRPr lang="nl-BE"/>
          </a:p>
        </p:txBody>
      </p:sp>
    </p:spTree>
    <p:extLst>
      <p:ext uri="{BB962C8B-B14F-4D97-AF65-F5344CB8AC3E}">
        <p14:creationId xmlns:p14="http://schemas.microsoft.com/office/powerpoint/2010/main" val="373719711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09EE0B93-912B-495B-8D52-93E4CB3A62D2}"/>
              </a:ext>
            </a:extLst>
          </p:cNvPr>
          <p:cNvPicPr/>
          <p:nvPr/>
        </p:nvPicPr>
        <p:blipFill rotWithShape="1">
          <a:blip r:embed="rId2" cstate="print">
            <a:extLst>
              <a:ext uri="{28A0092B-C50C-407E-A947-70E740481C1C}">
                <a14:useLocalDpi xmlns:a14="http://schemas.microsoft.com/office/drawing/2010/main" val="0"/>
              </a:ext>
            </a:extLst>
          </a:blip>
          <a:srcRect t="3663"/>
          <a:stretch/>
        </p:blipFill>
        <p:spPr bwMode="auto">
          <a:xfrm>
            <a:off x="2577601" y="1382486"/>
            <a:ext cx="3725227" cy="5285013"/>
          </a:xfrm>
          <a:prstGeom prst="rect">
            <a:avLst/>
          </a:prstGeom>
          <a:ln>
            <a:noFill/>
          </a:ln>
          <a:extLst>
            <a:ext uri="{53640926-AAD7-44D8-BBD7-CCE9431645EC}">
              <a14:shadowObscured xmlns:a14="http://schemas.microsoft.com/office/drawing/2010/main"/>
            </a:ext>
          </a:extLst>
        </p:spPr>
      </p:pic>
      <p:sp>
        <p:nvSpPr>
          <p:cNvPr id="5" name="Tekstvak 4">
            <a:extLst>
              <a:ext uri="{FF2B5EF4-FFF2-40B4-BE49-F238E27FC236}">
                <a16:creationId xmlns:a16="http://schemas.microsoft.com/office/drawing/2014/main" id="{CCA7D3E0-41F5-4F33-9314-C171FFCCF741}"/>
              </a:ext>
            </a:extLst>
          </p:cNvPr>
          <p:cNvSpPr txBox="1"/>
          <p:nvPr/>
        </p:nvSpPr>
        <p:spPr>
          <a:xfrm>
            <a:off x="2087744" y="4068535"/>
            <a:ext cx="489857" cy="430887"/>
          </a:xfrm>
          <a:prstGeom prst="rect">
            <a:avLst/>
          </a:prstGeom>
          <a:noFill/>
        </p:spPr>
        <p:txBody>
          <a:bodyPr wrap="square" rtlCol="0">
            <a:spAutoFit/>
          </a:bodyPr>
          <a:lstStyle/>
          <a:p>
            <a:r>
              <a:rPr lang="nl-BE" sz="2200" b="1">
                <a:solidFill>
                  <a:srgbClr val="FF0000"/>
                </a:solidFill>
              </a:rPr>
              <a:t>1</a:t>
            </a:r>
          </a:p>
        </p:txBody>
      </p:sp>
      <p:sp>
        <p:nvSpPr>
          <p:cNvPr id="10" name="Tekstvak 9">
            <a:extLst>
              <a:ext uri="{FF2B5EF4-FFF2-40B4-BE49-F238E27FC236}">
                <a16:creationId xmlns:a16="http://schemas.microsoft.com/office/drawing/2014/main" id="{1FE2F621-3CDA-4D37-BBCB-3932B0AEDDEF}"/>
              </a:ext>
            </a:extLst>
          </p:cNvPr>
          <p:cNvSpPr txBox="1"/>
          <p:nvPr/>
        </p:nvSpPr>
        <p:spPr>
          <a:xfrm>
            <a:off x="2041888" y="1469571"/>
            <a:ext cx="489857" cy="430887"/>
          </a:xfrm>
          <a:prstGeom prst="rect">
            <a:avLst/>
          </a:prstGeom>
          <a:noFill/>
        </p:spPr>
        <p:txBody>
          <a:bodyPr wrap="square" rtlCol="0">
            <a:spAutoFit/>
          </a:bodyPr>
          <a:lstStyle/>
          <a:p>
            <a:r>
              <a:rPr lang="nl-BE" sz="2200" b="1">
                <a:solidFill>
                  <a:srgbClr val="FF0000"/>
                </a:solidFill>
              </a:rPr>
              <a:t>2</a:t>
            </a:r>
          </a:p>
        </p:txBody>
      </p:sp>
      <p:sp>
        <p:nvSpPr>
          <p:cNvPr id="11" name="Tekstvak 10">
            <a:extLst>
              <a:ext uri="{FF2B5EF4-FFF2-40B4-BE49-F238E27FC236}">
                <a16:creationId xmlns:a16="http://schemas.microsoft.com/office/drawing/2014/main" id="{DE1E27C4-51E1-4A66-9D49-D7E8663A5ECB}"/>
              </a:ext>
            </a:extLst>
          </p:cNvPr>
          <p:cNvSpPr txBox="1"/>
          <p:nvPr/>
        </p:nvSpPr>
        <p:spPr>
          <a:xfrm>
            <a:off x="2041887" y="2633224"/>
            <a:ext cx="489857" cy="430887"/>
          </a:xfrm>
          <a:prstGeom prst="rect">
            <a:avLst/>
          </a:prstGeom>
          <a:noFill/>
        </p:spPr>
        <p:txBody>
          <a:bodyPr wrap="square" rtlCol="0">
            <a:spAutoFit/>
          </a:bodyPr>
          <a:lstStyle/>
          <a:p>
            <a:r>
              <a:rPr lang="nl-BE" sz="2200" b="1">
                <a:solidFill>
                  <a:srgbClr val="FF0000"/>
                </a:solidFill>
              </a:rPr>
              <a:t>3</a:t>
            </a:r>
          </a:p>
        </p:txBody>
      </p:sp>
      <p:sp>
        <p:nvSpPr>
          <p:cNvPr id="12" name="Tekstvak 11">
            <a:extLst>
              <a:ext uri="{FF2B5EF4-FFF2-40B4-BE49-F238E27FC236}">
                <a16:creationId xmlns:a16="http://schemas.microsoft.com/office/drawing/2014/main" id="{54D87887-4196-4C93-AE14-1864BE4783E2}"/>
              </a:ext>
            </a:extLst>
          </p:cNvPr>
          <p:cNvSpPr txBox="1"/>
          <p:nvPr/>
        </p:nvSpPr>
        <p:spPr>
          <a:xfrm>
            <a:off x="2087744" y="5388429"/>
            <a:ext cx="489857" cy="430887"/>
          </a:xfrm>
          <a:prstGeom prst="rect">
            <a:avLst/>
          </a:prstGeom>
          <a:noFill/>
        </p:spPr>
        <p:txBody>
          <a:bodyPr wrap="square" rtlCol="0">
            <a:spAutoFit/>
          </a:bodyPr>
          <a:lstStyle/>
          <a:p>
            <a:r>
              <a:rPr lang="nl-BE" sz="2200" b="1">
                <a:solidFill>
                  <a:srgbClr val="FF0000"/>
                </a:solidFill>
              </a:rPr>
              <a:t>4</a:t>
            </a:r>
          </a:p>
        </p:txBody>
      </p:sp>
    </p:spTree>
    <p:extLst>
      <p:ext uri="{BB962C8B-B14F-4D97-AF65-F5344CB8AC3E}">
        <p14:creationId xmlns:p14="http://schemas.microsoft.com/office/powerpoint/2010/main" val="36551912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afbeelding&#10;&#10;Automatisch gegenereerde beschrijving">
            <a:extLst>
              <a:ext uri="{FF2B5EF4-FFF2-40B4-BE49-F238E27FC236}">
                <a16:creationId xmlns:a16="http://schemas.microsoft.com/office/drawing/2014/main" id="{8EDDCFC2-7182-4146-8EC9-4F859C428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291" y="3748818"/>
            <a:ext cx="3984686" cy="1663781"/>
          </a:xfrm>
          <a:prstGeom prst="rect">
            <a:avLst/>
          </a:prstGeom>
        </p:spPr>
      </p:pic>
      <p:pic>
        <p:nvPicPr>
          <p:cNvPr id="7" name="Afbeelding 6">
            <a:extLst>
              <a:ext uri="{FF2B5EF4-FFF2-40B4-BE49-F238E27FC236}">
                <a16:creationId xmlns:a16="http://schemas.microsoft.com/office/drawing/2014/main" id="{B32003E5-B84C-4EA5-B2F9-F216687B4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23" y="3207736"/>
            <a:ext cx="8523514" cy="983747"/>
          </a:xfrm>
          <a:prstGeom prst="rect">
            <a:avLst/>
          </a:prstGeom>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Oriëntatie </a:t>
            </a:r>
            <a:r>
              <a:rPr lang="nl-BE"/>
              <a:t>&gt; vervolg </a:t>
            </a:r>
          </a:p>
          <a:p>
            <a:r>
              <a:rPr lang="nl-BE" b="1"/>
              <a:t>Hoe </a:t>
            </a:r>
            <a:r>
              <a:rPr lang="nl-BE" b="1">
                <a:solidFill>
                  <a:srgbClr val="FF0000"/>
                </a:solidFill>
              </a:rPr>
              <a:t>afwijkende </a:t>
            </a:r>
            <a:r>
              <a:rPr lang="nl-BE" b="1"/>
              <a:t>oriëntatie invoeren in de software?</a:t>
            </a:r>
          </a:p>
          <a:p>
            <a:pPr lvl="1"/>
            <a:r>
              <a:rPr lang="nl-BE"/>
              <a:t>1. Maak gevel aan in het verwante gevelvlak</a:t>
            </a:r>
          </a:p>
          <a:p>
            <a:pPr lvl="2"/>
            <a:r>
              <a:rPr lang="nl-BE"/>
              <a:t>Voorgevel, achtergevel, </a:t>
            </a:r>
            <a:r>
              <a:rPr lang="nl-BE" err="1"/>
              <a:t>linkergevel</a:t>
            </a:r>
            <a:r>
              <a:rPr lang="nl-BE"/>
              <a:t>, rechtergevel</a:t>
            </a:r>
          </a:p>
          <a:p>
            <a:pPr lvl="1"/>
            <a:r>
              <a:rPr lang="nl-BE"/>
              <a:t>2. Wijzig de oriëntatie</a:t>
            </a:r>
          </a:p>
          <a:p>
            <a:pPr lvl="1"/>
            <a:endParaRPr lang="nl-BE"/>
          </a:p>
          <a:p>
            <a:pPr lvl="1"/>
            <a:endParaRPr lang="nl-BE"/>
          </a:p>
          <a:p>
            <a:pPr lvl="1"/>
            <a:endParaRPr lang="nl-BE"/>
          </a:p>
          <a:p>
            <a:pPr lvl="1"/>
            <a:endParaRPr lang="nl-BE"/>
          </a:p>
          <a:p>
            <a:pPr lvl="1"/>
            <a:endParaRPr lang="nl-BE"/>
          </a:p>
          <a:p>
            <a:pPr lvl="1"/>
            <a:endParaRPr lang="nl-BE"/>
          </a:p>
          <a:p>
            <a:pPr lvl="1"/>
            <a:r>
              <a:rPr lang="nl-BE"/>
              <a:t>3. Voeg openingen toe met groene </a:t>
            </a:r>
          </a:p>
          <a:p>
            <a:pPr lvl="1"/>
            <a:r>
              <a:rPr lang="nl-BE"/>
              <a:t>4. Vensters = opening van het type ‘glas’</a:t>
            </a:r>
          </a:p>
          <a:p>
            <a:pPr lvl="2"/>
            <a:r>
              <a:rPr lang="nl-BE"/>
              <a:t>Venster neemt automatisch de afwijkende oriëntatie over van de gevel</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hthoek 10">
            <a:extLst>
              <a:ext uri="{FF2B5EF4-FFF2-40B4-BE49-F238E27FC236}">
                <a16:creationId xmlns:a16="http://schemas.microsoft.com/office/drawing/2014/main" id="{DF6C6039-5456-4148-92BF-315190EBA183}"/>
              </a:ext>
            </a:extLst>
          </p:cNvPr>
          <p:cNvSpPr/>
          <p:nvPr/>
        </p:nvSpPr>
        <p:spPr>
          <a:xfrm>
            <a:off x="7040503" y="3290882"/>
            <a:ext cx="1987474" cy="6966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a:extLst>
              <a:ext uri="{FF2B5EF4-FFF2-40B4-BE49-F238E27FC236}">
                <a16:creationId xmlns:a16="http://schemas.microsoft.com/office/drawing/2014/main" id="{306462DC-F043-4412-83A2-546D948AC563}"/>
              </a:ext>
            </a:extLst>
          </p:cNvPr>
          <p:cNvCxnSpPr>
            <a:cxnSpLocks/>
          </p:cNvCxnSpPr>
          <p:nvPr/>
        </p:nvCxnSpPr>
        <p:spPr>
          <a:xfrm flipH="1">
            <a:off x="7760366" y="3987568"/>
            <a:ext cx="544285" cy="287061"/>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Afbeelding 14" descr="Afbeelding met object, klok, meter&#10;&#10;Automatisch gegenereerde beschrijving">
            <a:extLst>
              <a:ext uri="{FF2B5EF4-FFF2-40B4-BE49-F238E27FC236}">
                <a16:creationId xmlns:a16="http://schemas.microsoft.com/office/drawing/2014/main" id="{8B5E2CBF-9FDF-412F-8D43-C96809945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612" y="5127021"/>
            <a:ext cx="574902" cy="534793"/>
          </a:xfrm>
          <a:prstGeom prst="rect">
            <a:avLst/>
          </a:prstGeom>
        </p:spPr>
      </p:pic>
    </p:spTree>
    <p:extLst>
      <p:ext uri="{BB962C8B-B14F-4D97-AF65-F5344CB8AC3E}">
        <p14:creationId xmlns:p14="http://schemas.microsoft.com/office/powerpoint/2010/main" val="33202186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dirty="0"/>
              <a:t>4. Diepte:</a:t>
            </a:r>
          </a:p>
          <a:p>
            <a:pPr lvl="1"/>
            <a:r>
              <a:rPr lang="nl-NL" sz="2400" dirty="0"/>
              <a:t>In te voeren bij muren grenzend aan grond</a:t>
            </a:r>
          </a:p>
          <a:p>
            <a:pPr lvl="1"/>
            <a:r>
              <a:rPr lang="nl-NL" sz="2400" u="sng" dirty="0"/>
              <a:t>Goed om weten</a:t>
            </a:r>
            <a:r>
              <a:rPr lang="nl-NL" sz="2400" dirty="0"/>
              <a:t>: </a:t>
            </a:r>
          </a:p>
          <a:p>
            <a:pPr lvl="2"/>
            <a:r>
              <a:rPr lang="nl-BE" sz="2200" dirty="0">
                <a:solidFill>
                  <a:schemeClr val="accent4"/>
                </a:solidFill>
              </a:rPr>
              <a:t>Muren met een diepte </a:t>
            </a:r>
            <a:r>
              <a:rPr lang="nl-BE" sz="2200" b="1" dirty="0">
                <a:solidFill>
                  <a:schemeClr val="accent4"/>
                </a:solidFill>
              </a:rPr>
              <a:t>&lt; 50cm onder het maaiveld</a:t>
            </a:r>
          </a:p>
          <a:p>
            <a:pPr lvl="3"/>
            <a:r>
              <a:rPr lang="nl-BE" sz="2200" dirty="0">
                <a:solidFill>
                  <a:schemeClr val="accent4"/>
                </a:solidFill>
              </a:rPr>
              <a:t>Grond negeren en beschouwen met begrenzing buiten</a:t>
            </a:r>
          </a:p>
          <a:p>
            <a:pPr lvl="4"/>
            <a:r>
              <a:rPr lang="nl-BE" sz="2200" dirty="0">
                <a:solidFill>
                  <a:schemeClr val="accent4"/>
                </a:solidFill>
              </a:rPr>
              <a:t>Want niet zinvol om het kleine stukje muur afzonderlijk als grond in te voeren.</a:t>
            </a:r>
          </a:p>
          <a:p>
            <a:pPr lvl="2"/>
            <a:r>
              <a:rPr lang="nl-BE" sz="2200" dirty="0"/>
              <a:t>Openingen in muren grenzend aan </a:t>
            </a:r>
            <a:r>
              <a:rPr lang="nl-BE" sz="2200" b="1" dirty="0"/>
              <a:t>grond </a:t>
            </a:r>
            <a:r>
              <a:rPr lang="nl-BE" sz="2200" dirty="0"/>
              <a:t>worden genegeerd en als </a:t>
            </a:r>
            <a:r>
              <a:rPr lang="nl-BE" sz="2200" b="1" dirty="0">
                <a:solidFill>
                  <a:srgbClr val="FF0000"/>
                </a:solidFill>
              </a:rPr>
              <a:t>fictieve muur </a:t>
            </a:r>
            <a:r>
              <a:rPr lang="nl-BE" sz="2200" dirty="0"/>
              <a:t>ingevoerd</a:t>
            </a:r>
            <a:endParaRPr lang="nl-BE" dirty="0"/>
          </a:p>
          <a:p>
            <a:pPr lvl="1"/>
            <a:endParaRPr lang="nl-BE" dirty="0"/>
          </a:p>
          <a:p>
            <a:r>
              <a:rPr lang="nl-BE" b="1" dirty="0"/>
              <a:t>Hoe de diepte bepalen?</a:t>
            </a:r>
          </a:p>
          <a:p>
            <a:pPr lvl="1"/>
            <a:r>
              <a:rPr lang="nl-BE" dirty="0"/>
              <a:t>Meten, via bewijsstukken </a:t>
            </a:r>
          </a:p>
          <a:p>
            <a:pPr marL="288000" lvl="1" indent="0">
              <a:buNone/>
            </a:pPr>
            <a:r>
              <a:rPr lang="nl-BE" dirty="0"/>
              <a:t>of afleiden op basis van </a:t>
            </a:r>
          </a:p>
          <a:p>
            <a:pPr marL="288000" lvl="1" indent="0">
              <a:buNone/>
            </a:pPr>
            <a:r>
              <a:rPr lang="nl-BE" dirty="0"/>
              <a:t>gekende afmetingen</a:t>
            </a:r>
          </a:p>
          <a:p>
            <a:pPr lvl="1"/>
            <a:endParaRPr lang="nl-BE" b="1" dirty="0"/>
          </a:p>
          <a:p>
            <a:endParaRPr lang="nl-BE" b="1"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Gevels</a:t>
            </a:r>
            <a:r>
              <a:rPr lang="nl-BE"/>
              <a:t> (IV.3.4.1)</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E19DE128-9D19-4F86-A753-14AAD3E948F8}"/>
              </a:ext>
            </a:extLst>
          </p:cNvPr>
          <p:cNvPicPr/>
          <p:nvPr/>
        </p:nvPicPr>
        <p:blipFill rotWithShape="1">
          <a:blip r:embed="rId2" cstate="print">
            <a:extLst>
              <a:ext uri="{28A0092B-C50C-407E-A947-70E740481C1C}">
                <a14:useLocalDpi xmlns:a14="http://schemas.microsoft.com/office/drawing/2010/main" val="0"/>
              </a:ext>
            </a:extLst>
          </a:blip>
          <a:srcRect l="18443"/>
          <a:stretch/>
        </p:blipFill>
        <p:spPr bwMode="auto">
          <a:xfrm>
            <a:off x="5437714" y="4483866"/>
            <a:ext cx="3706286" cy="2374134"/>
          </a:xfrm>
          <a:prstGeom prst="rect">
            <a:avLst/>
          </a:prstGeom>
          <a:noFill/>
          <a:ln>
            <a:noFill/>
          </a:ln>
        </p:spPr>
      </p:pic>
    </p:spTree>
    <p:extLst>
      <p:ext uri="{BB962C8B-B14F-4D97-AF65-F5344CB8AC3E}">
        <p14:creationId xmlns:p14="http://schemas.microsoft.com/office/powerpoint/2010/main" val="11659101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6202BE7-A21C-464B-AB6D-0CB2A58C8D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3073" y="3280121"/>
            <a:ext cx="6490927" cy="3228336"/>
          </a:xfrm>
          <a:prstGeom prst="rect">
            <a:avLst/>
          </a:prstGeom>
          <a:noFill/>
          <a:ln>
            <a:noFill/>
          </a:ln>
        </p:spPr>
      </p:pic>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1. Mogelijke begrenzingen:</a:t>
            </a:r>
          </a:p>
          <a:p>
            <a:pPr lvl="1"/>
            <a:r>
              <a:rPr lang="nl-BE"/>
              <a:t>Buiten of water</a:t>
            </a:r>
          </a:p>
          <a:p>
            <a:pPr lvl="1"/>
            <a:r>
              <a:rPr lang="nl-BE"/>
              <a:t>Grond</a:t>
            </a:r>
          </a:p>
          <a:p>
            <a:pPr lvl="1"/>
            <a:r>
              <a:rPr lang="nl-BE"/>
              <a:t>AOR</a:t>
            </a:r>
          </a:p>
          <a:p>
            <a:pPr lvl="1"/>
            <a:r>
              <a:rPr lang="nl-BE"/>
              <a:t>AVR</a:t>
            </a:r>
          </a:p>
          <a:p>
            <a:pPr lvl="1"/>
            <a:r>
              <a:rPr lang="nl-BE"/>
              <a:t>(kruip)kelder</a:t>
            </a:r>
          </a:p>
          <a:p>
            <a:pPr lvl="1"/>
            <a:endParaRPr lang="nl-BE"/>
          </a:p>
          <a:p>
            <a:r>
              <a:rPr lang="nl-BE" b="1"/>
              <a:t>Hoe bepalen?</a:t>
            </a:r>
          </a:p>
          <a:p>
            <a:pPr lvl="1"/>
            <a:r>
              <a:rPr lang="nl-BE"/>
              <a:t>Stappenplan BV en aannames</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44393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2. Helling:</a:t>
            </a:r>
          </a:p>
          <a:p>
            <a:pPr lvl="1"/>
            <a:r>
              <a:rPr lang="nl-NL" sz="2400"/>
              <a:t>165° ≤ vloer ≤ 180°</a:t>
            </a:r>
          </a:p>
          <a:p>
            <a:pPr lvl="1"/>
            <a:r>
              <a:rPr lang="nl-NL" sz="2400" u="sng"/>
              <a:t>Goed om weten</a:t>
            </a:r>
            <a:r>
              <a:rPr lang="nl-NL" sz="2400"/>
              <a:t>: de helling wordt niet ingevoerd </a:t>
            </a:r>
          </a:p>
          <a:p>
            <a:pPr lvl="2"/>
            <a:r>
              <a:rPr lang="nl-NL" sz="2200"/>
              <a:t>Dient enkel om type schildeel te bepalen</a:t>
            </a:r>
            <a:endParaRPr lang="nl-BE" sz="2200"/>
          </a:p>
          <a:p>
            <a:pPr lvl="1"/>
            <a:endParaRPr lang="nl-BE"/>
          </a:p>
          <a:p>
            <a:r>
              <a:rPr lang="nl-BE" b="1"/>
              <a:t>Hoe bepalen?</a:t>
            </a:r>
          </a:p>
          <a:p>
            <a:pPr lvl="1"/>
            <a:r>
              <a:rPr lang="nl-BE"/>
              <a:t>Meten, via bewijsstukken of  afleiden op basis van gekende hellingen</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F2433B88-EA53-40A4-9B7B-B523CC690FE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2207" y="4262846"/>
            <a:ext cx="3919236" cy="2412265"/>
          </a:xfrm>
          <a:prstGeom prst="rect">
            <a:avLst/>
          </a:prstGeom>
          <a:noFill/>
          <a:ln>
            <a:noFill/>
          </a:ln>
        </p:spPr>
      </p:pic>
      <p:sp>
        <p:nvSpPr>
          <p:cNvPr id="9" name="Rechthoek 8">
            <a:extLst>
              <a:ext uri="{FF2B5EF4-FFF2-40B4-BE49-F238E27FC236}">
                <a16:creationId xmlns:a16="http://schemas.microsoft.com/office/drawing/2014/main" id="{F4E02D82-41CA-4174-930B-8E7C50BE7B29}"/>
              </a:ext>
            </a:extLst>
          </p:cNvPr>
          <p:cNvSpPr/>
          <p:nvPr/>
        </p:nvSpPr>
        <p:spPr>
          <a:xfrm>
            <a:off x="6248591" y="6046918"/>
            <a:ext cx="400594" cy="235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3A976334-CBD6-47C8-A21B-3E2B4894F95F}"/>
              </a:ext>
            </a:extLst>
          </p:cNvPr>
          <p:cNvSpPr/>
          <p:nvPr/>
        </p:nvSpPr>
        <p:spPr>
          <a:xfrm>
            <a:off x="6248591" y="5629497"/>
            <a:ext cx="400594" cy="235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4164552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Mogelijke oriëntaties:</a:t>
            </a:r>
          </a:p>
          <a:p>
            <a:pPr lvl="1"/>
            <a:r>
              <a:rPr lang="nl-BE" sz="2400"/>
              <a:t>Er wordt geen oriëntatie bepaald bij vloeren</a:t>
            </a:r>
          </a:p>
          <a:p>
            <a:pPr lvl="1"/>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59334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4. Diepte:</a:t>
            </a:r>
          </a:p>
          <a:p>
            <a:pPr lvl="1"/>
            <a:r>
              <a:rPr lang="nl-NL" sz="2400"/>
              <a:t>In te voeren bij ingegraven vloeren</a:t>
            </a:r>
          </a:p>
          <a:p>
            <a:pPr lvl="1"/>
            <a:r>
              <a:rPr lang="nl-NL" sz="2400" b="1"/>
              <a:t>Afstand tussen het maaiveld en de </a:t>
            </a:r>
            <a:r>
              <a:rPr lang="nl-NL" sz="2400" b="1">
                <a:solidFill>
                  <a:srgbClr val="FF0000"/>
                </a:solidFill>
              </a:rPr>
              <a:t>onderzijde</a:t>
            </a:r>
            <a:r>
              <a:rPr lang="nl-NL" sz="2400" b="1"/>
              <a:t> van de vloer op volle grond</a:t>
            </a:r>
          </a:p>
          <a:p>
            <a:pPr lvl="1"/>
            <a:r>
              <a:rPr lang="nl-NL" sz="2400" u="sng"/>
              <a:t>Goed om weten</a:t>
            </a:r>
            <a:r>
              <a:rPr lang="nl-NL" sz="2400"/>
              <a:t>: </a:t>
            </a:r>
          </a:p>
          <a:p>
            <a:pPr lvl="2"/>
            <a:r>
              <a:rPr lang="nl-BE" sz="2200"/>
              <a:t>Diepten </a:t>
            </a:r>
            <a:r>
              <a:rPr lang="nl-BE" sz="2200" b="1">
                <a:solidFill>
                  <a:srgbClr val="FF0000"/>
                </a:solidFill>
              </a:rPr>
              <a:t>&lt; 50cm </a:t>
            </a:r>
            <a:r>
              <a:rPr lang="nl-BE" sz="2200"/>
              <a:t>moeten niet worden ingevoerd </a:t>
            </a:r>
            <a:r>
              <a:rPr lang="nl-BE" sz="2200">
                <a:sym typeface="Wingdings" panose="05000000000000000000" pitchFamily="2" charset="2"/>
              </a:rPr>
              <a:t> 0</a:t>
            </a:r>
            <a:endParaRPr lang="nl-BE" sz="2200"/>
          </a:p>
          <a:p>
            <a:pPr lvl="2"/>
            <a:r>
              <a:rPr lang="nl-BE" sz="2200"/>
              <a:t>Openingen in vloeren worden genegeerd en als </a:t>
            </a:r>
            <a:r>
              <a:rPr lang="nl-BE" sz="2200" b="1">
                <a:solidFill>
                  <a:srgbClr val="FF0000"/>
                </a:solidFill>
              </a:rPr>
              <a:t>fictieve vloer </a:t>
            </a:r>
            <a:r>
              <a:rPr lang="nl-BE" sz="2200"/>
              <a:t>ingevoerd</a:t>
            </a:r>
          </a:p>
          <a:p>
            <a:pPr lvl="1"/>
            <a:endParaRPr lang="nl-BE"/>
          </a:p>
          <a:p>
            <a:r>
              <a:rPr lang="nl-BE" b="1"/>
              <a:t>Hoe de diepte bepalen?</a:t>
            </a:r>
          </a:p>
          <a:p>
            <a:pPr lvl="1"/>
            <a:r>
              <a:rPr lang="nl-BE"/>
              <a:t>Meten, via bewijsstukken of afleiden op basis van gekende afmetingen</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Afbeelding met klok&#10;&#10;Automatisch gegenereerde beschrijving">
            <a:extLst>
              <a:ext uri="{FF2B5EF4-FFF2-40B4-BE49-F238E27FC236}">
                <a16:creationId xmlns:a16="http://schemas.microsoft.com/office/drawing/2014/main" id="{618D0A71-DB35-4F43-89AD-739BDD9EE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908" y="5680378"/>
            <a:ext cx="6188777" cy="1177622"/>
          </a:xfrm>
          <a:prstGeom prst="rect">
            <a:avLst/>
          </a:prstGeom>
        </p:spPr>
      </p:pic>
    </p:spTree>
    <p:extLst>
      <p:ext uri="{BB962C8B-B14F-4D97-AF65-F5344CB8AC3E}">
        <p14:creationId xmlns:p14="http://schemas.microsoft.com/office/powerpoint/2010/main" val="174993499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5. Perimeter:</a:t>
            </a:r>
          </a:p>
          <a:p>
            <a:pPr lvl="1"/>
            <a:r>
              <a:rPr lang="nl-NL" sz="2400"/>
              <a:t>In te voeren bij ingegraven vloeren én vloeren op volle grond</a:t>
            </a:r>
          </a:p>
          <a:p>
            <a:pPr lvl="1"/>
            <a:r>
              <a:rPr lang="nl-NL" sz="2400" b="1"/>
              <a:t>Som van de alle zijden van de grondomtrek van de vloer die grenzen aan </a:t>
            </a:r>
            <a:r>
              <a:rPr lang="nl-NL" sz="2400" b="1">
                <a:solidFill>
                  <a:srgbClr val="FF0000"/>
                </a:solidFill>
              </a:rPr>
              <a:t>buiten</a:t>
            </a:r>
            <a:r>
              <a:rPr lang="nl-NL" sz="2400" b="1"/>
              <a:t> of </a:t>
            </a:r>
            <a:r>
              <a:rPr lang="nl-NL" sz="2400" b="1">
                <a:solidFill>
                  <a:srgbClr val="FF0000"/>
                </a:solidFill>
              </a:rPr>
              <a:t>AOR</a:t>
            </a:r>
          </a:p>
          <a:p>
            <a:pPr lvl="1"/>
            <a:r>
              <a:rPr lang="nl-NL" sz="2400"/>
              <a:t>Bij ingegraven vloeren die onder het maaiveld liggen, moet je kijken naar de begrenzing die zich </a:t>
            </a:r>
            <a:r>
              <a:rPr lang="nl-NL" sz="2400" b="1"/>
              <a:t>boven </a:t>
            </a:r>
            <a:r>
              <a:rPr lang="nl-NL" sz="2400"/>
              <a:t>het maaiveld bevindt</a:t>
            </a:r>
          </a:p>
          <a:p>
            <a:pPr lvl="1"/>
            <a:endParaRPr lang="nl-BE"/>
          </a:p>
          <a:p>
            <a:r>
              <a:rPr lang="nl-BE" b="1"/>
              <a:t>Hoe de perimeter bepalen?</a:t>
            </a:r>
          </a:p>
          <a:p>
            <a:pPr lvl="1"/>
            <a:r>
              <a:rPr lang="nl-BE"/>
              <a:t>Meten, via bewijsstukken of afleiden op basis van gekende afmetingen</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4124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5. Perimeter: Bijzonder geval</a:t>
            </a:r>
          </a:p>
          <a:p>
            <a:pPr lvl="1"/>
            <a:r>
              <a:rPr lang="nl-NL" sz="2400"/>
              <a:t>Vloer is bovengronds volledig omgeven door </a:t>
            </a:r>
            <a:r>
              <a:rPr lang="nl-NL" sz="2400" err="1"/>
              <a:t>binnenomgeving</a:t>
            </a:r>
            <a:endParaRPr lang="nl-NL" sz="2400"/>
          </a:p>
          <a:p>
            <a:pPr lvl="1"/>
            <a:r>
              <a:rPr lang="nl-BE" u="sng"/>
              <a:t>Werkwijze</a:t>
            </a:r>
            <a:r>
              <a:rPr lang="nl-BE"/>
              <a:t>:</a:t>
            </a:r>
          </a:p>
          <a:p>
            <a:pPr lvl="2"/>
            <a:r>
              <a:rPr lang="nl-BE"/>
              <a:t>Neem volledige omtrek van de vloer (in meter) en deel door 10</a:t>
            </a:r>
          </a:p>
          <a:p>
            <a:pPr lvl="2"/>
            <a:r>
              <a:rPr lang="nl-BE"/>
              <a:t>Perimeter vloer op grond = (2.L1 + 2.L2) / 10</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descr="Afbeelding met schermafbeelding&#10;&#10;Automatisch gegenereerde beschrijving">
            <a:extLst>
              <a:ext uri="{FF2B5EF4-FFF2-40B4-BE49-F238E27FC236}">
                <a16:creationId xmlns:a16="http://schemas.microsoft.com/office/drawing/2014/main" id="{A3A43D35-C297-4130-9F87-BF18DA982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940" y="3715223"/>
            <a:ext cx="4292374" cy="3027954"/>
          </a:xfrm>
          <a:prstGeom prst="rect">
            <a:avLst/>
          </a:prstGeom>
        </p:spPr>
      </p:pic>
    </p:spTree>
    <p:extLst>
      <p:ext uri="{BB962C8B-B14F-4D97-AF65-F5344CB8AC3E}">
        <p14:creationId xmlns:p14="http://schemas.microsoft.com/office/powerpoint/2010/main" val="7806386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Perimeter (IV.3.4.2.3)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4032448" cy="4248472"/>
          </a:xfrm>
        </p:spPr>
        <p:txBody>
          <a:bodyPr/>
          <a:lstStyle/>
          <a:p>
            <a:r>
              <a:rPr lang="nl-BE" b="1"/>
              <a:t>Alleenstaande woning met vloer op volle grond</a:t>
            </a:r>
          </a:p>
          <a:p>
            <a:pPr lvl="1"/>
            <a:r>
              <a:rPr lang="nl-BE"/>
              <a:t>Perimeter = volledige omtrek</a:t>
            </a:r>
          </a:p>
          <a:p>
            <a:pPr lvl="1"/>
            <a:endParaRPr lang="nl-BE"/>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tafel, bed&#10;&#10;Automatisch gegenereerde beschrijving">
            <a:extLst>
              <a:ext uri="{FF2B5EF4-FFF2-40B4-BE49-F238E27FC236}">
                <a16:creationId xmlns:a16="http://schemas.microsoft.com/office/drawing/2014/main" id="{4E5A1CD0-ED77-4D65-B607-877AA95E8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391" y="1515105"/>
            <a:ext cx="4700089" cy="5076889"/>
          </a:xfrm>
          <a:prstGeom prst="rect">
            <a:avLst/>
          </a:prstGeom>
        </p:spPr>
      </p:pic>
      <p:pic>
        <p:nvPicPr>
          <p:cNvPr id="11" name="Afbeelding 10" descr="Afbeelding met hek, gebouw, houten, gras&#10;&#10;Automatisch gegenereerde beschrijving">
            <a:extLst>
              <a:ext uri="{FF2B5EF4-FFF2-40B4-BE49-F238E27FC236}">
                <a16:creationId xmlns:a16="http://schemas.microsoft.com/office/drawing/2014/main" id="{FE7D0571-C055-4F57-9F57-015F2BC79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12" y="4974130"/>
            <a:ext cx="4078919" cy="1731559"/>
          </a:xfrm>
          <a:prstGeom prst="rect">
            <a:avLst/>
          </a:prstGeom>
        </p:spPr>
      </p:pic>
    </p:spTree>
    <p:extLst>
      <p:ext uri="{BB962C8B-B14F-4D97-AF65-F5344CB8AC3E}">
        <p14:creationId xmlns:p14="http://schemas.microsoft.com/office/powerpoint/2010/main" val="268188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a:t>
            </a:fld>
            <a:endParaRPr lang="nl-BE" sz="1100">
              <a:solidFill>
                <a:srgbClr val="105269"/>
              </a:solidFill>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00" y="1137920"/>
            <a:ext cx="2319210" cy="4747354"/>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631" y="1137919"/>
            <a:ext cx="2729050" cy="4747355"/>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963" y="1386673"/>
            <a:ext cx="2532713" cy="4498601"/>
          </a:xfrm>
          <a:prstGeom prst="rect">
            <a:avLst/>
          </a:prstGeom>
        </p:spPr>
      </p:pic>
      <p:sp>
        <p:nvSpPr>
          <p:cNvPr id="7" name="Titel 2">
            <a:extLst>
              <a:ext uri="{FF2B5EF4-FFF2-40B4-BE49-F238E27FC236}">
                <a16:creationId xmlns:a16="http://schemas.microsoft.com/office/drawing/2014/main" id="{08AE2C2A-4660-47B0-A070-2D840696476E}"/>
              </a:ext>
            </a:extLst>
          </p:cNvPr>
          <p:cNvSpPr>
            <a:spLocks noGrp="1"/>
          </p:cNvSpPr>
          <p:nvPr>
            <p:ph type="title"/>
          </p:nvPr>
        </p:nvSpPr>
        <p:spPr>
          <a:xfrm>
            <a:off x="539552" y="548680"/>
            <a:ext cx="8352928" cy="1080120"/>
          </a:xfrm>
        </p:spPr>
        <p:txBody>
          <a:bodyPr/>
          <a:lstStyle/>
          <a:p>
            <a:pPr algn="l"/>
            <a:r>
              <a:rPr lang="nl-BE"/>
              <a:t>Permanente openingen (VI.1.1.6)</a:t>
            </a:r>
            <a:endParaRPr lang="nl-BE" u="sng">
              <a:latin typeface="+mj-lt"/>
              <a:ea typeface="Verdana" panose="020B0604030504040204" pitchFamily="34" charset="0"/>
            </a:endParaRPr>
          </a:p>
        </p:txBody>
      </p:sp>
      <p:sp>
        <p:nvSpPr>
          <p:cNvPr id="8" name="Tijdelijke aanduiding voor inhoud 1">
            <a:extLst>
              <a:ext uri="{FF2B5EF4-FFF2-40B4-BE49-F238E27FC236}">
                <a16:creationId xmlns:a16="http://schemas.microsoft.com/office/drawing/2014/main" id="{3CE956D1-81DF-494B-B3E7-ADE9AAD0F057}"/>
              </a:ext>
            </a:extLst>
          </p:cNvPr>
          <p:cNvSpPr>
            <a:spLocks noGrp="1"/>
          </p:cNvSpPr>
          <p:nvPr>
            <p:ph sz="half" idx="2"/>
          </p:nvPr>
        </p:nvSpPr>
        <p:spPr>
          <a:xfrm>
            <a:off x="569300" y="5120640"/>
            <a:ext cx="2300049" cy="764634"/>
          </a:xfrm>
        </p:spPr>
        <p:txBody>
          <a:bodyPr/>
          <a:lstStyle/>
          <a:p>
            <a:pPr marL="288000" lvl="1">
              <a:buSzPct val="90000"/>
              <a:buBlip>
                <a:blip r:embed="rId5"/>
              </a:buBlip>
              <a:defRPr/>
            </a:pPr>
            <a:r>
              <a:rPr lang="nl-BE" b="1">
                <a:solidFill>
                  <a:schemeClr val="bg1"/>
                </a:solidFill>
              </a:rPr>
              <a:t>Binnenopening</a:t>
            </a:r>
          </a:p>
          <a:p>
            <a:pPr marL="0" lvl="1" indent="0">
              <a:buSzPct val="90000"/>
              <a:buNone/>
              <a:defRPr/>
            </a:pPr>
            <a:r>
              <a:rPr lang="nl-BE" b="1">
                <a:solidFill>
                  <a:schemeClr val="bg1"/>
                </a:solidFill>
              </a:rPr>
              <a:t>met gordijn</a:t>
            </a:r>
          </a:p>
          <a:p>
            <a:pPr lvl="1">
              <a:defRPr/>
            </a:pPr>
            <a:endParaRPr lang="nl-BE">
              <a:solidFill>
                <a:schemeClr val="bg1"/>
              </a:solidFill>
              <a:highlight>
                <a:srgbClr val="FFFF00"/>
              </a:highlight>
            </a:endParaRPr>
          </a:p>
          <a:p>
            <a:pPr lvl="2">
              <a:defRPr/>
            </a:pPr>
            <a:endParaRPr lang="nl-BE">
              <a:solidFill>
                <a:schemeClr val="bg1"/>
              </a:solidFill>
            </a:endParaRPr>
          </a:p>
          <a:p>
            <a:pPr lvl="1">
              <a:defRPr/>
            </a:pPr>
            <a:endParaRPr lang="nl-BE"/>
          </a:p>
          <a:p>
            <a:endParaRPr lang="nl-BE"/>
          </a:p>
        </p:txBody>
      </p:sp>
      <p:sp>
        <p:nvSpPr>
          <p:cNvPr id="10" name="Tijdelijke aanduiding voor inhoud 1">
            <a:extLst>
              <a:ext uri="{FF2B5EF4-FFF2-40B4-BE49-F238E27FC236}">
                <a16:creationId xmlns:a16="http://schemas.microsoft.com/office/drawing/2014/main" id="{72ADD9B9-76B0-4152-AC6B-069C2ACFCF5E}"/>
              </a:ext>
            </a:extLst>
          </p:cNvPr>
          <p:cNvSpPr txBox="1">
            <a:spLocks/>
          </p:cNvSpPr>
          <p:nvPr/>
        </p:nvSpPr>
        <p:spPr>
          <a:xfrm>
            <a:off x="3262540" y="4927600"/>
            <a:ext cx="2300049" cy="957674"/>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5"/>
              </a:buBlip>
              <a:defRPr/>
            </a:pPr>
            <a:r>
              <a:rPr lang="nl-BE" b="1">
                <a:solidFill>
                  <a:schemeClr val="bg1"/>
                </a:solidFill>
              </a:rPr>
              <a:t>Zoldervloer-</a:t>
            </a:r>
            <a:r>
              <a:rPr lang="nl-BE" b="1"/>
              <a:t>opening zonder zolderluik</a:t>
            </a:r>
            <a:endParaRPr lang="nl-BE"/>
          </a:p>
        </p:txBody>
      </p:sp>
      <p:sp>
        <p:nvSpPr>
          <p:cNvPr id="11" name="Tijdelijke aanduiding voor inhoud 1">
            <a:extLst>
              <a:ext uri="{FF2B5EF4-FFF2-40B4-BE49-F238E27FC236}">
                <a16:creationId xmlns:a16="http://schemas.microsoft.com/office/drawing/2014/main" id="{E441CDFF-0298-4C52-A371-1FE52ECF663F}"/>
              </a:ext>
            </a:extLst>
          </p:cNvPr>
          <p:cNvSpPr txBox="1">
            <a:spLocks/>
          </p:cNvSpPr>
          <p:nvPr/>
        </p:nvSpPr>
        <p:spPr>
          <a:xfrm>
            <a:off x="6316711" y="5089010"/>
            <a:ext cx="2300049" cy="764634"/>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5"/>
              </a:buBlip>
              <a:defRPr/>
            </a:pPr>
            <a:r>
              <a:rPr lang="nl-BE" b="1">
                <a:solidFill>
                  <a:schemeClr val="bg1"/>
                </a:solidFill>
              </a:rPr>
              <a:t>Binnenopening</a:t>
            </a:r>
          </a:p>
          <a:p>
            <a:pPr marL="0" lvl="1" indent="0">
              <a:buSzPct val="90000"/>
              <a:buFontTx/>
              <a:buNone/>
              <a:defRPr/>
            </a:pPr>
            <a:r>
              <a:rPr lang="nl-BE" b="1">
                <a:solidFill>
                  <a:schemeClr val="bg1"/>
                </a:solidFill>
              </a:rPr>
              <a:t>Zonder deur</a:t>
            </a:r>
          </a:p>
          <a:p>
            <a:pPr lvl="1">
              <a:defRPr/>
            </a:pPr>
            <a:endParaRPr lang="nl-BE">
              <a:solidFill>
                <a:schemeClr val="bg1"/>
              </a:solidFill>
              <a:highlight>
                <a:srgbClr val="FFFF00"/>
              </a:highlight>
            </a:endParaRPr>
          </a:p>
          <a:p>
            <a:pPr lvl="2">
              <a:defRPr/>
            </a:pPr>
            <a:endParaRPr lang="nl-BE">
              <a:solidFill>
                <a:schemeClr val="bg1"/>
              </a:solidFill>
            </a:endParaRPr>
          </a:p>
          <a:p>
            <a:pPr lvl="1">
              <a:defRPr/>
            </a:pPr>
            <a:endParaRPr lang="nl-BE"/>
          </a:p>
          <a:p>
            <a:endParaRPr lang="nl-BE"/>
          </a:p>
        </p:txBody>
      </p:sp>
    </p:spTree>
    <p:extLst>
      <p:ext uri="{BB962C8B-B14F-4D97-AF65-F5344CB8AC3E}">
        <p14:creationId xmlns:p14="http://schemas.microsoft.com/office/powerpoint/2010/main" val="27242396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Perimeter (IV.3.4.2.3)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4032448" cy="4248472"/>
          </a:xfrm>
        </p:spPr>
        <p:txBody>
          <a:bodyPr/>
          <a:lstStyle/>
          <a:p>
            <a:r>
              <a:rPr lang="nl-BE" b="1"/>
              <a:t>Halfopen woning met vloer op volle grond en AOR</a:t>
            </a:r>
          </a:p>
          <a:p>
            <a:pPr lvl="1"/>
            <a:r>
              <a:rPr lang="nl-BE"/>
              <a:t>Perimeter = som van de omtrekdelen die grenzen aan buiten of AOR</a:t>
            </a:r>
          </a:p>
          <a:p>
            <a:pPr lvl="1"/>
            <a:endParaRPr lang="nl-BE"/>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Afbeelding met tafel&#10;&#10;Automatisch gegenereerde beschrijving">
            <a:extLst>
              <a:ext uri="{FF2B5EF4-FFF2-40B4-BE49-F238E27FC236}">
                <a16:creationId xmlns:a16="http://schemas.microsoft.com/office/drawing/2014/main" id="{6AC40C4D-286C-484A-8A45-A6AD58769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713660"/>
            <a:ext cx="4176464" cy="4809342"/>
          </a:xfrm>
          <a:prstGeom prst="rect">
            <a:avLst/>
          </a:prstGeom>
        </p:spPr>
      </p:pic>
    </p:spTree>
    <p:extLst>
      <p:ext uri="{BB962C8B-B14F-4D97-AF65-F5344CB8AC3E}">
        <p14:creationId xmlns:p14="http://schemas.microsoft.com/office/powerpoint/2010/main" val="180491123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Perimeter (IV.3.4.2.3)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4032448" cy="4248472"/>
          </a:xfrm>
        </p:spPr>
        <p:txBody>
          <a:bodyPr/>
          <a:lstStyle/>
          <a:p>
            <a:r>
              <a:rPr lang="nl-BE" b="1"/>
              <a:t>Rijwoning met vloer op volle grond</a:t>
            </a:r>
          </a:p>
          <a:p>
            <a:pPr lvl="1"/>
            <a:r>
              <a:rPr lang="nl-BE"/>
              <a:t>Perimeter = som van de omtrekdelen die grenzen aan buiten</a:t>
            </a:r>
          </a:p>
          <a:p>
            <a:pPr lvl="1"/>
            <a:endParaRPr lang="nl-BE"/>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tafel&#10;&#10;Automatisch gegenereerde beschrijving">
            <a:extLst>
              <a:ext uri="{FF2B5EF4-FFF2-40B4-BE49-F238E27FC236}">
                <a16:creationId xmlns:a16="http://schemas.microsoft.com/office/drawing/2014/main" id="{A097F3ED-138F-4BA5-B9DB-8A1BBE9CB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915" y="1335166"/>
            <a:ext cx="3494314" cy="5377477"/>
          </a:xfrm>
          <a:prstGeom prst="rect">
            <a:avLst/>
          </a:prstGeom>
        </p:spPr>
      </p:pic>
    </p:spTree>
    <p:extLst>
      <p:ext uri="{BB962C8B-B14F-4D97-AF65-F5344CB8AC3E}">
        <p14:creationId xmlns:p14="http://schemas.microsoft.com/office/powerpoint/2010/main" val="100222235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Diepte en perimeter: Bijzondere gevallen</a:t>
            </a:r>
          </a:p>
          <a:p>
            <a:pPr lvl="1"/>
            <a:r>
              <a:rPr lang="nl-NL" sz="2400"/>
              <a:t>A. Vloer op volle grond in </a:t>
            </a:r>
            <a:r>
              <a:rPr lang="nl-NL" sz="2400" b="1"/>
              <a:t>meerdere niveaus</a:t>
            </a:r>
          </a:p>
          <a:p>
            <a:pPr lvl="2"/>
            <a:r>
              <a:rPr lang="nl-NL" sz="2200"/>
              <a:t>Vb. zitkuil in leefruimte, onderste niveau van split level woning</a:t>
            </a:r>
          </a:p>
          <a:p>
            <a:pPr lvl="1"/>
            <a:r>
              <a:rPr lang="nl-NL" sz="2200" u="sng"/>
              <a:t>Werkwijze</a:t>
            </a:r>
            <a:r>
              <a:rPr lang="nl-NL" sz="2200"/>
              <a:t>: </a:t>
            </a:r>
          </a:p>
          <a:p>
            <a:pPr lvl="2"/>
            <a:r>
              <a:rPr lang="nl-NL"/>
              <a:t>Vloer </a:t>
            </a:r>
            <a:r>
              <a:rPr lang="nl-NL" b="1">
                <a:solidFill>
                  <a:srgbClr val="FF0000"/>
                </a:solidFill>
              </a:rPr>
              <a:t>opdelen en apart invoeren </a:t>
            </a:r>
            <a:r>
              <a:rPr lang="nl-NL"/>
              <a:t>met elk hun diepte en perimeter</a:t>
            </a:r>
          </a:p>
          <a:p>
            <a:pPr lvl="2"/>
            <a:endParaRPr lang="nl-NL"/>
          </a:p>
          <a:p>
            <a:pPr lvl="1"/>
            <a:endParaRPr lang="nl-BE"/>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4E8DD15-026D-44E4-886E-36F1446212D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760073" y="3429000"/>
            <a:ext cx="5513070" cy="3320143"/>
          </a:xfrm>
          <a:prstGeom prst="rect">
            <a:avLst/>
          </a:prstGeom>
        </p:spPr>
      </p:pic>
    </p:spTree>
    <p:extLst>
      <p:ext uri="{BB962C8B-B14F-4D97-AF65-F5344CB8AC3E}">
        <p14:creationId xmlns:p14="http://schemas.microsoft.com/office/powerpoint/2010/main" val="371913588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Diepte en perimeter: Bijzondere gevallen </a:t>
            </a:r>
            <a:r>
              <a:rPr lang="nl-BE"/>
              <a:t>&gt; vervolg</a:t>
            </a:r>
          </a:p>
          <a:p>
            <a:pPr lvl="1"/>
            <a:r>
              <a:rPr lang="nl-NL" sz="2400"/>
              <a:t>B. Vloer op volle grond op </a:t>
            </a:r>
            <a:r>
              <a:rPr lang="nl-NL" sz="2400" b="1"/>
              <a:t>één niveau </a:t>
            </a:r>
            <a:r>
              <a:rPr lang="nl-NL" sz="2400"/>
              <a:t>in een </a:t>
            </a:r>
            <a:r>
              <a:rPr lang="nl-NL" sz="2400" b="1"/>
              <a:t>verspringend of hellend maaiveld </a:t>
            </a:r>
          </a:p>
          <a:p>
            <a:pPr lvl="1"/>
            <a:r>
              <a:rPr lang="nl-NL" sz="2200" u="sng"/>
              <a:t>Werkwijze</a:t>
            </a:r>
            <a:r>
              <a:rPr lang="nl-NL" sz="2200"/>
              <a:t>: </a:t>
            </a:r>
          </a:p>
          <a:p>
            <a:pPr lvl="2"/>
            <a:r>
              <a:rPr lang="nl-NL"/>
              <a:t>Neem </a:t>
            </a:r>
            <a:r>
              <a:rPr lang="nl-NL" b="1">
                <a:solidFill>
                  <a:srgbClr val="FF0000"/>
                </a:solidFill>
              </a:rPr>
              <a:t>gemiddelde diepte</a:t>
            </a:r>
            <a:r>
              <a:rPr lang="nl-NL"/>
              <a:t>, ongeacht hoe grond tegen de muur loopt</a:t>
            </a:r>
          </a:p>
          <a:p>
            <a:pPr lvl="2"/>
            <a:r>
              <a:rPr lang="nl-BE"/>
              <a:t>(</a:t>
            </a:r>
            <a:r>
              <a:rPr lang="nl-BE" err="1"/>
              <a:t>d</a:t>
            </a:r>
            <a:r>
              <a:rPr lang="nl-BE" baseline="-25000" err="1"/>
              <a:t>min</a:t>
            </a:r>
            <a:r>
              <a:rPr lang="nl-BE"/>
              <a:t> + </a:t>
            </a:r>
            <a:r>
              <a:rPr lang="nl-BE" err="1"/>
              <a:t>d</a:t>
            </a:r>
            <a:r>
              <a:rPr lang="nl-BE" baseline="-25000" err="1"/>
              <a:t>max</a:t>
            </a:r>
            <a:r>
              <a:rPr lang="nl-BE"/>
              <a:t>)/2</a:t>
            </a:r>
            <a:endParaRPr lang="nl-NL" sz="2200"/>
          </a:p>
          <a:p>
            <a:pPr lvl="2"/>
            <a:endParaRPr lang="nl-NL"/>
          </a:p>
          <a:p>
            <a:pPr lvl="1"/>
            <a:endParaRPr lang="nl-BE"/>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Vloeren</a:t>
            </a:r>
            <a:r>
              <a:rPr lang="nl-BE"/>
              <a:t> (IV.3.4.2)</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gras, buiten, gebouw, huis&#10;&#10;Automatisch gegenereerde beschrijving">
            <a:extLst>
              <a:ext uri="{FF2B5EF4-FFF2-40B4-BE49-F238E27FC236}">
                <a16:creationId xmlns:a16="http://schemas.microsoft.com/office/drawing/2014/main" id="{77DF0D95-5264-4B78-A380-CC2C0862D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900" y="3730712"/>
            <a:ext cx="5230643" cy="2615322"/>
          </a:xfrm>
          <a:prstGeom prst="rect">
            <a:avLst/>
          </a:prstGeom>
        </p:spPr>
      </p:pic>
      <p:cxnSp>
        <p:nvCxnSpPr>
          <p:cNvPr id="10" name="Rechte verbindingslijn 9">
            <a:extLst>
              <a:ext uri="{FF2B5EF4-FFF2-40B4-BE49-F238E27FC236}">
                <a16:creationId xmlns:a16="http://schemas.microsoft.com/office/drawing/2014/main" id="{8A2C76B7-07A0-4735-9B39-C77723D5D2C6}"/>
              </a:ext>
            </a:extLst>
          </p:cNvPr>
          <p:cNvCxnSpPr>
            <a:cxnSpLocks/>
          </p:cNvCxnSpPr>
          <p:nvPr/>
        </p:nvCxnSpPr>
        <p:spPr>
          <a:xfrm>
            <a:off x="3548743" y="5676573"/>
            <a:ext cx="1665514" cy="38100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DA8130C-8551-4889-8D2B-00F087CED986}"/>
              </a:ext>
            </a:extLst>
          </p:cNvPr>
          <p:cNvCxnSpPr>
            <a:cxnSpLocks/>
          </p:cNvCxnSpPr>
          <p:nvPr/>
        </p:nvCxnSpPr>
        <p:spPr>
          <a:xfrm flipV="1">
            <a:off x="5214257" y="5977494"/>
            <a:ext cx="981929" cy="80079"/>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A8C8FA0F-C366-4AA5-A620-6B5126E0383C}"/>
              </a:ext>
            </a:extLst>
          </p:cNvPr>
          <p:cNvCxnSpPr>
            <a:cxnSpLocks/>
          </p:cNvCxnSpPr>
          <p:nvPr/>
        </p:nvCxnSpPr>
        <p:spPr>
          <a:xfrm flipV="1">
            <a:off x="6196186" y="5535574"/>
            <a:ext cx="925286" cy="44192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B2C563B2-C289-42F8-B79A-683FFEBA85B1}"/>
              </a:ext>
            </a:extLst>
          </p:cNvPr>
          <p:cNvCxnSpPr>
            <a:cxnSpLocks/>
          </p:cNvCxnSpPr>
          <p:nvPr/>
        </p:nvCxnSpPr>
        <p:spPr>
          <a:xfrm flipV="1">
            <a:off x="7192286" y="5318972"/>
            <a:ext cx="1113514" cy="183945"/>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53269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Bepaal de perimeter</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tekening, tafel&#10;&#10;Automatisch gegenereerde beschrijving">
            <a:extLst>
              <a:ext uri="{FF2B5EF4-FFF2-40B4-BE49-F238E27FC236}">
                <a16:creationId xmlns:a16="http://schemas.microsoft.com/office/drawing/2014/main" id="{BE50B5BF-A767-4063-B0DE-B7E2F1235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302200"/>
            <a:ext cx="8383170" cy="3400900"/>
          </a:xfrm>
          <a:prstGeom prst="rect">
            <a:avLst/>
          </a:prstGeom>
        </p:spPr>
      </p:pic>
    </p:spTree>
    <p:extLst>
      <p:ext uri="{BB962C8B-B14F-4D97-AF65-F5344CB8AC3E}">
        <p14:creationId xmlns:p14="http://schemas.microsoft.com/office/powerpoint/2010/main" val="24810972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Oplossing:</a:t>
            </a:r>
          </a:p>
          <a:p>
            <a:pPr lvl="1"/>
            <a:r>
              <a:rPr lang="nl-BE"/>
              <a:t>L1 + L2</a:t>
            </a:r>
          </a:p>
          <a:p>
            <a:pPr lvl="1"/>
            <a:r>
              <a:rPr lang="nl-BE"/>
              <a:t>Enkel de omtrekzijden die grenzen aan buiten en AOR worden in rekening gebracht</a:t>
            </a:r>
          </a:p>
          <a:p>
            <a:pPr lvl="1"/>
            <a:r>
              <a:rPr lang="nl-BE"/>
              <a:t>Grens van vloer op grond met vloer op kelder hoort niet bij perimeter, want de bovengrondse begrenzing is verwarmd (woning) </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tekening, tafel&#10;&#10;Automatisch gegenereerde beschrijving">
            <a:extLst>
              <a:ext uri="{FF2B5EF4-FFF2-40B4-BE49-F238E27FC236}">
                <a16:creationId xmlns:a16="http://schemas.microsoft.com/office/drawing/2014/main" id="{BE50B5BF-A767-4063-B0DE-B7E2F1235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66" y="7843"/>
            <a:ext cx="3995636" cy="1620957"/>
          </a:xfrm>
          <a:prstGeom prst="rect">
            <a:avLst/>
          </a:prstGeom>
        </p:spPr>
      </p:pic>
    </p:spTree>
    <p:extLst>
      <p:ext uri="{BB962C8B-B14F-4D97-AF65-F5344CB8AC3E}">
        <p14:creationId xmlns:p14="http://schemas.microsoft.com/office/powerpoint/2010/main" val="20045152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Bepaal de perimeter en de diepte</a:t>
            </a:r>
          </a:p>
          <a:p>
            <a:pPr lvl="1"/>
            <a:r>
              <a:rPr lang="nl-BE"/>
              <a:t>Vloer 1 = vloer op grond van het gelijkvloers</a:t>
            </a:r>
          </a:p>
          <a:p>
            <a:pPr lvl="1"/>
            <a:r>
              <a:rPr lang="nl-BE"/>
              <a:t>Vloer 2 = keldervloer op 3m diepte</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fbeelding 4" descr="Afbeelding met tekening&#10;&#10;Automatisch gegenereerde beschrijving">
            <a:extLst>
              <a:ext uri="{FF2B5EF4-FFF2-40B4-BE49-F238E27FC236}">
                <a16:creationId xmlns:a16="http://schemas.microsoft.com/office/drawing/2014/main" id="{7E7B7BC4-3710-4BFC-89D2-7711C072A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36" y="2636827"/>
            <a:ext cx="8487960" cy="3391373"/>
          </a:xfrm>
          <a:prstGeom prst="rect">
            <a:avLst/>
          </a:prstGeom>
        </p:spPr>
      </p:pic>
    </p:spTree>
    <p:extLst>
      <p:ext uri="{BB962C8B-B14F-4D97-AF65-F5344CB8AC3E}">
        <p14:creationId xmlns:p14="http://schemas.microsoft.com/office/powerpoint/2010/main" val="20058775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Oplossing:</a:t>
            </a:r>
          </a:p>
          <a:p>
            <a:pPr lvl="1"/>
            <a:r>
              <a:rPr lang="nl-BE"/>
              <a:t>Vloer 1: </a:t>
            </a:r>
          </a:p>
          <a:p>
            <a:pPr lvl="2"/>
            <a:r>
              <a:rPr lang="nl-BE"/>
              <a:t>Perimeter = L1 + L2 + L5</a:t>
            </a:r>
          </a:p>
          <a:p>
            <a:pPr lvl="2"/>
            <a:r>
              <a:rPr lang="nl-BE"/>
              <a:t>Diepte = 0m</a:t>
            </a:r>
          </a:p>
          <a:p>
            <a:pPr lvl="1"/>
            <a:r>
              <a:rPr lang="nl-BE"/>
              <a:t>Vloer 2: </a:t>
            </a:r>
          </a:p>
          <a:p>
            <a:pPr lvl="2"/>
            <a:r>
              <a:rPr lang="nl-BE"/>
              <a:t>Perimeter = L3 + L4</a:t>
            </a:r>
          </a:p>
          <a:p>
            <a:pPr lvl="2"/>
            <a:r>
              <a:rPr lang="nl-BE"/>
              <a:t>Diepte = 3m</a:t>
            </a:r>
          </a:p>
          <a:p>
            <a:pPr lvl="1"/>
            <a:r>
              <a:rPr lang="nl-BE"/>
              <a:t>Enkel de omtrekzijden die grenzen aan buiten en AOR worden in rekening gebracht</a:t>
            </a:r>
          </a:p>
          <a:p>
            <a:pPr lvl="1"/>
            <a:r>
              <a:rPr lang="nl-BE"/>
              <a:t>Grenzen van vloer 1 met vloer 2 horen niet bij perimeter, want de bovengrondse begrenzing is verwarmd (woning) </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Afbeelding 4" descr="Afbeelding met tekening&#10;&#10;Automatisch gegenereerde beschrijving">
            <a:extLst>
              <a:ext uri="{FF2B5EF4-FFF2-40B4-BE49-F238E27FC236}">
                <a16:creationId xmlns:a16="http://schemas.microsoft.com/office/drawing/2014/main" id="{084D0A20-6356-4A99-9245-8ACCACAD3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34" y="70941"/>
            <a:ext cx="3898988" cy="1557845"/>
          </a:xfrm>
          <a:prstGeom prst="rect">
            <a:avLst/>
          </a:prstGeom>
        </p:spPr>
      </p:pic>
    </p:spTree>
    <p:extLst>
      <p:ext uri="{BB962C8B-B14F-4D97-AF65-F5344CB8AC3E}">
        <p14:creationId xmlns:p14="http://schemas.microsoft.com/office/powerpoint/2010/main" val="21929770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Bepaal de perimeter en de diepte</a:t>
            </a:r>
          </a:p>
          <a:p>
            <a:pPr lvl="1"/>
            <a:r>
              <a:rPr lang="nl-BE"/>
              <a:t>Vloer 1 = ingegraven vloer op 2m diepte</a:t>
            </a:r>
          </a:p>
          <a:p>
            <a:pPr lvl="1"/>
            <a:r>
              <a:rPr lang="nl-BE"/>
              <a:t>Vloer 2 = vloer in hellend maaiveld (diepste punt 2m)</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Afbeelding met tekening, tafel&#10;&#10;Automatisch gegenereerde beschrijving">
            <a:extLst>
              <a:ext uri="{FF2B5EF4-FFF2-40B4-BE49-F238E27FC236}">
                <a16:creationId xmlns:a16="http://schemas.microsoft.com/office/drawing/2014/main" id="{CDC1C17C-CEA0-44E7-8957-4E5A07ED7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36" y="2653161"/>
            <a:ext cx="8373644" cy="3315163"/>
          </a:xfrm>
          <a:prstGeom prst="rect">
            <a:avLst/>
          </a:prstGeom>
        </p:spPr>
      </p:pic>
    </p:spTree>
    <p:extLst>
      <p:ext uri="{BB962C8B-B14F-4D97-AF65-F5344CB8AC3E}">
        <p14:creationId xmlns:p14="http://schemas.microsoft.com/office/powerpoint/2010/main" val="119937014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Oplossing:</a:t>
            </a:r>
          </a:p>
          <a:p>
            <a:pPr lvl="1"/>
            <a:r>
              <a:rPr lang="nl-BE"/>
              <a:t>Vloer 1: </a:t>
            </a:r>
          </a:p>
          <a:p>
            <a:pPr lvl="2"/>
            <a:r>
              <a:rPr lang="nl-BE"/>
              <a:t>Perimeter = L1 + L2 </a:t>
            </a:r>
          </a:p>
          <a:p>
            <a:pPr lvl="2"/>
            <a:r>
              <a:rPr lang="nl-BE"/>
              <a:t>Diepte = 2m</a:t>
            </a:r>
          </a:p>
          <a:p>
            <a:pPr lvl="1"/>
            <a:r>
              <a:rPr lang="nl-BE"/>
              <a:t>Vloer 2: </a:t>
            </a:r>
          </a:p>
          <a:p>
            <a:pPr lvl="2"/>
            <a:r>
              <a:rPr lang="nl-BE"/>
              <a:t>Perimeter = L3 + L4</a:t>
            </a:r>
          </a:p>
          <a:p>
            <a:pPr lvl="2"/>
            <a:r>
              <a:rPr lang="nl-BE"/>
              <a:t>Diepte = 1m</a:t>
            </a:r>
          </a:p>
          <a:p>
            <a:pPr lvl="1"/>
            <a:r>
              <a:rPr lang="nl-BE"/>
              <a:t>Enkel de omtrekzijden die grenzen aan buiten en AOR worden in rekening gebracht</a:t>
            </a:r>
          </a:p>
          <a:p>
            <a:pPr lvl="1"/>
            <a:r>
              <a:rPr lang="nl-BE"/>
              <a:t>Grenzen van vloer 1 met vloer 2 horen niet bij perimeter, want de bovengrondse begrenzing is verwarmd (woning) </a:t>
            </a:r>
          </a:p>
          <a:p>
            <a:pPr lvl="1"/>
            <a:r>
              <a:rPr lang="nl-BE"/>
              <a:t>Vloer 2: gemiddelde diepte = (0m + 2m) / 2 = 1m</a:t>
            </a:r>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Afbeelding met tekening, tafel&#10;&#10;Automatisch gegenereerde beschrijving">
            <a:extLst>
              <a:ext uri="{FF2B5EF4-FFF2-40B4-BE49-F238E27FC236}">
                <a16:creationId xmlns:a16="http://schemas.microsoft.com/office/drawing/2014/main" id="{476B584D-2938-4973-AB31-1A5C31A09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21" y="69649"/>
            <a:ext cx="3762279" cy="1489503"/>
          </a:xfrm>
          <a:prstGeom prst="rect">
            <a:avLst/>
          </a:prstGeom>
        </p:spPr>
      </p:pic>
    </p:spTree>
    <p:extLst>
      <p:ext uri="{BB962C8B-B14F-4D97-AF65-F5344CB8AC3E}">
        <p14:creationId xmlns:p14="http://schemas.microsoft.com/office/powerpoint/2010/main" val="262478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sp>
        <p:nvSpPr>
          <p:cNvPr id="7" name="Titel 2">
            <a:extLst>
              <a:ext uri="{FF2B5EF4-FFF2-40B4-BE49-F238E27FC236}">
                <a16:creationId xmlns:a16="http://schemas.microsoft.com/office/drawing/2014/main" id="{08AE2C2A-4660-47B0-A070-2D840696476E}"/>
              </a:ext>
            </a:extLst>
          </p:cNvPr>
          <p:cNvSpPr>
            <a:spLocks noGrp="1"/>
          </p:cNvSpPr>
          <p:nvPr>
            <p:ph type="title"/>
          </p:nvPr>
        </p:nvSpPr>
        <p:spPr>
          <a:xfrm>
            <a:off x="539552" y="548680"/>
            <a:ext cx="8352928" cy="1080120"/>
          </a:xfrm>
        </p:spPr>
        <p:txBody>
          <a:bodyPr/>
          <a:lstStyle/>
          <a:p>
            <a:pPr algn="l"/>
            <a:r>
              <a:rPr lang="nl-BE"/>
              <a:t>Niet-permanente openingen (VI.1.1.6)</a:t>
            </a:r>
            <a:endParaRPr lang="nl-BE" u="sng">
              <a:latin typeface="+mj-lt"/>
              <a:ea typeface="Verdana" panose="020B0604030504040204" pitchFamily="34" charset="0"/>
            </a:endParaRPr>
          </a:p>
        </p:txBody>
      </p:sp>
      <p:sp>
        <p:nvSpPr>
          <p:cNvPr id="8" name="Tijdelijke aanduiding voor inhoud 1">
            <a:extLst>
              <a:ext uri="{FF2B5EF4-FFF2-40B4-BE49-F238E27FC236}">
                <a16:creationId xmlns:a16="http://schemas.microsoft.com/office/drawing/2014/main" id="{2AB26005-8E1E-454D-8EB1-EB6AED0566FE}"/>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Niet-permanente opening</a:t>
            </a:r>
          </a:p>
          <a:p>
            <a:pPr lvl="1">
              <a:defRPr/>
            </a:pPr>
            <a:r>
              <a:rPr lang="nl-BE"/>
              <a:t>Opening die je wel kan afsluiten</a:t>
            </a:r>
          </a:p>
          <a:p>
            <a:pPr lvl="2">
              <a:defRPr/>
            </a:pPr>
            <a:r>
              <a:rPr lang="nl-BE"/>
              <a:t>Vensters en deuren die je kan openen in schuif-, draai- en/of kipstand  </a:t>
            </a:r>
          </a:p>
          <a:p>
            <a:pPr lvl="2">
              <a:defRPr/>
            </a:pPr>
            <a:r>
              <a:rPr lang="nl-BE"/>
              <a:t>Luiken die je kan openen en sluiten</a:t>
            </a:r>
          </a:p>
          <a:p>
            <a:pPr lvl="2">
              <a:defRPr/>
            </a:pPr>
            <a:r>
              <a:rPr lang="nl-BE"/>
              <a:t>Opening in zoldervloer die je kan afsluiten met een zolderluik </a:t>
            </a:r>
          </a:p>
          <a:p>
            <a:pPr lvl="2">
              <a:defRPr/>
            </a:pPr>
            <a:endParaRPr lang="nl-BE"/>
          </a:p>
          <a:p>
            <a:pPr lvl="2">
              <a:defRPr/>
            </a:pPr>
            <a:endParaRPr lang="nl-BE"/>
          </a:p>
          <a:p>
            <a:pPr lvl="1">
              <a:defRPr/>
            </a:pPr>
            <a:endParaRPr lang="nl-BE"/>
          </a:p>
          <a:p>
            <a:endParaRPr lang="nl-BE"/>
          </a:p>
        </p:txBody>
      </p:sp>
    </p:spTree>
    <p:extLst>
      <p:ext uri="{BB962C8B-B14F-4D97-AF65-F5344CB8AC3E}">
        <p14:creationId xmlns:p14="http://schemas.microsoft.com/office/powerpoint/2010/main" val="22650025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230</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042" y="1149172"/>
            <a:ext cx="4446826" cy="5686807"/>
          </a:xfrm>
          <a:prstGeom prst="rect">
            <a:avLst/>
          </a:prstGeom>
        </p:spPr>
      </p:pic>
      <p:sp>
        <p:nvSpPr>
          <p:cNvPr id="5" name="Titel 2">
            <a:extLst>
              <a:ext uri="{FF2B5EF4-FFF2-40B4-BE49-F238E27FC236}">
                <a16:creationId xmlns:a16="http://schemas.microsoft.com/office/drawing/2014/main" id="{2E0BCCBF-D2D9-4167-B8BA-E0C5E67AC9D3}"/>
              </a:ext>
            </a:extLst>
          </p:cNvPr>
          <p:cNvSpPr>
            <a:spLocks noGrp="1"/>
          </p:cNvSpPr>
          <p:nvPr>
            <p:ph type="title"/>
          </p:nvPr>
        </p:nvSpPr>
        <p:spPr>
          <a:xfrm>
            <a:off x="539552" y="548680"/>
            <a:ext cx="8352928" cy="1080120"/>
          </a:xfrm>
        </p:spPr>
        <p:txBody>
          <a:bodyPr/>
          <a:lstStyle/>
          <a:p>
            <a:pPr algn="l"/>
            <a:r>
              <a:rPr lang="nl-BE"/>
              <a:t>Raadpleeg de EPC-</a:t>
            </a:r>
            <a:r>
              <a:rPr lang="nl-BE" err="1"/>
              <a:t>pedia</a:t>
            </a:r>
            <a:endParaRPr lang="nl-BE" u="sng">
              <a:latin typeface="+mj-lt"/>
              <a:ea typeface="Verdana" panose="020B0604030504040204" pitchFamily="34" charset="0"/>
            </a:endParaRPr>
          </a:p>
        </p:txBody>
      </p:sp>
    </p:spTree>
    <p:extLst>
      <p:ext uri="{BB962C8B-B14F-4D97-AF65-F5344CB8AC3E}">
        <p14:creationId xmlns:p14="http://schemas.microsoft.com/office/powerpoint/2010/main" val="65801530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231</a:t>
            </a:fld>
            <a:endParaRPr lang="nl-BE" sz="1100">
              <a:solidFill>
                <a:srgbClr val="105269"/>
              </a:solidFill>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01" y="2432705"/>
            <a:ext cx="6524586" cy="4210447"/>
          </a:xfrm>
          <a:prstGeom prst="rect">
            <a:avLst/>
          </a:prstGeom>
        </p:spPr>
      </p:pic>
      <p:sp>
        <p:nvSpPr>
          <p:cNvPr id="11" name="Rechthoek 10"/>
          <p:cNvSpPr/>
          <p:nvPr/>
        </p:nvSpPr>
        <p:spPr>
          <a:xfrm>
            <a:off x="4225495" y="4985656"/>
            <a:ext cx="1612415" cy="155325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a:extLst>
              <a:ext uri="{FF2B5EF4-FFF2-40B4-BE49-F238E27FC236}">
                <a16:creationId xmlns:a16="http://schemas.microsoft.com/office/drawing/2014/main" id="{FED9D434-24CA-4DFF-8486-9EBE70704654}"/>
              </a:ext>
            </a:extLst>
          </p:cNvPr>
          <p:cNvSpPr>
            <a:spLocks noGrp="1"/>
          </p:cNvSpPr>
          <p:nvPr>
            <p:ph sz="half" idx="2"/>
          </p:nvPr>
        </p:nvSpPr>
        <p:spPr/>
        <p:txBody>
          <a:bodyPr/>
          <a:lstStyle/>
          <a:p>
            <a:r>
              <a:rPr lang="nl-BE" b="1"/>
              <a:t>Bepaal de perimeter voor het EPC van de gemeenschappelijke delen van dit appartementsgebouw</a:t>
            </a:r>
          </a:p>
        </p:txBody>
      </p:sp>
    </p:spTree>
    <p:extLst>
      <p:ext uri="{BB962C8B-B14F-4D97-AF65-F5344CB8AC3E}">
        <p14:creationId xmlns:p14="http://schemas.microsoft.com/office/powerpoint/2010/main" val="200050934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232</a:t>
            </a:fld>
            <a:endParaRPr lang="nl-BE" sz="1100">
              <a:solidFill>
                <a:srgbClr val="105269"/>
              </a:solidFill>
            </a:endParaRPr>
          </a:p>
        </p:txBody>
      </p:sp>
      <p:pic>
        <p:nvPicPr>
          <p:cNvPr id="6" name="Afbeelding 5">
            <a:extLst>
              <a:ext uri="{FF2B5EF4-FFF2-40B4-BE49-F238E27FC236}">
                <a16:creationId xmlns:a16="http://schemas.microsoft.com/office/drawing/2014/main" id="{705EB804-2D16-4CD0-A895-183C2ACAE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889" y="2592793"/>
            <a:ext cx="3971577" cy="2892775"/>
          </a:xfrm>
          <a:prstGeom prst="rect">
            <a:avLst/>
          </a:prstGeom>
        </p:spPr>
      </p:pic>
      <p:pic>
        <p:nvPicPr>
          <p:cNvPr id="7" name="Afbeelding 6">
            <a:extLst>
              <a:ext uri="{FF2B5EF4-FFF2-40B4-BE49-F238E27FC236}">
                <a16:creationId xmlns:a16="http://schemas.microsoft.com/office/drawing/2014/main" id="{8121B537-AED1-4EA4-86A7-265AB2E25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06" y="3643848"/>
            <a:ext cx="4648216" cy="3077627"/>
          </a:xfrm>
          <a:prstGeom prst="rect">
            <a:avLst/>
          </a:prstGeom>
        </p:spPr>
      </p:pic>
      <p:pic>
        <p:nvPicPr>
          <p:cNvPr id="8" name="Afbeelding 7">
            <a:extLst>
              <a:ext uri="{FF2B5EF4-FFF2-40B4-BE49-F238E27FC236}">
                <a16:creationId xmlns:a16="http://schemas.microsoft.com/office/drawing/2014/main" id="{1DA51897-CF35-4344-BA7A-6FB5830DC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06" y="369981"/>
            <a:ext cx="4638683" cy="3075846"/>
          </a:xfrm>
          <a:prstGeom prst="rect">
            <a:avLst/>
          </a:prstGeom>
        </p:spPr>
      </p:pic>
    </p:spTree>
    <p:extLst>
      <p:ext uri="{BB962C8B-B14F-4D97-AF65-F5344CB8AC3E}">
        <p14:creationId xmlns:p14="http://schemas.microsoft.com/office/powerpoint/2010/main" val="265375660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233</a:t>
            </a:fld>
            <a:endParaRPr lang="nl-BE" sz="1100">
              <a:solidFill>
                <a:srgbClr val="105269"/>
              </a:solidFill>
            </a:endParaRPr>
          </a:p>
        </p:txBody>
      </p:sp>
      <p:sp>
        <p:nvSpPr>
          <p:cNvPr id="4" name="Tijdelijke aanduiding voor inhoud 3">
            <a:extLst>
              <a:ext uri="{FF2B5EF4-FFF2-40B4-BE49-F238E27FC236}">
                <a16:creationId xmlns:a16="http://schemas.microsoft.com/office/drawing/2014/main" id="{FED9D434-24CA-4DFF-8486-9EBE70704654}"/>
              </a:ext>
            </a:extLst>
          </p:cNvPr>
          <p:cNvSpPr>
            <a:spLocks noGrp="1"/>
          </p:cNvSpPr>
          <p:nvPr>
            <p:ph sz="half" idx="2"/>
          </p:nvPr>
        </p:nvSpPr>
        <p:spPr/>
        <p:txBody>
          <a:bodyPr/>
          <a:lstStyle/>
          <a:p>
            <a:r>
              <a:rPr lang="nl-BE" b="1"/>
              <a:t>Oplossing</a:t>
            </a:r>
          </a:p>
          <a:p>
            <a:pPr lvl="1"/>
            <a:r>
              <a:rPr lang="nl-BE"/>
              <a:t>Kleine perimeter </a:t>
            </a:r>
            <a:r>
              <a:rPr lang="nl-BE">
                <a:sym typeface="Wingdings" panose="05000000000000000000" pitchFamily="2" charset="2"/>
              </a:rPr>
              <a:t> zie blauwe lijnen</a:t>
            </a:r>
            <a:endParaRPr lang="nl-BE"/>
          </a:p>
          <a:p>
            <a:pPr lvl="1"/>
            <a:r>
              <a:rPr lang="nl-BE"/>
              <a:t>Enkel omtrekzijden die grenzen aan buiten en AOR</a:t>
            </a:r>
          </a:p>
          <a:p>
            <a:pPr lvl="1"/>
            <a:r>
              <a:rPr lang="nl-BE"/>
              <a:t>Voor grenzen op perceelsgrens </a:t>
            </a:r>
            <a:r>
              <a:rPr lang="nl-BE">
                <a:sym typeface="Wingdings" panose="05000000000000000000" pitchFamily="2" charset="2"/>
              </a:rPr>
              <a:t> aannamen toepassen</a:t>
            </a:r>
            <a:r>
              <a:rPr lang="nl-BE"/>
              <a:t> </a:t>
            </a:r>
          </a:p>
        </p:txBody>
      </p:sp>
      <p:pic>
        <p:nvPicPr>
          <p:cNvPr id="16" name="Afbeelding 15" descr="Afbeelding met spel&#10;&#10;Automatisch gegenereerde beschrijving">
            <a:extLst>
              <a:ext uri="{FF2B5EF4-FFF2-40B4-BE49-F238E27FC236}">
                <a16:creationId xmlns:a16="http://schemas.microsoft.com/office/drawing/2014/main" id="{FB1B2623-6BB7-4999-B7C1-57AAD4E36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8" y="3186339"/>
            <a:ext cx="3757627" cy="3535136"/>
          </a:xfrm>
          <a:prstGeom prst="rect">
            <a:avLst/>
          </a:prstGeom>
        </p:spPr>
      </p:pic>
      <p:pic>
        <p:nvPicPr>
          <p:cNvPr id="20" name="Afbeelding 19" descr="Afbeelding met tekst, kaart&#10;&#10;Automatisch gegenereerde beschrijving">
            <a:extLst>
              <a:ext uri="{FF2B5EF4-FFF2-40B4-BE49-F238E27FC236}">
                <a16:creationId xmlns:a16="http://schemas.microsoft.com/office/drawing/2014/main" id="{7E20DBE7-7FA4-4120-89C0-F5B0DB34B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565" y="3186339"/>
            <a:ext cx="4136724" cy="3524658"/>
          </a:xfrm>
          <a:prstGeom prst="rect">
            <a:avLst/>
          </a:prstGeom>
        </p:spPr>
      </p:pic>
      <p:cxnSp>
        <p:nvCxnSpPr>
          <p:cNvPr id="22" name="Rechte verbindingslijn 21">
            <a:extLst>
              <a:ext uri="{FF2B5EF4-FFF2-40B4-BE49-F238E27FC236}">
                <a16:creationId xmlns:a16="http://schemas.microsoft.com/office/drawing/2014/main" id="{5430EDEA-33F8-4756-B4B8-208939397146}"/>
              </a:ext>
            </a:extLst>
          </p:cNvPr>
          <p:cNvCxnSpPr/>
          <p:nvPr/>
        </p:nvCxnSpPr>
        <p:spPr>
          <a:xfrm flipH="1">
            <a:off x="1175657" y="3823063"/>
            <a:ext cx="78377" cy="58347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7E99CC98-8FD8-47C0-8EF9-05E31B76F65F}"/>
              </a:ext>
            </a:extLst>
          </p:cNvPr>
          <p:cNvCxnSpPr/>
          <p:nvPr/>
        </p:nvCxnSpPr>
        <p:spPr>
          <a:xfrm flipV="1">
            <a:off x="888274" y="6252754"/>
            <a:ext cx="2638697" cy="103596"/>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3936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1. Begrenzingen:</a:t>
            </a:r>
          </a:p>
          <a:p>
            <a:pPr lvl="1"/>
            <a:r>
              <a:rPr lang="nl-BE"/>
              <a:t>De begrenzing van een hellend dak is altijd automatisch ‘buiten’</a:t>
            </a:r>
          </a:p>
          <a:p>
            <a:pPr lvl="1"/>
            <a:r>
              <a:rPr lang="nl-BE"/>
              <a:t>Ook als hellend dak grenst aan AOR</a:t>
            </a:r>
          </a:p>
          <a:p>
            <a:pPr lvl="1"/>
            <a:r>
              <a:rPr lang="nl-BE"/>
              <a:t>De begrenzing wordt niet ingevoerd</a:t>
            </a:r>
          </a:p>
          <a:p>
            <a:pPr lvl="1"/>
            <a:endParaRPr lang="nl-BE"/>
          </a:p>
          <a:p>
            <a:pPr lvl="1"/>
            <a:endParaRPr lang="nl-BE"/>
          </a:p>
          <a:p>
            <a:pPr lvl="1"/>
            <a:endParaRPr lang="nl-BE" b="1"/>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93197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2433B88-EA53-40A4-9B7B-B523CC690FE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2526" y="1968421"/>
            <a:ext cx="2899954" cy="1698150"/>
          </a:xfrm>
          <a:prstGeom prst="rect">
            <a:avLst/>
          </a:prstGeom>
          <a:noFill/>
          <a:ln>
            <a:noFill/>
          </a:ln>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2. Helling:</a:t>
            </a:r>
          </a:p>
          <a:p>
            <a:pPr lvl="1"/>
            <a:r>
              <a:rPr lang="nl-NL" sz="2400"/>
              <a:t>15° &lt; hellend dak &lt; 90°</a:t>
            </a:r>
          </a:p>
          <a:p>
            <a:pPr lvl="1"/>
            <a:r>
              <a:rPr lang="nl-NL" sz="2200" b="1"/>
              <a:t>Afwijkende</a:t>
            </a:r>
            <a:r>
              <a:rPr lang="nl-NL" sz="2200"/>
              <a:t> hellingen kunnen ingevoerd worden </a:t>
            </a:r>
          </a:p>
          <a:p>
            <a:pPr lvl="2"/>
            <a:r>
              <a:rPr lang="nl-BE"/>
              <a:t>Horizontaal: 15° &lt; helling &lt; 22,5°</a:t>
            </a:r>
          </a:p>
          <a:p>
            <a:pPr lvl="2"/>
            <a:r>
              <a:rPr lang="nl-BE"/>
              <a:t>45°: 22,5° ≤ helling &lt; 67,5°</a:t>
            </a:r>
          </a:p>
          <a:p>
            <a:pPr lvl="2"/>
            <a:r>
              <a:rPr lang="nl-BE"/>
              <a:t>Verticaal: 67,5°≤ helling &lt; 90°</a:t>
            </a:r>
          </a:p>
          <a:p>
            <a:endParaRPr lang="nl-BE" b="1"/>
          </a:p>
          <a:p>
            <a:endParaRPr lang="nl-BE" b="1"/>
          </a:p>
          <a:p>
            <a:endParaRPr lang="nl-BE" b="1"/>
          </a:p>
          <a:p>
            <a:endParaRPr lang="nl-BE" b="1"/>
          </a:p>
          <a:p>
            <a:r>
              <a:rPr lang="nl-BE" b="1"/>
              <a:t>Hoe bepalen?</a:t>
            </a:r>
          </a:p>
          <a:p>
            <a:pPr lvl="1"/>
            <a:r>
              <a:rPr lang="nl-BE"/>
              <a:t>Meten, via bewijsstukken of afleiden op basis van gekende hellingen</a:t>
            </a:r>
          </a:p>
          <a:p>
            <a:pPr lvl="1"/>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F4E02D82-41CA-4174-930B-8E7C50BE7B29}"/>
              </a:ext>
            </a:extLst>
          </p:cNvPr>
          <p:cNvSpPr/>
          <p:nvPr/>
        </p:nvSpPr>
        <p:spPr>
          <a:xfrm>
            <a:off x="7288957" y="2086863"/>
            <a:ext cx="307092" cy="1812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3A976334-CBD6-47C8-A21B-3E2B4894F95F}"/>
              </a:ext>
            </a:extLst>
          </p:cNvPr>
          <p:cNvSpPr/>
          <p:nvPr/>
        </p:nvSpPr>
        <p:spPr>
          <a:xfrm>
            <a:off x="6200503" y="2951075"/>
            <a:ext cx="307092" cy="1812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ECEF1BFD-12BA-443F-B20D-34358C180592}"/>
              </a:ext>
            </a:extLst>
          </p:cNvPr>
          <p:cNvSpPr/>
          <p:nvPr/>
        </p:nvSpPr>
        <p:spPr>
          <a:xfrm>
            <a:off x="6708995" y="2470671"/>
            <a:ext cx="483858" cy="231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03B3EF8F-FF72-4754-9CC7-43503947E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924667"/>
            <a:ext cx="8847947" cy="969842"/>
          </a:xfrm>
          <a:prstGeom prst="rect">
            <a:avLst/>
          </a:prstGeom>
        </p:spPr>
      </p:pic>
      <p:sp>
        <p:nvSpPr>
          <p:cNvPr id="13" name="Rechthoek 12">
            <a:extLst>
              <a:ext uri="{FF2B5EF4-FFF2-40B4-BE49-F238E27FC236}">
                <a16:creationId xmlns:a16="http://schemas.microsoft.com/office/drawing/2014/main" id="{BB5B2546-A6C2-4429-8A6D-A1A7D2FB8E2E}"/>
              </a:ext>
            </a:extLst>
          </p:cNvPr>
          <p:cNvSpPr/>
          <p:nvPr/>
        </p:nvSpPr>
        <p:spPr>
          <a:xfrm>
            <a:off x="7332617" y="4580709"/>
            <a:ext cx="522514" cy="281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8434A6AD-D1AB-4B34-9087-9D5CC54BAFB3}"/>
              </a:ext>
            </a:extLst>
          </p:cNvPr>
          <p:cNvSpPr/>
          <p:nvPr/>
        </p:nvSpPr>
        <p:spPr>
          <a:xfrm>
            <a:off x="7854656" y="4437038"/>
            <a:ext cx="1175657" cy="461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648287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2. Helling </a:t>
            </a:r>
            <a:r>
              <a:rPr lang="nl-BE"/>
              <a:t>&gt; vervolg</a:t>
            </a:r>
          </a:p>
          <a:p>
            <a:r>
              <a:rPr lang="nl-BE" b="1"/>
              <a:t>Werkwijze bij </a:t>
            </a:r>
            <a:r>
              <a:rPr lang="nl-BE" b="1">
                <a:solidFill>
                  <a:srgbClr val="FF0000"/>
                </a:solidFill>
              </a:rPr>
              <a:t>gebogen</a:t>
            </a:r>
            <a:r>
              <a:rPr lang="nl-BE" b="1"/>
              <a:t> daken:</a:t>
            </a:r>
          </a:p>
          <a:p>
            <a:pPr lvl="1"/>
            <a:r>
              <a:rPr lang="nl-BE"/>
              <a:t>Bepaal de helling van de </a:t>
            </a:r>
            <a:r>
              <a:rPr lang="nl-BE" b="1"/>
              <a:t>beglazing</a:t>
            </a:r>
            <a:r>
              <a:rPr lang="nl-BE"/>
              <a:t> in het gebogen dakvlak</a:t>
            </a:r>
          </a:p>
          <a:p>
            <a:pPr lvl="2"/>
            <a:r>
              <a:rPr lang="nl-BE" b="1"/>
              <a:t>Geen</a:t>
            </a:r>
            <a:r>
              <a:rPr lang="nl-BE"/>
              <a:t> venster in dak aanwezig</a:t>
            </a:r>
          </a:p>
          <a:p>
            <a:pPr lvl="3"/>
            <a:r>
              <a:rPr lang="nl-BE"/>
              <a:t>Neem helling van raaklijn van middelste punt van het dakvlak</a:t>
            </a:r>
          </a:p>
          <a:p>
            <a:pPr lvl="3"/>
            <a:r>
              <a:rPr lang="nl-BE">
                <a:sym typeface="Wingdings" panose="05000000000000000000" pitchFamily="2" charset="2"/>
              </a:rPr>
              <a:t>1 dak(vlak) invoeren met 1 (afwijkende) helling</a:t>
            </a:r>
            <a:endParaRPr lang="nl-BE"/>
          </a:p>
          <a:p>
            <a:pPr lvl="2"/>
            <a:r>
              <a:rPr lang="nl-BE" b="1"/>
              <a:t>1</a:t>
            </a:r>
            <a:r>
              <a:rPr lang="nl-BE"/>
              <a:t> Venster aanwezig of alle vensters hebben </a:t>
            </a:r>
            <a:r>
              <a:rPr lang="nl-BE" b="1"/>
              <a:t>dezelfde</a:t>
            </a:r>
            <a:r>
              <a:rPr lang="nl-BE"/>
              <a:t> helling</a:t>
            </a:r>
          </a:p>
          <a:p>
            <a:pPr lvl="3"/>
            <a:r>
              <a:rPr lang="nl-BE">
                <a:sym typeface="Wingdings" panose="05000000000000000000" pitchFamily="2" charset="2"/>
              </a:rPr>
              <a:t>1 dak(vlak) invoeren met 1 (afwijkende) helling</a:t>
            </a:r>
            <a:endParaRPr lang="nl-BE"/>
          </a:p>
          <a:p>
            <a:pPr lvl="2"/>
            <a:r>
              <a:rPr lang="nl-BE"/>
              <a:t>Vensters hebben </a:t>
            </a:r>
            <a:r>
              <a:rPr lang="nl-BE" b="1"/>
              <a:t>verschillende</a:t>
            </a:r>
            <a:r>
              <a:rPr lang="nl-BE"/>
              <a:t> hellingen</a:t>
            </a:r>
          </a:p>
          <a:p>
            <a:pPr lvl="3"/>
            <a:r>
              <a:rPr lang="nl-BE">
                <a:sym typeface="Wingdings" panose="05000000000000000000" pitchFamily="2" charset="2"/>
              </a:rPr>
              <a:t>Dak </a:t>
            </a:r>
            <a:r>
              <a:rPr lang="nl-BE" u="sng">
                <a:sym typeface="Wingdings" panose="05000000000000000000" pitchFamily="2" charset="2"/>
              </a:rPr>
              <a:t>opdelen</a:t>
            </a:r>
            <a:r>
              <a:rPr lang="nl-BE">
                <a:sym typeface="Wingdings" panose="05000000000000000000" pitchFamily="2" charset="2"/>
              </a:rPr>
              <a:t> in dakvlakken per helling</a:t>
            </a:r>
          </a:p>
          <a:p>
            <a:pPr lvl="3"/>
            <a:r>
              <a:rPr lang="nl-BE">
                <a:sym typeface="Wingdings" panose="05000000000000000000" pitchFamily="2" charset="2"/>
              </a:rPr>
              <a:t>meerdere dakvlakken invoeren met elk een eigen (afwijkende) helling</a:t>
            </a:r>
          </a:p>
          <a:p>
            <a:pPr lvl="1"/>
            <a:r>
              <a:rPr lang="nl-BE"/>
              <a:t>Is beglazing gebogen</a:t>
            </a:r>
          </a:p>
          <a:p>
            <a:pPr lvl="2"/>
            <a:r>
              <a:rPr lang="nl-BE"/>
              <a:t>Neem helling van raaklijn van middelste punt van </a:t>
            </a:r>
            <a:r>
              <a:rPr lang="nl-BE" err="1"/>
              <a:t>beglaasde</a:t>
            </a:r>
            <a:r>
              <a:rPr lang="nl-BE"/>
              <a:t> oppervlakte</a:t>
            </a:r>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6351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Helling bepalen bij gebogen daken</a:t>
            </a:r>
            <a:endParaRPr lang="nl-BE" u="sng">
              <a:latin typeface="+mj-lt"/>
              <a:ea typeface="Verdana" panose="020B0604030504040204" pitchFamily="34" charset="0"/>
            </a:endParaRPr>
          </a:p>
        </p:txBody>
      </p:sp>
      <p:pic>
        <p:nvPicPr>
          <p:cNvPr id="7" name="Tijdelijke aanduiding voor inhoud 6" descr="Afbeelding met buiten, gras, gebouw, huis&#10;&#10;Automatisch gegenereerde beschrijving">
            <a:extLst>
              <a:ext uri="{FF2B5EF4-FFF2-40B4-BE49-F238E27FC236}">
                <a16:creationId xmlns:a16="http://schemas.microsoft.com/office/drawing/2014/main" id="{733F44A7-B3FC-4B99-804D-A9AE6C621A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96675" y="3962712"/>
            <a:ext cx="3803828" cy="2852871"/>
          </a:xfrm>
        </p:spPr>
      </p:pic>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AF0290C6-874C-42DE-95C1-CD1EB4E31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171" y="1672654"/>
            <a:ext cx="5276461" cy="2246204"/>
          </a:xfrm>
          <a:prstGeom prst="rect">
            <a:avLst/>
          </a:prstGeom>
        </p:spPr>
      </p:pic>
      <p:sp>
        <p:nvSpPr>
          <p:cNvPr id="12" name="Rechthoek 11">
            <a:extLst>
              <a:ext uri="{FF2B5EF4-FFF2-40B4-BE49-F238E27FC236}">
                <a16:creationId xmlns:a16="http://schemas.microsoft.com/office/drawing/2014/main" id="{AEB0DB52-3269-4A7F-A5E9-AB8F944D40E1}"/>
              </a:ext>
            </a:extLst>
          </p:cNvPr>
          <p:cNvSpPr/>
          <p:nvPr/>
        </p:nvSpPr>
        <p:spPr>
          <a:xfrm>
            <a:off x="6000204" y="2015327"/>
            <a:ext cx="705395" cy="462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A8543591-5D5A-4372-AE97-E151CC5C559C}"/>
              </a:ext>
            </a:extLst>
          </p:cNvPr>
          <p:cNvSpPr/>
          <p:nvPr/>
        </p:nvSpPr>
        <p:spPr>
          <a:xfrm>
            <a:off x="1739175" y="2864413"/>
            <a:ext cx="705395" cy="4629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6780398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Oriëntatie:</a:t>
            </a:r>
          </a:p>
          <a:p>
            <a:pPr lvl="1"/>
            <a:r>
              <a:rPr lang="nl-BE" sz="2400"/>
              <a:t>De oriëntatie wordt per dakvlak automatisch bepaald op basis van de oriëntatie van de voorgevel</a:t>
            </a:r>
          </a:p>
          <a:p>
            <a:pPr lvl="2"/>
            <a:r>
              <a:rPr lang="nl-BE" sz="2200"/>
              <a:t>Vb. </a:t>
            </a:r>
            <a:r>
              <a:rPr lang="nl-BE" sz="2200" b="1"/>
              <a:t>voor</a:t>
            </a:r>
            <a:r>
              <a:rPr lang="nl-BE" sz="2200"/>
              <a:t>gevel = Noord</a:t>
            </a:r>
          </a:p>
          <a:p>
            <a:pPr lvl="3"/>
            <a:r>
              <a:rPr lang="nl-BE" sz="2200"/>
              <a:t>Hellend dak </a:t>
            </a:r>
            <a:r>
              <a:rPr lang="nl-BE" sz="2200" b="1"/>
              <a:t>voor</a:t>
            </a:r>
            <a:r>
              <a:rPr lang="nl-BE" sz="2200"/>
              <a:t> = Noord</a:t>
            </a:r>
          </a:p>
          <a:p>
            <a:endParaRPr lang="nl-BE" b="1"/>
          </a:p>
          <a:p>
            <a:pPr lvl="1"/>
            <a:r>
              <a:rPr lang="nl-BE" sz="2400" b="1"/>
              <a:t>Afwijkende</a:t>
            </a:r>
            <a:r>
              <a:rPr lang="nl-BE" sz="2400"/>
              <a:t> oriëntaties t.a.v. het verwante dakvlak kunnen ingevoerd worden</a:t>
            </a:r>
            <a:endParaRPr lang="nl-BE" b="1"/>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6185B4C3-F166-4612-9814-35ACF4ACB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780698"/>
            <a:ext cx="8705349" cy="897004"/>
          </a:xfrm>
          <a:prstGeom prst="rect">
            <a:avLst/>
          </a:prstGeom>
        </p:spPr>
      </p:pic>
      <p:sp>
        <p:nvSpPr>
          <p:cNvPr id="10" name="Rechthoek 9">
            <a:extLst>
              <a:ext uri="{FF2B5EF4-FFF2-40B4-BE49-F238E27FC236}">
                <a16:creationId xmlns:a16="http://schemas.microsoft.com/office/drawing/2014/main" id="{0226B0AF-E1DC-42BC-9F20-859AFFFDF7E0}"/>
              </a:ext>
            </a:extLst>
          </p:cNvPr>
          <p:cNvSpPr/>
          <p:nvPr/>
        </p:nvSpPr>
        <p:spPr>
          <a:xfrm>
            <a:off x="7682775" y="4909458"/>
            <a:ext cx="1209705" cy="511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934141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Oriëntatie </a:t>
            </a:r>
            <a:r>
              <a:rPr lang="nl-BE"/>
              <a:t>&gt; vervolg</a:t>
            </a:r>
          </a:p>
          <a:p>
            <a:r>
              <a:rPr lang="nl-BE" b="1"/>
              <a:t> Werkwijze bij </a:t>
            </a:r>
            <a:r>
              <a:rPr lang="nl-BE" b="1">
                <a:solidFill>
                  <a:srgbClr val="FF0000"/>
                </a:solidFill>
              </a:rPr>
              <a:t>gebogen </a:t>
            </a:r>
            <a:r>
              <a:rPr lang="nl-BE" b="1"/>
              <a:t>daken:</a:t>
            </a:r>
          </a:p>
          <a:p>
            <a:pPr lvl="1"/>
            <a:r>
              <a:rPr lang="nl-BE"/>
              <a:t>Analoog aan werkwijze bij gebogen muren (IV.3.4.1.2)</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747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a:t>
            </a:fld>
            <a:endParaRPr lang="nl-BE" sz="1100">
              <a:solidFill>
                <a:srgbClr val="105269"/>
              </a:solidFill>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007" y="2581835"/>
            <a:ext cx="2143816" cy="3899232"/>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62" y="1265730"/>
            <a:ext cx="2895600" cy="4091695"/>
          </a:xfrm>
          <a:prstGeom prst="rect">
            <a:avLst/>
          </a:prstGeom>
        </p:spPr>
      </p:pic>
      <p:sp>
        <p:nvSpPr>
          <p:cNvPr id="9" name="Titel 2">
            <a:extLst>
              <a:ext uri="{FF2B5EF4-FFF2-40B4-BE49-F238E27FC236}">
                <a16:creationId xmlns:a16="http://schemas.microsoft.com/office/drawing/2014/main" id="{382C5665-0CBC-46FD-871A-E487834CCC1D}"/>
              </a:ext>
            </a:extLst>
          </p:cNvPr>
          <p:cNvSpPr>
            <a:spLocks noGrp="1"/>
          </p:cNvSpPr>
          <p:nvPr>
            <p:ph type="title"/>
          </p:nvPr>
        </p:nvSpPr>
        <p:spPr>
          <a:xfrm>
            <a:off x="539552" y="548680"/>
            <a:ext cx="8352928" cy="1080120"/>
          </a:xfrm>
        </p:spPr>
        <p:txBody>
          <a:bodyPr/>
          <a:lstStyle/>
          <a:p>
            <a:pPr algn="l"/>
            <a:r>
              <a:rPr lang="nl-BE"/>
              <a:t>Niet-permanente openingen (VI.1.1.6)</a:t>
            </a:r>
            <a:endParaRPr lang="nl-BE" u="sng">
              <a:latin typeface="+mj-lt"/>
              <a:ea typeface="Verdana" panose="020B0604030504040204" pitchFamily="34" charset="0"/>
            </a:endParaRPr>
          </a:p>
        </p:txBody>
      </p:sp>
      <p:pic>
        <p:nvPicPr>
          <p:cNvPr id="14" name="Afbeelding 13" descr="Afbeelding met gebouw, venster, zitten, deur&#10;&#10;Automatisch gegenereerde beschrijving">
            <a:extLst>
              <a:ext uri="{FF2B5EF4-FFF2-40B4-BE49-F238E27FC236}">
                <a16:creationId xmlns:a16="http://schemas.microsoft.com/office/drawing/2014/main" id="{02DA75C1-336B-4C26-B739-88884B209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15" y="1249481"/>
            <a:ext cx="2645505" cy="2840811"/>
          </a:xfrm>
          <a:prstGeom prst="rect">
            <a:avLst/>
          </a:prstGeom>
        </p:spPr>
      </p:pic>
      <p:pic>
        <p:nvPicPr>
          <p:cNvPr id="16" name="Afbeelding 15" descr="Afbeelding met tafel, venster, zitten, wit&#10;&#10;Automatisch gegenereerde beschrijving">
            <a:extLst>
              <a:ext uri="{FF2B5EF4-FFF2-40B4-BE49-F238E27FC236}">
                <a16:creationId xmlns:a16="http://schemas.microsoft.com/office/drawing/2014/main" id="{D38A9C44-54E3-4236-95AF-807120335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5879" y="4090292"/>
            <a:ext cx="2695575" cy="2390775"/>
          </a:xfrm>
          <a:prstGeom prst="rect">
            <a:avLst/>
          </a:prstGeom>
        </p:spPr>
      </p:pic>
      <p:sp>
        <p:nvSpPr>
          <p:cNvPr id="17" name="Tijdelijke aanduiding voor inhoud 1">
            <a:extLst>
              <a:ext uri="{FF2B5EF4-FFF2-40B4-BE49-F238E27FC236}">
                <a16:creationId xmlns:a16="http://schemas.microsoft.com/office/drawing/2014/main" id="{4A5735C6-16EA-49F5-83A0-DE9C23425E9C}"/>
              </a:ext>
            </a:extLst>
          </p:cNvPr>
          <p:cNvSpPr>
            <a:spLocks noGrp="1"/>
          </p:cNvSpPr>
          <p:nvPr>
            <p:ph sz="half" idx="2"/>
          </p:nvPr>
        </p:nvSpPr>
        <p:spPr>
          <a:xfrm>
            <a:off x="6238794" y="1249481"/>
            <a:ext cx="2645504" cy="1780951"/>
          </a:xfrm>
        </p:spPr>
        <p:txBody>
          <a:bodyPr/>
          <a:lstStyle/>
          <a:p>
            <a:pPr marL="288000" lvl="1">
              <a:buSzPct val="90000"/>
              <a:buBlip>
                <a:blip r:embed="rId6"/>
              </a:buBlip>
              <a:defRPr/>
            </a:pPr>
            <a:r>
              <a:rPr lang="nl-BE" b="1"/>
              <a:t>Deuren, vensters en koepels die kunnen geopend worden</a:t>
            </a:r>
            <a:endParaRPr lang="nl-BE"/>
          </a:p>
          <a:p>
            <a:endParaRPr lang="nl-BE"/>
          </a:p>
        </p:txBody>
      </p:sp>
    </p:spTree>
    <p:extLst>
      <p:ext uri="{BB962C8B-B14F-4D97-AF65-F5344CB8AC3E}">
        <p14:creationId xmlns:p14="http://schemas.microsoft.com/office/powerpoint/2010/main" val="403087795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4. Openingen</a:t>
            </a:r>
            <a:endParaRPr lang="nl-BE"/>
          </a:p>
          <a:p>
            <a:pPr lvl="1"/>
            <a:r>
              <a:rPr lang="nl-BE"/>
              <a:t>Er kunnen enkel openingen van het type ‘glas’ ingevoerd worden</a:t>
            </a:r>
          </a:p>
          <a:p>
            <a:pPr lvl="2"/>
            <a:r>
              <a:rPr lang="nl-BE"/>
              <a:t>= Vensters</a:t>
            </a:r>
          </a:p>
          <a:p>
            <a:pPr lvl="2"/>
            <a:r>
              <a:rPr lang="nl-BE"/>
              <a:t>Dus geen deuren of panelen</a:t>
            </a:r>
          </a:p>
          <a:p>
            <a:pPr lvl="1"/>
            <a:r>
              <a:rPr lang="nl-BE"/>
              <a:t>Panelen worden ingevoerd als hellend dak</a:t>
            </a:r>
          </a:p>
          <a:p>
            <a:pPr lvl="2"/>
            <a:r>
              <a:rPr lang="nl-BE"/>
              <a:t>Eigenschappen volgens deel V</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9276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5. Dakkapellen</a:t>
            </a:r>
            <a:endParaRPr lang="nl-BE"/>
          </a:p>
          <a:p>
            <a:pPr lvl="1"/>
            <a:r>
              <a:rPr lang="nl-BE"/>
              <a:t>Bij wooneenheden wordt het aantal dakkapellen ingevoerd </a:t>
            </a:r>
          </a:p>
          <a:p>
            <a:pPr lvl="2"/>
            <a:r>
              <a:rPr lang="nl-BE"/>
              <a:t>Doel = prijsindicaties berekenen</a:t>
            </a:r>
          </a:p>
          <a:p>
            <a:pPr lvl="3"/>
            <a:r>
              <a:rPr lang="nl-BE"/>
              <a:t>Meer dakkapellen = meer complexe aansluitingen = hogere prijs</a:t>
            </a:r>
          </a:p>
          <a:p>
            <a:pPr lvl="3"/>
            <a:r>
              <a:rPr lang="nl-BE"/>
              <a:t>Voorbeelden: onderstaande daken hebben telkens 1 dakkapel</a:t>
            </a:r>
          </a:p>
          <a:p>
            <a:pPr lvl="3"/>
            <a:endParaRPr lang="nl-BE"/>
          </a:p>
          <a:p>
            <a:pPr lvl="3"/>
            <a:endParaRPr lang="nl-BE"/>
          </a:p>
          <a:p>
            <a:pPr lvl="3"/>
            <a:endParaRPr lang="nl-BE"/>
          </a:p>
          <a:p>
            <a:pPr lvl="3"/>
            <a:endParaRPr lang="nl-BE"/>
          </a:p>
          <a:p>
            <a:pPr lvl="3"/>
            <a:endParaRPr lang="nl-BE"/>
          </a:p>
          <a:p>
            <a:pPr lvl="1"/>
            <a:endParaRPr lang="nl-BE"/>
          </a:p>
          <a:p>
            <a:pPr lvl="1"/>
            <a:endParaRPr lang="nl-BE"/>
          </a:p>
          <a:p>
            <a:pPr lvl="1"/>
            <a:endParaRPr lang="nl-BE"/>
          </a:p>
          <a:p>
            <a:pPr lvl="1"/>
            <a:r>
              <a:rPr lang="nl-BE"/>
              <a:t>Zie EPC-</a:t>
            </a:r>
            <a:r>
              <a:rPr lang="nl-BE" err="1"/>
              <a:t>pedia</a:t>
            </a:r>
            <a:r>
              <a:rPr lang="nl-BE"/>
              <a:t> voor meer voorbeelden</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Hellende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ep 4">
            <a:extLst>
              <a:ext uri="{FF2B5EF4-FFF2-40B4-BE49-F238E27FC236}">
                <a16:creationId xmlns:a16="http://schemas.microsoft.com/office/drawing/2014/main" id="{B35D17FF-B492-4DBC-9D35-A963C434F9E1}"/>
              </a:ext>
            </a:extLst>
          </p:cNvPr>
          <p:cNvGrpSpPr/>
          <p:nvPr/>
        </p:nvGrpSpPr>
        <p:grpSpPr>
          <a:xfrm>
            <a:off x="446315" y="3375635"/>
            <a:ext cx="8049985" cy="2410147"/>
            <a:chOff x="2034540" y="3899172"/>
            <a:chExt cx="4914900" cy="1276985"/>
          </a:xfrm>
        </p:grpSpPr>
        <p:grpSp>
          <p:nvGrpSpPr>
            <p:cNvPr id="9" name="Groep 8">
              <a:extLst>
                <a:ext uri="{FF2B5EF4-FFF2-40B4-BE49-F238E27FC236}">
                  <a16:creationId xmlns:a16="http://schemas.microsoft.com/office/drawing/2014/main" id="{B37BDB0E-CD26-4DA7-933E-C0BBB7C829A5}"/>
                </a:ext>
              </a:extLst>
            </p:cNvPr>
            <p:cNvGrpSpPr/>
            <p:nvPr/>
          </p:nvGrpSpPr>
          <p:grpSpPr>
            <a:xfrm>
              <a:off x="3800475" y="3904887"/>
              <a:ext cx="3148965" cy="1271270"/>
              <a:chOff x="1689735" y="39370"/>
              <a:chExt cx="3148965" cy="1271270"/>
            </a:xfrm>
          </p:grpSpPr>
          <p:pic>
            <p:nvPicPr>
              <p:cNvPr id="11" name="Afbeelding 10">
                <a:extLst>
                  <a:ext uri="{FF2B5EF4-FFF2-40B4-BE49-F238E27FC236}">
                    <a16:creationId xmlns:a16="http://schemas.microsoft.com/office/drawing/2014/main" id="{FA8C2461-D24C-481B-8C6C-6970AB2CFE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9"/>
              <a:stretch/>
            </p:blipFill>
            <p:spPr bwMode="auto">
              <a:xfrm>
                <a:off x="1689735" y="39370"/>
                <a:ext cx="1449705" cy="1271270"/>
              </a:xfrm>
              <a:prstGeom prst="rect">
                <a:avLst/>
              </a:prstGeom>
              <a:noFill/>
              <a:ln>
                <a:noFill/>
              </a:ln>
            </p:spPr>
          </p:pic>
          <p:pic>
            <p:nvPicPr>
              <p:cNvPr id="12" name="Afbeelding 11">
                <a:extLst>
                  <a:ext uri="{FF2B5EF4-FFF2-40B4-BE49-F238E27FC236}">
                    <a16:creationId xmlns:a16="http://schemas.microsoft.com/office/drawing/2014/main" id="{F8F2C810-4A80-4CD6-B703-0A5F40EC7B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462"/>
              <a:stretch/>
            </p:blipFill>
            <p:spPr bwMode="auto">
              <a:xfrm>
                <a:off x="3124200" y="39370"/>
                <a:ext cx="1714500" cy="1271270"/>
              </a:xfrm>
              <a:prstGeom prst="rect">
                <a:avLst/>
              </a:prstGeom>
              <a:noFill/>
              <a:ln>
                <a:noFill/>
              </a:ln>
            </p:spPr>
          </p:pic>
        </p:grpSp>
        <p:pic>
          <p:nvPicPr>
            <p:cNvPr id="8" name="Afbeelding 7">
              <a:extLst>
                <a:ext uri="{FF2B5EF4-FFF2-40B4-BE49-F238E27FC236}">
                  <a16:creationId xmlns:a16="http://schemas.microsoft.com/office/drawing/2014/main" id="{526DE6CB-2203-4823-A780-D327859A956E}"/>
                </a:ext>
              </a:extLst>
            </p:cNvPr>
            <p:cNvPicPr/>
            <p:nvPr/>
          </p:nvPicPr>
          <p:blipFill rotWithShape="1">
            <a:blip r:embed="rId4">
              <a:extLst>
                <a:ext uri="{28A0092B-C50C-407E-A947-70E740481C1C}">
                  <a14:useLocalDpi xmlns:a14="http://schemas.microsoft.com/office/drawing/2010/main" val="0"/>
                </a:ext>
              </a:extLst>
            </a:blip>
            <a:srcRect b="26780"/>
            <a:stretch/>
          </p:blipFill>
          <p:spPr bwMode="auto">
            <a:xfrm>
              <a:off x="2034540" y="3899172"/>
              <a:ext cx="1780540" cy="127254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04858712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Platte daken</a:t>
            </a:r>
            <a:r>
              <a:rPr lang="nl-BE"/>
              <a:t> (IV.3.4.3)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1. Begrenzingen:</a:t>
            </a:r>
          </a:p>
          <a:p>
            <a:pPr lvl="1"/>
            <a:r>
              <a:rPr lang="nl-BE"/>
              <a:t>De begrenzing van een plat dak is altijd automatisch ‘buiten’</a:t>
            </a:r>
          </a:p>
          <a:p>
            <a:pPr lvl="1"/>
            <a:r>
              <a:rPr lang="nl-BE"/>
              <a:t>De begrenzing wordt niet ingevoerd</a:t>
            </a:r>
          </a:p>
          <a:p>
            <a:r>
              <a:rPr lang="nl-BE" b="1"/>
              <a:t>2. Helling:</a:t>
            </a:r>
          </a:p>
          <a:p>
            <a:pPr lvl="1"/>
            <a:r>
              <a:rPr lang="nl-BE"/>
              <a:t>De helling wordt niet ingevoerd</a:t>
            </a:r>
          </a:p>
          <a:p>
            <a:r>
              <a:rPr lang="nl-BE" b="1"/>
              <a:t>3. Oriëntatie:</a:t>
            </a:r>
          </a:p>
          <a:p>
            <a:pPr lvl="1"/>
            <a:r>
              <a:rPr lang="nl-BE"/>
              <a:t>De oriëntatie wordt niet ingevoerd</a:t>
            </a:r>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2367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4. Openingen</a:t>
            </a:r>
            <a:endParaRPr lang="nl-BE"/>
          </a:p>
          <a:p>
            <a:pPr lvl="1"/>
            <a:r>
              <a:rPr lang="nl-BE"/>
              <a:t>Er kunnen enkel openingen van het type ‘glas’ ingevoerd worden</a:t>
            </a:r>
          </a:p>
          <a:p>
            <a:pPr lvl="2"/>
            <a:r>
              <a:rPr lang="nl-BE"/>
              <a:t>= Vensters</a:t>
            </a:r>
          </a:p>
          <a:p>
            <a:pPr lvl="2"/>
            <a:r>
              <a:rPr lang="nl-BE"/>
              <a:t>Dus geen deuren of panelen</a:t>
            </a:r>
          </a:p>
          <a:p>
            <a:pPr lvl="1"/>
            <a:r>
              <a:rPr lang="nl-BE"/>
              <a:t>Panelen worden ingevoerd als plat dak</a:t>
            </a:r>
          </a:p>
          <a:p>
            <a:pPr lvl="2"/>
            <a:r>
              <a:rPr lang="nl-BE"/>
              <a:t>Eigenschappen volgens deel V</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Platte daken</a:t>
            </a:r>
            <a:r>
              <a:rPr lang="nl-BE"/>
              <a:t> (IV.3.4.3)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385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Plafonds</a:t>
            </a:r>
            <a:r>
              <a:rPr lang="nl-BE"/>
              <a:t> (IV.3.4.3)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1. Mogelijke begrenzingen:</a:t>
            </a:r>
          </a:p>
          <a:p>
            <a:pPr lvl="1"/>
            <a:r>
              <a:rPr lang="nl-BE"/>
              <a:t>AVR</a:t>
            </a:r>
          </a:p>
          <a:p>
            <a:pPr lvl="1"/>
            <a:r>
              <a:rPr lang="nl-BE"/>
              <a:t>AOR</a:t>
            </a:r>
          </a:p>
          <a:p>
            <a:pPr lvl="1"/>
            <a:endParaRPr lang="nl-BE"/>
          </a:p>
          <a:p>
            <a:pPr lvl="1"/>
            <a:r>
              <a:rPr lang="nl-BE"/>
              <a:t>Voorbeelden:</a:t>
            </a:r>
          </a:p>
          <a:p>
            <a:pPr lvl="2"/>
            <a:r>
              <a:rPr lang="nl-BE"/>
              <a:t>Plafond onder een bovenliggend appartement = AVR</a:t>
            </a:r>
          </a:p>
          <a:p>
            <a:pPr lvl="2"/>
            <a:r>
              <a:rPr lang="nl-BE"/>
              <a:t>Plafond onder een niet verwarmde en niet geïsoleerde (gemeenschappelijke) zolder die enkel als berging wordt gebruikt = AOR</a:t>
            </a:r>
          </a:p>
          <a:p>
            <a:pPr lvl="1"/>
            <a:endParaRPr lang="nl-BE"/>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33959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Plafonds</a:t>
            </a:r>
            <a:r>
              <a:rPr lang="nl-BE"/>
              <a:t> (IV.3.4.3)</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2. Helling:</a:t>
            </a:r>
          </a:p>
          <a:p>
            <a:pPr lvl="1"/>
            <a:r>
              <a:rPr lang="nl-BE"/>
              <a:t>De helling wordt niet ingevoerd</a:t>
            </a:r>
          </a:p>
          <a:p>
            <a:r>
              <a:rPr lang="nl-BE" b="1"/>
              <a:t>3. Oriëntatie:</a:t>
            </a:r>
          </a:p>
          <a:p>
            <a:pPr lvl="1"/>
            <a:r>
              <a:rPr lang="nl-BE"/>
              <a:t>De oriëntatie wordt niet ingevoerd</a:t>
            </a:r>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2874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4. Openingen</a:t>
            </a:r>
          </a:p>
          <a:p>
            <a:pPr lvl="1"/>
            <a:r>
              <a:rPr lang="nl-BE"/>
              <a:t>Openingen in plafonds worden genegeerd en als </a:t>
            </a:r>
            <a:r>
              <a:rPr lang="nl-BE" b="1">
                <a:solidFill>
                  <a:srgbClr val="FF0000"/>
                </a:solidFill>
              </a:rPr>
              <a:t>fictief plafond </a:t>
            </a:r>
            <a:r>
              <a:rPr lang="nl-BE"/>
              <a:t>ingevoerd</a:t>
            </a:r>
          </a:p>
          <a:p>
            <a:pPr lvl="2"/>
            <a:r>
              <a:rPr lang="nl-BE"/>
              <a:t>Eigenschappen volgens deel V</a:t>
            </a:r>
          </a:p>
          <a:p>
            <a:pPr lvl="2"/>
            <a:r>
              <a:rPr lang="nl-BE"/>
              <a:t>Vb. zolderluiken, vensters, panelen,..</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Plafonds </a:t>
            </a:r>
            <a:r>
              <a:rPr lang="nl-BE"/>
              <a:t>(IV.3.4.3)</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26757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dirty="0"/>
              <a:t>1. Schildelen </a:t>
            </a:r>
          </a:p>
          <a:p>
            <a:pPr lvl="1"/>
            <a:r>
              <a:rPr lang="nl-BE" dirty="0"/>
              <a:t>Openingen kunnen ingevoerd worden bij gevels, hellende daken en platte daken</a:t>
            </a:r>
          </a:p>
          <a:p>
            <a:pPr lvl="1"/>
            <a:r>
              <a:rPr lang="nl-BE" dirty="0"/>
              <a:t>Ook openingen in wanden aan AVR moeten ingevoerd worden</a:t>
            </a:r>
          </a:p>
          <a:p>
            <a:r>
              <a:rPr lang="nl-BE" b="1" dirty="0"/>
              <a:t>2. Mogelijke types van openingen</a:t>
            </a:r>
          </a:p>
          <a:p>
            <a:pPr lvl="1"/>
            <a:r>
              <a:rPr lang="nl-BE" dirty="0"/>
              <a:t>Vensters (glas)</a:t>
            </a:r>
          </a:p>
          <a:p>
            <a:pPr lvl="1"/>
            <a:r>
              <a:rPr lang="nl-BE" dirty="0"/>
              <a:t>Deuren</a:t>
            </a:r>
          </a:p>
          <a:p>
            <a:pPr lvl="1"/>
            <a:r>
              <a:rPr lang="nl-BE" dirty="0"/>
              <a:t>Panelen (kunnen niet open) </a:t>
            </a:r>
          </a:p>
          <a:p>
            <a:pPr lvl="1"/>
            <a:r>
              <a:rPr lang="nl-BE" dirty="0"/>
              <a:t>Combinaties: opdelen</a:t>
            </a:r>
          </a:p>
          <a:p>
            <a:pPr lvl="2"/>
            <a:r>
              <a:rPr lang="nl-BE" dirty="0">
                <a:solidFill>
                  <a:srgbClr val="FF0000"/>
                </a:solidFill>
              </a:rPr>
              <a:t>Delen apart opmeten</a:t>
            </a:r>
            <a:r>
              <a:rPr lang="nl-BE" dirty="0"/>
              <a:t>!</a:t>
            </a:r>
          </a:p>
          <a:p>
            <a:endParaRPr lang="nl-BE" b="1" dirty="0"/>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descr="HPIM1476">
            <a:extLst>
              <a:ext uri="{FF2B5EF4-FFF2-40B4-BE49-F238E27FC236}">
                <a16:creationId xmlns:a16="http://schemas.microsoft.com/office/drawing/2014/main" id="{420D542A-91DC-4155-9E87-BB3FD255F8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23008" y="3596626"/>
            <a:ext cx="3143974" cy="3052965"/>
          </a:xfrm>
          <a:prstGeom prst="rect">
            <a:avLst/>
          </a:prstGeom>
          <a:noFill/>
          <a:ln>
            <a:noFill/>
          </a:ln>
        </p:spPr>
      </p:pic>
      <p:sp>
        <p:nvSpPr>
          <p:cNvPr id="5" name="Tekstvak 4">
            <a:extLst>
              <a:ext uri="{FF2B5EF4-FFF2-40B4-BE49-F238E27FC236}">
                <a16:creationId xmlns:a16="http://schemas.microsoft.com/office/drawing/2014/main" id="{E6E53982-9849-4C30-A01B-382015A00CA7}"/>
              </a:ext>
            </a:extLst>
          </p:cNvPr>
          <p:cNvSpPr txBox="1"/>
          <p:nvPr/>
        </p:nvSpPr>
        <p:spPr>
          <a:xfrm>
            <a:off x="2366894" y="5692606"/>
            <a:ext cx="2656114" cy="369332"/>
          </a:xfrm>
          <a:prstGeom prst="rect">
            <a:avLst/>
          </a:prstGeom>
          <a:noFill/>
        </p:spPr>
        <p:txBody>
          <a:bodyPr wrap="square" rtlCol="0">
            <a:spAutoFit/>
          </a:bodyPr>
          <a:lstStyle/>
          <a:p>
            <a:r>
              <a:rPr lang="nl-BE"/>
              <a:t>Opaak deel = ‘paneel’</a:t>
            </a:r>
          </a:p>
        </p:txBody>
      </p:sp>
      <p:sp>
        <p:nvSpPr>
          <p:cNvPr id="9" name="Tekstvak 8">
            <a:extLst>
              <a:ext uri="{FF2B5EF4-FFF2-40B4-BE49-F238E27FC236}">
                <a16:creationId xmlns:a16="http://schemas.microsoft.com/office/drawing/2014/main" id="{CB0973A0-68AB-4BC4-B762-75F5B21B9290}"/>
              </a:ext>
            </a:extLst>
          </p:cNvPr>
          <p:cNvSpPr txBox="1"/>
          <p:nvPr/>
        </p:nvSpPr>
        <p:spPr>
          <a:xfrm>
            <a:off x="2366894" y="4938443"/>
            <a:ext cx="2481943" cy="369332"/>
          </a:xfrm>
          <a:prstGeom prst="rect">
            <a:avLst/>
          </a:prstGeom>
          <a:noFill/>
        </p:spPr>
        <p:txBody>
          <a:bodyPr wrap="square" rtlCol="0">
            <a:spAutoFit/>
          </a:bodyPr>
          <a:lstStyle/>
          <a:p>
            <a:r>
              <a:rPr lang="nl-BE" err="1"/>
              <a:t>Beglaasd</a:t>
            </a:r>
            <a:r>
              <a:rPr lang="nl-BE"/>
              <a:t> deel = ‘glas’</a:t>
            </a:r>
          </a:p>
        </p:txBody>
      </p:sp>
      <p:cxnSp>
        <p:nvCxnSpPr>
          <p:cNvPr id="10" name="Rechte verbindingslijn met pijl 9">
            <a:extLst>
              <a:ext uri="{FF2B5EF4-FFF2-40B4-BE49-F238E27FC236}">
                <a16:creationId xmlns:a16="http://schemas.microsoft.com/office/drawing/2014/main" id="{719B392C-1DC6-47B1-BAFF-DEA4CAF43ABB}"/>
              </a:ext>
            </a:extLst>
          </p:cNvPr>
          <p:cNvCxnSpPr/>
          <p:nvPr/>
        </p:nvCxnSpPr>
        <p:spPr>
          <a:xfrm>
            <a:off x="4467837" y="5123109"/>
            <a:ext cx="1088571"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EF8DAF67-0591-462B-9874-1BDABF67A827}"/>
              </a:ext>
            </a:extLst>
          </p:cNvPr>
          <p:cNvCxnSpPr/>
          <p:nvPr/>
        </p:nvCxnSpPr>
        <p:spPr>
          <a:xfrm>
            <a:off x="4478722" y="5877272"/>
            <a:ext cx="1088571"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5548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3. Werkwijze:</a:t>
            </a:r>
          </a:p>
          <a:p>
            <a:pPr lvl="1"/>
            <a:r>
              <a:rPr lang="nl-BE" b="1"/>
              <a:t>EPC van eenheden</a:t>
            </a:r>
            <a:r>
              <a:rPr lang="nl-BE"/>
              <a:t>:</a:t>
            </a:r>
          </a:p>
          <a:p>
            <a:pPr lvl="2"/>
            <a:r>
              <a:rPr lang="nl-BE"/>
              <a:t>Elke opening wordt </a:t>
            </a:r>
            <a:r>
              <a:rPr lang="nl-BE" b="1">
                <a:solidFill>
                  <a:srgbClr val="FF0000"/>
                </a:solidFill>
              </a:rPr>
              <a:t>apart</a:t>
            </a:r>
            <a:r>
              <a:rPr lang="nl-BE"/>
              <a:t> ingevoerd</a:t>
            </a:r>
          </a:p>
          <a:p>
            <a:pPr lvl="2"/>
            <a:r>
              <a:rPr lang="nl-BE"/>
              <a:t>Reden : </a:t>
            </a:r>
            <a:r>
              <a:rPr lang="nl-BE" err="1"/>
              <a:t>aftoetsing</a:t>
            </a:r>
            <a:r>
              <a:rPr lang="nl-BE"/>
              <a:t> energiedoelstelling 2050</a:t>
            </a:r>
          </a:p>
          <a:p>
            <a:pPr lvl="2"/>
            <a:endParaRPr lang="nl-BE"/>
          </a:p>
          <a:p>
            <a:pPr lvl="1"/>
            <a:r>
              <a:rPr lang="nl-BE" b="1"/>
              <a:t>EPC van de gemeenschappelijke delen van een appartementsgebouw</a:t>
            </a:r>
            <a:r>
              <a:rPr lang="nl-BE"/>
              <a:t>:</a:t>
            </a:r>
          </a:p>
          <a:p>
            <a:pPr lvl="2"/>
            <a:r>
              <a:rPr lang="nl-BE"/>
              <a:t>Openingen in de gemeenschappelijke delen worden </a:t>
            </a:r>
            <a:r>
              <a:rPr lang="nl-BE">
                <a:solidFill>
                  <a:srgbClr val="FF0000"/>
                </a:solidFill>
              </a:rPr>
              <a:t>apart</a:t>
            </a:r>
            <a:r>
              <a:rPr lang="nl-BE"/>
              <a:t> ingevoerd</a:t>
            </a:r>
          </a:p>
          <a:p>
            <a:pPr lvl="2"/>
            <a:r>
              <a:rPr lang="nl-BE"/>
              <a:t>Privatieve openingen van de eenheden mogen als </a:t>
            </a:r>
            <a:r>
              <a:rPr lang="nl-BE" b="1"/>
              <a:t>1</a:t>
            </a:r>
            <a:r>
              <a:rPr lang="nl-BE"/>
              <a:t> opening ingevoerd worden</a:t>
            </a:r>
          </a:p>
          <a:p>
            <a:pPr lvl="1"/>
            <a:endParaRPr lang="nl-BE"/>
          </a:p>
          <a:p>
            <a:pPr lvl="1"/>
            <a:endParaRPr lang="nl-BE"/>
          </a:p>
          <a:p>
            <a:pPr lvl="1"/>
            <a:endParaRPr lang="nl-BE"/>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2445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133BC5C-74C3-4EC7-BAD0-E0161E080BF3}"/>
              </a:ext>
            </a:extLst>
          </p:cNvPr>
          <p:cNvPicPr/>
          <p:nvPr/>
        </p:nvPicPr>
        <p:blipFill rotWithShape="1">
          <a:blip r:embed="rId2" cstate="print">
            <a:extLst>
              <a:ext uri="{28A0092B-C50C-407E-A947-70E740481C1C}">
                <a14:useLocalDpi xmlns:a14="http://schemas.microsoft.com/office/drawing/2010/main" val="0"/>
              </a:ext>
            </a:extLst>
          </a:blip>
          <a:srcRect t="11160"/>
          <a:stretch/>
        </p:blipFill>
        <p:spPr bwMode="auto">
          <a:xfrm>
            <a:off x="1369202" y="4580709"/>
            <a:ext cx="6011311" cy="2512424"/>
          </a:xfrm>
          <a:prstGeom prst="rect">
            <a:avLst/>
          </a:prstGeom>
          <a:noFill/>
          <a:ln>
            <a:noFill/>
          </a:ln>
          <a:extLst>
            <a:ext uri="{53640926-AAD7-44D8-BBD7-CCE9431645EC}">
              <a14:shadowObscured xmlns:a14="http://schemas.microsoft.com/office/drawing/2010/main"/>
            </a:ext>
          </a:extLst>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4. Begrenzing, helling, oriëntatie:</a:t>
            </a:r>
          </a:p>
          <a:p>
            <a:pPr lvl="1"/>
            <a:r>
              <a:rPr lang="nl-BE"/>
              <a:t>Opening neemt automatisch invoer over van schildeel waar de opening deel van uitmaakt </a:t>
            </a:r>
          </a:p>
          <a:p>
            <a:pPr lvl="1"/>
            <a:r>
              <a:rPr lang="nl-BE" u="sng"/>
              <a:t>Werkwijze</a:t>
            </a:r>
            <a:r>
              <a:rPr lang="nl-BE"/>
              <a:t> bij </a:t>
            </a:r>
            <a:r>
              <a:rPr lang="nl-BE" b="1">
                <a:solidFill>
                  <a:srgbClr val="FF0000"/>
                </a:solidFill>
              </a:rPr>
              <a:t>afwijkende</a:t>
            </a:r>
            <a:r>
              <a:rPr lang="nl-BE"/>
              <a:t> begrenzing, helling of oriëntatie:</a:t>
            </a:r>
          </a:p>
          <a:p>
            <a:pPr lvl="2"/>
            <a:r>
              <a:rPr lang="nl-BE"/>
              <a:t>Nieuw schildeel aanmaken en opening in schildeel toevoegen</a:t>
            </a:r>
          </a:p>
          <a:p>
            <a:pPr lvl="2"/>
            <a:r>
              <a:rPr lang="nl-BE"/>
              <a:t>Tip: software optie ‘volledig </a:t>
            </a:r>
            <a:r>
              <a:rPr lang="nl-BE" err="1"/>
              <a:t>beglaasde</a:t>
            </a:r>
            <a:r>
              <a:rPr lang="nl-BE"/>
              <a:t> gevel’ of ‘volledig </a:t>
            </a:r>
            <a:r>
              <a:rPr lang="nl-BE" err="1"/>
              <a:t>beglaasd</a:t>
            </a:r>
            <a:r>
              <a:rPr lang="nl-BE"/>
              <a:t> dak’</a:t>
            </a:r>
          </a:p>
          <a:p>
            <a:pPr lvl="1"/>
            <a:r>
              <a:rPr lang="nl-BE"/>
              <a:t>Werkwijze bij de bepaling van de helling van een </a:t>
            </a:r>
            <a:r>
              <a:rPr lang="nl-BE" b="1"/>
              <a:t>dakkoepel/lichtstraat</a:t>
            </a:r>
          </a:p>
          <a:p>
            <a:pPr lvl="2"/>
            <a:r>
              <a:rPr lang="nl-BE"/>
              <a:t>Analoog aan bepalen van helling van gebogen daken</a:t>
            </a:r>
          </a:p>
          <a:p>
            <a:pPr lvl="1"/>
            <a:endParaRPr lang="nl-BE"/>
          </a:p>
          <a:p>
            <a:pPr lvl="1"/>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90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a:t>
            </a:fld>
            <a:endParaRPr lang="nl-BE" sz="1100">
              <a:solidFill>
                <a:srgbClr val="105269"/>
              </a:solidFill>
            </a:endParaRPr>
          </a:p>
        </p:txBody>
      </p:sp>
      <p:sp>
        <p:nvSpPr>
          <p:cNvPr id="7" name="Titel 2">
            <a:extLst>
              <a:ext uri="{FF2B5EF4-FFF2-40B4-BE49-F238E27FC236}">
                <a16:creationId xmlns:a16="http://schemas.microsoft.com/office/drawing/2014/main" id="{08AE2C2A-4660-47B0-A070-2D840696476E}"/>
              </a:ext>
            </a:extLst>
          </p:cNvPr>
          <p:cNvSpPr>
            <a:spLocks noGrp="1"/>
          </p:cNvSpPr>
          <p:nvPr>
            <p:ph type="title"/>
          </p:nvPr>
        </p:nvSpPr>
        <p:spPr>
          <a:xfrm>
            <a:off x="539552" y="548680"/>
            <a:ext cx="8352928" cy="1080120"/>
          </a:xfrm>
        </p:spPr>
        <p:txBody>
          <a:bodyPr/>
          <a:lstStyle/>
          <a:p>
            <a:pPr algn="l"/>
            <a:r>
              <a:rPr lang="nl-BE"/>
              <a:t>Afsluiting (IV.1.1.8)</a:t>
            </a:r>
            <a:endParaRPr lang="nl-BE" u="sng">
              <a:latin typeface="+mj-lt"/>
              <a:ea typeface="Verdana" panose="020B0604030504040204" pitchFamily="34" charset="0"/>
            </a:endParaRPr>
          </a:p>
        </p:txBody>
      </p:sp>
      <p:sp>
        <p:nvSpPr>
          <p:cNvPr id="8" name="Tijdelijke aanduiding voor inhoud 1">
            <a:extLst>
              <a:ext uri="{FF2B5EF4-FFF2-40B4-BE49-F238E27FC236}">
                <a16:creationId xmlns:a16="http://schemas.microsoft.com/office/drawing/2014/main" id="{2AB26005-8E1E-454D-8EB1-EB6AED0566FE}"/>
              </a:ext>
            </a:extLst>
          </p:cNvPr>
          <p:cNvSpPr>
            <a:spLocks noGrp="1"/>
          </p:cNvSpPr>
          <p:nvPr>
            <p:ph sz="half" idx="2"/>
          </p:nvPr>
        </p:nvSpPr>
        <p:spPr>
          <a:xfrm>
            <a:off x="539552" y="1653967"/>
            <a:ext cx="8604448" cy="4968552"/>
          </a:xfrm>
        </p:spPr>
        <p:txBody>
          <a:bodyPr/>
          <a:lstStyle/>
          <a:p>
            <a:pPr marL="288000" lvl="1">
              <a:buSzPct val="90000"/>
              <a:buBlip>
                <a:blip r:embed="rId2"/>
              </a:buBlip>
              <a:defRPr/>
            </a:pPr>
            <a:r>
              <a:rPr lang="nl-BE" b="1" dirty="0"/>
              <a:t>Afsluiting</a:t>
            </a:r>
          </a:p>
          <a:p>
            <a:pPr lvl="1">
              <a:defRPr/>
            </a:pPr>
            <a:r>
              <a:rPr lang="nl-BE" dirty="0"/>
              <a:t>Verhindert een permanente verbinding tussen ruimten</a:t>
            </a:r>
          </a:p>
          <a:p>
            <a:pPr lvl="2">
              <a:defRPr/>
            </a:pPr>
            <a:r>
              <a:rPr lang="nl-BE" dirty="0"/>
              <a:t>Niet-permanente openingen</a:t>
            </a:r>
          </a:p>
          <a:p>
            <a:pPr lvl="2">
              <a:defRPr/>
            </a:pPr>
            <a:r>
              <a:rPr lang="nl-BE" dirty="0"/>
              <a:t>Oneigenlijke openingen</a:t>
            </a:r>
          </a:p>
          <a:p>
            <a:pPr lvl="2">
              <a:defRPr/>
            </a:pPr>
            <a:r>
              <a:rPr lang="nl-BE" dirty="0"/>
              <a:t>Schildelen zonder openingen</a:t>
            </a:r>
          </a:p>
          <a:p>
            <a:pPr lvl="2">
              <a:defRPr/>
            </a:pPr>
            <a:r>
              <a:rPr lang="nl-BE" dirty="0"/>
              <a:t>Vaste ramen en vaste panelen die je niet kan openen</a:t>
            </a:r>
          </a:p>
          <a:p>
            <a:pPr lvl="2">
              <a:defRPr/>
            </a:pPr>
            <a:r>
              <a:rPr lang="nl-BE" dirty="0"/>
              <a:t>Permanente openingen met gezamenlijke oppervlakte per ruimte </a:t>
            </a:r>
          </a:p>
          <a:p>
            <a:pPr marL="576000" lvl="2" indent="0">
              <a:buNone/>
              <a:defRPr/>
            </a:pPr>
            <a:r>
              <a:rPr lang="nl-BE" dirty="0">
                <a:cs typeface="Calibri" panose="020F0502020204030204" pitchFamily="34" charset="0"/>
              </a:rPr>
              <a:t>      ≤ 0,5m²</a:t>
            </a:r>
            <a:endParaRPr lang="nl-BE" dirty="0"/>
          </a:p>
          <a:p>
            <a:pPr lvl="2">
              <a:defRPr/>
            </a:pPr>
            <a:r>
              <a:rPr lang="nl-BE" dirty="0"/>
              <a:t>Openingen afkomstig van </a:t>
            </a:r>
          </a:p>
          <a:p>
            <a:pPr lvl="3">
              <a:defRPr/>
            </a:pPr>
            <a:r>
              <a:rPr lang="nl-BE" dirty="0"/>
              <a:t>Brievenbussen</a:t>
            </a:r>
          </a:p>
          <a:p>
            <a:pPr lvl="3">
              <a:defRPr/>
            </a:pPr>
            <a:r>
              <a:rPr lang="nl-BE" dirty="0"/>
              <a:t>Ventilatieroosters in ramen, deuren en panelen</a:t>
            </a:r>
          </a:p>
          <a:p>
            <a:pPr lvl="3">
              <a:defRPr/>
            </a:pPr>
            <a:r>
              <a:rPr lang="nl-BE" dirty="0"/>
              <a:t>Doorvoeren van technieken</a:t>
            </a:r>
          </a:p>
          <a:p>
            <a:pPr lvl="3">
              <a:defRPr/>
            </a:pPr>
            <a:r>
              <a:rPr lang="nl-BE" dirty="0"/>
              <a:t>Slecht sluitende deuren en ramen </a:t>
            </a:r>
          </a:p>
          <a:p>
            <a:pPr lvl="2">
              <a:defRPr/>
            </a:pPr>
            <a:r>
              <a:rPr lang="nl-NL" dirty="0"/>
              <a:t>(Ventilatie)roosters in muren met gezamenlijke oppervlakte &gt; 0,5 m² per ruimte = opening</a:t>
            </a:r>
          </a:p>
          <a:p>
            <a:pPr lvl="2">
              <a:defRPr/>
            </a:pPr>
            <a:r>
              <a:rPr lang="nl-NL" dirty="0"/>
              <a:t>Bepaling opp. volgens IV.3.4.4.2, incl. profielen en onderverdelingen</a:t>
            </a:r>
            <a:endParaRPr lang="nl-BE" dirty="0"/>
          </a:p>
          <a:p>
            <a:pPr marL="864000" lvl="3" indent="0">
              <a:buNone/>
              <a:defRPr/>
            </a:pPr>
            <a:endParaRPr lang="nl-BE" dirty="0"/>
          </a:p>
          <a:p>
            <a:pPr lvl="2">
              <a:defRPr/>
            </a:pPr>
            <a:endParaRPr lang="nl-BE" dirty="0"/>
          </a:p>
          <a:p>
            <a:pPr lvl="1">
              <a:defRPr/>
            </a:pPr>
            <a:endParaRPr lang="nl-BE" dirty="0"/>
          </a:p>
          <a:p>
            <a:endParaRPr lang="nl-BE" dirty="0"/>
          </a:p>
        </p:txBody>
      </p:sp>
    </p:spTree>
    <p:extLst>
      <p:ext uri="{BB962C8B-B14F-4D97-AF65-F5344CB8AC3E}">
        <p14:creationId xmlns:p14="http://schemas.microsoft.com/office/powerpoint/2010/main" val="282032778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dirty="0"/>
              <a:t>5. Oppervlakte:</a:t>
            </a:r>
          </a:p>
          <a:p>
            <a:pPr lvl="1"/>
            <a:r>
              <a:rPr lang="nl-BE" dirty="0"/>
              <a:t>Bij voorkeur buitenafmetingen</a:t>
            </a:r>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r>
              <a:rPr lang="nl-BE" dirty="0"/>
              <a:t>Negeer onderverdelingen en brievenbussen</a:t>
            </a:r>
          </a:p>
          <a:p>
            <a:pPr lvl="1"/>
            <a:endParaRPr lang="nl-BE" dirty="0"/>
          </a:p>
          <a:p>
            <a:pPr lvl="1"/>
            <a:endParaRPr lang="nl-BE" dirty="0"/>
          </a:p>
          <a:p>
            <a:endParaRPr lang="nl-BE" b="1"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A1CA4A3A-7A84-4155-B332-E2ADCE4999D8}"/>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4350583" y="1588951"/>
            <a:ext cx="4238625" cy="2524125"/>
          </a:xfrm>
          <a:prstGeom prst="rect">
            <a:avLst/>
          </a:prstGeom>
          <a:noFill/>
          <a:ln>
            <a:noFill/>
          </a:ln>
          <a:extLst>
            <a:ext uri="{53640926-AAD7-44D8-BBD7-CCE9431645EC}">
              <a14:shadowObscured xmlns:a14="http://schemas.microsoft.com/office/drawing/2010/main"/>
            </a:ext>
          </a:extLst>
        </p:spPr>
      </p:pic>
      <p:pic>
        <p:nvPicPr>
          <p:cNvPr id="9" name="Afbeelding 8" descr="Afbeelding met venster, gebouw, binnen, baksteen&#10;&#10;Automatisch gegenereerde beschrijving">
            <a:extLst>
              <a:ext uri="{FF2B5EF4-FFF2-40B4-BE49-F238E27FC236}">
                <a16:creationId xmlns:a16="http://schemas.microsoft.com/office/drawing/2014/main" id="{232BFD5D-87EE-4359-8DC1-C935192DE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94" y="4306507"/>
            <a:ext cx="2475705" cy="2097414"/>
          </a:xfrm>
          <a:prstGeom prst="rect">
            <a:avLst/>
          </a:prstGeom>
        </p:spPr>
      </p:pic>
    </p:spTree>
    <p:extLst>
      <p:ext uri="{BB962C8B-B14F-4D97-AF65-F5344CB8AC3E}">
        <p14:creationId xmlns:p14="http://schemas.microsoft.com/office/powerpoint/2010/main" val="191947947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5. Oppervlakte </a:t>
            </a:r>
            <a:r>
              <a:rPr lang="nl-BE"/>
              <a:t>&gt; vervolg</a:t>
            </a:r>
          </a:p>
          <a:p>
            <a:pPr lvl="1"/>
            <a:r>
              <a:rPr lang="nl-BE"/>
              <a:t>Ventilatieroosters worden meegerekend</a:t>
            </a:r>
          </a:p>
          <a:p>
            <a:pPr lvl="1"/>
            <a:r>
              <a:rPr lang="nl-BE" u="sng"/>
              <a:t>Werkwijze</a:t>
            </a:r>
            <a:r>
              <a:rPr lang="nl-BE"/>
              <a:t> bij openingen bestaand uit deels glas, deels deur of deels paneel:</a:t>
            </a:r>
          </a:p>
          <a:p>
            <a:pPr lvl="2"/>
            <a:r>
              <a:rPr lang="nl-BE"/>
              <a:t>Opening opdelen per type opening </a:t>
            </a:r>
          </a:p>
          <a:p>
            <a:pPr lvl="2"/>
            <a:r>
              <a:rPr lang="nl-BE"/>
              <a:t>Delen afzonderlijk opmeten</a:t>
            </a:r>
          </a:p>
          <a:p>
            <a:pPr lvl="2"/>
            <a:r>
              <a:rPr lang="nl-BE"/>
              <a:t>Profielbreedte voor de helft aan elk deel toekennen</a:t>
            </a:r>
          </a:p>
          <a:p>
            <a:pPr lvl="3"/>
            <a:r>
              <a:rPr lang="nl-BE"/>
              <a:t>Tenzij geen apart profiel kan onderscheiden worden </a:t>
            </a:r>
          </a:p>
          <a:p>
            <a:pPr lvl="3"/>
            <a:r>
              <a:rPr lang="nl-BE"/>
              <a:t>type profiel ‘geen’</a:t>
            </a:r>
          </a:p>
          <a:p>
            <a:pPr lvl="2"/>
            <a:r>
              <a:rPr lang="nl-BE"/>
              <a:t>Elk deel apart invoeren in de software</a:t>
            </a: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66591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Oppervlakte bepalen van openingen</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Afbeelding 9" descr="HPIM1476">
            <a:extLst>
              <a:ext uri="{FF2B5EF4-FFF2-40B4-BE49-F238E27FC236}">
                <a16:creationId xmlns:a16="http://schemas.microsoft.com/office/drawing/2014/main" id="{4AAAFA17-139F-4289-926F-91C79747A3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9552" y="2509719"/>
            <a:ext cx="5115799" cy="3913051"/>
          </a:xfrm>
          <a:prstGeom prst="rect">
            <a:avLst/>
          </a:prstGeom>
          <a:noFill/>
          <a:ln>
            <a:noFill/>
          </a:ln>
        </p:spPr>
      </p:pic>
      <p:cxnSp>
        <p:nvCxnSpPr>
          <p:cNvPr id="7" name="Rechte verbindingslijn met pijl 6">
            <a:extLst>
              <a:ext uri="{FF2B5EF4-FFF2-40B4-BE49-F238E27FC236}">
                <a16:creationId xmlns:a16="http://schemas.microsoft.com/office/drawing/2014/main" id="{B8AC2CC7-5801-4857-9097-F0D577C13BA1}"/>
              </a:ext>
            </a:extLst>
          </p:cNvPr>
          <p:cNvCxnSpPr>
            <a:cxnSpLocks/>
          </p:cNvCxnSpPr>
          <p:nvPr/>
        </p:nvCxnSpPr>
        <p:spPr>
          <a:xfrm>
            <a:off x="5254087" y="2889580"/>
            <a:ext cx="193428" cy="2095013"/>
          </a:xfrm>
          <a:prstGeom prst="straightConnector1">
            <a:avLst/>
          </a:prstGeom>
          <a:ln w="38100">
            <a:solidFill>
              <a:srgbClr val="FF000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78F980A5-6A76-412B-AC0E-E3E12EA5B6F9}"/>
              </a:ext>
            </a:extLst>
          </p:cNvPr>
          <p:cNvSpPr txBox="1"/>
          <p:nvPr/>
        </p:nvSpPr>
        <p:spPr>
          <a:xfrm>
            <a:off x="5655351" y="2983531"/>
            <a:ext cx="3981837" cy="646331"/>
          </a:xfrm>
          <a:prstGeom prst="rect">
            <a:avLst/>
          </a:prstGeom>
          <a:noFill/>
        </p:spPr>
        <p:txBody>
          <a:bodyPr wrap="square" rtlCol="0">
            <a:spAutoFit/>
          </a:bodyPr>
          <a:lstStyle/>
          <a:p>
            <a:r>
              <a:rPr lang="nl-BE"/>
              <a:t>Hoogte venster </a:t>
            </a:r>
            <a:r>
              <a:rPr lang="nl-BE">
                <a:sym typeface="Wingdings" panose="05000000000000000000" pitchFamily="2" charset="2"/>
              </a:rPr>
              <a:t> ventilatierooster meetellen + halve profielhoogte</a:t>
            </a:r>
            <a:endParaRPr lang="nl-BE"/>
          </a:p>
        </p:txBody>
      </p:sp>
      <p:cxnSp>
        <p:nvCxnSpPr>
          <p:cNvPr id="16" name="Rechte verbindingslijn 15">
            <a:extLst>
              <a:ext uri="{FF2B5EF4-FFF2-40B4-BE49-F238E27FC236}">
                <a16:creationId xmlns:a16="http://schemas.microsoft.com/office/drawing/2014/main" id="{3D570BD6-A7C7-44F2-A7E0-7255708FE404}"/>
              </a:ext>
            </a:extLst>
          </p:cNvPr>
          <p:cNvCxnSpPr>
            <a:cxnSpLocks/>
          </p:cNvCxnSpPr>
          <p:nvPr/>
        </p:nvCxnSpPr>
        <p:spPr>
          <a:xfrm>
            <a:off x="245152" y="4984593"/>
            <a:ext cx="7293418"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99DD9721-C9F7-455F-B29D-BD17B7A00B46}"/>
              </a:ext>
            </a:extLst>
          </p:cNvPr>
          <p:cNvSpPr txBox="1"/>
          <p:nvPr/>
        </p:nvSpPr>
        <p:spPr>
          <a:xfrm>
            <a:off x="5655351" y="5291498"/>
            <a:ext cx="4300868" cy="646331"/>
          </a:xfrm>
          <a:prstGeom prst="rect">
            <a:avLst/>
          </a:prstGeom>
          <a:noFill/>
        </p:spPr>
        <p:txBody>
          <a:bodyPr wrap="square" rtlCol="0">
            <a:spAutoFit/>
          </a:bodyPr>
          <a:lstStyle/>
          <a:p>
            <a:r>
              <a:rPr lang="nl-BE"/>
              <a:t>Hoogte paneel inclusief halve </a:t>
            </a:r>
          </a:p>
          <a:p>
            <a:r>
              <a:rPr lang="nl-BE"/>
              <a:t>profielhoogte</a:t>
            </a:r>
          </a:p>
        </p:txBody>
      </p:sp>
      <p:cxnSp>
        <p:nvCxnSpPr>
          <p:cNvPr id="19" name="Rechte verbindingslijn met pijl 18">
            <a:extLst>
              <a:ext uri="{FF2B5EF4-FFF2-40B4-BE49-F238E27FC236}">
                <a16:creationId xmlns:a16="http://schemas.microsoft.com/office/drawing/2014/main" id="{90F86E68-1F79-40D2-8509-F133BF48DBCB}"/>
              </a:ext>
            </a:extLst>
          </p:cNvPr>
          <p:cNvCxnSpPr>
            <a:cxnSpLocks/>
          </p:cNvCxnSpPr>
          <p:nvPr/>
        </p:nvCxnSpPr>
        <p:spPr>
          <a:xfrm>
            <a:off x="5447515" y="4973459"/>
            <a:ext cx="120738" cy="1307696"/>
          </a:xfrm>
          <a:prstGeom prst="straightConnector1">
            <a:avLst/>
          </a:prstGeom>
          <a:ln w="38100">
            <a:solidFill>
              <a:srgbClr val="FF0000"/>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60920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Opdelen van een opening in types</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1B1739D5-EEE6-4BC2-A7DB-247656D715C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86397" y="1480457"/>
            <a:ext cx="7059432" cy="5165699"/>
          </a:xfrm>
          <a:prstGeom prst="rect">
            <a:avLst/>
          </a:prstGeom>
        </p:spPr>
      </p:pic>
    </p:spTree>
    <p:extLst>
      <p:ext uri="{BB962C8B-B14F-4D97-AF65-F5344CB8AC3E}">
        <p14:creationId xmlns:p14="http://schemas.microsoft.com/office/powerpoint/2010/main" val="382550434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6. Vereenvoudigingen voor koepels en lichtstraten</a:t>
            </a:r>
            <a:endParaRPr lang="nl-BE"/>
          </a:p>
          <a:p>
            <a:pPr lvl="1"/>
            <a:r>
              <a:rPr lang="nl-BE"/>
              <a:t>Als horizontale projectie </a:t>
            </a:r>
            <a:r>
              <a:rPr lang="nl-BE" b="1">
                <a:solidFill>
                  <a:srgbClr val="FF0000"/>
                </a:solidFill>
                <a:cs typeface="Calibri" panose="020F0502020204030204" pitchFamily="34" charset="0"/>
              </a:rPr>
              <a:t>≤ 4m² </a:t>
            </a:r>
            <a:endParaRPr lang="nl-BE" b="1">
              <a:solidFill>
                <a:srgbClr val="FF0000"/>
              </a:solidFill>
              <a:cs typeface="Calibri" panose="020F0502020204030204" pitchFamily="34" charset="0"/>
              <a:sym typeface="Wingdings" panose="05000000000000000000" pitchFamily="2" charset="2"/>
            </a:endParaRPr>
          </a:p>
          <a:p>
            <a:pPr lvl="2"/>
            <a:r>
              <a:rPr lang="nl-BE">
                <a:cs typeface="Calibri" panose="020F0502020204030204" pitchFamily="34" charset="0"/>
                <a:sym typeface="Wingdings" panose="05000000000000000000" pitchFamily="2" charset="2"/>
              </a:rPr>
              <a:t>Geprojecteerde oppervlakte </a:t>
            </a:r>
            <a:r>
              <a:rPr lang="nl-BE" b="1">
                <a:cs typeface="Calibri" panose="020F0502020204030204" pitchFamily="34" charset="0"/>
                <a:sym typeface="Wingdings" panose="05000000000000000000" pitchFamily="2" charset="2"/>
              </a:rPr>
              <a:t>mag</a:t>
            </a:r>
            <a:r>
              <a:rPr lang="nl-BE">
                <a:cs typeface="Calibri" panose="020F0502020204030204" pitchFamily="34" charset="0"/>
                <a:sym typeface="Wingdings" panose="05000000000000000000" pitchFamily="2" charset="2"/>
              </a:rPr>
              <a:t> ingevoerd worden</a:t>
            </a:r>
          </a:p>
          <a:p>
            <a:pPr lvl="2"/>
            <a:r>
              <a:rPr lang="nl-BE">
                <a:cs typeface="Calibri" panose="020F0502020204030204" pitchFamily="34" charset="0"/>
                <a:sym typeface="Wingdings" panose="05000000000000000000" pitchFamily="2" charset="2"/>
              </a:rPr>
              <a:t>Afwijkende oriëntatie of helling t.a.v. het dakvlak waarin ze gelegen zijn, mag genegeerd worden</a:t>
            </a:r>
            <a:endParaRPr lang="nl-BE"/>
          </a:p>
          <a:p>
            <a:pPr lvl="1"/>
            <a:r>
              <a:rPr lang="nl-BE"/>
              <a:t>Als horizontale projectie </a:t>
            </a:r>
            <a:r>
              <a:rPr lang="nl-BE" b="1"/>
              <a:t>&gt;</a:t>
            </a:r>
            <a:r>
              <a:rPr lang="nl-BE" b="1">
                <a:cs typeface="Calibri" panose="020F0502020204030204" pitchFamily="34" charset="0"/>
              </a:rPr>
              <a:t> 4m² </a:t>
            </a:r>
          </a:p>
          <a:p>
            <a:pPr lvl="2"/>
            <a:r>
              <a:rPr lang="nl-BE">
                <a:cs typeface="Calibri" panose="020F0502020204030204" pitchFamily="34" charset="0"/>
                <a:sym typeface="Wingdings" panose="05000000000000000000" pitchFamily="2" charset="2"/>
              </a:rPr>
              <a:t>Werkelijke oppervlakte </a:t>
            </a:r>
            <a:r>
              <a:rPr lang="nl-BE" b="1">
                <a:cs typeface="Calibri" panose="020F0502020204030204" pitchFamily="34" charset="0"/>
                <a:sym typeface="Wingdings" panose="05000000000000000000" pitchFamily="2" charset="2"/>
              </a:rPr>
              <a:t>moet</a:t>
            </a:r>
            <a:r>
              <a:rPr lang="nl-BE">
                <a:cs typeface="Calibri" panose="020F0502020204030204" pitchFamily="34" charset="0"/>
                <a:sym typeface="Wingdings" panose="05000000000000000000" pitchFamily="2" charset="2"/>
              </a:rPr>
              <a:t> ingevoerd worden</a:t>
            </a: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fbeelding 7" descr="Afbeelding met object, antenne&#10;&#10;Automatisch gegenereerde beschrijving">
            <a:extLst>
              <a:ext uri="{FF2B5EF4-FFF2-40B4-BE49-F238E27FC236}">
                <a16:creationId xmlns:a16="http://schemas.microsoft.com/office/drawing/2014/main" id="{3ECECC20-D348-48C7-96CC-45583F58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91" y="4415329"/>
            <a:ext cx="4554901" cy="2342521"/>
          </a:xfrm>
          <a:prstGeom prst="rect">
            <a:avLst/>
          </a:prstGeom>
        </p:spPr>
      </p:pic>
      <p:sp>
        <p:nvSpPr>
          <p:cNvPr id="10" name="Tekstvak 9">
            <a:extLst>
              <a:ext uri="{FF2B5EF4-FFF2-40B4-BE49-F238E27FC236}">
                <a16:creationId xmlns:a16="http://schemas.microsoft.com/office/drawing/2014/main" id="{1EFA6016-3961-44D1-AD3C-0BE5DE8EC161}"/>
              </a:ext>
            </a:extLst>
          </p:cNvPr>
          <p:cNvSpPr txBox="1"/>
          <p:nvPr/>
        </p:nvSpPr>
        <p:spPr>
          <a:xfrm>
            <a:off x="5595468" y="4495578"/>
            <a:ext cx="3082835" cy="646331"/>
          </a:xfrm>
          <a:prstGeom prst="rect">
            <a:avLst/>
          </a:prstGeom>
          <a:noFill/>
        </p:spPr>
        <p:txBody>
          <a:bodyPr wrap="square" rtlCol="0">
            <a:spAutoFit/>
          </a:bodyPr>
          <a:lstStyle/>
          <a:p>
            <a:r>
              <a:rPr lang="nl-BE"/>
              <a:t>Blauwe vlak = horizontale projectie van gele vlak</a:t>
            </a:r>
          </a:p>
        </p:txBody>
      </p:sp>
      <p:cxnSp>
        <p:nvCxnSpPr>
          <p:cNvPr id="13" name="Rechte verbindingslijn 12">
            <a:extLst>
              <a:ext uri="{FF2B5EF4-FFF2-40B4-BE49-F238E27FC236}">
                <a16:creationId xmlns:a16="http://schemas.microsoft.com/office/drawing/2014/main" id="{46031F85-A9DD-44AB-9E33-4EDEA3E962B5}"/>
              </a:ext>
            </a:extLst>
          </p:cNvPr>
          <p:cNvCxnSpPr>
            <a:cxnSpLocks/>
          </p:cNvCxnSpPr>
          <p:nvPr/>
        </p:nvCxnSpPr>
        <p:spPr>
          <a:xfrm>
            <a:off x="3004457" y="4495578"/>
            <a:ext cx="2255520" cy="0"/>
          </a:xfrm>
          <a:prstGeom prst="line">
            <a:avLst/>
          </a:prstGeom>
          <a:ln w="571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998CA377-5DAD-44E9-85C1-15DF78910D84}"/>
              </a:ext>
            </a:extLst>
          </p:cNvPr>
          <p:cNvCxnSpPr/>
          <p:nvPr/>
        </p:nvCxnSpPr>
        <p:spPr>
          <a:xfrm flipH="1">
            <a:off x="826391" y="4495578"/>
            <a:ext cx="2169358" cy="1713633"/>
          </a:xfrm>
          <a:prstGeom prst="line">
            <a:avLst/>
          </a:prstGeom>
          <a:ln w="571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552A87EB-6590-497E-AEC2-76B1BF575FA0}"/>
              </a:ext>
            </a:extLst>
          </p:cNvPr>
          <p:cNvCxnSpPr/>
          <p:nvPr/>
        </p:nvCxnSpPr>
        <p:spPr>
          <a:xfrm>
            <a:off x="826391" y="6209210"/>
            <a:ext cx="2317403" cy="0"/>
          </a:xfrm>
          <a:prstGeom prst="line">
            <a:avLst/>
          </a:prstGeom>
          <a:ln w="571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3828C67F-D110-4CA0-A084-E4118B7A7681}"/>
              </a:ext>
            </a:extLst>
          </p:cNvPr>
          <p:cNvCxnSpPr/>
          <p:nvPr/>
        </p:nvCxnSpPr>
        <p:spPr>
          <a:xfrm flipV="1">
            <a:off x="3143794" y="4495578"/>
            <a:ext cx="2116183" cy="1713633"/>
          </a:xfrm>
          <a:prstGeom prst="line">
            <a:avLst/>
          </a:prstGeom>
          <a:ln w="5715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D4279A05-490C-422D-A770-FEB18A9B590F}"/>
              </a:ext>
            </a:extLst>
          </p:cNvPr>
          <p:cNvCxnSpPr/>
          <p:nvPr/>
        </p:nvCxnSpPr>
        <p:spPr>
          <a:xfrm>
            <a:off x="826391" y="6618514"/>
            <a:ext cx="2317403" cy="0"/>
          </a:xfrm>
          <a:prstGeom prst="line">
            <a:avLst/>
          </a:prstGeom>
          <a:ln w="571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FB817128-9AF9-487D-996B-62FADA9B3494}"/>
              </a:ext>
            </a:extLst>
          </p:cNvPr>
          <p:cNvCxnSpPr/>
          <p:nvPr/>
        </p:nvCxnSpPr>
        <p:spPr>
          <a:xfrm flipV="1">
            <a:off x="826391" y="5808617"/>
            <a:ext cx="2169358" cy="788735"/>
          </a:xfrm>
          <a:prstGeom prst="line">
            <a:avLst/>
          </a:prstGeom>
          <a:ln w="571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55E2AF2-D451-49C6-94EB-311DA0A7F81B}"/>
              </a:ext>
            </a:extLst>
          </p:cNvPr>
          <p:cNvCxnSpPr/>
          <p:nvPr/>
        </p:nvCxnSpPr>
        <p:spPr>
          <a:xfrm>
            <a:off x="3004457" y="5808618"/>
            <a:ext cx="2255520" cy="0"/>
          </a:xfrm>
          <a:prstGeom prst="line">
            <a:avLst/>
          </a:prstGeom>
          <a:ln w="5715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D5FB65B8-8DBE-4764-BDEC-5F8B2602F1AE}"/>
              </a:ext>
            </a:extLst>
          </p:cNvPr>
          <p:cNvCxnSpPr/>
          <p:nvPr/>
        </p:nvCxnSpPr>
        <p:spPr>
          <a:xfrm flipV="1">
            <a:off x="3143794" y="5808617"/>
            <a:ext cx="2116183" cy="809897"/>
          </a:xfrm>
          <a:prstGeom prst="line">
            <a:avLst/>
          </a:prstGeom>
          <a:ln w="57150">
            <a:solidFill>
              <a:srgbClr val="0000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0121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r>
              <a:rPr lang="nl-BE" b="1"/>
              <a:t>6. Vereenvoudigingen voor koepels en lichtstraten</a:t>
            </a:r>
            <a:endParaRPr lang="nl-BE"/>
          </a:p>
          <a:p>
            <a:pPr lvl="1"/>
            <a:r>
              <a:rPr lang="nl-BE"/>
              <a:t>Als gemiddelde hoogte van opstanden boven dakvlak </a:t>
            </a:r>
            <a:r>
              <a:rPr lang="nl-BE" b="1">
                <a:solidFill>
                  <a:srgbClr val="FF0000"/>
                </a:solidFill>
                <a:cs typeface="Calibri" panose="020F0502020204030204" pitchFamily="34" charset="0"/>
              </a:rPr>
              <a:t>≤ 30cm</a:t>
            </a:r>
          </a:p>
          <a:p>
            <a:pPr lvl="2"/>
            <a:r>
              <a:rPr lang="nl-BE">
                <a:cs typeface="Calibri" panose="020F0502020204030204" pitchFamily="34" charset="0"/>
              </a:rPr>
              <a:t>Opstanden mogen genegeerd worden </a:t>
            </a:r>
            <a:endParaRPr lang="nl-BE">
              <a:cs typeface="Calibri" panose="020F0502020204030204" pitchFamily="34" charset="0"/>
              <a:sym typeface="Wingdings" panose="05000000000000000000" pitchFamily="2" charset="2"/>
            </a:endParaRPr>
          </a:p>
          <a:p>
            <a:pPr lvl="1"/>
            <a:r>
              <a:rPr lang="nl-BE"/>
              <a:t>Als gemiddelde hoogte van opstanden boven dakvlak </a:t>
            </a:r>
            <a:r>
              <a:rPr lang="nl-BE" b="1"/>
              <a:t>&gt;</a:t>
            </a:r>
            <a:r>
              <a:rPr lang="nl-BE" b="1">
                <a:cs typeface="Calibri" panose="020F0502020204030204" pitchFamily="34" charset="0"/>
              </a:rPr>
              <a:t> 30cm</a:t>
            </a:r>
          </a:p>
          <a:p>
            <a:pPr lvl="2"/>
            <a:r>
              <a:rPr lang="nl-BE">
                <a:cs typeface="Calibri" panose="020F0502020204030204" pitchFamily="34" charset="0"/>
              </a:rPr>
              <a:t>Opstanden </a:t>
            </a:r>
            <a:r>
              <a:rPr lang="nl-BE" b="1">
                <a:cs typeface="Calibri" panose="020F0502020204030204" pitchFamily="34" charset="0"/>
              </a:rPr>
              <a:t>moeten</a:t>
            </a:r>
            <a:r>
              <a:rPr lang="nl-BE">
                <a:cs typeface="Calibri" panose="020F0502020204030204" pitchFamily="34" charset="0"/>
              </a:rPr>
              <a:t> als gevel ingevoerd worden met werkelijke oppervlakte en oriëntatie</a:t>
            </a: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Schildelen berekenen – </a:t>
            </a:r>
            <a:r>
              <a:rPr lang="nl-BE">
                <a:solidFill>
                  <a:srgbClr val="FF0000"/>
                </a:solidFill>
              </a:rPr>
              <a:t>Openingen</a:t>
            </a:r>
            <a:r>
              <a:rPr lang="nl-BE"/>
              <a:t> (IV.3.4.4)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cxnSp>
        <p:nvCxnSpPr>
          <p:cNvPr id="33" name="Rechte verbindingslijn 32">
            <a:extLst>
              <a:ext uri="{FF2B5EF4-FFF2-40B4-BE49-F238E27FC236}">
                <a16:creationId xmlns:a16="http://schemas.microsoft.com/office/drawing/2014/main" id="{4C64C027-C426-4D46-A552-66B5A26F7A68}"/>
              </a:ext>
            </a:extLst>
          </p:cNvPr>
          <p:cNvCxnSpPr/>
          <p:nvPr/>
        </p:nvCxnSpPr>
        <p:spPr>
          <a:xfrm flipH="1">
            <a:off x="6191794" y="4580709"/>
            <a:ext cx="87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4A9B6391-1532-499B-B445-D065D77AA4D4}"/>
              </a:ext>
            </a:extLst>
          </p:cNvPr>
          <p:cNvPicPr/>
          <p:nvPr/>
        </p:nvPicPr>
        <p:blipFill rotWithShape="1">
          <a:blip r:embed="rId2" cstate="print">
            <a:extLst>
              <a:ext uri="{28A0092B-C50C-407E-A947-70E740481C1C}">
                <a14:useLocalDpi xmlns:a14="http://schemas.microsoft.com/office/drawing/2010/main" val="0"/>
              </a:ext>
            </a:extLst>
          </a:blip>
          <a:srcRect l="2399" t="12936" r="2767" b="6579"/>
          <a:stretch/>
        </p:blipFill>
        <p:spPr bwMode="auto">
          <a:xfrm>
            <a:off x="1119376" y="3768337"/>
            <a:ext cx="7049264" cy="29217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31691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F956FC0-4692-4C73-BD1B-912AC3F0A15D}"/>
              </a:ext>
            </a:extLst>
          </p:cNvPr>
          <p:cNvSpPr/>
          <p:nvPr/>
        </p:nvSpPr>
        <p:spPr>
          <a:xfrm>
            <a:off x="435429" y="5930537"/>
            <a:ext cx="1759131" cy="722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256</a:t>
            </a:fld>
            <a:endParaRPr lang="nl-BE" sz="1100">
              <a:solidFill>
                <a:srgbClr val="105269"/>
              </a:solidFill>
            </a:endParaRPr>
          </a:p>
        </p:txBody>
      </p:sp>
      <p:sp>
        <p:nvSpPr>
          <p:cNvPr id="12" name="Tijdelijke aanduiding voor inhoud 4"/>
          <p:cNvSpPr>
            <a:spLocks noGrp="1"/>
          </p:cNvSpPr>
          <p:nvPr>
            <p:ph sz="half" idx="2"/>
          </p:nvPr>
        </p:nvSpPr>
        <p:spPr>
          <a:xfrm>
            <a:off x="539552" y="1628799"/>
            <a:ext cx="8352928" cy="5092675"/>
          </a:xfrm>
        </p:spPr>
        <p:txBody>
          <a:bodyPr lIns="91440" tIns="45720" rIns="91440" bIns="45720" anchor="t"/>
          <a:lstStyle/>
          <a:p>
            <a:pPr marL="287655" indent="-287655"/>
            <a:r>
              <a:rPr lang="nl-BE" b="1"/>
              <a:t>Vereenvoudiging dakkoepels </a:t>
            </a:r>
            <a:endParaRPr lang="en-US"/>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287655" indent="-287655"/>
            <a:endParaRPr lang="nl-BE" b="1">
              <a:cs typeface="Calibri" panose="020F0502020204030204" pitchFamily="34" charset="0"/>
            </a:endParaRPr>
          </a:p>
          <a:p>
            <a:pPr marL="575945" lvl="1" indent="-287655"/>
            <a:endParaRPr lang="nl-NL">
              <a:cs typeface="Calibri" panose="020F0502020204030204" pitchFamily="34" charset="0"/>
            </a:endParaRPr>
          </a:p>
          <a:p>
            <a:pPr marL="575945" lvl="1" indent="-287655"/>
            <a:r>
              <a:rPr lang="nl-NL" b="1"/>
              <a:t>A en C:</a:t>
            </a:r>
            <a:r>
              <a:rPr lang="nl-NL"/>
              <a:t> per koepel is de g</a:t>
            </a:r>
            <a:r>
              <a:rPr lang="nl-BE" err="1"/>
              <a:t>emiddelde</a:t>
            </a:r>
            <a:r>
              <a:rPr lang="nl-BE"/>
              <a:t> hoogte van alle opstanden      &gt; 30 cm </a:t>
            </a:r>
            <a:r>
              <a:rPr lang="nl-BE">
                <a:sym typeface="Wingdings" panose="05000000000000000000" pitchFamily="2" charset="2"/>
              </a:rPr>
              <a:t> </a:t>
            </a:r>
            <a:r>
              <a:rPr lang="nl-BE"/>
              <a:t>Opstanden </a:t>
            </a:r>
            <a:r>
              <a:rPr lang="nl-BE" u="sng"/>
              <a:t>moeten</a:t>
            </a:r>
            <a:r>
              <a:rPr lang="nl-BE"/>
              <a:t> in software volgens hun oriëntatie ingevoerd worden als ‘</a:t>
            </a:r>
            <a:r>
              <a:rPr lang="nl-BE" b="1"/>
              <a:t>gevels</a:t>
            </a:r>
            <a:r>
              <a:rPr lang="nl-BE"/>
              <a:t>’</a:t>
            </a:r>
            <a:endParaRPr lang="nl-BE">
              <a:cs typeface="Calibri" panose="020F0502020204030204" pitchFamily="34" charset="0"/>
            </a:endParaRPr>
          </a:p>
          <a:p>
            <a:pPr marL="575945" lvl="1" indent="-287655"/>
            <a:r>
              <a:rPr lang="nl-NL" b="1">
                <a:latin typeface="Calibri"/>
                <a:cs typeface="Calibri"/>
              </a:rPr>
              <a:t>B:</a:t>
            </a:r>
            <a:r>
              <a:rPr lang="nl-NL">
                <a:latin typeface="Calibri"/>
                <a:cs typeface="Calibri"/>
              </a:rPr>
              <a:t> de g</a:t>
            </a:r>
            <a:r>
              <a:rPr lang="nl-BE" err="1">
                <a:latin typeface="Calibri"/>
                <a:cs typeface="Calibri"/>
              </a:rPr>
              <a:t>emiddelde</a:t>
            </a:r>
            <a:r>
              <a:rPr lang="nl-BE">
                <a:latin typeface="Calibri"/>
                <a:cs typeface="Calibri"/>
              </a:rPr>
              <a:t> hoogte van alle opstanden van koepel B &lt; 30 cm </a:t>
            </a:r>
            <a:r>
              <a:rPr lang="nl-BE">
                <a:latin typeface="Calibri"/>
                <a:cs typeface="Calibri"/>
                <a:sym typeface="Wingdings" panose="05000000000000000000" pitchFamily="2" charset="2"/>
              </a:rPr>
              <a:t> </a:t>
            </a:r>
            <a:r>
              <a:rPr lang="nl-BE">
                <a:latin typeface="Calibri"/>
                <a:cs typeface="Calibri"/>
              </a:rPr>
              <a:t>Opstanden moeten niet in software ingevoerd worden</a:t>
            </a:r>
          </a:p>
          <a:p>
            <a:pPr marL="575945" lvl="1" indent="-287655"/>
            <a:endParaRPr lang="nl-BE">
              <a:cs typeface="Calibri" panose="020F0502020204030204" pitchFamily="34" charset="0"/>
            </a:endParaRPr>
          </a:p>
          <a:p>
            <a:pPr marL="575945" lvl="1" indent="-287655"/>
            <a:endParaRPr lang="nl-BE">
              <a:cs typeface="Calibri" panose="020F0502020204030204" pitchFamily="34"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060848"/>
            <a:ext cx="8820472" cy="2747783"/>
          </a:xfrm>
          <a:prstGeom prst="rect">
            <a:avLst/>
          </a:prstGeom>
        </p:spPr>
      </p:pic>
      <p:cxnSp>
        <p:nvCxnSpPr>
          <p:cNvPr id="7" name="Rechte verbindingslijn met pijl 6"/>
          <p:cNvCxnSpPr/>
          <p:nvPr/>
        </p:nvCxnSpPr>
        <p:spPr>
          <a:xfrm>
            <a:off x="6876256" y="3434739"/>
            <a:ext cx="0" cy="786349"/>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2843808" y="2960966"/>
            <a:ext cx="0" cy="509795"/>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1043608" y="2780928"/>
            <a:ext cx="0" cy="432048"/>
          </a:xfrm>
          <a:prstGeom prst="straightConnector1">
            <a:avLst/>
          </a:prstGeom>
          <a:ln w="28575">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Rechthoek 14"/>
          <p:cNvSpPr/>
          <p:nvPr/>
        </p:nvSpPr>
        <p:spPr>
          <a:xfrm>
            <a:off x="7071866" y="3966627"/>
            <a:ext cx="1247457" cy="353943"/>
          </a:xfrm>
          <a:prstGeom prst="rect">
            <a:avLst/>
          </a:prstGeom>
          <a:solidFill>
            <a:schemeClr val="bg1"/>
          </a:solidFill>
        </p:spPr>
        <p:txBody>
          <a:bodyPr wrap="non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C. 35 cm </a:t>
            </a:r>
            <a:endParaRPr lang="nl-NL"/>
          </a:p>
        </p:txBody>
      </p:sp>
      <p:sp>
        <p:nvSpPr>
          <p:cNvPr id="17" name="Rechthoek 16">
            <a:extLst>
              <a:ext uri="{FF2B5EF4-FFF2-40B4-BE49-F238E27FC236}">
                <a16:creationId xmlns:a16="http://schemas.microsoft.com/office/drawing/2014/main" id="{2A50061A-9928-462E-AF53-6F9A72320FEE}"/>
              </a:ext>
            </a:extLst>
          </p:cNvPr>
          <p:cNvSpPr/>
          <p:nvPr/>
        </p:nvSpPr>
        <p:spPr>
          <a:xfrm>
            <a:off x="1985976" y="2316161"/>
            <a:ext cx="1242135" cy="353943"/>
          </a:xfrm>
          <a:prstGeom prst="rect">
            <a:avLst/>
          </a:prstGeom>
          <a:solidFill>
            <a:schemeClr val="bg1"/>
          </a:solidFill>
        </p:spPr>
        <p:txBody>
          <a:bodyPr wrap="non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B. 20 cm </a:t>
            </a:r>
            <a:endParaRPr lang="nl-NL"/>
          </a:p>
        </p:txBody>
      </p:sp>
      <p:sp>
        <p:nvSpPr>
          <p:cNvPr id="18" name="Rechthoek 17">
            <a:extLst>
              <a:ext uri="{FF2B5EF4-FFF2-40B4-BE49-F238E27FC236}">
                <a16:creationId xmlns:a16="http://schemas.microsoft.com/office/drawing/2014/main" id="{DA5DAC91-98A6-4DB9-9DC2-366DEDB67C7D}"/>
              </a:ext>
            </a:extLst>
          </p:cNvPr>
          <p:cNvSpPr/>
          <p:nvPr/>
        </p:nvSpPr>
        <p:spPr>
          <a:xfrm>
            <a:off x="539552" y="3291081"/>
            <a:ext cx="1244251" cy="353943"/>
          </a:xfrm>
          <a:prstGeom prst="rect">
            <a:avLst/>
          </a:prstGeom>
          <a:solidFill>
            <a:schemeClr val="bg1"/>
          </a:solidFill>
        </p:spPr>
        <p:txBody>
          <a:bodyPr wrap="non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A. 50 cm </a:t>
            </a:r>
            <a:endParaRPr lang="nl-NL"/>
          </a:p>
        </p:txBody>
      </p:sp>
    </p:spTree>
    <p:extLst>
      <p:ext uri="{BB962C8B-B14F-4D97-AF65-F5344CB8AC3E}">
        <p14:creationId xmlns:p14="http://schemas.microsoft.com/office/powerpoint/2010/main" val="14279714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62E5107D-4F85-4664-9D33-80B4106B2002}"/>
              </a:ext>
            </a:extLst>
          </p:cNvPr>
          <p:cNvSpPr/>
          <p:nvPr/>
        </p:nvSpPr>
        <p:spPr>
          <a:xfrm>
            <a:off x="539552" y="5991497"/>
            <a:ext cx="1813762" cy="729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257</a:t>
            </a:fld>
            <a:endParaRPr lang="nl-BE" sz="1100">
              <a:solidFill>
                <a:srgbClr val="105269"/>
              </a:solidFill>
            </a:endParaRPr>
          </a:p>
        </p:txBody>
      </p:sp>
      <p:sp>
        <p:nvSpPr>
          <p:cNvPr id="4" name="Titel 2">
            <a:extLst>
              <a:ext uri="{FF2B5EF4-FFF2-40B4-BE49-F238E27FC236}">
                <a16:creationId xmlns:a16="http://schemas.microsoft.com/office/drawing/2014/main" id="{8AD4C559-4748-4C50-98E9-5AA8370D03FB}"/>
              </a:ext>
            </a:extLst>
          </p:cNvPr>
          <p:cNvSpPr>
            <a:spLocks noGrp="1"/>
          </p:cNvSpPr>
          <p:nvPr>
            <p:ph type="title"/>
          </p:nvPr>
        </p:nvSpPr>
        <p:spPr>
          <a:xfrm>
            <a:off x="539552" y="548680"/>
            <a:ext cx="8352928" cy="1080120"/>
          </a:xfrm>
        </p:spPr>
        <p:txBody>
          <a:bodyPr/>
          <a:lstStyle/>
          <a:p>
            <a:pPr algn="l"/>
            <a:r>
              <a:rPr lang="nl-BE"/>
              <a:t>Openingen invoeren in de software</a:t>
            </a:r>
            <a:endParaRPr lang="nl-BE" u="sng">
              <a:latin typeface="+mj-lt"/>
              <a:ea typeface="Verdana" panose="020B0604030504040204" pitchFamily="34" charset="0"/>
            </a:endParaRPr>
          </a:p>
        </p:txBody>
      </p:sp>
      <p:pic>
        <p:nvPicPr>
          <p:cNvPr id="5" name="Afbeelding 4" descr="Afbeelding met schermafbeelding&#10;&#10;Automatisch gegenereerde beschrijving">
            <a:extLst>
              <a:ext uri="{FF2B5EF4-FFF2-40B4-BE49-F238E27FC236}">
                <a16:creationId xmlns:a16="http://schemas.microsoft.com/office/drawing/2014/main" id="{49E07176-1164-4C2C-BA15-8C1C53E8C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5" y="2272172"/>
            <a:ext cx="8649466" cy="1672181"/>
          </a:xfrm>
          <a:prstGeom prst="rect">
            <a:avLst/>
          </a:prstGeom>
        </p:spPr>
      </p:pic>
      <p:pic>
        <p:nvPicPr>
          <p:cNvPr id="7" name="Afbeelding 6">
            <a:extLst>
              <a:ext uri="{FF2B5EF4-FFF2-40B4-BE49-F238E27FC236}">
                <a16:creationId xmlns:a16="http://schemas.microsoft.com/office/drawing/2014/main" id="{0C443B45-F576-40E5-A0F7-763265D71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30" y="4436527"/>
            <a:ext cx="8649466" cy="1034175"/>
          </a:xfrm>
          <a:prstGeom prst="rect">
            <a:avLst/>
          </a:prstGeom>
        </p:spPr>
      </p:pic>
      <p:sp>
        <p:nvSpPr>
          <p:cNvPr id="9" name="Tijdelijke aanduiding voor inhoud 1">
            <a:extLst>
              <a:ext uri="{FF2B5EF4-FFF2-40B4-BE49-F238E27FC236}">
                <a16:creationId xmlns:a16="http://schemas.microsoft.com/office/drawing/2014/main" id="{094BCA4F-216C-48EE-BA6A-1D03D1A10AF3}"/>
              </a:ext>
            </a:extLst>
          </p:cNvPr>
          <p:cNvSpPr>
            <a:spLocks noGrp="1"/>
          </p:cNvSpPr>
          <p:nvPr>
            <p:ph sz="half" idx="2"/>
          </p:nvPr>
        </p:nvSpPr>
        <p:spPr>
          <a:xfrm>
            <a:off x="539552" y="1628800"/>
            <a:ext cx="8352928" cy="4968552"/>
          </a:xfrm>
        </p:spPr>
        <p:txBody>
          <a:bodyPr/>
          <a:lstStyle/>
          <a:p>
            <a:r>
              <a:rPr lang="nl-BE">
                <a:cs typeface="Calibri" panose="020F0502020204030204" pitchFamily="34" charset="0"/>
              </a:rPr>
              <a:t>Selecteer        in het schildeel waar de opening zich in bevindt</a:t>
            </a:r>
          </a:p>
          <a:p>
            <a:r>
              <a:rPr lang="nl-BE">
                <a:cs typeface="Calibri" panose="020F0502020204030204" pitchFamily="34" charset="0"/>
              </a:rPr>
              <a:t>Kies ‘opening’</a:t>
            </a:r>
          </a:p>
          <a:p>
            <a:endParaRPr lang="nl-BE">
              <a:cs typeface="Calibri" panose="020F0502020204030204" pitchFamily="34" charset="0"/>
            </a:endParaRPr>
          </a:p>
          <a:p>
            <a:endParaRPr lang="nl-BE">
              <a:cs typeface="Calibri" panose="020F0502020204030204" pitchFamily="34" charset="0"/>
            </a:endParaRPr>
          </a:p>
          <a:p>
            <a:endParaRPr lang="nl-BE">
              <a:cs typeface="Calibri" panose="020F0502020204030204" pitchFamily="34" charset="0"/>
            </a:endParaRPr>
          </a:p>
          <a:p>
            <a:endParaRPr lang="nl-BE">
              <a:cs typeface="Calibri" panose="020F0502020204030204" pitchFamily="34" charset="0"/>
            </a:endParaRPr>
          </a:p>
          <a:p>
            <a:endParaRPr lang="nl-BE">
              <a:cs typeface="Calibri" panose="020F0502020204030204" pitchFamily="34" charset="0"/>
            </a:endParaRPr>
          </a:p>
          <a:p>
            <a:r>
              <a:rPr lang="nl-BE">
                <a:cs typeface="Calibri" panose="020F0502020204030204" pitchFamily="34" charset="0"/>
              </a:rPr>
              <a:t>Selecteer het type opening en kies ‘toevoegen’</a:t>
            </a:r>
          </a:p>
          <a:p>
            <a:endParaRPr lang="nl-BE">
              <a:cs typeface="Calibri" panose="020F0502020204030204" pitchFamily="34" charset="0"/>
            </a:endParaRPr>
          </a:p>
          <a:p>
            <a:endParaRPr lang="nl-BE">
              <a:cs typeface="Calibri" panose="020F0502020204030204" pitchFamily="34" charset="0"/>
            </a:endParaRPr>
          </a:p>
          <a:p>
            <a:endParaRPr lang="nl-BE">
              <a:cs typeface="Calibri" panose="020F0502020204030204" pitchFamily="34" charset="0"/>
            </a:endParaRPr>
          </a:p>
          <a:p>
            <a:endParaRPr lang="nl-BE">
              <a:cs typeface="Calibri" panose="020F0502020204030204" pitchFamily="34" charset="0"/>
            </a:endParaRPr>
          </a:p>
          <a:p>
            <a:r>
              <a:rPr lang="nl-BE">
                <a:cs typeface="Calibri" panose="020F0502020204030204" pitchFamily="34" charset="0"/>
              </a:rPr>
              <a:t>Vul de eigenschappen in (zie deel V)</a:t>
            </a:r>
          </a:p>
          <a:p>
            <a:endParaRPr lang="nl-BE">
              <a:cs typeface="Calibri" panose="020F0502020204030204" pitchFamily="34" charset="0"/>
            </a:endParaRP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pic>
        <p:nvPicPr>
          <p:cNvPr id="10" name="Afbeelding 9" descr="Afbeelding met object, klok, meter&#10;&#10;Automatisch gegenereerde beschrijving">
            <a:extLst>
              <a:ext uri="{FF2B5EF4-FFF2-40B4-BE49-F238E27FC236}">
                <a16:creationId xmlns:a16="http://schemas.microsoft.com/office/drawing/2014/main" id="{A51C51FD-23B1-4A1E-8C87-2A2A658CF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607" y="1647143"/>
            <a:ext cx="409575" cy="381000"/>
          </a:xfrm>
          <a:prstGeom prst="rect">
            <a:avLst/>
          </a:prstGeom>
        </p:spPr>
      </p:pic>
      <p:sp>
        <p:nvSpPr>
          <p:cNvPr id="11" name="Rechthoek 10">
            <a:extLst>
              <a:ext uri="{FF2B5EF4-FFF2-40B4-BE49-F238E27FC236}">
                <a16:creationId xmlns:a16="http://schemas.microsoft.com/office/drawing/2014/main" id="{A3D6F8DF-D806-4819-B5D7-D32BF8F64D13}"/>
              </a:ext>
            </a:extLst>
          </p:cNvPr>
          <p:cNvSpPr/>
          <p:nvPr/>
        </p:nvSpPr>
        <p:spPr>
          <a:xfrm>
            <a:off x="8368937" y="3282503"/>
            <a:ext cx="611454" cy="490798"/>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9ABC188F-A467-4224-A18C-479116FBEDDD}"/>
              </a:ext>
            </a:extLst>
          </p:cNvPr>
          <p:cNvSpPr/>
          <p:nvPr/>
        </p:nvSpPr>
        <p:spPr>
          <a:xfrm>
            <a:off x="336632" y="3029953"/>
            <a:ext cx="1030614" cy="323707"/>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BC64236A-267A-4CED-AD12-76F86A06D32E}"/>
              </a:ext>
            </a:extLst>
          </p:cNvPr>
          <p:cNvSpPr/>
          <p:nvPr/>
        </p:nvSpPr>
        <p:spPr>
          <a:xfrm>
            <a:off x="862648" y="4842901"/>
            <a:ext cx="1490666" cy="548822"/>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EEF46F8A-3E9F-4624-8BB3-245B25077D66}"/>
              </a:ext>
            </a:extLst>
          </p:cNvPr>
          <p:cNvSpPr/>
          <p:nvPr/>
        </p:nvSpPr>
        <p:spPr>
          <a:xfrm>
            <a:off x="8240308" y="5190215"/>
            <a:ext cx="868195" cy="365126"/>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5570559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258</a:t>
            </a:fld>
            <a:endParaRPr lang="nl-BE" sz="1100">
              <a:solidFill>
                <a:srgbClr val="105269"/>
              </a:solidFill>
            </a:endParaRPr>
          </a:p>
        </p:txBody>
      </p:sp>
      <p:pic>
        <p:nvPicPr>
          <p:cNvPr id="3" name="Afbeelding 2"/>
          <p:cNvPicPr/>
          <p:nvPr/>
        </p:nvPicPr>
        <p:blipFill>
          <a:blip r:embed="rId2"/>
          <a:stretch>
            <a:fillRect/>
          </a:stretch>
        </p:blipFill>
        <p:spPr>
          <a:xfrm>
            <a:off x="414631" y="2322900"/>
            <a:ext cx="8729369" cy="4216012"/>
          </a:xfrm>
          <a:prstGeom prst="rect">
            <a:avLst/>
          </a:prstGeom>
        </p:spPr>
      </p:pic>
      <p:sp>
        <p:nvSpPr>
          <p:cNvPr id="4" name="Titel 2">
            <a:extLst>
              <a:ext uri="{FF2B5EF4-FFF2-40B4-BE49-F238E27FC236}">
                <a16:creationId xmlns:a16="http://schemas.microsoft.com/office/drawing/2014/main" id="{974C68DA-36A9-4648-85EF-F58209ABE69D}"/>
              </a:ext>
            </a:extLst>
          </p:cNvPr>
          <p:cNvSpPr>
            <a:spLocks noGrp="1"/>
          </p:cNvSpPr>
          <p:nvPr>
            <p:ph type="title"/>
          </p:nvPr>
        </p:nvSpPr>
        <p:spPr>
          <a:xfrm>
            <a:off x="539552" y="548680"/>
            <a:ext cx="8352928" cy="1080120"/>
          </a:xfrm>
        </p:spPr>
        <p:txBody>
          <a:bodyPr/>
          <a:lstStyle/>
          <a:p>
            <a:pPr algn="l"/>
            <a:r>
              <a:rPr lang="nl-BE"/>
              <a:t>Openingen invoeren in de software</a:t>
            </a:r>
            <a:endParaRPr lang="nl-BE" u="sng">
              <a:latin typeface="+mj-lt"/>
              <a:ea typeface="Verdana" panose="020B0604030504040204" pitchFamily="34" charset="0"/>
            </a:endParaRPr>
          </a:p>
        </p:txBody>
      </p:sp>
      <p:sp>
        <p:nvSpPr>
          <p:cNvPr id="5" name="Tijdelijke aanduiding voor inhoud 1">
            <a:extLst>
              <a:ext uri="{FF2B5EF4-FFF2-40B4-BE49-F238E27FC236}">
                <a16:creationId xmlns:a16="http://schemas.microsoft.com/office/drawing/2014/main" id="{D941F14F-872F-4FEA-9913-597C051C7DCE}"/>
              </a:ext>
            </a:extLst>
          </p:cNvPr>
          <p:cNvSpPr>
            <a:spLocks noGrp="1"/>
          </p:cNvSpPr>
          <p:nvPr>
            <p:ph sz="half" idx="2"/>
          </p:nvPr>
        </p:nvSpPr>
        <p:spPr>
          <a:xfrm>
            <a:off x="539552" y="1628800"/>
            <a:ext cx="8352928" cy="4968552"/>
          </a:xfrm>
        </p:spPr>
        <p:txBody>
          <a:bodyPr/>
          <a:lstStyle/>
          <a:p>
            <a:r>
              <a:rPr lang="nl-BE" b="1">
                <a:cs typeface="Calibri" panose="020F0502020204030204" pitchFamily="34" charset="0"/>
              </a:rPr>
              <a:t>Invulscherm van een venster</a:t>
            </a:r>
            <a:endParaRPr lang="nl-BE">
              <a:cs typeface="Calibri" panose="020F0502020204030204" pitchFamily="34" charset="0"/>
            </a:endParaRP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Tree>
    <p:extLst>
      <p:ext uri="{BB962C8B-B14F-4D97-AF65-F5344CB8AC3E}">
        <p14:creationId xmlns:p14="http://schemas.microsoft.com/office/powerpoint/2010/main" val="428114480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259</a:t>
            </a:fld>
            <a:endParaRPr lang="nl-BE" sz="1100">
              <a:solidFill>
                <a:srgbClr val="105269"/>
              </a:solidFill>
            </a:endParaRPr>
          </a:p>
        </p:txBody>
      </p:sp>
      <p:pic>
        <p:nvPicPr>
          <p:cNvPr id="4" name="Afbeelding 3"/>
          <p:cNvPicPr/>
          <p:nvPr/>
        </p:nvPicPr>
        <p:blipFill>
          <a:blip r:embed="rId2"/>
          <a:stretch>
            <a:fillRect/>
          </a:stretch>
        </p:blipFill>
        <p:spPr>
          <a:xfrm>
            <a:off x="288629" y="2190106"/>
            <a:ext cx="8855371" cy="4599919"/>
          </a:xfrm>
          <a:prstGeom prst="rect">
            <a:avLst/>
          </a:prstGeom>
        </p:spPr>
      </p:pic>
      <p:sp>
        <p:nvSpPr>
          <p:cNvPr id="5" name="Titel 2">
            <a:extLst>
              <a:ext uri="{FF2B5EF4-FFF2-40B4-BE49-F238E27FC236}">
                <a16:creationId xmlns:a16="http://schemas.microsoft.com/office/drawing/2014/main" id="{FA77F852-3C39-47F7-A2A8-248D6F6C0439}"/>
              </a:ext>
            </a:extLst>
          </p:cNvPr>
          <p:cNvSpPr>
            <a:spLocks noGrp="1"/>
          </p:cNvSpPr>
          <p:nvPr>
            <p:ph type="title"/>
          </p:nvPr>
        </p:nvSpPr>
        <p:spPr>
          <a:xfrm>
            <a:off x="539552" y="548680"/>
            <a:ext cx="8352928" cy="1080120"/>
          </a:xfrm>
        </p:spPr>
        <p:txBody>
          <a:bodyPr/>
          <a:lstStyle/>
          <a:p>
            <a:pPr algn="l"/>
            <a:r>
              <a:rPr lang="nl-BE"/>
              <a:t>Openingen invoeren in de software</a:t>
            </a:r>
            <a:endParaRPr lang="nl-BE" u="sng">
              <a:latin typeface="+mj-lt"/>
              <a:ea typeface="Verdana" panose="020B0604030504040204" pitchFamily="34" charset="0"/>
            </a:endParaRPr>
          </a:p>
        </p:txBody>
      </p:sp>
      <p:sp>
        <p:nvSpPr>
          <p:cNvPr id="6" name="Tijdelijke aanduiding voor inhoud 1">
            <a:extLst>
              <a:ext uri="{FF2B5EF4-FFF2-40B4-BE49-F238E27FC236}">
                <a16:creationId xmlns:a16="http://schemas.microsoft.com/office/drawing/2014/main" id="{FB0178E8-6761-4995-9FDD-B7E98C1A3A23}"/>
              </a:ext>
            </a:extLst>
          </p:cNvPr>
          <p:cNvSpPr>
            <a:spLocks noGrp="1"/>
          </p:cNvSpPr>
          <p:nvPr>
            <p:ph sz="half" idx="2"/>
          </p:nvPr>
        </p:nvSpPr>
        <p:spPr>
          <a:xfrm>
            <a:off x="539552" y="1628800"/>
            <a:ext cx="8352928" cy="4968552"/>
          </a:xfrm>
        </p:spPr>
        <p:txBody>
          <a:bodyPr/>
          <a:lstStyle/>
          <a:p>
            <a:r>
              <a:rPr lang="nl-BE" b="1">
                <a:cs typeface="Calibri" panose="020F0502020204030204" pitchFamily="34" charset="0"/>
              </a:rPr>
              <a:t>Invulscherm van een deur</a:t>
            </a:r>
            <a:endParaRPr lang="nl-BE">
              <a:cs typeface="Calibri" panose="020F0502020204030204" pitchFamily="34" charset="0"/>
            </a:endParaRP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endParaRPr lang="nl-BE" b="1"/>
          </a:p>
        </p:txBody>
      </p:sp>
    </p:spTree>
    <p:extLst>
      <p:ext uri="{BB962C8B-B14F-4D97-AF65-F5344CB8AC3E}">
        <p14:creationId xmlns:p14="http://schemas.microsoft.com/office/powerpoint/2010/main" val="3141417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a:t>
            </a:fld>
            <a:endParaRPr lang="nl-BE" sz="1100">
              <a:solidFill>
                <a:srgbClr val="105269"/>
              </a:solidFill>
            </a:endParaRP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0554" y="1328526"/>
            <a:ext cx="2558901" cy="4549156"/>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70" y="1328526"/>
            <a:ext cx="2203050" cy="4549156"/>
          </a:xfrm>
          <a:prstGeom prst="rect">
            <a:avLst/>
          </a:prstGeom>
        </p:spPr>
      </p:pic>
      <p:sp>
        <p:nvSpPr>
          <p:cNvPr id="9" name="Titel 2">
            <a:extLst>
              <a:ext uri="{FF2B5EF4-FFF2-40B4-BE49-F238E27FC236}">
                <a16:creationId xmlns:a16="http://schemas.microsoft.com/office/drawing/2014/main" id="{382C5665-0CBC-46FD-871A-E487834CCC1D}"/>
              </a:ext>
            </a:extLst>
          </p:cNvPr>
          <p:cNvSpPr>
            <a:spLocks noGrp="1"/>
          </p:cNvSpPr>
          <p:nvPr>
            <p:ph type="title"/>
          </p:nvPr>
        </p:nvSpPr>
        <p:spPr>
          <a:xfrm>
            <a:off x="539552" y="548680"/>
            <a:ext cx="8352928" cy="1080120"/>
          </a:xfrm>
        </p:spPr>
        <p:txBody>
          <a:bodyPr/>
          <a:lstStyle/>
          <a:p>
            <a:pPr algn="l"/>
            <a:r>
              <a:rPr lang="nl-BE"/>
              <a:t>Afsluiting (IV.1.1.8)</a:t>
            </a:r>
            <a:endParaRPr lang="nl-BE" u="sng">
              <a:latin typeface="+mj-lt"/>
              <a:ea typeface="Verdana" panose="020B0604030504040204" pitchFamily="34" charset="0"/>
            </a:endParaRPr>
          </a:p>
        </p:txBody>
      </p:sp>
      <p:sp>
        <p:nvSpPr>
          <p:cNvPr id="10" name="Tijdelijke aanduiding voor inhoud 1">
            <a:extLst>
              <a:ext uri="{FF2B5EF4-FFF2-40B4-BE49-F238E27FC236}">
                <a16:creationId xmlns:a16="http://schemas.microsoft.com/office/drawing/2014/main" id="{47558A75-20C8-43E9-96D0-5BDE7C451045}"/>
              </a:ext>
            </a:extLst>
          </p:cNvPr>
          <p:cNvSpPr>
            <a:spLocks noGrp="1"/>
          </p:cNvSpPr>
          <p:nvPr>
            <p:ph sz="half" idx="2"/>
          </p:nvPr>
        </p:nvSpPr>
        <p:spPr>
          <a:xfrm>
            <a:off x="5579454" y="1628800"/>
            <a:ext cx="3313025" cy="4968552"/>
          </a:xfrm>
        </p:spPr>
        <p:txBody>
          <a:bodyPr/>
          <a:lstStyle/>
          <a:p>
            <a:pPr marL="288000" lvl="1">
              <a:buSzPct val="90000"/>
              <a:buBlip>
                <a:blip r:embed="rId4"/>
              </a:buBlip>
              <a:defRPr/>
            </a:pPr>
            <a:r>
              <a:rPr lang="nl-BE" b="1"/>
              <a:t>Vaste vensters en koepels die niet kunnen geopend worden</a:t>
            </a:r>
            <a:endParaRPr lang="nl-BE"/>
          </a:p>
          <a:p>
            <a:endParaRPr lang="nl-BE"/>
          </a:p>
        </p:txBody>
      </p:sp>
      <p:pic>
        <p:nvPicPr>
          <p:cNvPr id="11" name="Afbeelding 10" descr="profielglas">
            <a:extLst>
              <a:ext uri="{FF2B5EF4-FFF2-40B4-BE49-F238E27FC236}">
                <a16:creationId xmlns:a16="http://schemas.microsoft.com/office/drawing/2014/main" id="{028EB833-E329-49B7-9AFE-141B91FBA84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85689" y="2708920"/>
            <a:ext cx="3106790" cy="3168762"/>
          </a:xfrm>
          <a:prstGeom prst="rect">
            <a:avLst/>
          </a:prstGeom>
          <a:noFill/>
          <a:ln>
            <a:noFill/>
          </a:ln>
        </p:spPr>
      </p:pic>
    </p:spTree>
    <p:extLst>
      <p:ext uri="{BB962C8B-B14F-4D97-AF65-F5344CB8AC3E}">
        <p14:creationId xmlns:p14="http://schemas.microsoft.com/office/powerpoint/2010/main" val="173878241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260</a:t>
            </a:fld>
            <a:endParaRPr lang="nl-BE" sz="1100">
              <a:solidFill>
                <a:srgbClr val="105269"/>
              </a:solidFill>
            </a:endParaRPr>
          </a:p>
        </p:txBody>
      </p:sp>
      <p:sp>
        <p:nvSpPr>
          <p:cNvPr id="5" name="titel"/>
          <p:cNvSpPr>
            <a:spLocks noGrp="1"/>
          </p:cNvSpPr>
          <p:nvPr>
            <p:ph type="ctrTitle"/>
          </p:nvPr>
        </p:nvSpPr>
        <p:spPr>
          <a:xfrm>
            <a:off x="509019" y="906468"/>
            <a:ext cx="8064896" cy="3528392"/>
          </a:xfrm>
          <a:prstGeom prst="rect">
            <a:avLst/>
          </a:prstGeom>
        </p:spPr>
        <p:txBody>
          <a:bodyPr lIns="91440" tIns="45720" rIns="91440" bIns="45720" anchor="t">
            <a:normAutofit/>
          </a:bodyPr>
          <a:lstStyle>
            <a:lvl1pPr>
              <a:lnSpc>
                <a:spcPts val="5400"/>
              </a:lnSpc>
              <a:defRPr sz="5400" baseline="0">
                <a:solidFill>
                  <a:srgbClr val="105269"/>
                </a:solidFill>
              </a:defRPr>
            </a:lvl1pPr>
          </a:lstStyle>
          <a:p>
            <a:pPr algn="ctr"/>
            <a:r>
              <a:rPr lang="nl-BE" sz="3700">
                <a:latin typeface="Calibri"/>
                <a:cs typeface="Calibri"/>
              </a:rPr>
              <a:t>EINDE DEEL  IV:</a:t>
            </a:r>
            <a:br>
              <a:rPr lang="nl-BE" sz="3700" dirty="0"/>
            </a:br>
            <a:r>
              <a:rPr lang="nl-BE" sz="3700" dirty="0">
                <a:latin typeface="Calibri"/>
                <a:cs typeface="Calibri"/>
              </a:rPr>
              <a:t>Beschermde volume</a:t>
            </a:r>
            <a:br>
              <a:rPr lang="nl-BE" sz="3700" dirty="0"/>
            </a:br>
            <a:r>
              <a:rPr lang="nl-BE" sz="3700" dirty="0">
                <a:latin typeface="Calibri"/>
                <a:cs typeface="Calibri"/>
              </a:rPr>
              <a:t>Bruikbare vloeroppervlakte</a:t>
            </a:r>
            <a:br>
              <a:rPr lang="nl-BE" sz="3700" dirty="0"/>
            </a:br>
            <a:r>
              <a:rPr lang="nl-BE" sz="3700" dirty="0">
                <a:latin typeface="Calibri"/>
                <a:cs typeface="Calibri"/>
              </a:rPr>
              <a:t>Gebouwschil</a:t>
            </a:r>
            <a:br>
              <a:rPr lang="nl-BE" sz="3700" dirty="0"/>
            </a:br>
            <a:r>
              <a:rPr lang="nl-BE" sz="3700" dirty="0">
                <a:latin typeface="Calibri"/>
                <a:cs typeface="Calibri"/>
              </a:rPr>
              <a:t>Begrenzingen</a:t>
            </a:r>
          </a:p>
        </p:txBody>
      </p:sp>
    </p:spTree>
    <p:extLst>
      <p:ext uri="{BB962C8B-B14F-4D97-AF65-F5344CB8AC3E}">
        <p14:creationId xmlns:p14="http://schemas.microsoft.com/office/powerpoint/2010/main" val="4227214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a:t>
            </a:fld>
            <a:endParaRPr lang="nl-BE" sz="1100">
              <a:solidFill>
                <a:srgbClr val="105269"/>
              </a:solidFill>
            </a:endParaRPr>
          </a:p>
        </p:txBody>
      </p:sp>
      <p:sp>
        <p:nvSpPr>
          <p:cNvPr id="7" name="Titel 2">
            <a:extLst>
              <a:ext uri="{FF2B5EF4-FFF2-40B4-BE49-F238E27FC236}">
                <a16:creationId xmlns:a16="http://schemas.microsoft.com/office/drawing/2014/main" id="{08AE2C2A-4660-47B0-A070-2D840696476E}"/>
              </a:ext>
            </a:extLst>
          </p:cNvPr>
          <p:cNvSpPr>
            <a:spLocks noGrp="1"/>
          </p:cNvSpPr>
          <p:nvPr>
            <p:ph type="title"/>
          </p:nvPr>
        </p:nvSpPr>
        <p:spPr>
          <a:xfrm>
            <a:off x="539552" y="548680"/>
            <a:ext cx="8352928" cy="1080120"/>
          </a:xfrm>
        </p:spPr>
        <p:txBody>
          <a:bodyPr/>
          <a:lstStyle/>
          <a:p>
            <a:pPr algn="l"/>
            <a:r>
              <a:rPr lang="nl-BE"/>
              <a:t>Oneigenlijke openingen (IV.1.1.7)</a:t>
            </a:r>
            <a:endParaRPr lang="nl-BE" u="sng">
              <a:latin typeface="+mj-lt"/>
              <a:ea typeface="Verdana" panose="020B0604030504040204" pitchFamily="34" charset="0"/>
            </a:endParaRPr>
          </a:p>
        </p:txBody>
      </p:sp>
      <p:sp>
        <p:nvSpPr>
          <p:cNvPr id="8" name="Tijdelijke aanduiding voor inhoud 1">
            <a:extLst>
              <a:ext uri="{FF2B5EF4-FFF2-40B4-BE49-F238E27FC236}">
                <a16:creationId xmlns:a16="http://schemas.microsoft.com/office/drawing/2014/main" id="{2AB26005-8E1E-454D-8EB1-EB6AED0566FE}"/>
              </a:ext>
            </a:extLst>
          </p:cNvPr>
          <p:cNvSpPr>
            <a:spLocks noGrp="1"/>
          </p:cNvSpPr>
          <p:nvPr>
            <p:ph sz="half" idx="2"/>
          </p:nvPr>
        </p:nvSpPr>
        <p:spPr>
          <a:xfrm>
            <a:off x="539552" y="1628800"/>
            <a:ext cx="8352928" cy="4968552"/>
          </a:xfrm>
        </p:spPr>
        <p:txBody>
          <a:bodyPr/>
          <a:lstStyle/>
          <a:p>
            <a:pPr marL="288000" lvl="1">
              <a:buSzPct val="90000"/>
              <a:buBlip>
                <a:blip r:embed="rId2"/>
              </a:buBlip>
              <a:defRPr/>
            </a:pPr>
            <a:r>
              <a:rPr lang="nl-BE" b="1"/>
              <a:t>Oneigenlijke opening</a:t>
            </a:r>
          </a:p>
          <a:p>
            <a:pPr lvl="1">
              <a:defRPr/>
            </a:pPr>
            <a:r>
              <a:rPr lang="nl-NL"/>
              <a:t>Niet bedoeld om aanwezig te zijn</a:t>
            </a:r>
          </a:p>
          <a:p>
            <a:pPr lvl="1">
              <a:defRPr/>
            </a:pPr>
            <a:r>
              <a:rPr lang="nl-NL"/>
              <a:t>Ontstaan door ongeval, brand, storm,..</a:t>
            </a:r>
          </a:p>
          <a:p>
            <a:pPr lvl="2">
              <a:defRPr/>
            </a:pPr>
            <a:r>
              <a:rPr lang="nl-BE"/>
              <a:t>Openingen in de gebouwschil waarin nog geen vensters of deuren geplaatst zijn</a:t>
            </a:r>
          </a:p>
          <a:p>
            <a:pPr lvl="3">
              <a:defRPr/>
            </a:pPr>
            <a:r>
              <a:rPr lang="nl-BE"/>
              <a:t>Casco of renovatie</a:t>
            </a:r>
          </a:p>
          <a:p>
            <a:pPr lvl="2">
              <a:defRPr/>
            </a:pPr>
            <a:r>
              <a:rPr lang="nl-BE"/>
              <a:t>Vensters of deuren met gebroken beglazing</a:t>
            </a:r>
          </a:p>
          <a:p>
            <a:pPr lvl="2">
              <a:defRPr/>
            </a:pPr>
            <a:r>
              <a:rPr lang="nl-BE"/>
              <a:t>Gaten in een dak door brand/storm</a:t>
            </a:r>
          </a:p>
          <a:p>
            <a:pPr lvl="2">
              <a:defRPr/>
            </a:pPr>
            <a:r>
              <a:rPr lang="nl-BE"/>
              <a:t>Gaten in een muur, vloer of plafond door een ongeval</a:t>
            </a:r>
          </a:p>
          <a:p>
            <a:pPr lvl="2">
              <a:defRPr/>
            </a:pPr>
            <a:r>
              <a:rPr lang="nl-NL"/>
              <a:t>Ontbrekende dakpannen</a:t>
            </a:r>
          </a:p>
          <a:p>
            <a:pPr marL="864000" lvl="3" indent="0">
              <a:buNone/>
              <a:defRPr/>
            </a:pPr>
            <a:endParaRPr lang="nl-BE"/>
          </a:p>
          <a:p>
            <a:pPr lvl="2">
              <a:defRPr/>
            </a:pPr>
            <a:endParaRPr lang="nl-BE"/>
          </a:p>
          <a:p>
            <a:pPr lvl="1">
              <a:defRPr/>
            </a:pPr>
            <a:endParaRPr lang="nl-BE"/>
          </a:p>
          <a:p>
            <a:endParaRPr lang="nl-BE"/>
          </a:p>
        </p:txBody>
      </p:sp>
    </p:spTree>
    <p:extLst>
      <p:ext uri="{BB962C8B-B14F-4D97-AF65-F5344CB8AC3E}">
        <p14:creationId xmlns:p14="http://schemas.microsoft.com/office/powerpoint/2010/main" val="2598157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a:t>
            </a:fld>
            <a:endParaRPr lang="nl-BE" sz="1100">
              <a:solidFill>
                <a:srgbClr val="105269"/>
              </a:solidFill>
            </a:endParaRPr>
          </a:p>
        </p:txBody>
      </p:sp>
      <p:sp>
        <p:nvSpPr>
          <p:cNvPr id="9" name="Titel 2">
            <a:extLst>
              <a:ext uri="{FF2B5EF4-FFF2-40B4-BE49-F238E27FC236}">
                <a16:creationId xmlns:a16="http://schemas.microsoft.com/office/drawing/2014/main" id="{382C5665-0CBC-46FD-871A-E487834CCC1D}"/>
              </a:ext>
            </a:extLst>
          </p:cNvPr>
          <p:cNvSpPr>
            <a:spLocks noGrp="1"/>
          </p:cNvSpPr>
          <p:nvPr>
            <p:ph type="title"/>
          </p:nvPr>
        </p:nvSpPr>
        <p:spPr>
          <a:xfrm>
            <a:off x="539552" y="548680"/>
            <a:ext cx="8352928" cy="1080120"/>
          </a:xfrm>
        </p:spPr>
        <p:txBody>
          <a:bodyPr/>
          <a:lstStyle/>
          <a:p>
            <a:pPr algn="l"/>
            <a:r>
              <a:rPr lang="nl-BE"/>
              <a:t>Oneigenlijke openingen (IV.1.1.7)</a:t>
            </a:r>
            <a:endParaRPr lang="nl-BE" u="sng">
              <a:latin typeface="+mj-lt"/>
              <a:ea typeface="Verdana" panose="020B0604030504040204" pitchFamily="34" charset="0"/>
            </a:endParaRPr>
          </a:p>
        </p:txBody>
      </p:sp>
      <p:pic>
        <p:nvPicPr>
          <p:cNvPr id="8" name="Afbeelding 7">
            <a:extLst>
              <a:ext uri="{FF2B5EF4-FFF2-40B4-BE49-F238E27FC236}">
                <a16:creationId xmlns:a16="http://schemas.microsoft.com/office/drawing/2014/main" id="{8FFDAF87-B1A0-418A-99D7-064F0B0E6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03" y="1217541"/>
            <a:ext cx="3096344" cy="4638719"/>
          </a:xfrm>
          <a:prstGeom prst="rect">
            <a:avLst/>
          </a:prstGeom>
        </p:spPr>
      </p:pic>
      <p:pic>
        <p:nvPicPr>
          <p:cNvPr id="13" name="Afbeelding 12">
            <a:extLst>
              <a:ext uri="{FF2B5EF4-FFF2-40B4-BE49-F238E27FC236}">
                <a16:creationId xmlns:a16="http://schemas.microsoft.com/office/drawing/2014/main" id="{D2785D7C-A2A2-4C0D-8544-14F902E04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1217541"/>
            <a:ext cx="2789978" cy="4642722"/>
          </a:xfrm>
          <a:prstGeom prst="rect">
            <a:avLst/>
          </a:prstGeom>
        </p:spPr>
      </p:pic>
      <p:pic>
        <p:nvPicPr>
          <p:cNvPr id="14" name="Afbeelding 13">
            <a:extLst>
              <a:ext uri="{FF2B5EF4-FFF2-40B4-BE49-F238E27FC236}">
                <a16:creationId xmlns:a16="http://schemas.microsoft.com/office/drawing/2014/main" id="{6D35AA8C-4B06-4953-9B78-3564666C3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223" y="1244290"/>
            <a:ext cx="2252272" cy="3048000"/>
          </a:xfrm>
          <a:prstGeom prst="rect">
            <a:avLst/>
          </a:prstGeom>
        </p:spPr>
      </p:pic>
      <p:sp>
        <p:nvSpPr>
          <p:cNvPr id="10" name="Tijdelijke aanduiding voor inhoud 1">
            <a:extLst>
              <a:ext uri="{FF2B5EF4-FFF2-40B4-BE49-F238E27FC236}">
                <a16:creationId xmlns:a16="http://schemas.microsoft.com/office/drawing/2014/main" id="{47558A75-20C8-43E9-96D0-5BDE7C451045}"/>
              </a:ext>
            </a:extLst>
          </p:cNvPr>
          <p:cNvSpPr>
            <a:spLocks noGrp="1"/>
          </p:cNvSpPr>
          <p:nvPr>
            <p:ph sz="half" idx="2"/>
          </p:nvPr>
        </p:nvSpPr>
        <p:spPr>
          <a:xfrm>
            <a:off x="495042" y="4793785"/>
            <a:ext cx="8180755" cy="1296001"/>
          </a:xfrm>
        </p:spPr>
        <p:txBody>
          <a:bodyPr/>
          <a:lstStyle/>
          <a:p>
            <a:pPr marL="288000" lvl="1">
              <a:buSzPct val="90000"/>
              <a:buBlip>
                <a:blip r:embed="rId5"/>
              </a:buBlip>
              <a:defRPr/>
            </a:pPr>
            <a:r>
              <a:rPr lang="nl-BE" b="1">
                <a:solidFill>
                  <a:schemeClr val="bg1"/>
                </a:solidFill>
              </a:rPr>
              <a:t>Onbedoelde openingen in de gebouwschil</a:t>
            </a:r>
          </a:p>
          <a:p>
            <a:pPr marL="288000" lvl="1">
              <a:buSzPct val="90000"/>
              <a:buBlip>
                <a:blip r:embed="rId5"/>
              </a:buBlip>
              <a:defRPr/>
            </a:pPr>
            <a:r>
              <a:rPr lang="nl-BE" b="1">
                <a:solidFill>
                  <a:schemeClr val="bg1"/>
                </a:solidFill>
              </a:rPr>
              <a:t>Ontbrekende dakpannen</a:t>
            </a:r>
          </a:p>
          <a:p>
            <a:pPr marL="288000" lvl="1">
              <a:buSzPct val="90000"/>
              <a:buBlip>
                <a:blip r:embed="rId5"/>
              </a:buBlip>
              <a:defRPr/>
            </a:pPr>
            <a:r>
              <a:rPr lang="nl-BE" b="1">
                <a:solidFill>
                  <a:schemeClr val="bg1"/>
                </a:solidFill>
              </a:rPr>
              <a:t>Vensters met gebroken glas</a:t>
            </a:r>
          </a:p>
          <a:p>
            <a:pPr marL="288000" lvl="1">
              <a:buSzPct val="90000"/>
              <a:buBlip>
                <a:blip r:embed="rId5"/>
              </a:buBlip>
              <a:defRPr/>
            </a:pPr>
            <a:endParaRPr lang="nl-BE">
              <a:solidFill>
                <a:schemeClr val="bg1"/>
              </a:solidFill>
            </a:endParaRPr>
          </a:p>
          <a:p>
            <a:endParaRPr lang="nl-BE"/>
          </a:p>
        </p:txBody>
      </p:sp>
      <p:sp>
        <p:nvSpPr>
          <p:cNvPr id="15" name="Ovaal 14">
            <a:extLst>
              <a:ext uri="{FF2B5EF4-FFF2-40B4-BE49-F238E27FC236}">
                <a16:creationId xmlns:a16="http://schemas.microsoft.com/office/drawing/2014/main" id="{AD19018A-1DA4-40AE-A62E-05F11CB18CA0}"/>
              </a:ext>
            </a:extLst>
          </p:cNvPr>
          <p:cNvSpPr/>
          <p:nvPr/>
        </p:nvSpPr>
        <p:spPr>
          <a:xfrm>
            <a:off x="3540551" y="2137449"/>
            <a:ext cx="2514599" cy="16949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034BF779-897F-46BE-B553-76BC11C1410F}"/>
              </a:ext>
            </a:extLst>
          </p:cNvPr>
          <p:cNvSpPr/>
          <p:nvPr/>
        </p:nvSpPr>
        <p:spPr>
          <a:xfrm>
            <a:off x="2607740" y="1502797"/>
            <a:ext cx="864295" cy="8455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193F7438-6A98-450E-ACD2-8159976D8242}"/>
              </a:ext>
            </a:extLst>
          </p:cNvPr>
          <p:cNvSpPr/>
          <p:nvPr/>
        </p:nvSpPr>
        <p:spPr>
          <a:xfrm>
            <a:off x="482396" y="2137449"/>
            <a:ext cx="864295" cy="8455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2644B4D8-0575-451A-935F-36800F6E06E1}"/>
              </a:ext>
            </a:extLst>
          </p:cNvPr>
          <p:cNvSpPr/>
          <p:nvPr/>
        </p:nvSpPr>
        <p:spPr>
          <a:xfrm>
            <a:off x="2628616" y="3095691"/>
            <a:ext cx="864295" cy="8455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a:extLst>
              <a:ext uri="{FF2B5EF4-FFF2-40B4-BE49-F238E27FC236}">
                <a16:creationId xmlns:a16="http://schemas.microsoft.com/office/drawing/2014/main" id="{884821A8-4380-47D4-9AA9-CEFA7F1E5368}"/>
              </a:ext>
            </a:extLst>
          </p:cNvPr>
          <p:cNvPicPr>
            <a:picLocks noChangeAspect="1"/>
          </p:cNvPicPr>
          <p:nvPr/>
        </p:nvPicPr>
        <p:blipFill rotWithShape="1">
          <a:blip r:embed="rId6">
            <a:extLst>
              <a:ext uri="{28A0092B-C50C-407E-A947-70E740481C1C}">
                <a14:useLocalDpi xmlns:a14="http://schemas.microsoft.com/office/drawing/2010/main" val="0"/>
              </a:ext>
            </a:extLst>
          </a:blip>
          <a:srcRect t="17333"/>
          <a:stretch/>
        </p:blipFill>
        <p:spPr>
          <a:xfrm>
            <a:off x="6509065" y="4474663"/>
            <a:ext cx="2266690" cy="1381597"/>
          </a:xfrm>
          <a:prstGeom prst="rect">
            <a:avLst/>
          </a:prstGeom>
        </p:spPr>
      </p:pic>
    </p:spTree>
    <p:extLst>
      <p:ext uri="{BB962C8B-B14F-4D97-AF65-F5344CB8AC3E}">
        <p14:creationId xmlns:p14="http://schemas.microsoft.com/office/powerpoint/2010/main" val="1989823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AD3BD15-812B-4C4F-9E6C-D5B68EB52A08}"/>
              </a:ext>
            </a:extLst>
          </p:cNvPr>
          <p:cNvPicPr>
            <a:picLocks noChangeAspect="1"/>
          </p:cNvPicPr>
          <p:nvPr/>
        </p:nvPicPr>
        <p:blipFill>
          <a:blip r:embed="rId2"/>
          <a:stretch>
            <a:fillRect/>
          </a:stretch>
        </p:blipFill>
        <p:spPr>
          <a:xfrm>
            <a:off x="1970830" y="99000"/>
            <a:ext cx="5202339" cy="6660000"/>
          </a:xfrm>
          <a:prstGeom prst="rect">
            <a:avLst/>
          </a:prstGeom>
        </p:spPr>
      </p:pic>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3" name="Rechthoek 2">
            <a:extLst>
              <a:ext uri="{FF2B5EF4-FFF2-40B4-BE49-F238E27FC236}">
                <a16:creationId xmlns:a16="http://schemas.microsoft.com/office/drawing/2014/main" id="{E28E65C4-D4C1-4DF8-B06F-8B3CBF15212E}"/>
              </a:ext>
            </a:extLst>
          </p:cNvPr>
          <p:cNvSpPr/>
          <p:nvPr/>
        </p:nvSpPr>
        <p:spPr>
          <a:xfrm>
            <a:off x="2048434" y="99735"/>
            <a:ext cx="5047129" cy="950254"/>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515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a:t>
            </a:fld>
            <a:endParaRPr lang="nl-BE" sz="1100">
              <a:solidFill>
                <a:srgbClr val="105269"/>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66" y="1247441"/>
            <a:ext cx="6483275" cy="5474034"/>
          </a:xfrm>
          <a:prstGeom prst="rect">
            <a:avLst/>
          </a:prstGeom>
        </p:spPr>
      </p:pic>
      <p:sp>
        <p:nvSpPr>
          <p:cNvPr id="6" name="Rechthoek 5"/>
          <p:cNvSpPr/>
          <p:nvPr/>
        </p:nvSpPr>
        <p:spPr>
          <a:xfrm>
            <a:off x="3401068" y="1244541"/>
            <a:ext cx="1424652" cy="2381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956497" y="1786885"/>
            <a:ext cx="2394266" cy="3346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2560482" y="3233775"/>
            <a:ext cx="1552912" cy="17692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5880233" y="6109635"/>
            <a:ext cx="1390390" cy="4934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3">
            <a:extLst>
              <a:ext uri="{FF2B5EF4-FFF2-40B4-BE49-F238E27FC236}">
                <a16:creationId xmlns:a16="http://schemas.microsoft.com/office/drawing/2014/main" id="{06D22BCB-927B-4C12-A33B-15E71CDD491E}"/>
              </a:ext>
            </a:extLst>
          </p:cNvPr>
          <p:cNvSpPr>
            <a:spLocks noGrp="1"/>
          </p:cNvSpPr>
          <p:nvPr>
            <p:ph type="title"/>
          </p:nvPr>
        </p:nvSpPr>
        <p:spPr>
          <a:xfrm>
            <a:off x="539552" y="476672"/>
            <a:ext cx="8352928" cy="576064"/>
          </a:xfrm>
        </p:spPr>
        <p:txBody>
          <a:bodyPr/>
          <a:lstStyle/>
          <a:p>
            <a:pPr algn="l">
              <a:lnSpc>
                <a:spcPct val="100000"/>
              </a:lnSpc>
            </a:pPr>
            <a:r>
              <a:rPr lang="nl-BE" kern="500"/>
              <a:t>EPC-</a:t>
            </a:r>
            <a:r>
              <a:rPr lang="nl-BE" kern="500" err="1"/>
              <a:t>pedia</a:t>
            </a:r>
            <a:r>
              <a:rPr lang="nl-BE" kern="500"/>
              <a:t>: uitgewerkte cases</a:t>
            </a:r>
            <a:br>
              <a:rPr lang="nl-BE" kern="500"/>
            </a:br>
            <a:endParaRPr lang="nl-BE" kern="500"/>
          </a:p>
        </p:txBody>
      </p:sp>
    </p:spTree>
    <p:extLst>
      <p:ext uri="{BB962C8B-B14F-4D97-AF65-F5344CB8AC3E}">
        <p14:creationId xmlns:p14="http://schemas.microsoft.com/office/powerpoint/2010/main" val="512823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Stap 1: Ruimte direct verwarmd of direct actief gekoeld </a:t>
            </a:r>
            <a:r>
              <a:rPr lang="nl-BE" b="1" dirty="0">
                <a:sym typeface="Wingdings" panose="05000000000000000000" pitchFamily="2" charset="2"/>
              </a:rPr>
              <a:t> in BV</a:t>
            </a:r>
            <a:endParaRPr lang="nl-BE" b="1" dirty="0"/>
          </a:p>
          <a:p>
            <a:pPr marL="288000" lvl="1">
              <a:buSzPct val="90000"/>
              <a:buBlip>
                <a:blip r:embed="rId2"/>
              </a:buBlip>
              <a:defRPr/>
            </a:pPr>
            <a:endParaRPr lang="nl-BE" b="1" dirty="0"/>
          </a:p>
          <a:p>
            <a:pPr marL="288000" lvl="1">
              <a:buSzPct val="90000"/>
              <a:buBlip>
                <a:blip r:embed="rId2"/>
              </a:buBlip>
              <a:defRPr/>
            </a:pPr>
            <a:r>
              <a:rPr lang="nl-BE" dirty="0"/>
              <a:t>Voorwaarde:</a:t>
            </a:r>
          </a:p>
          <a:p>
            <a:pPr lvl="1">
              <a:defRPr/>
            </a:pPr>
            <a:r>
              <a:rPr lang="nl-BE" b="1" dirty="0"/>
              <a:t>Warmteafgiftetoestel</a:t>
            </a:r>
            <a:r>
              <a:rPr lang="nl-BE" dirty="0"/>
              <a:t> aanwezig gekoppeld aan centrale verwarmingsinstallatie, of</a:t>
            </a:r>
          </a:p>
          <a:p>
            <a:pPr lvl="1">
              <a:defRPr/>
            </a:pPr>
            <a:r>
              <a:rPr lang="nl-BE" b="1" dirty="0"/>
              <a:t>Decentraal verwarmingstoestel </a:t>
            </a:r>
            <a:r>
              <a:rPr lang="nl-BE" dirty="0"/>
              <a:t>aanwezig</a:t>
            </a:r>
          </a:p>
          <a:p>
            <a:pPr lvl="1">
              <a:defRPr/>
            </a:pPr>
            <a:r>
              <a:rPr lang="nl-BE" b="1" dirty="0" err="1"/>
              <a:t>Koudeafgifte</a:t>
            </a:r>
            <a:r>
              <a:rPr lang="nl-BE" b="1" dirty="0"/>
              <a:t>-element</a:t>
            </a:r>
            <a:r>
              <a:rPr lang="nl-BE" dirty="0"/>
              <a:t> aanwezig</a:t>
            </a:r>
            <a:endParaRPr lang="nl-BE" b="1" dirty="0"/>
          </a:p>
          <a:p>
            <a:pPr marL="288000" lvl="1" indent="0">
              <a:buNone/>
              <a:defRPr/>
            </a:pPr>
            <a:endParaRPr lang="nl-BE" dirty="0"/>
          </a:p>
          <a:p>
            <a:r>
              <a:rPr lang="nl-BE" dirty="0"/>
              <a:t>Ruimte niet direct verwarmd of actief gekoeld </a:t>
            </a:r>
            <a:r>
              <a:rPr lang="nl-BE" dirty="0">
                <a:sym typeface="Wingdings" panose="05000000000000000000" pitchFamily="2" charset="2"/>
              </a:rPr>
              <a:t> naar stap 2</a:t>
            </a:r>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92226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Stap 1: Direct verwarmd of actief gekoeld </a:t>
            </a:r>
            <a:r>
              <a:rPr lang="nl-BE" dirty="0"/>
              <a:t>&gt; vervolg</a:t>
            </a:r>
          </a:p>
          <a:p>
            <a:pPr marL="288000" lvl="1">
              <a:buSzPct val="90000"/>
              <a:buBlip>
                <a:blip r:embed="rId2"/>
              </a:buBlip>
              <a:defRPr/>
            </a:pPr>
            <a:endParaRPr lang="nl-BE" b="1" dirty="0"/>
          </a:p>
          <a:p>
            <a:pPr marL="288000" lvl="1">
              <a:buSzPct val="90000"/>
              <a:buBlip>
                <a:blip r:embed="rId2"/>
              </a:buBlip>
              <a:defRPr/>
            </a:pPr>
            <a:r>
              <a:rPr lang="nl-BE" b="1" dirty="0"/>
              <a:t>Let op</a:t>
            </a:r>
            <a:r>
              <a:rPr lang="nl-BE" dirty="0"/>
              <a:t>: Ruimte is </a:t>
            </a:r>
            <a:r>
              <a:rPr lang="nl-BE" b="1" dirty="0"/>
              <a:t>niet</a:t>
            </a:r>
            <a:r>
              <a:rPr lang="nl-BE" dirty="0"/>
              <a:t> direct verwarmd of gekoeld als</a:t>
            </a:r>
          </a:p>
          <a:p>
            <a:pPr lvl="1">
              <a:defRPr/>
            </a:pPr>
            <a:r>
              <a:rPr lang="nl-BE" dirty="0"/>
              <a:t>Geen enkel gebouw gebonden afgiftetoestel aanwezig in ruimte</a:t>
            </a:r>
          </a:p>
          <a:p>
            <a:pPr lvl="1">
              <a:defRPr/>
            </a:pPr>
            <a:r>
              <a:rPr lang="nl-BE" dirty="0"/>
              <a:t>Enkel sfeerverwarming aanwezig in ruimte</a:t>
            </a:r>
          </a:p>
          <a:p>
            <a:pPr lvl="1">
              <a:defRPr/>
            </a:pPr>
            <a:r>
              <a:rPr lang="nl-BE" dirty="0"/>
              <a:t>Enkel onvolledige verwarmings- en koelinstallaties aanwezig</a:t>
            </a:r>
          </a:p>
          <a:p>
            <a:pPr lvl="1">
              <a:defRPr/>
            </a:pPr>
            <a:r>
              <a:rPr lang="nl-BE" dirty="0"/>
              <a:t>Het passieve koeling en proceskoeling betreft</a:t>
            </a:r>
          </a:p>
          <a:p>
            <a:pPr lvl="1"/>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076300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1</a:t>
            </a:r>
          </a:p>
          <a:p>
            <a:pPr lvl="1">
              <a:defRPr/>
            </a:pPr>
            <a:r>
              <a:rPr lang="nl-BE" b="1"/>
              <a:t>Centrale </a:t>
            </a:r>
            <a:r>
              <a:rPr lang="nl-BE"/>
              <a:t>verwarmingsinstallatie</a:t>
            </a:r>
          </a:p>
          <a:p>
            <a:pPr lvl="2">
              <a:defRPr/>
            </a:pPr>
            <a:r>
              <a:rPr lang="nl-BE"/>
              <a:t>Opwekker + warmteafgiftesysteem + eventuele distributieleidingen</a:t>
            </a:r>
          </a:p>
          <a:p>
            <a:pPr lvl="2">
              <a:defRPr/>
            </a:pPr>
            <a:r>
              <a:rPr lang="nl-BE"/>
              <a:t>Voorbeeld:</a:t>
            </a:r>
          </a:p>
          <a:p>
            <a:pPr lvl="3">
              <a:defRPr/>
            </a:pPr>
            <a:r>
              <a:rPr lang="nl-BE"/>
              <a:t>Ketel (gas, stookolie, pellets) warmt centraal warm water op en verdeelt dit via de leidingen en radiatoren over meerdere ruimten van de eenheid</a:t>
            </a:r>
          </a:p>
          <a:p>
            <a:pPr lvl="3">
              <a:defRPr/>
            </a:pPr>
            <a:r>
              <a:rPr lang="nl-BE" b="1"/>
              <a:t>Let op</a:t>
            </a:r>
            <a:r>
              <a:rPr lang="nl-BE"/>
              <a:t>: kan ook een collectief systeem zijn </a:t>
            </a:r>
            <a:r>
              <a:rPr lang="nl-BE">
                <a:sym typeface="Wingdings" panose="05000000000000000000" pitchFamily="2" charset="2"/>
              </a:rPr>
              <a:t> </a:t>
            </a:r>
            <a:r>
              <a:rPr lang="nl-BE"/>
              <a:t>voor meerdere eenheden</a:t>
            </a:r>
          </a:p>
          <a:p>
            <a:pPr lvl="1">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561655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1 </a:t>
            </a:r>
            <a:r>
              <a:rPr lang="nl-BE"/>
              <a:t>&gt; vervolg</a:t>
            </a:r>
            <a:endParaRPr lang="nl-BE" b="1"/>
          </a:p>
          <a:p>
            <a:pPr lvl="1">
              <a:defRPr/>
            </a:pPr>
            <a:r>
              <a:rPr lang="nl-BE" b="1"/>
              <a:t>Warmteafgiftetoestel</a:t>
            </a:r>
            <a:r>
              <a:rPr lang="nl-BE"/>
              <a:t> in </a:t>
            </a:r>
            <a:r>
              <a:rPr lang="nl-BE" b="1"/>
              <a:t>centrale</a:t>
            </a:r>
            <a:r>
              <a:rPr lang="nl-BE"/>
              <a:t> verwarmingsinstallatie</a:t>
            </a:r>
          </a:p>
          <a:p>
            <a:pPr lvl="2">
              <a:defRPr/>
            </a:pPr>
            <a:r>
              <a:rPr lang="nl-BE"/>
              <a:t>Radiatoren </a:t>
            </a:r>
          </a:p>
          <a:p>
            <a:pPr lvl="2">
              <a:defRPr/>
            </a:pPr>
            <a:r>
              <a:rPr lang="nl-BE"/>
              <a:t>Convectoren</a:t>
            </a:r>
          </a:p>
          <a:p>
            <a:pPr lvl="2">
              <a:defRPr/>
            </a:pPr>
            <a:r>
              <a:rPr lang="nl-BE"/>
              <a:t>Vloer-, muur- plafondverwarming (oppervlakteverwarming)</a:t>
            </a:r>
          </a:p>
          <a:p>
            <a:pPr lvl="2">
              <a:defRPr/>
            </a:pPr>
            <a:r>
              <a:rPr lang="nl-BE"/>
              <a:t>Luchtverwarming (via ventilatiesysteem)</a:t>
            </a:r>
          </a:p>
          <a:p>
            <a:pPr lvl="2">
              <a:defRPr/>
            </a:pPr>
            <a:endParaRPr lang="nl-BE"/>
          </a:p>
          <a:p>
            <a:pPr lvl="2">
              <a:defRPr/>
            </a:pPr>
            <a:r>
              <a:rPr lang="nl-BE" b="1"/>
              <a:t>Let op</a:t>
            </a:r>
            <a:r>
              <a:rPr lang="nl-BE"/>
              <a:t>: opwekker zelf (ketel) is geen warmteafgiftetoestel</a:t>
            </a:r>
          </a:p>
          <a:p>
            <a:pPr lvl="3">
              <a:defRPr/>
            </a:pPr>
            <a:r>
              <a:rPr lang="nl-BE"/>
              <a:t>Ruimte met </a:t>
            </a:r>
            <a:r>
              <a:rPr lang="nl-BE" err="1"/>
              <a:t>CV-ketel</a:t>
            </a:r>
            <a:r>
              <a:rPr lang="nl-BE"/>
              <a:t> en zonder radiator of decentrale verwarming </a:t>
            </a:r>
            <a:r>
              <a:rPr lang="nl-BE">
                <a:sym typeface="Wingdings" panose="05000000000000000000" pitchFamily="2" charset="2"/>
              </a:rPr>
              <a:t> niet direct verwarmd</a:t>
            </a:r>
            <a:endParaRPr lang="nl-BE"/>
          </a:p>
          <a:p>
            <a:pPr lvl="1">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542096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1 </a:t>
            </a:r>
            <a:r>
              <a:rPr lang="nl-BE"/>
              <a:t>&gt; vervolg</a:t>
            </a:r>
            <a:endParaRPr lang="nl-BE" b="1"/>
          </a:p>
          <a:p>
            <a:pPr lvl="1">
              <a:defRPr/>
            </a:pPr>
            <a:r>
              <a:rPr lang="nl-BE" b="1"/>
              <a:t>Decentrale</a:t>
            </a:r>
            <a:r>
              <a:rPr lang="nl-BE"/>
              <a:t> verwarmingsinstallatie</a:t>
            </a:r>
          </a:p>
          <a:p>
            <a:pPr lvl="2">
              <a:defRPr/>
            </a:pPr>
            <a:r>
              <a:rPr lang="nl-BE"/>
              <a:t>Opwekker = warmteafgiftetoestel</a:t>
            </a:r>
          </a:p>
          <a:p>
            <a:pPr lvl="2">
              <a:defRPr/>
            </a:pPr>
            <a:r>
              <a:rPr lang="nl-BE"/>
              <a:t>Geen distributiesysteem</a:t>
            </a:r>
          </a:p>
          <a:p>
            <a:pPr lvl="2">
              <a:defRPr/>
            </a:pPr>
            <a:r>
              <a:rPr lang="nl-BE"/>
              <a:t>Afzonderlijke toestellen in de ruimten </a:t>
            </a:r>
            <a:r>
              <a:rPr lang="nl-BE">
                <a:sym typeface="Wingdings" panose="05000000000000000000" pitchFamily="2" charset="2"/>
              </a:rPr>
              <a:t> geen verdeling van warmte naar andere ruimten</a:t>
            </a:r>
            <a:endParaRPr lang="nl-BE"/>
          </a:p>
          <a:p>
            <a:pPr lvl="3">
              <a:defRPr/>
            </a:pPr>
            <a:r>
              <a:rPr lang="nl-BE"/>
              <a:t>Kachel (gas, hout, kolen, pellets, elektrisch)</a:t>
            </a:r>
          </a:p>
          <a:p>
            <a:pPr lvl="3">
              <a:defRPr/>
            </a:pPr>
            <a:r>
              <a:rPr lang="nl-BE"/>
              <a:t>Elektrische radiator</a:t>
            </a:r>
          </a:p>
          <a:p>
            <a:pPr lvl="3">
              <a:defRPr/>
            </a:pPr>
            <a:r>
              <a:rPr lang="nl-BE"/>
              <a:t>Let op: elektrische vloer-, plafond-  of muurverwarming = decentrale installatie!</a:t>
            </a:r>
          </a:p>
          <a:p>
            <a:pPr lvl="1">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31119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35</a:t>
            </a:fld>
            <a:endParaRPr lang="nl-BE" sz="1100">
              <a:solidFill>
                <a:srgbClr val="105269"/>
              </a:solidFill>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32" y="1108432"/>
            <a:ext cx="4231082" cy="2734337"/>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32" y="3935070"/>
            <a:ext cx="4231083" cy="2421279"/>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3305" y="3935070"/>
            <a:ext cx="3996838" cy="2421280"/>
          </a:xfrm>
          <a:prstGeom prst="rect">
            <a:avLst/>
          </a:prstGeom>
        </p:spPr>
      </p:pic>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Warmteafgiftetoestellen </a:t>
            </a:r>
            <a:endParaRPr lang="nl-BE" u="sng">
              <a:latin typeface="+mj-lt"/>
              <a:ea typeface="Verdana" panose="020B0604030504040204" pitchFamily="34" charset="0"/>
            </a:endParaRPr>
          </a:p>
        </p:txBody>
      </p:sp>
      <p:sp>
        <p:nvSpPr>
          <p:cNvPr id="11" name="Tijdelijke aanduiding voor inhoud 1">
            <a:extLst>
              <a:ext uri="{FF2B5EF4-FFF2-40B4-BE49-F238E27FC236}">
                <a16:creationId xmlns:a16="http://schemas.microsoft.com/office/drawing/2014/main" id="{23059EAA-C81B-4A4D-8B5F-9F2AF060B580}"/>
              </a:ext>
            </a:extLst>
          </p:cNvPr>
          <p:cNvSpPr>
            <a:spLocks noGrp="1"/>
          </p:cNvSpPr>
          <p:nvPr>
            <p:ph sz="half" idx="2"/>
          </p:nvPr>
        </p:nvSpPr>
        <p:spPr>
          <a:xfrm>
            <a:off x="604948" y="3368418"/>
            <a:ext cx="4143766" cy="365125"/>
          </a:xfrm>
        </p:spPr>
        <p:txBody>
          <a:bodyPr/>
          <a:lstStyle/>
          <a:p>
            <a:pPr marL="288000" lvl="1">
              <a:buSzPct val="90000"/>
              <a:buBlip>
                <a:blip r:embed="rId5"/>
              </a:buBlip>
              <a:defRPr/>
            </a:pPr>
            <a:r>
              <a:rPr lang="nl-BE" b="1">
                <a:solidFill>
                  <a:schemeClr val="bg1"/>
                </a:solidFill>
              </a:rPr>
              <a:t>Gaskachel</a:t>
            </a:r>
            <a:endParaRPr lang="nl-BE">
              <a:solidFill>
                <a:schemeClr val="bg1"/>
              </a:solidFill>
            </a:endParaRPr>
          </a:p>
        </p:txBody>
      </p:sp>
      <p:sp>
        <p:nvSpPr>
          <p:cNvPr id="13" name="Tijdelijke aanduiding voor inhoud 1">
            <a:extLst>
              <a:ext uri="{FF2B5EF4-FFF2-40B4-BE49-F238E27FC236}">
                <a16:creationId xmlns:a16="http://schemas.microsoft.com/office/drawing/2014/main" id="{5AF07ED1-0BEE-4350-B802-26B9F169E702}"/>
              </a:ext>
            </a:extLst>
          </p:cNvPr>
          <p:cNvSpPr txBox="1">
            <a:spLocks/>
          </p:cNvSpPr>
          <p:nvPr/>
        </p:nvSpPr>
        <p:spPr>
          <a:xfrm>
            <a:off x="1907277" y="4037396"/>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5"/>
              </a:buBlip>
              <a:defRPr/>
            </a:pPr>
            <a:r>
              <a:rPr lang="nl-BE" b="1">
                <a:solidFill>
                  <a:schemeClr val="bg1"/>
                </a:solidFill>
              </a:rPr>
              <a:t>Vloerverwarming</a:t>
            </a:r>
            <a:endParaRPr lang="nl-BE">
              <a:solidFill>
                <a:schemeClr val="bg1"/>
              </a:solidFill>
            </a:endParaRPr>
          </a:p>
        </p:txBody>
      </p:sp>
      <p:sp>
        <p:nvSpPr>
          <p:cNvPr id="14" name="Tijdelijke aanduiding voor inhoud 1">
            <a:extLst>
              <a:ext uri="{FF2B5EF4-FFF2-40B4-BE49-F238E27FC236}">
                <a16:creationId xmlns:a16="http://schemas.microsoft.com/office/drawing/2014/main" id="{0424C74C-40F7-4364-8342-8A65FADE7866}"/>
              </a:ext>
            </a:extLst>
          </p:cNvPr>
          <p:cNvSpPr txBox="1">
            <a:spLocks/>
          </p:cNvSpPr>
          <p:nvPr/>
        </p:nvSpPr>
        <p:spPr>
          <a:xfrm>
            <a:off x="5000234" y="5899795"/>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5"/>
              </a:buBlip>
              <a:defRPr/>
            </a:pPr>
            <a:r>
              <a:rPr lang="nl-BE" b="1" err="1">
                <a:solidFill>
                  <a:schemeClr val="bg1"/>
                </a:solidFill>
              </a:rPr>
              <a:t>Houthaard</a:t>
            </a:r>
            <a:r>
              <a:rPr lang="nl-BE" b="1">
                <a:solidFill>
                  <a:schemeClr val="bg1"/>
                </a:solidFill>
              </a:rPr>
              <a:t> met </a:t>
            </a:r>
            <a:r>
              <a:rPr lang="nl-BE" b="1"/>
              <a:t>liftdeuren</a:t>
            </a:r>
            <a:endParaRPr lang="nl-BE"/>
          </a:p>
        </p:txBody>
      </p:sp>
      <p:pic>
        <p:nvPicPr>
          <p:cNvPr id="15" name="Afbeelding 14">
            <a:extLst>
              <a:ext uri="{FF2B5EF4-FFF2-40B4-BE49-F238E27FC236}">
                <a16:creationId xmlns:a16="http://schemas.microsoft.com/office/drawing/2014/main" id="{C7F12976-7758-4D22-A0DC-637B4867C6D5}"/>
              </a:ext>
            </a:extLst>
          </p:cNvPr>
          <p:cNvPicPr/>
          <p:nvPr/>
        </p:nvPicPr>
        <p:blipFill>
          <a:blip r:embed="rId9">
            <a:extLst>
              <a:ext uri="{28A0092B-C50C-407E-A947-70E740481C1C}">
                <a14:useLocalDpi xmlns:a14="http://schemas.microsoft.com/office/drawing/2010/main" val="0"/>
              </a:ext>
            </a:extLst>
          </a:blip>
          <a:stretch>
            <a:fillRect/>
          </a:stretch>
        </p:blipFill>
        <p:spPr>
          <a:xfrm>
            <a:off x="4893304" y="1095122"/>
            <a:ext cx="3549655" cy="2747647"/>
          </a:xfrm>
          <a:prstGeom prst="rect">
            <a:avLst/>
          </a:prstGeom>
        </p:spPr>
      </p:pic>
      <p:sp>
        <p:nvSpPr>
          <p:cNvPr id="16" name="Tijdelijke aanduiding voor inhoud 1">
            <a:extLst>
              <a:ext uri="{FF2B5EF4-FFF2-40B4-BE49-F238E27FC236}">
                <a16:creationId xmlns:a16="http://schemas.microsoft.com/office/drawing/2014/main" id="{7D4EE5F4-6D64-4ED4-88D6-A3A4FC7728F0}"/>
              </a:ext>
            </a:extLst>
          </p:cNvPr>
          <p:cNvSpPr txBox="1">
            <a:spLocks/>
          </p:cNvSpPr>
          <p:nvPr/>
        </p:nvSpPr>
        <p:spPr>
          <a:xfrm>
            <a:off x="4893304" y="3368417"/>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5"/>
              </a:buBlip>
              <a:defRPr/>
            </a:pPr>
            <a:r>
              <a:rPr lang="nl-BE" b="1">
                <a:solidFill>
                  <a:schemeClr val="bg1"/>
                </a:solidFill>
              </a:rPr>
              <a:t>Convector in convectorput</a:t>
            </a:r>
            <a:endParaRPr lang="nl-BE">
              <a:solidFill>
                <a:schemeClr val="bg1"/>
              </a:solidFill>
            </a:endParaRPr>
          </a:p>
        </p:txBody>
      </p:sp>
    </p:spTree>
    <p:extLst>
      <p:ext uri="{BB962C8B-B14F-4D97-AF65-F5344CB8AC3E}">
        <p14:creationId xmlns:p14="http://schemas.microsoft.com/office/powerpoint/2010/main" val="1738782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descr="Afbeelding met gebouw, venster, computer, zitten&#10;&#10;Automatisch gegenereerde beschrijving">
            <a:extLst>
              <a:ext uri="{FF2B5EF4-FFF2-40B4-BE49-F238E27FC236}">
                <a16:creationId xmlns:a16="http://schemas.microsoft.com/office/drawing/2014/main" id="{03BC8D67-FE99-4DA4-A9B1-B9334496E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665" y="1242817"/>
            <a:ext cx="4513550" cy="2628479"/>
          </a:xfrm>
          <a:prstGeom prst="rect">
            <a:avLst/>
          </a:prstGeom>
        </p:spPr>
      </p:pic>
      <p:pic>
        <p:nvPicPr>
          <p:cNvPr id="9" name="Afbeelding 8" descr="Afbeelding met tafel, keuken, levend, kamer&#10;&#10;Automatisch gegenereerde beschrijving">
            <a:extLst>
              <a:ext uri="{FF2B5EF4-FFF2-40B4-BE49-F238E27FC236}">
                <a16:creationId xmlns:a16="http://schemas.microsoft.com/office/drawing/2014/main" id="{47281536-2F43-486F-8BB2-F847026C5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304" y="3975807"/>
            <a:ext cx="3549655" cy="2462492"/>
          </a:xfrm>
          <a:prstGeom prst="rect">
            <a:avLst/>
          </a:prstGeom>
        </p:spPr>
      </p:pic>
      <p:pic>
        <p:nvPicPr>
          <p:cNvPr id="4" name="Afbeelding 3" descr="Afbeelding met binnen, monitor, zitten, computer&#10;&#10;Automatisch gegenereerde beschrijving">
            <a:extLst>
              <a:ext uri="{FF2B5EF4-FFF2-40B4-BE49-F238E27FC236}">
                <a16:creationId xmlns:a16="http://schemas.microsoft.com/office/drawing/2014/main" id="{2DAC9CDC-7407-49D1-A9DC-6019A9301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48" y="1242817"/>
            <a:ext cx="3424127" cy="2628480"/>
          </a:xfrm>
          <a:prstGeom prst="rect">
            <a:avLst/>
          </a:prstGeom>
        </p:spPr>
      </p:pic>
      <p:pic>
        <p:nvPicPr>
          <p:cNvPr id="17" name="Picture 5" descr="Doorsnede van houten vloer met elektrische vloerverwarming">
            <a:extLst>
              <a:ext uri="{FF2B5EF4-FFF2-40B4-BE49-F238E27FC236}">
                <a16:creationId xmlns:a16="http://schemas.microsoft.com/office/drawing/2014/main" id="{0F773AA7-2F30-4350-AEBC-5E9545EAB53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9552" y="4117632"/>
            <a:ext cx="4231082" cy="2421280"/>
          </a:xfrm>
          <a:prstGeom prst="rect">
            <a:avLst/>
          </a:prstGeom>
          <a:noFill/>
          <a:ln>
            <a:noFill/>
          </a:ln>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36</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Warmteafgiftetoestellen</a:t>
            </a:r>
            <a:endParaRPr lang="nl-BE" u="sng">
              <a:latin typeface="+mj-lt"/>
              <a:ea typeface="Verdana" panose="020B0604030504040204" pitchFamily="34" charset="0"/>
            </a:endParaRPr>
          </a:p>
        </p:txBody>
      </p:sp>
      <p:sp>
        <p:nvSpPr>
          <p:cNvPr id="11" name="Tijdelijke aanduiding voor inhoud 1">
            <a:extLst>
              <a:ext uri="{FF2B5EF4-FFF2-40B4-BE49-F238E27FC236}">
                <a16:creationId xmlns:a16="http://schemas.microsoft.com/office/drawing/2014/main" id="{23059EAA-C81B-4A4D-8B5F-9F2AF060B580}"/>
              </a:ext>
            </a:extLst>
          </p:cNvPr>
          <p:cNvSpPr>
            <a:spLocks noGrp="1"/>
          </p:cNvSpPr>
          <p:nvPr>
            <p:ph sz="half" idx="2"/>
          </p:nvPr>
        </p:nvSpPr>
        <p:spPr>
          <a:xfrm>
            <a:off x="604948" y="3368418"/>
            <a:ext cx="4143766" cy="365125"/>
          </a:xfrm>
        </p:spPr>
        <p:txBody>
          <a:bodyPr/>
          <a:lstStyle/>
          <a:p>
            <a:pPr marL="288000" lvl="1">
              <a:buSzPct val="90000"/>
              <a:buBlip>
                <a:blip r:embed="rId6"/>
              </a:buBlip>
              <a:defRPr/>
            </a:pPr>
            <a:r>
              <a:rPr lang="nl-BE" b="1">
                <a:solidFill>
                  <a:schemeClr val="bg1"/>
                </a:solidFill>
              </a:rPr>
              <a:t>Elektrische rad</a:t>
            </a:r>
            <a:r>
              <a:rPr lang="nl-BE" b="1"/>
              <a:t>iator</a:t>
            </a:r>
            <a:endParaRPr lang="nl-BE"/>
          </a:p>
        </p:txBody>
      </p:sp>
      <p:sp>
        <p:nvSpPr>
          <p:cNvPr id="13" name="Tijdelijke aanduiding voor inhoud 1">
            <a:extLst>
              <a:ext uri="{FF2B5EF4-FFF2-40B4-BE49-F238E27FC236}">
                <a16:creationId xmlns:a16="http://schemas.microsoft.com/office/drawing/2014/main" id="{5AF07ED1-0BEE-4350-B802-26B9F169E702}"/>
              </a:ext>
            </a:extLst>
          </p:cNvPr>
          <p:cNvSpPr txBox="1">
            <a:spLocks/>
          </p:cNvSpPr>
          <p:nvPr/>
        </p:nvSpPr>
        <p:spPr>
          <a:xfrm>
            <a:off x="539552" y="6082357"/>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7"/>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6"/>
              </a:buBlip>
              <a:defRPr/>
            </a:pPr>
            <a:r>
              <a:rPr lang="nl-BE" b="1"/>
              <a:t>Ele</a:t>
            </a:r>
            <a:r>
              <a:rPr lang="nl-BE" b="1">
                <a:solidFill>
                  <a:schemeClr val="bg1"/>
                </a:solidFill>
              </a:rPr>
              <a:t>ktrische</a:t>
            </a:r>
            <a:r>
              <a:rPr lang="nl-BE" b="1"/>
              <a:t> vloerverwarming</a:t>
            </a:r>
            <a:endParaRPr lang="nl-BE"/>
          </a:p>
        </p:txBody>
      </p:sp>
      <p:sp>
        <p:nvSpPr>
          <p:cNvPr id="14" name="Tijdelijke aanduiding voor inhoud 1">
            <a:extLst>
              <a:ext uri="{FF2B5EF4-FFF2-40B4-BE49-F238E27FC236}">
                <a16:creationId xmlns:a16="http://schemas.microsoft.com/office/drawing/2014/main" id="{0424C74C-40F7-4364-8342-8A65FADE7866}"/>
              </a:ext>
            </a:extLst>
          </p:cNvPr>
          <p:cNvSpPr txBox="1">
            <a:spLocks/>
          </p:cNvSpPr>
          <p:nvPr/>
        </p:nvSpPr>
        <p:spPr>
          <a:xfrm>
            <a:off x="5000234" y="5899795"/>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7"/>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6"/>
              </a:buBlip>
              <a:defRPr/>
            </a:pPr>
            <a:r>
              <a:rPr lang="nl-BE" b="1">
                <a:solidFill>
                  <a:schemeClr val="bg1"/>
                </a:solidFill>
              </a:rPr>
              <a:t>Tegelkachel</a:t>
            </a:r>
            <a:endParaRPr lang="nl-BE">
              <a:solidFill>
                <a:schemeClr val="bg1"/>
              </a:solidFill>
            </a:endParaRPr>
          </a:p>
        </p:txBody>
      </p:sp>
      <p:sp>
        <p:nvSpPr>
          <p:cNvPr id="16" name="Tijdelijke aanduiding voor inhoud 1">
            <a:extLst>
              <a:ext uri="{FF2B5EF4-FFF2-40B4-BE49-F238E27FC236}">
                <a16:creationId xmlns:a16="http://schemas.microsoft.com/office/drawing/2014/main" id="{7D4EE5F4-6D64-4ED4-88D6-A3A4FC7728F0}"/>
              </a:ext>
            </a:extLst>
          </p:cNvPr>
          <p:cNvSpPr txBox="1">
            <a:spLocks/>
          </p:cNvSpPr>
          <p:nvPr/>
        </p:nvSpPr>
        <p:spPr>
          <a:xfrm>
            <a:off x="4173665" y="1332552"/>
            <a:ext cx="4143766" cy="3651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7"/>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8"/>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6"/>
              </a:buBlip>
              <a:defRPr/>
            </a:pPr>
            <a:r>
              <a:rPr lang="nl-BE" b="1">
                <a:solidFill>
                  <a:schemeClr val="bg1"/>
                </a:solidFill>
              </a:rPr>
              <a:t>Badkamerradiatoren</a:t>
            </a:r>
            <a:endParaRPr lang="nl-BE">
              <a:solidFill>
                <a:schemeClr val="bg1"/>
              </a:solidFill>
            </a:endParaRPr>
          </a:p>
        </p:txBody>
      </p:sp>
    </p:spTree>
    <p:extLst>
      <p:ext uri="{BB962C8B-B14F-4D97-AF65-F5344CB8AC3E}">
        <p14:creationId xmlns:p14="http://schemas.microsoft.com/office/powerpoint/2010/main" val="1665074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1 </a:t>
            </a:r>
            <a:r>
              <a:rPr lang="nl-BE"/>
              <a:t>&gt; vervolg</a:t>
            </a:r>
            <a:endParaRPr lang="nl-BE" b="1"/>
          </a:p>
          <a:p>
            <a:pPr lvl="1">
              <a:defRPr/>
            </a:pPr>
            <a:r>
              <a:rPr lang="nl-BE" b="1"/>
              <a:t>Direct</a:t>
            </a:r>
            <a:r>
              <a:rPr lang="nl-BE"/>
              <a:t> verwarmde ruimte = ruimte met </a:t>
            </a:r>
            <a:r>
              <a:rPr lang="nl-BE" b="1"/>
              <a:t>gebouw gebonden </a:t>
            </a:r>
            <a:r>
              <a:rPr lang="nl-BE"/>
              <a:t>warmteafgiftetoestel</a:t>
            </a:r>
          </a:p>
          <a:p>
            <a:pPr lvl="2">
              <a:defRPr/>
            </a:pPr>
            <a:r>
              <a:rPr lang="nl-BE"/>
              <a:t>Gebouw gebonden installatie = bevestigd of geïntegreerd in muur, vloer, dak of plafond </a:t>
            </a:r>
            <a:r>
              <a:rPr lang="nl-BE">
                <a:sym typeface="Wingdings" panose="05000000000000000000" pitchFamily="2" charset="2"/>
              </a:rPr>
              <a:t> </a:t>
            </a:r>
            <a:r>
              <a:rPr lang="nl-BE" b="1">
                <a:sym typeface="Wingdings" panose="05000000000000000000" pitchFamily="2" charset="2"/>
              </a:rPr>
              <a:t>niet verplaatsbaar</a:t>
            </a:r>
          </a:p>
          <a:p>
            <a:pPr lvl="3">
              <a:defRPr/>
            </a:pPr>
            <a:endParaRPr lang="nl-BE"/>
          </a:p>
          <a:p>
            <a:pPr lvl="1">
              <a:defRPr/>
            </a:pPr>
            <a:endParaRPr lang="nl-BE"/>
          </a:p>
          <a:p>
            <a:pPr lvl="2">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(IV.1.1.10)</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317723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38</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Gebouw gebonden afgifte-</a:t>
            </a:r>
            <a:br>
              <a:rPr lang="nl-BE"/>
            </a:br>
            <a:r>
              <a:rPr lang="nl-BE"/>
              <a:t>toestel (IV.1.1.9)</a:t>
            </a:r>
            <a:endParaRPr lang="nl-BE" u="sng">
              <a:latin typeface="+mj-lt"/>
              <a:ea typeface="Verdana" panose="020B0604030504040204" pitchFamily="34" charset="0"/>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Geïntegreerde afgiftetoestellen </a:t>
            </a:r>
            <a:r>
              <a:rPr lang="nl-BE" b="1">
                <a:sym typeface="Wingdings" panose="05000000000000000000" pitchFamily="2" charset="2"/>
              </a:rPr>
              <a:t> gebouw gebonden</a:t>
            </a:r>
            <a:endParaRPr lang="nl-BE" b="1"/>
          </a:p>
        </p:txBody>
      </p:sp>
      <p:pic>
        <p:nvPicPr>
          <p:cNvPr id="25" name="Afbeelding 24" descr="Afbeelding met binnen, venster, gebouw, zitten&#10;&#10;Automatisch gegenereerde beschrijving">
            <a:extLst>
              <a:ext uri="{FF2B5EF4-FFF2-40B4-BE49-F238E27FC236}">
                <a16:creationId xmlns:a16="http://schemas.microsoft.com/office/drawing/2014/main" id="{B36AE7F6-6A5B-4DF5-B50E-5491A72FE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194" y="2096259"/>
            <a:ext cx="1681206" cy="3618867"/>
          </a:xfrm>
          <a:prstGeom prst="rect">
            <a:avLst/>
          </a:prstGeom>
        </p:spPr>
      </p:pic>
      <p:pic>
        <p:nvPicPr>
          <p:cNvPr id="30" name="Afbeelding 29" descr="Afbeelding met binnen, geel, gootsteen, spiegel&#10;&#10;Automatisch gegenereerde beschrijving">
            <a:extLst>
              <a:ext uri="{FF2B5EF4-FFF2-40B4-BE49-F238E27FC236}">
                <a16:creationId xmlns:a16="http://schemas.microsoft.com/office/drawing/2014/main" id="{5EBEBACC-743E-4F0E-804F-8A48EA48A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21" y="2100642"/>
            <a:ext cx="3121600" cy="3614484"/>
          </a:xfrm>
          <a:prstGeom prst="rect">
            <a:avLst/>
          </a:prstGeom>
        </p:spPr>
      </p:pic>
      <p:pic>
        <p:nvPicPr>
          <p:cNvPr id="32" name="Afbeelding 31" descr="Afbeelding met binnen, open haard, gebouw, levend&#10;&#10;Automatisch gegenereerde beschrijving">
            <a:extLst>
              <a:ext uri="{FF2B5EF4-FFF2-40B4-BE49-F238E27FC236}">
                <a16:creationId xmlns:a16="http://schemas.microsoft.com/office/drawing/2014/main" id="{E973A2B5-78F0-42A0-B815-5EBC34CE0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980" y="2100642"/>
            <a:ext cx="2593919" cy="3617834"/>
          </a:xfrm>
          <a:prstGeom prst="rect">
            <a:avLst/>
          </a:prstGeom>
        </p:spPr>
      </p:pic>
    </p:spTree>
    <p:extLst>
      <p:ext uri="{BB962C8B-B14F-4D97-AF65-F5344CB8AC3E}">
        <p14:creationId xmlns:p14="http://schemas.microsoft.com/office/powerpoint/2010/main" val="2906575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39</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Gebouw gebonden afgifte-</a:t>
            </a:r>
            <a:br>
              <a:rPr lang="nl-BE"/>
            </a:br>
            <a:r>
              <a:rPr lang="nl-BE"/>
              <a:t>toestel</a:t>
            </a:r>
            <a:endParaRPr lang="nl-BE" u="sng">
              <a:latin typeface="+mj-lt"/>
              <a:ea typeface="Verdana" panose="020B0604030504040204" pitchFamily="34" charset="0"/>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Geïntegreerde afgiftetoestellen </a:t>
            </a:r>
            <a:r>
              <a:rPr lang="nl-BE" b="1">
                <a:sym typeface="Wingdings" panose="05000000000000000000" pitchFamily="2" charset="2"/>
              </a:rPr>
              <a:t> gebouw gebonden</a:t>
            </a:r>
            <a:endParaRPr lang="nl-BE" b="1"/>
          </a:p>
        </p:txBody>
      </p:sp>
      <p:pic>
        <p:nvPicPr>
          <p:cNvPr id="4" name="Afbeelding 3" descr="Afbeelding met binnen, wit, zitten, koelkast&#10;&#10;Automatisch gegenereerde beschrijving">
            <a:extLst>
              <a:ext uri="{FF2B5EF4-FFF2-40B4-BE49-F238E27FC236}">
                <a16:creationId xmlns:a16="http://schemas.microsoft.com/office/drawing/2014/main" id="{97191DE3-8059-4BC1-BF6D-9090374C3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095500"/>
            <a:ext cx="3670300" cy="3670300"/>
          </a:xfrm>
          <a:prstGeom prst="rect">
            <a:avLst/>
          </a:prstGeom>
        </p:spPr>
      </p:pic>
      <p:pic>
        <p:nvPicPr>
          <p:cNvPr id="9" name="Afbeelding 8" descr="Afbeelding met binnen, venster, wit, zitten&#10;&#10;Automatisch gegenereerde beschrijving">
            <a:extLst>
              <a:ext uri="{FF2B5EF4-FFF2-40B4-BE49-F238E27FC236}">
                <a16:creationId xmlns:a16="http://schemas.microsoft.com/office/drawing/2014/main" id="{9C258D32-FF1E-4C22-A683-65C759FE2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096" y="2095500"/>
            <a:ext cx="3131540" cy="3670300"/>
          </a:xfrm>
          <a:prstGeom prst="rect">
            <a:avLst/>
          </a:prstGeom>
        </p:spPr>
      </p:pic>
    </p:spTree>
    <p:extLst>
      <p:ext uri="{BB962C8B-B14F-4D97-AF65-F5344CB8AC3E}">
        <p14:creationId xmlns:p14="http://schemas.microsoft.com/office/powerpoint/2010/main" val="103856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9552" y="476672"/>
            <a:ext cx="8352928" cy="576064"/>
          </a:xfrm>
        </p:spPr>
        <p:txBody>
          <a:bodyPr/>
          <a:lstStyle/>
          <a:p>
            <a:pPr algn="l">
              <a:lnSpc>
                <a:spcPct val="100000"/>
              </a:lnSpc>
            </a:pPr>
            <a:r>
              <a:rPr lang="nl-BE" kern="500"/>
              <a:t>DEEL IV: INHOUD</a:t>
            </a:r>
            <a:br>
              <a:rPr lang="nl-BE" kern="500"/>
            </a:br>
            <a:endParaRPr lang="nl-BE" kern="50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a:t>
            </a:fld>
            <a:endParaRPr lang="nl-BE" sz="1100">
              <a:solidFill>
                <a:srgbClr val="105269"/>
              </a:solidFill>
            </a:endParaRPr>
          </a:p>
        </p:txBody>
      </p:sp>
      <p:sp>
        <p:nvSpPr>
          <p:cNvPr id="6" name="Tijdelijke aanduiding voor inhoud 4"/>
          <p:cNvSpPr>
            <a:spLocks noGrp="1"/>
          </p:cNvSpPr>
          <p:nvPr>
            <p:ph sz="half" idx="2"/>
          </p:nvPr>
        </p:nvSpPr>
        <p:spPr>
          <a:xfrm>
            <a:off x="539552" y="1268760"/>
            <a:ext cx="8352928" cy="5087590"/>
          </a:xfrm>
        </p:spPr>
        <p:txBody>
          <a:bodyPr lIns="91440" tIns="45720" rIns="91440" bIns="45720" anchor="t"/>
          <a:lstStyle/>
          <a:p>
            <a:pPr marL="287655" indent="-287655">
              <a:defRPr/>
            </a:pPr>
            <a:r>
              <a:rPr lang="nl-BE" sz="2000" b="1">
                <a:latin typeface="Calibri"/>
                <a:cs typeface="Calibri"/>
              </a:rPr>
              <a:t>Het beschermde volume</a:t>
            </a:r>
          </a:p>
          <a:p>
            <a:pPr marL="575945" lvl="1" indent="-287655">
              <a:defRPr/>
            </a:pPr>
            <a:r>
              <a:rPr lang="nl-BE" sz="2000">
                <a:latin typeface="Calibri"/>
                <a:cs typeface="Calibri"/>
              </a:rPr>
              <a:t>BV, gebouwschil, begrenzingen</a:t>
            </a:r>
          </a:p>
          <a:p>
            <a:pPr marL="575945" lvl="1" indent="-287655">
              <a:defRPr/>
            </a:pPr>
            <a:r>
              <a:rPr lang="nl-BE" sz="2000">
                <a:latin typeface="Calibri"/>
                <a:cs typeface="Calibri"/>
              </a:rPr>
              <a:t>Bepalen van het beschermde volume</a:t>
            </a:r>
          </a:p>
          <a:p>
            <a:pPr marL="863600" lvl="2" indent="-287655">
              <a:defRPr/>
            </a:pPr>
            <a:r>
              <a:rPr lang="nl-BE" sz="1800">
                <a:latin typeface="Calibri"/>
                <a:cs typeface="Calibri"/>
              </a:rPr>
              <a:t>Bij eenheden</a:t>
            </a:r>
          </a:p>
          <a:p>
            <a:pPr marL="863600" lvl="2" indent="-287655">
              <a:defRPr/>
            </a:pPr>
            <a:r>
              <a:rPr lang="nl-BE" sz="1800">
                <a:latin typeface="Calibri"/>
                <a:cs typeface="Calibri"/>
              </a:rPr>
              <a:t>Bij gemeenschappelijke delen van een appartementsgebouw</a:t>
            </a:r>
          </a:p>
          <a:p>
            <a:pPr marL="287655" indent="-287655">
              <a:defRPr/>
            </a:pPr>
            <a:r>
              <a:rPr lang="nl-BE" sz="2000" b="1"/>
              <a:t>De bruikbare vloeroppervlakte</a:t>
            </a:r>
            <a:endParaRPr lang="nl-BE" sz="2000" b="1">
              <a:cs typeface="Calibri" panose="020F0502020204030204" pitchFamily="34" charset="0"/>
            </a:endParaRPr>
          </a:p>
          <a:p>
            <a:pPr marL="575945" lvl="1" indent="-287655">
              <a:defRPr/>
            </a:pPr>
            <a:r>
              <a:rPr lang="nl-BE" sz="2000"/>
              <a:t>Berekenen ven de bruikbare vloeroppervlakte</a:t>
            </a:r>
            <a:endParaRPr lang="nl-BE" sz="2000">
              <a:cs typeface="Calibri" panose="020F0502020204030204" pitchFamily="34" charset="0"/>
            </a:endParaRPr>
          </a:p>
          <a:p>
            <a:pPr marL="287655" indent="-287655">
              <a:defRPr/>
            </a:pPr>
            <a:r>
              <a:rPr lang="nl-BE" sz="2000" b="1"/>
              <a:t>De gebouwschil</a:t>
            </a:r>
            <a:endParaRPr lang="nl-BE" sz="2000" b="1">
              <a:cs typeface="Calibri" panose="020F0502020204030204" pitchFamily="34" charset="0"/>
            </a:endParaRPr>
          </a:p>
          <a:p>
            <a:pPr marL="575945" lvl="1" indent="-287655">
              <a:defRPr/>
            </a:pPr>
            <a:r>
              <a:rPr lang="nl-BE" sz="2000"/>
              <a:t>Bepalen van de schildelen</a:t>
            </a:r>
            <a:endParaRPr lang="nl-BE" sz="2000">
              <a:cs typeface="Calibri" panose="020F0502020204030204" pitchFamily="34" charset="0"/>
            </a:endParaRPr>
          </a:p>
          <a:p>
            <a:pPr marL="575945" lvl="1" indent="-287655">
              <a:defRPr/>
            </a:pPr>
            <a:r>
              <a:rPr lang="nl-BE" sz="2000"/>
              <a:t>Type schildeel in functie van de helling</a:t>
            </a:r>
            <a:endParaRPr lang="nl-BE" sz="2000">
              <a:cs typeface="Calibri" panose="020F0502020204030204" pitchFamily="34" charset="0"/>
            </a:endParaRPr>
          </a:p>
          <a:p>
            <a:pPr marL="575945" lvl="1" indent="-287655">
              <a:defRPr/>
            </a:pPr>
            <a:r>
              <a:rPr lang="nl-BE" sz="2000"/>
              <a:t>Bepalen van de begrenzingen van de schildelen</a:t>
            </a:r>
            <a:endParaRPr lang="nl-BE" sz="2000">
              <a:cs typeface="Calibri" panose="020F0502020204030204" pitchFamily="34" charset="0"/>
            </a:endParaRPr>
          </a:p>
          <a:p>
            <a:pPr marL="575945" lvl="1" indent="-287655">
              <a:defRPr/>
            </a:pPr>
            <a:r>
              <a:rPr lang="nl-BE" sz="2000"/>
              <a:t>Berekenen van de schildelen</a:t>
            </a:r>
            <a:endParaRPr lang="nl-BE" sz="2000">
              <a:cs typeface="Calibri" panose="020F0502020204030204" pitchFamily="34" charset="0"/>
            </a:endParaRPr>
          </a:p>
        </p:txBody>
      </p:sp>
    </p:spTree>
    <p:extLst>
      <p:ext uri="{BB962C8B-B14F-4D97-AF65-F5344CB8AC3E}">
        <p14:creationId xmlns:p14="http://schemas.microsoft.com/office/powerpoint/2010/main" val="4080627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40</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Gebouw gebonden afgifte-</a:t>
            </a:r>
            <a:br>
              <a:rPr lang="nl-BE"/>
            </a:br>
            <a:r>
              <a:rPr lang="nl-BE"/>
              <a:t>toestel</a:t>
            </a:r>
            <a:endParaRPr lang="nl-BE" u="sng">
              <a:latin typeface="+mj-lt"/>
              <a:ea typeface="Verdana" panose="020B0604030504040204" pitchFamily="34" charset="0"/>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Verplaatsbare afgiftetoestellen </a:t>
            </a:r>
            <a:r>
              <a:rPr lang="nl-BE" b="1">
                <a:sym typeface="Wingdings" panose="05000000000000000000" pitchFamily="2" charset="2"/>
              </a:rPr>
              <a:t> </a:t>
            </a:r>
            <a:r>
              <a:rPr lang="nl-BE" b="1" u="sng">
                <a:sym typeface="Wingdings" panose="05000000000000000000" pitchFamily="2" charset="2"/>
              </a:rPr>
              <a:t>niet</a:t>
            </a:r>
            <a:r>
              <a:rPr lang="nl-BE" b="1">
                <a:sym typeface="Wingdings" panose="05000000000000000000" pitchFamily="2" charset="2"/>
              </a:rPr>
              <a:t> gebouw gebonden</a:t>
            </a:r>
            <a:endParaRPr lang="nl-BE" b="1"/>
          </a:p>
        </p:txBody>
      </p:sp>
      <p:pic>
        <p:nvPicPr>
          <p:cNvPr id="15" name="Afbeelding 14" descr="Afbeelding met binnen, zwart, monitor, zitten&#10;&#10;Automatisch gegenereerde beschrijving">
            <a:extLst>
              <a:ext uri="{FF2B5EF4-FFF2-40B4-BE49-F238E27FC236}">
                <a16:creationId xmlns:a16="http://schemas.microsoft.com/office/drawing/2014/main" id="{347E1AEB-388B-48E1-AB85-AB287A241B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448272"/>
            <a:ext cx="2219123" cy="3429000"/>
          </a:xfrm>
          <a:prstGeom prst="rect">
            <a:avLst/>
          </a:prstGeom>
        </p:spPr>
      </p:pic>
      <p:pic>
        <p:nvPicPr>
          <p:cNvPr id="18" name="Afbeelding 17" descr="Afbeelding met elektronica, wit, tafel, voorzijde&#10;&#10;Automatisch gegenereerde beschrijving">
            <a:extLst>
              <a:ext uri="{FF2B5EF4-FFF2-40B4-BE49-F238E27FC236}">
                <a16:creationId xmlns:a16="http://schemas.microsoft.com/office/drawing/2014/main" id="{A8A1FF5A-A8FF-4227-886D-67A5B551F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2448272"/>
            <a:ext cx="3429000" cy="3429000"/>
          </a:xfrm>
          <a:prstGeom prst="rect">
            <a:avLst/>
          </a:prstGeom>
        </p:spPr>
      </p:pic>
      <p:pic>
        <p:nvPicPr>
          <p:cNvPr id="19" name="Afbeelding 18" descr="Afbeelding met zitten, wit, staand, tafel&#10;&#10;Automatisch gegenereerde beschrijving">
            <a:extLst>
              <a:ext uri="{FF2B5EF4-FFF2-40B4-BE49-F238E27FC236}">
                <a16:creationId xmlns:a16="http://schemas.microsoft.com/office/drawing/2014/main" id="{CDF7D540-D39B-4731-B616-46CD42F51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302" y="2107878"/>
            <a:ext cx="2346721" cy="3765252"/>
          </a:xfrm>
          <a:prstGeom prst="rect">
            <a:avLst/>
          </a:prstGeom>
        </p:spPr>
      </p:pic>
    </p:spTree>
    <p:extLst>
      <p:ext uri="{BB962C8B-B14F-4D97-AF65-F5344CB8AC3E}">
        <p14:creationId xmlns:p14="http://schemas.microsoft.com/office/powerpoint/2010/main" val="1405156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1 </a:t>
            </a:r>
            <a:r>
              <a:rPr lang="nl-BE"/>
              <a:t>&gt; vervolg</a:t>
            </a:r>
            <a:endParaRPr lang="nl-BE" b="1"/>
          </a:p>
          <a:p>
            <a:pPr lvl="1">
              <a:defRPr/>
            </a:pPr>
            <a:r>
              <a:rPr lang="nl-BE" b="1"/>
              <a:t>Sfeerverwarming </a:t>
            </a:r>
          </a:p>
          <a:p>
            <a:pPr lvl="2">
              <a:defRPr/>
            </a:pPr>
            <a:r>
              <a:rPr lang="nl-BE"/>
              <a:t>Verwarmingstoestel waarbij zichtbare vlammen </a:t>
            </a:r>
            <a:r>
              <a:rPr lang="nl-BE" b="1"/>
              <a:t>niet volledig afgeschermd</a:t>
            </a:r>
            <a:r>
              <a:rPr lang="nl-BE"/>
              <a:t> zijn door glas</a:t>
            </a:r>
          </a:p>
          <a:p>
            <a:pPr lvl="3">
              <a:defRPr/>
            </a:pPr>
            <a:r>
              <a:rPr lang="nl-BE"/>
              <a:t>Open gashaard voor gezelligheid van de vlammen eerder dan warmteopwekker, deels afgeschermd met glas </a:t>
            </a:r>
            <a:r>
              <a:rPr lang="nl-BE">
                <a:sym typeface="Wingdings" panose="05000000000000000000" pitchFamily="2" charset="2"/>
              </a:rPr>
              <a:t> sfeerverwarming</a:t>
            </a:r>
          </a:p>
          <a:p>
            <a:pPr lvl="3">
              <a:defRPr/>
            </a:pPr>
            <a:r>
              <a:rPr lang="nl-BE"/>
              <a:t>Open haarden met liftdeuren </a:t>
            </a:r>
            <a:r>
              <a:rPr lang="nl-BE">
                <a:sym typeface="Wingdings" panose="05000000000000000000" pitchFamily="2" charset="2"/>
              </a:rPr>
              <a:t> zowel open als gesloten  </a:t>
            </a:r>
            <a:r>
              <a:rPr lang="nl-BE" b="1">
                <a:sym typeface="Wingdings" panose="05000000000000000000" pitchFamily="2" charset="2"/>
              </a:rPr>
              <a:t>geen </a:t>
            </a:r>
            <a:r>
              <a:rPr lang="nl-BE">
                <a:sym typeface="Wingdings" panose="05000000000000000000" pitchFamily="2" charset="2"/>
              </a:rPr>
              <a:t>sfeerverwarming</a:t>
            </a:r>
            <a:endParaRPr lang="nl-BE"/>
          </a:p>
          <a:p>
            <a:pPr lvl="1">
              <a:defRPr/>
            </a:pPr>
            <a:endParaRPr lang="nl-BE"/>
          </a:p>
          <a:p>
            <a:pPr lvl="2">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31145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42</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Sfeerverwarming: voorbeelden</a:t>
            </a:r>
            <a:endParaRPr lang="nl-BE" u="sng">
              <a:latin typeface="+mj-lt"/>
              <a:ea typeface="Verdana" panose="020B0604030504040204" pitchFamily="34" charset="0"/>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a:xfrm>
            <a:off x="539552" y="1628800"/>
            <a:ext cx="3512830" cy="1726886"/>
          </a:xfrm>
        </p:spPr>
        <p:txBody>
          <a:bodyPr/>
          <a:lstStyle/>
          <a:p>
            <a:r>
              <a:rPr lang="nl-BE" b="1"/>
              <a:t>Wel sfeerverwarming </a:t>
            </a:r>
            <a:r>
              <a:rPr lang="nl-BE" b="1">
                <a:sym typeface="Wingdings" panose="05000000000000000000" pitchFamily="2" charset="2"/>
              </a:rPr>
              <a:t> ruimte niet direct verwarmd, tenzij andere geïntegreerde afgifte-toestellen aanwezig zijn</a:t>
            </a:r>
            <a:endParaRPr lang="nl-BE" b="1"/>
          </a:p>
          <a:p>
            <a:endParaRPr lang="nl-BE" b="1"/>
          </a:p>
        </p:txBody>
      </p:sp>
      <p:sp>
        <p:nvSpPr>
          <p:cNvPr id="14" name="Tijdelijke aanduiding voor inhoud 2">
            <a:extLst>
              <a:ext uri="{FF2B5EF4-FFF2-40B4-BE49-F238E27FC236}">
                <a16:creationId xmlns:a16="http://schemas.microsoft.com/office/drawing/2014/main" id="{C80F9C85-BC98-48A7-91CF-C6E83B340A75}"/>
              </a:ext>
            </a:extLst>
          </p:cNvPr>
          <p:cNvSpPr txBox="1">
            <a:spLocks/>
          </p:cNvSpPr>
          <p:nvPr/>
        </p:nvSpPr>
        <p:spPr>
          <a:xfrm>
            <a:off x="4716016" y="1628799"/>
            <a:ext cx="4176464" cy="73566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Geen sfeerverwarming </a:t>
            </a:r>
            <a:r>
              <a:rPr lang="nl-BE" b="1">
                <a:sym typeface="Wingdings" panose="05000000000000000000" pitchFamily="2" charset="2"/>
              </a:rPr>
              <a:t> ruimte direct verwarmd</a:t>
            </a:r>
            <a:endParaRPr lang="nl-BE" b="1"/>
          </a:p>
          <a:p>
            <a:endParaRPr lang="nl-BE" b="1"/>
          </a:p>
        </p:txBody>
      </p:sp>
      <p:pic>
        <p:nvPicPr>
          <p:cNvPr id="5" name="Afbeelding 4" descr="Afbeelding met binnen, foto, kamer, levend&#10;&#10;Automatisch gegenereerde beschrijving">
            <a:extLst>
              <a:ext uri="{FF2B5EF4-FFF2-40B4-BE49-F238E27FC236}">
                <a16:creationId xmlns:a16="http://schemas.microsoft.com/office/drawing/2014/main" id="{12926A0E-115F-4235-B3BD-86372F5D7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2364465"/>
            <a:ext cx="4176464" cy="3104129"/>
          </a:xfrm>
          <a:prstGeom prst="rect">
            <a:avLst/>
          </a:prstGeom>
        </p:spPr>
      </p:pic>
      <p:pic>
        <p:nvPicPr>
          <p:cNvPr id="7" name="Afbeelding 6" descr="Afbeelding met binnen, kat, zitten, kijken&#10;&#10;Automatisch gegenereerde beschrijving">
            <a:extLst>
              <a:ext uri="{FF2B5EF4-FFF2-40B4-BE49-F238E27FC236}">
                <a16:creationId xmlns:a16="http://schemas.microsoft.com/office/drawing/2014/main" id="{2E701286-AB48-4999-B2B4-34007CBAE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552" y="3355686"/>
            <a:ext cx="4032448" cy="2112908"/>
          </a:xfrm>
          <a:prstGeom prst="rect">
            <a:avLst/>
          </a:prstGeom>
        </p:spPr>
      </p:pic>
    </p:spTree>
    <p:extLst>
      <p:ext uri="{BB962C8B-B14F-4D97-AF65-F5344CB8AC3E}">
        <p14:creationId xmlns:p14="http://schemas.microsoft.com/office/powerpoint/2010/main" val="3410053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Begrippen bij stap 1 </a:t>
            </a:r>
            <a:r>
              <a:rPr lang="nl-BE" dirty="0"/>
              <a:t>&gt; vervolg</a:t>
            </a:r>
          </a:p>
          <a:p>
            <a:pPr lvl="1">
              <a:defRPr/>
            </a:pPr>
            <a:r>
              <a:rPr lang="nl-BE" b="1" dirty="0"/>
              <a:t>Onvolledige centrale </a:t>
            </a:r>
            <a:r>
              <a:rPr lang="nl-BE" dirty="0"/>
              <a:t>verwarmings- of koelinstallatie</a:t>
            </a:r>
          </a:p>
          <a:p>
            <a:pPr lvl="2">
              <a:defRPr/>
            </a:pPr>
            <a:r>
              <a:rPr lang="nl-BE" dirty="0"/>
              <a:t>Enkel opwekker (ketel) aanwezig</a:t>
            </a:r>
          </a:p>
          <a:p>
            <a:pPr lvl="3">
              <a:defRPr/>
            </a:pPr>
            <a:r>
              <a:rPr lang="nl-BE" dirty="0"/>
              <a:t>geen afgiftesysteem</a:t>
            </a:r>
          </a:p>
          <a:p>
            <a:pPr lvl="4">
              <a:defRPr/>
            </a:pPr>
            <a:r>
              <a:rPr lang="nl-BE" dirty="0"/>
              <a:t>Vb. radiatoren nog niet geplaatst </a:t>
            </a:r>
          </a:p>
          <a:p>
            <a:pPr marL="1611313" lvl="5">
              <a:defRPr/>
            </a:pPr>
            <a:r>
              <a:rPr lang="nl-BE" dirty="0"/>
              <a:t>huis in renovatie dat verkocht wordt</a:t>
            </a:r>
          </a:p>
          <a:p>
            <a:pPr lvl="2">
              <a:defRPr/>
            </a:pPr>
            <a:r>
              <a:rPr lang="nl-BE" dirty="0"/>
              <a:t>Enkel afgiftesysteem aanwezig </a:t>
            </a:r>
          </a:p>
          <a:p>
            <a:pPr lvl="3">
              <a:defRPr/>
            </a:pPr>
            <a:r>
              <a:rPr lang="nl-BE" dirty="0"/>
              <a:t>geen opwekker (ketel)</a:t>
            </a:r>
          </a:p>
          <a:p>
            <a:pPr lvl="4">
              <a:defRPr/>
            </a:pPr>
            <a:r>
              <a:rPr lang="nl-BE" dirty="0"/>
              <a:t>Vb. ketel verwijderd</a:t>
            </a:r>
          </a:p>
          <a:p>
            <a:pPr marL="1611313" lvl="5">
              <a:defRPr/>
            </a:pPr>
            <a:r>
              <a:rPr lang="nl-BE" dirty="0"/>
              <a:t>gerecupereerd door eigenaar-verkoper</a:t>
            </a:r>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111475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Begrippen bij stap 1</a:t>
            </a:r>
          </a:p>
          <a:p>
            <a:pPr lvl="1">
              <a:defRPr/>
            </a:pPr>
            <a:r>
              <a:rPr lang="nl-BE" b="1" dirty="0"/>
              <a:t>Actieve koeling</a:t>
            </a:r>
            <a:endParaRPr lang="nl-BE" dirty="0"/>
          </a:p>
          <a:p>
            <a:pPr lvl="2">
              <a:defRPr/>
            </a:pPr>
            <a:r>
              <a:rPr lang="nl-BE" dirty="0" err="1"/>
              <a:t>Gebouwgebonden</a:t>
            </a:r>
            <a:r>
              <a:rPr lang="nl-BE" dirty="0"/>
              <a:t> installatie die energie gebruikt om koude op te wekken en af te geven</a:t>
            </a:r>
          </a:p>
          <a:p>
            <a:pPr lvl="2">
              <a:defRPr/>
            </a:pPr>
            <a:r>
              <a:rPr lang="nl-BE" dirty="0"/>
              <a:t>Voorbeeld:</a:t>
            </a:r>
          </a:p>
          <a:p>
            <a:pPr lvl="3">
              <a:defRPr/>
            </a:pPr>
            <a:r>
              <a:rPr lang="nl-BE" dirty="0"/>
              <a:t>Reversibele warmtepomp met koelfunctie</a:t>
            </a:r>
          </a:p>
          <a:p>
            <a:pPr lvl="3">
              <a:defRPr/>
            </a:pPr>
            <a:endParaRPr lang="nl-BE" dirty="0"/>
          </a:p>
          <a:p>
            <a:pPr lvl="3">
              <a:defRPr/>
            </a:pPr>
            <a:endParaRPr lang="nl-BE" dirty="0"/>
          </a:p>
          <a:p>
            <a:pPr lvl="3">
              <a:defRPr/>
            </a:pPr>
            <a:endParaRPr lang="nl-BE" dirty="0"/>
          </a:p>
          <a:p>
            <a:pPr lvl="3">
              <a:defRPr/>
            </a:pPr>
            <a:endParaRPr lang="nl-BE" dirty="0"/>
          </a:p>
          <a:p>
            <a:pPr lvl="3">
              <a:defRPr/>
            </a:pPr>
            <a:endParaRPr lang="nl-BE" dirty="0"/>
          </a:p>
          <a:p>
            <a:pPr lvl="3">
              <a:defRPr/>
            </a:pPr>
            <a:r>
              <a:rPr lang="nl-BE" dirty="0"/>
              <a:t>Niet-</a:t>
            </a:r>
            <a:r>
              <a:rPr lang="nl-BE" dirty="0" err="1"/>
              <a:t>gebouwgebonden</a:t>
            </a:r>
            <a:r>
              <a:rPr lang="nl-BE" dirty="0"/>
              <a:t> systemen: mobiele airco’s en verplaatsbare ventilatoren</a:t>
            </a:r>
          </a:p>
          <a:p>
            <a:pPr lvl="1">
              <a:defRPr/>
            </a:pPr>
            <a:endParaRPr lang="nl-BE" dirty="0"/>
          </a:p>
          <a:p>
            <a:pPr lvl="1">
              <a:defRPr/>
            </a:pPr>
            <a:endParaRPr lang="nl-BE"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A1FD85B7-F9DF-4A6A-A925-335A2FA40593}"/>
              </a:ext>
            </a:extLst>
          </p:cNvPr>
          <p:cNvPicPr>
            <a:picLocks noChangeAspect="1"/>
          </p:cNvPicPr>
          <p:nvPr/>
        </p:nvPicPr>
        <p:blipFill>
          <a:blip r:embed="rId3"/>
          <a:stretch>
            <a:fillRect/>
          </a:stretch>
        </p:blipFill>
        <p:spPr>
          <a:xfrm>
            <a:off x="3289888" y="5408685"/>
            <a:ext cx="3765254" cy="1275328"/>
          </a:xfrm>
          <a:prstGeom prst="rect">
            <a:avLst/>
          </a:prstGeom>
        </p:spPr>
      </p:pic>
      <p:pic>
        <p:nvPicPr>
          <p:cNvPr id="8" name="Afbeelding 7">
            <a:extLst>
              <a:ext uri="{FF2B5EF4-FFF2-40B4-BE49-F238E27FC236}">
                <a16:creationId xmlns:a16="http://schemas.microsoft.com/office/drawing/2014/main" id="{4A1B11B5-BEA1-42DF-B535-E6078D9CF0B9}"/>
              </a:ext>
            </a:extLst>
          </p:cNvPr>
          <p:cNvPicPr>
            <a:picLocks noChangeAspect="1"/>
          </p:cNvPicPr>
          <p:nvPr/>
        </p:nvPicPr>
        <p:blipFill>
          <a:blip r:embed="rId4"/>
          <a:stretch>
            <a:fillRect/>
          </a:stretch>
        </p:blipFill>
        <p:spPr>
          <a:xfrm>
            <a:off x="3289888" y="3652861"/>
            <a:ext cx="3619500" cy="1457325"/>
          </a:xfrm>
          <a:prstGeom prst="rect">
            <a:avLst/>
          </a:prstGeom>
        </p:spPr>
      </p:pic>
    </p:spTree>
    <p:extLst>
      <p:ext uri="{BB962C8B-B14F-4D97-AF65-F5344CB8AC3E}">
        <p14:creationId xmlns:p14="http://schemas.microsoft.com/office/powerpoint/2010/main" val="3049809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lIns="91440" tIns="45720" rIns="91440" bIns="45720" anchor="t"/>
          <a:lstStyle/>
          <a:p>
            <a:pPr marL="287655" lvl="1" indent="-287655">
              <a:buSzPct val="90000"/>
              <a:buBlip>
                <a:blip r:embed="rId2"/>
              </a:buBlip>
              <a:defRPr/>
            </a:pPr>
            <a:r>
              <a:rPr lang="nl-BE" b="1" dirty="0"/>
              <a:t>Begrippen bij stap 1</a:t>
            </a:r>
            <a:endParaRPr lang="en-US" dirty="0"/>
          </a:p>
          <a:p>
            <a:pPr marL="575945" lvl="1" indent="-287655">
              <a:defRPr/>
            </a:pPr>
            <a:r>
              <a:rPr lang="nl-BE" dirty="0"/>
              <a:t>Passieve koeling</a:t>
            </a:r>
            <a:endParaRPr lang="nl-BE" dirty="0">
              <a:cs typeface="Calibri" panose="020F0502020204030204" pitchFamily="34" charset="0"/>
            </a:endParaRPr>
          </a:p>
          <a:p>
            <a:pPr marL="863600" lvl="2" indent="-287655">
              <a:defRPr/>
            </a:pPr>
            <a:r>
              <a:rPr lang="nl-BE" dirty="0"/>
              <a:t>Geen energieverbruik voor koeling, tenzij hulpenergie voor ventilatoren of pompen</a:t>
            </a:r>
            <a:endParaRPr lang="nl-BE" dirty="0">
              <a:cs typeface="Calibri" panose="020F0502020204030204" pitchFamily="34" charset="0"/>
            </a:endParaRPr>
          </a:p>
          <a:p>
            <a:pPr marL="863600" lvl="2" indent="-287655">
              <a:defRPr/>
            </a:pPr>
            <a:r>
              <a:rPr lang="nl-BE" dirty="0"/>
              <a:t>Voorbeeld:</a:t>
            </a:r>
            <a:endParaRPr lang="nl-BE" dirty="0">
              <a:cs typeface="Calibri" panose="020F0502020204030204" pitchFamily="34" charset="0"/>
            </a:endParaRPr>
          </a:p>
          <a:p>
            <a:pPr marL="1151890" lvl="3" indent="-287655">
              <a:defRPr/>
            </a:pPr>
            <a:r>
              <a:rPr lang="nl-BE" dirty="0"/>
              <a:t>Nachtventilatie via volledige bypass, grondbuis of Canadese put</a:t>
            </a:r>
            <a:endParaRPr lang="nl-BE" dirty="0">
              <a:cs typeface="Calibri" panose="020F0502020204030204" pitchFamily="34" charset="0"/>
            </a:endParaRPr>
          </a:p>
          <a:p>
            <a:pPr marL="1151890" lvl="3" indent="-287655">
              <a:defRPr/>
            </a:pPr>
            <a:r>
              <a:rPr lang="nl-BE" dirty="0">
                <a:latin typeface="Calibri"/>
                <a:cs typeface="Calibri"/>
              </a:rPr>
              <a:t>Gebruik van bodemwarmtewisselaar of grondwater </a:t>
            </a:r>
            <a:br>
              <a:rPr lang="nl-BE" dirty="0">
                <a:latin typeface="Calibri"/>
                <a:cs typeface="Calibri"/>
              </a:rPr>
            </a:br>
            <a:r>
              <a:rPr lang="nl-BE" dirty="0">
                <a:latin typeface="Calibri"/>
                <a:cs typeface="Calibri"/>
              </a:rPr>
              <a:t>BEO (Boorgat Energie Opslag) of KWO (Koude Warmte Opslag)</a:t>
            </a:r>
          </a:p>
          <a:p>
            <a:pPr marL="575945" lvl="1" indent="-287655">
              <a:defRPr/>
            </a:pPr>
            <a:r>
              <a:rPr lang="nl-BE" dirty="0"/>
              <a:t>Proceskoeling</a:t>
            </a:r>
            <a:endParaRPr lang="nl-BE" dirty="0">
              <a:cs typeface="Calibri" panose="020F0502020204030204" pitchFamily="34" charset="0"/>
            </a:endParaRPr>
          </a:p>
          <a:p>
            <a:pPr marL="863600" lvl="2" indent="-287655">
              <a:defRPr/>
            </a:pPr>
            <a:r>
              <a:rPr lang="nl-BE" dirty="0"/>
              <a:t>Koelen van ruimten anders dan voor menselijk comfort</a:t>
            </a:r>
            <a:endParaRPr lang="nl-BE" dirty="0">
              <a:cs typeface="Calibri" panose="020F0502020204030204" pitchFamily="34" charset="0"/>
            </a:endParaRPr>
          </a:p>
          <a:p>
            <a:pPr marL="863600" lvl="2" indent="-287655">
              <a:defRPr/>
            </a:pPr>
            <a:r>
              <a:rPr lang="nl-BE" dirty="0"/>
              <a:t>Voorbeeld:</a:t>
            </a:r>
            <a:endParaRPr lang="nl-BE" dirty="0">
              <a:cs typeface="Calibri" panose="020F0502020204030204" pitchFamily="34" charset="0"/>
            </a:endParaRPr>
          </a:p>
          <a:p>
            <a:pPr marL="1151890" lvl="3" indent="-287655">
              <a:defRPr/>
            </a:pPr>
            <a:r>
              <a:rPr lang="nl-BE" dirty="0"/>
              <a:t>Koeling van voedingsmiddelen</a:t>
            </a:r>
            <a:endParaRPr lang="nl-BE" dirty="0">
              <a:cs typeface="Calibri" panose="020F0502020204030204" pitchFamily="34" charset="0"/>
            </a:endParaRPr>
          </a:p>
          <a:p>
            <a:pPr marL="1151890" lvl="3" indent="-287655">
              <a:defRPr/>
            </a:pPr>
            <a:r>
              <a:rPr lang="nl-BE" dirty="0" err="1"/>
              <a:t>Klimatisatie</a:t>
            </a:r>
            <a:r>
              <a:rPr lang="nl-BE" dirty="0"/>
              <a:t> van computerlokalen of serverruimtes</a:t>
            </a:r>
            <a:endParaRPr lang="nl-BE" dirty="0">
              <a:cs typeface="Calibri" panose="020F0502020204030204" pitchFamily="34" charset="0"/>
            </a:endParaRPr>
          </a:p>
          <a:p>
            <a:pPr marL="575945" lvl="1" indent="-287655">
              <a:defRPr/>
            </a:pPr>
            <a:endParaRPr lang="nl-BE" dirty="0">
              <a:cs typeface="Calibri" panose="020F0502020204030204" pitchFamily="34" charset="0"/>
            </a:endParaRPr>
          </a:p>
          <a:p>
            <a:pPr marL="575945" lvl="1" indent="-287655">
              <a:defRPr/>
            </a:pPr>
            <a:endParaRPr lang="nl-BE" dirty="0">
              <a:cs typeface="Calibri" panose="020F0502020204030204" pitchFamily="34" charset="0"/>
            </a:endParaRPr>
          </a:p>
          <a:p>
            <a:pPr marL="287655" indent="-287655"/>
            <a:endParaRPr lang="nl-BE" dirty="0">
              <a:cs typeface="Calibri" panose="020F0502020204030204" pitchFamily="34" charset="0"/>
            </a:endParaRP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1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92470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46</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Welke ruimten zijn direct verwarmd als dit het enige verwarmingstoestel is in de ruimte?</a:t>
            </a:r>
          </a:p>
          <a:p>
            <a:endParaRPr lang="nl-BE" b="1"/>
          </a:p>
        </p:txBody>
      </p:sp>
      <p:pic>
        <p:nvPicPr>
          <p:cNvPr id="11" name="Afbeelding 10">
            <a:extLst>
              <a:ext uri="{FF2B5EF4-FFF2-40B4-BE49-F238E27FC236}">
                <a16:creationId xmlns:a16="http://schemas.microsoft.com/office/drawing/2014/main" id="{3F005B53-40C6-4110-A680-51A779802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500" y="2273298"/>
            <a:ext cx="4560096" cy="3308337"/>
          </a:xfrm>
          <a:prstGeom prst="rect">
            <a:avLst/>
          </a:prstGeom>
        </p:spPr>
      </p:pic>
      <p:pic>
        <p:nvPicPr>
          <p:cNvPr id="4" name="Afbeelding 3" descr="Afbeelding met binnen, zitten, klein, roze&#10;&#10;Automatisch gegenereerde beschrijving">
            <a:extLst>
              <a:ext uri="{FF2B5EF4-FFF2-40B4-BE49-F238E27FC236}">
                <a16:creationId xmlns:a16="http://schemas.microsoft.com/office/drawing/2014/main" id="{A9CDB449-AAC6-4355-B0D6-6A7D73974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1943" y="2273300"/>
            <a:ext cx="3410994" cy="3308336"/>
          </a:xfrm>
          <a:prstGeom prst="rect">
            <a:avLst/>
          </a:prstGeom>
        </p:spPr>
      </p:pic>
      <p:sp>
        <p:nvSpPr>
          <p:cNvPr id="13" name="Tijdelijke aanduiding voor inhoud 2">
            <a:extLst>
              <a:ext uri="{FF2B5EF4-FFF2-40B4-BE49-F238E27FC236}">
                <a16:creationId xmlns:a16="http://schemas.microsoft.com/office/drawing/2014/main" id="{D314A589-40A7-434C-8C5E-A41DACA6BC90}"/>
              </a:ext>
            </a:extLst>
          </p:cNvPr>
          <p:cNvSpPr txBox="1">
            <a:spLocks/>
          </p:cNvSpPr>
          <p:nvPr/>
        </p:nvSpPr>
        <p:spPr>
          <a:xfrm>
            <a:off x="395536" y="5610236"/>
            <a:ext cx="3363664" cy="441358"/>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A</a:t>
            </a:r>
          </a:p>
          <a:p>
            <a:endParaRPr lang="nl-BE" b="1"/>
          </a:p>
        </p:txBody>
      </p:sp>
      <p:sp>
        <p:nvSpPr>
          <p:cNvPr id="14" name="Tijdelijke aanduiding voor inhoud 2">
            <a:extLst>
              <a:ext uri="{FF2B5EF4-FFF2-40B4-BE49-F238E27FC236}">
                <a16:creationId xmlns:a16="http://schemas.microsoft.com/office/drawing/2014/main" id="{C80F9C85-BC98-48A7-91CF-C6E83B340A75}"/>
              </a:ext>
            </a:extLst>
          </p:cNvPr>
          <p:cNvSpPr txBox="1">
            <a:spLocks/>
          </p:cNvSpPr>
          <p:nvPr/>
        </p:nvSpPr>
        <p:spPr>
          <a:xfrm>
            <a:off x="4127500" y="5614950"/>
            <a:ext cx="3363664" cy="441358"/>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B</a:t>
            </a:r>
          </a:p>
          <a:p>
            <a:endParaRPr lang="nl-BE" b="1"/>
          </a:p>
        </p:txBody>
      </p:sp>
    </p:spTree>
    <p:extLst>
      <p:ext uri="{BB962C8B-B14F-4D97-AF65-F5344CB8AC3E}">
        <p14:creationId xmlns:p14="http://schemas.microsoft.com/office/powerpoint/2010/main" val="71303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47</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Welke ruimten zijn direct verwarmd als dit het enige toestel is in de ruimte?</a:t>
            </a:r>
          </a:p>
        </p:txBody>
      </p:sp>
      <p:pic>
        <p:nvPicPr>
          <p:cNvPr id="9" name="Afbeelding 8">
            <a:extLst>
              <a:ext uri="{FF2B5EF4-FFF2-40B4-BE49-F238E27FC236}">
                <a16:creationId xmlns:a16="http://schemas.microsoft.com/office/drawing/2014/main" id="{0394D2CB-452A-4397-B303-10B031E5E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298700"/>
            <a:ext cx="2724602" cy="3207378"/>
          </a:xfrm>
          <a:prstGeom prst="rect">
            <a:avLst/>
          </a:prstGeom>
        </p:spPr>
      </p:pic>
      <p:sp>
        <p:nvSpPr>
          <p:cNvPr id="10" name="Tijdelijke aanduiding voor inhoud 2">
            <a:extLst>
              <a:ext uri="{FF2B5EF4-FFF2-40B4-BE49-F238E27FC236}">
                <a16:creationId xmlns:a16="http://schemas.microsoft.com/office/drawing/2014/main" id="{859AD50A-723C-407C-8008-AEB516B2394D}"/>
              </a:ext>
            </a:extLst>
          </p:cNvPr>
          <p:cNvSpPr txBox="1">
            <a:spLocks/>
          </p:cNvSpPr>
          <p:nvPr/>
        </p:nvSpPr>
        <p:spPr>
          <a:xfrm>
            <a:off x="395536" y="5610236"/>
            <a:ext cx="3363664" cy="441358"/>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C</a:t>
            </a:r>
          </a:p>
          <a:p>
            <a:endParaRPr lang="nl-BE" b="1"/>
          </a:p>
        </p:txBody>
      </p:sp>
      <p:pic>
        <p:nvPicPr>
          <p:cNvPr id="5" name="Afbeelding 4" descr="Afbeelding met binnen, tafel, levend, kamer&#10;&#10;Automatisch gegenereerde beschrijving">
            <a:extLst>
              <a:ext uri="{FF2B5EF4-FFF2-40B4-BE49-F238E27FC236}">
                <a16:creationId xmlns:a16="http://schemas.microsoft.com/office/drawing/2014/main" id="{378DD89A-B3F8-4D73-AE87-A41869B7D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4454" y="2298700"/>
            <a:ext cx="3207378" cy="3207378"/>
          </a:xfrm>
          <a:prstGeom prst="rect">
            <a:avLst/>
          </a:prstGeom>
        </p:spPr>
      </p:pic>
      <p:sp>
        <p:nvSpPr>
          <p:cNvPr id="13" name="Tijdelijke aanduiding voor inhoud 2">
            <a:extLst>
              <a:ext uri="{FF2B5EF4-FFF2-40B4-BE49-F238E27FC236}">
                <a16:creationId xmlns:a16="http://schemas.microsoft.com/office/drawing/2014/main" id="{4E7558C0-6228-4CC7-8C57-F4DB4640939A}"/>
              </a:ext>
            </a:extLst>
          </p:cNvPr>
          <p:cNvSpPr txBox="1">
            <a:spLocks/>
          </p:cNvSpPr>
          <p:nvPr/>
        </p:nvSpPr>
        <p:spPr>
          <a:xfrm>
            <a:off x="3644453" y="5610236"/>
            <a:ext cx="3363664" cy="441358"/>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D</a:t>
            </a:r>
          </a:p>
          <a:p>
            <a:endParaRPr lang="nl-BE" b="1"/>
          </a:p>
        </p:txBody>
      </p:sp>
    </p:spTree>
    <p:extLst>
      <p:ext uri="{BB962C8B-B14F-4D97-AF65-F5344CB8AC3E}">
        <p14:creationId xmlns:p14="http://schemas.microsoft.com/office/powerpoint/2010/main" val="130247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48</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Welke ruimten zijn direct verwarmd? Oplossing</a:t>
            </a:r>
          </a:p>
          <a:p>
            <a:pPr lvl="1"/>
            <a:r>
              <a:rPr lang="nl-BE"/>
              <a:t>A: geïntegreerde infraroodverwarming </a:t>
            </a:r>
            <a:r>
              <a:rPr lang="nl-BE">
                <a:sym typeface="Wingdings" panose="05000000000000000000" pitchFamily="2" charset="2"/>
              </a:rPr>
              <a:t> direct verwarmd</a:t>
            </a:r>
          </a:p>
          <a:p>
            <a:pPr lvl="1"/>
            <a:r>
              <a:rPr lang="nl-BE">
                <a:sym typeface="Wingdings" panose="05000000000000000000" pitchFamily="2" charset="2"/>
              </a:rPr>
              <a:t>B: verplaatsbare stookolieradiator  niet direct verwarmd</a:t>
            </a:r>
            <a:endParaRPr lang="nl-BE"/>
          </a:p>
          <a:p>
            <a:pPr lvl="1"/>
            <a:r>
              <a:rPr lang="nl-BE"/>
              <a:t>C: geïntegreerde elektrische verwarming </a:t>
            </a:r>
            <a:r>
              <a:rPr lang="nl-BE">
                <a:sym typeface="Wingdings" panose="05000000000000000000" pitchFamily="2" charset="2"/>
              </a:rPr>
              <a:t> direct verwarmd</a:t>
            </a:r>
          </a:p>
          <a:p>
            <a:pPr lvl="1"/>
            <a:r>
              <a:rPr lang="nl-BE">
                <a:sym typeface="Wingdings" panose="05000000000000000000" pitchFamily="2" charset="2"/>
              </a:rPr>
              <a:t>D: open haard met liftdeuren die in open en gesloten toestand kan werken  direct verwarmd</a:t>
            </a:r>
            <a:endParaRPr lang="nl-BE"/>
          </a:p>
          <a:p>
            <a:pPr lvl="1"/>
            <a:endParaRPr lang="nl-BE" b="1"/>
          </a:p>
        </p:txBody>
      </p:sp>
    </p:spTree>
    <p:extLst>
      <p:ext uri="{BB962C8B-B14F-4D97-AF65-F5344CB8AC3E}">
        <p14:creationId xmlns:p14="http://schemas.microsoft.com/office/powerpoint/2010/main" val="2226769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49</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Behoort de aangeduide zone tot het beschermde volume?</a:t>
            </a:r>
          </a:p>
        </p:txBody>
      </p:sp>
      <p:pic>
        <p:nvPicPr>
          <p:cNvPr id="6" name="Picture 2">
            <a:extLst>
              <a:ext uri="{FF2B5EF4-FFF2-40B4-BE49-F238E27FC236}">
                <a16:creationId xmlns:a16="http://schemas.microsoft.com/office/drawing/2014/main" id="{14C3C846-B9F3-491D-B30F-06D3A1D4D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26" y="2035774"/>
            <a:ext cx="3171674" cy="458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Rechte verbindingslijn 6">
            <a:extLst>
              <a:ext uri="{FF2B5EF4-FFF2-40B4-BE49-F238E27FC236}">
                <a16:creationId xmlns:a16="http://schemas.microsoft.com/office/drawing/2014/main" id="{542AAB48-80F1-4D6E-AFAC-AA505E915DF2}"/>
              </a:ext>
            </a:extLst>
          </p:cNvPr>
          <p:cNvCxnSpPr>
            <a:cxnSpLocks/>
          </p:cNvCxnSpPr>
          <p:nvPr/>
        </p:nvCxnSpPr>
        <p:spPr>
          <a:xfrm>
            <a:off x="1138999" y="2999288"/>
            <a:ext cx="2085583" cy="62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080780D-47B7-4492-A675-3155463027B3}"/>
              </a:ext>
            </a:extLst>
          </p:cNvPr>
          <p:cNvCxnSpPr>
            <a:cxnSpLocks/>
          </p:cNvCxnSpPr>
          <p:nvPr/>
        </p:nvCxnSpPr>
        <p:spPr>
          <a:xfrm>
            <a:off x="1112652" y="5406373"/>
            <a:ext cx="115368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6AD82D04-85F8-440D-AF53-7708E0E5D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029" y="2072460"/>
            <a:ext cx="3351471" cy="2513966"/>
          </a:xfrm>
          <a:prstGeom prst="rect">
            <a:avLst/>
          </a:prstGeom>
        </p:spPr>
      </p:pic>
      <p:cxnSp>
        <p:nvCxnSpPr>
          <p:cNvPr id="11" name="Rechte verbindingslijn 10">
            <a:extLst>
              <a:ext uri="{FF2B5EF4-FFF2-40B4-BE49-F238E27FC236}">
                <a16:creationId xmlns:a16="http://schemas.microsoft.com/office/drawing/2014/main" id="{C18FBFCE-09AA-4F28-8D0A-FE4849C3B1CC}"/>
              </a:ext>
            </a:extLst>
          </p:cNvPr>
          <p:cNvCxnSpPr>
            <a:cxnSpLocks/>
          </p:cNvCxnSpPr>
          <p:nvPr/>
        </p:nvCxnSpPr>
        <p:spPr>
          <a:xfrm>
            <a:off x="2278867" y="4124543"/>
            <a:ext cx="0" cy="128809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43C7DBC-B989-4D14-9FBE-3AB90F0D3854}"/>
              </a:ext>
            </a:extLst>
          </p:cNvPr>
          <p:cNvCxnSpPr>
            <a:cxnSpLocks/>
          </p:cNvCxnSpPr>
          <p:nvPr/>
        </p:nvCxnSpPr>
        <p:spPr>
          <a:xfrm>
            <a:off x="2266341" y="4118280"/>
            <a:ext cx="958241" cy="62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CF319EA8-21F7-4F04-9794-3CBD34A0B01B}"/>
              </a:ext>
            </a:extLst>
          </p:cNvPr>
          <p:cNvCxnSpPr>
            <a:cxnSpLocks/>
          </p:cNvCxnSpPr>
          <p:nvPr/>
        </p:nvCxnSpPr>
        <p:spPr>
          <a:xfrm>
            <a:off x="1138999" y="2999288"/>
            <a:ext cx="0" cy="240708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F3DF512-329E-493C-BC26-B1E3D0D18A0E}"/>
              </a:ext>
            </a:extLst>
          </p:cNvPr>
          <p:cNvCxnSpPr>
            <a:cxnSpLocks/>
          </p:cNvCxnSpPr>
          <p:nvPr/>
        </p:nvCxnSpPr>
        <p:spPr>
          <a:xfrm>
            <a:off x="3224582" y="2985388"/>
            <a:ext cx="0" cy="11391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hthoek 25">
            <a:extLst>
              <a:ext uri="{FF2B5EF4-FFF2-40B4-BE49-F238E27FC236}">
                <a16:creationId xmlns:a16="http://schemas.microsoft.com/office/drawing/2014/main" id="{42DABE36-2D0C-4E7E-8CC0-FE5DCF73E790}"/>
              </a:ext>
            </a:extLst>
          </p:cNvPr>
          <p:cNvSpPr/>
          <p:nvPr/>
        </p:nvSpPr>
        <p:spPr>
          <a:xfrm rot="16200000">
            <a:off x="1830510" y="3324132"/>
            <a:ext cx="970074" cy="461665"/>
          </a:xfrm>
          <a:prstGeom prst="rect">
            <a:avLst/>
          </a:prstGeom>
          <a:solidFill>
            <a:schemeClr val="bg1"/>
          </a:solidFill>
          <a:ln>
            <a:solidFill>
              <a:srgbClr val="C00000"/>
            </a:solidFill>
          </a:ln>
        </p:spPr>
        <p:txBody>
          <a:bodyPr wrap="none">
            <a:spAutoFit/>
          </a:bodyPr>
          <a:lstStyle/>
          <a:p>
            <a:r>
              <a:rPr lang="nl-NL" sz="1200" b="1">
                <a:solidFill>
                  <a:srgbClr val="38373A"/>
                </a:solidFill>
              </a:rPr>
              <a:t>Permanente</a:t>
            </a:r>
          </a:p>
          <a:p>
            <a:r>
              <a:rPr lang="nl-NL" sz="1200" b="1">
                <a:solidFill>
                  <a:srgbClr val="38373A"/>
                </a:solidFill>
              </a:rPr>
              <a:t>opening</a:t>
            </a:r>
            <a:endParaRPr lang="nl-NL" sz="1200"/>
          </a:p>
        </p:txBody>
      </p:sp>
      <p:sp>
        <p:nvSpPr>
          <p:cNvPr id="27" name="Tijdelijke aanduiding voor inhoud 2">
            <a:extLst>
              <a:ext uri="{FF2B5EF4-FFF2-40B4-BE49-F238E27FC236}">
                <a16:creationId xmlns:a16="http://schemas.microsoft.com/office/drawing/2014/main" id="{FCE810EB-2DC4-40B1-AC76-58FFDA162BBD}"/>
              </a:ext>
            </a:extLst>
          </p:cNvPr>
          <p:cNvSpPr txBox="1">
            <a:spLocks/>
          </p:cNvSpPr>
          <p:nvPr/>
        </p:nvSpPr>
        <p:spPr>
          <a:xfrm>
            <a:off x="3824029" y="4749167"/>
            <a:ext cx="4697671" cy="1871301"/>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Permanente opening tussen keuken en leefruimte </a:t>
            </a:r>
            <a:r>
              <a:rPr lang="nl-BE">
                <a:sym typeface="Wingdings" panose="05000000000000000000" pitchFamily="2" charset="2"/>
              </a:rPr>
              <a:t> één</a:t>
            </a:r>
            <a:r>
              <a:rPr lang="nl-BE"/>
              <a:t> ruimte</a:t>
            </a:r>
          </a:p>
          <a:p>
            <a:r>
              <a:rPr lang="nl-BE"/>
              <a:t>Keuken direct verwarmd </a:t>
            </a:r>
            <a:r>
              <a:rPr lang="nl-BE">
                <a:sym typeface="Wingdings" panose="05000000000000000000" pitchFamily="2" charset="2"/>
              </a:rPr>
              <a:t> </a:t>
            </a:r>
            <a:r>
              <a:rPr lang="nl-BE"/>
              <a:t>Leefruimte-keuken direct verwarmd</a:t>
            </a:r>
          </a:p>
          <a:p>
            <a:r>
              <a:rPr lang="nl-BE" b="1"/>
              <a:t>Ja, keuken-leefruimte in BV</a:t>
            </a:r>
          </a:p>
          <a:p>
            <a:endParaRPr lang="nl-BE" b="1"/>
          </a:p>
          <a:p>
            <a:endParaRPr lang="nl-BE" b="1"/>
          </a:p>
          <a:p>
            <a:pPr lvl="1"/>
            <a:endParaRPr lang="nl-BE" b="1"/>
          </a:p>
        </p:txBody>
      </p:sp>
    </p:spTree>
    <p:extLst>
      <p:ext uri="{BB962C8B-B14F-4D97-AF65-F5344CB8AC3E}">
        <p14:creationId xmlns:p14="http://schemas.microsoft.com/office/powerpoint/2010/main" val="208715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Definitie: </a:t>
            </a:r>
          </a:p>
          <a:p>
            <a:pPr lvl="1">
              <a:defRPr/>
            </a:pPr>
            <a:r>
              <a:rPr lang="nl-BE"/>
              <a:t>Het beschermde volume is het volume van </a:t>
            </a:r>
            <a:r>
              <a:rPr lang="nl-BE" b="1"/>
              <a:t>alle ruimten</a:t>
            </a:r>
            <a:r>
              <a:rPr lang="nl-BE"/>
              <a:t> in een eenheid of gebouw die men wenst te </a:t>
            </a:r>
            <a:r>
              <a:rPr lang="nl-BE" b="1"/>
              <a:t>beschermen tegen warmteverlies </a:t>
            </a:r>
            <a:r>
              <a:rPr lang="nl-BE"/>
              <a:t>naar </a:t>
            </a:r>
          </a:p>
          <a:p>
            <a:pPr lvl="2">
              <a:defRPr/>
            </a:pPr>
            <a:r>
              <a:rPr lang="nl-BE"/>
              <a:t>de buitenomgeving (lucht of water) </a:t>
            </a:r>
          </a:p>
          <a:p>
            <a:pPr lvl="2">
              <a:defRPr/>
            </a:pPr>
            <a:r>
              <a:rPr lang="nl-BE"/>
              <a:t>de grond </a:t>
            </a:r>
          </a:p>
          <a:p>
            <a:pPr lvl="2">
              <a:defRPr/>
            </a:pPr>
            <a:r>
              <a:rPr lang="nl-BE"/>
              <a:t>alle aangrenzende ruimten die niet tot een beschermd volume behoren</a:t>
            </a:r>
          </a:p>
          <a:p>
            <a:pPr lvl="1">
              <a:defRPr/>
            </a:pPr>
            <a:endParaRPr lang="nl-BE"/>
          </a:p>
          <a:p>
            <a:pPr lvl="1">
              <a:defRPr/>
            </a:pPr>
            <a:r>
              <a:rPr lang="nl-BE"/>
              <a:t>Grootte van BV bepaalt hoeveel energie er nodig is om een eenheid te warmen en te koelen </a:t>
            </a:r>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Beschermde volume (BV) (IV.1)</a:t>
            </a:r>
            <a:endParaRPr lang="nl-BE">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248114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50</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E49BBDCA-2EB7-4EFF-B853-1965EAE996BB}"/>
              </a:ext>
            </a:extLst>
          </p:cNvPr>
          <p:cNvSpPr>
            <a:spLocks noGrp="1"/>
          </p:cNvSpPr>
          <p:nvPr>
            <p:ph sz="half" idx="2"/>
          </p:nvPr>
        </p:nvSpPr>
        <p:spPr/>
        <p:txBody>
          <a:bodyPr/>
          <a:lstStyle/>
          <a:p>
            <a:r>
              <a:rPr lang="nl-BE" b="1"/>
              <a:t>Behoort de aangeduide zone tot het beschermde volume?</a:t>
            </a:r>
          </a:p>
          <a:p>
            <a:endParaRPr lang="nl-BE" b="1"/>
          </a:p>
          <a:p>
            <a:pPr lvl="1"/>
            <a:endParaRPr lang="nl-BE" b="1"/>
          </a:p>
        </p:txBody>
      </p:sp>
      <p:sp>
        <p:nvSpPr>
          <p:cNvPr id="27" name="Tijdelijke aanduiding voor inhoud 2">
            <a:extLst>
              <a:ext uri="{FF2B5EF4-FFF2-40B4-BE49-F238E27FC236}">
                <a16:creationId xmlns:a16="http://schemas.microsoft.com/office/drawing/2014/main" id="{FCE810EB-2DC4-40B1-AC76-58FFDA162BBD}"/>
              </a:ext>
            </a:extLst>
          </p:cNvPr>
          <p:cNvSpPr txBox="1">
            <a:spLocks/>
          </p:cNvSpPr>
          <p:nvPr/>
        </p:nvSpPr>
        <p:spPr>
          <a:xfrm>
            <a:off x="3824029" y="4749167"/>
            <a:ext cx="5212467" cy="1871301"/>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Inkom en nachthal staan in permanente verbinding </a:t>
            </a:r>
            <a:r>
              <a:rPr lang="nl-BE">
                <a:sym typeface="Wingdings" panose="05000000000000000000" pitchFamily="2" charset="2"/>
              </a:rPr>
              <a:t> één</a:t>
            </a:r>
            <a:r>
              <a:rPr lang="nl-BE"/>
              <a:t> ruimte</a:t>
            </a:r>
          </a:p>
          <a:p>
            <a:r>
              <a:rPr lang="nl-BE"/>
              <a:t>Inkom direct verwarmd </a:t>
            </a:r>
            <a:r>
              <a:rPr lang="nl-BE">
                <a:sym typeface="Wingdings" panose="05000000000000000000" pitchFamily="2" charset="2"/>
              </a:rPr>
              <a:t> I</a:t>
            </a:r>
            <a:r>
              <a:rPr lang="nl-BE"/>
              <a:t>nkom-nachthal direct verwarmd</a:t>
            </a:r>
          </a:p>
          <a:p>
            <a:r>
              <a:rPr lang="nl-BE" b="1">
                <a:sym typeface="Wingdings" panose="05000000000000000000" pitchFamily="2" charset="2"/>
              </a:rPr>
              <a:t>Ja, i</a:t>
            </a:r>
            <a:r>
              <a:rPr lang="nl-BE" b="1"/>
              <a:t>nkom-nachthal in BV</a:t>
            </a:r>
          </a:p>
          <a:p>
            <a:endParaRPr lang="nl-BE" b="1"/>
          </a:p>
          <a:p>
            <a:endParaRPr lang="nl-BE" b="1"/>
          </a:p>
          <a:p>
            <a:pPr lvl="1"/>
            <a:endParaRPr lang="nl-BE" b="1"/>
          </a:p>
        </p:txBody>
      </p:sp>
      <p:pic>
        <p:nvPicPr>
          <p:cNvPr id="16" name="Picture 3">
            <a:extLst>
              <a:ext uri="{FF2B5EF4-FFF2-40B4-BE49-F238E27FC236}">
                <a16:creationId xmlns:a16="http://schemas.microsoft.com/office/drawing/2014/main" id="{9BD56DA3-0F66-4B52-A69F-E7AC3DDBF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67" y="1974922"/>
            <a:ext cx="3270864" cy="473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hthoek 16">
            <a:extLst>
              <a:ext uri="{FF2B5EF4-FFF2-40B4-BE49-F238E27FC236}">
                <a16:creationId xmlns:a16="http://schemas.microsoft.com/office/drawing/2014/main" id="{07579307-72AD-4C23-8BFC-7E3B9787F027}"/>
              </a:ext>
            </a:extLst>
          </p:cNvPr>
          <p:cNvSpPr/>
          <p:nvPr/>
        </p:nvSpPr>
        <p:spPr>
          <a:xfrm>
            <a:off x="2297975" y="3732540"/>
            <a:ext cx="1105433" cy="124216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AC4EBB0C-B8BB-4E4F-9531-F2220F9B796C}"/>
              </a:ext>
            </a:extLst>
          </p:cNvPr>
          <p:cNvSpPr/>
          <p:nvPr/>
        </p:nvSpPr>
        <p:spPr>
          <a:xfrm>
            <a:off x="2087371" y="4485035"/>
            <a:ext cx="970074" cy="461665"/>
          </a:xfrm>
          <a:prstGeom prst="rect">
            <a:avLst/>
          </a:prstGeom>
          <a:solidFill>
            <a:schemeClr val="bg1"/>
          </a:solidFill>
          <a:ln>
            <a:solidFill>
              <a:srgbClr val="FFC000"/>
            </a:solidFill>
          </a:ln>
        </p:spPr>
        <p:txBody>
          <a:bodyPr wrap="none">
            <a:spAutoFit/>
          </a:bodyPr>
          <a:lstStyle/>
          <a:p>
            <a:r>
              <a:rPr lang="nl-NL" sz="1200" b="1">
                <a:solidFill>
                  <a:srgbClr val="38373A"/>
                </a:solidFill>
              </a:rPr>
              <a:t>Permanente</a:t>
            </a:r>
          </a:p>
          <a:p>
            <a:r>
              <a:rPr lang="nl-NL" sz="1200" b="1">
                <a:solidFill>
                  <a:srgbClr val="38373A"/>
                </a:solidFill>
              </a:rPr>
              <a:t>opening</a:t>
            </a:r>
            <a:endParaRPr lang="nl-NL" sz="1200"/>
          </a:p>
        </p:txBody>
      </p:sp>
      <p:pic>
        <p:nvPicPr>
          <p:cNvPr id="19" name="Afbeelding 18">
            <a:extLst>
              <a:ext uri="{FF2B5EF4-FFF2-40B4-BE49-F238E27FC236}">
                <a16:creationId xmlns:a16="http://schemas.microsoft.com/office/drawing/2014/main" id="{0D6BBC5B-BB34-47C9-B433-BEEB0CCED0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866" y="3470658"/>
            <a:ext cx="3230162" cy="1255725"/>
          </a:xfrm>
          <a:prstGeom prst="rect">
            <a:avLst/>
          </a:prstGeom>
        </p:spPr>
      </p:pic>
      <p:pic>
        <p:nvPicPr>
          <p:cNvPr id="20" name="Afbeelding 19">
            <a:extLst>
              <a:ext uri="{FF2B5EF4-FFF2-40B4-BE49-F238E27FC236}">
                <a16:creationId xmlns:a16="http://schemas.microsoft.com/office/drawing/2014/main" id="{7CEF8158-64AA-4207-9661-352E75138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4029" y="2008292"/>
            <a:ext cx="3216998" cy="1401255"/>
          </a:xfrm>
          <a:prstGeom prst="rect">
            <a:avLst/>
          </a:prstGeom>
        </p:spPr>
      </p:pic>
    </p:spTree>
    <p:extLst>
      <p:ext uri="{BB962C8B-B14F-4D97-AF65-F5344CB8AC3E}">
        <p14:creationId xmlns:p14="http://schemas.microsoft.com/office/powerpoint/2010/main" val="3555002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0" indent="0">
              <a:buNone/>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12823B8F-9A82-4D6C-A98A-B89B79109240}"/>
              </a:ext>
            </a:extLst>
          </p:cNvPr>
          <p:cNvPicPr>
            <a:picLocks noChangeAspect="1"/>
          </p:cNvPicPr>
          <p:nvPr/>
        </p:nvPicPr>
        <p:blipFill>
          <a:blip r:embed="rId2"/>
          <a:stretch>
            <a:fillRect/>
          </a:stretch>
        </p:blipFill>
        <p:spPr>
          <a:xfrm>
            <a:off x="1970830" y="99000"/>
            <a:ext cx="5202339" cy="6660000"/>
          </a:xfrm>
          <a:prstGeom prst="rect">
            <a:avLst/>
          </a:prstGeom>
        </p:spPr>
      </p:pic>
      <p:sp>
        <p:nvSpPr>
          <p:cNvPr id="3" name="Rechthoek 2">
            <a:extLst>
              <a:ext uri="{FF2B5EF4-FFF2-40B4-BE49-F238E27FC236}">
                <a16:creationId xmlns:a16="http://schemas.microsoft.com/office/drawing/2014/main" id="{E28E65C4-D4C1-4DF8-B06F-8B3CBF15212E}"/>
              </a:ext>
            </a:extLst>
          </p:cNvPr>
          <p:cNvSpPr/>
          <p:nvPr/>
        </p:nvSpPr>
        <p:spPr>
          <a:xfrm>
            <a:off x="2126040" y="1054674"/>
            <a:ext cx="5047129" cy="950254"/>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923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2: Ruimte niet winddicht </a:t>
            </a:r>
            <a:r>
              <a:rPr lang="nl-BE" b="1">
                <a:sym typeface="Wingdings" panose="05000000000000000000" pitchFamily="2" charset="2"/>
              </a:rPr>
              <a:t> </a:t>
            </a:r>
            <a:r>
              <a:rPr lang="nl-BE" b="1" u="sng">
                <a:sym typeface="Wingdings" panose="05000000000000000000" pitchFamily="2" charset="2"/>
              </a:rPr>
              <a:t>niet</a:t>
            </a:r>
            <a:r>
              <a:rPr lang="nl-BE" b="1">
                <a:sym typeface="Wingdings" panose="05000000000000000000" pitchFamily="2" charset="2"/>
              </a:rPr>
              <a:t> in BV</a:t>
            </a:r>
            <a:endParaRPr lang="nl-BE" b="1"/>
          </a:p>
          <a:p>
            <a:pPr marL="288000" lvl="1">
              <a:buSzPct val="90000"/>
              <a:buBlip>
                <a:blip r:embed="rId2"/>
              </a:buBlip>
              <a:defRPr/>
            </a:pPr>
            <a:endParaRPr lang="nl-BE" b="1"/>
          </a:p>
          <a:p>
            <a:pPr marL="288000" lvl="1">
              <a:buSzPct val="90000"/>
              <a:buBlip>
                <a:blip r:embed="rId2"/>
              </a:buBlip>
              <a:defRPr/>
            </a:pPr>
            <a:r>
              <a:rPr lang="nl-BE"/>
              <a:t>Voorwaarde:</a:t>
            </a:r>
          </a:p>
          <a:p>
            <a:pPr lvl="1">
              <a:defRPr/>
            </a:pPr>
            <a:r>
              <a:rPr lang="nl-BE"/>
              <a:t>Ruimte staat via permanente openingen </a:t>
            </a:r>
            <a:r>
              <a:rPr lang="nl-BE" b="1"/>
              <a:t>in contact met buitenomgeving </a:t>
            </a:r>
            <a:r>
              <a:rPr lang="nl-BE"/>
              <a:t>waarvan</a:t>
            </a:r>
            <a:r>
              <a:rPr lang="nl-BE" b="1"/>
              <a:t> </a:t>
            </a:r>
            <a:r>
              <a:rPr lang="nl-BE"/>
              <a:t>gezamenlijke oppervlakte van de permanente openingen in die ruimte </a:t>
            </a:r>
            <a:r>
              <a:rPr lang="nl-BE" b="1"/>
              <a:t>&gt; 0,5m²</a:t>
            </a:r>
          </a:p>
          <a:p>
            <a:pPr lvl="1">
              <a:buFont typeface="Wingdings" panose="05000000000000000000" pitchFamily="2" charset="2"/>
              <a:buChar char="à"/>
              <a:defRPr/>
            </a:pPr>
            <a:endParaRPr lang="nl-BE"/>
          </a:p>
          <a:p>
            <a:pPr marL="288000" lvl="1">
              <a:buSzPct val="90000"/>
              <a:buBlip>
                <a:blip r:embed="rId2"/>
              </a:buBlip>
              <a:defRPr/>
            </a:pPr>
            <a:r>
              <a:rPr lang="nl-BE"/>
              <a:t>Ruimte wel winddicht </a:t>
            </a:r>
            <a:r>
              <a:rPr lang="nl-BE">
                <a:sym typeface="Wingdings" panose="05000000000000000000" pitchFamily="2" charset="2"/>
              </a:rPr>
              <a:t> naar stap 3</a:t>
            </a: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2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011276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2: Winddicht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Let op: </a:t>
            </a:r>
            <a:r>
              <a:rPr lang="nl-BE"/>
              <a:t>Ruimte met</a:t>
            </a:r>
          </a:p>
          <a:p>
            <a:pPr lvl="1">
              <a:defRPr/>
            </a:pPr>
            <a:r>
              <a:rPr lang="nl-BE"/>
              <a:t>oneigenlijke openingen </a:t>
            </a:r>
          </a:p>
          <a:p>
            <a:pPr lvl="1">
              <a:defRPr/>
            </a:pPr>
            <a:r>
              <a:rPr lang="nl-BE"/>
              <a:t>niet-permanente openingen</a:t>
            </a:r>
          </a:p>
          <a:p>
            <a:pPr lvl="1">
              <a:defRPr/>
            </a:pPr>
            <a:r>
              <a:rPr lang="nl-BE"/>
              <a:t>permanente openingen waarvan gezamenlijke oppervlakte </a:t>
            </a:r>
            <a:r>
              <a:rPr lang="nl-BE">
                <a:cs typeface="Calibri" panose="020F0502020204030204" pitchFamily="34" charset="0"/>
              </a:rPr>
              <a:t>≤ 0,5 m²</a:t>
            </a:r>
          </a:p>
          <a:p>
            <a:pPr marL="288000" lvl="1" indent="0">
              <a:buNone/>
              <a:defRPr/>
            </a:pPr>
            <a:r>
              <a:rPr lang="nl-BE">
                <a:cs typeface="Calibri" panose="020F0502020204030204" pitchFamily="34" charset="0"/>
                <a:sym typeface="Wingdings" panose="05000000000000000000" pitchFamily="2" charset="2"/>
              </a:rPr>
              <a:t> </a:t>
            </a:r>
            <a:r>
              <a:rPr lang="nl-BE"/>
              <a:t>is wel winddicht </a:t>
            </a: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2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119779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2</a:t>
            </a:r>
            <a:endParaRPr lang="nl-BE"/>
          </a:p>
          <a:p>
            <a:pPr lvl="1">
              <a:defRPr/>
            </a:pPr>
            <a:r>
              <a:rPr lang="nl-BE"/>
              <a:t>Oneigenlijke openingen </a:t>
            </a:r>
          </a:p>
          <a:p>
            <a:pPr lvl="1">
              <a:defRPr/>
            </a:pPr>
            <a:r>
              <a:rPr lang="nl-BE"/>
              <a:t>Niet-permanente openingen</a:t>
            </a:r>
          </a:p>
          <a:p>
            <a:pPr lvl="1">
              <a:defRPr/>
            </a:pPr>
            <a:r>
              <a:rPr lang="nl-BE"/>
              <a:t>Permanente openingen waarvan gezamenlijke oppervlakte </a:t>
            </a:r>
            <a:r>
              <a:rPr lang="nl-BE">
                <a:cs typeface="Calibri" panose="020F0502020204030204" pitchFamily="34" charset="0"/>
              </a:rPr>
              <a:t>≤ 0,5 m²</a:t>
            </a:r>
          </a:p>
          <a:p>
            <a:pPr marL="288000" lvl="1">
              <a:buSzPct val="90000"/>
              <a:buBlip>
                <a:blip r:embed="rId2"/>
              </a:buBlip>
              <a:defRPr/>
            </a:pPr>
            <a:r>
              <a:rPr lang="nl-BE"/>
              <a:t>Zie eerder bij ‘Begrippen vooraf’</a:t>
            </a:r>
          </a:p>
          <a:p>
            <a:pPr marL="576000" lvl="2">
              <a:buBlip>
                <a:blip r:embed="rId2"/>
              </a:buBlip>
              <a:defRPr/>
            </a:pPr>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2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2309207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14D4A364-7876-4326-B4CD-752435D3B1B7}"/>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55</a:t>
            </a:fld>
            <a:endParaRPr lang="nl-BE" sz="1100">
              <a:solidFill>
                <a:srgbClr val="105269"/>
              </a:solidFill>
            </a:endParaRPr>
          </a:p>
        </p:txBody>
      </p:sp>
      <p:sp>
        <p:nvSpPr>
          <p:cNvPr id="5" name="Titel 2">
            <a:extLst>
              <a:ext uri="{FF2B5EF4-FFF2-40B4-BE49-F238E27FC236}">
                <a16:creationId xmlns:a16="http://schemas.microsoft.com/office/drawing/2014/main" id="{4A7A172A-E35B-4BC9-BE13-8A42D38C9EDC}"/>
              </a:ext>
            </a:extLst>
          </p:cNvPr>
          <p:cNvSpPr>
            <a:spLocks noGrp="1"/>
          </p:cNvSpPr>
          <p:nvPr>
            <p:ph type="title"/>
          </p:nvPr>
        </p:nvSpPr>
        <p:spPr>
          <a:xfrm>
            <a:off x="539552" y="548680"/>
            <a:ext cx="8352928" cy="1080120"/>
          </a:xfrm>
        </p:spPr>
        <p:txBody>
          <a:bodyPr/>
          <a:lstStyle/>
          <a:p>
            <a:pPr algn="l"/>
            <a:r>
              <a:rPr lang="nl-BE"/>
              <a:t>Winddicht</a:t>
            </a:r>
            <a:endParaRPr lang="nl-BE" u="sng">
              <a:latin typeface="+mj-lt"/>
              <a:ea typeface="Verdana" panose="020B0604030504040204" pitchFamily="34" charset="0"/>
            </a:endParaRPr>
          </a:p>
        </p:txBody>
      </p:sp>
      <p:sp>
        <p:nvSpPr>
          <p:cNvPr id="6" name="Tijdelijke aanduiding voor inhoud 2">
            <a:extLst>
              <a:ext uri="{FF2B5EF4-FFF2-40B4-BE49-F238E27FC236}">
                <a16:creationId xmlns:a16="http://schemas.microsoft.com/office/drawing/2014/main" id="{237B29F6-2121-45B7-B6F2-B05881461C96}"/>
              </a:ext>
            </a:extLst>
          </p:cNvPr>
          <p:cNvSpPr>
            <a:spLocks noGrp="1"/>
          </p:cNvSpPr>
          <p:nvPr>
            <p:ph sz="half" idx="2"/>
          </p:nvPr>
        </p:nvSpPr>
        <p:spPr>
          <a:xfrm>
            <a:off x="539552" y="1628800"/>
            <a:ext cx="8352928" cy="443659"/>
          </a:xfrm>
        </p:spPr>
        <p:txBody>
          <a:bodyPr/>
          <a:lstStyle/>
          <a:p>
            <a:r>
              <a:rPr lang="nl-BE" b="1"/>
              <a:t>Is de ruimte winddicht?</a:t>
            </a:r>
          </a:p>
          <a:p>
            <a:endParaRPr lang="nl-BE" b="1"/>
          </a:p>
          <a:p>
            <a:pPr lvl="1"/>
            <a:endParaRPr lang="nl-BE" b="1"/>
          </a:p>
        </p:txBody>
      </p:sp>
      <p:pic>
        <p:nvPicPr>
          <p:cNvPr id="7" name="Afbeelding 6">
            <a:extLst>
              <a:ext uri="{FF2B5EF4-FFF2-40B4-BE49-F238E27FC236}">
                <a16:creationId xmlns:a16="http://schemas.microsoft.com/office/drawing/2014/main" id="{0FCEBE4D-5E16-4813-B4BE-B352380F9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024795"/>
            <a:ext cx="5152869" cy="4566187"/>
          </a:xfrm>
          <a:prstGeom prst="rect">
            <a:avLst/>
          </a:prstGeom>
        </p:spPr>
      </p:pic>
      <p:sp>
        <p:nvSpPr>
          <p:cNvPr id="8" name="Tijdelijke aanduiding voor inhoud 2">
            <a:extLst>
              <a:ext uri="{FF2B5EF4-FFF2-40B4-BE49-F238E27FC236}">
                <a16:creationId xmlns:a16="http://schemas.microsoft.com/office/drawing/2014/main" id="{6C006CF8-EF0B-4153-846A-E9A3E6B20E59}"/>
              </a:ext>
            </a:extLst>
          </p:cNvPr>
          <p:cNvSpPr txBox="1">
            <a:spLocks/>
          </p:cNvSpPr>
          <p:nvPr/>
        </p:nvSpPr>
        <p:spPr>
          <a:xfrm>
            <a:off x="5683713"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Onderdak in kunstfolie vertoont scheuren en is </a:t>
            </a:r>
            <a:r>
              <a:rPr lang="nl-BE" u="sng"/>
              <a:t>niet waterdicht</a:t>
            </a:r>
          </a:p>
          <a:p>
            <a:pPr lvl="1"/>
            <a:r>
              <a:rPr lang="nl-BE"/>
              <a:t>Ja, winddicht</a:t>
            </a:r>
          </a:p>
          <a:p>
            <a:pPr lvl="1"/>
            <a:r>
              <a:rPr lang="nl-BE"/>
              <a:t>Naar stap 3</a:t>
            </a:r>
          </a:p>
          <a:p>
            <a:pPr marL="269875" lvl="2" indent="0">
              <a:buNone/>
            </a:pPr>
            <a:endParaRPr lang="nl-BE" sz="800"/>
          </a:p>
          <a:p>
            <a:pPr marL="269875" lvl="2" indent="0">
              <a:buNone/>
            </a:pPr>
            <a:r>
              <a:rPr lang="nl-BE"/>
              <a:t>Opmerking:</a:t>
            </a:r>
          </a:p>
          <a:p>
            <a:pPr marL="627063" lvl="3" indent="-287338"/>
            <a:r>
              <a:rPr lang="nl-BE"/>
              <a:t>Energiedeskundige beoordeelt niet de kwaliteit van uitvoering of de woningkwaliteit</a:t>
            </a:r>
          </a:p>
          <a:p>
            <a:pPr marL="627063" lvl="3" indent="-287338"/>
            <a:r>
              <a:rPr lang="nl-BE"/>
              <a:t>Adviezen kunnen gegeven worden via tabblad ‘Aanbevelingen’</a:t>
            </a:r>
          </a:p>
          <a:p>
            <a:endParaRPr lang="nl-BE"/>
          </a:p>
          <a:p>
            <a:pPr lvl="1"/>
            <a:endParaRPr lang="nl-BE" b="1"/>
          </a:p>
        </p:txBody>
      </p:sp>
    </p:spTree>
    <p:extLst>
      <p:ext uri="{BB962C8B-B14F-4D97-AF65-F5344CB8AC3E}">
        <p14:creationId xmlns:p14="http://schemas.microsoft.com/office/powerpoint/2010/main" val="22545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D4460989-AEEE-4845-B9F5-8EE5BF8E577D}"/>
              </a:ext>
            </a:extLst>
          </p:cNvPr>
          <p:cNvSpPr>
            <a:spLocks noGrp="1"/>
          </p:cNvSpPr>
          <p:nvPr>
            <p:ph type="title"/>
          </p:nvPr>
        </p:nvSpPr>
        <p:spPr>
          <a:xfrm>
            <a:off x="539552" y="548680"/>
            <a:ext cx="8352928" cy="1080120"/>
          </a:xfrm>
        </p:spPr>
        <p:txBody>
          <a:bodyPr/>
          <a:lstStyle/>
          <a:p>
            <a:pPr algn="l"/>
            <a:r>
              <a:rPr lang="nl-BE"/>
              <a:t>Winddicht</a:t>
            </a:r>
            <a:endParaRPr lang="nl-BE" u="sng">
              <a:latin typeface="+mj-lt"/>
              <a:ea typeface="Verdana" panose="020B0604030504040204" pitchFamily="34" charset="0"/>
            </a:endParaRPr>
          </a:p>
        </p:txBody>
      </p:sp>
      <p:sp>
        <p:nvSpPr>
          <p:cNvPr id="5" name="Tijdelijke aanduiding voor inhoud 2">
            <a:extLst>
              <a:ext uri="{FF2B5EF4-FFF2-40B4-BE49-F238E27FC236}">
                <a16:creationId xmlns:a16="http://schemas.microsoft.com/office/drawing/2014/main" id="{2CE295AB-AF2D-4FA4-B794-10E3B5977BC6}"/>
              </a:ext>
            </a:extLst>
          </p:cNvPr>
          <p:cNvSpPr>
            <a:spLocks noGrp="1"/>
          </p:cNvSpPr>
          <p:nvPr>
            <p:ph sz="half" idx="2"/>
          </p:nvPr>
        </p:nvSpPr>
        <p:spPr>
          <a:xfrm>
            <a:off x="539552" y="1628800"/>
            <a:ext cx="8352928" cy="443659"/>
          </a:xfrm>
        </p:spPr>
        <p:txBody>
          <a:bodyPr/>
          <a:lstStyle/>
          <a:p>
            <a:r>
              <a:rPr lang="nl-BE" b="1"/>
              <a:t>Behoort de ruimte tot het beschermde volume?</a:t>
            </a:r>
          </a:p>
          <a:p>
            <a:endParaRPr lang="nl-BE" b="1"/>
          </a:p>
          <a:p>
            <a:pPr lvl="1"/>
            <a:endParaRPr lang="nl-BE" b="1"/>
          </a:p>
        </p:txBody>
      </p:sp>
      <p:sp>
        <p:nvSpPr>
          <p:cNvPr id="6" name="Tijdelijke aanduiding voor inhoud 2">
            <a:extLst>
              <a:ext uri="{FF2B5EF4-FFF2-40B4-BE49-F238E27FC236}">
                <a16:creationId xmlns:a16="http://schemas.microsoft.com/office/drawing/2014/main" id="{88C58D1E-FEE9-4C52-9348-716950ADE2F9}"/>
              </a:ext>
            </a:extLst>
          </p:cNvPr>
          <p:cNvSpPr txBox="1">
            <a:spLocks/>
          </p:cNvSpPr>
          <p:nvPr/>
        </p:nvSpPr>
        <p:spPr>
          <a:xfrm>
            <a:off x="5683713"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Geïsoleerd dak </a:t>
            </a:r>
            <a:r>
              <a:rPr lang="nl-BE" u="sng"/>
              <a:t>zonder</a:t>
            </a:r>
            <a:r>
              <a:rPr lang="nl-BE"/>
              <a:t> onderdak</a:t>
            </a:r>
          </a:p>
          <a:p>
            <a:pPr lvl="1"/>
            <a:r>
              <a:rPr lang="nl-BE"/>
              <a:t>Ja, winddicht</a:t>
            </a:r>
          </a:p>
          <a:p>
            <a:pPr lvl="1"/>
            <a:r>
              <a:rPr lang="nl-BE"/>
              <a:t>Naar stap 3</a:t>
            </a:r>
          </a:p>
          <a:p>
            <a:endParaRPr lang="nl-BE"/>
          </a:p>
          <a:p>
            <a:pPr lvl="1"/>
            <a:endParaRPr lang="nl-BE" b="1"/>
          </a:p>
        </p:txBody>
      </p:sp>
      <p:pic>
        <p:nvPicPr>
          <p:cNvPr id="7" name="Afbeelding 6">
            <a:extLst>
              <a:ext uri="{FF2B5EF4-FFF2-40B4-BE49-F238E27FC236}">
                <a16:creationId xmlns:a16="http://schemas.microsoft.com/office/drawing/2014/main" id="{BDC7E5B5-A940-40BD-9CA6-F5B0BFAE0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0" y="2024795"/>
            <a:ext cx="5064133" cy="3766449"/>
          </a:xfrm>
          <a:prstGeom prst="rect">
            <a:avLst/>
          </a:prstGeom>
        </p:spPr>
      </p:pic>
      <p:sp>
        <p:nvSpPr>
          <p:cNvPr id="8" name="datum en dianummer">
            <a:extLst>
              <a:ext uri="{FF2B5EF4-FFF2-40B4-BE49-F238E27FC236}">
                <a16:creationId xmlns:a16="http://schemas.microsoft.com/office/drawing/2014/main" id="{D7FEDEB6-F3AF-40F4-8F7B-F52FF4C60FAA}"/>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56</a:t>
            </a:fld>
            <a:endParaRPr lang="nl-BE" sz="1100">
              <a:solidFill>
                <a:srgbClr val="105269"/>
              </a:solidFill>
            </a:endParaRPr>
          </a:p>
        </p:txBody>
      </p:sp>
    </p:spTree>
    <p:extLst>
      <p:ext uri="{BB962C8B-B14F-4D97-AF65-F5344CB8AC3E}">
        <p14:creationId xmlns:p14="http://schemas.microsoft.com/office/powerpoint/2010/main" val="40174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1D298562-11D1-4CD8-9D10-59C60209228E}"/>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57</a:t>
            </a:fld>
            <a:endParaRPr lang="nl-BE" sz="1100">
              <a:solidFill>
                <a:srgbClr val="105269"/>
              </a:solidFill>
            </a:endParaRPr>
          </a:p>
        </p:txBody>
      </p:sp>
      <p:sp>
        <p:nvSpPr>
          <p:cNvPr id="5" name="Titel 2">
            <a:extLst>
              <a:ext uri="{FF2B5EF4-FFF2-40B4-BE49-F238E27FC236}">
                <a16:creationId xmlns:a16="http://schemas.microsoft.com/office/drawing/2014/main" id="{7299A777-7FC8-47F1-945A-E3002FDD8497}"/>
              </a:ext>
            </a:extLst>
          </p:cNvPr>
          <p:cNvSpPr>
            <a:spLocks noGrp="1"/>
          </p:cNvSpPr>
          <p:nvPr>
            <p:ph type="title"/>
          </p:nvPr>
        </p:nvSpPr>
        <p:spPr>
          <a:xfrm>
            <a:off x="539552" y="548680"/>
            <a:ext cx="8352928" cy="1080120"/>
          </a:xfrm>
        </p:spPr>
        <p:txBody>
          <a:bodyPr/>
          <a:lstStyle/>
          <a:p>
            <a:pPr algn="l"/>
            <a:r>
              <a:rPr lang="nl-BE"/>
              <a:t>Winddicht</a:t>
            </a:r>
            <a:endParaRPr lang="nl-BE" u="sng">
              <a:latin typeface="+mj-lt"/>
              <a:ea typeface="Verdana" panose="020B0604030504040204" pitchFamily="34" charset="0"/>
            </a:endParaRPr>
          </a:p>
        </p:txBody>
      </p:sp>
      <p:sp>
        <p:nvSpPr>
          <p:cNvPr id="6" name="Tijdelijke aanduiding voor inhoud 2">
            <a:extLst>
              <a:ext uri="{FF2B5EF4-FFF2-40B4-BE49-F238E27FC236}">
                <a16:creationId xmlns:a16="http://schemas.microsoft.com/office/drawing/2014/main" id="{A0843745-770E-426B-99AD-5C49F3235AEC}"/>
              </a:ext>
            </a:extLst>
          </p:cNvPr>
          <p:cNvSpPr>
            <a:spLocks noGrp="1"/>
          </p:cNvSpPr>
          <p:nvPr>
            <p:ph sz="half" idx="2"/>
          </p:nvPr>
        </p:nvSpPr>
        <p:spPr>
          <a:xfrm>
            <a:off x="539552" y="1628800"/>
            <a:ext cx="8352928" cy="443659"/>
          </a:xfrm>
        </p:spPr>
        <p:txBody>
          <a:bodyPr/>
          <a:lstStyle/>
          <a:p>
            <a:r>
              <a:rPr lang="nl-BE" b="1"/>
              <a:t>Behoort de ruimte tot het beschermde volume?</a:t>
            </a:r>
          </a:p>
          <a:p>
            <a:endParaRPr lang="nl-BE" b="1"/>
          </a:p>
          <a:p>
            <a:pPr lvl="1"/>
            <a:endParaRPr lang="nl-BE" b="1"/>
          </a:p>
        </p:txBody>
      </p:sp>
      <p:sp>
        <p:nvSpPr>
          <p:cNvPr id="7" name="Tijdelijke aanduiding voor inhoud 2">
            <a:extLst>
              <a:ext uri="{FF2B5EF4-FFF2-40B4-BE49-F238E27FC236}">
                <a16:creationId xmlns:a16="http://schemas.microsoft.com/office/drawing/2014/main" id="{19A6AC4D-109B-4B25-AB5D-EC5AF4ECEF4A}"/>
              </a:ext>
            </a:extLst>
          </p:cNvPr>
          <p:cNvSpPr txBox="1">
            <a:spLocks/>
          </p:cNvSpPr>
          <p:nvPr/>
        </p:nvSpPr>
        <p:spPr>
          <a:xfrm>
            <a:off x="3951756"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Hellend dak </a:t>
            </a:r>
            <a:r>
              <a:rPr lang="nl-BE" u="sng"/>
              <a:t>zonder onderdak</a:t>
            </a:r>
          </a:p>
          <a:p>
            <a:pPr lvl="1"/>
            <a:r>
              <a:rPr lang="nl-BE"/>
              <a:t>Nee, niet winddicht</a:t>
            </a:r>
          </a:p>
          <a:p>
            <a:pPr lvl="1"/>
            <a:r>
              <a:rPr lang="nl-BE"/>
              <a:t>Niet in BV</a:t>
            </a:r>
          </a:p>
          <a:p>
            <a:endParaRPr lang="nl-BE"/>
          </a:p>
          <a:p>
            <a:pPr lvl="1"/>
            <a:endParaRPr lang="nl-BE" b="1"/>
          </a:p>
        </p:txBody>
      </p:sp>
      <p:pic>
        <p:nvPicPr>
          <p:cNvPr id="8" name="Afbeelding 7" descr="Afbeelding met gebouw, vloer, jong, doen&#10;&#10;Automatisch gegenereerde beschrijving">
            <a:extLst>
              <a:ext uri="{FF2B5EF4-FFF2-40B4-BE49-F238E27FC236}">
                <a16:creationId xmlns:a16="http://schemas.microsoft.com/office/drawing/2014/main" id="{4047B9AE-FF8C-4353-8C49-91D724E63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537" y="2024795"/>
            <a:ext cx="3172234" cy="2540315"/>
          </a:xfrm>
          <a:prstGeom prst="rect">
            <a:avLst/>
          </a:prstGeom>
        </p:spPr>
      </p:pic>
    </p:spTree>
    <p:extLst>
      <p:ext uri="{BB962C8B-B14F-4D97-AF65-F5344CB8AC3E}">
        <p14:creationId xmlns:p14="http://schemas.microsoft.com/office/powerpoint/2010/main" val="239034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001C3815-569D-4151-B7B0-633E50D6D83C}"/>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5" name="Titel 2">
            <a:extLst>
              <a:ext uri="{FF2B5EF4-FFF2-40B4-BE49-F238E27FC236}">
                <a16:creationId xmlns:a16="http://schemas.microsoft.com/office/drawing/2014/main" id="{EFAE8A73-3272-4EE0-80E5-ABEF9D7EAF83}"/>
              </a:ext>
            </a:extLst>
          </p:cNvPr>
          <p:cNvSpPr>
            <a:spLocks noGrp="1"/>
          </p:cNvSpPr>
          <p:nvPr>
            <p:ph type="title"/>
          </p:nvPr>
        </p:nvSpPr>
        <p:spPr>
          <a:xfrm>
            <a:off x="539552" y="548680"/>
            <a:ext cx="8352928" cy="1080120"/>
          </a:xfrm>
        </p:spPr>
        <p:txBody>
          <a:bodyPr/>
          <a:lstStyle/>
          <a:p>
            <a:pPr algn="l"/>
            <a:r>
              <a:rPr lang="nl-BE"/>
              <a:t>Winddicht</a:t>
            </a:r>
            <a:endParaRPr lang="nl-BE" u="sng">
              <a:latin typeface="+mj-lt"/>
              <a:ea typeface="Verdana" panose="020B0604030504040204" pitchFamily="34" charset="0"/>
            </a:endParaRPr>
          </a:p>
        </p:txBody>
      </p:sp>
      <p:sp>
        <p:nvSpPr>
          <p:cNvPr id="6" name="Tijdelijke aanduiding voor inhoud 2">
            <a:extLst>
              <a:ext uri="{FF2B5EF4-FFF2-40B4-BE49-F238E27FC236}">
                <a16:creationId xmlns:a16="http://schemas.microsoft.com/office/drawing/2014/main" id="{5B0CE1E9-4173-49A2-AACC-88D170C8BD9D}"/>
              </a:ext>
            </a:extLst>
          </p:cNvPr>
          <p:cNvSpPr>
            <a:spLocks noGrp="1"/>
          </p:cNvSpPr>
          <p:nvPr>
            <p:ph sz="half" idx="2"/>
          </p:nvPr>
        </p:nvSpPr>
        <p:spPr>
          <a:xfrm>
            <a:off x="539552" y="1628800"/>
            <a:ext cx="8352928" cy="443659"/>
          </a:xfrm>
        </p:spPr>
        <p:txBody>
          <a:bodyPr/>
          <a:lstStyle/>
          <a:p>
            <a:r>
              <a:rPr lang="nl-BE" b="1"/>
              <a:t>Behoort de ruimte tot het beschermde volume?</a:t>
            </a:r>
          </a:p>
          <a:p>
            <a:endParaRPr lang="nl-BE" b="1"/>
          </a:p>
          <a:p>
            <a:pPr lvl="1"/>
            <a:endParaRPr lang="nl-BE" b="1"/>
          </a:p>
        </p:txBody>
      </p:sp>
      <p:sp>
        <p:nvSpPr>
          <p:cNvPr id="7" name="Tijdelijke aanduiding voor inhoud 2">
            <a:extLst>
              <a:ext uri="{FF2B5EF4-FFF2-40B4-BE49-F238E27FC236}">
                <a16:creationId xmlns:a16="http://schemas.microsoft.com/office/drawing/2014/main" id="{6C392DC9-3CEC-4404-86D1-298CFBA865D3}"/>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Dak met </a:t>
            </a:r>
            <a:r>
              <a:rPr lang="nl-BE" u="sng"/>
              <a:t>oneigenlijke opening</a:t>
            </a:r>
            <a:endParaRPr lang="nl-BE"/>
          </a:p>
          <a:p>
            <a:pPr lvl="1"/>
            <a:r>
              <a:rPr lang="nl-BE"/>
              <a:t>Ja, winddicht</a:t>
            </a:r>
          </a:p>
          <a:p>
            <a:pPr lvl="1"/>
            <a:r>
              <a:rPr lang="nl-BE"/>
              <a:t>Naar stap 3</a:t>
            </a:r>
          </a:p>
          <a:p>
            <a:endParaRPr lang="nl-BE"/>
          </a:p>
          <a:p>
            <a:pPr lvl="1"/>
            <a:endParaRPr lang="nl-BE" b="1"/>
          </a:p>
        </p:txBody>
      </p:sp>
      <p:pic>
        <p:nvPicPr>
          <p:cNvPr id="8" name="Afbeelding 7">
            <a:extLst>
              <a:ext uri="{FF2B5EF4-FFF2-40B4-BE49-F238E27FC236}">
                <a16:creationId xmlns:a16="http://schemas.microsoft.com/office/drawing/2014/main" id="{0A045752-0178-46A5-A789-261BA1D20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2024795"/>
            <a:ext cx="2342985" cy="3898894"/>
          </a:xfrm>
          <a:prstGeom prst="rect">
            <a:avLst/>
          </a:prstGeom>
        </p:spPr>
      </p:pic>
    </p:spTree>
    <p:extLst>
      <p:ext uri="{BB962C8B-B14F-4D97-AF65-F5344CB8AC3E}">
        <p14:creationId xmlns:p14="http://schemas.microsoft.com/office/powerpoint/2010/main" val="35610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001C3815-569D-4151-B7B0-633E50D6D83C}"/>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59</a:t>
            </a:fld>
            <a:endParaRPr lang="nl-BE" sz="1100">
              <a:solidFill>
                <a:srgbClr val="105269"/>
              </a:solidFill>
            </a:endParaRPr>
          </a:p>
        </p:txBody>
      </p:sp>
      <p:sp>
        <p:nvSpPr>
          <p:cNvPr id="5" name="Titel 2">
            <a:extLst>
              <a:ext uri="{FF2B5EF4-FFF2-40B4-BE49-F238E27FC236}">
                <a16:creationId xmlns:a16="http://schemas.microsoft.com/office/drawing/2014/main" id="{EFAE8A73-3272-4EE0-80E5-ABEF9D7EAF83}"/>
              </a:ext>
            </a:extLst>
          </p:cNvPr>
          <p:cNvSpPr>
            <a:spLocks noGrp="1"/>
          </p:cNvSpPr>
          <p:nvPr>
            <p:ph type="title"/>
          </p:nvPr>
        </p:nvSpPr>
        <p:spPr>
          <a:xfrm>
            <a:off x="539552" y="548680"/>
            <a:ext cx="8352928" cy="1080120"/>
          </a:xfrm>
        </p:spPr>
        <p:txBody>
          <a:bodyPr/>
          <a:lstStyle/>
          <a:p>
            <a:pPr algn="l"/>
            <a:r>
              <a:rPr lang="nl-BE"/>
              <a:t>Winddicht</a:t>
            </a:r>
            <a:endParaRPr lang="nl-BE" u="sng">
              <a:latin typeface="+mj-lt"/>
              <a:ea typeface="Verdana" panose="020B0604030504040204" pitchFamily="34" charset="0"/>
            </a:endParaRPr>
          </a:p>
        </p:txBody>
      </p:sp>
      <p:sp>
        <p:nvSpPr>
          <p:cNvPr id="6" name="Tijdelijke aanduiding voor inhoud 2">
            <a:extLst>
              <a:ext uri="{FF2B5EF4-FFF2-40B4-BE49-F238E27FC236}">
                <a16:creationId xmlns:a16="http://schemas.microsoft.com/office/drawing/2014/main" id="{5B0CE1E9-4173-49A2-AACC-88D170C8BD9D}"/>
              </a:ext>
            </a:extLst>
          </p:cNvPr>
          <p:cNvSpPr>
            <a:spLocks noGrp="1"/>
          </p:cNvSpPr>
          <p:nvPr>
            <p:ph sz="half" idx="2"/>
          </p:nvPr>
        </p:nvSpPr>
        <p:spPr>
          <a:xfrm>
            <a:off x="539552" y="1628800"/>
            <a:ext cx="8352928" cy="443659"/>
          </a:xfrm>
        </p:spPr>
        <p:txBody>
          <a:bodyPr/>
          <a:lstStyle/>
          <a:p>
            <a:r>
              <a:rPr lang="nl-BE" b="1"/>
              <a:t>Behoort de ruimte tot het beschermde volume?</a:t>
            </a:r>
          </a:p>
          <a:p>
            <a:endParaRPr lang="nl-BE" b="1"/>
          </a:p>
          <a:p>
            <a:pPr lvl="1"/>
            <a:endParaRPr lang="nl-BE" b="1"/>
          </a:p>
        </p:txBody>
      </p:sp>
      <p:sp>
        <p:nvSpPr>
          <p:cNvPr id="7" name="Tijdelijke aanduiding voor inhoud 2">
            <a:extLst>
              <a:ext uri="{FF2B5EF4-FFF2-40B4-BE49-F238E27FC236}">
                <a16:creationId xmlns:a16="http://schemas.microsoft.com/office/drawing/2014/main" id="{6C392DC9-3CEC-4404-86D1-298CFBA865D3}"/>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Technische ruimte met groot ventilatierooster</a:t>
            </a:r>
          </a:p>
          <a:p>
            <a:pPr lvl="1"/>
            <a:r>
              <a:rPr lang="nl-BE"/>
              <a:t>Nee, niet winddicht</a:t>
            </a:r>
          </a:p>
          <a:p>
            <a:pPr lvl="1"/>
            <a:r>
              <a:rPr lang="nl-BE"/>
              <a:t>Niet in BV</a:t>
            </a:r>
          </a:p>
          <a:p>
            <a:endParaRPr lang="nl-BE"/>
          </a:p>
          <a:p>
            <a:pPr lvl="1"/>
            <a:endParaRPr lang="nl-BE" b="1"/>
          </a:p>
        </p:txBody>
      </p:sp>
      <p:pic>
        <p:nvPicPr>
          <p:cNvPr id="3" name="Picture 7">
            <a:extLst>
              <a:ext uri="{FF2B5EF4-FFF2-40B4-BE49-F238E27FC236}">
                <a16:creationId xmlns:a16="http://schemas.microsoft.com/office/drawing/2014/main" id="{8564412F-DEF4-4441-9291-B5868250C514}"/>
              </a:ext>
            </a:extLst>
          </p:cNvPr>
          <p:cNvPicPr>
            <a:picLocks noChangeAspect="1"/>
          </p:cNvPicPr>
          <p:nvPr/>
        </p:nvPicPr>
        <p:blipFill>
          <a:blip r:embed="rId6"/>
          <a:stretch>
            <a:fillRect/>
          </a:stretch>
        </p:blipFill>
        <p:spPr>
          <a:xfrm>
            <a:off x="1322456" y="2028600"/>
            <a:ext cx="1207087" cy="4114800"/>
          </a:xfrm>
          <a:prstGeom prst="rect">
            <a:avLst/>
          </a:prstGeom>
        </p:spPr>
      </p:pic>
    </p:spTree>
    <p:extLst>
      <p:ext uri="{BB962C8B-B14F-4D97-AF65-F5344CB8AC3E}">
        <p14:creationId xmlns:p14="http://schemas.microsoft.com/office/powerpoint/2010/main" val="24393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35DCE4-FB44-422B-8D95-0FDD87343ED0}"/>
              </a:ext>
            </a:extLst>
          </p:cNvPr>
          <p:cNvSpPr>
            <a:spLocks noGrp="1"/>
          </p:cNvSpPr>
          <p:nvPr>
            <p:ph type="title"/>
          </p:nvPr>
        </p:nvSpPr>
        <p:spPr/>
        <p:txBody>
          <a:bodyPr/>
          <a:lstStyle/>
          <a:p>
            <a:pPr algn="l"/>
            <a:r>
              <a:rPr lang="nl-BE">
                <a:ea typeface="Verdana" panose="020B0604030504040204" pitchFamily="34" charset="0"/>
                <a:cs typeface="Verdana" panose="020B0604030504040204" pitchFamily="34" charset="0"/>
              </a:rPr>
              <a:t>BV bij eenheden</a:t>
            </a:r>
            <a:endParaRPr lang="nl-BE"/>
          </a:p>
        </p:txBody>
      </p:sp>
      <p:pic>
        <p:nvPicPr>
          <p:cNvPr id="6" name="Tijdelijke aanduiding voor inhoud 5">
            <a:extLst>
              <a:ext uri="{FF2B5EF4-FFF2-40B4-BE49-F238E27FC236}">
                <a16:creationId xmlns:a16="http://schemas.microsoft.com/office/drawing/2014/main" id="{8D625DFF-59E5-4846-AF9A-D7840C4E26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30011" y="2109558"/>
            <a:ext cx="5572903" cy="3286584"/>
          </a:xfr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a:ln>
                  <a:noFill/>
                </a:ln>
                <a:solidFill>
                  <a:srgbClr val="105269"/>
                </a:solidFill>
                <a:effectLst/>
                <a:uLnTx/>
                <a:uFillTx/>
                <a:latin typeface="Calibri"/>
                <a:ea typeface="+mn-ea"/>
                <a:cs typeface="+mn-cs"/>
              </a:rPr>
              <a:t>│</a:t>
            </a:r>
            <a:fld id="{F9530E4E-3959-4AA6-B4F6-587002A3A35B}" type="slidenum">
              <a:rPr kumimoji="0" lang="nl-BE" sz="1100" b="0" i="0" u="none" strike="noStrike" kern="1200" cap="none" spc="0" normalizeH="0" baseline="0" noProof="0" smtClean="0">
                <a:ln>
                  <a:noFill/>
                </a:ln>
                <a:solidFill>
                  <a:srgbClr val="10526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100" b="0" i="0" u="none" strike="noStrike" kern="1200" cap="none" spc="0" normalizeH="0" baseline="0" noProof="0">
              <a:ln>
                <a:noFill/>
              </a:ln>
              <a:solidFill>
                <a:srgbClr val="105269"/>
              </a:solidFill>
              <a:effectLst/>
              <a:uLnTx/>
              <a:uFillTx/>
              <a:latin typeface="Calibri"/>
              <a:ea typeface="+mn-ea"/>
              <a:cs typeface="+mn-cs"/>
            </a:endParaRPr>
          </a:p>
        </p:txBody>
      </p:sp>
      <p:sp>
        <p:nvSpPr>
          <p:cNvPr id="8" name="Rechthoek 7">
            <a:extLst>
              <a:ext uri="{FF2B5EF4-FFF2-40B4-BE49-F238E27FC236}">
                <a16:creationId xmlns:a16="http://schemas.microsoft.com/office/drawing/2014/main" id="{87A387AC-0756-489E-9F37-7E5A8C442161}"/>
              </a:ext>
            </a:extLst>
          </p:cNvPr>
          <p:cNvSpPr/>
          <p:nvPr/>
        </p:nvSpPr>
        <p:spPr>
          <a:xfrm>
            <a:off x="773232" y="5465398"/>
            <a:ext cx="3121560" cy="369332"/>
          </a:xfrm>
          <a:prstGeom prst="rect">
            <a:avLst/>
          </a:prstGeom>
          <a:solidFill>
            <a:schemeClr val="bg1"/>
          </a:solidFill>
          <a:ln>
            <a:solidFill>
              <a:srgbClr val="C00000"/>
            </a:solidFill>
          </a:ln>
        </p:spPr>
        <p:txBody>
          <a:bodyPr wrap="square">
            <a:spAutoFit/>
          </a:bodyPr>
          <a:lstStyle/>
          <a:p>
            <a:pPr marL="576000" lvl="1" indent="-288000">
              <a:lnSpc>
                <a:spcPct val="90000"/>
              </a:lnSpc>
              <a:spcBef>
                <a:spcPts val="300"/>
              </a:spcBef>
              <a:buSzPct val="70000"/>
              <a:buBlip>
                <a:blip r:embed="rId3"/>
              </a:buBlip>
              <a:defRPr/>
            </a:pPr>
            <a:r>
              <a:rPr lang="nl-BE" sz="2000">
                <a:solidFill>
                  <a:srgbClr val="38373A"/>
                </a:solidFill>
                <a:latin typeface="Calibri" panose="020F0502020204030204" pitchFamily="34" charset="0"/>
              </a:rPr>
              <a:t>BV wooneenheid</a:t>
            </a:r>
          </a:p>
        </p:txBody>
      </p:sp>
      <p:sp>
        <p:nvSpPr>
          <p:cNvPr id="9" name="Rechthoek 8">
            <a:extLst>
              <a:ext uri="{FF2B5EF4-FFF2-40B4-BE49-F238E27FC236}">
                <a16:creationId xmlns:a16="http://schemas.microsoft.com/office/drawing/2014/main" id="{CCFFE7EF-02A9-491C-8DB3-876D27ADCDC6}"/>
              </a:ext>
            </a:extLst>
          </p:cNvPr>
          <p:cNvSpPr/>
          <p:nvPr/>
        </p:nvSpPr>
        <p:spPr>
          <a:xfrm>
            <a:off x="4450080" y="5465398"/>
            <a:ext cx="3121560" cy="646331"/>
          </a:xfrm>
          <a:prstGeom prst="rect">
            <a:avLst/>
          </a:prstGeom>
          <a:solidFill>
            <a:schemeClr val="bg1"/>
          </a:solidFill>
          <a:ln>
            <a:solidFill>
              <a:srgbClr val="C00000"/>
            </a:solidFill>
          </a:ln>
        </p:spPr>
        <p:txBody>
          <a:bodyPr wrap="square">
            <a:spAutoFit/>
          </a:bodyPr>
          <a:lstStyle/>
          <a:p>
            <a:pPr marL="576000" lvl="1" indent="-288000">
              <a:lnSpc>
                <a:spcPct val="90000"/>
              </a:lnSpc>
              <a:spcBef>
                <a:spcPts val="300"/>
              </a:spcBef>
              <a:buSzPct val="70000"/>
              <a:buBlip>
                <a:blip r:embed="rId3"/>
              </a:buBlip>
              <a:defRPr/>
            </a:pPr>
            <a:r>
              <a:rPr lang="nl-BE" sz="2000">
                <a:solidFill>
                  <a:srgbClr val="38373A"/>
                </a:solidFill>
                <a:latin typeface="Calibri" panose="020F0502020204030204" pitchFamily="34" charset="0"/>
              </a:rPr>
              <a:t>BV kleine niet-residentiële eenheid</a:t>
            </a:r>
            <a:endParaRPr lang="nl-NL" sz="2000">
              <a:solidFill>
                <a:srgbClr val="38373A"/>
              </a:solidFill>
              <a:latin typeface="Calibri" panose="020F0502020204030204" pitchFamily="34" charset="0"/>
            </a:endParaRPr>
          </a:p>
        </p:txBody>
      </p:sp>
      <p:sp>
        <p:nvSpPr>
          <p:cNvPr id="2" name="Rechthoek 1">
            <a:extLst>
              <a:ext uri="{FF2B5EF4-FFF2-40B4-BE49-F238E27FC236}">
                <a16:creationId xmlns:a16="http://schemas.microsoft.com/office/drawing/2014/main" id="{3A9AE61D-06F8-43DB-B81D-569E2D75AD9E}"/>
              </a:ext>
            </a:extLst>
          </p:cNvPr>
          <p:cNvSpPr/>
          <p:nvPr/>
        </p:nvSpPr>
        <p:spPr>
          <a:xfrm>
            <a:off x="2859742" y="3230880"/>
            <a:ext cx="1407458" cy="525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227848A3-F1C0-4EE0-A83C-16DFEEFB6B9C}"/>
              </a:ext>
            </a:extLst>
          </p:cNvPr>
          <p:cNvCxnSpPr>
            <a:cxnSpLocks/>
          </p:cNvCxnSpPr>
          <p:nvPr/>
        </p:nvCxnSpPr>
        <p:spPr>
          <a:xfrm>
            <a:off x="5540188" y="4276165"/>
            <a:ext cx="15419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B6A84C60-A839-4F27-B632-BA31138B04C0}"/>
              </a:ext>
            </a:extLst>
          </p:cNvPr>
          <p:cNvCxnSpPr/>
          <p:nvPr/>
        </p:nvCxnSpPr>
        <p:spPr>
          <a:xfrm>
            <a:off x="5540188" y="4276165"/>
            <a:ext cx="0" cy="530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FA24CEAF-B4D9-4513-8B47-B5C9764A5521}"/>
              </a:ext>
            </a:extLst>
          </p:cNvPr>
          <p:cNvCxnSpPr/>
          <p:nvPr/>
        </p:nvCxnSpPr>
        <p:spPr>
          <a:xfrm flipH="1">
            <a:off x="5190309" y="4815840"/>
            <a:ext cx="3498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9BB1C11D-ED3B-480F-A997-D1E8227A5C65}"/>
              </a:ext>
            </a:extLst>
          </p:cNvPr>
          <p:cNvCxnSpPr/>
          <p:nvPr/>
        </p:nvCxnSpPr>
        <p:spPr>
          <a:xfrm>
            <a:off x="5172891" y="4807131"/>
            <a:ext cx="0" cy="4354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E86CEB8F-F150-4D74-8D99-7ABD1E1ACEB7}"/>
              </a:ext>
            </a:extLst>
          </p:cNvPr>
          <p:cNvCxnSpPr/>
          <p:nvPr/>
        </p:nvCxnSpPr>
        <p:spPr>
          <a:xfrm>
            <a:off x="5190309" y="5225143"/>
            <a:ext cx="731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BBAC385-5DA2-40D5-AACF-A0105C41A821}"/>
              </a:ext>
            </a:extLst>
          </p:cNvPr>
          <p:cNvCxnSpPr/>
          <p:nvPr/>
        </p:nvCxnSpPr>
        <p:spPr>
          <a:xfrm flipV="1">
            <a:off x="5939246" y="4815840"/>
            <a:ext cx="0" cy="4267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10F916A0-565E-4FFA-B7AE-C8962E11F646}"/>
              </a:ext>
            </a:extLst>
          </p:cNvPr>
          <p:cNvCxnSpPr/>
          <p:nvPr/>
        </p:nvCxnSpPr>
        <p:spPr>
          <a:xfrm>
            <a:off x="5921829" y="4807131"/>
            <a:ext cx="1160289" cy="8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B4A27F72-B087-49DC-BC8C-1696F4AD478C}"/>
              </a:ext>
            </a:extLst>
          </p:cNvPr>
          <p:cNvCxnSpPr/>
          <p:nvPr/>
        </p:nvCxnSpPr>
        <p:spPr>
          <a:xfrm>
            <a:off x="7082117" y="4284874"/>
            <a:ext cx="0" cy="5309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653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82A857A-D0D2-4552-BA63-73B46A4BAFFF}"/>
              </a:ext>
            </a:extLst>
          </p:cNvPr>
          <p:cNvPicPr>
            <a:picLocks noChangeAspect="1"/>
          </p:cNvPicPr>
          <p:nvPr/>
        </p:nvPicPr>
        <p:blipFill>
          <a:blip r:embed="rId2"/>
          <a:stretch>
            <a:fillRect/>
          </a:stretch>
        </p:blipFill>
        <p:spPr>
          <a:xfrm>
            <a:off x="1970830" y="99000"/>
            <a:ext cx="5202339" cy="6660000"/>
          </a:xfrm>
          <a:prstGeom prst="rect">
            <a:avLst/>
          </a:prstGeom>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0" indent="0">
              <a:buNone/>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3" name="Rechthoek 2">
            <a:extLst>
              <a:ext uri="{FF2B5EF4-FFF2-40B4-BE49-F238E27FC236}">
                <a16:creationId xmlns:a16="http://schemas.microsoft.com/office/drawing/2014/main" id="{E28E65C4-D4C1-4DF8-B06F-8B3CBF15212E}"/>
              </a:ext>
            </a:extLst>
          </p:cNvPr>
          <p:cNvSpPr/>
          <p:nvPr/>
        </p:nvSpPr>
        <p:spPr>
          <a:xfrm>
            <a:off x="2048434" y="2135574"/>
            <a:ext cx="5047129" cy="1134035"/>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6174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b="1">
                <a:sym typeface="Wingdings" panose="05000000000000000000" pitchFamily="2" charset="2"/>
              </a:rPr>
              <a:t> in BV</a:t>
            </a:r>
            <a:endParaRPr lang="nl-BE" b="1"/>
          </a:p>
          <a:p>
            <a:pPr marL="288000" lvl="1">
              <a:buSzPct val="90000"/>
              <a:buBlip>
                <a:blip r:embed="rId2"/>
              </a:buBlip>
              <a:defRPr/>
            </a:pPr>
            <a:endParaRPr lang="nl-BE" b="1"/>
          </a:p>
          <a:p>
            <a:pPr marL="288000" lvl="1">
              <a:buSzPct val="90000"/>
              <a:buBlip>
                <a:blip r:embed="rId2"/>
              </a:buBlip>
              <a:defRPr/>
            </a:pPr>
            <a:r>
              <a:rPr lang="nl-BE"/>
              <a:t>Voorwaarde:</a:t>
            </a:r>
          </a:p>
          <a:p>
            <a:pPr lvl="1">
              <a:defRPr/>
            </a:pPr>
            <a:r>
              <a:rPr lang="nl-BE"/>
              <a:t>Minstens </a:t>
            </a:r>
            <a:r>
              <a:rPr lang="nl-BE" b="1"/>
              <a:t>50%</a:t>
            </a:r>
            <a:r>
              <a:rPr lang="nl-BE"/>
              <a:t> van de omhullende oppervlakken zijn thermisch beschermd</a:t>
            </a:r>
          </a:p>
          <a:p>
            <a:pPr lvl="2">
              <a:defRPr/>
            </a:pPr>
            <a:r>
              <a:rPr lang="nl-BE"/>
              <a:t>Niet oppervlak per oppervlak aftoetsen maar </a:t>
            </a:r>
            <a:r>
              <a:rPr lang="nl-BE" b="1"/>
              <a:t>totaal</a:t>
            </a:r>
            <a:r>
              <a:rPr lang="nl-BE"/>
              <a:t> van alle omhullende oppervlakken van de ruimte</a:t>
            </a:r>
          </a:p>
          <a:p>
            <a:pPr lvl="2">
              <a:defRPr/>
            </a:pPr>
            <a:r>
              <a:rPr lang="nl-BE"/>
              <a:t>Ruimte moet niet toegankelijk zijn</a:t>
            </a:r>
          </a:p>
          <a:p>
            <a:pPr lvl="1">
              <a:buFont typeface="Wingdings" panose="05000000000000000000" pitchFamily="2" charset="2"/>
              <a:buChar char="à"/>
              <a:defRPr/>
            </a:pPr>
            <a:endParaRPr lang="nl-BE"/>
          </a:p>
          <a:p>
            <a:pPr marL="288000" lvl="1">
              <a:buSzPct val="90000"/>
              <a:buBlip>
                <a:blip r:embed="rId2"/>
              </a:buBlip>
              <a:defRPr/>
            </a:pPr>
            <a:r>
              <a:rPr lang="nl-BE"/>
              <a:t>Ruimte niet thermisch beschermd </a:t>
            </a:r>
            <a:r>
              <a:rPr lang="nl-BE">
                <a:sym typeface="Wingdings" panose="05000000000000000000" pitchFamily="2" charset="2"/>
              </a:rPr>
              <a:t> naar stap 4</a:t>
            </a: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686049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dirty="0"/>
              <a:t>Stap 3: Ruimte thermisch beschermd </a:t>
            </a:r>
            <a:r>
              <a:rPr lang="nl-BE" dirty="0"/>
              <a:t>&gt; vervolg</a:t>
            </a:r>
          </a:p>
          <a:p>
            <a:pPr marL="288000" lvl="1">
              <a:buSzPct val="90000"/>
              <a:buBlip>
                <a:blip r:embed="rId2"/>
              </a:buBlip>
              <a:defRPr/>
            </a:pPr>
            <a:endParaRPr lang="nl-BE" b="1" dirty="0"/>
          </a:p>
          <a:p>
            <a:pPr marL="288000" lvl="1">
              <a:buSzPct val="90000"/>
              <a:buBlip>
                <a:blip r:embed="rId2"/>
              </a:buBlip>
              <a:defRPr/>
            </a:pPr>
            <a:r>
              <a:rPr lang="nl-BE" b="1" dirty="0"/>
              <a:t>Let op: </a:t>
            </a:r>
            <a:r>
              <a:rPr lang="nl-BE" dirty="0"/>
              <a:t>Volgende ruimten worden </a:t>
            </a:r>
            <a:r>
              <a:rPr lang="nl-BE" b="1" dirty="0"/>
              <a:t>nooit</a:t>
            </a:r>
            <a:r>
              <a:rPr lang="nl-BE" dirty="0"/>
              <a:t> aan stap 3 getoetst:</a:t>
            </a:r>
          </a:p>
          <a:p>
            <a:pPr lvl="1">
              <a:defRPr/>
            </a:pPr>
            <a:r>
              <a:rPr lang="nl-BE" dirty="0"/>
              <a:t>Kelders</a:t>
            </a:r>
          </a:p>
          <a:p>
            <a:pPr lvl="1">
              <a:defRPr/>
            </a:pPr>
            <a:r>
              <a:rPr lang="nl-BE" dirty="0"/>
              <a:t>Ruimten waarvan oppervlakte van daken en muren samen voor meer dan de helft bestaat uit beglazing (vb. veranda)</a:t>
            </a:r>
          </a:p>
          <a:p>
            <a:pPr lvl="2">
              <a:defRPr/>
            </a:pPr>
            <a:r>
              <a:rPr lang="nl-BE" dirty="0"/>
              <a:t>Muren met begrenzing AVR hierbij niet beschouwen</a:t>
            </a:r>
          </a:p>
          <a:p>
            <a:pPr lvl="1">
              <a:defRPr/>
            </a:pPr>
            <a:r>
              <a:rPr lang="nl-NL" dirty="0"/>
              <a:t>Technische ruimten op het dak van een (</a:t>
            </a:r>
            <a:r>
              <a:rPr lang="nl-NL" dirty="0" err="1"/>
              <a:t>appartements</a:t>
            </a:r>
            <a:r>
              <a:rPr lang="nl-NL" dirty="0"/>
              <a:t>)gebouw die niet direct toegankelijk zijn vanuit het beschermde volume van het gebouw</a:t>
            </a:r>
            <a:endParaRPr lang="nl-BE" dirty="0"/>
          </a:p>
          <a:p>
            <a:pPr lvl="1">
              <a:defRPr/>
            </a:pPr>
            <a:r>
              <a:rPr lang="nl-BE" dirty="0"/>
              <a:t>Deze ruimten in stap 4 aftoetsen</a:t>
            </a:r>
          </a:p>
          <a:p>
            <a:endParaRPr lang="nl-BE" b="1" dirty="0"/>
          </a:p>
          <a:p>
            <a:endParaRPr lang="nl-BE" dirty="0"/>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923140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Welke omhullend oppervlak is thermisch beschermd?</a:t>
            </a:r>
            <a:endParaRPr lang="nl-BE"/>
          </a:p>
          <a:p>
            <a:pPr lvl="1">
              <a:defRPr/>
            </a:pPr>
            <a:r>
              <a:rPr lang="nl-BE"/>
              <a:t>Oppervlak is minstens voor 90% ‘geïsoleerd’, beglazing inbegrepen</a:t>
            </a:r>
          </a:p>
          <a:p>
            <a:pPr lvl="1">
              <a:defRPr/>
            </a:pPr>
            <a:r>
              <a:rPr lang="nl-BE"/>
              <a:t>Oppervlak grenst aan AVR of ruimte van BV</a:t>
            </a:r>
          </a:p>
          <a:p>
            <a:pPr lvl="1">
              <a:defRPr/>
            </a:pPr>
            <a:r>
              <a:rPr lang="nl-BE"/>
              <a:t>Vloer op volle grond</a:t>
            </a:r>
          </a:p>
          <a:p>
            <a:pPr lvl="1">
              <a:defRPr/>
            </a:pPr>
            <a:endParaRPr lang="nl-BE"/>
          </a:p>
          <a:p>
            <a:pPr marL="288000" lvl="1">
              <a:buSzPct val="90000"/>
              <a:buBlip>
                <a:blip r:embed="rId2"/>
              </a:buBlip>
              <a:defRPr/>
            </a:pPr>
            <a:endParaRPr lang="nl-BE" b="1"/>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2133319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Aannames:</a:t>
            </a:r>
            <a:endParaRPr lang="nl-BE"/>
          </a:p>
          <a:p>
            <a:pPr lvl="1">
              <a:defRPr/>
            </a:pPr>
            <a:r>
              <a:rPr lang="nl-BE"/>
              <a:t>Volgende oppervlakken zijn ‘geïsoleerd’:</a:t>
            </a:r>
          </a:p>
          <a:p>
            <a:pPr lvl="2">
              <a:defRPr/>
            </a:pPr>
            <a:r>
              <a:rPr lang="nl-BE"/>
              <a:t>Oppervlak met (droge) isolatie </a:t>
            </a:r>
            <a:r>
              <a:rPr lang="nl-BE">
                <a:sym typeface="Wingdings" panose="05000000000000000000" pitchFamily="2" charset="2"/>
              </a:rPr>
              <a:t> a</a:t>
            </a:r>
            <a:r>
              <a:rPr lang="nl-BE"/>
              <a:t>annames uit deel V geldig</a:t>
            </a:r>
          </a:p>
          <a:p>
            <a:pPr lvl="2">
              <a:defRPr/>
            </a:pPr>
            <a:r>
              <a:rPr lang="nl-BE"/>
              <a:t>Dubbele beglazing of energetisch beter (deel V)</a:t>
            </a:r>
          </a:p>
          <a:p>
            <a:pPr lvl="2">
              <a:defRPr/>
            </a:pPr>
            <a:r>
              <a:rPr lang="nl-BE"/>
              <a:t>Muur, vloer, plat dak of plafond uit cellenbeton</a:t>
            </a:r>
          </a:p>
          <a:p>
            <a:pPr lvl="2">
              <a:defRPr/>
            </a:pPr>
            <a:r>
              <a:rPr lang="nl-BE"/>
              <a:t>Rieten dak (deel V)</a:t>
            </a:r>
          </a:p>
          <a:p>
            <a:pPr lvl="2">
              <a:defRPr/>
            </a:pPr>
            <a:r>
              <a:rPr lang="nl-BE"/>
              <a:t>Polycarbonaatplaten met minstens 4 wanden (deel V)</a:t>
            </a:r>
          </a:p>
          <a:p>
            <a:pPr marL="288000" lvl="1">
              <a:buSzPct val="90000"/>
              <a:buBlip>
                <a:blip r:embed="rId2"/>
              </a:buBlip>
              <a:defRPr/>
            </a:pPr>
            <a:endParaRPr lang="nl-BE"/>
          </a:p>
          <a:p>
            <a:pPr lvl="1">
              <a:defRPr/>
            </a:pPr>
            <a:r>
              <a:rPr lang="nl-BE"/>
              <a:t>Volgende oppervlakken zijn niet geïsoleerd:</a:t>
            </a:r>
          </a:p>
          <a:p>
            <a:pPr lvl="2">
              <a:defRPr/>
            </a:pPr>
            <a:r>
              <a:rPr lang="nl-BE"/>
              <a:t>Aanwezigheid van isolatie over minstens 90% van het oppervlak onbekend</a:t>
            </a:r>
          </a:p>
          <a:p>
            <a:pPr lvl="2">
              <a:defRPr/>
            </a:pPr>
            <a:r>
              <a:rPr lang="nl-BE"/>
              <a:t>Merk op: deze aanname ‘niet geïsoleerd’ i.p.v. ‘aanwezigheid onbekend’ is enkel geldig in stap 3</a:t>
            </a:r>
          </a:p>
          <a:p>
            <a:pPr lvl="1">
              <a:defRPr/>
            </a:pP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310919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8" name="Titel 2">
            <a:extLst>
              <a:ext uri="{FF2B5EF4-FFF2-40B4-BE49-F238E27FC236}">
                <a16:creationId xmlns:a16="http://schemas.microsoft.com/office/drawing/2014/main" id="{C449BE4C-661B-4766-9421-D6532DD698F2}"/>
              </a:ext>
            </a:extLst>
          </p:cNvPr>
          <p:cNvSpPr>
            <a:spLocks noGrp="1"/>
          </p:cNvSpPr>
          <p:nvPr>
            <p:ph type="title"/>
          </p:nvPr>
        </p:nvSpPr>
        <p:spPr>
          <a:xfrm>
            <a:off x="539552" y="548680"/>
            <a:ext cx="8352928" cy="1080120"/>
          </a:xfrm>
        </p:spPr>
        <p:txBody>
          <a:bodyPr/>
          <a:lstStyle/>
          <a:p>
            <a:pPr algn="l"/>
            <a:r>
              <a:rPr lang="nl-BE"/>
              <a:t>Thermisch beschermd</a:t>
            </a:r>
            <a:endParaRPr lang="nl-BE" u="sng">
              <a:latin typeface="+mj-lt"/>
              <a:ea typeface="Verdana" panose="020B0604030504040204" pitchFamily="34" charset="0"/>
            </a:endParaRPr>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pic>
        <p:nvPicPr>
          <p:cNvPr id="7" name="Afbeelding 6">
            <a:extLst>
              <a:ext uri="{FF2B5EF4-FFF2-40B4-BE49-F238E27FC236}">
                <a16:creationId xmlns:a16="http://schemas.microsoft.com/office/drawing/2014/main" id="{C7816FFA-FDB1-47F3-A0E8-38BC34FE6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39" y="3863081"/>
            <a:ext cx="4050327" cy="1736794"/>
          </a:xfrm>
          <a:prstGeom prst="rect">
            <a:avLst/>
          </a:prstGeom>
        </p:spPr>
      </p:pic>
      <p:pic>
        <p:nvPicPr>
          <p:cNvPr id="10" name="Afbeelding 9">
            <a:extLst>
              <a:ext uri="{FF2B5EF4-FFF2-40B4-BE49-F238E27FC236}">
                <a16:creationId xmlns:a16="http://schemas.microsoft.com/office/drawing/2014/main" id="{BED391E6-276F-468B-B4B7-BAD5FCDAC0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841" y="1130970"/>
            <a:ext cx="5451566" cy="2407185"/>
          </a:xfrm>
          <a:prstGeom prst="rect">
            <a:avLst/>
          </a:prstGeom>
        </p:spPr>
      </p:pic>
      <p:pic>
        <p:nvPicPr>
          <p:cNvPr id="11" name="Afbeelding 10">
            <a:extLst>
              <a:ext uri="{FF2B5EF4-FFF2-40B4-BE49-F238E27FC236}">
                <a16:creationId xmlns:a16="http://schemas.microsoft.com/office/drawing/2014/main" id="{136044C7-EB2B-4475-857D-9CC84D0286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630" y="3536056"/>
            <a:ext cx="4589409" cy="3091167"/>
          </a:xfrm>
          <a:prstGeom prst="rect">
            <a:avLst/>
          </a:prstGeom>
        </p:spPr>
      </p:pic>
      <p:sp>
        <p:nvSpPr>
          <p:cNvPr id="17" name="Tijdelijke aanduiding voor inhoud 2">
            <a:extLst>
              <a:ext uri="{FF2B5EF4-FFF2-40B4-BE49-F238E27FC236}">
                <a16:creationId xmlns:a16="http://schemas.microsoft.com/office/drawing/2014/main" id="{D0277127-68DD-4804-9AA4-2336A86C28D5}"/>
              </a:ext>
            </a:extLst>
          </p:cNvPr>
          <p:cNvSpPr txBox="1">
            <a:spLocks/>
          </p:cNvSpPr>
          <p:nvPr/>
        </p:nvSpPr>
        <p:spPr>
          <a:xfrm>
            <a:off x="5683712" y="1393216"/>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Schildelen die thermisch beschermd zijn</a:t>
            </a:r>
          </a:p>
          <a:p>
            <a:pPr lvl="1"/>
            <a:r>
              <a:rPr lang="nl-BE"/>
              <a:t>Rieten dak</a:t>
            </a:r>
          </a:p>
          <a:p>
            <a:pPr lvl="1"/>
            <a:r>
              <a:rPr lang="nl-BE"/>
              <a:t>Muren in cellenbeton</a:t>
            </a:r>
          </a:p>
          <a:p>
            <a:pPr lvl="1"/>
            <a:r>
              <a:rPr lang="nl-BE"/>
              <a:t>Polycarbonaatplaten met 4 wanden</a:t>
            </a:r>
          </a:p>
          <a:p>
            <a:endParaRPr lang="nl-BE"/>
          </a:p>
          <a:p>
            <a:pPr lvl="1"/>
            <a:endParaRPr lang="nl-BE" b="1"/>
          </a:p>
        </p:txBody>
      </p:sp>
    </p:spTree>
    <p:extLst>
      <p:ext uri="{BB962C8B-B14F-4D97-AF65-F5344CB8AC3E}">
        <p14:creationId xmlns:p14="http://schemas.microsoft.com/office/powerpoint/2010/main" val="3065188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endParaRPr lang="nl-BE" b="1"/>
          </a:p>
          <a:p>
            <a:pPr marL="288000" lvl="1">
              <a:buSzPct val="90000"/>
              <a:buBlip>
                <a:blip r:embed="rId2"/>
              </a:buBlip>
              <a:defRPr/>
            </a:pPr>
            <a:endParaRPr lang="nl-BE" b="1"/>
          </a:p>
          <a:p>
            <a:pPr marL="288000" lvl="1">
              <a:buSzPct val="90000"/>
              <a:buBlip>
                <a:blip r:embed="rId2"/>
              </a:buBlip>
              <a:defRPr/>
            </a:pPr>
            <a:r>
              <a:rPr lang="nl-BE" b="1"/>
              <a:t>Aannames &gt; vervolg</a:t>
            </a:r>
            <a:endParaRPr lang="nl-BE"/>
          </a:p>
          <a:p>
            <a:pPr lvl="1">
              <a:defRPr/>
            </a:pPr>
            <a:r>
              <a:rPr lang="nl-BE"/>
              <a:t>Muren op de perceelsgrens:</a:t>
            </a:r>
          </a:p>
          <a:p>
            <a:pPr lvl="2">
              <a:defRPr/>
            </a:pPr>
            <a:r>
              <a:rPr lang="nl-BE"/>
              <a:t>Bovengronds en grenzend aan wooneenheid of niet-residentiële bestemming met kantoor-, onderwijs-, gezondheids-, handels-, sport-, bijeenkomst- of logeerfunctie </a:t>
            </a:r>
            <a:r>
              <a:rPr lang="nl-BE">
                <a:sym typeface="Wingdings" panose="05000000000000000000" pitchFamily="2" charset="2"/>
              </a:rPr>
              <a:t> AVR  thermisch beschermd</a:t>
            </a:r>
          </a:p>
          <a:p>
            <a:pPr lvl="2">
              <a:defRPr/>
            </a:pPr>
            <a:r>
              <a:rPr lang="nl-BE">
                <a:sym typeface="Wingdings" panose="05000000000000000000" pitchFamily="2" charset="2"/>
              </a:rPr>
              <a:t>Bovengronds en grenzend aan gebouw/eenheid met andere bestemming  AOR (ook als verwarming aanwezig is!)  niet thermisch beschermd</a:t>
            </a:r>
            <a:endParaRPr lang="nl-BE"/>
          </a:p>
          <a:p>
            <a:pPr lvl="2">
              <a:defRPr/>
            </a:pPr>
            <a:r>
              <a:rPr lang="nl-BE"/>
              <a:t>Ondergronds </a:t>
            </a:r>
            <a:r>
              <a:rPr lang="nl-BE">
                <a:sym typeface="Wingdings" panose="05000000000000000000" pitchFamily="2" charset="2"/>
              </a:rPr>
              <a:t> grond  thermisch beschermd</a:t>
            </a:r>
          </a:p>
          <a:p>
            <a:pPr lvl="1">
              <a:defRPr/>
            </a:pP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4477719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p>
          <a:p>
            <a:pPr marL="288000" lvl="1">
              <a:buSzPct val="90000"/>
              <a:buBlip>
                <a:blip r:embed="rId2"/>
              </a:buBlip>
              <a:defRPr/>
            </a:pPr>
            <a:endParaRPr lang="nl-BE" b="1"/>
          </a:p>
          <a:p>
            <a:r>
              <a:rPr lang="nl-BE" b="1"/>
              <a:t>Goed om weten: </a:t>
            </a:r>
            <a:r>
              <a:rPr lang="nl-BE"/>
              <a:t>Stap 3 is </a:t>
            </a:r>
            <a:r>
              <a:rPr lang="nl-BE" b="1"/>
              <a:t>terugkerend</a:t>
            </a:r>
          </a:p>
          <a:p>
            <a:pPr lvl="1"/>
            <a:r>
              <a:rPr lang="nl-BE"/>
              <a:t>Het BV vormt zich naarmate uw rondgang vordert. Naarmate er meer ruimten aan het BV worden toegevoegd, zullen daardoor bijkomende ruimten voldoen aan de voorwaarde van stap 3.</a:t>
            </a: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658394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Begrippen bij stap 3</a:t>
            </a:r>
            <a:endParaRPr lang="nl-BE"/>
          </a:p>
          <a:p>
            <a:pPr lvl="1">
              <a:defRPr/>
            </a:pPr>
            <a:r>
              <a:rPr lang="nl-BE" b="1"/>
              <a:t>Toegankelijk</a:t>
            </a:r>
            <a:r>
              <a:rPr lang="nl-BE"/>
              <a:t>:</a:t>
            </a:r>
          </a:p>
          <a:p>
            <a:pPr lvl="2">
              <a:defRPr/>
            </a:pPr>
            <a:r>
              <a:rPr lang="nl-BE"/>
              <a:t>Ruimte heeft niet-permanente opening waarvan elke afmeting minstens 50cm is </a:t>
            </a:r>
          </a:p>
          <a:p>
            <a:pPr lvl="3">
              <a:defRPr/>
            </a:pPr>
            <a:r>
              <a:rPr lang="nl-BE"/>
              <a:t>Bij een cirkel is diameter minstens 50cm</a:t>
            </a:r>
          </a:p>
          <a:p>
            <a:pPr lvl="3">
              <a:defRPr/>
            </a:pPr>
            <a:r>
              <a:rPr lang="nl-BE"/>
              <a:t>Toegang bevindt zich in horizontaal, verticaal of schuin schildeel </a:t>
            </a:r>
          </a:p>
          <a:p>
            <a:pPr lvl="3">
              <a:defRPr/>
            </a:pPr>
            <a:r>
              <a:rPr lang="nl-BE"/>
              <a:t>Geen verdere voorwaarden</a:t>
            </a:r>
          </a:p>
          <a:p>
            <a:pPr lvl="4">
              <a:defRPr/>
            </a:pPr>
            <a:r>
              <a:rPr lang="nl-BE"/>
              <a:t>Luik, deur, elk opengaand element,…</a:t>
            </a:r>
          </a:p>
          <a:p>
            <a:pPr lvl="4">
              <a:defRPr/>
            </a:pPr>
            <a:r>
              <a:rPr lang="nl-BE"/>
              <a:t>Bereikbaar via tijdelijke of permanente trappen of (schuif)ladders,…</a:t>
            </a:r>
          </a:p>
          <a:p>
            <a:pPr lvl="3">
              <a:defRPr/>
            </a:pPr>
            <a:endParaRPr lang="nl-BE"/>
          </a:p>
          <a:p>
            <a:pPr marL="576000" lvl="2">
              <a:buBlip>
                <a:blip r:embed="rId2"/>
              </a:buBlip>
              <a:defRPr/>
            </a:pP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631504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p>
          <a:p>
            <a:pPr marL="288000" lvl="1">
              <a:buSzPct val="90000"/>
              <a:buBlip>
                <a:blip r:embed="rId2"/>
              </a:buBlip>
              <a:defRPr/>
            </a:pPr>
            <a:endParaRPr lang="nl-BE" b="1"/>
          </a:p>
          <a:p>
            <a:r>
              <a:rPr lang="nl-BE" b="1"/>
              <a:t>Bijzonder geval: meerdere geïsoleerde schildelen </a:t>
            </a:r>
            <a:r>
              <a:rPr lang="nl-BE"/>
              <a:t>aanwezig om ‘eenzelfde grens’ van het BV te bepalen</a:t>
            </a:r>
          </a:p>
          <a:p>
            <a:pPr lvl="1"/>
            <a:r>
              <a:rPr lang="nl-BE"/>
              <a:t>Meest performante isolatielaag bepaalt grens van BV</a:t>
            </a:r>
          </a:p>
          <a:p>
            <a:pPr lvl="1"/>
            <a:r>
              <a:rPr lang="nl-BE"/>
              <a:t>Grootste R-waarde</a:t>
            </a:r>
          </a:p>
          <a:p>
            <a:pPr lvl="1"/>
            <a:r>
              <a:rPr lang="nl-BE"/>
              <a:t>Kleinste U-waarde</a:t>
            </a:r>
          </a:p>
          <a:p>
            <a:pPr lvl="1"/>
            <a:r>
              <a:rPr lang="nl-BE"/>
              <a:t>Voorbeeld:</a:t>
            </a:r>
          </a:p>
          <a:p>
            <a:pPr lvl="2"/>
            <a:r>
              <a:rPr lang="nl-BE"/>
              <a:t>Zoldervloer én hellend dak zijn geïsoleerd</a:t>
            </a: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443982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35DCE4-FB44-422B-8D95-0FDD87343ED0}"/>
              </a:ext>
            </a:extLst>
          </p:cNvPr>
          <p:cNvSpPr>
            <a:spLocks noGrp="1"/>
          </p:cNvSpPr>
          <p:nvPr>
            <p:ph type="title"/>
          </p:nvPr>
        </p:nvSpPr>
        <p:spPr/>
        <p:txBody>
          <a:bodyPr/>
          <a:lstStyle/>
          <a:p>
            <a:pPr algn="l"/>
            <a:r>
              <a:rPr lang="nl-BE">
                <a:ea typeface="Verdana" panose="020B0604030504040204" pitchFamily="34" charset="0"/>
                <a:cs typeface="Verdana" panose="020B0604030504040204" pitchFamily="34" charset="0"/>
              </a:rPr>
              <a:t>BV bij gemeenschappelijke delen</a:t>
            </a:r>
            <a:br>
              <a:rPr lang="nl-BE">
                <a:ea typeface="Verdana" panose="020B0604030504040204" pitchFamily="34" charset="0"/>
                <a:cs typeface="Verdana" panose="020B0604030504040204" pitchFamily="34" charset="0"/>
              </a:rPr>
            </a:br>
            <a:r>
              <a:rPr lang="nl-BE">
                <a:ea typeface="Verdana" panose="020B0604030504040204" pitchFamily="34" charset="0"/>
                <a:cs typeface="Verdana" panose="020B0604030504040204" pitchFamily="34" charset="0"/>
              </a:rPr>
              <a:t>= BV gebouw</a:t>
            </a: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100" b="1" i="0" u="none" strike="noStrike" kern="1200" cap="none" spc="0" normalizeH="0" baseline="0" noProof="0">
                <a:ln>
                  <a:noFill/>
                </a:ln>
                <a:solidFill>
                  <a:srgbClr val="105269"/>
                </a:solidFill>
                <a:effectLst/>
                <a:uLnTx/>
                <a:uFillTx/>
                <a:latin typeface="Calibri"/>
                <a:ea typeface="+mn-ea"/>
                <a:cs typeface="+mn-cs"/>
              </a:rPr>
              <a:t>│</a:t>
            </a:r>
            <a:fld id="{F9530E4E-3959-4AA6-B4F6-587002A3A35B}" type="slidenum">
              <a:rPr kumimoji="0" lang="nl-BE" sz="1100" b="0" i="0" u="none" strike="noStrike" kern="1200" cap="none" spc="0" normalizeH="0" baseline="0" noProof="0" smtClean="0">
                <a:ln>
                  <a:noFill/>
                </a:ln>
                <a:solidFill>
                  <a:srgbClr val="10526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100" b="0" i="0" u="none" strike="noStrike" kern="1200" cap="none" spc="0" normalizeH="0" baseline="0" noProof="0">
              <a:ln>
                <a:noFill/>
              </a:ln>
              <a:solidFill>
                <a:srgbClr val="105269"/>
              </a:solidFill>
              <a:effectLst/>
              <a:uLnTx/>
              <a:uFillTx/>
              <a:latin typeface="Calibri"/>
              <a:ea typeface="+mn-ea"/>
              <a:cs typeface="+mn-cs"/>
            </a:endParaRPr>
          </a:p>
        </p:txBody>
      </p:sp>
      <p:pic>
        <p:nvPicPr>
          <p:cNvPr id="11" name="Tijdelijke aanduiding voor inhoud 10">
            <a:extLst>
              <a:ext uri="{FF2B5EF4-FFF2-40B4-BE49-F238E27FC236}">
                <a16:creationId xmlns:a16="http://schemas.microsoft.com/office/drawing/2014/main" id="{391738FD-CFE7-4D01-8746-46E7ECBFB380}"/>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39552" y="1628800"/>
            <a:ext cx="7649408" cy="4210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38961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p>
          <a:p>
            <a:pPr marL="288000" lvl="1">
              <a:buSzPct val="90000"/>
              <a:buBlip>
                <a:blip r:embed="rId2"/>
              </a:buBlip>
              <a:defRPr/>
            </a:pPr>
            <a:endParaRPr lang="nl-BE" b="1"/>
          </a:p>
          <a:p>
            <a:r>
              <a:rPr lang="nl-BE" b="1"/>
              <a:t>Bijzonder geval: meerdere geïsoleerde schildelen </a:t>
            </a:r>
            <a:r>
              <a:rPr lang="nl-BE"/>
              <a:t>aanwezig om eenzelfde grens van het BV te bepalen &gt; vervolg</a:t>
            </a:r>
          </a:p>
          <a:p>
            <a:pPr lvl="1"/>
            <a:r>
              <a:rPr lang="nl-BE" u="sng"/>
              <a:t>Werkwijze</a:t>
            </a:r>
            <a:r>
              <a:rPr lang="nl-BE"/>
              <a:t>:</a:t>
            </a:r>
          </a:p>
          <a:p>
            <a:pPr lvl="2"/>
            <a:r>
              <a:rPr lang="nl-BE"/>
              <a:t>1. R-waarde gekend van beide isolerende lagen </a:t>
            </a:r>
          </a:p>
          <a:p>
            <a:pPr lvl="3"/>
            <a:r>
              <a:rPr lang="nl-BE">
                <a:sym typeface="Wingdings" panose="05000000000000000000" pitchFamily="2" charset="2"/>
              </a:rPr>
              <a:t>schildeel met hoogste R-waarde = grens van het BV</a:t>
            </a:r>
            <a:endParaRPr lang="nl-BE"/>
          </a:p>
          <a:p>
            <a:pPr lvl="2"/>
            <a:r>
              <a:rPr lang="nl-BE"/>
              <a:t>2. Minstens één R-waarde is onbekend of isolatielaag is onderbroken</a:t>
            </a:r>
          </a:p>
          <a:p>
            <a:pPr lvl="3"/>
            <a:r>
              <a:rPr lang="nl-BE">
                <a:sym typeface="Wingdings" panose="05000000000000000000" pitchFamily="2" charset="2"/>
              </a:rPr>
              <a:t>bereken de U-waarde(n) van de volledige schildelen met behulp van de software</a:t>
            </a:r>
          </a:p>
          <a:p>
            <a:pPr lvl="3"/>
            <a:r>
              <a:rPr lang="nl-BE">
                <a:sym typeface="Wingdings" panose="05000000000000000000" pitchFamily="2" charset="2"/>
              </a:rPr>
              <a:t>Schildeel met kleinste U-waarde = grens van het BV</a:t>
            </a:r>
          </a:p>
          <a:p>
            <a:pPr lvl="2"/>
            <a:r>
              <a:rPr lang="nl-BE"/>
              <a:t>3. R- of U-waarden identiek </a:t>
            </a:r>
          </a:p>
          <a:p>
            <a:pPr lvl="3"/>
            <a:r>
              <a:rPr lang="nl-BE"/>
              <a:t>Doorloop stappenplan verder om meest logische keuze te bepalen </a:t>
            </a:r>
          </a:p>
          <a:p>
            <a:pPr marL="864000" lvl="3" indent="0">
              <a:buNone/>
            </a:pPr>
            <a:endParaRPr lang="nl-BE">
              <a:sym typeface="Wingdings" panose="05000000000000000000" pitchFamily="2" charset="2"/>
            </a:endParaRP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208637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p>
          <a:p>
            <a:pPr marL="288000" lvl="1">
              <a:buSzPct val="90000"/>
              <a:buBlip>
                <a:blip r:embed="rId2"/>
              </a:buBlip>
              <a:defRPr/>
            </a:pPr>
            <a:endParaRPr lang="nl-BE" b="1"/>
          </a:p>
          <a:p>
            <a:r>
              <a:rPr lang="nl-BE" b="1"/>
              <a:t>Bijzonder geval: meerdere geïsoleerde schildelen </a:t>
            </a:r>
            <a:r>
              <a:rPr lang="nl-BE"/>
              <a:t>aanwezig die eenzelfde grens van het BV kunnen bepalen</a:t>
            </a:r>
          </a:p>
          <a:p>
            <a:pPr lvl="1"/>
            <a:r>
              <a:rPr lang="nl-BE" u="sng"/>
              <a:t>Werkwijze</a:t>
            </a:r>
            <a:r>
              <a:rPr lang="nl-BE"/>
              <a:t>: &gt; vervolg</a:t>
            </a:r>
          </a:p>
          <a:p>
            <a:pPr lvl="2"/>
            <a:r>
              <a:rPr lang="nl-BE"/>
              <a:t>Aandachtspunt: is isolatielaag op regelmatige afstanden onderbroken door stijl- en regelwerk, dan moet de onderbreking in U- of R-waarde zijn ingerekend </a:t>
            </a:r>
          </a:p>
          <a:p>
            <a:pPr lvl="3"/>
            <a:r>
              <a:rPr lang="nl-BE"/>
              <a:t>Gebruik EPC-software</a:t>
            </a:r>
          </a:p>
          <a:p>
            <a:pPr lvl="2"/>
            <a:r>
              <a:rPr lang="nl-BE">
                <a:sym typeface="Wingdings" panose="05000000000000000000" pitchFamily="2" charset="2"/>
              </a:rPr>
              <a:t>Noteer altijd uw motivatie voor begrenzing van BV in projectdossier</a:t>
            </a:r>
          </a:p>
          <a:p>
            <a:pPr lvl="2"/>
            <a:endParaRPr lang="nl-BE">
              <a:sym typeface="Wingdings" panose="05000000000000000000" pitchFamily="2" charset="2"/>
            </a:endParaRPr>
          </a:p>
          <a:p>
            <a:pPr marL="576000" lvl="2" indent="0">
              <a:buNone/>
            </a:pPr>
            <a:endParaRPr lang="nl-BE">
              <a:sym typeface="Wingdings" panose="05000000000000000000" pitchFamily="2" charset="2"/>
            </a:endParaRPr>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875648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3 (IV.1.2.4)</a:t>
            </a:r>
            <a:endParaRPr lang="nl-BE" u="sng">
              <a:latin typeface="+mj-lt"/>
              <a:ea typeface="Verdana" panose="020B0604030504040204" pitchFamily="34" charset="0"/>
            </a:endParaRPr>
          </a:p>
        </p:txBody>
      </p:sp>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3: Ruimte thermisch beschermd </a:t>
            </a:r>
            <a:r>
              <a:rPr lang="nl-BE"/>
              <a:t>&gt; vervolg</a:t>
            </a:r>
          </a:p>
          <a:p>
            <a:pPr marL="288000" lvl="1">
              <a:buSzPct val="90000"/>
              <a:buBlip>
                <a:blip r:embed="rId2"/>
              </a:buBlip>
              <a:defRPr/>
            </a:pPr>
            <a:endParaRPr lang="nl-BE" b="1"/>
          </a:p>
          <a:p>
            <a:r>
              <a:rPr lang="nl-BE" b="1"/>
              <a:t>Bijzonder geval: meerdere geïsoleerde schildelen</a:t>
            </a:r>
          </a:p>
          <a:p>
            <a:pPr marL="0" indent="0">
              <a:buNone/>
            </a:pPr>
            <a:endParaRPr lang="nl-BE" b="1"/>
          </a:p>
          <a:p>
            <a:pPr lvl="1"/>
            <a:r>
              <a:rPr lang="nl-BE"/>
              <a:t>B</a:t>
            </a:r>
            <a:r>
              <a:rPr lang="nl-BE">
                <a:sym typeface="Wingdings" panose="05000000000000000000" pitchFamily="2" charset="2"/>
              </a:rPr>
              <a:t>ij ruimten met meerdere geïsoleerde schildelen: </a:t>
            </a:r>
            <a:r>
              <a:rPr lang="nl-BE" b="1">
                <a:sym typeface="Wingdings" panose="05000000000000000000" pitchFamily="2" charset="2"/>
              </a:rPr>
              <a:t>noteer alle eigenschappen </a:t>
            </a:r>
            <a:r>
              <a:rPr lang="nl-BE">
                <a:sym typeface="Wingdings" panose="05000000000000000000" pitchFamily="2" charset="2"/>
              </a:rPr>
              <a:t>om nadien de R- of U-waarde te kunnen berekenen</a:t>
            </a:r>
          </a:p>
          <a:p>
            <a:pPr lvl="2"/>
            <a:endParaRPr lang="nl-BE">
              <a:sym typeface="Wingdings" panose="05000000000000000000" pitchFamily="2" charset="2"/>
            </a:endParaRPr>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477177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73</a:t>
            </a:fld>
            <a:endParaRPr lang="nl-BE" sz="1100">
              <a:solidFill>
                <a:srgbClr val="105269"/>
              </a:solidFill>
            </a:endParaRPr>
          </a:p>
        </p:txBody>
      </p:sp>
      <p:sp>
        <p:nvSpPr>
          <p:cNvPr id="15" name="Tijdelijke aanduiding voor inhoud 1">
            <a:extLst>
              <a:ext uri="{FF2B5EF4-FFF2-40B4-BE49-F238E27FC236}">
                <a16:creationId xmlns:a16="http://schemas.microsoft.com/office/drawing/2014/main" id="{D1221794-7ED8-4E53-814F-E3E08455CDED}"/>
              </a:ext>
            </a:extLst>
          </p:cNvPr>
          <p:cNvSpPr>
            <a:spLocks noGrp="1"/>
          </p:cNvSpPr>
          <p:nvPr>
            <p:ph sz="half" idx="2"/>
          </p:nvPr>
        </p:nvSpPr>
        <p:spPr/>
        <p:txBody>
          <a:bodyPr/>
          <a:lstStyle/>
          <a:p>
            <a:r>
              <a:rPr lang="nl-BE" b="1"/>
              <a:t>Woning met geïsoleerd hellend dak en geïsoleerde zoldervloer</a:t>
            </a:r>
          </a:p>
          <a:p>
            <a:pPr lvl="1"/>
            <a:r>
              <a:rPr lang="nl-BE"/>
              <a:t>Welk schildeel vormt de grens van het BV?</a:t>
            </a:r>
          </a:p>
          <a:p>
            <a:pPr lvl="2"/>
            <a:r>
              <a:rPr lang="nl-BE"/>
              <a:t>Zoldervloer: 18cm MW isolatie (oud), niet onderbroken</a:t>
            </a:r>
          </a:p>
          <a:p>
            <a:pPr lvl="2"/>
            <a:r>
              <a:rPr lang="nl-BE"/>
              <a:t>Hellend dak: 18cm </a:t>
            </a:r>
            <a:r>
              <a:rPr lang="nl-BE" err="1"/>
              <a:t>Isoconfort</a:t>
            </a:r>
            <a:r>
              <a:rPr lang="nl-BE"/>
              <a:t> 35, regelmatig onderbroken</a:t>
            </a:r>
          </a:p>
          <a:p>
            <a:pPr lvl="1"/>
            <a:endParaRPr lang="nl-BE" b="1"/>
          </a:p>
          <a:p>
            <a:pPr marL="288000" lvl="2" indent="0">
              <a:buNone/>
              <a:defRPr/>
            </a:pPr>
            <a:endParaRPr lang="nl-BE"/>
          </a:p>
          <a:p>
            <a:pPr marL="288000" lvl="1">
              <a:buSzPct val="90000"/>
              <a:buBlip>
                <a:blip r:embed="rId2"/>
              </a:buBlip>
              <a:defRPr/>
            </a:pPr>
            <a:endParaRPr lang="nl-BE" b="1"/>
          </a:p>
          <a:p>
            <a:endParaRPr lang="nl-BE"/>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pic>
        <p:nvPicPr>
          <p:cNvPr id="16" name="Picture 2">
            <a:extLst>
              <a:ext uri="{FF2B5EF4-FFF2-40B4-BE49-F238E27FC236}">
                <a16:creationId xmlns:a16="http://schemas.microsoft.com/office/drawing/2014/main" id="{34B0A636-FBE3-494D-AA2B-697B8CF4D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5474024"/>
            <a:ext cx="4631488" cy="118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43F2100A-2304-446C-B306-6BABE85F3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387" y="5442993"/>
            <a:ext cx="3279158" cy="118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a:extLst>
              <a:ext uri="{FF2B5EF4-FFF2-40B4-BE49-F238E27FC236}">
                <a16:creationId xmlns:a16="http://schemas.microsoft.com/office/drawing/2014/main" id="{66A0648E-EA70-474E-9C7E-5DFA7597CB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2059" y="3132820"/>
            <a:ext cx="3980349" cy="2294658"/>
          </a:xfrm>
          <a:prstGeom prst="rect">
            <a:avLst/>
          </a:prstGeom>
        </p:spPr>
      </p:pic>
    </p:spTree>
    <p:extLst>
      <p:ext uri="{BB962C8B-B14F-4D97-AF65-F5344CB8AC3E}">
        <p14:creationId xmlns:p14="http://schemas.microsoft.com/office/powerpoint/2010/main" val="492334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74</a:t>
            </a:fld>
            <a:endParaRPr lang="nl-BE" sz="1100">
              <a:solidFill>
                <a:srgbClr val="105269"/>
              </a:solidFill>
            </a:endParaRPr>
          </a:p>
        </p:txBody>
      </p:sp>
      <p:sp>
        <p:nvSpPr>
          <p:cNvPr id="15" name="Tijdelijke aanduiding voor inhoud 1">
            <a:extLst>
              <a:ext uri="{FF2B5EF4-FFF2-40B4-BE49-F238E27FC236}">
                <a16:creationId xmlns:a16="http://schemas.microsoft.com/office/drawing/2014/main" id="{D1221794-7ED8-4E53-814F-E3E08455CDED}"/>
              </a:ext>
            </a:extLst>
          </p:cNvPr>
          <p:cNvSpPr>
            <a:spLocks noGrp="1"/>
          </p:cNvSpPr>
          <p:nvPr>
            <p:ph sz="half" idx="2"/>
          </p:nvPr>
        </p:nvSpPr>
        <p:spPr/>
        <p:txBody>
          <a:bodyPr/>
          <a:lstStyle/>
          <a:p>
            <a:r>
              <a:rPr lang="nl-BE" b="1"/>
              <a:t>Woning met geïsoleerd hellend dak en geïsoleerde zoldervloer</a:t>
            </a:r>
            <a:endParaRPr lang="nl-BE"/>
          </a:p>
          <a:p>
            <a:pPr lvl="1"/>
            <a:r>
              <a:rPr lang="nl-BE"/>
              <a:t>Zoldervloer: 18cm MW isolatie (oud), niet onderbroken</a:t>
            </a:r>
          </a:p>
          <a:p>
            <a:pPr lvl="1"/>
            <a:r>
              <a:rPr lang="nl-BE"/>
              <a:t>U = 0,253 W/m²K</a:t>
            </a:r>
          </a:p>
          <a:p>
            <a:pPr lvl="1"/>
            <a:endParaRPr lang="nl-BE"/>
          </a:p>
          <a:p>
            <a:pPr lvl="1"/>
            <a:endParaRPr lang="nl-BE"/>
          </a:p>
          <a:p>
            <a:pPr lvl="1"/>
            <a:endParaRPr lang="nl-BE" b="1"/>
          </a:p>
          <a:p>
            <a:pPr marL="288000" lvl="2" indent="0">
              <a:buNone/>
              <a:defRPr/>
            </a:pPr>
            <a:endParaRPr lang="nl-BE"/>
          </a:p>
          <a:p>
            <a:pPr marL="288000" lvl="1">
              <a:buSzPct val="90000"/>
              <a:buBlip>
                <a:blip r:embed="rId2"/>
              </a:buBlip>
              <a:defRPr/>
            </a:pPr>
            <a:endParaRPr lang="nl-BE" b="1"/>
          </a:p>
          <a:p>
            <a:endParaRPr lang="nl-BE"/>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pic>
        <p:nvPicPr>
          <p:cNvPr id="17" name="Afbeelding 16" descr="Afbeelding met schermafbeelding&#10;&#10;Automatisch gegenereerde beschrijving">
            <a:extLst>
              <a:ext uri="{FF2B5EF4-FFF2-40B4-BE49-F238E27FC236}">
                <a16:creationId xmlns:a16="http://schemas.microsoft.com/office/drawing/2014/main" id="{5B77044A-81AC-4D00-BAD9-6A0D380A6A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1455" y="2708920"/>
            <a:ext cx="2981090" cy="3939297"/>
          </a:xfrm>
          <a:prstGeom prst="rect">
            <a:avLst/>
          </a:prstGeom>
        </p:spPr>
      </p:pic>
    </p:spTree>
    <p:extLst>
      <p:ext uri="{BB962C8B-B14F-4D97-AF65-F5344CB8AC3E}">
        <p14:creationId xmlns:p14="http://schemas.microsoft.com/office/powerpoint/2010/main" val="1583498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
        <p:nvSpPr>
          <p:cNvPr id="15" name="Tijdelijke aanduiding voor inhoud 1">
            <a:extLst>
              <a:ext uri="{FF2B5EF4-FFF2-40B4-BE49-F238E27FC236}">
                <a16:creationId xmlns:a16="http://schemas.microsoft.com/office/drawing/2014/main" id="{D1221794-7ED8-4E53-814F-E3E08455CDED}"/>
              </a:ext>
            </a:extLst>
          </p:cNvPr>
          <p:cNvSpPr>
            <a:spLocks noGrp="1"/>
          </p:cNvSpPr>
          <p:nvPr>
            <p:ph sz="half" idx="2"/>
          </p:nvPr>
        </p:nvSpPr>
        <p:spPr/>
        <p:txBody>
          <a:bodyPr/>
          <a:lstStyle/>
          <a:p>
            <a:r>
              <a:rPr lang="nl-BE" b="1"/>
              <a:t>Woning met geïsoleerd hellend dak en geïsoleerde zoldervloer</a:t>
            </a:r>
            <a:endParaRPr lang="nl-BE"/>
          </a:p>
          <a:p>
            <a:pPr lvl="1"/>
            <a:r>
              <a:rPr lang="nl-BE"/>
              <a:t>Hellend dak: 18cm </a:t>
            </a:r>
            <a:r>
              <a:rPr lang="nl-BE" err="1"/>
              <a:t>Isoconfort</a:t>
            </a:r>
            <a:r>
              <a:rPr lang="nl-BE"/>
              <a:t> 35, regelmatig onderbroken</a:t>
            </a:r>
          </a:p>
          <a:p>
            <a:pPr lvl="1"/>
            <a:r>
              <a:rPr lang="nl-BE"/>
              <a:t>U = 0,259 W/m²K</a:t>
            </a:r>
          </a:p>
          <a:p>
            <a:pPr lvl="1"/>
            <a:endParaRPr lang="nl-BE" b="1"/>
          </a:p>
          <a:p>
            <a:pPr marL="288000" lvl="2" indent="0">
              <a:buNone/>
              <a:defRPr/>
            </a:pPr>
            <a:endParaRPr lang="nl-BE"/>
          </a:p>
          <a:p>
            <a:pPr marL="288000" lvl="1">
              <a:buSzPct val="90000"/>
              <a:buBlip>
                <a:blip r:embed="rId2"/>
              </a:buBlip>
              <a:defRPr/>
            </a:pPr>
            <a:endParaRPr lang="nl-BE" b="1"/>
          </a:p>
          <a:p>
            <a:endParaRPr lang="nl-BE"/>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pic>
        <p:nvPicPr>
          <p:cNvPr id="5" name="Afbeelding 4" descr="Afbeelding met schermafbeelding&#10;&#10;Automatisch gegenereerde beschrijving">
            <a:extLst>
              <a:ext uri="{FF2B5EF4-FFF2-40B4-BE49-F238E27FC236}">
                <a16:creationId xmlns:a16="http://schemas.microsoft.com/office/drawing/2014/main" id="{EE3656E5-814D-4371-971B-16F377988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196" y="2686079"/>
            <a:ext cx="3065639" cy="4019236"/>
          </a:xfrm>
          <a:prstGeom prst="rect">
            <a:avLst/>
          </a:prstGeom>
        </p:spPr>
      </p:pic>
    </p:spTree>
    <p:extLst>
      <p:ext uri="{BB962C8B-B14F-4D97-AF65-F5344CB8AC3E}">
        <p14:creationId xmlns:p14="http://schemas.microsoft.com/office/powerpoint/2010/main" val="4171488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sp>
        <p:nvSpPr>
          <p:cNvPr id="15" name="Tijdelijke aanduiding voor inhoud 1">
            <a:extLst>
              <a:ext uri="{FF2B5EF4-FFF2-40B4-BE49-F238E27FC236}">
                <a16:creationId xmlns:a16="http://schemas.microsoft.com/office/drawing/2014/main" id="{D1221794-7ED8-4E53-814F-E3E08455CDED}"/>
              </a:ext>
            </a:extLst>
          </p:cNvPr>
          <p:cNvSpPr>
            <a:spLocks noGrp="1"/>
          </p:cNvSpPr>
          <p:nvPr>
            <p:ph sz="half" idx="2"/>
          </p:nvPr>
        </p:nvSpPr>
        <p:spPr/>
        <p:txBody>
          <a:bodyPr/>
          <a:lstStyle/>
          <a:p>
            <a:r>
              <a:rPr lang="nl-BE" b="1"/>
              <a:t>Woning met geïsoleerd hellend dak en geïsoleerde zoldervloer: oplossing</a:t>
            </a:r>
            <a:endParaRPr lang="nl-BE"/>
          </a:p>
          <a:p>
            <a:pPr lvl="1"/>
            <a:r>
              <a:rPr lang="nl-BE"/>
              <a:t>Zoldervloer U = 0,253 W/m²K &lt; Hellend dak U = 0,259 W/m²K</a:t>
            </a:r>
          </a:p>
          <a:p>
            <a:pPr lvl="1"/>
            <a:r>
              <a:rPr lang="nl-BE"/>
              <a:t>Oude isolatielaag heeft laagste warmtedoorgang, want is </a:t>
            </a:r>
            <a:r>
              <a:rPr lang="nl-BE">
                <a:solidFill>
                  <a:srgbClr val="FF0000"/>
                </a:solidFill>
              </a:rPr>
              <a:t>niet onderbroken </a:t>
            </a:r>
          </a:p>
          <a:p>
            <a:pPr lvl="1"/>
            <a:r>
              <a:rPr lang="nl-BE"/>
              <a:t>Zoldervloer is grens van BV, ook al presteert het oude isolatiemateriaal op zich thermisch minder goed dan het nieuwe isolatiemateriaal</a:t>
            </a:r>
          </a:p>
          <a:p>
            <a:pPr lvl="1"/>
            <a:endParaRPr lang="nl-BE"/>
          </a:p>
          <a:p>
            <a:pPr lvl="1"/>
            <a:endParaRPr lang="nl-BE" b="1"/>
          </a:p>
          <a:p>
            <a:pPr marL="288000" lvl="1">
              <a:buSzPct val="90000"/>
              <a:buBlip>
                <a:blip r:embed="rId2"/>
              </a:buBlip>
              <a:defRPr/>
            </a:pPr>
            <a:endParaRPr lang="nl-BE" b="1"/>
          </a:p>
          <a:p>
            <a:endParaRPr lang="nl-BE"/>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pic>
        <p:nvPicPr>
          <p:cNvPr id="7" name="Graphic 6" descr="Opmerking belangrijk">
            <a:extLst>
              <a:ext uri="{FF2B5EF4-FFF2-40B4-BE49-F238E27FC236}">
                <a16:creationId xmlns:a16="http://schemas.microsoft.com/office/drawing/2014/main" id="{FA92B8E1-E933-4B60-96EF-718F09883E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1822" y="4268996"/>
            <a:ext cx="720080" cy="720080"/>
          </a:xfrm>
          <a:prstGeom prst="rect">
            <a:avLst/>
          </a:prstGeom>
        </p:spPr>
      </p:pic>
      <p:sp>
        <p:nvSpPr>
          <p:cNvPr id="9" name="Tekstvak 8">
            <a:extLst>
              <a:ext uri="{FF2B5EF4-FFF2-40B4-BE49-F238E27FC236}">
                <a16:creationId xmlns:a16="http://schemas.microsoft.com/office/drawing/2014/main" id="{1651D433-82AA-444B-9602-5AB5283725F0}"/>
              </a:ext>
            </a:extLst>
          </p:cNvPr>
          <p:cNvSpPr txBox="1"/>
          <p:nvPr/>
        </p:nvSpPr>
        <p:spPr>
          <a:xfrm>
            <a:off x="1791902" y="4305870"/>
            <a:ext cx="6466092" cy="923330"/>
          </a:xfrm>
          <a:prstGeom prst="rect">
            <a:avLst/>
          </a:prstGeom>
          <a:noFill/>
        </p:spPr>
        <p:txBody>
          <a:bodyPr wrap="square" rtlCol="0">
            <a:spAutoFit/>
          </a:bodyPr>
          <a:lstStyle/>
          <a:p>
            <a:r>
              <a:rPr lang="nl-BE" i="1"/>
              <a:t>Belangrijk om regelmatige onderbreking door kepers, metal studs, houten stijl- en regelwerk correct in te rekenen </a:t>
            </a:r>
            <a:r>
              <a:rPr lang="nl-BE" i="1">
                <a:sym typeface="Wingdings" panose="05000000000000000000" pitchFamily="2" charset="2"/>
              </a:rPr>
              <a:t> grote impact op U- of R-waarde</a:t>
            </a:r>
          </a:p>
        </p:txBody>
      </p:sp>
    </p:spTree>
    <p:extLst>
      <p:ext uri="{BB962C8B-B14F-4D97-AF65-F5344CB8AC3E}">
        <p14:creationId xmlns:p14="http://schemas.microsoft.com/office/powerpoint/2010/main" val="2704195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9C800E4-730D-4EDA-B4E4-2EDB91755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91" y="1335785"/>
            <a:ext cx="3654520" cy="504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sp>
        <p:nvSpPr>
          <p:cNvPr id="15" name="Tijdelijke aanduiding voor inhoud 1">
            <a:extLst>
              <a:ext uri="{FF2B5EF4-FFF2-40B4-BE49-F238E27FC236}">
                <a16:creationId xmlns:a16="http://schemas.microsoft.com/office/drawing/2014/main" id="{D1221794-7ED8-4E53-814F-E3E08455CDED}"/>
              </a:ext>
            </a:extLst>
          </p:cNvPr>
          <p:cNvSpPr>
            <a:spLocks noGrp="1"/>
          </p:cNvSpPr>
          <p:nvPr>
            <p:ph sz="half" idx="2"/>
          </p:nvPr>
        </p:nvSpPr>
        <p:spPr/>
        <p:txBody>
          <a:bodyPr/>
          <a:lstStyle/>
          <a:p>
            <a:r>
              <a:rPr lang="nl-BE" b="1"/>
              <a:t>Behoort de garage tot het BV?</a:t>
            </a:r>
          </a:p>
          <a:p>
            <a:pPr lvl="1"/>
            <a:r>
              <a:rPr lang="nl-BE"/>
              <a:t>Nagaan of binnenmuur met garage</a:t>
            </a:r>
          </a:p>
          <a:p>
            <a:pPr marL="288000" lvl="1" indent="0">
              <a:buNone/>
            </a:pPr>
            <a:r>
              <a:rPr lang="nl-BE"/>
              <a:t>     beter geïsoleerd is dan gevel</a:t>
            </a:r>
          </a:p>
          <a:p>
            <a:pPr lvl="1"/>
            <a:r>
              <a:rPr lang="nl-BE"/>
              <a:t>Geldige bewijsstukken beschikbaar</a:t>
            </a:r>
          </a:p>
          <a:p>
            <a:pPr lvl="1"/>
            <a:r>
              <a:rPr lang="nl-BE"/>
              <a:t>Eigenaar plaatste in 2002 isolatie </a:t>
            </a:r>
          </a:p>
          <a:p>
            <a:pPr marL="288000" lvl="1" indent="0">
              <a:buNone/>
            </a:pPr>
            <a:r>
              <a:rPr lang="nl-BE"/>
              <a:t>     tegen de binnenmuur met de garage</a:t>
            </a:r>
          </a:p>
          <a:p>
            <a:pPr marL="288000" lvl="2" indent="0">
              <a:buNone/>
              <a:defRPr/>
            </a:pPr>
            <a:endParaRPr lang="nl-BE"/>
          </a:p>
          <a:p>
            <a:pPr marL="288000" lvl="1">
              <a:buSzPct val="90000"/>
              <a:buBlip>
                <a:blip r:embed="rId3"/>
              </a:buBlip>
              <a:defRPr/>
            </a:pPr>
            <a:endParaRPr lang="nl-BE" b="1"/>
          </a:p>
          <a:p>
            <a:endParaRPr lang="nl-BE"/>
          </a:p>
        </p:txBody>
      </p:sp>
      <p:sp>
        <p:nvSpPr>
          <p:cNvPr id="13" name="Tijdelijke aanduiding voor inhoud 2">
            <a:extLst>
              <a:ext uri="{FF2B5EF4-FFF2-40B4-BE49-F238E27FC236}">
                <a16:creationId xmlns:a16="http://schemas.microsoft.com/office/drawing/2014/main" id="{97797189-4FE6-4542-BF41-6217B476579E}"/>
              </a:ext>
            </a:extLst>
          </p:cNvPr>
          <p:cNvSpPr txBox="1">
            <a:spLocks/>
          </p:cNvSpPr>
          <p:nvPr/>
        </p:nvSpPr>
        <p:spPr>
          <a:xfrm>
            <a:off x="3039624" y="2024795"/>
            <a:ext cx="3352784" cy="42845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pPr lvl="1"/>
            <a:endParaRPr lang="nl-BE" b="1"/>
          </a:p>
        </p:txBody>
      </p:sp>
    </p:spTree>
    <p:extLst>
      <p:ext uri="{BB962C8B-B14F-4D97-AF65-F5344CB8AC3E}">
        <p14:creationId xmlns:p14="http://schemas.microsoft.com/office/powerpoint/2010/main" val="2971085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736" y="2874596"/>
            <a:ext cx="3024319" cy="2406620"/>
          </a:xfrm>
          <a:prstGeom prst="rect">
            <a:avLst/>
          </a:prstGeom>
        </p:spPr>
      </p:pic>
      <p:pic>
        <p:nvPicPr>
          <p:cNvPr id="5" name="Picture 5">
            <a:extLst>
              <a:ext uri="{FF2B5EF4-FFF2-40B4-BE49-F238E27FC236}">
                <a16:creationId xmlns:a16="http://schemas.microsoft.com/office/drawing/2014/main" id="{326294EE-E5E9-4731-A1B9-3D99C0923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52" y="2414774"/>
            <a:ext cx="3112546" cy="169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1">
            <a:extLst>
              <a:ext uri="{FF2B5EF4-FFF2-40B4-BE49-F238E27FC236}">
                <a16:creationId xmlns:a16="http://schemas.microsoft.com/office/drawing/2014/main" id="{B9A5DBD5-7025-4BF2-9DEF-3AC46C5D25C5}"/>
              </a:ext>
            </a:extLst>
          </p:cNvPr>
          <p:cNvSpPr>
            <a:spLocks noGrp="1"/>
          </p:cNvSpPr>
          <p:nvPr>
            <p:ph sz="half" idx="2"/>
          </p:nvPr>
        </p:nvSpPr>
        <p:spPr/>
        <p:txBody>
          <a:bodyPr/>
          <a:lstStyle/>
          <a:p>
            <a:r>
              <a:rPr lang="nl-BE" b="1"/>
              <a:t>Behoort de garage tot het BV?</a:t>
            </a:r>
            <a:endParaRPr lang="nl-BE"/>
          </a:p>
          <a:p>
            <a:pPr lvl="1"/>
            <a:r>
              <a:rPr lang="nl-BE"/>
              <a:t>Gevel: 8cm </a:t>
            </a:r>
            <a:r>
              <a:rPr lang="nl-BE" err="1"/>
              <a:t>Styrisol</a:t>
            </a:r>
            <a:r>
              <a:rPr lang="nl-BE"/>
              <a:t>, niet onderbroken</a:t>
            </a:r>
          </a:p>
          <a:p>
            <a:pPr lvl="1"/>
            <a:endParaRPr lang="nl-BE"/>
          </a:p>
          <a:p>
            <a:pPr lvl="1"/>
            <a:endParaRPr lang="nl-BE"/>
          </a:p>
          <a:p>
            <a:pPr lvl="1"/>
            <a:endParaRPr lang="nl-BE"/>
          </a:p>
          <a:p>
            <a:pPr lvl="1"/>
            <a:endParaRPr lang="nl-BE"/>
          </a:p>
          <a:p>
            <a:pPr lvl="1"/>
            <a:endParaRPr lang="nl-BE"/>
          </a:p>
          <a:p>
            <a:pPr lvl="1"/>
            <a:endParaRPr lang="nl-BE"/>
          </a:p>
          <a:p>
            <a:pPr lvl="1"/>
            <a:endParaRPr lang="nl-BE"/>
          </a:p>
          <a:p>
            <a:pPr marL="288000" lvl="2" indent="0">
              <a:buNone/>
              <a:defRPr/>
            </a:pPr>
            <a:endParaRPr lang="nl-BE"/>
          </a:p>
          <a:p>
            <a:pPr marL="288000" lvl="1">
              <a:buSzPct val="90000"/>
              <a:buBlip>
                <a:blip r:embed="rId4"/>
              </a:buBlip>
              <a:defRPr/>
            </a:pPr>
            <a:endParaRPr lang="nl-BE" b="1"/>
          </a:p>
          <a:p>
            <a:endParaRPr lang="nl-BE"/>
          </a:p>
        </p:txBody>
      </p:sp>
      <p:pic>
        <p:nvPicPr>
          <p:cNvPr id="8" name="Picture 4">
            <a:extLst>
              <a:ext uri="{FF2B5EF4-FFF2-40B4-BE49-F238E27FC236}">
                <a16:creationId xmlns:a16="http://schemas.microsoft.com/office/drawing/2014/main" id="{A38F4E72-53B0-42A5-B9C8-44288D22A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701" y="4126384"/>
            <a:ext cx="4116510" cy="12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78D9F707-A0DC-426E-96AE-92DDBA7E1A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501" y="5358872"/>
            <a:ext cx="7978851" cy="56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9264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1">
            <a:extLst>
              <a:ext uri="{FF2B5EF4-FFF2-40B4-BE49-F238E27FC236}">
                <a16:creationId xmlns:a16="http://schemas.microsoft.com/office/drawing/2014/main" id="{B9A5DBD5-7025-4BF2-9DEF-3AC46C5D25C5}"/>
              </a:ext>
            </a:extLst>
          </p:cNvPr>
          <p:cNvSpPr>
            <a:spLocks noGrp="1"/>
          </p:cNvSpPr>
          <p:nvPr>
            <p:ph sz="half" idx="2"/>
          </p:nvPr>
        </p:nvSpPr>
        <p:spPr>
          <a:xfrm>
            <a:off x="539552" y="1628800"/>
            <a:ext cx="4822561" cy="4248472"/>
          </a:xfrm>
        </p:spPr>
        <p:txBody>
          <a:bodyPr/>
          <a:lstStyle/>
          <a:p>
            <a:r>
              <a:rPr lang="nl-BE" b="1"/>
              <a:t>Behoort de garage tot het BV?</a:t>
            </a:r>
            <a:endParaRPr lang="nl-BE"/>
          </a:p>
          <a:p>
            <a:pPr lvl="1"/>
            <a:r>
              <a:rPr lang="nl-BE"/>
              <a:t>Gevel: 8cm </a:t>
            </a:r>
            <a:r>
              <a:rPr lang="nl-BE" err="1"/>
              <a:t>Styrisol</a:t>
            </a:r>
            <a:r>
              <a:rPr lang="nl-BE"/>
              <a:t>, niet onderbroken</a:t>
            </a:r>
          </a:p>
          <a:p>
            <a:pPr lvl="1"/>
            <a:r>
              <a:rPr lang="nl-BE"/>
              <a:t>Manuele berekening, want </a:t>
            </a:r>
            <a:r>
              <a:rPr lang="nl-BE">
                <a:solidFill>
                  <a:srgbClr val="FF0000"/>
                </a:solidFill>
              </a:rPr>
              <a:t>zowel dikte als </a:t>
            </a:r>
            <a:r>
              <a:rPr lang="nl-BE" err="1">
                <a:solidFill>
                  <a:srgbClr val="FF0000"/>
                </a:solidFill>
              </a:rPr>
              <a:t>lambda</a:t>
            </a:r>
            <a:r>
              <a:rPr lang="nl-BE">
                <a:solidFill>
                  <a:srgbClr val="FF0000"/>
                </a:solidFill>
              </a:rPr>
              <a:t> zijn gekend </a:t>
            </a:r>
            <a:r>
              <a:rPr lang="nl-BE"/>
              <a:t>en er is </a:t>
            </a:r>
            <a:r>
              <a:rPr lang="nl-BE">
                <a:solidFill>
                  <a:srgbClr val="FF0000"/>
                </a:solidFill>
              </a:rPr>
              <a:t>geen onderbreking</a:t>
            </a:r>
            <a:r>
              <a:rPr lang="nl-BE"/>
              <a:t>:</a:t>
            </a:r>
            <a:r>
              <a:rPr lang="nl-BE">
                <a:solidFill>
                  <a:srgbClr val="FF0000"/>
                </a:solidFill>
              </a:rPr>
              <a:t> </a:t>
            </a:r>
          </a:p>
          <a:p>
            <a:pPr lvl="1"/>
            <a:r>
              <a:rPr lang="nl-BE"/>
              <a:t>R = d/</a:t>
            </a:r>
            <a:r>
              <a:rPr lang="nl-BE" err="1"/>
              <a:t>λ</a:t>
            </a:r>
            <a:r>
              <a:rPr lang="nl-BE" baseline="-25000" err="1"/>
              <a:t>d</a:t>
            </a:r>
            <a:endParaRPr lang="nl-BE" baseline="-25000"/>
          </a:p>
          <a:p>
            <a:pPr marL="288000" lvl="1" indent="0">
              <a:buNone/>
            </a:pPr>
            <a:r>
              <a:rPr lang="nl-BE" baseline="-25000"/>
              <a:t>       </a:t>
            </a:r>
            <a:r>
              <a:rPr lang="nl-BE"/>
              <a:t>= 0,080 m / 0,035 W/</a:t>
            </a:r>
            <a:r>
              <a:rPr lang="nl-BE" err="1"/>
              <a:t>mK</a:t>
            </a:r>
            <a:endParaRPr lang="nl-BE"/>
          </a:p>
          <a:p>
            <a:pPr marL="288000" lvl="1" indent="0">
              <a:buNone/>
            </a:pPr>
            <a:r>
              <a:rPr lang="nl-BE"/>
              <a:t>     = 2,286 m²K/W</a:t>
            </a:r>
          </a:p>
          <a:p>
            <a:pPr marL="288000" lvl="1" indent="0">
              <a:buNone/>
            </a:pPr>
            <a:endParaRPr lang="nl-BE"/>
          </a:p>
          <a:p>
            <a:pPr lvl="1"/>
            <a:endParaRPr lang="nl-BE"/>
          </a:p>
          <a:p>
            <a:pPr lvl="1"/>
            <a:endParaRPr lang="nl-BE"/>
          </a:p>
          <a:p>
            <a:pPr lvl="1"/>
            <a:endParaRPr lang="nl-BE"/>
          </a:p>
          <a:p>
            <a:pPr lvl="1"/>
            <a:endParaRPr lang="nl-BE"/>
          </a:p>
          <a:p>
            <a:pPr marL="288000" lvl="2" indent="0">
              <a:buNone/>
              <a:defRPr/>
            </a:pPr>
            <a:endParaRPr lang="nl-BE"/>
          </a:p>
          <a:p>
            <a:pPr marL="288000" lvl="1">
              <a:buSzPct val="90000"/>
              <a:buBlip>
                <a:blip r:embed="rId2"/>
              </a:buBlip>
              <a:defRPr/>
            </a:pPr>
            <a:endParaRPr lang="nl-BE" b="1"/>
          </a:p>
          <a:p>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pic>
        <p:nvPicPr>
          <p:cNvPr id="11" name="Afbeelding 10" descr="Afbeelding met schermafbeelding&#10;&#10;Automatisch gegenereerde beschrijving">
            <a:extLst>
              <a:ext uri="{FF2B5EF4-FFF2-40B4-BE49-F238E27FC236}">
                <a16:creationId xmlns:a16="http://schemas.microsoft.com/office/drawing/2014/main" id="{C385C6EE-82B0-44B3-AF4B-1ACAAE810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1587921"/>
            <a:ext cx="3065370" cy="5011991"/>
          </a:xfrm>
          <a:prstGeom prst="rect">
            <a:avLst/>
          </a:prstGeom>
        </p:spPr>
      </p:pic>
    </p:spTree>
    <p:extLst>
      <p:ext uri="{BB962C8B-B14F-4D97-AF65-F5344CB8AC3E}">
        <p14:creationId xmlns:p14="http://schemas.microsoft.com/office/powerpoint/2010/main" val="71600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BV = basis voor de gebouwschil</a:t>
            </a:r>
          </a:p>
          <a:p>
            <a:pPr lvl="1">
              <a:defRPr/>
            </a:pPr>
            <a:r>
              <a:rPr lang="nl-BE"/>
              <a:t>Gebouwschil omhult/omsluit BV </a:t>
            </a:r>
          </a:p>
          <a:p>
            <a:pPr lvl="2">
              <a:defRPr/>
            </a:pPr>
            <a:r>
              <a:rPr lang="nl-BE"/>
              <a:t>Gevels</a:t>
            </a:r>
          </a:p>
          <a:p>
            <a:pPr lvl="2">
              <a:defRPr/>
            </a:pPr>
            <a:r>
              <a:rPr lang="nl-BE"/>
              <a:t>Vloeren</a:t>
            </a:r>
          </a:p>
          <a:p>
            <a:pPr lvl="2">
              <a:defRPr/>
            </a:pPr>
            <a:r>
              <a:rPr lang="nl-BE"/>
              <a:t>Hellende daken, platte daken, plafonds</a:t>
            </a:r>
          </a:p>
          <a:p>
            <a:pPr lvl="2">
              <a:defRPr/>
            </a:pPr>
            <a:r>
              <a:rPr lang="nl-BE"/>
              <a:t>Openingen met transparante materialen, deuren, panelen</a:t>
            </a:r>
          </a:p>
          <a:p>
            <a:pPr marL="288000" lvl="1">
              <a:buSzPct val="90000"/>
              <a:buBlip>
                <a:blip r:embed="rId2"/>
              </a:buBlip>
              <a:defRPr/>
            </a:pPr>
            <a:endParaRPr lang="nl-BE" b="1"/>
          </a:p>
          <a:p>
            <a:pPr marL="288000" lvl="1">
              <a:buSzPct val="90000"/>
              <a:buBlip>
                <a:blip r:embed="rId2"/>
              </a:buBlip>
              <a:defRPr/>
            </a:pPr>
            <a:endParaRPr lang="nl-BE" b="1"/>
          </a:p>
          <a:p>
            <a:pPr lvl="1">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Beschermde volume (BV) (IV.1)</a:t>
            </a:r>
            <a:endParaRPr lang="nl-BE">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0896259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80</a:t>
            </a:fld>
            <a:endParaRPr lang="nl-BE" sz="1100">
              <a:solidFill>
                <a:srgbClr val="105269"/>
              </a:solidFill>
            </a:endParaRPr>
          </a:p>
        </p:txBody>
      </p:sp>
      <p:pic>
        <p:nvPicPr>
          <p:cNvPr id="4" name="Picture 4">
            <a:extLst>
              <a:ext uri="{FF2B5EF4-FFF2-40B4-BE49-F238E27FC236}">
                <a16:creationId xmlns:a16="http://schemas.microsoft.com/office/drawing/2014/main" id="{6187CB6A-DF21-48E2-9350-CC125F293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505" y="2546544"/>
            <a:ext cx="2951943" cy="149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1">
            <a:extLst>
              <a:ext uri="{FF2B5EF4-FFF2-40B4-BE49-F238E27FC236}">
                <a16:creationId xmlns:a16="http://schemas.microsoft.com/office/drawing/2014/main" id="{B9A5DBD5-7025-4BF2-9DEF-3AC46C5D25C5}"/>
              </a:ext>
            </a:extLst>
          </p:cNvPr>
          <p:cNvSpPr>
            <a:spLocks noGrp="1"/>
          </p:cNvSpPr>
          <p:nvPr>
            <p:ph sz="half" idx="2"/>
          </p:nvPr>
        </p:nvSpPr>
        <p:spPr/>
        <p:txBody>
          <a:bodyPr/>
          <a:lstStyle/>
          <a:p>
            <a:r>
              <a:rPr lang="nl-BE" b="1"/>
              <a:t>Behoort de garage tot het BV?</a:t>
            </a:r>
            <a:endParaRPr lang="nl-BE"/>
          </a:p>
          <a:p>
            <a:pPr lvl="1"/>
            <a:r>
              <a:rPr lang="nl-BE"/>
              <a:t>Binnenmuur tussen woning en garage: 6cm </a:t>
            </a:r>
            <a:r>
              <a:rPr lang="nl-BE" err="1"/>
              <a:t>Eurothane</a:t>
            </a:r>
            <a:r>
              <a:rPr lang="nl-BE"/>
              <a:t> G, niet onderbroken </a:t>
            </a:r>
          </a:p>
          <a:p>
            <a:pPr marL="288000" lvl="2" indent="0">
              <a:buNone/>
              <a:defRPr/>
            </a:pPr>
            <a:endParaRPr lang="nl-BE"/>
          </a:p>
          <a:p>
            <a:pPr marL="288000" lvl="1">
              <a:buSzPct val="90000"/>
              <a:buBlip>
                <a:blip r:embed="rId3"/>
              </a:buBlip>
              <a:defRPr/>
            </a:pPr>
            <a:endParaRPr lang="nl-BE" b="1"/>
          </a:p>
          <a:p>
            <a:endParaRPr lang="nl-BE"/>
          </a:p>
        </p:txBody>
      </p:sp>
      <p:pic>
        <p:nvPicPr>
          <p:cNvPr id="8" name="Picture 6">
            <a:extLst>
              <a:ext uri="{FF2B5EF4-FFF2-40B4-BE49-F238E27FC236}">
                <a16:creationId xmlns:a16="http://schemas.microsoft.com/office/drawing/2014/main" id="{659C8630-9B9F-412B-9FF1-6584366E44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954" y="3441891"/>
            <a:ext cx="4034046" cy="124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extLst>
              <a:ext uri="{FF2B5EF4-FFF2-40B4-BE49-F238E27FC236}">
                <a16:creationId xmlns:a16="http://schemas.microsoft.com/office/drawing/2014/main" id="{EB1D0B89-BA3C-417D-BE07-F1D07C05E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954" y="4687767"/>
            <a:ext cx="8385051" cy="102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100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1">
            <a:extLst>
              <a:ext uri="{FF2B5EF4-FFF2-40B4-BE49-F238E27FC236}">
                <a16:creationId xmlns:a16="http://schemas.microsoft.com/office/drawing/2014/main" id="{B9A5DBD5-7025-4BF2-9DEF-3AC46C5D25C5}"/>
              </a:ext>
            </a:extLst>
          </p:cNvPr>
          <p:cNvSpPr>
            <a:spLocks noGrp="1"/>
          </p:cNvSpPr>
          <p:nvPr>
            <p:ph sz="half" idx="2"/>
          </p:nvPr>
        </p:nvSpPr>
        <p:spPr>
          <a:xfrm>
            <a:off x="539552" y="1628800"/>
            <a:ext cx="5152853" cy="4248472"/>
          </a:xfrm>
        </p:spPr>
        <p:txBody>
          <a:bodyPr/>
          <a:lstStyle/>
          <a:p>
            <a:r>
              <a:rPr lang="nl-BE" b="1"/>
              <a:t>Behoort de garage tot het BV?</a:t>
            </a:r>
            <a:endParaRPr lang="nl-BE"/>
          </a:p>
          <a:p>
            <a:pPr lvl="1"/>
            <a:r>
              <a:rPr lang="nl-BE"/>
              <a:t>Binnenmuur tussen woning en garage: 6cm </a:t>
            </a:r>
            <a:r>
              <a:rPr lang="nl-BE" err="1"/>
              <a:t>Eurothane</a:t>
            </a:r>
            <a:r>
              <a:rPr lang="nl-BE"/>
              <a:t> G, niet onderbroken</a:t>
            </a:r>
          </a:p>
          <a:p>
            <a:pPr lvl="1"/>
            <a:r>
              <a:rPr lang="nl-BE"/>
              <a:t>Manuele berekening, want </a:t>
            </a:r>
            <a:r>
              <a:rPr lang="nl-BE">
                <a:solidFill>
                  <a:srgbClr val="FF0000"/>
                </a:solidFill>
              </a:rPr>
              <a:t>zowel dikte als </a:t>
            </a:r>
            <a:r>
              <a:rPr lang="nl-BE" err="1">
                <a:solidFill>
                  <a:srgbClr val="FF0000"/>
                </a:solidFill>
              </a:rPr>
              <a:t>lambda</a:t>
            </a:r>
            <a:r>
              <a:rPr lang="nl-BE">
                <a:solidFill>
                  <a:srgbClr val="FF0000"/>
                </a:solidFill>
              </a:rPr>
              <a:t> zijn gekend </a:t>
            </a:r>
            <a:r>
              <a:rPr lang="nl-BE"/>
              <a:t>en er is </a:t>
            </a:r>
            <a:r>
              <a:rPr lang="nl-BE">
                <a:solidFill>
                  <a:srgbClr val="FF0000"/>
                </a:solidFill>
              </a:rPr>
              <a:t>geen onderbreking</a:t>
            </a:r>
            <a:r>
              <a:rPr lang="nl-BE"/>
              <a:t>:</a:t>
            </a:r>
            <a:r>
              <a:rPr lang="nl-BE">
                <a:solidFill>
                  <a:srgbClr val="FF0000"/>
                </a:solidFill>
              </a:rPr>
              <a:t> </a:t>
            </a:r>
          </a:p>
          <a:p>
            <a:pPr lvl="1"/>
            <a:r>
              <a:rPr lang="nl-BE"/>
              <a:t>R = d/</a:t>
            </a:r>
            <a:r>
              <a:rPr lang="nl-BE" err="1"/>
              <a:t>λ</a:t>
            </a:r>
            <a:r>
              <a:rPr lang="nl-BE" baseline="-25000" err="1"/>
              <a:t>d</a:t>
            </a:r>
            <a:endParaRPr lang="nl-BE" baseline="-25000"/>
          </a:p>
          <a:p>
            <a:pPr marL="288000" lvl="1" indent="0">
              <a:buNone/>
            </a:pPr>
            <a:r>
              <a:rPr lang="nl-BE" baseline="-25000"/>
              <a:t>       </a:t>
            </a:r>
            <a:r>
              <a:rPr lang="nl-BE"/>
              <a:t>= 0,060 m / 0,023 W/</a:t>
            </a:r>
            <a:r>
              <a:rPr lang="nl-BE" err="1"/>
              <a:t>mK</a:t>
            </a:r>
            <a:endParaRPr lang="nl-BE"/>
          </a:p>
          <a:p>
            <a:pPr marL="288000" lvl="1" indent="0">
              <a:buNone/>
            </a:pPr>
            <a:r>
              <a:rPr lang="nl-BE"/>
              <a:t>     = 2,609 m²K/W</a:t>
            </a:r>
          </a:p>
          <a:p>
            <a:pPr marL="288000" lvl="1" indent="0">
              <a:buNone/>
            </a:pPr>
            <a:r>
              <a:rPr lang="nl-BE"/>
              <a:t> </a:t>
            </a:r>
          </a:p>
          <a:p>
            <a:pPr marL="288000" lvl="2" indent="0">
              <a:buNone/>
              <a:defRPr/>
            </a:pPr>
            <a:endParaRPr lang="nl-BE"/>
          </a:p>
          <a:p>
            <a:pPr marL="288000" lvl="1">
              <a:buSzPct val="90000"/>
              <a:buBlip>
                <a:blip r:embed="rId2"/>
              </a:buBlip>
              <a:defRPr/>
            </a:pPr>
            <a:endParaRPr lang="nl-BE" b="1"/>
          </a:p>
          <a:p>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81</a:t>
            </a:fld>
            <a:endParaRPr lang="nl-BE" sz="1100">
              <a:solidFill>
                <a:srgbClr val="105269"/>
              </a:solidFill>
            </a:endParaRPr>
          </a:p>
        </p:txBody>
      </p:sp>
      <p:pic>
        <p:nvPicPr>
          <p:cNvPr id="3" name="Afbeelding 2" descr="Afbeelding met schermafbeelding&#10;&#10;Automatisch gegenereerde beschrijving">
            <a:extLst>
              <a:ext uri="{FF2B5EF4-FFF2-40B4-BE49-F238E27FC236}">
                <a16:creationId xmlns:a16="http://schemas.microsoft.com/office/drawing/2014/main" id="{AED876B9-404A-49B2-B4CB-E7318C06F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405" y="1656533"/>
            <a:ext cx="3029159" cy="4882379"/>
          </a:xfrm>
          <a:prstGeom prst="rect">
            <a:avLst/>
          </a:prstGeom>
        </p:spPr>
      </p:pic>
    </p:spTree>
    <p:extLst>
      <p:ext uri="{BB962C8B-B14F-4D97-AF65-F5344CB8AC3E}">
        <p14:creationId xmlns:p14="http://schemas.microsoft.com/office/powerpoint/2010/main" val="418842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1">
            <a:extLst>
              <a:ext uri="{FF2B5EF4-FFF2-40B4-BE49-F238E27FC236}">
                <a16:creationId xmlns:a16="http://schemas.microsoft.com/office/drawing/2014/main" id="{B9A5DBD5-7025-4BF2-9DEF-3AC46C5D25C5}"/>
              </a:ext>
            </a:extLst>
          </p:cNvPr>
          <p:cNvSpPr>
            <a:spLocks noGrp="1"/>
          </p:cNvSpPr>
          <p:nvPr>
            <p:ph sz="half" idx="2"/>
          </p:nvPr>
        </p:nvSpPr>
        <p:spPr/>
        <p:txBody>
          <a:bodyPr/>
          <a:lstStyle/>
          <a:p>
            <a:r>
              <a:rPr lang="nl-BE" b="1"/>
              <a:t>Behoort de garage tot het BV? Oplossing</a:t>
            </a:r>
            <a:endParaRPr lang="nl-BE"/>
          </a:p>
          <a:p>
            <a:pPr lvl="1"/>
            <a:r>
              <a:rPr lang="nl-BE"/>
              <a:t>Binnenmuur </a:t>
            </a:r>
            <a:r>
              <a:rPr lang="nl-BE">
                <a:solidFill>
                  <a:srgbClr val="FF0000"/>
                </a:solidFill>
              </a:rPr>
              <a:t>R = 2,609 m²K/W</a:t>
            </a:r>
          </a:p>
          <a:p>
            <a:pPr lvl="1"/>
            <a:r>
              <a:rPr lang="nl-BE"/>
              <a:t>Gevel </a:t>
            </a:r>
            <a:r>
              <a:rPr lang="nl-BE">
                <a:solidFill>
                  <a:srgbClr val="FF0000"/>
                </a:solidFill>
              </a:rPr>
              <a:t>R = 2,286 m²K/W</a:t>
            </a:r>
          </a:p>
          <a:p>
            <a:pPr lvl="1"/>
            <a:r>
              <a:rPr lang="nl-BE"/>
              <a:t>Dunste isolatielaag heeft grootste warmteweerstand</a:t>
            </a:r>
          </a:p>
          <a:p>
            <a:pPr lvl="1"/>
            <a:r>
              <a:rPr lang="nl-BE"/>
              <a:t>Binnenmuur is grens van BV</a:t>
            </a:r>
          </a:p>
          <a:p>
            <a:pPr lvl="1"/>
            <a:r>
              <a:rPr lang="nl-BE"/>
              <a:t>Garage behoort </a:t>
            </a:r>
            <a:r>
              <a:rPr lang="nl-BE" b="1"/>
              <a:t>niet</a:t>
            </a:r>
            <a:r>
              <a:rPr lang="nl-BE"/>
              <a:t> tot het BV </a:t>
            </a:r>
            <a:r>
              <a:rPr lang="nl-BE">
                <a:sym typeface="Wingdings" panose="05000000000000000000" pitchFamily="2" charset="2"/>
              </a:rPr>
              <a:t> i</a:t>
            </a:r>
            <a:r>
              <a:rPr lang="nl-BE"/>
              <a:t>nvoeren als begrenzing ‘AOR’</a:t>
            </a:r>
          </a:p>
          <a:p>
            <a:pPr lvl="1"/>
            <a:endParaRPr lang="nl-BE"/>
          </a:p>
          <a:p>
            <a:pPr marL="288000" lvl="2" indent="0">
              <a:buNone/>
              <a:defRPr/>
            </a:pPr>
            <a:endParaRPr lang="nl-BE"/>
          </a:p>
          <a:p>
            <a:pPr marL="288000" lvl="1">
              <a:buSzPct val="90000"/>
              <a:buBlip>
                <a:blip r:embed="rId2"/>
              </a:buBlip>
              <a:defRPr/>
            </a:pPr>
            <a:endParaRPr lang="nl-BE" b="1"/>
          </a:p>
          <a:p>
            <a:endParaRPr lang="nl-BE"/>
          </a:p>
        </p:txBody>
      </p:sp>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82</a:t>
            </a:fld>
            <a:endParaRPr lang="nl-BE" sz="1100">
              <a:solidFill>
                <a:srgbClr val="105269"/>
              </a:solidFill>
            </a:endParaRPr>
          </a:p>
        </p:txBody>
      </p:sp>
      <p:pic>
        <p:nvPicPr>
          <p:cNvPr id="8" name="Picture 2">
            <a:extLst>
              <a:ext uri="{FF2B5EF4-FFF2-40B4-BE49-F238E27FC236}">
                <a16:creationId xmlns:a16="http://schemas.microsoft.com/office/drawing/2014/main" id="{884E1B7A-DFD1-4D85-8D47-9B96DD5557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8784" y="3663407"/>
            <a:ext cx="2045999" cy="289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832CB3C4-57F7-45CA-A10A-47EE8D6C6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1110" y="3663407"/>
            <a:ext cx="2133600" cy="301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9">
            <a:extLst>
              <a:ext uri="{FF2B5EF4-FFF2-40B4-BE49-F238E27FC236}">
                <a16:creationId xmlns:a16="http://schemas.microsoft.com/office/drawing/2014/main" id="{C2DA35C3-62AE-4A57-845A-C1DE01BF4FA1}"/>
              </a:ext>
            </a:extLst>
          </p:cNvPr>
          <p:cNvSpPr/>
          <p:nvPr/>
        </p:nvSpPr>
        <p:spPr>
          <a:xfrm>
            <a:off x="1901768" y="6088468"/>
            <a:ext cx="772146" cy="365240"/>
          </a:xfrm>
          <a:prstGeom prst="rect">
            <a:avLst/>
          </a:prstGeom>
        </p:spPr>
        <p:txBody>
          <a:bodyPr wrap="square">
            <a:spAutoFit/>
          </a:bodyPr>
          <a:lstStyle/>
          <a:p>
            <a:r>
              <a:rPr lang="nl-BE" sz="1700" b="1">
                <a:solidFill>
                  <a:srgbClr val="C00000"/>
                </a:solidFill>
                <a:latin typeface="Verdana" panose="020B0604030504040204" pitchFamily="34" charset="0"/>
                <a:ea typeface="Verdana" panose="020B0604030504040204" pitchFamily="34" charset="0"/>
                <a:cs typeface="Verdana" panose="020B0604030504040204" pitchFamily="34" charset="0"/>
              </a:rPr>
              <a:t>AOR</a:t>
            </a:r>
            <a:endParaRPr lang="nl-NL" b="1">
              <a:solidFill>
                <a:srgbClr val="C00000"/>
              </a:solidFill>
            </a:endParaRPr>
          </a:p>
        </p:txBody>
      </p:sp>
      <p:pic>
        <p:nvPicPr>
          <p:cNvPr id="24" name="Graphic 23" descr="Vinkje">
            <a:extLst>
              <a:ext uri="{FF2B5EF4-FFF2-40B4-BE49-F238E27FC236}">
                <a16:creationId xmlns:a16="http://schemas.microsoft.com/office/drawing/2014/main" id="{AEAC921E-B1B1-4544-AEE8-382EFA9D1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5184" y="4375421"/>
            <a:ext cx="1256153" cy="1256153"/>
          </a:xfrm>
          <a:prstGeom prst="rect">
            <a:avLst/>
          </a:prstGeom>
        </p:spPr>
      </p:pic>
      <p:pic>
        <p:nvPicPr>
          <p:cNvPr id="26" name="Graphic 25" descr="Sluiten">
            <a:extLst>
              <a:ext uri="{FF2B5EF4-FFF2-40B4-BE49-F238E27FC236}">
                <a16:creationId xmlns:a16="http://schemas.microsoft.com/office/drawing/2014/main" id="{4E9BFDC3-906F-48A8-9ACF-3690033312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5531" y="4113161"/>
            <a:ext cx="1780844" cy="1780844"/>
          </a:xfrm>
          <a:prstGeom prst="rect">
            <a:avLst/>
          </a:prstGeom>
        </p:spPr>
      </p:pic>
    </p:spTree>
    <p:extLst>
      <p:ext uri="{BB962C8B-B14F-4D97-AF65-F5344CB8AC3E}">
        <p14:creationId xmlns:p14="http://schemas.microsoft.com/office/powerpoint/2010/main" val="1577144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899101C-3E7B-4BDE-B1AC-B59C0CB62EE6}"/>
              </a:ext>
            </a:extLst>
          </p:cNvPr>
          <p:cNvPicPr>
            <a:picLocks noChangeAspect="1"/>
          </p:cNvPicPr>
          <p:nvPr/>
        </p:nvPicPr>
        <p:blipFill>
          <a:blip r:embed="rId2"/>
          <a:stretch>
            <a:fillRect/>
          </a:stretch>
        </p:blipFill>
        <p:spPr>
          <a:xfrm>
            <a:off x="1970830" y="99000"/>
            <a:ext cx="5202339" cy="6660000"/>
          </a:xfrm>
          <a:prstGeom prst="rect">
            <a:avLst/>
          </a:prstGeom>
        </p:spPr>
      </p:pic>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0" indent="0">
              <a:buNone/>
            </a:pPr>
            <a:endParaRPr lang="nl-BE"/>
          </a:p>
          <a:p>
            <a:endParaRPr lang="nl-BE"/>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3" name="Rechthoek 2">
            <a:extLst>
              <a:ext uri="{FF2B5EF4-FFF2-40B4-BE49-F238E27FC236}">
                <a16:creationId xmlns:a16="http://schemas.microsoft.com/office/drawing/2014/main" id="{E28E65C4-D4C1-4DF8-B06F-8B3CBF15212E}"/>
              </a:ext>
            </a:extLst>
          </p:cNvPr>
          <p:cNvSpPr/>
          <p:nvPr/>
        </p:nvSpPr>
        <p:spPr>
          <a:xfrm>
            <a:off x="2214415" y="3294776"/>
            <a:ext cx="5047129" cy="1358153"/>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13678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4: Ruimte met basisfunctie </a:t>
            </a:r>
            <a:r>
              <a:rPr lang="nl-BE" b="1">
                <a:sym typeface="Wingdings" panose="05000000000000000000" pitchFamily="2" charset="2"/>
              </a:rPr>
              <a:t> in BV</a:t>
            </a:r>
            <a:endParaRPr lang="nl-BE" b="1"/>
          </a:p>
          <a:p>
            <a:pPr marL="288000" lvl="1">
              <a:buSzPct val="90000"/>
              <a:buBlip>
                <a:blip r:embed="rId2"/>
              </a:buBlip>
              <a:defRPr/>
            </a:pPr>
            <a:endParaRPr lang="nl-BE" b="1"/>
          </a:p>
          <a:p>
            <a:pPr marL="288000" lvl="1">
              <a:buSzPct val="90000"/>
              <a:buBlip>
                <a:blip r:embed="rId2"/>
              </a:buBlip>
              <a:defRPr/>
            </a:pPr>
            <a:r>
              <a:rPr lang="nl-BE"/>
              <a:t>Voorwaarde:</a:t>
            </a:r>
          </a:p>
          <a:p>
            <a:pPr lvl="1">
              <a:defRPr/>
            </a:pPr>
            <a:r>
              <a:rPr lang="nl-BE"/>
              <a:t>Basisfunctie = </a:t>
            </a:r>
            <a:r>
              <a:rPr lang="nl-BE" b="1"/>
              <a:t>noodzakelijk</a:t>
            </a:r>
            <a:r>
              <a:rPr lang="nl-BE"/>
              <a:t> </a:t>
            </a:r>
          </a:p>
          <a:p>
            <a:pPr lvl="2">
              <a:defRPr/>
            </a:pPr>
            <a:r>
              <a:rPr lang="nl-BE"/>
              <a:t>Voor bewoning van wooneenheid </a:t>
            </a:r>
          </a:p>
          <a:p>
            <a:pPr lvl="2">
              <a:defRPr/>
            </a:pPr>
            <a:r>
              <a:rPr lang="nl-BE"/>
              <a:t>Voor uitoefening van de functie van de niet-residentiële eenheid</a:t>
            </a:r>
          </a:p>
          <a:p>
            <a:pPr lvl="1">
              <a:buFont typeface="Wingdings" panose="05000000000000000000" pitchFamily="2" charset="2"/>
              <a:buChar char="à"/>
              <a:defRPr/>
            </a:pPr>
            <a:endParaRPr lang="nl-BE"/>
          </a:p>
          <a:p>
            <a:pPr marL="288000" lvl="1">
              <a:buSzPct val="90000"/>
              <a:buBlip>
                <a:blip r:embed="rId2"/>
              </a:buBlip>
              <a:defRPr/>
            </a:pPr>
            <a:r>
              <a:rPr lang="nl-BE"/>
              <a:t>Ruimte zonder basisfunctie</a:t>
            </a:r>
            <a:r>
              <a:rPr lang="nl-BE">
                <a:sym typeface="Wingdings" panose="05000000000000000000" pitchFamily="2" charset="2"/>
              </a:rPr>
              <a:t> naar stap 5</a:t>
            </a: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4 (IV.1.2.4)</a:t>
            </a:r>
            <a:endParaRPr lang="nl-BE" b="0"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1401895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4: Ruimte met basisfunctie </a:t>
            </a:r>
            <a:r>
              <a:rPr lang="nl-BE"/>
              <a:t>&gt; vervolg</a:t>
            </a:r>
          </a:p>
          <a:p>
            <a:pPr marL="288000" lvl="1">
              <a:buSzPct val="90000"/>
              <a:buBlip>
                <a:blip r:embed="rId2"/>
              </a:buBlip>
              <a:defRPr/>
            </a:pPr>
            <a:endParaRPr lang="nl-BE" b="1"/>
          </a:p>
          <a:p>
            <a:pPr marL="288000" lvl="1">
              <a:buSzPct val="90000"/>
              <a:buBlip>
                <a:blip r:embed="rId2"/>
              </a:buBlip>
              <a:defRPr/>
            </a:pPr>
            <a:r>
              <a:rPr lang="nl-BE" b="1"/>
              <a:t>Let op: </a:t>
            </a:r>
            <a:r>
              <a:rPr lang="nl-BE"/>
              <a:t>Volgende ruimten worden </a:t>
            </a:r>
            <a:r>
              <a:rPr lang="nl-BE" b="1"/>
              <a:t>nooit</a:t>
            </a:r>
            <a:r>
              <a:rPr lang="nl-BE"/>
              <a:t> aan stap 4 getoetst:</a:t>
            </a:r>
          </a:p>
          <a:p>
            <a:pPr lvl="1">
              <a:defRPr/>
            </a:pPr>
            <a:r>
              <a:rPr lang="nl-BE"/>
              <a:t>Gemeenschappelijke ruimten van een appartementsgebouw</a:t>
            </a:r>
          </a:p>
          <a:p>
            <a:pPr lvl="2">
              <a:defRPr/>
            </a:pPr>
            <a:r>
              <a:rPr lang="nl-BE"/>
              <a:t>Gemeenschappelijke inkom, traphal, gangen, keuken, leefruimte…</a:t>
            </a:r>
          </a:p>
          <a:p>
            <a:pPr lvl="1">
              <a:defRPr/>
            </a:pPr>
            <a:r>
              <a:rPr lang="nl-BE"/>
              <a:t>Deze ruimten in stap 5 aftoetsen</a:t>
            </a:r>
          </a:p>
          <a:p>
            <a:endParaRPr lang="nl-BE" b="1"/>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4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38268108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4: Ruimte met basisfunctie </a:t>
            </a:r>
            <a:r>
              <a:rPr lang="nl-BE"/>
              <a:t>&gt; vervolg</a:t>
            </a:r>
          </a:p>
          <a:p>
            <a:pPr marL="288000" lvl="1">
              <a:buSzPct val="90000"/>
              <a:buBlip>
                <a:blip r:embed="rId2"/>
              </a:buBlip>
              <a:defRPr/>
            </a:pPr>
            <a:endParaRPr lang="nl-BE" b="1"/>
          </a:p>
          <a:p>
            <a:pPr marL="288000" lvl="1">
              <a:buSzPct val="90000"/>
              <a:buBlip>
                <a:blip r:embed="rId2"/>
              </a:buBlip>
              <a:defRPr/>
            </a:pPr>
            <a:r>
              <a:rPr lang="nl-BE" b="1"/>
              <a:t>Welke functies zijn noodzakelijk bij een wooneenheid?</a:t>
            </a:r>
          </a:p>
          <a:p>
            <a:pPr marL="288000" lvl="1">
              <a:buSzPct val="90000"/>
              <a:buBlip>
                <a:blip r:embed="rId2"/>
              </a:buBlip>
              <a:defRPr/>
            </a:pPr>
            <a:r>
              <a:rPr lang="nl-BE" b="1"/>
              <a:t> </a:t>
            </a:r>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4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9" name="Afbeelding 8" descr="Afbeelding met schermafbeelding&#10;&#10;Automatisch gegenereerde beschrijving">
            <a:extLst>
              <a:ext uri="{FF2B5EF4-FFF2-40B4-BE49-F238E27FC236}">
                <a16:creationId xmlns:a16="http://schemas.microsoft.com/office/drawing/2014/main" id="{9C2AA0AE-3C44-46CB-8BFD-46D629937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524" y="2814917"/>
            <a:ext cx="5281624" cy="3064829"/>
          </a:xfrm>
          <a:prstGeom prst="rect">
            <a:avLst/>
          </a:prstGeom>
        </p:spPr>
      </p:pic>
    </p:spTree>
    <p:extLst>
      <p:ext uri="{BB962C8B-B14F-4D97-AF65-F5344CB8AC3E}">
        <p14:creationId xmlns:p14="http://schemas.microsoft.com/office/powerpoint/2010/main" val="221345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a:xfrm>
            <a:off x="539552" y="1628800"/>
            <a:ext cx="4857201" cy="4968552"/>
          </a:xfrm>
        </p:spPr>
        <p:txBody>
          <a:bodyPr/>
          <a:lstStyle/>
          <a:p>
            <a:pPr marL="288000" lvl="1">
              <a:buSzPct val="90000"/>
              <a:buBlip>
                <a:blip r:embed="rId2"/>
              </a:buBlip>
              <a:defRPr/>
            </a:pPr>
            <a:r>
              <a:rPr lang="nl-BE" b="1"/>
              <a:t>Stap 4: Ruimte met basisfunctie </a:t>
            </a:r>
            <a:r>
              <a:rPr lang="nl-BE"/>
              <a:t>&gt; vervolg</a:t>
            </a:r>
          </a:p>
          <a:p>
            <a:pPr marL="288000" lvl="1">
              <a:buSzPct val="90000"/>
              <a:buBlip>
                <a:blip r:embed="rId2"/>
              </a:buBlip>
              <a:defRPr/>
            </a:pPr>
            <a:endParaRPr lang="nl-BE" b="1"/>
          </a:p>
          <a:p>
            <a:pPr marL="288000" lvl="1">
              <a:buSzPct val="90000"/>
              <a:buBlip>
                <a:blip r:embed="rId2"/>
              </a:buBlip>
              <a:defRPr/>
            </a:pPr>
            <a:r>
              <a:rPr lang="nl-BE" b="1"/>
              <a:t>Welke functies zijn noodzakelijk bij een kNR?</a:t>
            </a:r>
            <a:endParaRPr lang="nl-BE"/>
          </a:p>
          <a:p>
            <a:pPr lvl="1">
              <a:defRPr/>
            </a:pPr>
            <a:r>
              <a:rPr lang="nl-BE"/>
              <a:t>Tabel is niet-limitatief</a:t>
            </a:r>
          </a:p>
          <a:p>
            <a:pPr lvl="1">
              <a:defRPr/>
            </a:pPr>
            <a:r>
              <a:rPr lang="nl-BE"/>
              <a:t>Als basisfuncties worden vastgesteld die niet in tabel staan </a:t>
            </a:r>
            <a:r>
              <a:rPr lang="nl-BE">
                <a:sym typeface="Wingdings" panose="05000000000000000000" pitchFamily="2" charset="2"/>
              </a:rPr>
              <a:t> bijhouden in projectdossier</a:t>
            </a:r>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4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descr="Afbeelding met schermafbeelding&#10;&#10;Automatisch gegenereerde beschrijving">
            <a:extLst>
              <a:ext uri="{FF2B5EF4-FFF2-40B4-BE49-F238E27FC236}">
                <a16:creationId xmlns:a16="http://schemas.microsoft.com/office/drawing/2014/main" id="{D3F7ABC7-B16C-48B7-B174-926AE0C4A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09" y="1088740"/>
            <a:ext cx="3392271" cy="5688724"/>
          </a:xfrm>
          <a:prstGeom prst="rect">
            <a:avLst/>
          </a:prstGeom>
        </p:spPr>
      </p:pic>
    </p:spTree>
    <p:extLst>
      <p:ext uri="{BB962C8B-B14F-4D97-AF65-F5344CB8AC3E}">
        <p14:creationId xmlns:p14="http://schemas.microsoft.com/office/powerpoint/2010/main" val="30794676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Stap 4: Ruimte met basisfunctie </a:t>
            </a:r>
            <a:r>
              <a:rPr lang="nl-BE"/>
              <a:t>&gt; vervolg</a:t>
            </a:r>
          </a:p>
          <a:p>
            <a:pPr marL="288000" lvl="1">
              <a:buSzPct val="90000"/>
              <a:buBlip>
                <a:blip r:embed="rId2"/>
              </a:buBlip>
              <a:defRPr/>
            </a:pPr>
            <a:endParaRPr lang="nl-BE" b="1"/>
          </a:p>
          <a:p>
            <a:pPr marL="288000" lvl="1">
              <a:buSzPct val="90000"/>
              <a:buBlip>
                <a:blip r:embed="rId2"/>
              </a:buBlip>
              <a:defRPr/>
            </a:pPr>
            <a:r>
              <a:rPr lang="nl-BE" b="1"/>
              <a:t>Goed om weten:</a:t>
            </a:r>
            <a:endParaRPr lang="nl-BE"/>
          </a:p>
          <a:p>
            <a:pPr lvl="1">
              <a:defRPr/>
            </a:pPr>
            <a:r>
              <a:rPr lang="nl-BE"/>
              <a:t>Zijn er meerdere ruimten voor eenzelfde basisfunctie </a:t>
            </a:r>
            <a:r>
              <a:rPr lang="nl-BE">
                <a:sym typeface="Wingdings" panose="05000000000000000000" pitchFamily="2" charset="2"/>
              </a:rPr>
              <a:t> </a:t>
            </a:r>
            <a:r>
              <a:rPr lang="nl-BE" b="1">
                <a:sym typeface="Wingdings" panose="05000000000000000000" pitchFamily="2" charset="2"/>
              </a:rPr>
              <a:t>alle</a:t>
            </a:r>
            <a:r>
              <a:rPr lang="nl-BE">
                <a:sym typeface="Wingdings" panose="05000000000000000000" pitchFamily="2" charset="2"/>
              </a:rPr>
              <a:t> meenemen in BV</a:t>
            </a:r>
          </a:p>
          <a:p>
            <a:pPr lvl="1">
              <a:defRPr/>
            </a:pPr>
            <a:r>
              <a:rPr lang="nl-BE"/>
              <a:t>Niet alle functies zijn altijd aanwezig </a:t>
            </a:r>
          </a:p>
          <a:p>
            <a:pPr lvl="1">
              <a:defRPr/>
            </a:pPr>
            <a:r>
              <a:rPr lang="nl-BE">
                <a:sym typeface="Wingdings" panose="05000000000000000000" pitchFamily="2" charset="2"/>
              </a:rPr>
              <a:t>Ontbreekt een basisfunctie  neem ruimte in BV die functie best kan huisvesten, maar ook het is mogelijk dat basisfunctie niet aanwezig is</a:t>
            </a:r>
            <a:endParaRPr lang="nl-BE"/>
          </a:p>
          <a:p>
            <a:pPr lvl="2">
              <a:defRPr/>
            </a:pPr>
            <a:endParaRPr lang="nl-BE"/>
          </a:p>
          <a:p>
            <a:pPr lvl="2">
              <a:defRPr/>
            </a:pPr>
            <a:endParaRPr lang="nl-BE"/>
          </a:p>
          <a:p>
            <a:pPr lvl="1">
              <a:defRPr/>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Stappenplan BV &gt; stap 4 (IV.1.2.4)</a:t>
            </a:r>
            <a:endParaRPr lang="nl-BE" u="sng">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Tree>
    <p:extLst>
      <p:ext uri="{BB962C8B-B14F-4D97-AF65-F5344CB8AC3E}">
        <p14:creationId xmlns:p14="http://schemas.microsoft.com/office/powerpoint/2010/main" val="599052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89</a:t>
            </a:fld>
            <a:endParaRPr lang="nl-BE" sz="1100">
              <a:solidFill>
                <a:srgbClr val="105269"/>
              </a:solidFill>
            </a:endParaRPr>
          </a:p>
        </p:txBody>
      </p:sp>
      <p:sp>
        <p:nvSpPr>
          <p:cNvPr id="5" name="Titel 4">
            <a:extLst>
              <a:ext uri="{FF2B5EF4-FFF2-40B4-BE49-F238E27FC236}">
                <a16:creationId xmlns:a16="http://schemas.microsoft.com/office/drawing/2014/main" id="{FAE48347-81C1-4DF6-A375-852D8A9AAAB8}"/>
              </a:ext>
            </a:extLst>
          </p:cNvPr>
          <p:cNvSpPr>
            <a:spLocks noGrp="1"/>
          </p:cNvSpPr>
          <p:nvPr>
            <p:ph type="title"/>
          </p:nvPr>
        </p:nvSpPr>
        <p:spPr>
          <a:xfrm>
            <a:off x="539552" y="548680"/>
            <a:ext cx="8352928" cy="1080120"/>
          </a:xfrm>
        </p:spPr>
        <p:txBody>
          <a:bodyPr/>
          <a:lstStyle/>
          <a:p>
            <a:pPr algn="l"/>
            <a:r>
              <a:rPr lang="nl-BE"/>
              <a:t>Basisfunctie</a:t>
            </a: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a:xfrm>
            <a:off x="539552" y="1628800"/>
            <a:ext cx="8352928" cy="4248472"/>
          </a:xfrm>
        </p:spPr>
        <p:txBody>
          <a:bodyPr/>
          <a:lstStyle/>
          <a:p>
            <a:r>
              <a:rPr lang="nl-BE"/>
              <a:t>Voorbeelden van ruimten die een basisfunctie kunnen huisvesten:</a:t>
            </a:r>
          </a:p>
          <a:p>
            <a:pPr lvl="1">
              <a:defRPr/>
            </a:pPr>
            <a:r>
              <a:rPr lang="nl-BE"/>
              <a:t>Ruimte zonder sanitair meubilair maar met aansluitingen voor watertoevoer en/of waterafvoer </a:t>
            </a:r>
            <a:r>
              <a:rPr lang="nl-BE">
                <a:sym typeface="Wingdings" panose="05000000000000000000" pitchFamily="2" charset="2"/>
              </a:rPr>
              <a:t> </a:t>
            </a:r>
            <a:r>
              <a:rPr lang="nl-BE"/>
              <a:t>badkamer, keuken of toilet </a:t>
            </a:r>
          </a:p>
          <a:p>
            <a:pPr lvl="1">
              <a:defRPr/>
            </a:pPr>
            <a:r>
              <a:rPr lang="nl-BE"/>
              <a:t>Ruimte met natuurlijk licht en een oppervlakte &gt; 6 m² </a:t>
            </a:r>
            <a:r>
              <a:rPr lang="nl-BE">
                <a:sym typeface="Wingdings" panose="05000000000000000000" pitchFamily="2" charset="2"/>
              </a:rPr>
              <a:t> </a:t>
            </a:r>
            <a:r>
              <a:rPr lang="nl-BE"/>
              <a:t>slaapkamer </a:t>
            </a:r>
          </a:p>
          <a:p>
            <a:pPr lvl="1">
              <a:defRPr/>
            </a:pPr>
            <a:r>
              <a:rPr lang="nl-BE"/>
              <a:t>Ruimte met natuurlijk licht en een oppervlakte &gt; 9 m² </a:t>
            </a:r>
            <a:r>
              <a:rPr lang="nl-BE">
                <a:sym typeface="Wingdings" panose="05000000000000000000" pitchFamily="2" charset="2"/>
              </a:rPr>
              <a:t></a:t>
            </a:r>
            <a:r>
              <a:rPr lang="nl-BE"/>
              <a:t> leefruimte </a:t>
            </a:r>
          </a:p>
          <a:p>
            <a:pPr lvl="1">
              <a:defRPr/>
            </a:pPr>
            <a:r>
              <a:rPr lang="nl-BE" b="1"/>
              <a:t>Let op</a:t>
            </a:r>
            <a:r>
              <a:rPr lang="nl-BE"/>
              <a:t>: Oppervlakten zijn enkel indicatief </a:t>
            </a:r>
            <a:r>
              <a:rPr lang="nl-BE">
                <a:sym typeface="Wingdings" panose="05000000000000000000" pitchFamily="2" charset="2"/>
              </a:rPr>
              <a:t> zijn</a:t>
            </a:r>
            <a:r>
              <a:rPr lang="nl-BE"/>
              <a:t> geen minimumeisen</a:t>
            </a:r>
          </a:p>
          <a:p>
            <a:pPr lvl="1"/>
            <a:endParaRPr lang="nl-BE"/>
          </a:p>
        </p:txBody>
      </p:sp>
    </p:spTree>
    <p:extLst>
      <p:ext uri="{BB962C8B-B14F-4D97-AF65-F5344CB8AC3E}">
        <p14:creationId xmlns:p14="http://schemas.microsoft.com/office/powerpoint/2010/main" val="273653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7A3F709-DDD6-4A1C-A83B-BCB567E4CB26}"/>
              </a:ext>
            </a:extLst>
          </p:cNvPr>
          <p:cNvSpPr>
            <a:spLocks noGrp="1"/>
          </p:cNvSpPr>
          <p:nvPr>
            <p:ph sz="half" idx="2"/>
          </p:nvPr>
        </p:nvSpPr>
        <p:spPr/>
        <p:txBody>
          <a:bodyPr/>
          <a:lstStyle/>
          <a:p>
            <a:pPr marL="288000" lvl="1">
              <a:buSzPct val="90000"/>
              <a:buBlip>
                <a:blip r:embed="rId2"/>
              </a:buBlip>
              <a:defRPr/>
            </a:pPr>
            <a:r>
              <a:rPr lang="nl-BE" b="1"/>
              <a:t>Begrenzingen</a:t>
            </a:r>
          </a:p>
          <a:p>
            <a:pPr lvl="1">
              <a:defRPr/>
            </a:pPr>
            <a:r>
              <a:rPr lang="nl-BE"/>
              <a:t>Buitenomgeving (lucht)</a:t>
            </a:r>
          </a:p>
          <a:p>
            <a:pPr lvl="1">
              <a:defRPr/>
            </a:pPr>
            <a:r>
              <a:rPr lang="nl-BE"/>
              <a:t>Water</a:t>
            </a:r>
          </a:p>
          <a:p>
            <a:pPr lvl="1">
              <a:defRPr/>
            </a:pPr>
            <a:r>
              <a:rPr lang="nl-BE"/>
              <a:t>Grond</a:t>
            </a:r>
          </a:p>
          <a:p>
            <a:pPr lvl="1">
              <a:defRPr/>
            </a:pPr>
            <a:r>
              <a:rPr lang="nl-BE"/>
              <a:t>Kelders en kruipkelders</a:t>
            </a:r>
          </a:p>
          <a:p>
            <a:pPr lvl="1">
              <a:defRPr/>
            </a:pPr>
            <a:r>
              <a:rPr lang="nl-BE"/>
              <a:t>Aangrenzende Onverwarmde Ruimten (AOR)</a:t>
            </a:r>
          </a:p>
          <a:p>
            <a:pPr lvl="1">
              <a:defRPr/>
            </a:pPr>
            <a:r>
              <a:rPr lang="nl-BE"/>
              <a:t>Aangrenzende Verwarmde Ruimten (AVR) </a:t>
            </a:r>
            <a:r>
              <a:rPr lang="nl-BE">
                <a:sym typeface="Wingdings" panose="05000000000000000000" pitchFamily="2" charset="2"/>
              </a:rPr>
              <a:t> geen warmteverlies</a:t>
            </a:r>
            <a:endParaRPr lang="nl-BE"/>
          </a:p>
          <a:p>
            <a:pPr marL="288000" lvl="1">
              <a:buSzPct val="90000"/>
              <a:buBlip>
                <a:blip r:embed="rId2"/>
              </a:buBlip>
              <a:defRPr/>
            </a:pPr>
            <a:endParaRPr lang="nl-BE" b="1"/>
          </a:p>
          <a:p>
            <a:pPr lvl="1">
              <a:defRPr/>
            </a:pPr>
            <a:endParaRPr lang="nl-BE"/>
          </a:p>
          <a:p>
            <a:pPr lvl="1">
              <a:defRPr/>
            </a:pPr>
            <a:endParaRPr lang="nl-BE"/>
          </a:p>
          <a:p>
            <a:pPr marL="0" indent="0">
              <a:buNone/>
            </a:pPr>
            <a:endParaRPr lang="nl-BE"/>
          </a:p>
          <a:p>
            <a:endParaRPr lang="nl-BE"/>
          </a:p>
        </p:txBody>
      </p:sp>
      <p:sp>
        <p:nvSpPr>
          <p:cNvPr id="3" name="Titel 2">
            <a:extLst>
              <a:ext uri="{FF2B5EF4-FFF2-40B4-BE49-F238E27FC236}">
                <a16:creationId xmlns:a16="http://schemas.microsoft.com/office/drawing/2014/main" id="{0D72D8F2-5A08-407E-90B5-CCF9C283FCD1}"/>
              </a:ext>
            </a:extLst>
          </p:cNvPr>
          <p:cNvSpPr>
            <a:spLocks noGrp="1"/>
          </p:cNvSpPr>
          <p:nvPr>
            <p:ph type="title"/>
          </p:nvPr>
        </p:nvSpPr>
        <p:spPr/>
        <p:txBody>
          <a:bodyPr/>
          <a:lstStyle/>
          <a:p>
            <a:pPr algn="l"/>
            <a:r>
              <a:rPr lang="nl-BE"/>
              <a:t>Beschermde volume (BV) (IV.1)</a:t>
            </a:r>
            <a:endParaRPr lang="nl-BE">
              <a:latin typeface="+mj-lt"/>
              <a:ea typeface="Verdana" panose="020B0604030504040204" pitchFamily="34" charset="0"/>
            </a:endParaRPr>
          </a:p>
        </p:txBody>
      </p:sp>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pic>
        <p:nvPicPr>
          <p:cNvPr id="7" name="Afbeelding 6">
            <a:extLst>
              <a:ext uri="{FF2B5EF4-FFF2-40B4-BE49-F238E27FC236}">
                <a16:creationId xmlns:a16="http://schemas.microsoft.com/office/drawing/2014/main" id="{A2B33D2A-9202-4244-A241-0D4586E19894}"/>
              </a:ext>
            </a:extLst>
          </p:cNvPr>
          <p:cNvPicPr/>
          <p:nvPr/>
        </p:nvPicPr>
        <p:blipFill rotWithShape="1">
          <a:blip r:embed="rId3" cstate="print">
            <a:extLst>
              <a:ext uri="{28A0092B-C50C-407E-A947-70E740481C1C}">
                <a14:useLocalDpi xmlns:a14="http://schemas.microsoft.com/office/drawing/2010/main" val="0"/>
              </a:ext>
            </a:extLst>
          </a:blip>
          <a:srcRect l="3966" t="5962" r="3141" b="2544"/>
          <a:stretch/>
        </p:blipFill>
        <p:spPr bwMode="auto">
          <a:xfrm>
            <a:off x="2609446" y="4163453"/>
            <a:ext cx="3925107" cy="24907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3697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90</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Een verwarmde woning met alle basisfuncties heeft een kelder die niet verwarmd wordt. De kelder wordt gebruikt als logeerkamer.</a:t>
            </a:r>
          </a:p>
          <a:p>
            <a:pPr lvl="1"/>
            <a:r>
              <a:rPr lang="nl-BE"/>
              <a:t>Behoort de kelder tot het BV?</a:t>
            </a:r>
          </a:p>
          <a:p>
            <a:endParaRPr lang="nl-BE"/>
          </a:p>
          <a:p>
            <a:endParaRPr lang="nl-BE"/>
          </a:p>
          <a:p>
            <a:r>
              <a:rPr lang="nl-BE"/>
              <a:t>Een café heeft een kelder die niet verwarmd wordt. De kelder wordt gebruikt als extra zitruimte voor de klanten. </a:t>
            </a:r>
          </a:p>
          <a:p>
            <a:pPr lvl="1"/>
            <a:r>
              <a:rPr lang="nl-BE"/>
              <a:t>Behoort de kelder tot het BV?</a:t>
            </a:r>
          </a:p>
          <a:p>
            <a:pPr lvl="1"/>
            <a:endParaRPr lang="nl-BE"/>
          </a:p>
          <a:p>
            <a:pPr lvl="1"/>
            <a:endParaRPr lang="nl-BE"/>
          </a:p>
        </p:txBody>
      </p:sp>
    </p:spTree>
    <p:extLst>
      <p:ext uri="{BB962C8B-B14F-4D97-AF65-F5344CB8AC3E}">
        <p14:creationId xmlns:p14="http://schemas.microsoft.com/office/powerpoint/2010/main" val="1352630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91</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b="1"/>
              <a:t>Ja</a:t>
            </a:r>
            <a:r>
              <a:rPr lang="nl-BE"/>
              <a:t>, in beide gevallen huisvest de kelder een basisfunctie en behoort de kelder tot het BV, ook al zijn deze basisfuncties al aanwezig in de eenheid.</a:t>
            </a:r>
          </a:p>
          <a:p>
            <a:pPr lvl="1"/>
            <a:r>
              <a:rPr lang="nl-BE"/>
              <a:t>Wooneenheid: kelder is slaapkamer</a:t>
            </a:r>
          </a:p>
          <a:p>
            <a:pPr lvl="1"/>
            <a:r>
              <a:rPr lang="nl-BE"/>
              <a:t>Café (</a:t>
            </a:r>
            <a:r>
              <a:rPr lang="nl-BE" err="1"/>
              <a:t>kNR</a:t>
            </a:r>
            <a:r>
              <a:rPr lang="nl-BE"/>
              <a:t>): kelder is verbruiksruimte</a:t>
            </a:r>
          </a:p>
          <a:p>
            <a:pPr lvl="1"/>
            <a:endParaRPr lang="nl-BE"/>
          </a:p>
          <a:p>
            <a:pPr lvl="1"/>
            <a:endParaRPr lang="nl-BE"/>
          </a:p>
          <a:p>
            <a:pPr lvl="1"/>
            <a:endParaRPr lang="nl-BE"/>
          </a:p>
        </p:txBody>
      </p:sp>
    </p:spTree>
    <p:extLst>
      <p:ext uri="{BB962C8B-B14F-4D97-AF65-F5344CB8AC3E}">
        <p14:creationId xmlns:p14="http://schemas.microsoft.com/office/powerpoint/2010/main" val="21348960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92</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In een woning werden op zolder een logeerkamer met zithoek geïnstalleerd. De zolder is niet geïsoleerd.</a:t>
            </a:r>
          </a:p>
          <a:p>
            <a:pPr lvl="1"/>
            <a:r>
              <a:rPr lang="nl-BE"/>
              <a:t>Behoort de zolder tot het BV?</a:t>
            </a:r>
          </a:p>
          <a:p>
            <a:pPr lvl="1"/>
            <a:endParaRPr lang="nl-BE"/>
          </a:p>
          <a:p>
            <a:pPr lvl="1"/>
            <a:endParaRPr lang="nl-BE"/>
          </a:p>
        </p:txBody>
      </p:sp>
    </p:spTree>
    <p:extLst>
      <p:ext uri="{BB962C8B-B14F-4D97-AF65-F5344CB8AC3E}">
        <p14:creationId xmlns:p14="http://schemas.microsoft.com/office/powerpoint/2010/main" val="10989801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93</a:t>
            </a:fld>
            <a:endParaRPr lang="nl-BE" sz="11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93</a:t>
            </a:fld>
            <a:endParaRPr lang="nl-BE" sz="1100">
              <a:solidFill>
                <a:srgbClr val="105269"/>
              </a:solidFil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44" y="1407458"/>
            <a:ext cx="7800595" cy="545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al 1"/>
          <p:cNvSpPr/>
          <p:nvPr/>
        </p:nvSpPr>
        <p:spPr>
          <a:xfrm>
            <a:off x="971550" y="4436269"/>
            <a:ext cx="878681" cy="5143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p:cNvSpPr/>
          <p:nvPr/>
        </p:nvSpPr>
        <p:spPr>
          <a:xfrm>
            <a:off x="2102643" y="4429125"/>
            <a:ext cx="878681" cy="5143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757238" y="4279106"/>
            <a:ext cx="2521743" cy="98583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1759063" y="3820809"/>
            <a:ext cx="518091" cy="353943"/>
          </a:xfrm>
          <a:prstGeom prst="rect">
            <a:avLst/>
          </a:prstGeom>
        </p:spPr>
        <p:txBody>
          <a:bodyPr wrap="none">
            <a:spAutoFit/>
          </a:bodyPr>
          <a:lstStyle/>
          <a:p>
            <a:r>
              <a:rPr lang="nl-BE" sz="1700" b="1">
                <a:solidFill>
                  <a:srgbClr val="C00000"/>
                </a:solidFill>
                <a:latin typeface="Verdana" panose="020B0604030504040204" pitchFamily="34" charset="0"/>
                <a:ea typeface="Verdana" panose="020B0604030504040204" pitchFamily="34" charset="0"/>
                <a:cs typeface="Verdana" panose="020B0604030504040204" pitchFamily="34" charset="0"/>
              </a:rPr>
              <a:t>BV</a:t>
            </a:r>
            <a:endParaRPr lang="nl-NL"/>
          </a:p>
        </p:txBody>
      </p:sp>
    </p:spTree>
    <p:extLst>
      <p:ext uri="{BB962C8B-B14F-4D97-AF65-F5344CB8AC3E}">
        <p14:creationId xmlns:p14="http://schemas.microsoft.com/office/powerpoint/2010/main" val="3334840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l="5323" t="142" b="87"/>
          <a:stretch/>
        </p:blipFill>
        <p:spPr>
          <a:xfrm>
            <a:off x="0" y="1371600"/>
            <a:ext cx="2926002" cy="5481639"/>
          </a:xfrm>
          <a:prstGeom prst="rect">
            <a:avLst/>
          </a:prstGeom>
        </p:spPr>
      </p:pic>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445" y="1371600"/>
            <a:ext cx="3086100" cy="5486400"/>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375" y="1371600"/>
            <a:ext cx="3857625" cy="5486400"/>
          </a:xfrm>
          <a:prstGeom prst="rect">
            <a:avLst/>
          </a:prstGeom>
        </p:spPr>
      </p:pic>
    </p:spTree>
    <p:extLst>
      <p:ext uri="{BB962C8B-B14F-4D97-AF65-F5344CB8AC3E}">
        <p14:creationId xmlns:p14="http://schemas.microsoft.com/office/powerpoint/2010/main" val="3334840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95</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In een woning werden op zolder een logeerkamer met zithoek geïnstalleerd. </a:t>
            </a:r>
          </a:p>
          <a:p>
            <a:r>
              <a:rPr lang="nl-BE" b="1"/>
              <a:t>Oplossing</a:t>
            </a:r>
            <a:r>
              <a:rPr lang="nl-BE"/>
              <a:t>:</a:t>
            </a:r>
          </a:p>
          <a:p>
            <a:pPr lvl="1"/>
            <a:r>
              <a:rPr lang="nl-BE" b="1"/>
              <a:t>Ja</a:t>
            </a:r>
            <a:r>
              <a:rPr lang="nl-BE"/>
              <a:t>, de niet-geïsoleerde zolder huisvest de basisfuncties ‘slaapkamer’ en ‘leefruimte’ en behoort tot het BV van de wooneenheid.</a:t>
            </a:r>
          </a:p>
          <a:p>
            <a:pPr lvl="1"/>
            <a:endParaRPr lang="nl-BE"/>
          </a:p>
          <a:p>
            <a:pPr lvl="1"/>
            <a:endParaRPr lang="nl-BE"/>
          </a:p>
          <a:p>
            <a:pPr lvl="1"/>
            <a:endParaRPr lang="nl-BE"/>
          </a:p>
        </p:txBody>
      </p:sp>
      <p:pic>
        <p:nvPicPr>
          <p:cNvPr id="3" name="Afbeelding 2" descr="Afbeelding met schermafbeelding&#10;&#10;Automatisch gegenereerde beschrijving">
            <a:extLst>
              <a:ext uri="{FF2B5EF4-FFF2-40B4-BE49-F238E27FC236}">
                <a16:creationId xmlns:a16="http://schemas.microsoft.com/office/drawing/2014/main" id="{23FAF01A-7EF5-4782-8C48-4AE85646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733" y="3807197"/>
            <a:ext cx="4901079" cy="2844006"/>
          </a:xfrm>
          <a:prstGeom prst="rect">
            <a:avLst/>
          </a:prstGeom>
        </p:spPr>
      </p:pic>
      <p:sp>
        <p:nvSpPr>
          <p:cNvPr id="4" name="Rechthoek 3">
            <a:extLst>
              <a:ext uri="{FF2B5EF4-FFF2-40B4-BE49-F238E27FC236}">
                <a16:creationId xmlns:a16="http://schemas.microsoft.com/office/drawing/2014/main" id="{A3FF6457-BCC6-4A6A-80BF-3006FEA7CE39}"/>
              </a:ext>
            </a:extLst>
          </p:cNvPr>
          <p:cNvSpPr/>
          <p:nvPr/>
        </p:nvSpPr>
        <p:spPr>
          <a:xfrm>
            <a:off x="4676503" y="4265962"/>
            <a:ext cx="1611085" cy="269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C6999D6D-B24A-4901-B42D-8849ED8A2200}"/>
              </a:ext>
            </a:extLst>
          </p:cNvPr>
          <p:cNvSpPr/>
          <p:nvPr/>
        </p:nvSpPr>
        <p:spPr>
          <a:xfrm>
            <a:off x="4676503" y="4779821"/>
            <a:ext cx="1611085" cy="3395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38505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96</a:t>
            </a:fld>
            <a:endParaRPr lang="nl-BE" sz="1100">
              <a:solidFill>
                <a:srgbClr val="105269"/>
              </a:solidFill>
            </a:endParaRPr>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327" y="2285664"/>
            <a:ext cx="4527138" cy="3831147"/>
          </a:xfrm>
          <a:prstGeom prst="rect">
            <a:avLst/>
          </a:prstGeom>
        </p:spPr>
      </p:pic>
      <p:sp>
        <p:nvSpPr>
          <p:cNvPr id="3" name="Tijdelijke aanduiding voor inhoud 2">
            <a:extLst>
              <a:ext uri="{FF2B5EF4-FFF2-40B4-BE49-F238E27FC236}">
                <a16:creationId xmlns:a16="http://schemas.microsoft.com/office/drawing/2014/main" id="{4CF884C5-B033-44BB-AA59-6D90DDBE91EE}"/>
              </a:ext>
            </a:extLst>
          </p:cNvPr>
          <p:cNvSpPr>
            <a:spLocks noGrp="1"/>
          </p:cNvSpPr>
          <p:nvPr>
            <p:ph sz="half" idx="2"/>
          </p:nvPr>
        </p:nvSpPr>
        <p:spPr/>
        <p:txBody>
          <a:bodyPr/>
          <a:lstStyle/>
          <a:p>
            <a:r>
              <a:rPr lang="nl-BE"/>
              <a:t>In een restaurant bevinden de toiletten zich in de kelder?</a:t>
            </a:r>
          </a:p>
          <a:p>
            <a:pPr lvl="1"/>
            <a:r>
              <a:rPr lang="nl-BE"/>
              <a:t>Behoort kelder tot het BV?</a:t>
            </a:r>
          </a:p>
        </p:txBody>
      </p:sp>
      <p:sp>
        <p:nvSpPr>
          <p:cNvPr id="18" name="Rechthoek 17">
            <a:extLst>
              <a:ext uri="{FF2B5EF4-FFF2-40B4-BE49-F238E27FC236}">
                <a16:creationId xmlns:a16="http://schemas.microsoft.com/office/drawing/2014/main" id="{54E79653-9A49-42DC-A9DF-9F4279AB6BD6}"/>
              </a:ext>
            </a:extLst>
          </p:cNvPr>
          <p:cNvSpPr/>
          <p:nvPr/>
        </p:nvSpPr>
        <p:spPr>
          <a:xfrm>
            <a:off x="1177795" y="4514858"/>
            <a:ext cx="2707788" cy="10006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42B8AB9-6738-403C-B8C1-269BCE36A995}"/>
              </a:ext>
            </a:extLst>
          </p:cNvPr>
          <p:cNvSpPr txBox="1"/>
          <p:nvPr/>
        </p:nvSpPr>
        <p:spPr>
          <a:xfrm>
            <a:off x="1177795" y="4553511"/>
            <a:ext cx="2908663" cy="923330"/>
          </a:xfrm>
          <a:prstGeom prst="rect">
            <a:avLst/>
          </a:prstGeom>
          <a:noFill/>
        </p:spPr>
        <p:txBody>
          <a:bodyPr wrap="square" rtlCol="0">
            <a:spAutoFit/>
          </a:bodyPr>
          <a:lstStyle/>
          <a:p>
            <a:r>
              <a:rPr lang="nl-BE"/>
              <a:t>Toiletten in kelder toegankelijk via bar van het restaurant</a:t>
            </a:r>
          </a:p>
        </p:txBody>
      </p:sp>
      <p:sp>
        <p:nvSpPr>
          <p:cNvPr id="5" name="Pijl: rechts 4">
            <a:extLst>
              <a:ext uri="{FF2B5EF4-FFF2-40B4-BE49-F238E27FC236}">
                <a16:creationId xmlns:a16="http://schemas.microsoft.com/office/drawing/2014/main" id="{094AAE55-BC05-440F-B470-E591AC316873}"/>
              </a:ext>
            </a:extLst>
          </p:cNvPr>
          <p:cNvSpPr/>
          <p:nvPr/>
        </p:nvSpPr>
        <p:spPr>
          <a:xfrm>
            <a:off x="3885583" y="4882518"/>
            <a:ext cx="2628428" cy="265314"/>
          </a:xfrm>
          <a:prstGeom prst="rightArrow">
            <a:avLst/>
          </a:prstGeom>
          <a:solidFill>
            <a:schemeClr val="bg1"/>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34840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 en dianummer">
            <a:extLst>
              <a:ext uri="{FF2B5EF4-FFF2-40B4-BE49-F238E27FC236}">
                <a16:creationId xmlns:a16="http://schemas.microsoft.com/office/drawing/2014/main" id="{7C1890A4-CF73-4262-8353-5552244C9F1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97</a:t>
            </a:fld>
            <a:endParaRPr lang="nl-BE" sz="1100">
              <a:solidFill>
                <a:srgbClr val="105269"/>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643" y="2581745"/>
            <a:ext cx="47910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04199">
            <a:off x="4773794" y="2880218"/>
            <a:ext cx="246697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JL-OMLAAG 15"/>
          <p:cNvSpPr/>
          <p:nvPr/>
        </p:nvSpPr>
        <p:spPr>
          <a:xfrm rot="10102096">
            <a:off x="4065739" y="3733873"/>
            <a:ext cx="288032" cy="432048"/>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p:nvPr/>
        </p:nvSpPr>
        <p:spPr>
          <a:xfrm rot="20812246">
            <a:off x="4219438" y="3956839"/>
            <a:ext cx="3640689" cy="21297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CF884C5-B033-44BB-AA59-6D90DDBE91EE}"/>
              </a:ext>
            </a:extLst>
          </p:cNvPr>
          <p:cNvSpPr>
            <a:spLocks noGrp="1"/>
          </p:cNvSpPr>
          <p:nvPr>
            <p:ph sz="half" idx="2"/>
          </p:nvPr>
        </p:nvSpPr>
        <p:spPr/>
        <p:txBody>
          <a:bodyPr/>
          <a:lstStyle/>
          <a:p>
            <a:r>
              <a:rPr lang="nl-BE"/>
              <a:t>In een restaurant bevinden de toiletten zich in de kelder?</a:t>
            </a:r>
          </a:p>
          <a:p>
            <a:pPr lvl="1"/>
            <a:r>
              <a:rPr lang="nl-BE"/>
              <a:t>Behoort kelder tot het BV?</a:t>
            </a:r>
          </a:p>
        </p:txBody>
      </p:sp>
      <p:sp>
        <p:nvSpPr>
          <p:cNvPr id="4" name="Tekstvak 3">
            <a:extLst>
              <a:ext uri="{FF2B5EF4-FFF2-40B4-BE49-F238E27FC236}">
                <a16:creationId xmlns:a16="http://schemas.microsoft.com/office/drawing/2014/main" id="{02070E17-5EEB-4D1E-AB87-F951BF80C63C}"/>
              </a:ext>
            </a:extLst>
          </p:cNvPr>
          <p:cNvSpPr txBox="1"/>
          <p:nvPr/>
        </p:nvSpPr>
        <p:spPr>
          <a:xfrm>
            <a:off x="1981941" y="3149423"/>
            <a:ext cx="1992251" cy="369332"/>
          </a:xfrm>
          <a:prstGeom prst="rect">
            <a:avLst/>
          </a:prstGeom>
          <a:noFill/>
        </p:spPr>
        <p:txBody>
          <a:bodyPr wrap="square" rtlCol="0">
            <a:spAutoFit/>
          </a:bodyPr>
          <a:lstStyle/>
          <a:p>
            <a:r>
              <a:rPr lang="nl-BE"/>
              <a:t>gelijkvloers</a:t>
            </a:r>
          </a:p>
        </p:txBody>
      </p:sp>
      <p:sp>
        <p:nvSpPr>
          <p:cNvPr id="18" name="Tekstvak 17">
            <a:extLst>
              <a:ext uri="{FF2B5EF4-FFF2-40B4-BE49-F238E27FC236}">
                <a16:creationId xmlns:a16="http://schemas.microsoft.com/office/drawing/2014/main" id="{6CE3BB8E-D25F-4A42-9028-03AEC9F4F006}"/>
              </a:ext>
            </a:extLst>
          </p:cNvPr>
          <p:cNvSpPr txBox="1"/>
          <p:nvPr/>
        </p:nvSpPr>
        <p:spPr>
          <a:xfrm>
            <a:off x="2032888" y="5220074"/>
            <a:ext cx="1992251" cy="369332"/>
          </a:xfrm>
          <a:prstGeom prst="rect">
            <a:avLst/>
          </a:prstGeom>
          <a:noFill/>
        </p:spPr>
        <p:txBody>
          <a:bodyPr wrap="square" rtlCol="0">
            <a:spAutoFit/>
          </a:bodyPr>
          <a:lstStyle/>
          <a:p>
            <a:r>
              <a:rPr lang="nl-BE"/>
              <a:t>kelder</a:t>
            </a:r>
          </a:p>
        </p:txBody>
      </p:sp>
    </p:spTree>
    <p:extLst>
      <p:ext uri="{BB962C8B-B14F-4D97-AF65-F5344CB8AC3E}">
        <p14:creationId xmlns:p14="http://schemas.microsoft.com/office/powerpoint/2010/main" val="23466432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98</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E74BC59B-0A6C-4A62-B2C2-3B1CCD7925C9}"/>
              </a:ext>
            </a:extLst>
          </p:cNvPr>
          <p:cNvSpPr>
            <a:spLocks noGrp="1"/>
          </p:cNvSpPr>
          <p:nvPr>
            <p:ph sz="half" idx="2"/>
          </p:nvPr>
        </p:nvSpPr>
        <p:spPr/>
        <p:txBody>
          <a:bodyPr/>
          <a:lstStyle/>
          <a:p>
            <a:r>
              <a:rPr lang="nl-BE"/>
              <a:t>In een restaurant bevinden de toiletten zich in de kelder? </a:t>
            </a:r>
          </a:p>
          <a:p>
            <a:r>
              <a:rPr lang="nl-BE" b="1"/>
              <a:t>Oplossing</a:t>
            </a:r>
            <a:r>
              <a:rPr lang="nl-BE"/>
              <a:t>:</a:t>
            </a:r>
          </a:p>
          <a:p>
            <a:pPr lvl="1"/>
            <a:r>
              <a:rPr lang="nl-BE" b="1"/>
              <a:t>Ja</a:t>
            </a:r>
            <a:r>
              <a:rPr lang="nl-BE"/>
              <a:t>, de kelder huisvest de basisfuncties ‘toiletten’ en behoort tot het BV van het restaurant.</a:t>
            </a:r>
          </a:p>
          <a:p>
            <a:pPr lvl="1"/>
            <a:endParaRPr lang="nl-BE"/>
          </a:p>
          <a:p>
            <a:pPr lvl="1"/>
            <a:endParaRPr lang="nl-BE"/>
          </a:p>
          <a:p>
            <a:pPr lvl="1"/>
            <a:endParaRPr lang="nl-BE"/>
          </a:p>
        </p:txBody>
      </p:sp>
      <p:pic>
        <p:nvPicPr>
          <p:cNvPr id="5" name="Afbeelding 4" descr="Afbeelding met vogel&#10;&#10;Automatisch gegenereerde beschrijving">
            <a:extLst>
              <a:ext uri="{FF2B5EF4-FFF2-40B4-BE49-F238E27FC236}">
                <a16:creationId xmlns:a16="http://schemas.microsoft.com/office/drawing/2014/main" id="{C821D5B2-D3FE-47D1-8295-C017B5DF5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772" y="3343425"/>
            <a:ext cx="5887896" cy="1463658"/>
          </a:xfrm>
          <a:prstGeom prst="rect">
            <a:avLst/>
          </a:prstGeom>
        </p:spPr>
      </p:pic>
      <p:sp>
        <p:nvSpPr>
          <p:cNvPr id="7" name="Rechthoek 6">
            <a:extLst>
              <a:ext uri="{FF2B5EF4-FFF2-40B4-BE49-F238E27FC236}">
                <a16:creationId xmlns:a16="http://schemas.microsoft.com/office/drawing/2014/main" id="{B813C601-BA16-4E15-8F99-4EE79F57468D}"/>
              </a:ext>
            </a:extLst>
          </p:cNvPr>
          <p:cNvSpPr/>
          <p:nvPr/>
        </p:nvSpPr>
        <p:spPr>
          <a:xfrm>
            <a:off x="3743661" y="4075254"/>
            <a:ext cx="1891553" cy="3796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984389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D80D6CC-B6BF-421B-B960-37375B02A4F9}"/>
              </a:ext>
            </a:extLst>
          </p:cNvPr>
          <p:cNvPicPr>
            <a:picLocks noChangeAspect="1"/>
          </p:cNvPicPr>
          <p:nvPr/>
        </p:nvPicPr>
        <p:blipFill>
          <a:blip r:embed="rId2"/>
          <a:stretch>
            <a:fillRect/>
          </a:stretch>
        </p:blipFill>
        <p:spPr>
          <a:xfrm>
            <a:off x="1970830" y="99000"/>
            <a:ext cx="5202339" cy="6660000"/>
          </a:xfrm>
          <a:prstGeom prst="rect">
            <a:avLst/>
          </a:prstGeom>
        </p:spPr>
      </p:pic>
      <p:sp>
        <p:nvSpPr>
          <p:cNvPr id="4" name="Rectangle 2">
            <a:extLst>
              <a:ext uri="{FF2B5EF4-FFF2-40B4-BE49-F238E27FC236}">
                <a16:creationId xmlns:a16="http://schemas.microsoft.com/office/drawing/2014/main" id="{C8C6A66C-7451-4367-9AA9-50E33A62D0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6" name="Rectangle 4">
            <a:extLst>
              <a:ext uri="{FF2B5EF4-FFF2-40B4-BE49-F238E27FC236}">
                <a16:creationId xmlns:a16="http://schemas.microsoft.com/office/drawing/2014/main" id="{AD635EBA-D563-4462-A4C3-75FD4001965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3" name="Rechthoek 2">
            <a:extLst>
              <a:ext uri="{FF2B5EF4-FFF2-40B4-BE49-F238E27FC236}">
                <a16:creationId xmlns:a16="http://schemas.microsoft.com/office/drawing/2014/main" id="{E28E65C4-D4C1-4DF8-B06F-8B3CBF15212E}"/>
              </a:ext>
            </a:extLst>
          </p:cNvPr>
          <p:cNvSpPr/>
          <p:nvPr/>
        </p:nvSpPr>
        <p:spPr>
          <a:xfrm>
            <a:off x="2048434" y="4824981"/>
            <a:ext cx="5047129" cy="1913705"/>
          </a:xfrm>
          <a:prstGeom prst="rect">
            <a:avLst/>
          </a:prstGeom>
          <a:no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8927859"/>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9" ma:contentTypeDescription="" ma:contentTypeScope="" ma:versionID="dd9a5a67857d12ddadb8272983190455">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75dadc6ab0957365005acb7a4906281"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4"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167;#2024|745ccb64-ecb9-4e75-93e6-2266c2d9779b"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3c277276-2e92-4ca5-b245-9649b52fab95</TermId>
        </TermInfo>
      </Term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4f534d97-444d-42f0-b631-03d6216b7578</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59796ae8-e8bd-441c-ad91-4436b8cbc15f</TermId>
        </TermInfo>
      </Terms>
    </o64c163da4194d2da901314b913c9962>
    <Jaar_x0020_REG_x0020_ODV xmlns="3bac7649-eb37-460d-9f8a-9ca85f036e36">2021</Jaar_x0020_REG_x0020_ODV>
    <TaxCatchAll xmlns="9a9ec0f0-7796-43d0-ac1f-4c8c46ee0bd1">
      <Value>900</Value>
      <Value>420</Value>
      <Value>282</Value>
      <Value>281</Value>
      <Value>313</Value>
    </TaxCatchAll>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afffb9f0-e9e8-4270-afb3-c6957e4ec211</TermId>
        </TermInfo>
      </Terms>
    </cf6c9fb545af48f7a36995ecbde93006>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f9e32dab-b6df-4b9e-ba61-a8f7721f2182</TermId>
        </TermInfo>
      </Terms>
    </gfbc9fa463924f638e13122842d4754a>
    <_dlc_DocId xmlns="3bac7649-eb37-460d-9f8a-9ca85f036e36">CNSPRC6EMTMN-1624825353-76765</_dlc_DocId>
    <_dlc_DocIdUrl xmlns="3bac7649-eb37-460d-9f8a-9ca85f036e36">
      <Url>https://vlaamseoverheid.sharepoint.com/sites/vea-intern/_layouts/15/DocIdRedir.aspx?ID=CNSPRC6EMTMN-1624825353-76765</Url>
      <Description>CNSPRC6EMTMN-1624825353-76765</Description>
    </_dlc_DocIdUrl>
    <Gevalideerd xmlns="8c9d9997-d67c-42a9-91b6-82cf79a793c3">false</Gevalideerd>
    <Datum xmlns="8c9d9997-d67c-42a9-91b6-82cf79a793c3" xsi:nil="true"/>
    <lcf76f155ced4ddcb4097134ff3c332f xmlns="8c9d9997-d67c-42a9-91b6-82cf79a793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07F9D20-8985-4115-9D39-4233D44FF2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9d9997-d67c-42a9-91b6-82cf79a793c3"/>
    <ds:schemaRef ds:uri="3bac7649-eb37-460d-9f8a-9ca85f036e36"/>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99C3A1-C2FB-480D-9768-70EC1184AD3B}">
  <ds:schemaRefs>
    <ds:schemaRef ds:uri="http://schemas.microsoft.com/sharepoint/events"/>
  </ds:schemaRefs>
</ds:datastoreItem>
</file>

<file path=customXml/itemProps3.xml><?xml version="1.0" encoding="utf-8"?>
<ds:datastoreItem xmlns:ds="http://schemas.openxmlformats.org/officeDocument/2006/customXml" ds:itemID="{F945DA40-C0EF-458A-9F9F-4BFB03218DCE}">
  <ds:schemaRefs>
    <ds:schemaRef ds:uri="http://schemas.microsoft.com/sharepoint/v3/contenttype/forms"/>
  </ds:schemaRefs>
</ds:datastoreItem>
</file>

<file path=customXml/itemProps4.xml><?xml version="1.0" encoding="utf-8"?>
<ds:datastoreItem xmlns:ds="http://schemas.openxmlformats.org/officeDocument/2006/customXml" ds:itemID="{3DC11430-0D7F-4219-B0D1-884AA780045D}">
  <ds:schemaRefs>
    <ds:schemaRef ds:uri="http://schemas.microsoft.com/office/2006/metadata/properties"/>
    <ds:schemaRef ds:uri="http://schemas.microsoft.com/sharepoint/v3"/>
    <ds:schemaRef ds:uri="http://purl.org/dc/terms/"/>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3bac7649-eb37-460d-9f8a-9ca85f036e36"/>
    <ds:schemaRef ds:uri="http://purl.org/dc/elements/1.1/"/>
    <ds:schemaRef ds:uri="8c9d9997-d67c-42a9-91b6-82cf79a793c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sjabloon-VEA-GEKLEURDE-HUISJES</Template>
  <TotalTime>58</TotalTime>
  <Words>11956</Words>
  <Application>Microsoft Office PowerPoint</Application>
  <PresentationFormat>On-screen Show (4:3)</PresentationFormat>
  <Paragraphs>2018</Paragraphs>
  <Slides>260</Slides>
  <Notes>0</Notes>
  <HiddenSlides>0</HiddenSlides>
  <MMClips>0</MMClips>
  <ScaleCrop>false</ScaleCrop>
  <HeadingPairs>
    <vt:vector size="4" baseType="variant">
      <vt:variant>
        <vt:lpstr>Theme</vt:lpstr>
      </vt:variant>
      <vt:variant>
        <vt:i4>2</vt:i4>
      </vt:variant>
      <vt:variant>
        <vt:lpstr>Slide Titles</vt:lpstr>
      </vt:variant>
      <vt:variant>
        <vt:i4>260</vt:i4>
      </vt:variant>
    </vt:vector>
  </HeadingPairs>
  <TitlesOfParts>
    <vt:vector size="262" baseType="lpstr">
      <vt:lpstr>VEA-light-zonder-foto</vt:lpstr>
      <vt:lpstr>1_VEA-light-zonder-foto</vt:lpstr>
      <vt:lpstr>DEEL  IV: Beschermde volume Bruikbare vloeroppervlakte Gebouwschil Begrenzingen</vt:lpstr>
      <vt:lpstr>INHOUD INSPECTIEPROTOCOL  DEEL I: Inleiding DEEL II: Verzamelen van de invoergegevens DEEL III: Gegevens over de eenheid, het project en de eigenaar DEEL IV: Het beschermde volume, de bruikbare vloeroppervlakte, de gebouwschil en begrenzingen Deel V: Eigenschappen gebouwschil Deel VI: Ruimteverwarming Deel VII: Koeling Deel VIII: Sanitair warm water Deel IX: Ventilatie Deel X: Zonne-energie Deel XI: Verlichting</vt:lpstr>
      <vt:lpstr>EPC-pedia: uitgewerkte cases </vt:lpstr>
      <vt:lpstr>DEEL IV: INHOUD </vt:lpstr>
      <vt:lpstr>Beschermde volume (BV) (IV.1)</vt:lpstr>
      <vt:lpstr>BV bij eenheden</vt:lpstr>
      <vt:lpstr>BV bij gemeenschappelijke delen = BV gebouw</vt:lpstr>
      <vt:lpstr>Beschermde volume (BV) (IV.1)</vt:lpstr>
      <vt:lpstr>Beschermde volume (BV) (IV.1)</vt:lpstr>
      <vt:lpstr>Beschermde volume (BV) (IV.1)</vt:lpstr>
      <vt:lpstr>Beschermde volume (BV) (IV.1)</vt:lpstr>
      <vt:lpstr>Beschermde volume (BV) (IV.1)</vt:lpstr>
      <vt:lpstr>BV bepalen bij eenheden (IV.1.2.1)</vt:lpstr>
      <vt:lpstr>BV bepalen bij eenheden (IV.1.2.1)</vt:lpstr>
      <vt:lpstr>BV bepalen bij eenheden (IV.1.2.1)</vt:lpstr>
      <vt:lpstr>BV bepalen bij gemeenschappelijke delen van een appartementsgebouw (IV.1.2.2)</vt:lpstr>
      <vt:lpstr>Ruimten die niet zijn opgenomen in het BV (IV.1.2.3)</vt:lpstr>
      <vt:lpstr>Stappenplan voor de bepaling van het BV (IV.1.2.4)</vt:lpstr>
      <vt:lpstr>PowerPoint Presentation</vt:lpstr>
      <vt:lpstr>Stappenplan BV (IV.1.2.4)</vt:lpstr>
      <vt:lpstr>Permanente openingen (VI.1.1.6)</vt:lpstr>
      <vt:lpstr>Permanente openingen (VI.1.1.6)</vt:lpstr>
      <vt:lpstr>Niet-permanente openingen (VI.1.1.6)</vt:lpstr>
      <vt:lpstr>Niet-permanente openingen (VI.1.1.6)</vt:lpstr>
      <vt:lpstr>Afsluiting (IV.1.1.8)</vt:lpstr>
      <vt:lpstr>Afsluiting (IV.1.1.8)</vt:lpstr>
      <vt:lpstr>Oneigenlijke openingen (IV.1.1.7)</vt:lpstr>
      <vt:lpstr>Oneigenlijke openingen (IV.1.1.7)</vt:lpstr>
      <vt:lpstr>PowerPoint Presentation</vt:lpstr>
      <vt:lpstr>Stappenplan BV &gt; stap 1 (IV.1.2.4)</vt:lpstr>
      <vt:lpstr>Stappenplan BV &gt; stap 1 (IV.1.2.4)</vt:lpstr>
      <vt:lpstr>Stappenplan BV &gt; stap 1 (IV.1.2.4)</vt:lpstr>
      <vt:lpstr>Stappenplan BV &gt; stap 1 (IV.1.2.4)</vt:lpstr>
      <vt:lpstr>Stappenplan BV &gt; stap 1 (IV.1.2.4)</vt:lpstr>
      <vt:lpstr>Warmteafgiftetoestellen </vt:lpstr>
      <vt:lpstr>Warmteafgiftetoestellen</vt:lpstr>
      <vt:lpstr>Stappenplan BV &gt; stap 1 (IV.1.1.10)</vt:lpstr>
      <vt:lpstr>Gebouw gebonden afgifte- toestel (IV.1.1.9)</vt:lpstr>
      <vt:lpstr>Gebouw gebonden afgifte- toestel</vt:lpstr>
      <vt:lpstr>Gebouw gebonden afgifte- toestel</vt:lpstr>
      <vt:lpstr>Stappenplan BV &gt; stap 1 (IV.1.2.4)</vt:lpstr>
      <vt:lpstr>Sfeerverwarming: voorbeelden</vt:lpstr>
      <vt:lpstr>Stappenplan BV &gt; stap 1 (IV.1.2.4)</vt:lpstr>
      <vt:lpstr>Stappenplan BV &gt; stap 1 (IV.1.2.4)</vt:lpstr>
      <vt:lpstr>Stappenplan BV &gt; stap 1 (IV.1.2.4)</vt:lpstr>
      <vt:lpstr>PowerPoint Presentation</vt:lpstr>
      <vt:lpstr>PowerPoint Presentation</vt:lpstr>
      <vt:lpstr>PowerPoint Presentation</vt:lpstr>
      <vt:lpstr>PowerPoint Presentation</vt:lpstr>
      <vt:lpstr>PowerPoint Presentation</vt:lpstr>
      <vt:lpstr>PowerPoint Presentation</vt:lpstr>
      <vt:lpstr>Stappenplan BV &gt; stap 2 (IV.1.2.4)</vt:lpstr>
      <vt:lpstr>Stappenplan BV &gt; stap 2 (IV.1.2.4)</vt:lpstr>
      <vt:lpstr>Stappenplan BV &gt; stap 2 (IV.1.2.4)</vt:lpstr>
      <vt:lpstr>Winddicht</vt:lpstr>
      <vt:lpstr>Winddicht</vt:lpstr>
      <vt:lpstr>Winddicht</vt:lpstr>
      <vt:lpstr>Winddicht</vt:lpstr>
      <vt:lpstr>Winddicht</vt:lpstr>
      <vt:lpstr>PowerPoint Presentation</vt:lpstr>
      <vt:lpstr>Stappenplan BV &gt; stap 3 (IV.1.2.4)</vt:lpstr>
      <vt:lpstr>Stappenplan BV &gt; stap 3 (IV.1.2.4)</vt:lpstr>
      <vt:lpstr>Stappenplan BV &gt; stap 3 (IV.1.2.4)</vt:lpstr>
      <vt:lpstr>Stappenplan BV &gt; stap 3 (IV.1.2.4)</vt:lpstr>
      <vt:lpstr>Thermisch beschermd</vt:lpstr>
      <vt:lpstr>Stappenplan BV &gt; stap 3 (IV.1.2.4)</vt:lpstr>
      <vt:lpstr>Stappenplan BV &gt; stap 3 (IV.1.2.4)</vt:lpstr>
      <vt:lpstr>Stappenplan BV &gt; stap 3 (IV.1.2.4)</vt:lpstr>
      <vt:lpstr>Stappenplan BV &gt; stap 3 (IV.1.2.4)</vt:lpstr>
      <vt:lpstr>Stappenplan BV &gt; stap 3 (IV.1.2.4)</vt:lpstr>
      <vt:lpstr>Stappenplan BV &gt; stap 3 (IV.1.2.4)</vt:lpstr>
      <vt:lpstr>Stappenplan BV &gt; stap 3 (IV.1.2.4)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Stappenplan BV &gt; stap 4 (IV.1.2.4)</vt:lpstr>
      <vt:lpstr>Stappenplan BV &gt; stap 4 (IV.1.2.4)</vt:lpstr>
      <vt:lpstr>Stappenplan BV &gt; stap 4 (IV.1.2.4)</vt:lpstr>
      <vt:lpstr>Stappenplan BV &gt; stap 4 (IV.1.2.4)</vt:lpstr>
      <vt:lpstr>Stappenplan BV &gt; stap 4 (IV.1.2.4)</vt:lpstr>
      <vt:lpstr>Basisfunctie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Stappenplan BV &gt; stap 5 (IV.1.2.4)</vt:lpstr>
      <vt:lpstr>Stappenplan BV &gt; stap 5 (IV.1.2.4)</vt:lpstr>
      <vt:lpstr>Stappenplan BV &gt; stap 5 (IV.1.2.4)</vt:lpstr>
      <vt:lpstr>Stappenplan BV &gt; stap 5 (IV.1.2.4)</vt:lpstr>
      <vt:lpstr>Stappenplan BV &gt; stap 5 (IV.1.2.4)</vt:lpstr>
      <vt:lpstr>Stappenplan BV &gt; stap 5 (IV.1.2.4)</vt:lpstr>
      <vt:lpstr>Stappenplan BV &gt; stap 5 (IV.1.2.4)</vt:lpstr>
      <vt:lpstr>Stappenplan BV &gt; stap 5 (IV.1.2.4)</vt:lpstr>
      <vt:lpstr>Stappenplan BV &gt; stap 5 (IV.1.2.4)</vt:lpstr>
      <vt:lpstr>PowerPoint Presentation</vt:lpstr>
      <vt:lpstr>PowerPoint Presentation</vt:lpstr>
      <vt:lpstr>PowerPoint Presentation</vt:lpstr>
      <vt:lpstr>PowerPoint Presentation</vt:lpstr>
      <vt:lpstr>PowerPoint Presentation</vt:lpstr>
      <vt:lpstr>Zolderruimte van een appartementsgebouw (IV.1.2.7.6.1)</vt:lpstr>
      <vt:lpstr>Zolderruimte van een appartementsgebouw (IV.1.2.7.6.1)</vt:lpstr>
      <vt:lpstr>Andere zolders (IV.1.2.7.6.2)</vt:lpstr>
      <vt:lpstr>Zijdelingse daktip van een appartementsgebouw (IV.1.2.7.7)</vt:lpstr>
      <vt:lpstr>Stappenplan BV &gt; uitzonderingen</vt:lpstr>
      <vt:lpstr>Stappenplan BV &gt; uitzonderingen</vt:lpstr>
      <vt:lpstr>Stappenplan BV &gt; uitzonderingen</vt:lpstr>
      <vt:lpstr>Stappenplan BV &gt; uitzonderingen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Berekenen van het BV (IV.1.2.8)</vt:lpstr>
      <vt:lpstr>Aannamen voor de dikte van de schildelen (IV.1.2.9)</vt:lpstr>
      <vt:lpstr>Aannamen voor de dikte van muren</vt:lpstr>
      <vt:lpstr>Aannamen voor de dikte van de schildelen (IV.1.2.9)</vt:lpstr>
      <vt:lpstr>Aannamen voor de dikte van de schildelen (IV.1.2.9)</vt:lpstr>
      <vt:lpstr>Vereenvoudigingen (IV.1.2.10)</vt:lpstr>
      <vt:lpstr>Vereenvoudigingen (IV.1.2.10)</vt:lpstr>
      <vt:lpstr>Vereenvoudigingen</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Vereenvoudigingen (IV.1.2.10)</vt:lpstr>
      <vt:lpstr>DEEL IV: INHOUD </vt:lpstr>
      <vt:lpstr>Bruikbare vloeroppervlakte (BVO) (IV.2)</vt:lpstr>
      <vt:lpstr>Bruikbare vloeroppervlakte (BVO) (IV.2)</vt:lpstr>
      <vt:lpstr>Bruikbare vloeroppervlakte (BVO) (IV.2)</vt:lpstr>
      <vt:lpstr>Berekenen van de BVO (IV.2.2)</vt:lpstr>
      <vt:lpstr>Berekenen van de BVO (IV.2.2)</vt:lpstr>
      <vt:lpstr>Berekenen van de BVO (IV.2.2)</vt:lpstr>
      <vt:lpstr>Berekenen van de BVO (IV.2.2)</vt:lpstr>
      <vt:lpstr>Berekenen van de BVO (IV.2.2)</vt:lpstr>
      <vt:lpstr>DEEL IV: INHOUD </vt:lpstr>
      <vt:lpstr>Gebouwschil (IV.3)</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Bepalen van de schildelen (IV.3.1)</vt:lpstr>
      <vt:lpstr>Type schildeel i.f.v. de helling (IV.3.2)</vt:lpstr>
      <vt:lpstr>PowerPoint Presentation</vt:lpstr>
      <vt:lpstr>PowerPoint Presentation</vt:lpstr>
      <vt:lpstr>PowerPoint Presentation</vt:lpstr>
      <vt:lpstr>PowerPoint Presentation</vt:lpstr>
      <vt:lpstr>PowerPoint Presentation</vt:lpstr>
      <vt:lpstr>PowerPoint Presentation</vt:lpstr>
      <vt:lpstr>Begrenzingen bepalen (IV.3.3)</vt:lpstr>
      <vt:lpstr>Begrenzingen bepalen (IV.3.3)</vt:lpstr>
      <vt:lpstr>Begrenzing ‘grond’</vt:lpstr>
      <vt:lpstr>Begrenzing ‘grond’</vt:lpstr>
      <vt:lpstr>Begrenzingen bepalen (IV.3.3)</vt:lpstr>
      <vt:lpstr>Begrenzingen bepalen (IV.3.3)</vt:lpstr>
      <vt:lpstr>Begrenzingen bepalen (IV.3.3)</vt:lpstr>
      <vt:lpstr>Begrenzingen bepalen (IV.3.3)</vt:lpstr>
      <vt:lpstr>Begrenzingen bepalen (IV.3.3)</vt:lpstr>
      <vt:lpstr>Begrenzingen bepalen (IV.3.3)</vt:lpstr>
      <vt:lpstr>Begrenzingen bepalen (IV.3.3)</vt:lpstr>
      <vt:lpstr>Begrenzingen ‘buiten’</vt:lpstr>
      <vt:lpstr>Begrenzingen bepalen (IV.3.3)</vt:lpstr>
      <vt:lpstr>Begrenzingen bepalen (IV.3.3)</vt:lpstr>
      <vt:lpstr>Schildelen berekenen (IV.3.4)</vt:lpstr>
      <vt:lpstr>Schildelen berekenen (IV.3.4)</vt:lpstr>
      <vt:lpstr>Schildelen berekenen - Gevels (IV.3.4.1)</vt:lpstr>
      <vt:lpstr>Schildelen berekenen - Gevels (IV.3.4.1)</vt:lpstr>
      <vt:lpstr>Schildelen berekenen - Gevels (IV.3.4.1)</vt:lpstr>
      <vt:lpstr>Schildelen berekenen - Gevels (IV.3.4.1)</vt:lpstr>
      <vt:lpstr>Schildelen berekenen - Gevels (IV.3.4.1)</vt:lpstr>
      <vt:lpstr>Schildelen berekenen - Gevels (IV.3.4.1)</vt:lpstr>
      <vt:lpstr>Schildelen berekenen - Gevels (IV.3.4.1)</vt:lpstr>
      <vt:lpstr>Schildelen berekenen - Gevels (IV.3.4.1)</vt:lpstr>
      <vt:lpstr>Schildelen berekenen - Vloeren (IV.3.4.2)</vt:lpstr>
      <vt:lpstr>Schildelen berekenen - Vloeren (IV.3.4.2)</vt:lpstr>
      <vt:lpstr>Schildelen berekenen - Vloeren (IV.3.4.2)</vt:lpstr>
      <vt:lpstr>Schildelen berekenen - Vloeren (IV.3.4.2)</vt:lpstr>
      <vt:lpstr>Schildelen berekenen - Vloeren (IV.3.4.2)</vt:lpstr>
      <vt:lpstr>Schildelen berekenen - Vloeren (IV.3.4.2)</vt:lpstr>
      <vt:lpstr>Perimeter (IV.3.4.2.3)</vt:lpstr>
      <vt:lpstr>Perimeter (IV.3.4.2.3)</vt:lpstr>
      <vt:lpstr>Perimeter (IV.3.4.2.3)</vt:lpstr>
      <vt:lpstr>Schildelen berekenen - Vloeren (IV.3.4.2)</vt:lpstr>
      <vt:lpstr>Schildelen berekenen - Vloeren (IV.3.4.2)</vt:lpstr>
      <vt:lpstr>PowerPoint Presentation</vt:lpstr>
      <vt:lpstr>PowerPoint Presentation</vt:lpstr>
      <vt:lpstr>PowerPoint Presentation</vt:lpstr>
      <vt:lpstr>PowerPoint Presentation</vt:lpstr>
      <vt:lpstr>PowerPoint Presentation</vt:lpstr>
      <vt:lpstr>PowerPoint Presentation</vt:lpstr>
      <vt:lpstr>Raadpleeg de EPC-pedia</vt:lpstr>
      <vt:lpstr>PowerPoint Presentation</vt:lpstr>
      <vt:lpstr>PowerPoint Presentation</vt:lpstr>
      <vt:lpstr>PowerPoint Presentation</vt:lpstr>
      <vt:lpstr>Schildelen berekenen – Hellende daken (IV.3.4.3)</vt:lpstr>
      <vt:lpstr>Schildelen berekenen - Hellende daken (IV.3.4.3)</vt:lpstr>
      <vt:lpstr>Schildelen berekenen - Hellende daken (IV.3.4.3)</vt:lpstr>
      <vt:lpstr>Helling bepalen bij gebogen daken</vt:lpstr>
      <vt:lpstr>Schildelen berekenen - Hellende daken (IV.3.4.3)</vt:lpstr>
      <vt:lpstr>Schildelen berekenen - Hellende daken (IV.3.4.3)</vt:lpstr>
      <vt:lpstr>Schildelen berekenen - Hellende daken (IV.3.4.3)</vt:lpstr>
      <vt:lpstr>Schildelen berekenen - Hellende daken (IV.3.4.3)</vt:lpstr>
      <vt:lpstr>Schildelen berekenen – Platte daken (IV.3.4.3)</vt:lpstr>
      <vt:lpstr>Schildelen berekenen - Platte daken (IV.3.4.3)</vt:lpstr>
      <vt:lpstr>Schildelen berekenen – Plafonds (IV.3.4.3)</vt:lpstr>
      <vt:lpstr>Schildelen berekenen – Plafonds (IV.3.4.3)</vt:lpstr>
      <vt:lpstr>Schildelen berekenen – Plafonds (IV.3.4.3)</vt:lpstr>
      <vt:lpstr>Schildelen berekenen – Openingen (IV.3.4.4)</vt:lpstr>
      <vt:lpstr>Schildelen berekenen – Openingen (IV.3.4.4)</vt:lpstr>
      <vt:lpstr>Schildelen berekenen – Openingen (IV.3.4.4)</vt:lpstr>
      <vt:lpstr>Schildelen berekenen – Openingen (IV.3.4.4)</vt:lpstr>
      <vt:lpstr>Schildelen berekenen – Openingen (IV.3.4.4)</vt:lpstr>
      <vt:lpstr>Oppervlakte bepalen van openingen</vt:lpstr>
      <vt:lpstr>Opdelen van een opening in types</vt:lpstr>
      <vt:lpstr>Schildelen berekenen – Openingen (IV.3.4.4)</vt:lpstr>
      <vt:lpstr>Schildelen berekenen – Openingen (IV.3.4.4)</vt:lpstr>
      <vt:lpstr>PowerPoint Presentation</vt:lpstr>
      <vt:lpstr>Openingen invoeren in de software</vt:lpstr>
      <vt:lpstr>Openingen invoeren in de software</vt:lpstr>
      <vt:lpstr>Openingen invoeren in de software</vt:lpstr>
      <vt:lpstr>EINDE DEEL  IV: Beschermde volume Bruikbare vloeroppervlakte Gebouwschil Begrenzingen</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Deel IV: BV-BVO-schil-begrenzingen</dc:title>
  <dc:creator>Van Der Linden Elke</dc:creator>
  <cp:lastModifiedBy>Van Der Linden Elke</cp:lastModifiedBy>
  <cp:revision>6</cp:revision>
  <cp:lastPrinted>2015-08-18T07:57:32Z</cp:lastPrinted>
  <dcterms:created xsi:type="dcterms:W3CDTF">2020-01-16T08:54:33Z</dcterms:created>
  <dcterms:modified xsi:type="dcterms:W3CDTF">2024-01-30T10:07:19Z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900;#2021|4f534d97-444d-42f0-b631-03d6216b7578</vt:lpwstr>
  </property>
  <property fmtid="{D5CDD505-2E9C-101B-9397-08002B2CF9AE}" pid="4" name="Jaar0">
    <vt:lpwstr>900;#2021|4f534d97-444d-42f0-b631-03d6216b7578</vt:lpwstr>
  </property>
  <property fmtid="{D5CDD505-2E9C-101B-9397-08002B2CF9AE}" pid="5" name="_dlc_DocIdItemGuid">
    <vt:lpwstr>a88de259-bf61-4dd9-ab46-d856f40a6774</vt:lpwstr>
  </property>
  <property fmtid="{D5CDD505-2E9C-101B-9397-08002B2CF9AE}" pid="6" name="Vea EE Onderwerp">
    <vt:lpwstr>420;#Inspectieprotocol|59796ae8-e8bd-441c-ad91-4436b8cbc15f</vt:lpwstr>
  </property>
  <property fmtid="{D5CDD505-2E9C-101B-9397-08002B2CF9AE}" pid="7" name="Vea EE Thema">
    <vt:lpwstr>282;#Gebouw|f9e32dab-b6df-4b9e-ba61-a8f7721f2182</vt:lpwstr>
  </property>
  <property fmtid="{D5CDD505-2E9C-101B-9397-08002B2CF9AE}" pid="8" name="VEA EE Domein">
    <vt:lpwstr>313;#EPC|afffb9f0-e9e8-4270-afb3-c6957e4ec211</vt:lpwstr>
  </property>
  <property fmtid="{D5CDD505-2E9C-101B-9397-08002B2CF9AE}" pid="9" name="VeaTeam">
    <vt:lpwstr>281;#EE Kwaliteit＆Onderst|3c277276-2e92-4ca5-b245-9649b52fab95</vt:lpwstr>
  </property>
  <property fmtid="{D5CDD505-2E9C-101B-9397-08002B2CF9AE}" pid="10" name="VEA EE Defossilisering">
    <vt:lpwstr/>
  </property>
  <property fmtid="{D5CDD505-2E9C-101B-9397-08002B2CF9AE}" pid="11" name="Vea EE Doctype">
    <vt:lpwstr/>
  </property>
  <property fmtid="{D5CDD505-2E9C-101B-9397-08002B2CF9AE}" pid="12" name="MediaServiceImageTags">
    <vt:lpwstr/>
  </property>
</Properties>
</file>