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2"/>
  </p:notesMasterIdLst>
  <p:handoutMasterIdLst>
    <p:handoutMasterId r:id="rId83"/>
  </p:handoutMasterIdLst>
  <p:sldIdLst>
    <p:sldId id="297" r:id="rId6"/>
    <p:sldId id="302" r:id="rId7"/>
    <p:sldId id="261" r:id="rId8"/>
    <p:sldId id="531" r:id="rId9"/>
    <p:sldId id="441" r:id="rId10"/>
    <p:sldId id="388" r:id="rId11"/>
    <p:sldId id="389" r:id="rId12"/>
    <p:sldId id="391" r:id="rId13"/>
    <p:sldId id="982" r:id="rId14"/>
    <p:sldId id="438" r:id="rId15"/>
    <p:sldId id="966" r:id="rId16"/>
    <p:sldId id="992" r:id="rId17"/>
    <p:sldId id="983" r:id="rId18"/>
    <p:sldId id="977" r:id="rId19"/>
    <p:sldId id="454" r:id="rId20"/>
    <p:sldId id="455" r:id="rId21"/>
    <p:sldId id="398" r:id="rId22"/>
    <p:sldId id="432" r:id="rId23"/>
    <p:sldId id="399" r:id="rId24"/>
    <p:sldId id="400" r:id="rId25"/>
    <p:sldId id="394" r:id="rId26"/>
    <p:sldId id="976" r:id="rId27"/>
    <p:sldId id="955" r:id="rId28"/>
    <p:sldId id="957" r:id="rId29"/>
    <p:sldId id="458" r:id="rId30"/>
    <p:sldId id="403" r:id="rId31"/>
    <p:sldId id="405" r:id="rId32"/>
    <p:sldId id="971" r:id="rId33"/>
    <p:sldId id="424" r:id="rId34"/>
    <p:sldId id="463" r:id="rId35"/>
    <p:sldId id="978" r:id="rId36"/>
    <p:sldId id="456" r:id="rId37"/>
    <p:sldId id="457" r:id="rId38"/>
    <p:sldId id="973" r:id="rId39"/>
    <p:sldId id="975" r:id="rId40"/>
    <p:sldId id="411" r:id="rId41"/>
    <p:sldId id="461" r:id="rId42"/>
    <p:sldId id="262" r:id="rId43"/>
    <p:sldId id="445" r:id="rId44"/>
    <p:sldId id="444" r:id="rId45"/>
    <p:sldId id="980" r:id="rId46"/>
    <p:sldId id="446" r:id="rId47"/>
    <p:sldId id="449" r:id="rId48"/>
    <p:sldId id="451" r:id="rId49"/>
    <p:sldId id="265" r:id="rId50"/>
    <p:sldId id="447" r:id="rId51"/>
    <p:sldId id="270" r:id="rId52"/>
    <p:sldId id="416" r:id="rId53"/>
    <p:sldId id="417" r:id="rId54"/>
    <p:sldId id="273" r:id="rId55"/>
    <p:sldId id="962" r:id="rId56"/>
    <p:sldId id="269" r:id="rId57"/>
    <p:sldId id="963" r:id="rId58"/>
    <p:sldId id="972" r:id="rId59"/>
    <p:sldId id="419" r:id="rId60"/>
    <p:sldId id="420" r:id="rId61"/>
    <p:sldId id="459" r:id="rId62"/>
    <p:sldId id="970" r:id="rId63"/>
    <p:sldId id="986" r:id="rId64"/>
    <p:sldId id="426" r:id="rId65"/>
    <p:sldId id="981" r:id="rId66"/>
    <p:sldId id="428" r:id="rId67"/>
    <p:sldId id="967" r:id="rId68"/>
    <p:sldId id="985" r:id="rId69"/>
    <p:sldId id="984" r:id="rId70"/>
    <p:sldId id="987" r:id="rId71"/>
    <p:sldId id="989" r:id="rId72"/>
    <p:sldId id="638" r:id="rId73"/>
    <p:sldId id="529" r:id="rId74"/>
    <p:sldId id="642" r:id="rId75"/>
    <p:sldId id="644" r:id="rId76"/>
    <p:sldId id="990" r:id="rId77"/>
    <p:sldId id="528" r:id="rId78"/>
    <p:sldId id="643" r:id="rId79"/>
    <p:sldId id="604" r:id="rId80"/>
    <p:sldId id="375" r:id="rId81"/>
  </p:sldIdLst>
  <p:sldSz cx="9144000" cy="6858000" type="screen4x3"/>
  <p:notesSz cx="6794500" cy="9931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tiaens Lise" initials="CL" lastIdx="17" clrIdx="6">
    <p:extLst>
      <p:ext uri="{19B8F6BF-5375-455C-9EA6-DF929625EA0E}">
        <p15:presenceInfo xmlns:p15="http://schemas.microsoft.com/office/powerpoint/2012/main" userId="S::lise.christiaens@vlaanderen.be::656ba7ca-492c-494a-aa0d-47e7c7cfdf0a" providerId="AD"/>
      </p:ext>
    </p:extLst>
  </p:cmAuthor>
  <p:cmAuthor id="1" name="Van Der Linden Elke" initials="VDLE" lastIdx="87" clrIdx="0">
    <p:extLst>
      <p:ext uri="{19B8F6BF-5375-455C-9EA6-DF929625EA0E}">
        <p15:presenceInfo xmlns:p15="http://schemas.microsoft.com/office/powerpoint/2012/main" userId="S::elke.vanderlinden@vlaanderen.be::0fc987b5-c91c-46ff-80bf-fddd2e1bfa1d" providerId="AD"/>
      </p:ext>
    </p:extLst>
  </p:cmAuthor>
  <p:cmAuthor id="2" name="Zegers Helene VEA" initials="ZHV" lastIdx="11" clrIdx="1">
    <p:extLst>
      <p:ext uri="{19B8F6BF-5375-455C-9EA6-DF929625EA0E}">
        <p15:presenceInfo xmlns:p15="http://schemas.microsoft.com/office/powerpoint/2012/main" userId="S::helene.zegers@vlaanderen.be::940cc704-a3bb-4f59-8926-39fb3edab9de" providerId="AD"/>
      </p:ext>
    </p:extLst>
  </p:cmAuthor>
  <p:cmAuthor id="3" name="Deurinck Mieke" initials="DM" lastIdx="1" clrIdx="2">
    <p:extLst>
      <p:ext uri="{19B8F6BF-5375-455C-9EA6-DF929625EA0E}">
        <p15:presenceInfo xmlns:p15="http://schemas.microsoft.com/office/powerpoint/2012/main" userId="S::mieke.deurinck@vlaanderen.be::f8d6183e-cefc-40e7-ae43-7b9d78e43bd8" providerId="AD"/>
      </p:ext>
    </p:extLst>
  </p:cmAuthor>
  <p:cmAuthor id="4" name="De Kerpel Kathleen" initials="DKK" lastIdx="1" clrIdx="3">
    <p:extLst>
      <p:ext uri="{19B8F6BF-5375-455C-9EA6-DF929625EA0E}">
        <p15:presenceInfo xmlns:p15="http://schemas.microsoft.com/office/powerpoint/2012/main" userId="S::kathleen.dekerpel@vlaanderen.be::910cfa6c-2add-4c51-ae6f-b74fdce45097" providerId="AD"/>
      </p:ext>
    </p:extLst>
  </p:cmAuthor>
  <p:cmAuthor id="5" name="Deurinck, Mieke" initials="DM" lastIdx="16" clrIdx="4">
    <p:extLst>
      <p:ext uri="{19B8F6BF-5375-455C-9EA6-DF929625EA0E}">
        <p15:presenceInfo xmlns:p15="http://schemas.microsoft.com/office/powerpoint/2012/main" userId="Deurinck, Mieke" providerId="None"/>
      </p:ext>
    </p:extLst>
  </p:cmAuthor>
  <p:cmAuthor id="6" name="Beullens Gunter" initials="BG" lastIdx="6" clrIdx="5">
    <p:extLst>
      <p:ext uri="{19B8F6BF-5375-455C-9EA6-DF929625EA0E}">
        <p15:presenceInfo xmlns:p15="http://schemas.microsoft.com/office/powerpoint/2012/main" userId="S::gunter.beullens@vlaanderen.be::d702d852-995b-4cc9-915a-5353fe2516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05269"/>
    <a:srgbClr val="C00000"/>
    <a:srgbClr val="4B7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5DFFA-5601-5A2B-98EF-14DEEA7BEB4C}" v="1" dt="2024-01-30T10:06:53.96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824" y="10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commentAuthors" Target="commentAuthors.xml"/><Relationship Id="rId89"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microsoft.com/office/2015/10/relationships/revisionInfo" Target="revisionInfo.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ens Lise" userId="S::lise.christiaens@vlaanderen.be::656ba7ca-492c-494a-aa0d-47e7c7cfdf0a" providerId="AD" clId="Web-{2D85C8F2-B68D-E00A-7301-1C3893EA730A}"/>
    <pc:docChg chg="modSld">
      <pc:chgData name="Christiaens Lise" userId="S::lise.christiaens@vlaanderen.be::656ba7ca-492c-494a-aa0d-47e7c7cfdf0a" providerId="AD" clId="Web-{2D85C8F2-B68D-E00A-7301-1C3893EA730A}" dt="2023-01-23T15:50:30.710" v="4" actId="20577"/>
      <pc:docMkLst>
        <pc:docMk/>
      </pc:docMkLst>
      <pc:sldChg chg="modSp">
        <pc:chgData name="Christiaens Lise" userId="S::lise.christiaens@vlaanderen.be::656ba7ca-492c-494a-aa0d-47e7c7cfdf0a" providerId="AD" clId="Web-{2D85C8F2-B68D-E00A-7301-1C3893EA730A}" dt="2023-01-23T15:50:30.710" v="4" actId="20577"/>
        <pc:sldMkLst>
          <pc:docMk/>
          <pc:sldMk cId="2446909728" sldId="967"/>
        </pc:sldMkLst>
        <pc:spChg chg="mod">
          <ac:chgData name="Christiaens Lise" userId="S::lise.christiaens@vlaanderen.be::656ba7ca-492c-494a-aa0d-47e7c7cfdf0a" providerId="AD" clId="Web-{2D85C8F2-B68D-E00A-7301-1C3893EA730A}" dt="2023-01-23T15:50:30.710" v="4" actId="20577"/>
          <ac:spMkLst>
            <pc:docMk/>
            <pc:sldMk cId="2446909728" sldId="967"/>
            <ac:spMk id="5" creationId="{31F7BAEF-9FE3-47BE-9877-50F0418E2518}"/>
          </ac:spMkLst>
        </pc:spChg>
      </pc:sldChg>
    </pc:docChg>
  </pc:docChgLst>
  <pc:docChgLst>
    <pc:chgData name="Van Der Linden Elke" userId="S::elke.vanderlinden@vlaanderen.be::0fc987b5-c91c-46ff-80bf-fddd2e1bfa1d" providerId="AD" clId="Web-{B6C5DFFA-5601-5A2B-98EF-14DEEA7BEB4C}"/>
    <pc:docChg chg="modSld">
      <pc:chgData name="Van Der Linden Elke" userId="S::elke.vanderlinden@vlaanderen.be::0fc987b5-c91c-46ff-80bf-fddd2e1bfa1d" providerId="AD" clId="Web-{B6C5DFFA-5601-5A2B-98EF-14DEEA7BEB4C}" dt="2024-01-30T10:06:53.963" v="0" actId="20577"/>
      <pc:docMkLst>
        <pc:docMk/>
      </pc:docMkLst>
      <pc:sldChg chg="modSp">
        <pc:chgData name="Van Der Linden Elke" userId="S::elke.vanderlinden@vlaanderen.be::0fc987b5-c91c-46ff-80bf-fddd2e1bfa1d" providerId="AD" clId="Web-{B6C5DFFA-5601-5A2B-98EF-14DEEA7BEB4C}" dt="2024-01-30T10:06:53.963" v="0" actId="20577"/>
        <pc:sldMkLst>
          <pc:docMk/>
          <pc:sldMk cId="3001772404" sldId="297"/>
        </pc:sldMkLst>
        <pc:spChg chg="mod">
          <ac:chgData name="Van Der Linden Elke" userId="S::elke.vanderlinden@vlaanderen.be::0fc987b5-c91c-46ff-80bf-fddd2e1bfa1d" providerId="AD" clId="Web-{B6C5DFFA-5601-5A2B-98EF-14DEEA7BEB4C}" dt="2024-01-30T10:06:53.963" v="0" actId="20577"/>
          <ac:spMkLst>
            <pc:docMk/>
            <pc:sldMk cId="3001772404" sldId="297"/>
            <ac:spMk id="4" creationId="{8F5A1130-90A1-4EDD-A2CB-EA021ED15CAA}"/>
          </ac:spMkLst>
        </pc:spChg>
      </pc:sldChg>
    </pc:docChg>
  </pc:docChgLst>
  <pc:docChgLst>
    <pc:chgData name="Zegers Helene" userId="S::helene.zegers@vlaanderen.be::940cc704-a3bb-4f59-8926-39fb3edab9de" providerId="AD" clId="Web-{054CA585-5B41-C76F-2EC7-E6BF6D7A0882}"/>
    <pc:docChg chg="modSld">
      <pc:chgData name="Zegers Helene" userId="S::helene.zegers@vlaanderen.be::940cc704-a3bb-4f59-8926-39fb3edab9de" providerId="AD" clId="Web-{054CA585-5B41-C76F-2EC7-E6BF6D7A0882}" dt="2022-02-02T15:24:13.664" v="22" actId="20577"/>
      <pc:docMkLst>
        <pc:docMk/>
      </pc:docMkLst>
      <pc:sldChg chg="modSp">
        <pc:chgData name="Zegers Helene" userId="S::helene.zegers@vlaanderen.be::940cc704-a3bb-4f59-8926-39fb3edab9de" providerId="AD" clId="Web-{054CA585-5B41-C76F-2EC7-E6BF6D7A0882}" dt="2022-02-02T15:24:13.664" v="22" actId="20577"/>
        <pc:sldMkLst>
          <pc:docMk/>
          <pc:sldMk cId="2216881566" sldId="988"/>
        </pc:sldMkLst>
        <pc:spChg chg="mod">
          <ac:chgData name="Zegers Helene" userId="S::helene.zegers@vlaanderen.be::940cc704-a3bb-4f59-8926-39fb3edab9de" providerId="AD" clId="Web-{054CA585-5B41-C76F-2EC7-E6BF6D7A0882}" dt="2022-02-02T15:24:13.664" v="22" actId="20577"/>
          <ac:spMkLst>
            <pc:docMk/>
            <pc:sldMk cId="2216881566" sldId="988"/>
            <ac:spMk id="3" creationId="{0E861FCE-A796-4828-AA7B-962869C1BCF5}"/>
          </ac:spMkLst>
        </pc:spChg>
      </pc:sldChg>
    </pc:docChg>
  </pc:docChgLst>
  <pc:docChgLst>
    <pc:chgData name="Christiaens Lise" userId="656ba7ca-492c-494a-aa0d-47e7c7cfdf0a" providerId="ADAL" clId="{D6CDE6C2-34F9-40BB-B649-793B12A7D100}"/>
    <pc:docChg chg="undo custSel addSld delSld modSld sldOrd">
      <pc:chgData name="Christiaens Lise" userId="656ba7ca-492c-494a-aa0d-47e7c7cfdf0a" providerId="ADAL" clId="{D6CDE6C2-34F9-40BB-B649-793B12A7D100}" dt="2022-01-17T15:34:58.689" v="3624" actId="20577"/>
      <pc:docMkLst>
        <pc:docMk/>
      </pc:docMkLst>
      <pc:sldChg chg="addSp delSp modSp mod">
        <pc:chgData name="Christiaens Lise" userId="656ba7ca-492c-494a-aa0d-47e7c7cfdf0a" providerId="ADAL" clId="{D6CDE6C2-34F9-40BB-B649-793B12A7D100}" dt="2022-01-17T14:15:06.405" v="847"/>
        <pc:sldMkLst>
          <pc:docMk/>
          <pc:sldMk cId="2197121119" sldId="261"/>
        </pc:sldMkLst>
        <pc:spChg chg="add del mod">
          <ac:chgData name="Christiaens Lise" userId="656ba7ca-492c-494a-aa0d-47e7c7cfdf0a" providerId="ADAL" clId="{D6CDE6C2-34F9-40BB-B649-793B12A7D100}" dt="2022-01-17T13:17:38.809" v="3" actId="478"/>
          <ac:spMkLst>
            <pc:docMk/>
            <pc:sldMk cId="2197121119" sldId="261"/>
            <ac:spMk id="3" creationId="{65AA512B-714A-4BE8-A0EB-FFB5AF6C7D9A}"/>
          </ac:spMkLst>
        </pc:spChg>
        <pc:picChg chg="add del mod">
          <ac:chgData name="Christiaens Lise" userId="656ba7ca-492c-494a-aa0d-47e7c7cfdf0a" providerId="ADAL" clId="{D6CDE6C2-34F9-40BB-B649-793B12A7D100}" dt="2022-01-17T14:15:05.472" v="846" actId="478"/>
          <ac:picMkLst>
            <pc:docMk/>
            <pc:sldMk cId="2197121119" sldId="261"/>
            <ac:picMk id="5" creationId="{BEC4F6E0-BFB7-4619-9814-BE911A06107B}"/>
          </ac:picMkLst>
        </pc:picChg>
        <pc:picChg chg="del">
          <ac:chgData name="Christiaens Lise" userId="656ba7ca-492c-494a-aa0d-47e7c7cfdf0a" providerId="ADAL" clId="{D6CDE6C2-34F9-40BB-B649-793B12A7D100}" dt="2022-01-17T13:17:35.698" v="2" actId="478"/>
          <ac:picMkLst>
            <pc:docMk/>
            <pc:sldMk cId="2197121119" sldId="261"/>
            <ac:picMk id="7" creationId="{F1C8CB08-00FD-46B9-AF23-EAEB3BDDA771}"/>
          </ac:picMkLst>
        </pc:picChg>
        <pc:picChg chg="add mod">
          <ac:chgData name="Christiaens Lise" userId="656ba7ca-492c-494a-aa0d-47e7c7cfdf0a" providerId="ADAL" clId="{D6CDE6C2-34F9-40BB-B649-793B12A7D100}" dt="2022-01-17T14:15:06.405" v="847"/>
          <ac:picMkLst>
            <pc:docMk/>
            <pc:sldMk cId="2197121119" sldId="261"/>
            <ac:picMk id="8" creationId="{2B9D2989-01F7-4108-B91B-17A06EE4E885}"/>
          </ac:picMkLst>
        </pc:picChg>
      </pc:sldChg>
      <pc:sldChg chg="addSp modSp mod">
        <pc:chgData name="Christiaens Lise" userId="656ba7ca-492c-494a-aa0d-47e7c7cfdf0a" providerId="ADAL" clId="{D6CDE6C2-34F9-40BB-B649-793B12A7D100}" dt="2022-01-17T14:48:53.979" v="1162" actId="207"/>
        <pc:sldMkLst>
          <pc:docMk/>
          <pc:sldMk cId="1418798377" sldId="262"/>
        </pc:sldMkLst>
        <pc:spChg chg="mod">
          <ac:chgData name="Christiaens Lise" userId="656ba7ca-492c-494a-aa0d-47e7c7cfdf0a" providerId="ADAL" clId="{D6CDE6C2-34F9-40BB-B649-793B12A7D100}" dt="2022-01-17T14:47:35.787" v="1146" actId="571"/>
          <ac:spMkLst>
            <pc:docMk/>
            <pc:sldMk cId="1418798377" sldId="262"/>
            <ac:spMk id="8" creationId="{19A09F07-8B10-41D6-86A0-A73D22480239}"/>
          </ac:spMkLst>
        </pc:spChg>
        <pc:spChg chg="mod">
          <ac:chgData name="Christiaens Lise" userId="656ba7ca-492c-494a-aa0d-47e7c7cfdf0a" providerId="ADAL" clId="{D6CDE6C2-34F9-40BB-B649-793B12A7D100}" dt="2022-01-17T14:47:35.787" v="1146" actId="571"/>
          <ac:spMkLst>
            <pc:docMk/>
            <pc:sldMk cId="1418798377" sldId="262"/>
            <ac:spMk id="9" creationId="{9A61E336-42A0-4942-9EE9-CF669E76E985}"/>
          </ac:spMkLst>
        </pc:spChg>
        <pc:spChg chg="mod">
          <ac:chgData name="Christiaens Lise" userId="656ba7ca-492c-494a-aa0d-47e7c7cfdf0a" providerId="ADAL" clId="{D6CDE6C2-34F9-40BB-B649-793B12A7D100}" dt="2022-01-17T14:47:35.787" v="1146" actId="571"/>
          <ac:spMkLst>
            <pc:docMk/>
            <pc:sldMk cId="1418798377" sldId="262"/>
            <ac:spMk id="10" creationId="{8D3AD202-242E-479B-9623-5EC89402148E}"/>
          </ac:spMkLst>
        </pc:spChg>
        <pc:spChg chg="mod">
          <ac:chgData name="Christiaens Lise" userId="656ba7ca-492c-494a-aa0d-47e7c7cfdf0a" providerId="ADAL" clId="{D6CDE6C2-34F9-40BB-B649-793B12A7D100}" dt="2022-01-17T14:48:49.897" v="1161" actId="207"/>
          <ac:spMkLst>
            <pc:docMk/>
            <pc:sldMk cId="1418798377" sldId="262"/>
            <ac:spMk id="12" creationId="{83FBE33D-6838-46D4-9D12-A60B872DFAC4}"/>
          </ac:spMkLst>
        </pc:spChg>
        <pc:spChg chg="add mod">
          <ac:chgData name="Christiaens Lise" userId="656ba7ca-492c-494a-aa0d-47e7c7cfdf0a" providerId="ADAL" clId="{D6CDE6C2-34F9-40BB-B649-793B12A7D100}" dt="2022-01-17T14:47:35.787" v="1146" actId="571"/>
          <ac:spMkLst>
            <pc:docMk/>
            <pc:sldMk cId="1418798377" sldId="262"/>
            <ac:spMk id="13" creationId="{EDCF81F4-AF47-4668-B333-F25440CD4C62}"/>
          </ac:spMkLst>
        </pc:spChg>
        <pc:spChg chg="add mod">
          <ac:chgData name="Christiaens Lise" userId="656ba7ca-492c-494a-aa0d-47e7c7cfdf0a" providerId="ADAL" clId="{D6CDE6C2-34F9-40BB-B649-793B12A7D100}" dt="2022-01-17T14:48:08.721" v="1147" actId="120"/>
          <ac:spMkLst>
            <pc:docMk/>
            <pc:sldMk cId="1418798377" sldId="262"/>
            <ac:spMk id="14" creationId="{BEB76D1F-079C-4477-AB04-2FFC4E9E8C70}"/>
          </ac:spMkLst>
        </pc:spChg>
        <pc:grpChg chg="mod">
          <ac:chgData name="Christiaens Lise" userId="656ba7ca-492c-494a-aa0d-47e7c7cfdf0a" providerId="ADAL" clId="{D6CDE6C2-34F9-40BB-B649-793B12A7D100}" dt="2022-01-17T14:47:35.787" v="1146" actId="571"/>
          <ac:grpSpMkLst>
            <pc:docMk/>
            <pc:sldMk cId="1418798377" sldId="262"/>
            <ac:grpSpMk id="5" creationId="{F9E23E1C-4450-46BD-959D-06AAE0286E25}"/>
          </ac:grpSpMkLst>
        </pc:grpChg>
        <pc:graphicFrameChg chg="mod">
          <ac:chgData name="Christiaens Lise" userId="656ba7ca-492c-494a-aa0d-47e7c7cfdf0a" providerId="ADAL" clId="{D6CDE6C2-34F9-40BB-B649-793B12A7D100}" dt="2022-01-17T14:48:53.979" v="1162" actId="207"/>
          <ac:graphicFrameMkLst>
            <pc:docMk/>
            <pc:sldMk cId="1418798377" sldId="262"/>
            <ac:graphicFrameMk id="2" creationId="{A76A06FC-D410-43A8-95D2-AE6A80D54C7D}"/>
          </ac:graphicFrameMkLst>
        </pc:graphicFrameChg>
      </pc:sldChg>
      <pc:sldChg chg="modSp mod">
        <pc:chgData name="Christiaens Lise" userId="656ba7ca-492c-494a-aa0d-47e7c7cfdf0a" providerId="ADAL" clId="{D6CDE6C2-34F9-40BB-B649-793B12A7D100}" dt="2022-01-17T14:43:07.536" v="1066" actId="20577"/>
        <pc:sldMkLst>
          <pc:docMk/>
          <pc:sldMk cId="1599575242" sldId="265"/>
        </pc:sldMkLst>
        <pc:spChg chg="mod">
          <ac:chgData name="Christiaens Lise" userId="656ba7ca-492c-494a-aa0d-47e7c7cfdf0a" providerId="ADAL" clId="{D6CDE6C2-34F9-40BB-B649-793B12A7D100}" dt="2022-01-17T14:43:07.536" v="1066" actId="20577"/>
          <ac:spMkLst>
            <pc:docMk/>
            <pc:sldMk cId="1599575242" sldId="265"/>
            <ac:spMk id="5" creationId="{9ADBD60B-3A53-4B39-BD46-5F8E343BC13E}"/>
          </ac:spMkLst>
        </pc:spChg>
      </pc:sldChg>
      <pc:sldChg chg="modSp mod">
        <pc:chgData name="Christiaens Lise" userId="656ba7ca-492c-494a-aa0d-47e7c7cfdf0a" providerId="ADAL" clId="{D6CDE6C2-34F9-40BB-B649-793B12A7D100}" dt="2022-01-17T15:34:12.844" v="3550" actId="20577"/>
        <pc:sldMkLst>
          <pc:docMk/>
          <pc:sldMk cId="3001772404" sldId="297"/>
        </pc:sldMkLst>
        <pc:spChg chg="mod">
          <ac:chgData name="Christiaens Lise" userId="656ba7ca-492c-494a-aa0d-47e7c7cfdf0a" providerId="ADAL" clId="{D6CDE6C2-34F9-40BB-B649-793B12A7D100}" dt="2022-01-17T15:34:12.844" v="3550" actId="20577"/>
          <ac:spMkLst>
            <pc:docMk/>
            <pc:sldMk cId="3001772404" sldId="297"/>
            <ac:spMk id="5" creationId="{00000000-0000-0000-0000-000000000000}"/>
          </ac:spMkLst>
        </pc:spChg>
      </pc:sldChg>
      <pc:sldChg chg="modSp mod">
        <pc:chgData name="Christiaens Lise" userId="656ba7ca-492c-494a-aa0d-47e7c7cfdf0a" providerId="ADAL" clId="{D6CDE6C2-34F9-40BB-B649-793B12A7D100}" dt="2022-01-17T15:34:58.689" v="3624" actId="20577"/>
        <pc:sldMkLst>
          <pc:docMk/>
          <pc:sldMk cId="1349663550" sldId="302"/>
        </pc:sldMkLst>
        <pc:spChg chg="mod">
          <ac:chgData name="Christiaens Lise" userId="656ba7ca-492c-494a-aa0d-47e7c7cfdf0a" providerId="ADAL" clId="{D6CDE6C2-34F9-40BB-B649-793B12A7D100}" dt="2022-01-17T15:34:58.689" v="3624" actId="20577"/>
          <ac:spMkLst>
            <pc:docMk/>
            <pc:sldMk cId="1349663550" sldId="302"/>
            <ac:spMk id="5" creationId="{00000000-0000-0000-0000-000000000000}"/>
          </ac:spMkLst>
        </pc:spChg>
      </pc:sldChg>
      <pc:sldChg chg="modSp mod">
        <pc:chgData name="Christiaens Lise" userId="656ba7ca-492c-494a-aa0d-47e7c7cfdf0a" providerId="ADAL" clId="{D6CDE6C2-34F9-40BB-B649-793B12A7D100}" dt="2022-01-17T15:33:43.533" v="3495" actId="5793"/>
        <pc:sldMkLst>
          <pc:docMk/>
          <pc:sldMk cId="2325467736" sldId="375"/>
        </pc:sldMkLst>
        <pc:spChg chg="mod">
          <ac:chgData name="Christiaens Lise" userId="656ba7ca-492c-494a-aa0d-47e7c7cfdf0a" providerId="ADAL" clId="{D6CDE6C2-34F9-40BB-B649-793B12A7D100}" dt="2022-01-17T15:33:43.533" v="3495" actId="5793"/>
          <ac:spMkLst>
            <pc:docMk/>
            <pc:sldMk cId="2325467736" sldId="375"/>
            <ac:spMk id="5" creationId="{00000000-0000-0000-0000-000000000000}"/>
          </ac:spMkLst>
        </pc:spChg>
      </pc:sldChg>
      <pc:sldChg chg="modSp mod">
        <pc:chgData name="Christiaens Lise" userId="656ba7ca-492c-494a-aa0d-47e7c7cfdf0a" providerId="ADAL" clId="{D6CDE6C2-34F9-40BB-B649-793B12A7D100}" dt="2022-01-17T13:22:36.022" v="80" actId="1076"/>
        <pc:sldMkLst>
          <pc:docMk/>
          <pc:sldMk cId="2918862709" sldId="388"/>
        </pc:sldMkLst>
        <pc:spChg chg="mod">
          <ac:chgData name="Christiaens Lise" userId="656ba7ca-492c-494a-aa0d-47e7c7cfdf0a" providerId="ADAL" clId="{D6CDE6C2-34F9-40BB-B649-793B12A7D100}" dt="2022-01-17T13:22:32.746" v="79" actId="20577"/>
          <ac:spMkLst>
            <pc:docMk/>
            <pc:sldMk cId="2918862709" sldId="388"/>
            <ac:spMk id="3" creationId="{0E861FCE-A796-4828-AA7B-962869C1BCF5}"/>
          </ac:spMkLst>
        </pc:spChg>
        <pc:picChg chg="mod">
          <ac:chgData name="Christiaens Lise" userId="656ba7ca-492c-494a-aa0d-47e7c7cfdf0a" providerId="ADAL" clId="{D6CDE6C2-34F9-40BB-B649-793B12A7D100}" dt="2022-01-17T13:22:18.733" v="73" actId="1076"/>
          <ac:picMkLst>
            <pc:docMk/>
            <pc:sldMk cId="2918862709" sldId="388"/>
            <ac:picMk id="8" creationId="{CC151B96-3365-457E-8A07-4EBAA0000283}"/>
          </ac:picMkLst>
        </pc:picChg>
        <pc:picChg chg="mod">
          <ac:chgData name="Christiaens Lise" userId="656ba7ca-492c-494a-aa0d-47e7c7cfdf0a" providerId="ADAL" clId="{D6CDE6C2-34F9-40BB-B649-793B12A7D100}" dt="2022-01-17T13:22:36.022" v="80" actId="1076"/>
          <ac:picMkLst>
            <pc:docMk/>
            <pc:sldMk cId="2918862709" sldId="388"/>
            <ac:picMk id="9" creationId="{7927453B-8BFD-4645-8D9D-FE5D9DE6172F}"/>
          </ac:picMkLst>
        </pc:picChg>
      </pc:sldChg>
      <pc:sldChg chg="modSp mod">
        <pc:chgData name="Christiaens Lise" userId="656ba7ca-492c-494a-aa0d-47e7c7cfdf0a" providerId="ADAL" clId="{D6CDE6C2-34F9-40BB-B649-793B12A7D100}" dt="2022-01-17T13:23:47.832" v="81" actId="207"/>
        <pc:sldMkLst>
          <pc:docMk/>
          <pc:sldMk cId="3488207931" sldId="391"/>
        </pc:sldMkLst>
        <pc:spChg chg="mod">
          <ac:chgData name="Christiaens Lise" userId="656ba7ca-492c-494a-aa0d-47e7c7cfdf0a" providerId="ADAL" clId="{D6CDE6C2-34F9-40BB-B649-793B12A7D100}" dt="2022-01-17T13:23:47.832" v="81" actId="207"/>
          <ac:spMkLst>
            <pc:docMk/>
            <pc:sldMk cId="3488207931" sldId="391"/>
            <ac:spMk id="4" creationId="{8F681DBF-4AE1-45ED-B306-7FC83E2F155E}"/>
          </ac:spMkLst>
        </pc:spChg>
      </pc:sldChg>
      <pc:sldChg chg="modSp mod addCm modCm">
        <pc:chgData name="Christiaens Lise" userId="656ba7ca-492c-494a-aa0d-47e7c7cfdf0a" providerId="ADAL" clId="{D6CDE6C2-34F9-40BB-B649-793B12A7D100}" dt="2022-01-17T13:41:53.198" v="526"/>
        <pc:sldMkLst>
          <pc:docMk/>
          <pc:sldMk cId="3473048551" sldId="398"/>
        </pc:sldMkLst>
        <pc:spChg chg="mod">
          <ac:chgData name="Christiaens Lise" userId="656ba7ca-492c-494a-aa0d-47e7c7cfdf0a" providerId="ADAL" clId="{D6CDE6C2-34F9-40BB-B649-793B12A7D100}" dt="2022-01-17T13:33:53.902" v="508" actId="5793"/>
          <ac:spMkLst>
            <pc:docMk/>
            <pc:sldMk cId="3473048551" sldId="398"/>
            <ac:spMk id="3" creationId="{0E861FCE-A796-4828-AA7B-962869C1BCF5}"/>
          </ac:spMkLst>
        </pc:spChg>
      </pc:sldChg>
      <pc:sldChg chg="modSp mod">
        <pc:chgData name="Christiaens Lise" userId="656ba7ca-492c-494a-aa0d-47e7c7cfdf0a" providerId="ADAL" clId="{D6CDE6C2-34F9-40BB-B649-793B12A7D100}" dt="2022-01-17T13:34:44.212" v="509" actId="207"/>
        <pc:sldMkLst>
          <pc:docMk/>
          <pc:sldMk cId="1969436690" sldId="399"/>
        </pc:sldMkLst>
        <pc:spChg chg="mod">
          <ac:chgData name="Christiaens Lise" userId="656ba7ca-492c-494a-aa0d-47e7c7cfdf0a" providerId="ADAL" clId="{D6CDE6C2-34F9-40BB-B649-793B12A7D100}" dt="2022-01-17T13:34:44.212" v="509" actId="207"/>
          <ac:spMkLst>
            <pc:docMk/>
            <pc:sldMk cId="1969436690" sldId="399"/>
            <ac:spMk id="3" creationId="{0E861FCE-A796-4828-AA7B-962869C1BCF5}"/>
          </ac:spMkLst>
        </pc:spChg>
      </pc:sldChg>
      <pc:sldChg chg="modSp mod addCm delCm modCm">
        <pc:chgData name="Christiaens Lise" userId="656ba7ca-492c-494a-aa0d-47e7c7cfdf0a" providerId="ADAL" clId="{D6CDE6C2-34F9-40BB-B649-793B12A7D100}" dt="2022-01-17T13:42:40.768" v="531" actId="1592"/>
        <pc:sldMkLst>
          <pc:docMk/>
          <pc:sldMk cId="2452162657" sldId="400"/>
        </pc:sldMkLst>
        <pc:spChg chg="mod">
          <ac:chgData name="Christiaens Lise" userId="656ba7ca-492c-494a-aa0d-47e7c7cfdf0a" providerId="ADAL" clId="{D6CDE6C2-34F9-40BB-B649-793B12A7D100}" dt="2022-01-17T13:42:37.267" v="530" actId="5793"/>
          <ac:spMkLst>
            <pc:docMk/>
            <pc:sldMk cId="2452162657" sldId="400"/>
            <ac:spMk id="3" creationId="{0E861FCE-A796-4828-AA7B-962869C1BCF5}"/>
          </ac:spMkLst>
        </pc:spChg>
      </pc:sldChg>
      <pc:sldChg chg="addCm modCm">
        <pc:chgData name="Christiaens Lise" userId="656ba7ca-492c-494a-aa0d-47e7c7cfdf0a" providerId="ADAL" clId="{D6CDE6C2-34F9-40BB-B649-793B12A7D100}" dt="2022-01-17T13:43:23.755" v="533"/>
        <pc:sldMkLst>
          <pc:docMk/>
          <pc:sldMk cId="257336338" sldId="401"/>
        </pc:sldMkLst>
      </pc:sldChg>
      <pc:sldChg chg="modSp mod">
        <pc:chgData name="Christiaens Lise" userId="656ba7ca-492c-494a-aa0d-47e7c7cfdf0a" providerId="ADAL" clId="{D6CDE6C2-34F9-40BB-B649-793B12A7D100}" dt="2022-01-17T13:53:42.657" v="642" actId="207"/>
        <pc:sldMkLst>
          <pc:docMk/>
          <pc:sldMk cId="3422120425" sldId="403"/>
        </pc:sldMkLst>
        <pc:spChg chg="mod">
          <ac:chgData name="Christiaens Lise" userId="656ba7ca-492c-494a-aa0d-47e7c7cfdf0a" providerId="ADAL" clId="{D6CDE6C2-34F9-40BB-B649-793B12A7D100}" dt="2022-01-17T13:53:42.657" v="642" actId="207"/>
          <ac:spMkLst>
            <pc:docMk/>
            <pc:sldMk cId="3422120425" sldId="403"/>
            <ac:spMk id="3" creationId="{0E861FCE-A796-4828-AA7B-962869C1BCF5}"/>
          </ac:spMkLst>
        </pc:spChg>
      </pc:sldChg>
      <pc:sldChg chg="addSp delSp mod">
        <pc:chgData name="Christiaens Lise" userId="656ba7ca-492c-494a-aa0d-47e7c7cfdf0a" providerId="ADAL" clId="{D6CDE6C2-34F9-40BB-B649-793B12A7D100}" dt="2022-01-17T13:54:49.519" v="644" actId="22"/>
        <pc:sldMkLst>
          <pc:docMk/>
          <pc:sldMk cId="2565220144" sldId="405"/>
        </pc:sldMkLst>
        <pc:spChg chg="add del">
          <ac:chgData name="Christiaens Lise" userId="656ba7ca-492c-494a-aa0d-47e7c7cfdf0a" providerId="ADAL" clId="{D6CDE6C2-34F9-40BB-B649-793B12A7D100}" dt="2022-01-17T13:54:49.519" v="644" actId="22"/>
          <ac:spMkLst>
            <pc:docMk/>
            <pc:sldMk cId="2565220144" sldId="405"/>
            <ac:spMk id="6" creationId="{C7378E8B-3765-47D4-A9F4-94DFEC9263BC}"/>
          </ac:spMkLst>
        </pc:spChg>
      </pc:sldChg>
      <pc:sldChg chg="modSp mod addCm modCm">
        <pc:chgData name="Christiaens Lise" userId="656ba7ca-492c-494a-aa0d-47e7c7cfdf0a" providerId="ADAL" clId="{D6CDE6C2-34F9-40BB-B649-793B12A7D100}" dt="2022-01-17T14:56:48.622" v="1330"/>
        <pc:sldMkLst>
          <pc:docMk/>
          <pc:sldMk cId="2308218410" sldId="420"/>
        </pc:sldMkLst>
        <pc:spChg chg="mod">
          <ac:chgData name="Christiaens Lise" userId="656ba7ca-492c-494a-aa0d-47e7c7cfdf0a" providerId="ADAL" clId="{D6CDE6C2-34F9-40BB-B649-793B12A7D100}" dt="2022-01-17T14:56:26.065" v="1328" actId="207"/>
          <ac:spMkLst>
            <pc:docMk/>
            <pc:sldMk cId="2308218410" sldId="420"/>
            <ac:spMk id="3" creationId="{0E861FCE-A796-4828-AA7B-962869C1BCF5}"/>
          </ac:spMkLst>
        </pc:spChg>
      </pc:sldChg>
      <pc:sldChg chg="modSp add mod addCm modCm">
        <pc:chgData name="Christiaens Lise" userId="656ba7ca-492c-494a-aa0d-47e7c7cfdf0a" providerId="ADAL" clId="{D6CDE6C2-34F9-40BB-B649-793B12A7D100}" dt="2022-01-17T14:06:53.116" v="788"/>
        <pc:sldMkLst>
          <pc:docMk/>
          <pc:sldMk cId="1742883806" sldId="424"/>
        </pc:sldMkLst>
        <pc:spChg chg="mod">
          <ac:chgData name="Christiaens Lise" userId="656ba7ca-492c-494a-aa0d-47e7c7cfdf0a" providerId="ADAL" clId="{D6CDE6C2-34F9-40BB-B649-793B12A7D100}" dt="2022-01-17T14:06:30.870" v="784" actId="20577"/>
          <ac:spMkLst>
            <pc:docMk/>
            <pc:sldMk cId="1742883806" sldId="424"/>
            <ac:spMk id="10" creationId="{317371D2-4FA8-4C5E-8E78-D9A8F96E2EA7}"/>
          </ac:spMkLst>
        </pc:spChg>
      </pc:sldChg>
      <pc:sldChg chg="del">
        <pc:chgData name="Christiaens Lise" userId="656ba7ca-492c-494a-aa0d-47e7c7cfdf0a" providerId="ADAL" clId="{D6CDE6C2-34F9-40BB-B649-793B12A7D100}" dt="2022-01-17T14:06:08.440" v="781" actId="2696"/>
        <pc:sldMkLst>
          <pc:docMk/>
          <pc:sldMk cId="2869489631" sldId="424"/>
        </pc:sldMkLst>
      </pc:sldChg>
      <pc:sldChg chg="modSp mod">
        <pc:chgData name="Christiaens Lise" userId="656ba7ca-492c-494a-aa0d-47e7c7cfdf0a" providerId="ADAL" clId="{D6CDE6C2-34F9-40BB-B649-793B12A7D100}" dt="2022-01-17T15:02:58.376" v="1685" actId="207"/>
        <pc:sldMkLst>
          <pc:docMk/>
          <pc:sldMk cId="1209908166" sldId="426"/>
        </pc:sldMkLst>
        <pc:spChg chg="mod">
          <ac:chgData name="Christiaens Lise" userId="656ba7ca-492c-494a-aa0d-47e7c7cfdf0a" providerId="ADAL" clId="{D6CDE6C2-34F9-40BB-B649-793B12A7D100}" dt="2022-01-17T15:02:58.376" v="1685" actId="207"/>
          <ac:spMkLst>
            <pc:docMk/>
            <pc:sldMk cId="1209908166" sldId="426"/>
            <ac:spMk id="3" creationId="{0E861FCE-A796-4828-AA7B-962869C1BCF5}"/>
          </ac:spMkLst>
        </pc:spChg>
      </pc:sldChg>
      <pc:sldChg chg="modSp mod">
        <pc:chgData name="Christiaens Lise" userId="656ba7ca-492c-494a-aa0d-47e7c7cfdf0a" providerId="ADAL" clId="{D6CDE6C2-34F9-40BB-B649-793B12A7D100}" dt="2022-01-17T15:03:40.527" v="1724" actId="207"/>
        <pc:sldMkLst>
          <pc:docMk/>
          <pc:sldMk cId="66299002" sldId="428"/>
        </pc:sldMkLst>
        <pc:spChg chg="mod">
          <ac:chgData name="Christiaens Lise" userId="656ba7ca-492c-494a-aa0d-47e7c7cfdf0a" providerId="ADAL" clId="{D6CDE6C2-34F9-40BB-B649-793B12A7D100}" dt="2022-01-17T15:03:40.527" v="1724" actId="207"/>
          <ac:spMkLst>
            <pc:docMk/>
            <pc:sldMk cId="66299002" sldId="428"/>
            <ac:spMk id="3" creationId="{0E861FCE-A796-4828-AA7B-962869C1BCF5}"/>
          </ac:spMkLst>
        </pc:spChg>
      </pc:sldChg>
      <pc:sldChg chg="modSp mod">
        <pc:chgData name="Christiaens Lise" userId="656ba7ca-492c-494a-aa0d-47e7c7cfdf0a" providerId="ADAL" clId="{D6CDE6C2-34F9-40BB-B649-793B12A7D100}" dt="2022-01-17T13:24:08.568" v="83" actId="207"/>
        <pc:sldMkLst>
          <pc:docMk/>
          <pc:sldMk cId="2099853586" sldId="438"/>
        </pc:sldMkLst>
        <pc:spChg chg="mod">
          <ac:chgData name="Christiaens Lise" userId="656ba7ca-492c-494a-aa0d-47e7c7cfdf0a" providerId="ADAL" clId="{D6CDE6C2-34F9-40BB-B649-793B12A7D100}" dt="2022-01-17T13:24:08.568" v="83" actId="207"/>
          <ac:spMkLst>
            <pc:docMk/>
            <pc:sldMk cId="2099853586" sldId="438"/>
            <ac:spMk id="4" creationId="{8F681DBF-4AE1-45ED-B306-7FC83E2F155E}"/>
          </ac:spMkLst>
        </pc:spChg>
      </pc:sldChg>
      <pc:sldChg chg="addSp delSp modSp mod">
        <pc:chgData name="Christiaens Lise" userId="656ba7ca-492c-494a-aa0d-47e7c7cfdf0a" providerId="ADAL" clId="{D6CDE6C2-34F9-40BB-B649-793B12A7D100}" dt="2022-01-17T14:14:59.623" v="845" actId="14100"/>
        <pc:sldMkLst>
          <pc:docMk/>
          <pc:sldMk cId="558113023" sldId="441"/>
        </pc:sldMkLst>
        <pc:spChg chg="add del mod">
          <ac:chgData name="Christiaens Lise" userId="656ba7ca-492c-494a-aa0d-47e7c7cfdf0a" providerId="ADAL" clId="{D6CDE6C2-34F9-40BB-B649-793B12A7D100}" dt="2022-01-17T13:18:34.096" v="17" actId="478"/>
          <ac:spMkLst>
            <pc:docMk/>
            <pc:sldMk cId="558113023" sldId="441"/>
            <ac:spMk id="3" creationId="{79210872-2572-4A05-969F-EB8049F2105E}"/>
          </ac:spMkLst>
        </pc:spChg>
        <pc:spChg chg="mod ord">
          <ac:chgData name="Christiaens Lise" userId="656ba7ca-492c-494a-aa0d-47e7c7cfdf0a" providerId="ADAL" clId="{D6CDE6C2-34F9-40BB-B649-793B12A7D100}" dt="2022-01-17T14:14:59.623" v="845" actId="14100"/>
          <ac:spMkLst>
            <pc:docMk/>
            <pc:sldMk cId="558113023" sldId="441"/>
            <ac:spMk id="5" creationId="{AB85DFEB-92BA-47F2-9466-4194028CB1F8}"/>
          </ac:spMkLst>
        </pc:spChg>
        <pc:picChg chg="add del mod">
          <ac:chgData name="Christiaens Lise" userId="656ba7ca-492c-494a-aa0d-47e7c7cfdf0a" providerId="ADAL" clId="{D6CDE6C2-34F9-40BB-B649-793B12A7D100}" dt="2022-01-17T14:14:49.839" v="842" actId="478"/>
          <ac:picMkLst>
            <pc:docMk/>
            <pc:sldMk cId="558113023" sldId="441"/>
            <ac:picMk id="6" creationId="{073001B9-E5EB-4CA0-9A9B-230528DE4580}"/>
          </ac:picMkLst>
        </pc:picChg>
        <pc:picChg chg="del">
          <ac:chgData name="Christiaens Lise" userId="656ba7ca-492c-494a-aa0d-47e7c7cfdf0a" providerId="ADAL" clId="{D6CDE6C2-34F9-40BB-B649-793B12A7D100}" dt="2022-01-17T13:18:18.558" v="13" actId="478"/>
          <ac:picMkLst>
            <pc:docMk/>
            <pc:sldMk cId="558113023" sldId="441"/>
            <ac:picMk id="7" creationId="{F1C8CB08-00FD-46B9-AF23-EAEB3BDDA771}"/>
          </ac:picMkLst>
        </pc:picChg>
        <pc:picChg chg="add mod ord">
          <ac:chgData name="Christiaens Lise" userId="656ba7ca-492c-494a-aa0d-47e7c7cfdf0a" providerId="ADAL" clId="{D6CDE6C2-34F9-40BB-B649-793B12A7D100}" dt="2022-01-17T14:14:53.373" v="844" actId="167"/>
          <ac:picMkLst>
            <pc:docMk/>
            <pc:sldMk cId="558113023" sldId="441"/>
            <ac:picMk id="9" creationId="{F334204E-EE94-45B0-95AB-9909E28292B6}"/>
          </ac:picMkLst>
        </pc:picChg>
      </pc:sldChg>
      <pc:sldChg chg="modSp del mod">
        <pc:chgData name="Christiaens Lise" userId="656ba7ca-492c-494a-aa0d-47e7c7cfdf0a" providerId="ADAL" clId="{D6CDE6C2-34F9-40BB-B649-793B12A7D100}" dt="2022-01-17T14:11:38.028" v="824" actId="47"/>
        <pc:sldMkLst>
          <pc:docMk/>
          <pc:sldMk cId="2778839101" sldId="443"/>
        </pc:sldMkLst>
        <pc:spChg chg="mod">
          <ac:chgData name="Christiaens Lise" userId="656ba7ca-492c-494a-aa0d-47e7c7cfdf0a" providerId="ADAL" clId="{D6CDE6C2-34F9-40BB-B649-793B12A7D100}" dt="2022-01-17T14:09:55.955" v="817" actId="20577"/>
          <ac:spMkLst>
            <pc:docMk/>
            <pc:sldMk cId="2778839101" sldId="443"/>
            <ac:spMk id="4" creationId="{00000000-0000-0000-0000-000000000000}"/>
          </ac:spMkLst>
        </pc:spChg>
      </pc:sldChg>
      <pc:sldChg chg="addCm delCm modCm">
        <pc:chgData name="Christiaens Lise" userId="656ba7ca-492c-494a-aa0d-47e7c7cfdf0a" providerId="ADAL" clId="{D6CDE6C2-34F9-40BB-B649-793B12A7D100}" dt="2022-01-17T14:42:49.313" v="1063" actId="1592"/>
        <pc:sldMkLst>
          <pc:docMk/>
          <pc:sldMk cId="3433409860" sldId="444"/>
        </pc:sldMkLst>
      </pc:sldChg>
      <pc:sldChg chg="modSp mod">
        <pc:chgData name="Christiaens Lise" userId="656ba7ca-492c-494a-aa0d-47e7c7cfdf0a" providerId="ADAL" clId="{D6CDE6C2-34F9-40BB-B649-793B12A7D100}" dt="2022-01-17T14:38:25.390" v="1061" actId="255"/>
        <pc:sldMkLst>
          <pc:docMk/>
          <pc:sldMk cId="1442409936" sldId="445"/>
        </pc:sldMkLst>
        <pc:spChg chg="mod">
          <ac:chgData name="Christiaens Lise" userId="656ba7ca-492c-494a-aa0d-47e7c7cfdf0a" providerId="ADAL" clId="{D6CDE6C2-34F9-40BB-B649-793B12A7D100}" dt="2022-01-17T14:38:25.390" v="1061" actId="255"/>
          <ac:spMkLst>
            <pc:docMk/>
            <pc:sldMk cId="1442409936" sldId="445"/>
            <ac:spMk id="5" creationId="{31F7BAEF-9FE3-47BE-9877-50F0418E2518}"/>
          </ac:spMkLst>
        </pc:spChg>
      </pc:sldChg>
      <pc:sldChg chg="modSp mod">
        <pc:chgData name="Christiaens Lise" userId="656ba7ca-492c-494a-aa0d-47e7c7cfdf0a" providerId="ADAL" clId="{D6CDE6C2-34F9-40BB-B649-793B12A7D100}" dt="2022-01-17T14:51:30.269" v="1219" actId="207"/>
        <pc:sldMkLst>
          <pc:docMk/>
          <pc:sldMk cId="2212160994" sldId="447"/>
        </pc:sldMkLst>
        <pc:spChg chg="mod">
          <ac:chgData name="Christiaens Lise" userId="656ba7ca-492c-494a-aa0d-47e7c7cfdf0a" providerId="ADAL" clId="{D6CDE6C2-34F9-40BB-B649-793B12A7D100}" dt="2022-01-17T14:51:30.269" v="1219" actId="207"/>
          <ac:spMkLst>
            <pc:docMk/>
            <pc:sldMk cId="2212160994" sldId="447"/>
            <ac:spMk id="3" creationId="{0E861FCE-A796-4828-AA7B-962869C1BCF5}"/>
          </ac:spMkLst>
        </pc:spChg>
      </pc:sldChg>
      <pc:sldChg chg="modSp mod">
        <pc:chgData name="Christiaens Lise" userId="656ba7ca-492c-494a-aa0d-47e7c7cfdf0a" providerId="ADAL" clId="{D6CDE6C2-34F9-40BB-B649-793B12A7D100}" dt="2022-01-17T14:49:29.996" v="1163" actId="207"/>
        <pc:sldMkLst>
          <pc:docMk/>
          <pc:sldMk cId="2319270409" sldId="451"/>
        </pc:sldMkLst>
        <pc:spChg chg="mod">
          <ac:chgData name="Christiaens Lise" userId="656ba7ca-492c-494a-aa0d-47e7c7cfdf0a" providerId="ADAL" clId="{D6CDE6C2-34F9-40BB-B649-793B12A7D100}" dt="2022-01-17T14:49:29.996" v="1163" actId="207"/>
          <ac:spMkLst>
            <pc:docMk/>
            <pc:sldMk cId="2319270409" sldId="451"/>
            <ac:spMk id="6" creationId="{EEE9D72E-09EE-418E-94B2-AF624FC0C56D}"/>
          </ac:spMkLst>
        </pc:spChg>
      </pc:sldChg>
      <pc:sldChg chg="addSp delSp modSp mod">
        <pc:chgData name="Christiaens Lise" userId="656ba7ca-492c-494a-aa0d-47e7c7cfdf0a" providerId="ADAL" clId="{D6CDE6C2-34F9-40BB-B649-793B12A7D100}" dt="2022-01-17T14:14:42.636" v="841" actId="167"/>
        <pc:sldMkLst>
          <pc:docMk/>
          <pc:sldMk cId="1592868028" sldId="454"/>
        </pc:sldMkLst>
        <pc:spChg chg="add del mod">
          <ac:chgData name="Christiaens Lise" userId="656ba7ca-492c-494a-aa0d-47e7c7cfdf0a" providerId="ADAL" clId="{D6CDE6C2-34F9-40BB-B649-793B12A7D100}" dt="2022-01-17T13:31:39.874" v="493" actId="478"/>
          <ac:spMkLst>
            <pc:docMk/>
            <pc:sldMk cId="1592868028" sldId="454"/>
            <ac:spMk id="3" creationId="{5A7DE5E1-95C5-4EFE-B810-9FE39B165791}"/>
          </ac:spMkLst>
        </pc:spChg>
        <pc:spChg chg="mod">
          <ac:chgData name="Christiaens Lise" userId="656ba7ca-492c-494a-aa0d-47e7c7cfdf0a" providerId="ADAL" clId="{D6CDE6C2-34F9-40BB-B649-793B12A7D100}" dt="2022-01-17T14:02:09.015" v="775" actId="20577"/>
          <ac:spMkLst>
            <pc:docMk/>
            <pc:sldMk cId="1592868028" sldId="454"/>
            <ac:spMk id="4" creationId="{00000000-0000-0000-0000-000000000000}"/>
          </ac:spMkLst>
        </pc:spChg>
        <pc:spChg chg="mod">
          <ac:chgData name="Christiaens Lise" userId="656ba7ca-492c-494a-aa0d-47e7c7cfdf0a" providerId="ADAL" clId="{D6CDE6C2-34F9-40BB-B649-793B12A7D100}" dt="2022-01-17T14:12:43.800" v="831" actId="14100"/>
          <ac:spMkLst>
            <pc:docMk/>
            <pc:sldMk cId="1592868028" sldId="454"/>
            <ac:spMk id="5" creationId="{0DB7B30B-8EEF-4D51-8683-34594A60F364}"/>
          </ac:spMkLst>
        </pc:spChg>
        <pc:spChg chg="del mod">
          <ac:chgData name="Christiaens Lise" userId="656ba7ca-492c-494a-aa0d-47e7c7cfdf0a" providerId="ADAL" clId="{D6CDE6C2-34F9-40BB-B649-793B12A7D100}" dt="2022-01-17T14:02:21.963" v="776" actId="478"/>
          <ac:spMkLst>
            <pc:docMk/>
            <pc:sldMk cId="1592868028" sldId="454"/>
            <ac:spMk id="8" creationId="{BB455BB0-21C8-4C04-B35A-E22D2ED86E56}"/>
          </ac:spMkLst>
        </pc:spChg>
        <pc:picChg chg="del">
          <ac:chgData name="Christiaens Lise" userId="656ba7ca-492c-494a-aa0d-47e7c7cfdf0a" providerId="ADAL" clId="{D6CDE6C2-34F9-40BB-B649-793B12A7D100}" dt="2022-01-17T13:31:34.903" v="492" actId="478"/>
          <ac:picMkLst>
            <pc:docMk/>
            <pc:sldMk cId="1592868028" sldId="454"/>
            <ac:picMk id="7" creationId="{F1C8CB08-00FD-46B9-AF23-EAEB3BDDA771}"/>
          </ac:picMkLst>
        </pc:picChg>
        <pc:picChg chg="add del mod ord">
          <ac:chgData name="Christiaens Lise" userId="656ba7ca-492c-494a-aa0d-47e7c7cfdf0a" providerId="ADAL" clId="{D6CDE6C2-34F9-40BB-B649-793B12A7D100}" dt="2022-01-17T14:14:38.135" v="839" actId="478"/>
          <ac:picMkLst>
            <pc:docMk/>
            <pc:sldMk cId="1592868028" sldId="454"/>
            <ac:picMk id="9" creationId="{E290752B-B6E9-4DFF-B9F7-9D3C1FC61FA8}"/>
          </ac:picMkLst>
        </pc:picChg>
        <pc:picChg chg="add mod ord">
          <ac:chgData name="Christiaens Lise" userId="656ba7ca-492c-494a-aa0d-47e7c7cfdf0a" providerId="ADAL" clId="{D6CDE6C2-34F9-40BB-B649-793B12A7D100}" dt="2022-01-17T14:14:42.636" v="841" actId="167"/>
          <ac:picMkLst>
            <pc:docMk/>
            <pc:sldMk cId="1592868028" sldId="454"/>
            <ac:picMk id="11" creationId="{F2657D03-74CE-48F1-9AE7-45625174D252}"/>
          </ac:picMkLst>
        </pc:picChg>
      </pc:sldChg>
      <pc:sldChg chg="modSp mod">
        <pc:chgData name="Christiaens Lise" userId="656ba7ca-492c-494a-aa0d-47e7c7cfdf0a" providerId="ADAL" clId="{D6CDE6C2-34F9-40BB-B649-793B12A7D100}" dt="2022-01-17T14:02:30.167" v="777"/>
        <pc:sldMkLst>
          <pc:docMk/>
          <pc:sldMk cId="3061535171" sldId="455"/>
        </pc:sldMkLst>
        <pc:spChg chg="mod">
          <ac:chgData name="Christiaens Lise" userId="656ba7ca-492c-494a-aa0d-47e7c7cfdf0a" providerId="ADAL" clId="{D6CDE6C2-34F9-40BB-B649-793B12A7D100}" dt="2022-01-17T14:02:30.167" v="777"/>
          <ac:spMkLst>
            <pc:docMk/>
            <pc:sldMk cId="3061535171" sldId="455"/>
            <ac:spMk id="2" creationId="{28D0DBD2-680F-4A6A-AE98-35188454322D}"/>
          </ac:spMkLst>
        </pc:spChg>
        <pc:spChg chg="mod">
          <ac:chgData name="Christiaens Lise" userId="656ba7ca-492c-494a-aa0d-47e7c7cfdf0a" providerId="ADAL" clId="{D6CDE6C2-34F9-40BB-B649-793B12A7D100}" dt="2022-01-17T13:32:34.780" v="504" actId="207"/>
          <ac:spMkLst>
            <pc:docMk/>
            <pc:sldMk cId="3061535171" sldId="455"/>
            <ac:spMk id="3" creationId="{0E861FCE-A796-4828-AA7B-962869C1BCF5}"/>
          </ac:spMkLst>
        </pc:spChg>
      </pc:sldChg>
      <pc:sldChg chg="addSp delSp modSp mod">
        <pc:chgData name="Christiaens Lise" userId="656ba7ca-492c-494a-aa0d-47e7c7cfdf0a" providerId="ADAL" clId="{D6CDE6C2-34F9-40BB-B649-793B12A7D100}" dt="2022-01-17T14:14:28.059" v="838" actId="1076"/>
        <pc:sldMkLst>
          <pc:docMk/>
          <pc:sldMk cId="1357521498" sldId="456"/>
        </pc:sldMkLst>
        <pc:spChg chg="add del mod">
          <ac:chgData name="Christiaens Lise" userId="656ba7ca-492c-494a-aa0d-47e7c7cfdf0a" providerId="ADAL" clId="{D6CDE6C2-34F9-40BB-B649-793B12A7D100}" dt="2022-01-17T14:12:09.691" v="827" actId="478"/>
          <ac:spMkLst>
            <pc:docMk/>
            <pc:sldMk cId="1357521498" sldId="456"/>
            <ac:spMk id="3" creationId="{B9716750-4CE3-4388-9B51-9DF71CFBEC99}"/>
          </ac:spMkLst>
        </pc:spChg>
        <pc:spChg chg="del">
          <ac:chgData name="Christiaens Lise" userId="656ba7ca-492c-494a-aa0d-47e7c7cfdf0a" providerId="ADAL" clId="{D6CDE6C2-34F9-40BB-B649-793B12A7D100}" dt="2022-01-17T14:12:08.155" v="826" actId="478"/>
          <ac:spMkLst>
            <pc:docMk/>
            <pc:sldMk cId="1357521498" sldId="456"/>
            <ac:spMk id="5" creationId="{0DB7B30B-8EEF-4D51-8683-34594A60F364}"/>
          </ac:spMkLst>
        </pc:spChg>
        <pc:spChg chg="del">
          <ac:chgData name="Christiaens Lise" userId="656ba7ca-492c-494a-aa0d-47e7c7cfdf0a" providerId="ADAL" clId="{D6CDE6C2-34F9-40BB-B649-793B12A7D100}" dt="2022-01-17T14:11:19.779" v="823" actId="478"/>
          <ac:spMkLst>
            <pc:docMk/>
            <pc:sldMk cId="1357521498" sldId="456"/>
            <ac:spMk id="6" creationId="{F8794EB5-A1B7-4CFA-9E32-7ABAABCF444F}"/>
          </ac:spMkLst>
        </pc:spChg>
        <pc:spChg chg="add mod">
          <ac:chgData name="Christiaens Lise" userId="656ba7ca-492c-494a-aa0d-47e7c7cfdf0a" providerId="ADAL" clId="{D6CDE6C2-34F9-40BB-B649-793B12A7D100}" dt="2022-01-17T14:12:23.186" v="830" actId="14100"/>
          <ac:spMkLst>
            <pc:docMk/>
            <pc:sldMk cId="1357521498" sldId="456"/>
            <ac:spMk id="11" creationId="{3A730513-1100-4E23-BB08-7D804CABBA4E}"/>
          </ac:spMkLst>
        </pc:spChg>
        <pc:picChg chg="del">
          <ac:chgData name="Christiaens Lise" userId="656ba7ca-492c-494a-aa0d-47e7c7cfdf0a" providerId="ADAL" clId="{D6CDE6C2-34F9-40BB-B649-793B12A7D100}" dt="2022-01-17T14:12:03.357" v="825" actId="478"/>
          <ac:picMkLst>
            <pc:docMk/>
            <pc:sldMk cId="1357521498" sldId="456"/>
            <ac:picMk id="7" creationId="{F1C8CB08-00FD-46B9-AF23-EAEB3BDDA771}"/>
          </ac:picMkLst>
        </pc:picChg>
        <pc:picChg chg="add del mod">
          <ac:chgData name="Christiaens Lise" userId="656ba7ca-492c-494a-aa0d-47e7c7cfdf0a" providerId="ADAL" clId="{D6CDE6C2-34F9-40BB-B649-793B12A7D100}" dt="2022-01-17T14:14:02.151" v="832" actId="478"/>
          <ac:picMkLst>
            <pc:docMk/>
            <pc:sldMk cId="1357521498" sldId="456"/>
            <ac:picMk id="9" creationId="{0A32DDF5-06A5-4F06-A447-0087BDE123FF}"/>
          </ac:picMkLst>
        </pc:picChg>
        <pc:picChg chg="add mod ord">
          <ac:chgData name="Christiaens Lise" userId="656ba7ca-492c-494a-aa0d-47e7c7cfdf0a" providerId="ADAL" clId="{D6CDE6C2-34F9-40BB-B649-793B12A7D100}" dt="2022-01-17T14:14:28.059" v="838" actId="1076"/>
          <ac:picMkLst>
            <pc:docMk/>
            <pc:sldMk cId="1357521498" sldId="456"/>
            <ac:picMk id="12" creationId="{88A5A1B3-AF59-4C00-8309-E487846907A9}"/>
          </ac:picMkLst>
        </pc:picChg>
      </pc:sldChg>
      <pc:sldChg chg="modSp mod addCm delCm modCm">
        <pc:chgData name="Christiaens Lise" userId="656ba7ca-492c-494a-aa0d-47e7c7cfdf0a" providerId="ADAL" clId="{D6CDE6C2-34F9-40BB-B649-793B12A7D100}" dt="2022-01-17T13:48:52.689" v="571" actId="207"/>
        <pc:sldMkLst>
          <pc:docMk/>
          <pc:sldMk cId="238081364" sldId="458"/>
        </pc:sldMkLst>
        <pc:spChg chg="mod">
          <ac:chgData name="Christiaens Lise" userId="656ba7ca-492c-494a-aa0d-47e7c7cfdf0a" providerId="ADAL" clId="{D6CDE6C2-34F9-40BB-B649-793B12A7D100}" dt="2022-01-17T13:48:52.689" v="571" actId="207"/>
          <ac:spMkLst>
            <pc:docMk/>
            <pc:sldMk cId="238081364" sldId="458"/>
            <ac:spMk id="3" creationId="{0E861FCE-A796-4828-AA7B-962869C1BCF5}"/>
          </ac:spMkLst>
        </pc:spChg>
      </pc:sldChg>
      <pc:sldChg chg="modSp mod">
        <pc:chgData name="Christiaens Lise" userId="656ba7ca-492c-494a-aa0d-47e7c7cfdf0a" providerId="ADAL" clId="{D6CDE6C2-34F9-40BB-B649-793B12A7D100}" dt="2022-01-17T14:44:41.571" v="1069" actId="207"/>
        <pc:sldMkLst>
          <pc:docMk/>
          <pc:sldMk cId="672941866" sldId="461"/>
        </pc:sldMkLst>
        <pc:spChg chg="mod">
          <ac:chgData name="Christiaens Lise" userId="656ba7ca-492c-494a-aa0d-47e7c7cfdf0a" providerId="ADAL" clId="{D6CDE6C2-34F9-40BB-B649-793B12A7D100}" dt="2022-01-17T14:44:41.571" v="1069" actId="207"/>
          <ac:spMkLst>
            <pc:docMk/>
            <pc:sldMk cId="672941866" sldId="461"/>
            <ac:spMk id="3" creationId="{0E861FCE-A796-4828-AA7B-962869C1BCF5}"/>
          </ac:spMkLst>
        </pc:spChg>
      </pc:sldChg>
      <pc:sldChg chg="modSp add mod addCm delCm modCm">
        <pc:chgData name="Christiaens Lise" userId="656ba7ca-492c-494a-aa0d-47e7c7cfdf0a" providerId="ADAL" clId="{D6CDE6C2-34F9-40BB-B649-793B12A7D100}" dt="2022-01-17T14:08:31.557" v="809" actId="207"/>
        <pc:sldMkLst>
          <pc:docMk/>
          <pc:sldMk cId="640066241" sldId="463"/>
        </pc:sldMkLst>
        <pc:spChg chg="mod">
          <ac:chgData name="Christiaens Lise" userId="656ba7ca-492c-494a-aa0d-47e7c7cfdf0a" providerId="ADAL" clId="{D6CDE6C2-34F9-40BB-B649-793B12A7D100}" dt="2022-01-17T14:08:31.557" v="809" actId="207"/>
          <ac:spMkLst>
            <pc:docMk/>
            <pc:sldMk cId="640066241" sldId="463"/>
            <ac:spMk id="3" creationId="{0E861FCE-A796-4828-AA7B-962869C1BCF5}"/>
          </ac:spMkLst>
        </pc:spChg>
        <pc:spChg chg="mod">
          <ac:chgData name="Christiaens Lise" userId="656ba7ca-492c-494a-aa0d-47e7c7cfdf0a" providerId="ADAL" clId="{D6CDE6C2-34F9-40BB-B649-793B12A7D100}" dt="2022-01-17T14:06:35.050" v="786" actId="20577"/>
          <ac:spMkLst>
            <pc:docMk/>
            <pc:sldMk cId="640066241" sldId="463"/>
            <ac:spMk id="10" creationId="{317371D2-4FA8-4C5E-8E78-D9A8F96E2EA7}"/>
          </ac:spMkLst>
        </pc:spChg>
      </pc:sldChg>
      <pc:sldChg chg="del">
        <pc:chgData name="Christiaens Lise" userId="656ba7ca-492c-494a-aa0d-47e7c7cfdf0a" providerId="ADAL" clId="{D6CDE6C2-34F9-40BB-B649-793B12A7D100}" dt="2022-01-17T14:06:08.440" v="781" actId="2696"/>
        <pc:sldMkLst>
          <pc:docMk/>
          <pc:sldMk cId="808663812" sldId="463"/>
        </pc:sldMkLst>
      </pc:sldChg>
      <pc:sldChg chg="modSp mod">
        <pc:chgData name="Christiaens Lise" userId="656ba7ca-492c-494a-aa0d-47e7c7cfdf0a" providerId="ADAL" clId="{D6CDE6C2-34F9-40BB-B649-793B12A7D100}" dt="2022-01-17T15:05:24.838" v="1733" actId="20577"/>
        <pc:sldMkLst>
          <pc:docMk/>
          <pc:sldMk cId="2233017588" sldId="531"/>
        </pc:sldMkLst>
        <pc:spChg chg="mod">
          <ac:chgData name="Christiaens Lise" userId="656ba7ca-492c-494a-aa0d-47e7c7cfdf0a" providerId="ADAL" clId="{D6CDE6C2-34F9-40BB-B649-793B12A7D100}" dt="2022-01-17T15:05:24.838" v="1733" actId="20577"/>
          <ac:spMkLst>
            <pc:docMk/>
            <pc:sldMk cId="2233017588" sldId="531"/>
            <ac:spMk id="3" creationId="{0E861FCE-A796-4828-AA7B-962869C1BCF5}"/>
          </ac:spMkLst>
        </pc:spChg>
      </pc:sldChg>
      <pc:sldChg chg="modSp mod">
        <pc:chgData name="Christiaens Lise" userId="656ba7ca-492c-494a-aa0d-47e7c7cfdf0a" providerId="ADAL" clId="{D6CDE6C2-34F9-40BB-B649-793B12A7D100}" dt="2022-01-17T13:24:18.424" v="84" actId="207"/>
        <pc:sldMkLst>
          <pc:docMk/>
          <pc:sldMk cId="2213868702" sldId="966"/>
        </pc:sldMkLst>
        <pc:spChg chg="mod">
          <ac:chgData name="Christiaens Lise" userId="656ba7ca-492c-494a-aa0d-47e7c7cfdf0a" providerId="ADAL" clId="{D6CDE6C2-34F9-40BB-B649-793B12A7D100}" dt="2022-01-17T13:24:18.424" v="84" actId="207"/>
          <ac:spMkLst>
            <pc:docMk/>
            <pc:sldMk cId="2213868702" sldId="966"/>
            <ac:spMk id="2" creationId="{25BA4B14-7A84-4D86-9181-5EAB6CBEEE3A}"/>
          </ac:spMkLst>
        </pc:spChg>
      </pc:sldChg>
      <pc:sldChg chg="addCm modCm">
        <pc:chgData name="Christiaens Lise" userId="656ba7ca-492c-494a-aa0d-47e7c7cfdf0a" providerId="ADAL" clId="{D6CDE6C2-34F9-40BB-B649-793B12A7D100}" dt="2022-01-17T13:49:58.489" v="573"/>
        <pc:sldMkLst>
          <pc:docMk/>
          <pc:sldMk cId="3463685835" sldId="969"/>
        </pc:sldMkLst>
      </pc:sldChg>
      <pc:sldChg chg="modSp mod">
        <pc:chgData name="Christiaens Lise" userId="656ba7ca-492c-494a-aa0d-47e7c7cfdf0a" providerId="ADAL" clId="{D6CDE6C2-34F9-40BB-B649-793B12A7D100}" dt="2022-01-17T14:17:35.654" v="917" actId="207"/>
        <pc:sldMkLst>
          <pc:docMk/>
          <pc:sldMk cId="3768663092" sldId="973"/>
        </pc:sldMkLst>
        <pc:spChg chg="mod">
          <ac:chgData name="Christiaens Lise" userId="656ba7ca-492c-494a-aa0d-47e7c7cfdf0a" providerId="ADAL" clId="{D6CDE6C2-34F9-40BB-B649-793B12A7D100}" dt="2022-01-17T14:17:35.654" v="917" actId="207"/>
          <ac:spMkLst>
            <pc:docMk/>
            <pc:sldMk cId="3768663092" sldId="973"/>
            <ac:spMk id="3" creationId="{0E861FCE-A796-4828-AA7B-962869C1BCF5}"/>
          </ac:spMkLst>
        </pc:spChg>
      </pc:sldChg>
      <pc:sldChg chg="modSp mod">
        <pc:chgData name="Christiaens Lise" userId="656ba7ca-492c-494a-aa0d-47e7c7cfdf0a" providerId="ADAL" clId="{D6CDE6C2-34F9-40BB-B649-793B12A7D100}" dt="2022-01-17T15:05:18.598" v="1732" actId="20577"/>
        <pc:sldMkLst>
          <pc:docMk/>
          <pc:sldMk cId="4114455754" sldId="977"/>
        </pc:sldMkLst>
        <pc:spChg chg="mod">
          <ac:chgData name="Christiaens Lise" userId="656ba7ca-492c-494a-aa0d-47e7c7cfdf0a" providerId="ADAL" clId="{D6CDE6C2-34F9-40BB-B649-793B12A7D100}" dt="2022-01-17T15:05:18.598" v="1732" actId="20577"/>
          <ac:spMkLst>
            <pc:docMk/>
            <pc:sldMk cId="4114455754" sldId="977"/>
            <ac:spMk id="3" creationId="{0E861FCE-A796-4828-AA7B-962869C1BCF5}"/>
          </ac:spMkLst>
        </pc:spChg>
      </pc:sldChg>
      <pc:sldChg chg="modSp mod">
        <pc:chgData name="Christiaens Lise" userId="656ba7ca-492c-494a-aa0d-47e7c7cfdf0a" providerId="ADAL" clId="{D6CDE6C2-34F9-40BB-B649-793B12A7D100}" dt="2022-01-17T15:05:08.721" v="1731" actId="20577"/>
        <pc:sldMkLst>
          <pc:docMk/>
          <pc:sldMk cId="1344920055" sldId="978"/>
        </pc:sldMkLst>
        <pc:spChg chg="mod">
          <ac:chgData name="Christiaens Lise" userId="656ba7ca-492c-494a-aa0d-47e7c7cfdf0a" providerId="ADAL" clId="{D6CDE6C2-34F9-40BB-B649-793B12A7D100}" dt="2022-01-17T15:05:08.721" v="1731" actId="20577"/>
          <ac:spMkLst>
            <pc:docMk/>
            <pc:sldMk cId="1344920055" sldId="978"/>
            <ac:spMk id="3" creationId="{0E861FCE-A796-4828-AA7B-962869C1BCF5}"/>
          </ac:spMkLst>
        </pc:spChg>
      </pc:sldChg>
      <pc:sldChg chg="addCm modCm">
        <pc:chgData name="Christiaens Lise" userId="656ba7ca-492c-494a-aa0d-47e7c7cfdf0a" providerId="ADAL" clId="{D6CDE6C2-34F9-40BB-B649-793B12A7D100}" dt="2022-01-17T13:50:52.021" v="575"/>
        <pc:sldMkLst>
          <pc:docMk/>
          <pc:sldMk cId="1719003877" sldId="979"/>
        </pc:sldMkLst>
      </pc:sldChg>
      <pc:sldChg chg="addSp modSp del mod">
        <pc:chgData name="Christiaens Lise" userId="656ba7ca-492c-494a-aa0d-47e7c7cfdf0a" providerId="ADAL" clId="{D6CDE6C2-34F9-40BB-B649-793B12A7D100}" dt="2022-01-17T14:08:53.554" v="810" actId="2696"/>
        <pc:sldMkLst>
          <pc:docMk/>
          <pc:sldMk cId="392672311" sldId="981"/>
        </pc:sldMkLst>
        <pc:spChg chg="mod">
          <ac:chgData name="Christiaens Lise" userId="656ba7ca-492c-494a-aa0d-47e7c7cfdf0a" providerId="ADAL" clId="{D6CDE6C2-34F9-40BB-B649-793B12A7D100}" dt="2022-01-17T13:56:20.797" v="649" actId="207"/>
          <ac:spMkLst>
            <pc:docMk/>
            <pc:sldMk cId="392672311" sldId="981"/>
            <ac:spMk id="3" creationId="{0E861FCE-A796-4828-AA7B-962869C1BCF5}"/>
          </ac:spMkLst>
        </pc:spChg>
        <pc:spChg chg="add mod">
          <ac:chgData name="Christiaens Lise" userId="656ba7ca-492c-494a-aa0d-47e7c7cfdf0a" providerId="ADAL" clId="{D6CDE6C2-34F9-40BB-B649-793B12A7D100}" dt="2022-01-17T13:57:41.982" v="656" actId="164"/>
          <ac:spMkLst>
            <pc:docMk/>
            <pc:sldMk cId="392672311" sldId="981"/>
            <ac:spMk id="7" creationId="{E8126FF0-E52D-489F-B2B2-4CE246786B9A}"/>
          </ac:spMkLst>
        </pc:spChg>
        <pc:grpChg chg="add mod">
          <ac:chgData name="Christiaens Lise" userId="656ba7ca-492c-494a-aa0d-47e7c7cfdf0a" providerId="ADAL" clId="{D6CDE6C2-34F9-40BB-B649-793B12A7D100}" dt="2022-01-17T13:57:41.982" v="656" actId="164"/>
          <ac:grpSpMkLst>
            <pc:docMk/>
            <pc:sldMk cId="392672311" sldId="981"/>
            <ac:grpSpMk id="5" creationId="{0A682B01-3CD0-40FD-986D-56B088FADB77}"/>
          </ac:grpSpMkLst>
        </pc:grpChg>
        <pc:picChg chg="add mod">
          <ac:chgData name="Christiaens Lise" userId="656ba7ca-492c-494a-aa0d-47e7c7cfdf0a" providerId="ADAL" clId="{D6CDE6C2-34F9-40BB-B649-793B12A7D100}" dt="2022-01-17T13:57:41.982" v="656" actId="164"/>
          <ac:picMkLst>
            <pc:docMk/>
            <pc:sldMk cId="392672311" sldId="981"/>
            <ac:picMk id="4" creationId="{E33D516D-691A-463F-A2D9-7D4CA09F3D5C}"/>
          </ac:picMkLst>
        </pc:picChg>
      </pc:sldChg>
      <pc:sldChg chg="modSp add mod ord addCm modCm">
        <pc:chgData name="Christiaens Lise" userId="656ba7ca-492c-494a-aa0d-47e7c7cfdf0a" providerId="ADAL" clId="{D6CDE6C2-34F9-40BB-B649-793B12A7D100}" dt="2022-01-17T14:57:32.352" v="1332"/>
        <pc:sldMkLst>
          <pc:docMk/>
          <pc:sldMk cId="4288739725" sldId="981"/>
        </pc:sldMkLst>
        <pc:spChg chg="mod">
          <ac:chgData name="Christiaens Lise" userId="656ba7ca-492c-494a-aa0d-47e7c7cfdf0a" providerId="ADAL" clId="{D6CDE6C2-34F9-40BB-B649-793B12A7D100}" dt="2022-01-17T14:09:17.247" v="813" actId="20577"/>
          <ac:spMkLst>
            <pc:docMk/>
            <pc:sldMk cId="4288739725" sldId="981"/>
            <ac:spMk id="8" creationId="{CBB65554-A3D2-411C-A8FB-2336B2287B2E}"/>
          </ac:spMkLst>
        </pc:spChg>
      </pc:sldChg>
      <pc:sldChg chg="modSp mod">
        <pc:chgData name="Christiaens Lise" userId="656ba7ca-492c-494a-aa0d-47e7c7cfdf0a" providerId="ADAL" clId="{D6CDE6C2-34F9-40BB-B649-793B12A7D100}" dt="2022-01-17T13:23:56.943" v="82" actId="207"/>
        <pc:sldMkLst>
          <pc:docMk/>
          <pc:sldMk cId="3323145201" sldId="982"/>
        </pc:sldMkLst>
        <pc:spChg chg="mod">
          <ac:chgData name="Christiaens Lise" userId="656ba7ca-492c-494a-aa0d-47e7c7cfdf0a" providerId="ADAL" clId="{D6CDE6C2-34F9-40BB-B649-793B12A7D100}" dt="2022-01-17T13:23:56.943" v="82" actId="207"/>
          <ac:spMkLst>
            <pc:docMk/>
            <pc:sldMk cId="3323145201" sldId="982"/>
            <ac:spMk id="4" creationId="{8F681DBF-4AE1-45ED-B306-7FC83E2F155E}"/>
          </ac:spMkLst>
        </pc:spChg>
      </pc:sldChg>
      <pc:sldChg chg="delSp modSp add mod addCm modCm">
        <pc:chgData name="Christiaens Lise" userId="656ba7ca-492c-494a-aa0d-47e7c7cfdf0a" providerId="ADAL" clId="{D6CDE6C2-34F9-40BB-B649-793B12A7D100}" dt="2022-01-17T13:41:14.784" v="524"/>
        <pc:sldMkLst>
          <pc:docMk/>
          <pc:sldMk cId="2578990" sldId="983"/>
        </pc:sldMkLst>
        <pc:spChg chg="mod">
          <ac:chgData name="Christiaens Lise" userId="656ba7ca-492c-494a-aa0d-47e7c7cfdf0a" providerId="ADAL" clId="{D6CDE6C2-34F9-40BB-B649-793B12A7D100}" dt="2022-01-17T13:30:23.849" v="491" actId="20577"/>
          <ac:spMkLst>
            <pc:docMk/>
            <pc:sldMk cId="2578990" sldId="983"/>
            <ac:spMk id="4" creationId="{8F681DBF-4AE1-45ED-B306-7FC83E2F155E}"/>
          </ac:spMkLst>
        </pc:spChg>
        <pc:picChg chg="del">
          <ac:chgData name="Christiaens Lise" userId="656ba7ca-492c-494a-aa0d-47e7c7cfdf0a" providerId="ADAL" clId="{D6CDE6C2-34F9-40BB-B649-793B12A7D100}" dt="2022-01-17T13:25:46.961" v="118" actId="478"/>
          <ac:picMkLst>
            <pc:docMk/>
            <pc:sldMk cId="2578990" sldId="983"/>
            <ac:picMk id="8" creationId="{71BF988F-7CC9-432D-AE03-79DB60FA53EC}"/>
          </ac:picMkLst>
        </pc:picChg>
        <pc:picChg chg="del">
          <ac:chgData name="Christiaens Lise" userId="656ba7ca-492c-494a-aa0d-47e7c7cfdf0a" providerId="ADAL" clId="{D6CDE6C2-34F9-40BB-B649-793B12A7D100}" dt="2022-01-17T13:25:47.781" v="119" actId="478"/>
          <ac:picMkLst>
            <pc:docMk/>
            <pc:sldMk cId="2578990" sldId="983"/>
            <ac:picMk id="9" creationId="{362E477C-DDE5-4FCC-BB0F-29A6F97A83F5}"/>
          </ac:picMkLst>
        </pc:picChg>
        <pc:picChg chg="del">
          <ac:chgData name="Christiaens Lise" userId="656ba7ca-492c-494a-aa0d-47e7c7cfdf0a" providerId="ADAL" clId="{D6CDE6C2-34F9-40BB-B649-793B12A7D100}" dt="2022-01-17T13:25:48.700" v="120" actId="478"/>
          <ac:picMkLst>
            <pc:docMk/>
            <pc:sldMk cId="2578990" sldId="983"/>
            <ac:picMk id="10" creationId="{839957E2-5435-48C0-9D18-30F141504AFE}"/>
          </ac:picMkLst>
        </pc:picChg>
      </pc:sldChg>
      <pc:sldChg chg="new del">
        <pc:chgData name="Christiaens Lise" userId="656ba7ca-492c-494a-aa0d-47e7c7cfdf0a" providerId="ADAL" clId="{D6CDE6C2-34F9-40BB-B649-793B12A7D100}" dt="2022-01-17T13:25:06.782" v="86" actId="680"/>
        <pc:sldMkLst>
          <pc:docMk/>
          <pc:sldMk cId="944893829" sldId="983"/>
        </pc:sldMkLst>
      </pc:sldChg>
      <pc:sldChg chg="addSp delSp modSp add mod">
        <pc:chgData name="Christiaens Lise" userId="656ba7ca-492c-494a-aa0d-47e7c7cfdf0a" providerId="ADAL" clId="{D6CDE6C2-34F9-40BB-B649-793B12A7D100}" dt="2022-01-17T15:05:38.711" v="1735" actId="6549"/>
        <pc:sldMkLst>
          <pc:docMk/>
          <pc:sldMk cId="3647174142" sldId="984"/>
        </pc:sldMkLst>
        <pc:spChg chg="add del mod">
          <ac:chgData name="Christiaens Lise" userId="656ba7ca-492c-494a-aa0d-47e7c7cfdf0a" providerId="ADAL" clId="{D6CDE6C2-34F9-40BB-B649-793B12A7D100}" dt="2022-01-17T15:04:36.895" v="1726" actId="478"/>
          <ac:spMkLst>
            <pc:docMk/>
            <pc:sldMk cId="3647174142" sldId="984"/>
            <ac:spMk id="3" creationId="{2751899D-DB22-4EE6-A6EB-17BC2D6618BD}"/>
          </ac:spMkLst>
        </pc:spChg>
        <pc:spChg chg="mod">
          <ac:chgData name="Christiaens Lise" userId="656ba7ca-492c-494a-aa0d-47e7c7cfdf0a" providerId="ADAL" clId="{D6CDE6C2-34F9-40BB-B649-793B12A7D100}" dt="2022-01-17T15:05:38.711" v="1735" actId="6549"/>
          <ac:spMkLst>
            <pc:docMk/>
            <pc:sldMk cId="3647174142" sldId="984"/>
            <ac:spMk id="4" creationId="{00000000-0000-0000-0000-000000000000}"/>
          </ac:spMkLst>
        </pc:spChg>
        <pc:spChg chg="mod">
          <ac:chgData name="Christiaens Lise" userId="656ba7ca-492c-494a-aa0d-47e7c7cfdf0a" providerId="ADAL" clId="{D6CDE6C2-34F9-40BB-B649-793B12A7D100}" dt="2022-01-17T15:04:47.997" v="1729" actId="1076"/>
          <ac:spMkLst>
            <pc:docMk/>
            <pc:sldMk cId="3647174142" sldId="984"/>
            <ac:spMk id="5" creationId="{EFD05C7A-8A96-4780-8BE0-43E6EF6F2E96}"/>
          </ac:spMkLst>
        </pc:spChg>
        <pc:picChg chg="del">
          <ac:chgData name="Christiaens Lise" userId="656ba7ca-492c-494a-aa0d-47e7c7cfdf0a" providerId="ADAL" clId="{D6CDE6C2-34F9-40BB-B649-793B12A7D100}" dt="2022-01-17T15:04:34.488" v="1725" actId="478"/>
          <ac:picMkLst>
            <pc:docMk/>
            <pc:sldMk cId="3647174142" sldId="984"/>
            <ac:picMk id="7" creationId="{F1C8CB08-00FD-46B9-AF23-EAEB3BDDA771}"/>
          </ac:picMkLst>
        </pc:picChg>
        <pc:picChg chg="add mod ord">
          <ac:chgData name="Christiaens Lise" userId="656ba7ca-492c-494a-aa0d-47e7c7cfdf0a" providerId="ADAL" clId="{D6CDE6C2-34F9-40BB-B649-793B12A7D100}" dt="2022-01-17T15:04:40.622" v="1728" actId="167"/>
          <ac:picMkLst>
            <pc:docMk/>
            <pc:sldMk cId="3647174142" sldId="984"/>
            <ac:picMk id="8" creationId="{E9623328-EB18-4BC6-9E48-C15A8210FD28}"/>
          </ac:picMkLst>
        </pc:picChg>
      </pc:sldChg>
      <pc:sldChg chg="add del addCm delCm">
        <pc:chgData name="Christiaens Lise" userId="656ba7ca-492c-494a-aa0d-47e7c7cfdf0a" providerId="ADAL" clId="{D6CDE6C2-34F9-40BB-B649-793B12A7D100}" dt="2022-01-17T13:55:23.857" v="648"/>
        <pc:sldMkLst>
          <pc:docMk/>
          <pc:sldMk cId="3732157245" sldId="984"/>
        </pc:sldMkLst>
      </pc:sldChg>
      <pc:sldChg chg="modSp add mod ord">
        <pc:chgData name="Christiaens Lise" userId="656ba7ca-492c-494a-aa0d-47e7c7cfdf0a" providerId="ADAL" clId="{D6CDE6C2-34F9-40BB-B649-793B12A7D100}" dt="2022-01-17T15:04:56.005" v="1730" actId="20577"/>
        <pc:sldMkLst>
          <pc:docMk/>
          <pc:sldMk cId="995309113" sldId="985"/>
        </pc:sldMkLst>
        <pc:spChg chg="mod">
          <ac:chgData name="Christiaens Lise" userId="656ba7ca-492c-494a-aa0d-47e7c7cfdf0a" providerId="ADAL" clId="{D6CDE6C2-34F9-40BB-B649-793B12A7D100}" dt="2022-01-17T15:04:56.005" v="1730" actId="20577"/>
          <ac:spMkLst>
            <pc:docMk/>
            <pc:sldMk cId="995309113" sldId="985"/>
            <ac:spMk id="3" creationId="{0E861FCE-A796-4828-AA7B-962869C1BCF5}"/>
          </ac:spMkLst>
        </pc:spChg>
      </pc:sldChg>
      <pc:sldChg chg="modSp add mod ord">
        <pc:chgData name="Christiaens Lise" userId="656ba7ca-492c-494a-aa0d-47e7c7cfdf0a" providerId="ADAL" clId="{D6CDE6C2-34F9-40BB-B649-793B12A7D100}" dt="2022-01-17T15:01:07.314" v="1551"/>
        <pc:sldMkLst>
          <pc:docMk/>
          <pc:sldMk cId="3496073575" sldId="986"/>
        </pc:sldMkLst>
        <pc:spChg chg="mod">
          <ac:chgData name="Christiaens Lise" userId="656ba7ca-492c-494a-aa0d-47e7c7cfdf0a" providerId="ADAL" clId="{D6CDE6C2-34F9-40BB-B649-793B12A7D100}" dt="2022-01-17T15:00:59.482" v="1549" actId="6549"/>
          <ac:spMkLst>
            <pc:docMk/>
            <pc:sldMk cId="3496073575" sldId="986"/>
            <ac:spMk id="3" creationId="{0E861FCE-A796-4828-AA7B-962869C1BCF5}"/>
          </ac:spMkLst>
        </pc:spChg>
      </pc:sldChg>
      <pc:sldChg chg="delSp modSp add mod addCm modCm">
        <pc:chgData name="Christiaens Lise" userId="656ba7ca-492c-494a-aa0d-47e7c7cfdf0a" providerId="ADAL" clId="{D6CDE6C2-34F9-40BB-B649-793B12A7D100}" dt="2022-01-17T15:15:54.233" v="2203"/>
        <pc:sldMkLst>
          <pc:docMk/>
          <pc:sldMk cId="3204181216" sldId="987"/>
        </pc:sldMkLst>
        <pc:spChg chg="mod">
          <ac:chgData name="Christiaens Lise" userId="656ba7ca-492c-494a-aa0d-47e7c7cfdf0a" providerId="ADAL" clId="{D6CDE6C2-34F9-40BB-B649-793B12A7D100}" dt="2022-01-17T15:15:18.891" v="2200" actId="207"/>
          <ac:spMkLst>
            <pc:docMk/>
            <pc:sldMk cId="3204181216" sldId="987"/>
            <ac:spMk id="3" creationId="{0E861FCE-A796-4828-AA7B-962869C1BCF5}"/>
          </ac:spMkLst>
        </pc:spChg>
        <pc:spChg chg="mod">
          <ac:chgData name="Christiaens Lise" userId="656ba7ca-492c-494a-aa0d-47e7c7cfdf0a" providerId="ADAL" clId="{D6CDE6C2-34F9-40BB-B649-793B12A7D100}" dt="2022-01-17T15:11:08.681" v="1755" actId="20577"/>
          <ac:spMkLst>
            <pc:docMk/>
            <pc:sldMk cId="3204181216" sldId="987"/>
            <ac:spMk id="7" creationId="{B1E154E5-9E29-4ABE-8A7C-FF5E503A666C}"/>
          </ac:spMkLst>
        </pc:spChg>
        <pc:picChg chg="del">
          <ac:chgData name="Christiaens Lise" userId="656ba7ca-492c-494a-aa0d-47e7c7cfdf0a" providerId="ADAL" clId="{D6CDE6C2-34F9-40BB-B649-793B12A7D100}" dt="2022-01-17T15:11:58.868" v="1821" actId="478"/>
          <ac:picMkLst>
            <pc:docMk/>
            <pc:sldMk cId="3204181216" sldId="987"/>
            <ac:picMk id="5" creationId="{2EF5960D-743F-4265-A3FE-7D709D3105D3}"/>
          </ac:picMkLst>
        </pc:picChg>
      </pc:sldChg>
      <pc:sldChg chg="modSp add mod addCm modCm">
        <pc:chgData name="Christiaens Lise" userId="656ba7ca-492c-494a-aa0d-47e7c7cfdf0a" providerId="ADAL" clId="{D6CDE6C2-34F9-40BB-B649-793B12A7D100}" dt="2022-01-17T15:23:24.430" v="2959"/>
        <pc:sldMkLst>
          <pc:docMk/>
          <pc:sldMk cId="2216881566" sldId="988"/>
        </pc:sldMkLst>
        <pc:spChg chg="mod">
          <ac:chgData name="Christiaens Lise" userId="656ba7ca-492c-494a-aa0d-47e7c7cfdf0a" providerId="ADAL" clId="{D6CDE6C2-34F9-40BB-B649-793B12A7D100}" dt="2022-01-17T15:23:06.993" v="2957" actId="20577"/>
          <ac:spMkLst>
            <pc:docMk/>
            <pc:sldMk cId="2216881566" sldId="988"/>
            <ac:spMk id="3" creationId="{0E861FCE-A796-4828-AA7B-962869C1BCF5}"/>
          </ac:spMkLst>
        </pc:spChg>
        <pc:spChg chg="mod">
          <ac:chgData name="Christiaens Lise" userId="656ba7ca-492c-494a-aa0d-47e7c7cfdf0a" providerId="ADAL" clId="{D6CDE6C2-34F9-40BB-B649-793B12A7D100}" dt="2022-01-17T15:16:37.753" v="2247" actId="20577"/>
          <ac:spMkLst>
            <pc:docMk/>
            <pc:sldMk cId="2216881566" sldId="988"/>
            <ac:spMk id="7" creationId="{B1E154E5-9E29-4ABE-8A7C-FF5E503A666C}"/>
          </ac:spMkLst>
        </pc:spChg>
      </pc:sldChg>
      <pc:sldChg chg="modSp add mod">
        <pc:chgData name="Christiaens Lise" userId="656ba7ca-492c-494a-aa0d-47e7c7cfdf0a" providerId="ADAL" clId="{D6CDE6C2-34F9-40BB-B649-793B12A7D100}" dt="2022-01-17T15:16:33.550" v="2245" actId="207"/>
        <pc:sldMkLst>
          <pc:docMk/>
          <pc:sldMk cId="2749922346" sldId="989"/>
        </pc:sldMkLst>
        <pc:spChg chg="mod">
          <ac:chgData name="Christiaens Lise" userId="656ba7ca-492c-494a-aa0d-47e7c7cfdf0a" providerId="ADAL" clId="{D6CDE6C2-34F9-40BB-B649-793B12A7D100}" dt="2022-01-17T15:16:33.550" v="2245" actId="207"/>
          <ac:spMkLst>
            <pc:docMk/>
            <pc:sldMk cId="2749922346" sldId="989"/>
            <ac:spMk id="3" creationId="{0E861FCE-A796-4828-AA7B-962869C1BCF5}"/>
          </ac:spMkLst>
        </pc:spChg>
      </pc:sldChg>
      <pc:sldChg chg="modSp add mod addCm modCm">
        <pc:chgData name="Christiaens Lise" userId="656ba7ca-492c-494a-aa0d-47e7c7cfdf0a" providerId="ADAL" clId="{D6CDE6C2-34F9-40BB-B649-793B12A7D100}" dt="2022-01-17T15:32:24.743" v="3453"/>
        <pc:sldMkLst>
          <pc:docMk/>
          <pc:sldMk cId="432705549" sldId="990"/>
        </pc:sldMkLst>
        <pc:spChg chg="mod">
          <ac:chgData name="Christiaens Lise" userId="656ba7ca-492c-494a-aa0d-47e7c7cfdf0a" providerId="ADAL" clId="{D6CDE6C2-34F9-40BB-B649-793B12A7D100}" dt="2022-01-17T15:32:03.109" v="3451" actId="20577"/>
          <ac:spMkLst>
            <pc:docMk/>
            <pc:sldMk cId="432705549" sldId="990"/>
            <ac:spMk id="3" creationId="{0E861FCE-A796-4828-AA7B-962869C1BCF5}"/>
          </ac:spMkLst>
        </pc:spChg>
      </pc:sldChg>
    </pc:docChg>
  </pc:docChgLst>
  <pc:docChgLst>
    <pc:chgData name="Van Der Linden Elke" userId="0fc987b5-c91c-46ff-80bf-fddd2e1bfa1d" providerId="ADAL" clId="{31A35D07-1DB1-4DAC-939F-C41081A7691B}"/>
    <pc:docChg chg="undo custSel modSld">
      <pc:chgData name="Van Der Linden Elke" userId="0fc987b5-c91c-46ff-80bf-fddd2e1bfa1d" providerId="ADAL" clId="{31A35D07-1DB1-4DAC-939F-C41081A7691B}" dt="2024-01-24T10:39:24.706" v="25" actId="207"/>
      <pc:docMkLst>
        <pc:docMk/>
      </pc:docMkLst>
      <pc:sldChg chg="modSp mod">
        <pc:chgData name="Van Der Linden Elke" userId="0fc987b5-c91c-46ff-80bf-fddd2e1bfa1d" providerId="ADAL" clId="{31A35D07-1DB1-4DAC-939F-C41081A7691B}" dt="2024-01-24T10:38:26.821" v="17" actId="207"/>
        <pc:sldMkLst>
          <pc:docMk/>
          <pc:sldMk cId="1418798377" sldId="262"/>
        </pc:sldMkLst>
        <pc:spChg chg="mod">
          <ac:chgData name="Van Der Linden Elke" userId="0fc987b5-c91c-46ff-80bf-fddd2e1bfa1d" providerId="ADAL" clId="{31A35D07-1DB1-4DAC-939F-C41081A7691B}" dt="2024-01-24T10:38:23.582" v="16" actId="207"/>
          <ac:spMkLst>
            <pc:docMk/>
            <pc:sldMk cId="1418798377" sldId="262"/>
            <ac:spMk id="12" creationId="{83FBE33D-6838-46D4-9D12-A60B872DFAC4}"/>
          </ac:spMkLst>
        </pc:spChg>
        <pc:grpChg chg="mod">
          <ac:chgData name="Van Der Linden Elke" userId="0fc987b5-c91c-46ff-80bf-fddd2e1bfa1d" providerId="ADAL" clId="{31A35D07-1DB1-4DAC-939F-C41081A7691B}" dt="2024-01-24T10:38:20.279" v="15" actId="1076"/>
          <ac:grpSpMkLst>
            <pc:docMk/>
            <pc:sldMk cId="1418798377" sldId="262"/>
            <ac:grpSpMk id="5" creationId="{F9E23E1C-4450-46BD-959D-06AAE0286E25}"/>
          </ac:grpSpMkLst>
        </pc:grpChg>
        <pc:graphicFrameChg chg="modGraphic">
          <ac:chgData name="Van Der Linden Elke" userId="0fc987b5-c91c-46ff-80bf-fddd2e1bfa1d" providerId="ADAL" clId="{31A35D07-1DB1-4DAC-939F-C41081A7691B}" dt="2024-01-24T10:38:26.821" v="17" actId="207"/>
          <ac:graphicFrameMkLst>
            <pc:docMk/>
            <pc:sldMk cId="1418798377" sldId="262"/>
            <ac:graphicFrameMk id="2" creationId="{A76A06FC-D410-43A8-95D2-AE6A80D54C7D}"/>
          </ac:graphicFrameMkLst>
        </pc:graphicFrameChg>
      </pc:sldChg>
      <pc:sldChg chg="modSp mod">
        <pc:chgData name="Van Der Linden Elke" userId="0fc987b5-c91c-46ff-80bf-fddd2e1bfa1d" providerId="ADAL" clId="{31A35D07-1DB1-4DAC-939F-C41081A7691B}" dt="2024-01-24T10:36:55.003" v="0" actId="207"/>
        <pc:sldMkLst>
          <pc:docMk/>
          <pc:sldMk cId="2918862709" sldId="388"/>
        </pc:sldMkLst>
        <pc:spChg chg="mod">
          <ac:chgData name="Van Der Linden Elke" userId="0fc987b5-c91c-46ff-80bf-fddd2e1bfa1d" providerId="ADAL" clId="{31A35D07-1DB1-4DAC-939F-C41081A7691B}" dt="2024-01-24T10:36:55.003" v="0" actId="207"/>
          <ac:spMkLst>
            <pc:docMk/>
            <pc:sldMk cId="2918862709" sldId="388"/>
            <ac:spMk id="3" creationId="{0E861FCE-A796-4828-AA7B-962869C1BCF5}"/>
          </ac:spMkLst>
        </pc:spChg>
      </pc:sldChg>
      <pc:sldChg chg="modSp mod">
        <pc:chgData name="Van Der Linden Elke" userId="0fc987b5-c91c-46ff-80bf-fddd2e1bfa1d" providerId="ADAL" clId="{31A35D07-1DB1-4DAC-939F-C41081A7691B}" dt="2024-01-24T10:37:26.680" v="6" actId="20577"/>
        <pc:sldMkLst>
          <pc:docMk/>
          <pc:sldMk cId="3473048551" sldId="398"/>
        </pc:sldMkLst>
        <pc:spChg chg="mod">
          <ac:chgData name="Van Der Linden Elke" userId="0fc987b5-c91c-46ff-80bf-fddd2e1bfa1d" providerId="ADAL" clId="{31A35D07-1DB1-4DAC-939F-C41081A7691B}" dt="2024-01-24T10:37:26.680" v="6" actId="20577"/>
          <ac:spMkLst>
            <pc:docMk/>
            <pc:sldMk cId="3473048551" sldId="398"/>
            <ac:spMk id="3" creationId="{0E861FCE-A796-4828-AA7B-962869C1BCF5}"/>
          </ac:spMkLst>
        </pc:spChg>
      </pc:sldChg>
      <pc:sldChg chg="modSp mod">
        <pc:chgData name="Van Der Linden Elke" userId="0fc987b5-c91c-46ff-80bf-fddd2e1bfa1d" providerId="ADAL" clId="{31A35D07-1DB1-4DAC-939F-C41081A7691B}" dt="2024-01-24T10:37:41.310" v="8" actId="207"/>
        <pc:sldMkLst>
          <pc:docMk/>
          <pc:sldMk cId="3422120425" sldId="403"/>
        </pc:sldMkLst>
        <pc:spChg chg="mod">
          <ac:chgData name="Van Der Linden Elke" userId="0fc987b5-c91c-46ff-80bf-fddd2e1bfa1d" providerId="ADAL" clId="{31A35D07-1DB1-4DAC-939F-C41081A7691B}" dt="2024-01-24T10:37:41.310" v="8" actId="207"/>
          <ac:spMkLst>
            <pc:docMk/>
            <pc:sldMk cId="3422120425" sldId="403"/>
            <ac:spMk id="3" creationId="{0E861FCE-A796-4828-AA7B-962869C1BCF5}"/>
          </ac:spMkLst>
        </pc:spChg>
      </pc:sldChg>
      <pc:sldChg chg="modSp mod">
        <pc:chgData name="Van Der Linden Elke" userId="0fc987b5-c91c-46ff-80bf-fddd2e1bfa1d" providerId="ADAL" clId="{31A35D07-1DB1-4DAC-939F-C41081A7691B}" dt="2024-01-24T10:37:45.308" v="9" actId="207"/>
        <pc:sldMkLst>
          <pc:docMk/>
          <pc:sldMk cId="2565220144" sldId="405"/>
        </pc:sldMkLst>
        <pc:spChg chg="mod">
          <ac:chgData name="Van Der Linden Elke" userId="0fc987b5-c91c-46ff-80bf-fddd2e1bfa1d" providerId="ADAL" clId="{31A35D07-1DB1-4DAC-939F-C41081A7691B}" dt="2024-01-24T10:37:45.308" v="9" actId="207"/>
          <ac:spMkLst>
            <pc:docMk/>
            <pc:sldMk cId="2565220144" sldId="405"/>
            <ac:spMk id="3" creationId="{0E861FCE-A796-4828-AA7B-962869C1BCF5}"/>
          </ac:spMkLst>
        </pc:spChg>
      </pc:sldChg>
      <pc:sldChg chg="modSp mod">
        <pc:chgData name="Van Der Linden Elke" userId="0fc987b5-c91c-46ff-80bf-fddd2e1bfa1d" providerId="ADAL" clId="{31A35D07-1DB1-4DAC-939F-C41081A7691B}" dt="2024-01-24T10:38:59.237" v="21" actId="207"/>
        <pc:sldMkLst>
          <pc:docMk/>
          <pc:sldMk cId="2308218410" sldId="420"/>
        </pc:sldMkLst>
        <pc:spChg chg="mod">
          <ac:chgData name="Van Der Linden Elke" userId="0fc987b5-c91c-46ff-80bf-fddd2e1bfa1d" providerId="ADAL" clId="{31A35D07-1DB1-4DAC-939F-C41081A7691B}" dt="2024-01-24T10:38:59.237" v="21" actId="207"/>
          <ac:spMkLst>
            <pc:docMk/>
            <pc:sldMk cId="2308218410" sldId="420"/>
            <ac:spMk id="3" creationId="{0E861FCE-A796-4828-AA7B-962869C1BCF5}"/>
          </ac:spMkLst>
        </pc:spChg>
      </pc:sldChg>
      <pc:sldChg chg="modSp mod">
        <pc:chgData name="Van Der Linden Elke" userId="0fc987b5-c91c-46ff-80bf-fddd2e1bfa1d" providerId="ADAL" clId="{31A35D07-1DB1-4DAC-939F-C41081A7691B}" dt="2024-01-24T10:39:10.571" v="23" actId="207"/>
        <pc:sldMkLst>
          <pc:docMk/>
          <pc:sldMk cId="1209908166" sldId="426"/>
        </pc:sldMkLst>
        <pc:spChg chg="mod">
          <ac:chgData name="Van Der Linden Elke" userId="0fc987b5-c91c-46ff-80bf-fddd2e1bfa1d" providerId="ADAL" clId="{31A35D07-1DB1-4DAC-939F-C41081A7691B}" dt="2024-01-24T10:39:10.571" v="23" actId="207"/>
          <ac:spMkLst>
            <pc:docMk/>
            <pc:sldMk cId="1209908166" sldId="426"/>
            <ac:spMk id="3" creationId="{0E861FCE-A796-4828-AA7B-962869C1BCF5}"/>
          </ac:spMkLst>
        </pc:spChg>
      </pc:sldChg>
      <pc:sldChg chg="modSp mod">
        <pc:chgData name="Van Der Linden Elke" userId="0fc987b5-c91c-46ff-80bf-fddd2e1bfa1d" providerId="ADAL" clId="{31A35D07-1DB1-4DAC-939F-C41081A7691B}" dt="2024-01-24T10:39:17.413" v="24" actId="207"/>
        <pc:sldMkLst>
          <pc:docMk/>
          <pc:sldMk cId="66299002" sldId="428"/>
        </pc:sldMkLst>
        <pc:spChg chg="mod">
          <ac:chgData name="Van Der Linden Elke" userId="0fc987b5-c91c-46ff-80bf-fddd2e1bfa1d" providerId="ADAL" clId="{31A35D07-1DB1-4DAC-939F-C41081A7691B}" dt="2024-01-24T10:39:17.413" v="24" actId="207"/>
          <ac:spMkLst>
            <pc:docMk/>
            <pc:sldMk cId="66299002" sldId="428"/>
            <ac:spMk id="3" creationId="{0E861FCE-A796-4828-AA7B-962869C1BCF5}"/>
          </ac:spMkLst>
        </pc:spChg>
      </pc:sldChg>
      <pc:sldChg chg="modSp mod">
        <pc:chgData name="Van Der Linden Elke" userId="0fc987b5-c91c-46ff-80bf-fddd2e1bfa1d" providerId="ADAL" clId="{31A35D07-1DB1-4DAC-939F-C41081A7691B}" dt="2024-01-24T10:38:31.580" v="18" actId="207"/>
        <pc:sldMkLst>
          <pc:docMk/>
          <pc:sldMk cId="1442409936" sldId="445"/>
        </pc:sldMkLst>
        <pc:spChg chg="mod">
          <ac:chgData name="Van Der Linden Elke" userId="0fc987b5-c91c-46ff-80bf-fddd2e1bfa1d" providerId="ADAL" clId="{31A35D07-1DB1-4DAC-939F-C41081A7691B}" dt="2024-01-24T10:38:31.580" v="18" actId="207"/>
          <ac:spMkLst>
            <pc:docMk/>
            <pc:sldMk cId="1442409936" sldId="445"/>
            <ac:spMk id="5" creationId="{31F7BAEF-9FE3-47BE-9877-50F0418E2518}"/>
          </ac:spMkLst>
        </pc:spChg>
      </pc:sldChg>
      <pc:sldChg chg="modSp mod">
        <pc:chgData name="Van Der Linden Elke" userId="0fc987b5-c91c-46ff-80bf-fddd2e1bfa1d" providerId="ADAL" clId="{31A35D07-1DB1-4DAC-939F-C41081A7691B}" dt="2024-01-24T10:38:47.103" v="20" actId="207"/>
        <pc:sldMkLst>
          <pc:docMk/>
          <pc:sldMk cId="2212160994" sldId="447"/>
        </pc:sldMkLst>
        <pc:spChg chg="mod">
          <ac:chgData name="Van Der Linden Elke" userId="0fc987b5-c91c-46ff-80bf-fddd2e1bfa1d" providerId="ADAL" clId="{31A35D07-1DB1-4DAC-939F-C41081A7691B}" dt="2024-01-24T10:38:47.103" v="20" actId="207"/>
          <ac:spMkLst>
            <pc:docMk/>
            <pc:sldMk cId="2212160994" sldId="447"/>
            <ac:spMk id="3" creationId="{0E861FCE-A796-4828-AA7B-962869C1BCF5}"/>
          </ac:spMkLst>
        </pc:spChg>
      </pc:sldChg>
      <pc:sldChg chg="modSp mod">
        <pc:chgData name="Van Der Linden Elke" userId="0fc987b5-c91c-46ff-80bf-fddd2e1bfa1d" providerId="ADAL" clId="{31A35D07-1DB1-4DAC-939F-C41081A7691B}" dt="2024-01-24T10:38:41.203" v="19" actId="207"/>
        <pc:sldMkLst>
          <pc:docMk/>
          <pc:sldMk cId="2319270409" sldId="451"/>
        </pc:sldMkLst>
        <pc:spChg chg="mod">
          <ac:chgData name="Van Der Linden Elke" userId="0fc987b5-c91c-46ff-80bf-fddd2e1bfa1d" providerId="ADAL" clId="{31A35D07-1DB1-4DAC-939F-C41081A7691B}" dt="2024-01-24T10:38:41.203" v="19" actId="207"/>
          <ac:spMkLst>
            <pc:docMk/>
            <pc:sldMk cId="2319270409" sldId="451"/>
            <ac:spMk id="6" creationId="{EEE9D72E-09EE-418E-94B2-AF624FC0C56D}"/>
          </ac:spMkLst>
        </pc:spChg>
      </pc:sldChg>
      <pc:sldChg chg="modSp mod">
        <pc:chgData name="Van Der Linden Elke" userId="0fc987b5-c91c-46ff-80bf-fddd2e1bfa1d" providerId="ADAL" clId="{31A35D07-1DB1-4DAC-939F-C41081A7691B}" dt="2024-01-24T10:37:18.956" v="3" actId="207"/>
        <pc:sldMkLst>
          <pc:docMk/>
          <pc:sldMk cId="3061535171" sldId="455"/>
        </pc:sldMkLst>
        <pc:spChg chg="mod">
          <ac:chgData name="Van Der Linden Elke" userId="0fc987b5-c91c-46ff-80bf-fddd2e1bfa1d" providerId="ADAL" clId="{31A35D07-1DB1-4DAC-939F-C41081A7691B}" dt="2024-01-24T10:37:18.956" v="3" actId="207"/>
          <ac:spMkLst>
            <pc:docMk/>
            <pc:sldMk cId="3061535171" sldId="455"/>
            <ac:spMk id="3" creationId="{0E861FCE-A796-4828-AA7B-962869C1BCF5}"/>
          </ac:spMkLst>
        </pc:spChg>
      </pc:sldChg>
      <pc:sldChg chg="modSp mod">
        <pc:chgData name="Van Der Linden Elke" userId="0fc987b5-c91c-46ff-80bf-fddd2e1bfa1d" providerId="ADAL" clId="{31A35D07-1DB1-4DAC-939F-C41081A7691B}" dt="2024-01-24T10:37:37.908" v="7" actId="207"/>
        <pc:sldMkLst>
          <pc:docMk/>
          <pc:sldMk cId="238081364" sldId="458"/>
        </pc:sldMkLst>
        <pc:spChg chg="mod">
          <ac:chgData name="Van Der Linden Elke" userId="0fc987b5-c91c-46ff-80bf-fddd2e1bfa1d" providerId="ADAL" clId="{31A35D07-1DB1-4DAC-939F-C41081A7691B}" dt="2024-01-24T10:37:37.908" v="7" actId="207"/>
          <ac:spMkLst>
            <pc:docMk/>
            <pc:sldMk cId="238081364" sldId="458"/>
            <ac:spMk id="3" creationId="{0E861FCE-A796-4828-AA7B-962869C1BCF5}"/>
          </ac:spMkLst>
        </pc:spChg>
      </pc:sldChg>
      <pc:sldChg chg="modSp mod">
        <pc:chgData name="Van Der Linden Elke" userId="0fc987b5-c91c-46ff-80bf-fddd2e1bfa1d" providerId="ADAL" clId="{31A35D07-1DB1-4DAC-939F-C41081A7691B}" dt="2024-01-24T10:38:14.405" v="13" actId="207"/>
        <pc:sldMkLst>
          <pc:docMk/>
          <pc:sldMk cId="672941866" sldId="461"/>
        </pc:sldMkLst>
        <pc:spChg chg="mod">
          <ac:chgData name="Van Der Linden Elke" userId="0fc987b5-c91c-46ff-80bf-fddd2e1bfa1d" providerId="ADAL" clId="{31A35D07-1DB1-4DAC-939F-C41081A7691B}" dt="2024-01-24T10:38:14.405" v="13" actId="207"/>
          <ac:spMkLst>
            <pc:docMk/>
            <pc:sldMk cId="672941866" sldId="461"/>
            <ac:spMk id="3" creationId="{0E861FCE-A796-4828-AA7B-962869C1BCF5}"/>
          </ac:spMkLst>
        </pc:spChg>
      </pc:sldChg>
      <pc:sldChg chg="modSp mod">
        <pc:chgData name="Van Der Linden Elke" userId="0fc987b5-c91c-46ff-80bf-fddd2e1bfa1d" providerId="ADAL" clId="{31A35D07-1DB1-4DAC-939F-C41081A7691B}" dt="2024-01-24T10:37:53.300" v="10" actId="207"/>
        <pc:sldMkLst>
          <pc:docMk/>
          <pc:sldMk cId="640066241" sldId="463"/>
        </pc:sldMkLst>
        <pc:spChg chg="mod">
          <ac:chgData name="Van Der Linden Elke" userId="0fc987b5-c91c-46ff-80bf-fddd2e1bfa1d" providerId="ADAL" clId="{31A35D07-1DB1-4DAC-939F-C41081A7691B}" dt="2024-01-24T10:37:53.300" v="10" actId="207"/>
          <ac:spMkLst>
            <pc:docMk/>
            <pc:sldMk cId="640066241" sldId="463"/>
            <ac:spMk id="3" creationId="{0E861FCE-A796-4828-AA7B-962869C1BCF5}"/>
          </ac:spMkLst>
        </pc:spChg>
      </pc:sldChg>
      <pc:sldChg chg="modSp mod">
        <pc:chgData name="Van Der Linden Elke" userId="0fc987b5-c91c-46ff-80bf-fddd2e1bfa1d" providerId="ADAL" clId="{31A35D07-1DB1-4DAC-939F-C41081A7691B}" dt="2024-01-24T10:38:06.012" v="12" actId="20577"/>
        <pc:sldMkLst>
          <pc:docMk/>
          <pc:sldMk cId="3768663092" sldId="973"/>
        </pc:sldMkLst>
        <pc:spChg chg="mod">
          <ac:chgData name="Van Der Linden Elke" userId="0fc987b5-c91c-46ff-80bf-fddd2e1bfa1d" providerId="ADAL" clId="{31A35D07-1DB1-4DAC-939F-C41081A7691B}" dt="2024-01-24T10:38:06.012" v="12" actId="20577"/>
          <ac:spMkLst>
            <pc:docMk/>
            <pc:sldMk cId="3768663092" sldId="973"/>
            <ac:spMk id="3" creationId="{0E861FCE-A796-4828-AA7B-962869C1BCF5}"/>
          </ac:spMkLst>
        </pc:spChg>
      </pc:sldChg>
      <pc:sldChg chg="modSp mod">
        <pc:chgData name="Van Der Linden Elke" userId="0fc987b5-c91c-46ff-80bf-fddd2e1bfa1d" providerId="ADAL" clId="{31A35D07-1DB1-4DAC-939F-C41081A7691B}" dt="2024-01-24T10:37:10.275" v="2" actId="207"/>
        <pc:sldMkLst>
          <pc:docMk/>
          <pc:sldMk cId="2578990" sldId="983"/>
        </pc:sldMkLst>
        <pc:spChg chg="mod">
          <ac:chgData name="Van Der Linden Elke" userId="0fc987b5-c91c-46ff-80bf-fddd2e1bfa1d" providerId="ADAL" clId="{31A35D07-1DB1-4DAC-939F-C41081A7691B}" dt="2024-01-24T10:37:10.275" v="2" actId="207"/>
          <ac:spMkLst>
            <pc:docMk/>
            <pc:sldMk cId="2578990" sldId="983"/>
            <ac:spMk id="4" creationId="{8F681DBF-4AE1-45ED-B306-7FC83E2F155E}"/>
          </ac:spMkLst>
        </pc:spChg>
      </pc:sldChg>
      <pc:sldChg chg="modSp mod">
        <pc:chgData name="Van Der Linden Elke" userId="0fc987b5-c91c-46ff-80bf-fddd2e1bfa1d" providerId="ADAL" clId="{31A35D07-1DB1-4DAC-939F-C41081A7691B}" dt="2024-01-24T10:39:05.995" v="22" actId="207"/>
        <pc:sldMkLst>
          <pc:docMk/>
          <pc:sldMk cId="3496073575" sldId="986"/>
        </pc:sldMkLst>
        <pc:spChg chg="mod">
          <ac:chgData name="Van Der Linden Elke" userId="0fc987b5-c91c-46ff-80bf-fddd2e1bfa1d" providerId="ADAL" clId="{31A35D07-1DB1-4DAC-939F-C41081A7691B}" dt="2024-01-24T10:39:05.995" v="22" actId="207"/>
          <ac:spMkLst>
            <pc:docMk/>
            <pc:sldMk cId="3496073575" sldId="986"/>
            <ac:spMk id="3" creationId="{0E861FCE-A796-4828-AA7B-962869C1BCF5}"/>
          </ac:spMkLst>
        </pc:spChg>
      </pc:sldChg>
      <pc:sldChg chg="modSp mod">
        <pc:chgData name="Van Der Linden Elke" userId="0fc987b5-c91c-46ff-80bf-fddd2e1bfa1d" providerId="ADAL" clId="{31A35D07-1DB1-4DAC-939F-C41081A7691B}" dt="2024-01-24T10:39:24.706" v="25" actId="207"/>
        <pc:sldMkLst>
          <pc:docMk/>
          <pc:sldMk cId="3204181216" sldId="987"/>
        </pc:sldMkLst>
        <pc:spChg chg="mod">
          <ac:chgData name="Van Der Linden Elke" userId="0fc987b5-c91c-46ff-80bf-fddd2e1bfa1d" providerId="ADAL" clId="{31A35D07-1DB1-4DAC-939F-C41081A7691B}" dt="2024-01-24T10:39:24.706" v="25" actId="207"/>
          <ac:spMkLst>
            <pc:docMk/>
            <pc:sldMk cId="3204181216" sldId="987"/>
            <ac:spMk id="3" creationId="{0E861FCE-A796-4828-AA7B-962869C1BCF5}"/>
          </ac:spMkLst>
        </pc:spChg>
      </pc:sldChg>
      <pc:sldChg chg="modSp mod">
        <pc:chgData name="Van Der Linden Elke" userId="0fc987b5-c91c-46ff-80bf-fddd2e1bfa1d" providerId="ADAL" clId="{31A35D07-1DB1-4DAC-939F-C41081A7691B}" dt="2024-01-24T10:37:05.216" v="1" actId="207"/>
        <pc:sldMkLst>
          <pc:docMk/>
          <pc:sldMk cId="571756889" sldId="992"/>
        </pc:sldMkLst>
        <pc:spChg chg="mod">
          <ac:chgData name="Van Der Linden Elke" userId="0fc987b5-c91c-46ff-80bf-fddd2e1bfa1d" providerId="ADAL" clId="{31A35D07-1DB1-4DAC-939F-C41081A7691B}" dt="2024-01-24T10:37:05.216" v="1" actId="207"/>
          <ac:spMkLst>
            <pc:docMk/>
            <pc:sldMk cId="571756889" sldId="992"/>
            <ac:spMk id="6" creationId="{F0204018-0908-4546-B537-658A56D55E2A}"/>
          </ac:spMkLst>
        </pc:spChg>
      </pc:sldChg>
    </pc:docChg>
  </pc:docChgLst>
  <pc:docChgLst>
    <pc:chgData name="Zegers Helene" userId="940cc704-a3bb-4f59-8926-39fb3edab9de" providerId="ADAL" clId="{F65991F8-3942-484D-92E2-69B7D3886A19}"/>
    <pc:docChg chg="undo custSel addSld delSld modSld sldOrd">
      <pc:chgData name="Zegers Helene" userId="940cc704-a3bb-4f59-8926-39fb3edab9de" providerId="ADAL" clId="{F65991F8-3942-484D-92E2-69B7D3886A19}" dt="2022-02-02T15:46:06.806" v="2131" actId="20577"/>
      <pc:docMkLst>
        <pc:docMk/>
      </pc:docMkLst>
      <pc:sldChg chg="del">
        <pc:chgData name="Zegers Helene" userId="940cc704-a3bb-4f59-8926-39fb3edab9de" providerId="ADAL" clId="{F65991F8-3942-484D-92E2-69B7D3886A19}" dt="2022-01-26T15:57:02.679" v="417" actId="47"/>
        <pc:sldMkLst>
          <pc:docMk/>
          <pc:sldMk cId="257336338" sldId="401"/>
        </pc:sldMkLst>
      </pc:sldChg>
      <pc:sldChg chg="modSp mod">
        <pc:chgData name="Zegers Helene" userId="940cc704-a3bb-4f59-8926-39fb3edab9de" providerId="ADAL" clId="{F65991F8-3942-484D-92E2-69B7D3886A19}" dt="2022-01-26T16:02:58.095" v="690" actId="21"/>
        <pc:sldMkLst>
          <pc:docMk/>
          <pc:sldMk cId="3422120425" sldId="403"/>
        </pc:sldMkLst>
        <pc:spChg chg="mod">
          <ac:chgData name="Zegers Helene" userId="940cc704-a3bb-4f59-8926-39fb3edab9de" providerId="ADAL" clId="{F65991F8-3942-484D-92E2-69B7D3886A19}" dt="2022-01-26T16:02:58.095" v="690" actId="21"/>
          <ac:spMkLst>
            <pc:docMk/>
            <pc:sldMk cId="3422120425" sldId="403"/>
            <ac:spMk id="3" creationId="{0E861FCE-A796-4828-AA7B-962869C1BCF5}"/>
          </ac:spMkLst>
        </pc:spChg>
      </pc:sldChg>
      <pc:sldChg chg="modSp mod">
        <pc:chgData name="Zegers Helene" userId="940cc704-a3bb-4f59-8926-39fb3edab9de" providerId="ADAL" clId="{F65991F8-3942-484D-92E2-69B7D3886A19}" dt="2022-01-26T16:03:22.780" v="692" actId="20577"/>
        <pc:sldMkLst>
          <pc:docMk/>
          <pc:sldMk cId="2565220144" sldId="405"/>
        </pc:sldMkLst>
        <pc:spChg chg="mod">
          <ac:chgData name="Zegers Helene" userId="940cc704-a3bb-4f59-8926-39fb3edab9de" providerId="ADAL" clId="{F65991F8-3942-484D-92E2-69B7D3886A19}" dt="2022-01-26T16:03:22.780" v="692" actId="20577"/>
          <ac:spMkLst>
            <pc:docMk/>
            <pc:sldMk cId="2565220144" sldId="405"/>
            <ac:spMk id="3" creationId="{0E861FCE-A796-4828-AA7B-962869C1BCF5}"/>
          </ac:spMkLst>
        </pc:spChg>
      </pc:sldChg>
      <pc:sldChg chg="modSp mod">
        <pc:chgData name="Zegers Helene" userId="940cc704-a3bb-4f59-8926-39fb3edab9de" providerId="ADAL" clId="{F65991F8-3942-484D-92E2-69B7D3886A19}" dt="2022-01-26T16:11:33.441" v="850" actId="20577"/>
        <pc:sldMkLst>
          <pc:docMk/>
          <pc:sldMk cId="2280992233" sldId="411"/>
        </pc:sldMkLst>
        <pc:spChg chg="mod">
          <ac:chgData name="Zegers Helene" userId="940cc704-a3bb-4f59-8926-39fb3edab9de" providerId="ADAL" clId="{F65991F8-3942-484D-92E2-69B7D3886A19}" dt="2022-01-26T16:11:33.441" v="850" actId="20577"/>
          <ac:spMkLst>
            <pc:docMk/>
            <pc:sldMk cId="2280992233" sldId="411"/>
            <ac:spMk id="3" creationId="{0E861FCE-A796-4828-AA7B-962869C1BCF5}"/>
          </ac:spMkLst>
        </pc:spChg>
      </pc:sldChg>
      <pc:sldChg chg="modSp mod">
        <pc:chgData name="Zegers Helene" userId="940cc704-a3bb-4f59-8926-39fb3edab9de" providerId="ADAL" clId="{F65991F8-3942-484D-92E2-69B7D3886A19}" dt="2022-01-26T16:04:10.208" v="702" actId="20577"/>
        <pc:sldMkLst>
          <pc:docMk/>
          <pc:sldMk cId="1742883806" sldId="424"/>
        </pc:sldMkLst>
        <pc:spChg chg="mod">
          <ac:chgData name="Zegers Helene" userId="940cc704-a3bb-4f59-8926-39fb3edab9de" providerId="ADAL" clId="{F65991F8-3942-484D-92E2-69B7D3886A19}" dt="2022-01-26T16:04:10.208" v="702" actId="20577"/>
          <ac:spMkLst>
            <pc:docMk/>
            <pc:sldMk cId="1742883806" sldId="424"/>
            <ac:spMk id="10" creationId="{317371D2-4FA8-4C5E-8E78-D9A8F96E2EA7}"/>
          </ac:spMkLst>
        </pc:spChg>
      </pc:sldChg>
      <pc:sldChg chg="modSp mod ord">
        <pc:chgData name="Zegers Helene" userId="940cc704-a3bb-4f59-8926-39fb3edab9de" providerId="ADAL" clId="{F65991F8-3942-484D-92E2-69B7D3886A19}" dt="2022-01-26T15:47:08.005" v="257"/>
        <pc:sldMkLst>
          <pc:docMk/>
          <pc:sldMk cId="2099853586" sldId="438"/>
        </pc:sldMkLst>
        <pc:spChg chg="mod">
          <ac:chgData name="Zegers Helene" userId="940cc704-a3bb-4f59-8926-39fb3edab9de" providerId="ADAL" clId="{F65991F8-3942-484D-92E2-69B7D3886A19}" dt="2022-01-26T15:42:25.647" v="52" actId="20577"/>
          <ac:spMkLst>
            <pc:docMk/>
            <pc:sldMk cId="2099853586" sldId="438"/>
            <ac:spMk id="4" creationId="{8F681DBF-4AE1-45ED-B306-7FC83E2F155E}"/>
          </ac:spMkLst>
        </pc:spChg>
      </pc:sldChg>
      <pc:sldChg chg="modSp mod addCm">
        <pc:chgData name="Zegers Helene" userId="940cc704-a3bb-4f59-8926-39fb3edab9de" providerId="ADAL" clId="{F65991F8-3942-484D-92E2-69B7D3886A19}" dt="2022-01-26T16:19:10.779" v="990" actId="20577"/>
        <pc:sldMkLst>
          <pc:docMk/>
          <pc:sldMk cId="3433409860" sldId="444"/>
        </pc:sldMkLst>
        <pc:spChg chg="mod">
          <ac:chgData name="Zegers Helene" userId="940cc704-a3bb-4f59-8926-39fb3edab9de" providerId="ADAL" clId="{F65991F8-3942-484D-92E2-69B7D3886A19}" dt="2022-01-26T16:19:10.779" v="990" actId="20577"/>
          <ac:spMkLst>
            <pc:docMk/>
            <pc:sldMk cId="3433409860" sldId="444"/>
            <ac:spMk id="3" creationId="{0E861FCE-A796-4828-AA7B-962869C1BCF5}"/>
          </ac:spMkLst>
        </pc:spChg>
      </pc:sldChg>
      <pc:sldChg chg="modSp mod">
        <pc:chgData name="Zegers Helene" userId="940cc704-a3bb-4f59-8926-39fb3edab9de" providerId="ADAL" clId="{F65991F8-3942-484D-92E2-69B7D3886A19}" dt="2022-01-26T16:14:03.855" v="853" actId="20577"/>
        <pc:sldMkLst>
          <pc:docMk/>
          <pc:sldMk cId="2391798875" sldId="446"/>
        </pc:sldMkLst>
        <pc:spChg chg="mod">
          <ac:chgData name="Zegers Helene" userId="940cc704-a3bb-4f59-8926-39fb3edab9de" providerId="ADAL" clId="{F65991F8-3942-484D-92E2-69B7D3886A19}" dt="2022-01-26T16:14:03.855" v="853" actId="20577"/>
          <ac:spMkLst>
            <pc:docMk/>
            <pc:sldMk cId="2391798875" sldId="446"/>
            <ac:spMk id="3" creationId="{0E861FCE-A796-4828-AA7B-962869C1BCF5}"/>
          </ac:spMkLst>
        </pc:spChg>
      </pc:sldChg>
      <pc:sldChg chg="modSp mod">
        <pc:chgData name="Zegers Helene" userId="940cc704-a3bb-4f59-8926-39fb3edab9de" providerId="ADAL" clId="{F65991F8-3942-484D-92E2-69B7D3886A19}" dt="2022-01-26T16:22:33.128" v="1173" actId="207"/>
        <pc:sldMkLst>
          <pc:docMk/>
          <pc:sldMk cId="2212160994" sldId="447"/>
        </pc:sldMkLst>
        <pc:spChg chg="mod">
          <ac:chgData name="Zegers Helene" userId="940cc704-a3bb-4f59-8926-39fb3edab9de" providerId="ADAL" clId="{F65991F8-3942-484D-92E2-69B7D3886A19}" dt="2022-01-26T16:22:33.128" v="1173" actId="207"/>
          <ac:spMkLst>
            <pc:docMk/>
            <pc:sldMk cId="2212160994" sldId="447"/>
            <ac:spMk id="3" creationId="{0E861FCE-A796-4828-AA7B-962869C1BCF5}"/>
          </ac:spMkLst>
        </pc:spChg>
      </pc:sldChg>
      <pc:sldChg chg="modSp mod">
        <pc:chgData name="Zegers Helene" userId="940cc704-a3bb-4f59-8926-39fb3edab9de" providerId="ADAL" clId="{F65991F8-3942-484D-92E2-69B7D3886A19}" dt="2022-01-26T16:21:58.720" v="1172" actId="20577"/>
        <pc:sldMkLst>
          <pc:docMk/>
          <pc:sldMk cId="2319270409" sldId="451"/>
        </pc:sldMkLst>
        <pc:spChg chg="mod">
          <ac:chgData name="Zegers Helene" userId="940cc704-a3bb-4f59-8926-39fb3edab9de" providerId="ADAL" clId="{F65991F8-3942-484D-92E2-69B7D3886A19}" dt="2022-01-26T16:21:58.720" v="1172" actId="20577"/>
          <ac:spMkLst>
            <pc:docMk/>
            <pc:sldMk cId="2319270409" sldId="451"/>
            <ac:spMk id="6" creationId="{EEE9D72E-09EE-418E-94B2-AF624FC0C56D}"/>
          </ac:spMkLst>
        </pc:spChg>
      </pc:sldChg>
      <pc:sldChg chg="modSp mod addCm modCm">
        <pc:chgData name="Zegers Helene" userId="940cc704-a3bb-4f59-8926-39fb3edab9de" providerId="ADAL" clId="{F65991F8-3942-484D-92E2-69B7D3886A19}" dt="2022-01-26T16:07:26.670" v="716"/>
        <pc:sldMkLst>
          <pc:docMk/>
          <pc:sldMk cId="3061535171" sldId="455"/>
        </pc:sldMkLst>
        <pc:spChg chg="mod">
          <ac:chgData name="Zegers Helene" userId="940cc704-a3bb-4f59-8926-39fb3edab9de" providerId="ADAL" clId="{F65991F8-3942-484D-92E2-69B7D3886A19}" dt="2022-01-26T16:07:11.206" v="715" actId="207"/>
          <ac:spMkLst>
            <pc:docMk/>
            <pc:sldMk cId="3061535171" sldId="455"/>
            <ac:spMk id="3" creationId="{0E861FCE-A796-4828-AA7B-962869C1BCF5}"/>
          </ac:spMkLst>
        </pc:spChg>
      </pc:sldChg>
      <pc:sldChg chg="modSp mod addCm modCm">
        <pc:chgData name="Zegers Helene" userId="940cc704-a3bb-4f59-8926-39fb3edab9de" providerId="ADAL" clId="{F65991F8-3942-484D-92E2-69B7D3886A19}" dt="2022-01-26T16:08:08.916" v="751" actId="1589"/>
        <pc:sldMkLst>
          <pc:docMk/>
          <pc:sldMk cId="3857367310" sldId="457"/>
        </pc:sldMkLst>
        <pc:spChg chg="mod">
          <ac:chgData name="Zegers Helene" userId="940cc704-a3bb-4f59-8926-39fb3edab9de" providerId="ADAL" clId="{F65991F8-3942-484D-92E2-69B7D3886A19}" dt="2022-01-26T16:07:52.008" v="750" actId="20577"/>
          <ac:spMkLst>
            <pc:docMk/>
            <pc:sldMk cId="3857367310" sldId="457"/>
            <ac:spMk id="3" creationId="{0E861FCE-A796-4828-AA7B-962869C1BCF5}"/>
          </ac:spMkLst>
        </pc:spChg>
      </pc:sldChg>
      <pc:sldChg chg="addSp modSp mod">
        <pc:chgData name="Zegers Helene" userId="940cc704-a3bb-4f59-8926-39fb3edab9de" providerId="ADAL" clId="{F65991F8-3942-484D-92E2-69B7D3886A19}" dt="2022-01-26T16:32:23.805" v="1495" actId="20577"/>
        <pc:sldMkLst>
          <pc:docMk/>
          <pc:sldMk cId="238081364" sldId="458"/>
        </pc:sldMkLst>
        <pc:spChg chg="mod">
          <ac:chgData name="Zegers Helene" userId="940cc704-a3bb-4f59-8926-39fb3edab9de" providerId="ADAL" clId="{F65991F8-3942-484D-92E2-69B7D3886A19}" dt="2022-01-26T16:32:23.805" v="1495" actId="20577"/>
          <ac:spMkLst>
            <pc:docMk/>
            <pc:sldMk cId="238081364" sldId="458"/>
            <ac:spMk id="3" creationId="{0E861FCE-A796-4828-AA7B-962869C1BCF5}"/>
          </ac:spMkLst>
        </pc:spChg>
        <pc:spChg chg="add mod">
          <ac:chgData name="Zegers Helene" userId="940cc704-a3bb-4f59-8926-39fb3edab9de" providerId="ADAL" clId="{F65991F8-3942-484D-92E2-69B7D3886A19}" dt="2022-01-26T16:00:19.171" v="469" actId="1076"/>
          <ac:spMkLst>
            <pc:docMk/>
            <pc:sldMk cId="238081364" sldId="458"/>
            <ac:spMk id="6" creationId="{B184FF14-6133-41DE-9E3E-5FC1D8EF01F9}"/>
          </ac:spMkLst>
        </pc:spChg>
        <pc:picChg chg="add mod">
          <ac:chgData name="Zegers Helene" userId="940cc704-a3bb-4f59-8926-39fb3edab9de" providerId="ADAL" clId="{F65991F8-3942-484D-92E2-69B7D3886A19}" dt="2022-01-26T16:00:19.171" v="469" actId="1076"/>
          <ac:picMkLst>
            <pc:docMk/>
            <pc:sldMk cId="238081364" sldId="458"/>
            <ac:picMk id="5" creationId="{EEB6051B-4C39-4FCB-B014-CF5E8F986A0E}"/>
          </ac:picMkLst>
        </pc:picChg>
      </pc:sldChg>
      <pc:sldChg chg="modSp mod addCm modCm">
        <pc:chgData name="Zegers Helene" userId="940cc704-a3bb-4f59-8926-39fb3edab9de" providerId="ADAL" clId="{F65991F8-3942-484D-92E2-69B7D3886A19}" dt="2022-01-26T16:12:20.844" v="852"/>
        <pc:sldMkLst>
          <pc:docMk/>
          <pc:sldMk cId="672941866" sldId="461"/>
        </pc:sldMkLst>
        <pc:spChg chg="mod">
          <ac:chgData name="Zegers Helene" userId="940cc704-a3bb-4f59-8926-39fb3edab9de" providerId="ADAL" clId="{F65991F8-3942-484D-92E2-69B7D3886A19}" dt="2022-01-26T16:10:41.418" v="846" actId="21"/>
          <ac:spMkLst>
            <pc:docMk/>
            <pc:sldMk cId="672941866" sldId="461"/>
            <ac:spMk id="3" creationId="{0E861FCE-A796-4828-AA7B-962869C1BCF5}"/>
          </ac:spMkLst>
        </pc:spChg>
      </pc:sldChg>
      <pc:sldChg chg="modSp mod addCm">
        <pc:chgData name="Zegers Helene" userId="940cc704-a3bb-4f59-8926-39fb3edab9de" providerId="ADAL" clId="{F65991F8-3942-484D-92E2-69B7D3886A19}" dt="2022-01-26T16:05:12.263" v="709" actId="14100"/>
        <pc:sldMkLst>
          <pc:docMk/>
          <pc:sldMk cId="640066241" sldId="463"/>
        </pc:sldMkLst>
        <pc:spChg chg="mod">
          <ac:chgData name="Zegers Helene" userId="940cc704-a3bb-4f59-8926-39fb3edab9de" providerId="ADAL" clId="{F65991F8-3942-484D-92E2-69B7D3886A19}" dt="2022-01-26T16:04:42.801" v="704" actId="6549"/>
          <ac:spMkLst>
            <pc:docMk/>
            <pc:sldMk cId="640066241" sldId="463"/>
            <ac:spMk id="3" creationId="{0E861FCE-A796-4828-AA7B-962869C1BCF5}"/>
          </ac:spMkLst>
        </pc:spChg>
        <pc:picChg chg="mod">
          <ac:chgData name="Zegers Helene" userId="940cc704-a3bb-4f59-8926-39fb3edab9de" providerId="ADAL" clId="{F65991F8-3942-484D-92E2-69B7D3886A19}" dt="2022-01-26T16:05:12.263" v="709" actId="14100"/>
          <ac:picMkLst>
            <pc:docMk/>
            <pc:sldMk cId="640066241" sldId="463"/>
            <ac:picMk id="7" creationId="{37171694-FE22-429A-A809-762207856E2D}"/>
          </ac:picMkLst>
        </pc:picChg>
      </pc:sldChg>
      <pc:sldChg chg="modSp add del mod">
        <pc:chgData name="Zegers Helene" userId="940cc704-a3bb-4f59-8926-39fb3edab9de" providerId="ADAL" clId="{F65991F8-3942-484D-92E2-69B7D3886A19}" dt="2022-02-02T15:31:41.178" v="1604" actId="47"/>
        <pc:sldMkLst>
          <pc:docMk/>
          <pc:sldMk cId="3506875341" sldId="527"/>
        </pc:sldMkLst>
        <pc:spChg chg="mod">
          <ac:chgData name="Zegers Helene" userId="940cc704-a3bb-4f59-8926-39fb3edab9de" providerId="ADAL" clId="{F65991F8-3942-484D-92E2-69B7D3886A19}" dt="2022-02-02T15:29:01.560" v="1570" actId="20577"/>
          <ac:spMkLst>
            <pc:docMk/>
            <pc:sldMk cId="3506875341" sldId="527"/>
            <ac:spMk id="2" creationId="{28D0DBD2-680F-4A6A-AE98-35188454322D}"/>
          </ac:spMkLst>
        </pc:spChg>
        <pc:spChg chg="mod">
          <ac:chgData name="Zegers Helene" userId="940cc704-a3bb-4f59-8926-39fb3edab9de" providerId="ADAL" clId="{F65991F8-3942-484D-92E2-69B7D3886A19}" dt="2022-02-02T15:29:38.743" v="1602" actId="20577"/>
          <ac:spMkLst>
            <pc:docMk/>
            <pc:sldMk cId="3506875341" sldId="527"/>
            <ac:spMk id="3" creationId="{0E861FCE-A796-4828-AA7B-962869C1BCF5}"/>
          </ac:spMkLst>
        </pc:spChg>
      </pc:sldChg>
      <pc:sldChg chg="modSp add mod ord modShow">
        <pc:chgData name="Zegers Helene" userId="940cc704-a3bb-4f59-8926-39fb3edab9de" providerId="ADAL" clId="{F65991F8-3942-484D-92E2-69B7D3886A19}" dt="2022-02-02T15:44:56.585" v="2127" actId="20577"/>
        <pc:sldMkLst>
          <pc:docMk/>
          <pc:sldMk cId="3269638051" sldId="528"/>
        </pc:sldMkLst>
        <pc:spChg chg="mod">
          <ac:chgData name="Zegers Helene" userId="940cc704-a3bb-4f59-8926-39fb3edab9de" providerId="ADAL" clId="{F65991F8-3942-484D-92E2-69B7D3886A19}" dt="2022-02-02T15:44:40.528" v="2114" actId="20577"/>
          <ac:spMkLst>
            <pc:docMk/>
            <pc:sldMk cId="3269638051" sldId="528"/>
            <ac:spMk id="2" creationId="{28D0DBD2-680F-4A6A-AE98-35188454322D}"/>
          </ac:spMkLst>
        </pc:spChg>
        <pc:spChg chg="mod">
          <ac:chgData name="Zegers Helene" userId="940cc704-a3bb-4f59-8926-39fb3edab9de" providerId="ADAL" clId="{F65991F8-3942-484D-92E2-69B7D3886A19}" dt="2022-02-02T15:44:56.585" v="2127" actId="20577"/>
          <ac:spMkLst>
            <pc:docMk/>
            <pc:sldMk cId="3269638051" sldId="528"/>
            <ac:spMk id="3" creationId="{0E861FCE-A796-4828-AA7B-962869C1BCF5}"/>
          </ac:spMkLst>
        </pc:spChg>
      </pc:sldChg>
      <pc:sldChg chg="modSp add mod ord modShow">
        <pc:chgData name="Zegers Helene" userId="940cc704-a3bb-4f59-8926-39fb3edab9de" providerId="ADAL" clId="{F65991F8-3942-484D-92E2-69B7D3886A19}" dt="2022-02-02T15:46:06.806" v="2131" actId="20577"/>
        <pc:sldMkLst>
          <pc:docMk/>
          <pc:sldMk cId="3245713828" sldId="529"/>
        </pc:sldMkLst>
        <pc:spChg chg="mod">
          <ac:chgData name="Zegers Helene" userId="940cc704-a3bb-4f59-8926-39fb3edab9de" providerId="ADAL" clId="{F65991F8-3942-484D-92E2-69B7D3886A19}" dt="2022-02-02T15:46:06.806" v="2131" actId="20577"/>
          <ac:spMkLst>
            <pc:docMk/>
            <pc:sldMk cId="3245713828" sldId="529"/>
            <ac:spMk id="2" creationId="{28D0DBD2-680F-4A6A-AE98-35188454322D}"/>
          </ac:spMkLst>
        </pc:spChg>
        <pc:spChg chg="mod">
          <ac:chgData name="Zegers Helene" userId="940cc704-a3bb-4f59-8926-39fb3edab9de" providerId="ADAL" clId="{F65991F8-3942-484D-92E2-69B7D3886A19}" dt="2022-02-02T15:43:00.914" v="2102" actId="113"/>
          <ac:spMkLst>
            <pc:docMk/>
            <pc:sldMk cId="3245713828" sldId="529"/>
            <ac:spMk id="5" creationId="{635C4E95-2C31-4BE0-91E1-78144832AF45}"/>
          </ac:spMkLst>
        </pc:spChg>
      </pc:sldChg>
      <pc:sldChg chg="modSp add mod ord modShow addCm modCm">
        <pc:chgData name="Zegers Helene" userId="940cc704-a3bb-4f59-8926-39fb3edab9de" providerId="ADAL" clId="{F65991F8-3942-484D-92E2-69B7D3886A19}" dt="2022-02-02T15:45:50.067" v="2129"/>
        <pc:sldMkLst>
          <pc:docMk/>
          <pc:sldMk cId="2965858283" sldId="604"/>
        </pc:sldMkLst>
        <pc:spChg chg="mod">
          <ac:chgData name="Zegers Helene" userId="940cc704-a3bb-4f59-8926-39fb3edab9de" providerId="ADAL" clId="{F65991F8-3942-484D-92E2-69B7D3886A19}" dt="2022-02-02T15:33:00.016" v="1624" actId="20577"/>
          <ac:spMkLst>
            <pc:docMk/>
            <pc:sldMk cId="2965858283" sldId="604"/>
            <ac:spMk id="2" creationId="{28D0DBD2-680F-4A6A-AE98-35188454322D}"/>
          </ac:spMkLst>
        </pc:spChg>
      </pc:sldChg>
      <pc:sldChg chg="modSp add mod ord modShow">
        <pc:chgData name="Zegers Helene" userId="940cc704-a3bb-4f59-8926-39fb3edab9de" providerId="ADAL" clId="{F65991F8-3942-484D-92E2-69B7D3886A19}" dt="2022-02-02T15:37:37.030" v="1740" actId="729"/>
        <pc:sldMkLst>
          <pc:docMk/>
          <pc:sldMk cId="2902989651" sldId="638"/>
        </pc:sldMkLst>
        <pc:spChg chg="mod">
          <ac:chgData name="Zegers Helene" userId="940cc704-a3bb-4f59-8926-39fb3edab9de" providerId="ADAL" clId="{F65991F8-3942-484D-92E2-69B7D3886A19}" dt="2022-02-02T15:37:28.561" v="1738"/>
          <ac:spMkLst>
            <pc:docMk/>
            <pc:sldMk cId="2902989651" sldId="638"/>
            <ac:spMk id="2" creationId="{28D0DBD2-680F-4A6A-AE98-35188454322D}"/>
          </ac:spMkLst>
        </pc:spChg>
        <pc:spChg chg="mod">
          <ac:chgData name="Zegers Helene" userId="940cc704-a3bb-4f59-8926-39fb3edab9de" providerId="ADAL" clId="{F65991F8-3942-484D-92E2-69B7D3886A19}" dt="2022-02-02T15:37:11.448" v="1736" actId="20577"/>
          <ac:spMkLst>
            <pc:docMk/>
            <pc:sldMk cId="2902989651" sldId="638"/>
            <ac:spMk id="5" creationId="{635C4E95-2C31-4BE0-91E1-78144832AF45}"/>
          </ac:spMkLst>
        </pc:spChg>
      </pc:sldChg>
      <pc:sldChg chg="addSp delSp modSp add mod modShow chgLayout">
        <pc:chgData name="Zegers Helene" userId="940cc704-a3bb-4f59-8926-39fb3edab9de" providerId="ADAL" clId="{F65991F8-3942-484D-92E2-69B7D3886A19}" dt="2022-02-02T15:32:09.083" v="1610" actId="729"/>
        <pc:sldMkLst>
          <pc:docMk/>
          <pc:sldMk cId="1869769156" sldId="642"/>
        </pc:sldMkLst>
        <pc:spChg chg="add del mod">
          <ac:chgData name="Zegers Helene" userId="940cc704-a3bb-4f59-8926-39fb3edab9de" providerId="ADAL" clId="{F65991F8-3942-484D-92E2-69B7D3886A19}" dt="2022-02-02T15:32:05.084" v="1609" actId="6264"/>
          <ac:spMkLst>
            <pc:docMk/>
            <pc:sldMk cId="1869769156" sldId="642"/>
            <ac:spMk id="2" creationId="{C4EAB1FF-F7C9-41C6-B51C-2FC18CDD3FB7}"/>
          </ac:spMkLst>
        </pc:spChg>
        <pc:spChg chg="add mod ord">
          <ac:chgData name="Zegers Helene" userId="940cc704-a3bb-4f59-8926-39fb3edab9de" providerId="ADAL" clId="{F65991F8-3942-484D-92E2-69B7D3886A19}" dt="2022-02-02T15:32:05.084" v="1609" actId="6264"/>
          <ac:spMkLst>
            <pc:docMk/>
            <pc:sldMk cId="1869769156" sldId="642"/>
            <ac:spMk id="4" creationId="{E4E165A1-BCD8-4C36-8B8B-5D5557A7D5AE}"/>
          </ac:spMkLst>
        </pc:spChg>
        <pc:spChg chg="mod ord">
          <ac:chgData name="Zegers Helene" userId="940cc704-a3bb-4f59-8926-39fb3edab9de" providerId="ADAL" clId="{F65991F8-3942-484D-92E2-69B7D3886A19}" dt="2022-02-02T15:32:05.084" v="1609" actId="6264"/>
          <ac:spMkLst>
            <pc:docMk/>
            <pc:sldMk cId="1869769156" sldId="642"/>
            <ac:spMk id="17" creationId="{C3801980-6CBA-4C99-A301-2275B6372D38}"/>
          </ac:spMkLst>
        </pc:spChg>
      </pc:sldChg>
      <pc:sldChg chg="modSp add mod ord modShow">
        <pc:chgData name="Zegers Helene" userId="940cc704-a3bb-4f59-8926-39fb3edab9de" providerId="ADAL" clId="{F65991F8-3942-484D-92E2-69B7D3886A19}" dt="2022-02-02T15:32:31.553" v="1616" actId="20577"/>
        <pc:sldMkLst>
          <pc:docMk/>
          <pc:sldMk cId="1626995160" sldId="643"/>
        </pc:sldMkLst>
        <pc:spChg chg="mod">
          <ac:chgData name="Zegers Helene" userId="940cc704-a3bb-4f59-8926-39fb3edab9de" providerId="ADAL" clId="{F65991F8-3942-484D-92E2-69B7D3886A19}" dt="2022-02-02T15:32:31.553" v="1616" actId="20577"/>
          <ac:spMkLst>
            <pc:docMk/>
            <pc:sldMk cId="1626995160" sldId="643"/>
            <ac:spMk id="2" creationId="{28D0DBD2-680F-4A6A-AE98-35188454322D}"/>
          </ac:spMkLst>
        </pc:spChg>
      </pc:sldChg>
      <pc:sldChg chg="add mod ord modShow">
        <pc:chgData name="Zegers Helene" userId="940cc704-a3bb-4f59-8926-39fb3edab9de" providerId="ADAL" clId="{F65991F8-3942-484D-92E2-69B7D3886A19}" dt="2022-02-02T15:32:45.092" v="1619" actId="729"/>
        <pc:sldMkLst>
          <pc:docMk/>
          <pc:sldMk cId="1190855543" sldId="644"/>
        </pc:sldMkLst>
      </pc:sldChg>
      <pc:sldChg chg="modSp">
        <pc:chgData name="Zegers Helene" userId="940cc704-a3bb-4f59-8926-39fb3edab9de" providerId="ADAL" clId="{F65991F8-3942-484D-92E2-69B7D3886A19}" dt="2022-01-26T15:58:26.895" v="456" actId="20577"/>
        <pc:sldMkLst>
          <pc:docMk/>
          <pc:sldMk cId="1156271714" sldId="957"/>
        </pc:sldMkLst>
        <pc:spChg chg="mod">
          <ac:chgData name="Zegers Helene" userId="940cc704-a3bb-4f59-8926-39fb3edab9de" providerId="ADAL" clId="{F65991F8-3942-484D-92E2-69B7D3886A19}" dt="2022-01-26T15:58:26.895" v="456" actId="20577"/>
          <ac:spMkLst>
            <pc:docMk/>
            <pc:sldMk cId="1156271714" sldId="957"/>
            <ac:spMk id="7" creationId="{9C0F3561-DD31-433B-A866-5640BC8E17BE}"/>
          </ac:spMkLst>
        </pc:spChg>
      </pc:sldChg>
      <pc:sldChg chg="del">
        <pc:chgData name="Zegers Helene" userId="940cc704-a3bb-4f59-8926-39fb3edab9de" providerId="ADAL" clId="{F65991F8-3942-484D-92E2-69B7D3886A19}" dt="2022-01-26T15:58:57.261" v="457" actId="47"/>
        <pc:sldMkLst>
          <pc:docMk/>
          <pc:sldMk cId="3463685835" sldId="969"/>
        </pc:sldMkLst>
      </pc:sldChg>
      <pc:sldChg chg="modSp mod">
        <pc:chgData name="Zegers Helene" userId="940cc704-a3bb-4f59-8926-39fb3edab9de" providerId="ADAL" clId="{F65991F8-3942-484D-92E2-69B7D3886A19}" dt="2022-01-26T16:33:16.890" v="1504" actId="1076"/>
        <pc:sldMkLst>
          <pc:docMk/>
          <pc:sldMk cId="2680737431" sldId="972"/>
        </pc:sldMkLst>
        <pc:spChg chg="mod">
          <ac:chgData name="Zegers Helene" userId="940cc704-a3bb-4f59-8926-39fb3edab9de" providerId="ADAL" clId="{F65991F8-3942-484D-92E2-69B7D3886A19}" dt="2022-01-26T16:33:16.890" v="1504" actId="1076"/>
          <ac:spMkLst>
            <pc:docMk/>
            <pc:sldMk cId="2680737431" sldId="972"/>
            <ac:spMk id="18" creationId="{B4399750-A9BC-4720-96EF-4194D6B1A862}"/>
          </ac:spMkLst>
        </pc:spChg>
        <pc:picChg chg="mod">
          <ac:chgData name="Zegers Helene" userId="940cc704-a3bb-4f59-8926-39fb3edab9de" providerId="ADAL" clId="{F65991F8-3942-484D-92E2-69B7D3886A19}" dt="2022-01-26T16:33:16.890" v="1504" actId="1076"/>
          <ac:picMkLst>
            <pc:docMk/>
            <pc:sldMk cId="2680737431" sldId="972"/>
            <ac:picMk id="15" creationId="{01F6DDF2-4772-4575-A79C-C97C36E61500}"/>
          </ac:picMkLst>
        </pc:picChg>
      </pc:sldChg>
      <pc:sldChg chg="modSp mod">
        <pc:chgData name="Zegers Helene" userId="940cc704-a3bb-4f59-8926-39fb3edab9de" providerId="ADAL" clId="{F65991F8-3942-484D-92E2-69B7D3886A19}" dt="2022-01-26T16:08:48.070" v="763" actId="20577"/>
        <pc:sldMkLst>
          <pc:docMk/>
          <pc:sldMk cId="3768663092" sldId="973"/>
        </pc:sldMkLst>
        <pc:spChg chg="mod">
          <ac:chgData name="Zegers Helene" userId="940cc704-a3bb-4f59-8926-39fb3edab9de" providerId="ADAL" clId="{F65991F8-3942-484D-92E2-69B7D3886A19}" dt="2022-01-26T16:08:48.070" v="763" actId="20577"/>
          <ac:spMkLst>
            <pc:docMk/>
            <pc:sldMk cId="3768663092" sldId="973"/>
            <ac:spMk id="3" creationId="{0E861FCE-A796-4828-AA7B-962869C1BCF5}"/>
          </ac:spMkLst>
        </pc:spChg>
      </pc:sldChg>
      <pc:sldChg chg="modSp mod">
        <pc:chgData name="Zegers Helene" userId="940cc704-a3bb-4f59-8926-39fb3edab9de" providerId="ADAL" clId="{F65991F8-3942-484D-92E2-69B7D3886A19}" dt="2022-01-26T15:57:54.830" v="443" actId="20577"/>
        <pc:sldMkLst>
          <pc:docMk/>
          <pc:sldMk cId="1551899225" sldId="976"/>
        </pc:sldMkLst>
        <pc:spChg chg="mod">
          <ac:chgData name="Zegers Helene" userId="940cc704-a3bb-4f59-8926-39fb3edab9de" providerId="ADAL" clId="{F65991F8-3942-484D-92E2-69B7D3886A19}" dt="2022-01-26T15:57:54.830" v="443" actId="20577"/>
          <ac:spMkLst>
            <pc:docMk/>
            <pc:sldMk cId="1551899225" sldId="976"/>
            <ac:spMk id="3" creationId="{0E861FCE-A796-4828-AA7B-962869C1BCF5}"/>
          </ac:spMkLst>
        </pc:spChg>
      </pc:sldChg>
      <pc:sldChg chg="addSp delSp modSp add del mod">
        <pc:chgData name="Zegers Helene" userId="940cc704-a3bb-4f59-8926-39fb3edab9de" providerId="ADAL" clId="{F65991F8-3942-484D-92E2-69B7D3886A19}" dt="2022-01-26T16:01:48.824" v="652" actId="47"/>
        <pc:sldMkLst>
          <pc:docMk/>
          <pc:sldMk cId="1719003877" sldId="979"/>
        </pc:sldMkLst>
        <pc:spChg chg="add mod">
          <ac:chgData name="Zegers Helene" userId="940cc704-a3bb-4f59-8926-39fb3edab9de" providerId="ADAL" clId="{F65991F8-3942-484D-92E2-69B7D3886A19}" dt="2022-01-26T15:59:40.663" v="461" actId="21"/>
          <ac:spMkLst>
            <pc:docMk/>
            <pc:sldMk cId="1719003877" sldId="979"/>
            <ac:spMk id="3" creationId="{FD95FCB7-EC49-4BDD-9169-A30095803428}"/>
          </ac:spMkLst>
        </pc:spChg>
        <pc:picChg chg="del mod">
          <ac:chgData name="Zegers Helene" userId="940cc704-a3bb-4f59-8926-39fb3edab9de" providerId="ADAL" clId="{F65991F8-3942-484D-92E2-69B7D3886A19}" dt="2022-01-26T15:59:40.663" v="461" actId="21"/>
          <ac:picMkLst>
            <pc:docMk/>
            <pc:sldMk cId="1719003877" sldId="979"/>
            <ac:picMk id="16" creationId="{9709BA74-6FA6-42A2-B359-145998BF6C0C}"/>
          </ac:picMkLst>
        </pc:picChg>
      </pc:sldChg>
      <pc:sldChg chg="addSp modSp mod">
        <pc:chgData name="Zegers Helene" userId="940cc704-a3bb-4f59-8926-39fb3edab9de" providerId="ADAL" clId="{F65991F8-3942-484D-92E2-69B7D3886A19}" dt="2022-01-26T16:20:17.519" v="993" actId="14100"/>
        <pc:sldMkLst>
          <pc:docMk/>
          <pc:sldMk cId="1652207992" sldId="980"/>
        </pc:sldMkLst>
        <pc:spChg chg="add mod">
          <ac:chgData name="Zegers Helene" userId="940cc704-a3bb-4f59-8926-39fb3edab9de" providerId="ADAL" clId="{F65991F8-3942-484D-92E2-69B7D3886A19}" dt="2022-01-26T16:20:17.519" v="993" actId="14100"/>
          <ac:spMkLst>
            <pc:docMk/>
            <pc:sldMk cId="1652207992" sldId="980"/>
            <ac:spMk id="9" creationId="{0094A5FA-2960-4E58-A72F-D58CE3874AEF}"/>
          </ac:spMkLst>
        </pc:spChg>
      </pc:sldChg>
      <pc:sldChg chg="modSp mod">
        <pc:chgData name="Zegers Helene" userId="940cc704-a3bb-4f59-8926-39fb3edab9de" providerId="ADAL" clId="{F65991F8-3942-484D-92E2-69B7D3886A19}" dt="2022-01-26T16:26:29.175" v="1263" actId="20577"/>
        <pc:sldMkLst>
          <pc:docMk/>
          <pc:sldMk cId="4288739725" sldId="981"/>
        </pc:sldMkLst>
        <pc:spChg chg="mod">
          <ac:chgData name="Zegers Helene" userId="940cc704-a3bb-4f59-8926-39fb3edab9de" providerId="ADAL" clId="{F65991F8-3942-484D-92E2-69B7D3886A19}" dt="2022-01-26T16:26:29.175" v="1263" actId="20577"/>
          <ac:spMkLst>
            <pc:docMk/>
            <pc:sldMk cId="4288739725" sldId="981"/>
            <ac:spMk id="3" creationId="{0E861FCE-A796-4828-AA7B-962869C1BCF5}"/>
          </ac:spMkLst>
        </pc:spChg>
        <pc:grpChg chg="mod">
          <ac:chgData name="Zegers Helene" userId="940cc704-a3bb-4f59-8926-39fb3edab9de" providerId="ADAL" clId="{F65991F8-3942-484D-92E2-69B7D3886A19}" dt="2022-01-26T16:25:53.305" v="1220" actId="1076"/>
          <ac:grpSpMkLst>
            <pc:docMk/>
            <pc:sldMk cId="4288739725" sldId="981"/>
            <ac:grpSpMk id="5" creationId="{0A682B01-3CD0-40FD-986D-56B088FADB77}"/>
          </ac:grpSpMkLst>
        </pc:grpChg>
      </pc:sldChg>
      <pc:sldChg chg="modSp mod addCm">
        <pc:chgData name="Zegers Helene" userId="940cc704-a3bb-4f59-8926-39fb3edab9de" providerId="ADAL" clId="{F65991F8-3942-484D-92E2-69B7D3886A19}" dt="2022-01-26T15:50:02.216" v="319" actId="20577"/>
        <pc:sldMkLst>
          <pc:docMk/>
          <pc:sldMk cId="2578990" sldId="983"/>
        </pc:sldMkLst>
        <pc:spChg chg="mod">
          <ac:chgData name="Zegers Helene" userId="940cc704-a3bb-4f59-8926-39fb3edab9de" providerId="ADAL" clId="{F65991F8-3942-484D-92E2-69B7D3886A19}" dt="2022-01-26T15:50:02.216" v="319" actId="20577"/>
          <ac:spMkLst>
            <pc:docMk/>
            <pc:sldMk cId="2578990" sldId="983"/>
            <ac:spMk id="4" creationId="{8F681DBF-4AE1-45ED-B306-7FC83E2F155E}"/>
          </ac:spMkLst>
        </pc:spChg>
      </pc:sldChg>
      <pc:sldChg chg="modSp mod">
        <pc:chgData name="Zegers Helene" userId="940cc704-a3bb-4f59-8926-39fb3edab9de" providerId="ADAL" clId="{F65991F8-3942-484D-92E2-69B7D3886A19}" dt="2022-01-26T16:28:13.398" v="1298" actId="20577"/>
        <pc:sldMkLst>
          <pc:docMk/>
          <pc:sldMk cId="3204181216" sldId="987"/>
        </pc:sldMkLst>
        <pc:spChg chg="mod">
          <ac:chgData name="Zegers Helene" userId="940cc704-a3bb-4f59-8926-39fb3edab9de" providerId="ADAL" clId="{F65991F8-3942-484D-92E2-69B7D3886A19}" dt="2022-01-26T16:28:13.398" v="1298" actId="20577"/>
          <ac:spMkLst>
            <pc:docMk/>
            <pc:sldMk cId="3204181216" sldId="987"/>
            <ac:spMk id="3" creationId="{0E861FCE-A796-4828-AA7B-962869C1BCF5}"/>
          </ac:spMkLst>
        </pc:spChg>
      </pc:sldChg>
      <pc:sldChg chg="modSp del mod">
        <pc:chgData name="Zegers Helene" userId="940cc704-a3bb-4f59-8926-39fb3edab9de" providerId="ADAL" clId="{F65991F8-3942-484D-92E2-69B7D3886A19}" dt="2022-02-02T15:37:15.782" v="1737" actId="47"/>
        <pc:sldMkLst>
          <pc:docMk/>
          <pc:sldMk cId="2216881566" sldId="988"/>
        </pc:sldMkLst>
        <pc:spChg chg="mod">
          <ac:chgData name="Zegers Helene" userId="940cc704-a3bb-4f59-8926-39fb3edab9de" providerId="ADAL" clId="{F65991F8-3942-484D-92E2-69B7D3886A19}" dt="2022-02-02T15:33:56.862" v="1632" actId="21"/>
          <ac:spMkLst>
            <pc:docMk/>
            <pc:sldMk cId="2216881566" sldId="988"/>
            <ac:spMk id="3" creationId="{0E861FCE-A796-4828-AA7B-962869C1BCF5}"/>
          </ac:spMkLst>
        </pc:spChg>
      </pc:sldChg>
      <pc:sldChg chg="modSp mod">
        <pc:chgData name="Zegers Helene" userId="940cc704-a3bb-4f59-8926-39fb3edab9de" providerId="ADAL" clId="{F65991F8-3942-484D-92E2-69B7D3886A19}" dt="2022-02-02T15:42:39.443" v="2055" actId="20577"/>
        <pc:sldMkLst>
          <pc:docMk/>
          <pc:sldMk cId="2749922346" sldId="989"/>
        </pc:sldMkLst>
        <pc:spChg chg="mod">
          <ac:chgData name="Zegers Helene" userId="940cc704-a3bb-4f59-8926-39fb3edab9de" providerId="ADAL" clId="{F65991F8-3942-484D-92E2-69B7D3886A19}" dt="2022-02-02T15:42:39.443" v="2055" actId="20577"/>
          <ac:spMkLst>
            <pc:docMk/>
            <pc:sldMk cId="2749922346" sldId="989"/>
            <ac:spMk id="2" creationId="{28D0DBD2-680F-4A6A-AE98-35188454322D}"/>
          </ac:spMkLst>
        </pc:spChg>
      </pc:sldChg>
      <pc:sldChg chg="modSp mod">
        <pc:chgData name="Zegers Helene" userId="940cc704-a3bb-4f59-8926-39fb3edab9de" providerId="ADAL" clId="{F65991F8-3942-484D-92E2-69B7D3886A19}" dt="2022-02-02T15:44:25.466" v="2110" actId="6549"/>
        <pc:sldMkLst>
          <pc:docMk/>
          <pc:sldMk cId="432705549" sldId="990"/>
        </pc:sldMkLst>
        <pc:spChg chg="mod">
          <ac:chgData name="Zegers Helene" userId="940cc704-a3bb-4f59-8926-39fb3edab9de" providerId="ADAL" clId="{F65991F8-3942-484D-92E2-69B7D3886A19}" dt="2022-02-02T15:44:25.466" v="2110" actId="6549"/>
          <ac:spMkLst>
            <pc:docMk/>
            <pc:sldMk cId="432705549" sldId="990"/>
            <ac:spMk id="3" creationId="{0E861FCE-A796-4828-AA7B-962869C1BCF5}"/>
          </ac:spMkLst>
        </pc:spChg>
      </pc:sldChg>
      <pc:sldChg chg="delSp modSp add del mod ord addCm delCm modCm">
        <pc:chgData name="Zegers Helene" userId="940cc704-a3bb-4f59-8926-39fb3edab9de" providerId="ADAL" clId="{F65991F8-3942-484D-92E2-69B7D3886A19}" dt="2022-01-26T15:46:12.640" v="245" actId="47"/>
        <pc:sldMkLst>
          <pc:docMk/>
          <pc:sldMk cId="2844574315" sldId="991"/>
        </pc:sldMkLst>
        <pc:spChg chg="mod">
          <ac:chgData name="Zegers Helene" userId="940cc704-a3bb-4f59-8926-39fb3edab9de" providerId="ADAL" clId="{F65991F8-3942-484D-92E2-69B7D3886A19}" dt="2022-01-26T15:44:41.816" v="232" actId="20577"/>
          <ac:spMkLst>
            <pc:docMk/>
            <pc:sldMk cId="2844574315" sldId="991"/>
            <ac:spMk id="4" creationId="{8F681DBF-4AE1-45ED-B306-7FC83E2F155E}"/>
          </ac:spMkLst>
        </pc:spChg>
        <pc:picChg chg="del">
          <ac:chgData name="Zegers Helene" userId="940cc704-a3bb-4f59-8926-39fb3edab9de" providerId="ADAL" clId="{F65991F8-3942-484D-92E2-69B7D3886A19}" dt="2022-01-26T15:44:37.904" v="229" actId="478"/>
          <ac:picMkLst>
            <pc:docMk/>
            <pc:sldMk cId="2844574315" sldId="991"/>
            <ac:picMk id="8" creationId="{71BF988F-7CC9-432D-AE03-79DB60FA53EC}"/>
          </ac:picMkLst>
        </pc:picChg>
        <pc:picChg chg="del">
          <ac:chgData name="Zegers Helene" userId="940cc704-a3bb-4f59-8926-39fb3edab9de" providerId="ADAL" clId="{F65991F8-3942-484D-92E2-69B7D3886A19}" dt="2022-01-26T15:44:38.799" v="230" actId="478"/>
          <ac:picMkLst>
            <pc:docMk/>
            <pc:sldMk cId="2844574315" sldId="991"/>
            <ac:picMk id="9" creationId="{362E477C-DDE5-4FCC-BB0F-29A6F97A83F5}"/>
          </ac:picMkLst>
        </pc:picChg>
        <pc:picChg chg="del">
          <ac:chgData name="Zegers Helene" userId="940cc704-a3bb-4f59-8926-39fb3edab9de" providerId="ADAL" clId="{F65991F8-3942-484D-92E2-69B7D3886A19}" dt="2022-01-26T15:44:39.541" v="231" actId="478"/>
          <ac:picMkLst>
            <pc:docMk/>
            <pc:sldMk cId="2844574315" sldId="991"/>
            <ac:picMk id="10" creationId="{839957E2-5435-48C0-9D18-30F141504AFE}"/>
          </ac:picMkLst>
        </pc:picChg>
      </pc:sldChg>
      <pc:sldChg chg="delSp modSp add mod ord addCm modCm">
        <pc:chgData name="Zegers Helene" userId="940cc704-a3bb-4f59-8926-39fb3edab9de" providerId="ADAL" clId="{F65991F8-3942-484D-92E2-69B7D3886A19}" dt="2022-01-26T15:48:10.093" v="261"/>
        <pc:sldMkLst>
          <pc:docMk/>
          <pc:sldMk cId="571756889" sldId="992"/>
        </pc:sldMkLst>
        <pc:spChg chg="del mod">
          <ac:chgData name="Zegers Helene" userId="940cc704-a3bb-4f59-8926-39fb3edab9de" providerId="ADAL" clId="{F65991F8-3942-484D-92E2-69B7D3886A19}" dt="2022-01-26T15:46:01.411" v="243" actId="478"/>
          <ac:spMkLst>
            <pc:docMk/>
            <pc:sldMk cId="571756889" sldId="992"/>
            <ac:spMk id="2" creationId="{25BA4B14-7A84-4D86-9181-5EAB6CBEEE3A}"/>
          </ac:spMkLst>
        </pc:spChg>
        <pc:spChg chg="del">
          <ac:chgData name="Zegers Helene" userId="940cc704-a3bb-4f59-8926-39fb3edab9de" providerId="ADAL" clId="{F65991F8-3942-484D-92E2-69B7D3886A19}" dt="2022-01-26T15:45:59.847" v="242" actId="478"/>
          <ac:spMkLst>
            <pc:docMk/>
            <pc:sldMk cId="571756889" sldId="992"/>
            <ac:spMk id="3" creationId="{2CB46E74-AA18-4E85-965B-171B6D301465}"/>
          </ac:spMkLst>
        </pc:spChg>
        <pc:spChg chg="mod">
          <ac:chgData name="Zegers Helene" userId="940cc704-a3bb-4f59-8926-39fb3edab9de" providerId="ADAL" clId="{F65991F8-3942-484D-92E2-69B7D3886A19}" dt="2022-01-26T15:47:47.370" v="259" actId="207"/>
          <ac:spMkLst>
            <pc:docMk/>
            <pc:sldMk cId="571756889" sldId="992"/>
            <ac:spMk id="6" creationId="{F0204018-0908-4546-B537-658A56D55E2A}"/>
          </ac:spMkLst>
        </pc:spChg>
        <pc:spChg chg="del">
          <ac:chgData name="Zegers Helene" userId="940cc704-a3bb-4f59-8926-39fb3edab9de" providerId="ADAL" clId="{F65991F8-3942-484D-92E2-69B7D3886A19}" dt="2022-01-26T15:45:59.167" v="241" actId="478"/>
          <ac:spMkLst>
            <pc:docMk/>
            <pc:sldMk cId="571756889" sldId="992"/>
            <ac:spMk id="17" creationId="{D64409BD-6EE3-4956-ACD2-2249D7F1BF10}"/>
          </ac:spMkLst>
        </pc:spChg>
        <pc:spChg chg="del">
          <ac:chgData name="Zegers Helene" userId="940cc704-a3bb-4f59-8926-39fb3edab9de" providerId="ADAL" clId="{F65991F8-3942-484D-92E2-69B7D3886A19}" dt="2022-01-26T15:45:58.067" v="240" actId="478"/>
          <ac:spMkLst>
            <pc:docMk/>
            <pc:sldMk cId="571756889" sldId="992"/>
            <ac:spMk id="18" creationId="{BF903C46-23F6-4FD9-9B0D-6DA62F32782B}"/>
          </ac:spMkLst>
        </pc:spChg>
      </pc:sldChg>
      <pc:sldChg chg="modSp add del mod">
        <pc:chgData name="Zegers Helene" userId="940cc704-a3bb-4f59-8926-39fb3edab9de" providerId="ADAL" clId="{F65991F8-3942-484D-92E2-69B7D3886A19}" dt="2022-02-02T15:41:13.726" v="2048" actId="47"/>
        <pc:sldMkLst>
          <pc:docMk/>
          <pc:sldMk cId="2306396657" sldId="993"/>
        </pc:sldMkLst>
        <pc:spChg chg="mod">
          <ac:chgData name="Zegers Helene" userId="940cc704-a3bb-4f59-8926-39fb3edab9de" providerId="ADAL" clId="{F65991F8-3942-484D-92E2-69B7D3886A19}" dt="2022-02-02T15:27:21.144" v="1567" actId="20577"/>
          <ac:spMkLst>
            <pc:docMk/>
            <pc:sldMk cId="2306396657" sldId="993"/>
            <ac:spMk id="3" creationId="{0E861FCE-A796-4828-AA7B-962869C1BCF5}"/>
          </ac:spMkLst>
        </pc:spChg>
      </pc:sldChg>
      <pc:sldChg chg="modSp add del mod">
        <pc:chgData name="Zegers Helene" userId="940cc704-a3bb-4f59-8926-39fb3edab9de" providerId="ADAL" clId="{F65991F8-3942-484D-92E2-69B7D3886A19}" dt="2022-02-02T15:31:44.997" v="1605" actId="47"/>
        <pc:sldMkLst>
          <pc:docMk/>
          <pc:sldMk cId="2895847418" sldId="994"/>
        </pc:sldMkLst>
        <pc:spChg chg="mod">
          <ac:chgData name="Zegers Helene" userId="940cc704-a3bb-4f59-8926-39fb3edab9de" providerId="ADAL" clId="{F65991F8-3942-484D-92E2-69B7D3886A19}" dt="2022-02-02T15:29:07.545" v="1572" actId="20577"/>
          <ac:spMkLst>
            <pc:docMk/>
            <pc:sldMk cId="2895847418" sldId="994"/>
            <ac:spMk id="2" creationId="{28D0DBD2-680F-4A6A-AE98-35188454322D}"/>
          </ac:spMkLst>
        </pc:spChg>
        <pc:spChg chg="mod">
          <ac:chgData name="Zegers Helene" userId="940cc704-a3bb-4f59-8926-39fb3edab9de" providerId="ADAL" clId="{F65991F8-3942-484D-92E2-69B7D3886A19}" dt="2022-02-02T15:29:46.928" v="1603" actId="20577"/>
          <ac:spMkLst>
            <pc:docMk/>
            <pc:sldMk cId="2895847418" sldId="994"/>
            <ac:spMk id="5" creationId="{635C4E95-2C31-4BE0-91E1-78144832AF45}"/>
          </ac:spMkLst>
        </pc:spChg>
      </pc:sldChg>
      <pc:sldChg chg="add del ord">
        <pc:chgData name="Zegers Helene" userId="940cc704-a3bb-4f59-8926-39fb3edab9de" providerId="ADAL" clId="{F65991F8-3942-484D-92E2-69B7D3886A19}" dt="2022-02-02T15:31:59.513" v="1608" actId="47"/>
        <pc:sldMkLst>
          <pc:docMk/>
          <pc:sldMk cId="3520538293" sldId="995"/>
        </pc:sldMkLst>
      </pc:sldChg>
    </pc:docChg>
  </pc:docChgLst>
  <pc:docChgLst>
    <pc:chgData name="Christiaens Lise" userId="S::lise.christiaens@vlaanderen.be::656ba7ca-492c-494a-aa0d-47e7c7cfdf0a" providerId="AD" clId="Web-{D959B23E-8296-4392-4E96-DCF573EFFDCB}"/>
    <pc:docChg chg="modSld">
      <pc:chgData name="Christiaens Lise" userId="S::lise.christiaens@vlaanderen.be::656ba7ca-492c-494a-aa0d-47e7c7cfdf0a" providerId="AD" clId="Web-{D959B23E-8296-4392-4E96-DCF573EFFDCB}" dt="2022-02-03T10:18:57.143" v="17"/>
      <pc:docMkLst>
        <pc:docMk/>
      </pc:docMkLst>
      <pc:sldChg chg="delCm">
        <pc:chgData name="Christiaens Lise" userId="S::lise.christiaens@vlaanderen.be::656ba7ca-492c-494a-aa0d-47e7c7cfdf0a" providerId="AD" clId="Web-{D959B23E-8296-4392-4E96-DCF573EFFDCB}" dt="2022-02-03T10:11:49.244" v="3"/>
        <pc:sldMkLst>
          <pc:docMk/>
          <pc:sldMk cId="3473048551" sldId="398"/>
        </pc:sldMkLst>
      </pc:sldChg>
      <pc:sldChg chg="delCm">
        <pc:chgData name="Christiaens Lise" userId="S::lise.christiaens@vlaanderen.be::656ba7ca-492c-494a-aa0d-47e7c7cfdf0a" providerId="AD" clId="Web-{D959B23E-8296-4392-4E96-DCF573EFFDCB}" dt="2022-02-03T10:17:03.937" v="11"/>
        <pc:sldMkLst>
          <pc:docMk/>
          <pc:sldMk cId="2308218410" sldId="420"/>
        </pc:sldMkLst>
      </pc:sldChg>
      <pc:sldChg chg="delCm">
        <pc:chgData name="Christiaens Lise" userId="S::lise.christiaens@vlaanderen.be::656ba7ca-492c-494a-aa0d-47e7c7cfdf0a" providerId="AD" clId="Web-{D959B23E-8296-4392-4E96-DCF573EFFDCB}" dt="2022-02-03T10:12:12.854" v="4"/>
        <pc:sldMkLst>
          <pc:docMk/>
          <pc:sldMk cId="1742883806" sldId="424"/>
        </pc:sldMkLst>
      </pc:sldChg>
      <pc:sldChg chg="delCm">
        <pc:chgData name="Christiaens Lise" userId="S::lise.christiaens@vlaanderen.be::656ba7ca-492c-494a-aa0d-47e7c7cfdf0a" providerId="AD" clId="Web-{D959B23E-8296-4392-4E96-DCF573EFFDCB}" dt="2022-02-03T10:16:28.952" v="10"/>
        <pc:sldMkLst>
          <pc:docMk/>
          <pc:sldMk cId="3433409860" sldId="444"/>
        </pc:sldMkLst>
      </pc:sldChg>
      <pc:sldChg chg="modSp">
        <pc:chgData name="Christiaens Lise" userId="S::lise.christiaens@vlaanderen.be::656ba7ca-492c-494a-aa0d-47e7c7cfdf0a" providerId="AD" clId="Web-{D959B23E-8296-4392-4E96-DCF573EFFDCB}" dt="2022-02-03T10:16:15.517" v="9" actId="20577"/>
        <pc:sldMkLst>
          <pc:docMk/>
          <pc:sldMk cId="1442409936" sldId="445"/>
        </pc:sldMkLst>
        <pc:spChg chg="mod">
          <ac:chgData name="Christiaens Lise" userId="S::lise.christiaens@vlaanderen.be::656ba7ca-492c-494a-aa0d-47e7c7cfdf0a" providerId="AD" clId="Web-{D959B23E-8296-4392-4E96-DCF573EFFDCB}" dt="2022-02-03T10:16:15.517" v="9" actId="20577"/>
          <ac:spMkLst>
            <pc:docMk/>
            <pc:sldMk cId="1442409936" sldId="445"/>
            <ac:spMk id="5" creationId="{31F7BAEF-9FE3-47BE-9877-50F0418E2518}"/>
          </ac:spMkLst>
        </pc:spChg>
      </pc:sldChg>
      <pc:sldChg chg="delCm">
        <pc:chgData name="Christiaens Lise" userId="S::lise.christiaens@vlaanderen.be::656ba7ca-492c-494a-aa0d-47e7c7cfdf0a" providerId="AD" clId="Web-{D959B23E-8296-4392-4E96-DCF573EFFDCB}" dt="2022-02-03T10:11:39.025" v="2"/>
        <pc:sldMkLst>
          <pc:docMk/>
          <pc:sldMk cId="3061535171" sldId="455"/>
        </pc:sldMkLst>
      </pc:sldChg>
      <pc:sldChg chg="delCm">
        <pc:chgData name="Christiaens Lise" userId="S::lise.christiaens@vlaanderen.be::656ba7ca-492c-494a-aa0d-47e7c7cfdf0a" providerId="AD" clId="Web-{D959B23E-8296-4392-4E96-DCF573EFFDCB}" dt="2022-02-03T10:12:40.448" v="6"/>
        <pc:sldMkLst>
          <pc:docMk/>
          <pc:sldMk cId="3857367310" sldId="457"/>
        </pc:sldMkLst>
      </pc:sldChg>
      <pc:sldChg chg="modSp">
        <pc:chgData name="Christiaens Lise" userId="S::lise.christiaens@vlaanderen.be::656ba7ca-492c-494a-aa0d-47e7c7cfdf0a" providerId="AD" clId="Web-{D959B23E-8296-4392-4E96-DCF573EFFDCB}" dt="2022-02-03T10:17:31.016" v="13" actId="20577"/>
        <pc:sldMkLst>
          <pc:docMk/>
          <pc:sldMk cId="19669382" sldId="459"/>
        </pc:sldMkLst>
        <pc:spChg chg="mod">
          <ac:chgData name="Christiaens Lise" userId="S::lise.christiaens@vlaanderen.be::656ba7ca-492c-494a-aa0d-47e7c7cfdf0a" providerId="AD" clId="Web-{D959B23E-8296-4392-4E96-DCF573EFFDCB}" dt="2022-02-03T10:17:31.016" v="13" actId="20577"/>
          <ac:spMkLst>
            <pc:docMk/>
            <pc:sldMk cId="19669382" sldId="459"/>
            <ac:spMk id="3" creationId="{0E861FCE-A796-4828-AA7B-962869C1BCF5}"/>
          </ac:spMkLst>
        </pc:spChg>
      </pc:sldChg>
      <pc:sldChg chg="delCm">
        <pc:chgData name="Christiaens Lise" userId="S::lise.christiaens@vlaanderen.be::656ba7ca-492c-494a-aa0d-47e7c7cfdf0a" providerId="AD" clId="Web-{D959B23E-8296-4392-4E96-DCF573EFFDCB}" dt="2022-02-03T10:13:09.667" v="7"/>
        <pc:sldMkLst>
          <pc:docMk/>
          <pc:sldMk cId="672941866" sldId="461"/>
        </pc:sldMkLst>
      </pc:sldChg>
      <pc:sldChg chg="delCm">
        <pc:chgData name="Christiaens Lise" userId="S::lise.christiaens@vlaanderen.be::656ba7ca-492c-494a-aa0d-47e7c7cfdf0a" providerId="AD" clId="Web-{D959B23E-8296-4392-4E96-DCF573EFFDCB}" dt="2022-02-03T10:12:30.526" v="5"/>
        <pc:sldMkLst>
          <pc:docMk/>
          <pc:sldMk cId="640066241" sldId="463"/>
        </pc:sldMkLst>
      </pc:sldChg>
      <pc:sldChg chg="delCm">
        <pc:chgData name="Christiaens Lise" userId="S::lise.christiaens@vlaanderen.be::656ba7ca-492c-494a-aa0d-47e7c7cfdf0a" providerId="AD" clId="Web-{D959B23E-8296-4392-4E96-DCF573EFFDCB}" dt="2022-02-03T10:18:57.143" v="17"/>
        <pc:sldMkLst>
          <pc:docMk/>
          <pc:sldMk cId="2965858283" sldId="604"/>
        </pc:sldMkLst>
      </pc:sldChg>
      <pc:sldChg chg="delCm">
        <pc:chgData name="Christiaens Lise" userId="S::lise.christiaens@vlaanderen.be::656ba7ca-492c-494a-aa0d-47e7c7cfdf0a" providerId="AD" clId="Web-{D959B23E-8296-4392-4E96-DCF573EFFDCB}" dt="2022-02-03T10:17:58.517" v="14"/>
        <pc:sldMkLst>
          <pc:docMk/>
          <pc:sldMk cId="4288739725" sldId="981"/>
        </pc:sldMkLst>
      </pc:sldChg>
      <pc:sldChg chg="delCm">
        <pc:chgData name="Christiaens Lise" userId="S::lise.christiaens@vlaanderen.be::656ba7ca-492c-494a-aa0d-47e7c7cfdf0a" providerId="AD" clId="Web-{D959B23E-8296-4392-4E96-DCF573EFFDCB}" dt="2022-02-03T10:11:22.509" v="1"/>
        <pc:sldMkLst>
          <pc:docMk/>
          <pc:sldMk cId="2578990" sldId="983"/>
        </pc:sldMkLst>
      </pc:sldChg>
      <pc:sldChg chg="delCm">
        <pc:chgData name="Christiaens Lise" userId="S::lise.christiaens@vlaanderen.be::656ba7ca-492c-494a-aa0d-47e7c7cfdf0a" providerId="AD" clId="Web-{D959B23E-8296-4392-4E96-DCF573EFFDCB}" dt="2022-02-03T10:18:24.892" v="15"/>
        <pc:sldMkLst>
          <pc:docMk/>
          <pc:sldMk cId="3204181216" sldId="987"/>
        </pc:sldMkLst>
      </pc:sldChg>
      <pc:sldChg chg="delCm">
        <pc:chgData name="Christiaens Lise" userId="S::lise.christiaens@vlaanderen.be::656ba7ca-492c-494a-aa0d-47e7c7cfdf0a" providerId="AD" clId="Web-{D959B23E-8296-4392-4E96-DCF573EFFDCB}" dt="2022-02-03T10:18:40.564" v="16"/>
        <pc:sldMkLst>
          <pc:docMk/>
          <pc:sldMk cId="432705549" sldId="990"/>
        </pc:sldMkLst>
      </pc:sldChg>
      <pc:sldChg chg="delCm">
        <pc:chgData name="Christiaens Lise" userId="S::lise.christiaens@vlaanderen.be::656ba7ca-492c-494a-aa0d-47e7c7cfdf0a" providerId="AD" clId="Web-{D959B23E-8296-4392-4E96-DCF573EFFDCB}" dt="2022-02-03T10:11:08.962" v="0"/>
        <pc:sldMkLst>
          <pc:docMk/>
          <pc:sldMk cId="571756889" sldId="9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62236-09BE-4E99-8430-2CF9692ED781}" type="doc">
      <dgm:prSet loTypeId="urn:microsoft.com/office/officeart/2005/8/layout/process2" loCatId="process" qsTypeId="urn:microsoft.com/office/officeart/2005/8/quickstyle/simple1" qsCatId="simple" csTypeId="urn:microsoft.com/office/officeart/2005/8/colors/accent2_1" csCatId="accent2" phldr="1"/>
      <dgm:spPr/>
      <dgm:t>
        <a:bodyPr/>
        <a:lstStyle/>
        <a:p>
          <a:endParaRPr lang="nl-BE"/>
        </a:p>
      </dgm:t>
    </dgm:pt>
    <dgm:pt modelId="{02EFF9E6-C0C3-4748-9B10-AD137A6D395B}">
      <dgm:prSet phldrT="[Tekst]"/>
      <dgm:spPr/>
      <dgm:t>
        <a:bodyPr/>
        <a:lstStyle/>
        <a:p>
          <a:r>
            <a:rPr lang="nl-BE" b="1" dirty="0">
              <a:solidFill>
                <a:srgbClr val="105269"/>
              </a:solidFill>
            </a:rPr>
            <a:t>STAP 1</a:t>
          </a:r>
          <a:r>
            <a:rPr lang="nl-BE" dirty="0"/>
            <a:t>: is het jaar (van het indienen) van de stedenbouwkundige aanvraag bekend?</a:t>
          </a:r>
        </a:p>
      </dgm:t>
    </dgm:pt>
    <dgm:pt modelId="{CCA32AA1-918D-46EE-84BE-5EDF388F2F26}" type="parTrans" cxnId="{855EF0C6-E40C-4CF8-9F04-2BFBFA544AF7}">
      <dgm:prSet/>
      <dgm:spPr/>
      <dgm:t>
        <a:bodyPr/>
        <a:lstStyle/>
        <a:p>
          <a:endParaRPr lang="nl-BE"/>
        </a:p>
      </dgm:t>
    </dgm:pt>
    <dgm:pt modelId="{2E86A228-F72F-4035-A9EE-9551E724D7F9}" type="sibTrans" cxnId="{855EF0C6-E40C-4CF8-9F04-2BFBFA544AF7}">
      <dgm:prSet/>
      <dgm:spPr>
        <a:solidFill>
          <a:srgbClr val="105269"/>
        </a:solidFill>
      </dgm:spPr>
      <dgm:t>
        <a:bodyPr/>
        <a:lstStyle/>
        <a:p>
          <a:r>
            <a:rPr lang="nl-BE" dirty="0">
              <a:solidFill>
                <a:srgbClr val="FFFF00"/>
              </a:solidFill>
            </a:rPr>
            <a:t>NEE</a:t>
          </a:r>
        </a:p>
      </dgm:t>
    </dgm:pt>
    <dgm:pt modelId="{71FA1CF2-788D-4041-960D-9A0BCB263C5F}">
      <dgm:prSet phldrT="[Tekst]"/>
      <dgm:spPr/>
      <dgm:t>
        <a:bodyPr/>
        <a:lstStyle/>
        <a:p>
          <a:r>
            <a:rPr lang="nl-BE" b="1" dirty="0">
              <a:solidFill>
                <a:srgbClr val="105269"/>
              </a:solidFill>
            </a:rPr>
            <a:t>STAP 2</a:t>
          </a:r>
          <a:r>
            <a:rPr lang="nl-BE" dirty="0"/>
            <a:t>: zijn er één of meerdere bewijsstukken of vaststellingen over het bouw- of renovatiejaar?</a:t>
          </a:r>
        </a:p>
      </dgm:t>
    </dgm:pt>
    <dgm:pt modelId="{5C96D960-99DC-4F59-A00B-DA631E0E099C}" type="parTrans" cxnId="{E9DDF5F3-894B-4755-A143-E28541A95405}">
      <dgm:prSet/>
      <dgm:spPr/>
      <dgm:t>
        <a:bodyPr/>
        <a:lstStyle/>
        <a:p>
          <a:endParaRPr lang="nl-BE"/>
        </a:p>
      </dgm:t>
    </dgm:pt>
    <dgm:pt modelId="{C9C5E692-E6CF-4BAC-B6CF-FCC681246A21}" type="sibTrans" cxnId="{E9DDF5F3-894B-4755-A143-E28541A95405}">
      <dgm:prSet/>
      <dgm:spPr>
        <a:solidFill>
          <a:srgbClr val="105269"/>
        </a:solidFill>
      </dgm:spPr>
      <dgm:t>
        <a:bodyPr/>
        <a:lstStyle/>
        <a:p>
          <a:r>
            <a:rPr lang="nl-BE" dirty="0">
              <a:solidFill>
                <a:srgbClr val="FFFF00"/>
              </a:solidFill>
            </a:rPr>
            <a:t>NEE</a:t>
          </a:r>
        </a:p>
      </dgm:t>
    </dgm:pt>
    <dgm:pt modelId="{6D7C6C69-350B-4EC5-8343-0F1C179DFBB1}">
      <dgm:prSet phldrT="[Tekst]" custT="1"/>
      <dgm:spPr/>
      <dgm:t>
        <a:bodyPr/>
        <a:lstStyle/>
        <a:p>
          <a:r>
            <a:rPr lang="nl-BE" sz="1800" b="1" kern="1200" dirty="0">
              <a:solidFill>
                <a:schemeClr val="tx1"/>
              </a:solidFill>
              <a:latin typeface="Calibri"/>
              <a:ea typeface="+mn-ea"/>
              <a:cs typeface="+mn-cs"/>
            </a:rPr>
            <a:t>STAP 3</a:t>
          </a:r>
          <a:r>
            <a:rPr lang="nl-BE" sz="1800" kern="1200" dirty="0">
              <a:solidFill>
                <a:schemeClr val="tx1"/>
              </a:solidFill>
            </a:rPr>
            <a:t>: geen bewijsstukken of vaststellingen</a:t>
          </a:r>
        </a:p>
      </dgm:t>
    </dgm:pt>
    <dgm:pt modelId="{DDD25B6D-A2E3-42B4-823E-60CF3E8EE413}" type="parTrans" cxnId="{CF218045-DD8C-4B40-BCAC-F518196FBEC1}">
      <dgm:prSet/>
      <dgm:spPr/>
      <dgm:t>
        <a:bodyPr/>
        <a:lstStyle/>
        <a:p>
          <a:endParaRPr lang="nl-BE"/>
        </a:p>
      </dgm:t>
    </dgm:pt>
    <dgm:pt modelId="{C197AEEE-3976-4E0C-9A7D-D10D768E875E}" type="sibTrans" cxnId="{CF218045-DD8C-4B40-BCAC-F518196FBEC1}">
      <dgm:prSet/>
      <dgm:spPr/>
      <dgm:t>
        <a:bodyPr/>
        <a:lstStyle/>
        <a:p>
          <a:endParaRPr lang="nl-BE"/>
        </a:p>
      </dgm:t>
    </dgm:pt>
    <dgm:pt modelId="{D62CE43A-5532-4D4F-B200-F77AEDADE67B}" type="pres">
      <dgm:prSet presAssocID="{7FB62236-09BE-4E99-8430-2CF9692ED781}" presName="linearFlow" presStyleCnt="0">
        <dgm:presLayoutVars>
          <dgm:resizeHandles val="exact"/>
        </dgm:presLayoutVars>
      </dgm:prSet>
      <dgm:spPr/>
    </dgm:pt>
    <dgm:pt modelId="{C7285F45-4437-450D-8BF2-861FD94CEDC8}" type="pres">
      <dgm:prSet presAssocID="{02EFF9E6-C0C3-4748-9B10-AD137A6D395B}" presName="node" presStyleLbl="node1" presStyleIdx="0" presStyleCnt="3" custLinFactNeighborY="36472">
        <dgm:presLayoutVars>
          <dgm:bulletEnabled val="1"/>
        </dgm:presLayoutVars>
      </dgm:prSet>
      <dgm:spPr/>
    </dgm:pt>
    <dgm:pt modelId="{5F20A9E9-C10E-4DBA-978D-4A9481E9242C}" type="pres">
      <dgm:prSet presAssocID="{2E86A228-F72F-4035-A9EE-9551E724D7F9}" presName="sibTrans" presStyleLbl="sibTrans2D1" presStyleIdx="0" presStyleCnt="2" custLinFactNeighborY="1104"/>
      <dgm:spPr/>
    </dgm:pt>
    <dgm:pt modelId="{F64C3E96-9B90-4F78-BEC1-86FF69A6AC20}" type="pres">
      <dgm:prSet presAssocID="{2E86A228-F72F-4035-A9EE-9551E724D7F9}" presName="connectorText" presStyleLbl="sibTrans2D1" presStyleIdx="0" presStyleCnt="2"/>
      <dgm:spPr/>
    </dgm:pt>
    <dgm:pt modelId="{38B791E2-24E4-46E5-A4CF-BBBDE66C87BD}" type="pres">
      <dgm:prSet presAssocID="{71FA1CF2-788D-4041-960D-9A0BCB263C5F}" presName="node" presStyleLbl="node1" presStyleIdx="1" presStyleCnt="3" custLinFactNeighborY="5040">
        <dgm:presLayoutVars>
          <dgm:bulletEnabled val="1"/>
        </dgm:presLayoutVars>
      </dgm:prSet>
      <dgm:spPr/>
    </dgm:pt>
    <dgm:pt modelId="{6FEDAC09-D416-4E58-8F04-9245403730CF}" type="pres">
      <dgm:prSet presAssocID="{C9C5E692-E6CF-4BAC-B6CF-FCC681246A21}" presName="sibTrans" presStyleLbl="sibTrans2D1" presStyleIdx="1" presStyleCnt="2"/>
      <dgm:spPr/>
    </dgm:pt>
    <dgm:pt modelId="{1B815C4C-4769-469C-A61B-876E6E278BD9}" type="pres">
      <dgm:prSet presAssocID="{C9C5E692-E6CF-4BAC-B6CF-FCC681246A21}" presName="connectorText" presStyleLbl="sibTrans2D1" presStyleIdx="1" presStyleCnt="2"/>
      <dgm:spPr/>
    </dgm:pt>
    <dgm:pt modelId="{D75D5B2C-0830-4D99-93D9-31825394EA37}" type="pres">
      <dgm:prSet presAssocID="{6D7C6C69-350B-4EC5-8343-0F1C179DFBB1}" presName="node" presStyleLbl="node1" presStyleIdx="2" presStyleCnt="3">
        <dgm:presLayoutVars>
          <dgm:bulletEnabled val="1"/>
        </dgm:presLayoutVars>
      </dgm:prSet>
      <dgm:spPr/>
    </dgm:pt>
  </dgm:ptLst>
  <dgm:cxnLst>
    <dgm:cxn modelId="{3B09D71A-05A8-4267-8F9D-DA90CD0C2D80}" type="presOf" srcId="{7FB62236-09BE-4E99-8430-2CF9692ED781}" destId="{D62CE43A-5532-4D4F-B200-F77AEDADE67B}" srcOrd="0" destOrd="0" presId="urn:microsoft.com/office/officeart/2005/8/layout/process2"/>
    <dgm:cxn modelId="{DC1C701D-731D-4986-BA01-680D7BC6B477}" type="presOf" srcId="{2E86A228-F72F-4035-A9EE-9551E724D7F9}" destId="{5F20A9E9-C10E-4DBA-978D-4A9481E9242C}" srcOrd="0" destOrd="0" presId="urn:microsoft.com/office/officeart/2005/8/layout/process2"/>
    <dgm:cxn modelId="{D22F732E-3EB9-4286-8D35-4EA24B524863}" type="presOf" srcId="{71FA1CF2-788D-4041-960D-9A0BCB263C5F}" destId="{38B791E2-24E4-46E5-A4CF-BBBDE66C87BD}" srcOrd="0" destOrd="0" presId="urn:microsoft.com/office/officeart/2005/8/layout/process2"/>
    <dgm:cxn modelId="{47018D3F-C6EC-4B55-B357-A915BDD5A33B}" type="presOf" srcId="{6D7C6C69-350B-4EC5-8343-0F1C179DFBB1}" destId="{D75D5B2C-0830-4D99-93D9-31825394EA37}" srcOrd="0" destOrd="0" presId="urn:microsoft.com/office/officeart/2005/8/layout/process2"/>
    <dgm:cxn modelId="{CF218045-DD8C-4B40-BCAC-F518196FBEC1}" srcId="{7FB62236-09BE-4E99-8430-2CF9692ED781}" destId="{6D7C6C69-350B-4EC5-8343-0F1C179DFBB1}" srcOrd="2" destOrd="0" parTransId="{DDD25B6D-A2E3-42B4-823E-60CF3E8EE413}" sibTransId="{C197AEEE-3976-4E0C-9A7D-D10D768E875E}"/>
    <dgm:cxn modelId="{3E4DDCB8-7F10-46D4-A062-328227F27559}" type="presOf" srcId="{C9C5E692-E6CF-4BAC-B6CF-FCC681246A21}" destId="{6FEDAC09-D416-4E58-8F04-9245403730CF}" srcOrd="0" destOrd="0" presId="urn:microsoft.com/office/officeart/2005/8/layout/process2"/>
    <dgm:cxn modelId="{30B2D6BB-75A3-4548-9A0E-FD8CD3C5FB48}" type="presOf" srcId="{02EFF9E6-C0C3-4748-9B10-AD137A6D395B}" destId="{C7285F45-4437-450D-8BF2-861FD94CEDC8}" srcOrd="0" destOrd="0" presId="urn:microsoft.com/office/officeart/2005/8/layout/process2"/>
    <dgm:cxn modelId="{551A8DC0-7606-468C-B9D5-2F397E432619}" type="presOf" srcId="{C9C5E692-E6CF-4BAC-B6CF-FCC681246A21}" destId="{1B815C4C-4769-469C-A61B-876E6E278BD9}" srcOrd="1" destOrd="0" presId="urn:microsoft.com/office/officeart/2005/8/layout/process2"/>
    <dgm:cxn modelId="{855EF0C6-E40C-4CF8-9F04-2BFBFA544AF7}" srcId="{7FB62236-09BE-4E99-8430-2CF9692ED781}" destId="{02EFF9E6-C0C3-4748-9B10-AD137A6D395B}" srcOrd="0" destOrd="0" parTransId="{CCA32AA1-918D-46EE-84BE-5EDF388F2F26}" sibTransId="{2E86A228-F72F-4035-A9EE-9551E724D7F9}"/>
    <dgm:cxn modelId="{58A89CC9-EAB8-4C71-86E1-4B73609134AA}" type="presOf" srcId="{2E86A228-F72F-4035-A9EE-9551E724D7F9}" destId="{F64C3E96-9B90-4F78-BEC1-86FF69A6AC20}" srcOrd="1" destOrd="0" presId="urn:microsoft.com/office/officeart/2005/8/layout/process2"/>
    <dgm:cxn modelId="{E9DDF5F3-894B-4755-A143-E28541A95405}" srcId="{7FB62236-09BE-4E99-8430-2CF9692ED781}" destId="{71FA1CF2-788D-4041-960D-9A0BCB263C5F}" srcOrd="1" destOrd="0" parTransId="{5C96D960-99DC-4F59-A00B-DA631E0E099C}" sibTransId="{C9C5E692-E6CF-4BAC-B6CF-FCC681246A21}"/>
    <dgm:cxn modelId="{2364D98B-2375-4466-BBB7-38D45B81209F}" type="presParOf" srcId="{D62CE43A-5532-4D4F-B200-F77AEDADE67B}" destId="{C7285F45-4437-450D-8BF2-861FD94CEDC8}" srcOrd="0" destOrd="0" presId="urn:microsoft.com/office/officeart/2005/8/layout/process2"/>
    <dgm:cxn modelId="{17B54C33-4653-401E-8037-5216D9FE99C9}" type="presParOf" srcId="{D62CE43A-5532-4D4F-B200-F77AEDADE67B}" destId="{5F20A9E9-C10E-4DBA-978D-4A9481E9242C}" srcOrd="1" destOrd="0" presId="urn:microsoft.com/office/officeart/2005/8/layout/process2"/>
    <dgm:cxn modelId="{94285E45-D10D-424F-89B5-72D81EC657B8}" type="presParOf" srcId="{5F20A9E9-C10E-4DBA-978D-4A9481E9242C}" destId="{F64C3E96-9B90-4F78-BEC1-86FF69A6AC20}" srcOrd="0" destOrd="0" presId="urn:microsoft.com/office/officeart/2005/8/layout/process2"/>
    <dgm:cxn modelId="{BBF7C6F4-7163-40B0-A3A5-299AF44ED8DA}" type="presParOf" srcId="{D62CE43A-5532-4D4F-B200-F77AEDADE67B}" destId="{38B791E2-24E4-46E5-A4CF-BBBDE66C87BD}" srcOrd="2" destOrd="0" presId="urn:microsoft.com/office/officeart/2005/8/layout/process2"/>
    <dgm:cxn modelId="{D8C90779-0036-46DD-9DF6-A674E8AED1C1}" type="presParOf" srcId="{D62CE43A-5532-4D4F-B200-F77AEDADE67B}" destId="{6FEDAC09-D416-4E58-8F04-9245403730CF}" srcOrd="3" destOrd="0" presId="urn:microsoft.com/office/officeart/2005/8/layout/process2"/>
    <dgm:cxn modelId="{1DEB387E-BF8B-41BE-B328-30CED43224AF}" type="presParOf" srcId="{6FEDAC09-D416-4E58-8F04-9245403730CF}" destId="{1B815C4C-4769-469C-A61B-876E6E278BD9}" srcOrd="0" destOrd="0" presId="urn:microsoft.com/office/officeart/2005/8/layout/process2"/>
    <dgm:cxn modelId="{BDE0C520-4427-4F62-83BB-FA69F22D922B}" type="presParOf" srcId="{D62CE43A-5532-4D4F-B200-F77AEDADE67B}" destId="{D75D5B2C-0830-4D99-93D9-31825394EA3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85F45-4437-450D-8BF2-861FD94CEDC8}">
      <dsp:nvSpPr>
        <dsp:cNvPr id="0" name=""/>
        <dsp:cNvSpPr/>
      </dsp:nvSpPr>
      <dsp:spPr>
        <a:xfrm>
          <a:off x="1379264" y="239647"/>
          <a:ext cx="2636505" cy="131414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b="1" kern="1200" dirty="0">
              <a:solidFill>
                <a:srgbClr val="105269"/>
              </a:solidFill>
            </a:rPr>
            <a:t>STAP 1</a:t>
          </a:r>
          <a:r>
            <a:rPr lang="nl-BE" sz="1800" kern="1200" dirty="0"/>
            <a:t>: is het jaar (van het indienen) van de stedenbouwkundige aanvraag bekend?</a:t>
          </a:r>
        </a:p>
      </dsp:txBody>
      <dsp:txXfrm>
        <a:off x="1417754" y="278137"/>
        <a:ext cx="2559525" cy="1237166"/>
      </dsp:txXfrm>
    </dsp:sp>
    <dsp:sp modelId="{5F20A9E9-C10E-4DBA-978D-4A9481E9242C}">
      <dsp:nvSpPr>
        <dsp:cNvPr id="0" name=""/>
        <dsp:cNvSpPr/>
      </dsp:nvSpPr>
      <dsp:spPr>
        <a:xfrm rot="5400000">
          <a:off x="2528563" y="1489910"/>
          <a:ext cx="337906" cy="591365"/>
        </a:xfrm>
        <a:prstGeom prst="rightArrow">
          <a:avLst>
            <a:gd name="adj1" fmla="val 60000"/>
            <a:gd name="adj2" fmla="val 50000"/>
          </a:avLst>
        </a:prstGeom>
        <a:solidFill>
          <a:srgbClr val="1052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nl-BE" sz="1400" kern="1200" dirty="0">
              <a:solidFill>
                <a:srgbClr val="FFFF00"/>
              </a:solidFill>
            </a:rPr>
            <a:t>NEE</a:t>
          </a:r>
        </a:p>
      </dsp:txBody>
      <dsp:txXfrm rot="-5400000">
        <a:off x="2520107" y="1616639"/>
        <a:ext cx="354819" cy="236534"/>
      </dsp:txXfrm>
    </dsp:sp>
    <dsp:sp modelId="{38B791E2-24E4-46E5-A4CF-BBBDE66C87BD}">
      <dsp:nvSpPr>
        <dsp:cNvPr id="0" name=""/>
        <dsp:cNvSpPr/>
      </dsp:nvSpPr>
      <dsp:spPr>
        <a:xfrm>
          <a:off x="1379264" y="2004335"/>
          <a:ext cx="2636505" cy="131414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b="1" kern="1200" dirty="0">
              <a:solidFill>
                <a:srgbClr val="105269"/>
              </a:solidFill>
            </a:rPr>
            <a:t>STAP 2</a:t>
          </a:r>
          <a:r>
            <a:rPr lang="nl-BE" sz="1800" kern="1200" dirty="0"/>
            <a:t>: zijn er één of meerdere bewijsstukken of vaststellingen over het bouw- of renovatiejaar?</a:t>
          </a:r>
        </a:p>
      </dsp:txBody>
      <dsp:txXfrm>
        <a:off x="1417754" y="2042825"/>
        <a:ext cx="2559525" cy="1237166"/>
      </dsp:txXfrm>
    </dsp:sp>
    <dsp:sp modelId="{6FEDAC09-D416-4E58-8F04-9245403730CF}">
      <dsp:nvSpPr>
        <dsp:cNvPr id="0" name=""/>
        <dsp:cNvSpPr/>
      </dsp:nvSpPr>
      <dsp:spPr>
        <a:xfrm rot="5400000">
          <a:off x="2463533" y="3334776"/>
          <a:ext cx="467967" cy="591365"/>
        </a:xfrm>
        <a:prstGeom prst="rightArrow">
          <a:avLst>
            <a:gd name="adj1" fmla="val 60000"/>
            <a:gd name="adj2" fmla="val 50000"/>
          </a:avLst>
        </a:prstGeom>
        <a:solidFill>
          <a:srgbClr val="1052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nl-BE" sz="1400" kern="1200" dirty="0">
              <a:solidFill>
                <a:srgbClr val="FFFF00"/>
              </a:solidFill>
            </a:rPr>
            <a:t>NEE</a:t>
          </a:r>
        </a:p>
      </dsp:txBody>
      <dsp:txXfrm rot="-5400000">
        <a:off x="2520107" y="3396475"/>
        <a:ext cx="354819" cy="327577"/>
      </dsp:txXfrm>
    </dsp:sp>
    <dsp:sp modelId="{D75D5B2C-0830-4D99-93D9-31825394EA37}">
      <dsp:nvSpPr>
        <dsp:cNvPr id="0" name=""/>
        <dsp:cNvSpPr/>
      </dsp:nvSpPr>
      <dsp:spPr>
        <a:xfrm>
          <a:off x="1379264" y="3942438"/>
          <a:ext cx="2636505" cy="131414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b="1" kern="1200" dirty="0">
              <a:solidFill>
                <a:schemeClr val="tx1"/>
              </a:solidFill>
              <a:latin typeface="Calibri"/>
              <a:ea typeface="+mn-ea"/>
              <a:cs typeface="+mn-cs"/>
            </a:rPr>
            <a:t>STAP 3</a:t>
          </a:r>
          <a:r>
            <a:rPr lang="nl-BE" sz="1800" kern="1200" dirty="0">
              <a:solidFill>
                <a:schemeClr val="tx1"/>
              </a:solidFill>
            </a:rPr>
            <a:t>: geen bewijsstukken of vaststellingen</a:t>
          </a:r>
        </a:p>
      </dsp:txBody>
      <dsp:txXfrm>
        <a:off x="1417754" y="3980928"/>
        <a:ext cx="2559525" cy="12371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endParaRPr lang="nl-BE"/>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85A6FEA-2027-477E-A994-97C99A320A91}" type="slidenum">
              <a:rPr lang="nl-BE" smtClean="0"/>
              <a:t>‹#›</a:t>
            </a:fld>
            <a:endParaRPr lang="nl-BE"/>
          </a:p>
        </p:txBody>
      </p:sp>
    </p:spTree>
    <p:extLst>
      <p:ext uri="{BB962C8B-B14F-4D97-AF65-F5344CB8AC3E}">
        <p14:creationId xmlns:p14="http://schemas.microsoft.com/office/powerpoint/2010/main" val="12195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endParaRPr lang="nl-BE"/>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22D8FA8F-556B-4E54-8758-21E02D639AD8}" type="slidenum">
              <a:rPr lang="nl-BE" smtClean="0"/>
              <a:t>‹#›</a:t>
            </a:fld>
            <a:endParaRPr lang="nl-BE"/>
          </a:p>
        </p:txBody>
      </p:sp>
    </p:spTree>
    <p:extLst>
      <p:ext uri="{BB962C8B-B14F-4D97-AF65-F5344CB8AC3E}">
        <p14:creationId xmlns:p14="http://schemas.microsoft.com/office/powerpoint/2010/main" val="17986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68</a:t>
            </a:fld>
            <a:endParaRPr lang="nl-BE"/>
          </a:p>
        </p:txBody>
      </p:sp>
    </p:spTree>
    <p:extLst>
      <p:ext uri="{BB962C8B-B14F-4D97-AF65-F5344CB8AC3E}">
        <p14:creationId xmlns:p14="http://schemas.microsoft.com/office/powerpoint/2010/main" val="1198692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sslide-standaard">
    <p:spTree>
      <p:nvGrpSpPr>
        <p:cNvPr id="1" name=""/>
        <p:cNvGrpSpPr/>
        <p:nvPr/>
      </p:nvGrpSpPr>
      <p:grpSpPr>
        <a:xfrm>
          <a:off x="0" y="0"/>
          <a:ext cx="0" cy="0"/>
          <a:chOff x="0" y="0"/>
          <a:chExt cx="0" cy="0"/>
        </a:xfrm>
      </p:grpSpPr>
      <p:sp>
        <p:nvSpPr>
          <p:cNvPr id="3" name="ondertitel"/>
          <p:cNvSpPr>
            <a:spLocks noGrp="1"/>
          </p:cNvSpPr>
          <p:nvPr>
            <p:ph type="subTitle" idx="1"/>
          </p:nvPr>
        </p:nvSpPr>
        <p:spPr>
          <a:xfrm>
            <a:off x="1259632" y="4149080"/>
            <a:ext cx="7416824" cy="1656184"/>
          </a:xfrm>
          <a:prstGeom prst="rect">
            <a:avLst/>
          </a:prstGeom>
        </p:spPr>
        <p:txBody>
          <a:bodyPr>
            <a:normAutofit/>
          </a:bodyPr>
          <a:lstStyle>
            <a:lvl1pPr marL="0" indent="0" algn="l">
              <a:lnSpc>
                <a:spcPts val="1760"/>
              </a:lnSpc>
              <a:buNone/>
              <a:defRPr sz="158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BE"/>
          </a:p>
        </p:txBody>
      </p:sp>
      <p:sp>
        <p:nvSpPr>
          <p:cNvPr id="2" name="titel"/>
          <p:cNvSpPr>
            <a:spLocks noGrp="1"/>
          </p:cNvSpPr>
          <p:nvPr>
            <p:ph type="ctrTitle"/>
          </p:nvPr>
        </p:nvSpPr>
        <p:spPr>
          <a:xfrm>
            <a:off x="1259632" y="2060848"/>
            <a:ext cx="7416824" cy="2043658"/>
          </a:xfrm>
          <a:prstGeom prst="rect">
            <a:avLst/>
          </a:prstGeom>
        </p:spPr>
        <p:txBody>
          <a:bodyPr>
            <a:normAutofit/>
          </a:bodyPr>
          <a:lstStyle>
            <a:lvl1pPr>
              <a:lnSpc>
                <a:spcPts val="5400"/>
              </a:lnSpc>
              <a:defRPr sz="5400" baseline="0">
                <a:solidFill>
                  <a:srgbClr val="105269"/>
                </a:solidFill>
              </a:defRPr>
            </a:lvl1pPr>
          </a:lstStyle>
          <a:p>
            <a:r>
              <a:rPr lang="nl-NL"/>
              <a:t>Klik om stijl te bewerken</a:t>
            </a:r>
          </a:p>
        </p:txBody>
      </p:sp>
    </p:spTree>
    <p:extLst>
      <p:ext uri="{BB962C8B-B14F-4D97-AF65-F5344CB8AC3E}">
        <p14:creationId xmlns:p14="http://schemas.microsoft.com/office/powerpoint/2010/main" val="406102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sslide">
    <p:spTree>
      <p:nvGrpSpPr>
        <p:cNvPr id="1" name=""/>
        <p:cNvGrpSpPr/>
        <p:nvPr/>
      </p:nvGrpSpPr>
      <p:grpSpPr>
        <a:xfrm>
          <a:off x="0" y="0"/>
          <a:ext cx="0" cy="0"/>
          <a:chOff x="0" y="0"/>
          <a:chExt cx="0" cy="0"/>
        </a:xfrm>
      </p:grpSpPr>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Tree>
    <p:extLst>
      <p:ext uri="{BB962C8B-B14F-4D97-AF65-F5344CB8AC3E}">
        <p14:creationId xmlns:p14="http://schemas.microsoft.com/office/powerpoint/2010/main" val="129265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sslide">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B4BD41A4-28D0-40DE-BBE7-72FD387FB40E}"/>
              </a:ext>
            </a:extLst>
          </p:cNvPr>
          <p:cNvSpPr/>
          <p:nvPr userDrawn="1"/>
        </p:nvSpPr>
        <p:spPr>
          <a:xfrm>
            <a:off x="7853731" y="116632"/>
            <a:ext cx="1152128" cy="11521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pic>
        <p:nvPicPr>
          <p:cNvPr id="3" name="Graphic 2" descr="Huis">
            <a:extLst>
              <a:ext uri="{FF2B5EF4-FFF2-40B4-BE49-F238E27FC236}">
                <a16:creationId xmlns:a16="http://schemas.microsoft.com/office/drawing/2014/main" id="{BD970D3A-2FD3-4892-95D0-080FFA73316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78080" y="91480"/>
            <a:ext cx="914400" cy="914400"/>
          </a:xfrm>
          <a:prstGeom prst="rect">
            <a:avLst/>
          </a:prstGeom>
        </p:spPr>
      </p:pic>
      <p:sp>
        <p:nvSpPr>
          <p:cNvPr id="4" name="Tekstvak 3">
            <a:extLst>
              <a:ext uri="{FF2B5EF4-FFF2-40B4-BE49-F238E27FC236}">
                <a16:creationId xmlns:a16="http://schemas.microsoft.com/office/drawing/2014/main" id="{B2C28E49-4BDB-4FA2-908F-F69E1A587BEF}"/>
              </a:ext>
            </a:extLst>
          </p:cNvPr>
          <p:cNvSpPr txBox="1"/>
          <p:nvPr userDrawn="1"/>
        </p:nvSpPr>
        <p:spPr>
          <a:xfrm>
            <a:off x="7936591" y="749895"/>
            <a:ext cx="986408" cy="461665"/>
          </a:xfrm>
          <a:prstGeom prst="rect">
            <a:avLst/>
          </a:prstGeom>
          <a:noFill/>
        </p:spPr>
        <p:txBody>
          <a:bodyPr wrap="square" rtlCol="0">
            <a:spAutoFit/>
          </a:bodyPr>
          <a:lstStyle/>
          <a:p>
            <a:pPr algn="ctr"/>
            <a:r>
              <a:rPr lang="nl-BE" sz="2400" b="1" i="0" u="none" cap="small" baseline="0">
                <a:solidFill>
                  <a:srgbClr val="105269"/>
                </a:solidFill>
                <a:latin typeface="+mj-lt"/>
              </a:rPr>
              <a:t>case</a:t>
            </a:r>
          </a:p>
        </p:txBody>
      </p:sp>
    </p:spTree>
    <p:extLst>
      <p:ext uri="{BB962C8B-B14F-4D97-AF65-F5344CB8AC3E}">
        <p14:creationId xmlns:p14="http://schemas.microsoft.com/office/powerpoint/2010/main" val="361849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asisslide">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B4BD41A4-28D0-40DE-BBE7-72FD387FB40E}"/>
              </a:ext>
            </a:extLst>
          </p:cNvPr>
          <p:cNvSpPr/>
          <p:nvPr userDrawn="1"/>
        </p:nvSpPr>
        <p:spPr>
          <a:xfrm>
            <a:off x="7853731" y="116632"/>
            <a:ext cx="1152128" cy="11521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4" name="Tekstvak 3">
            <a:extLst>
              <a:ext uri="{FF2B5EF4-FFF2-40B4-BE49-F238E27FC236}">
                <a16:creationId xmlns:a16="http://schemas.microsoft.com/office/drawing/2014/main" id="{B2C28E49-4BDB-4FA2-908F-F69E1A587BEF}"/>
              </a:ext>
            </a:extLst>
          </p:cNvPr>
          <p:cNvSpPr txBox="1"/>
          <p:nvPr userDrawn="1"/>
        </p:nvSpPr>
        <p:spPr>
          <a:xfrm>
            <a:off x="7771829" y="756283"/>
            <a:ext cx="1315929" cy="400110"/>
          </a:xfrm>
          <a:prstGeom prst="rect">
            <a:avLst/>
          </a:prstGeom>
          <a:noFill/>
        </p:spPr>
        <p:txBody>
          <a:bodyPr wrap="square" rtlCol="0">
            <a:spAutoFit/>
          </a:bodyPr>
          <a:lstStyle/>
          <a:p>
            <a:pPr algn="ctr"/>
            <a:r>
              <a:rPr lang="nl-BE" sz="2000" b="1" i="0" u="none" cap="small" baseline="0">
                <a:solidFill>
                  <a:srgbClr val="105269"/>
                </a:solidFill>
                <a:latin typeface="+mj-lt"/>
              </a:rPr>
              <a:t>oefening</a:t>
            </a:r>
          </a:p>
        </p:txBody>
      </p:sp>
      <p:pic>
        <p:nvPicPr>
          <p:cNvPr id="7" name="Graphic 6" descr="Klembord">
            <a:extLst>
              <a:ext uri="{FF2B5EF4-FFF2-40B4-BE49-F238E27FC236}">
                <a16:creationId xmlns:a16="http://schemas.microsoft.com/office/drawing/2014/main" id="{524BFD92-F5C3-471D-BD53-843286F15B4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1860" y="160745"/>
            <a:ext cx="775869" cy="775869"/>
          </a:xfrm>
          <a:prstGeom prst="rect">
            <a:avLst/>
          </a:prstGeom>
        </p:spPr>
      </p:pic>
    </p:spTree>
    <p:extLst>
      <p:ext uri="{BB962C8B-B14F-4D97-AF65-F5344CB8AC3E}">
        <p14:creationId xmlns:p14="http://schemas.microsoft.com/office/powerpoint/2010/main" val="3570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sslide">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B4BD41A4-28D0-40DE-BBE7-72FD387FB40E}"/>
              </a:ext>
            </a:extLst>
          </p:cNvPr>
          <p:cNvSpPr/>
          <p:nvPr userDrawn="1"/>
        </p:nvSpPr>
        <p:spPr>
          <a:xfrm>
            <a:off x="7853731" y="116632"/>
            <a:ext cx="1152128" cy="1152128"/>
          </a:xfrm>
          <a:prstGeom prst="ellipse">
            <a:avLst/>
          </a:prstGeom>
          <a:solidFill>
            <a:srgbClr val="10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4" name="Tekstvak 3">
            <a:extLst>
              <a:ext uri="{FF2B5EF4-FFF2-40B4-BE49-F238E27FC236}">
                <a16:creationId xmlns:a16="http://schemas.microsoft.com/office/drawing/2014/main" id="{B2C28E49-4BDB-4FA2-908F-F69E1A587BEF}"/>
              </a:ext>
            </a:extLst>
          </p:cNvPr>
          <p:cNvSpPr txBox="1"/>
          <p:nvPr userDrawn="1"/>
        </p:nvSpPr>
        <p:spPr>
          <a:xfrm>
            <a:off x="7771829" y="756283"/>
            <a:ext cx="1315929" cy="400110"/>
          </a:xfrm>
          <a:prstGeom prst="rect">
            <a:avLst/>
          </a:prstGeom>
          <a:noFill/>
        </p:spPr>
        <p:txBody>
          <a:bodyPr wrap="square" rtlCol="0">
            <a:spAutoFit/>
          </a:bodyPr>
          <a:lstStyle/>
          <a:p>
            <a:pPr algn="ctr"/>
            <a:r>
              <a:rPr lang="nl-BE" sz="2000" b="1" i="0" u="none" cap="small" baseline="0">
                <a:solidFill>
                  <a:srgbClr val="FFFF00"/>
                </a:solidFill>
                <a:latin typeface="+mj-lt"/>
              </a:rPr>
              <a:t>tip</a:t>
            </a:r>
          </a:p>
        </p:txBody>
      </p:sp>
      <p:pic>
        <p:nvPicPr>
          <p:cNvPr id="11" name="Graphic 10" descr="Gloeilamp">
            <a:extLst>
              <a:ext uri="{FF2B5EF4-FFF2-40B4-BE49-F238E27FC236}">
                <a16:creationId xmlns:a16="http://schemas.microsoft.com/office/drawing/2014/main" id="{9EDDE8B1-4BB9-484A-9AA5-F4C3DE18AB6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00392" y="222919"/>
            <a:ext cx="651521" cy="651521"/>
          </a:xfrm>
          <a:prstGeom prst="rect">
            <a:avLst/>
          </a:prstGeom>
        </p:spPr>
      </p:pic>
    </p:spTree>
    <p:extLst>
      <p:ext uri="{BB962C8B-B14F-4D97-AF65-F5344CB8AC3E}">
        <p14:creationId xmlns:p14="http://schemas.microsoft.com/office/powerpoint/2010/main" val="61057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asisslide">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B4BD41A4-28D0-40DE-BBE7-72FD387FB40E}"/>
              </a:ext>
            </a:extLst>
          </p:cNvPr>
          <p:cNvSpPr/>
          <p:nvPr userDrawn="1"/>
        </p:nvSpPr>
        <p:spPr>
          <a:xfrm>
            <a:off x="7853731" y="116632"/>
            <a:ext cx="1152128" cy="1152128"/>
          </a:xfrm>
          <a:prstGeom prst="ellipse">
            <a:avLst/>
          </a:prstGeom>
          <a:solidFill>
            <a:srgbClr val="10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4" name="Tekstvak 3">
            <a:extLst>
              <a:ext uri="{FF2B5EF4-FFF2-40B4-BE49-F238E27FC236}">
                <a16:creationId xmlns:a16="http://schemas.microsoft.com/office/drawing/2014/main" id="{B2C28E49-4BDB-4FA2-908F-F69E1A587BEF}"/>
              </a:ext>
            </a:extLst>
          </p:cNvPr>
          <p:cNvSpPr txBox="1"/>
          <p:nvPr userDrawn="1"/>
        </p:nvSpPr>
        <p:spPr>
          <a:xfrm>
            <a:off x="7771829" y="756283"/>
            <a:ext cx="1315929" cy="369332"/>
          </a:xfrm>
          <a:prstGeom prst="rect">
            <a:avLst/>
          </a:prstGeom>
          <a:noFill/>
        </p:spPr>
        <p:txBody>
          <a:bodyPr wrap="square" rtlCol="0">
            <a:spAutoFit/>
          </a:bodyPr>
          <a:lstStyle/>
          <a:p>
            <a:pPr algn="ctr"/>
            <a:r>
              <a:rPr lang="nl-BE" sz="1800" b="1" i="0" u="none" cap="small" baseline="0">
                <a:solidFill>
                  <a:srgbClr val="FFFF00"/>
                </a:solidFill>
                <a:latin typeface="+mj-lt"/>
              </a:rPr>
              <a:t>voorbeeld</a:t>
            </a:r>
          </a:p>
        </p:txBody>
      </p:sp>
      <p:pic>
        <p:nvPicPr>
          <p:cNvPr id="3" name="Graphic 2" descr="Architectuur">
            <a:extLst>
              <a:ext uri="{FF2B5EF4-FFF2-40B4-BE49-F238E27FC236}">
                <a16:creationId xmlns:a16="http://schemas.microsoft.com/office/drawing/2014/main" id="{49A79C45-4433-43D6-8D5D-C4C8F306CE9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83363" y="193526"/>
            <a:ext cx="724041" cy="724041"/>
          </a:xfrm>
          <a:prstGeom prst="rect">
            <a:avLst/>
          </a:prstGeom>
        </p:spPr>
      </p:pic>
    </p:spTree>
    <p:extLst>
      <p:ext uri="{BB962C8B-B14F-4D97-AF65-F5344CB8AC3E}">
        <p14:creationId xmlns:p14="http://schemas.microsoft.com/office/powerpoint/2010/main" val="353057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ee-kolommen-blanco">
    <p:spTree>
      <p:nvGrpSpPr>
        <p:cNvPr id="1" name=""/>
        <p:cNvGrpSpPr/>
        <p:nvPr/>
      </p:nvGrpSpPr>
      <p:grpSpPr>
        <a:xfrm>
          <a:off x="0" y="0"/>
          <a:ext cx="0" cy="0"/>
          <a:chOff x="0" y="0"/>
          <a:chExt cx="0" cy="0"/>
        </a:xfrm>
      </p:grpSpPr>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8" name="modelstijl links"/>
          <p:cNvSpPr>
            <a:spLocks noGrp="1"/>
          </p:cNvSpPr>
          <p:nvPr>
            <p:ph sz="half" idx="13"/>
          </p:nvPr>
        </p:nvSpPr>
        <p:spPr>
          <a:xfrm>
            <a:off x="539552"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modelstijl links"/>
          <p:cNvSpPr>
            <a:spLocks noGrp="1"/>
          </p:cNvSpPr>
          <p:nvPr>
            <p:ph sz="half" idx="14"/>
          </p:nvPr>
        </p:nvSpPr>
        <p:spPr>
          <a:xfrm>
            <a:off x="4752000"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6465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sslide-zonder-themalogo-blanco">
    <p:spTree>
      <p:nvGrpSpPr>
        <p:cNvPr id="1" name=""/>
        <p:cNvGrpSpPr/>
        <p:nvPr/>
      </p:nvGrpSpPr>
      <p:grpSpPr>
        <a:xfrm>
          <a:off x="0" y="0"/>
          <a:ext cx="0" cy="0"/>
          <a:chOff x="0" y="0"/>
          <a:chExt cx="0" cy="0"/>
        </a:xfrm>
      </p:grpSpPr>
      <p:sp>
        <p:nvSpPr>
          <p:cNvPr id="4" name="modelstijl"/>
          <p:cNvSpPr>
            <a:spLocks noGrp="1"/>
          </p:cNvSpPr>
          <p:nvPr>
            <p:ph sz="half" idx="2"/>
          </p:nvPr>
        </p:nvSpPr>
        <p:spPr>
          <a:xfrm>
            <a:off x="539552" y="1628800"/>
            <a:ext cx="8352928" cy="496855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2"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Tree>
    <p:extLst>
      <p:ext uri="{BB962C8B-B14F-4D97-AF65-F5344CB8AC3E}">
        <p14:creationId xmlns:p14="http://schemas.microsoft.com/office/powerpoint/2010/main" val="76993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ee-kolommen-blanco-zonder-themalogo-blanco">
    <p:spTree>
      <p:nvGrpSpPr>
        <p:cNvPr id="1" name=""/>
        <p:cNvGrpSpPr/>
        <p:nvPr/>
      </p:nvGrpSpPr>
      <p:grpSpPr>
        <a:xfrm>
          <a:off x="0" y="0"/>
          <a:ext cx="0" cy="0"/>
          <a:chOff x="0" y="0"/>
          <a:chExt cx="0" cy="0"/>
        </a:xfrm>
      </p:grpSpPr>
      <p:sp>
        <p:nvSpPr>
          <p:cNvPr id="13" name="modelstijl links"/>
          <p:cNvSpPr>
            <a:spLocks noGrp="1"/>
          </p:cNvSpPr>
          <p:nvPr>
            <p:ph sz="half" idx="13"/>
          </p:nvPr>
        </p:nvSpPr>
        <p:spPr>
          <a:xfrm>
            <a:off x="539552"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10" name="modelstijl links"/>
          <p:cNvSpPr>
            <a:spLocks noGrp="1"/>
          </p:cNvSpPr>
          <p:nvPr>
            <p:ph sz="half" idx="14"/>
          </p:nvPr>
        </p:nvSpPr>
        <p:spPr>
          <a:xfrm>
            <a:off x="4752000"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6771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731" r:id="rId3"/>
    <p:sldLayoutId id="2147483732" r:id="rId4"/>
    <p:sldLayoutId id="2147483733" r:id="rId5"/>
    <p:sldLayoutId id="2147483734" r:id="rId6"/>
    <p:sldLayoutId id="2147483700" r:id="rId7"/>
    <p:sldLayoutId id="2147483724" r:id="rId8"/>
    <p:sldLayoutId id="2147483725" r:id="rId9"/>
  </p:sldLayoutIdLst>
  <p:hf hdr="0" ftr="0" dt="0"/>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veka@vlaanderen.be"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energie@vlaanderen.b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hyperlink" Target="mailto:VEKA@vlaanderen.b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verheid.vlaanderen.be/informatie-vlaandere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vlaanderen.be/epb-pedia/gebouw/luchtdichtheid/kwaliteitskader-voor-luchtdichtheidsmetingen"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VEKA@vlaanderen.be" TargetMode="Externa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a:t>
            </a:fld>
            <a:endParaRPr lang="nl-BE" sz="1100">
              <a:solidFill>
                <a:srgbClr val="105269"/>
              </a:solidFill>
            </a:endParaRPr>
          </a:p>
        </p:txBody>
      </p:sp>
      <p:sp>
        <p:nvSpPr>
          <p:cNvPr id="5" name="titel"/>
          <p:cNvSpPr>
            <a:spLocks noGrp="1"/>
          </p:cNvSpPr>
          <p:nvPr>
            <p:ph type="ctrTitle"/>
          </p:nvPr>
        </p:nvSpPr>
        <p:spPr>
          <a:xfrm>
            <a:off x="827584" y="2060848"/>
            <a:ext cx="8064896" cy="2043658"/>
          </a:xfrm>
          <a:prstGeom prst="rect">
            <a:avLst/>
          </a:prstGeom>
        </p:spPr>
        <p:txBody>
          <a:bodyPr>
            <a:normAutofit fontScale="90000"/>
          </a:bodyPr>
          <a:lstStyle>
            <a:lvl1pPr>
              <a:lnSpc>
                <a:spcPts val="5400"/>
              </a:lnSpc>
              <a:defRPr sz="5400" baseline="0">
                <a:solidFill>
                  <a:srgbClr val="105269"/>
                </a:solidFill>
              </a:defRPr>
            </a:lvl1pPr>
          </a:lstStyle>
          <a:p>
            <a:pPr algn="ctr"/>
            <a:r>
              <a:rPr lang="nl-BE" sz="3700" dirty="0"/>
              <a:t>DEEL  III:</a:t>
            </a:r>
            <a:br>
              <a:rPr lang="nl-BE" sz="3700" dirty="0"/>
            </a:br>
            <a:r>
              <a:rPr lang="nl-BE" sz="3700" dirty="0"/>
              <a:t>Gegevens over de eenheid, het project en de eigenaar</a:t>
            </a:r>
          </a:p>
        </p:txBody>
      </p:sp>
      <p:sp>
        <p:nvSpPr>
          <p:cNvPr id="4" name="ondertitel">
            <a:extLst>
              <a:ext uri="{FF2B5EF4-FFF2-40B4-BE49-F238E27FC236}">
                <a16:creationId xmlns:a16="http://schemas.microsoft.com/office/drawing/2014/main" id="{8F5A1130-90A1-4EDD-A2CB-EA021ED15CAA}"/>
              </a:ext>
            </a:extLst>
          </p:cNvPr>
          <p:cNvSpPr>
            <a:spLocks noGrp="1"/>
          </p:cNvSpPr>
          <p:nvPr>
            <p:ph type="subTitle" idx="1"/>
          </p:nvPr>
        </p:nvSpPr>
        <p:spPr>
          <a:xfrm>
            <a:off x="827584" y="4149080"/>
            <a:ext cx="7848872" cy="1656184"/>
          </a:xfrm>
        </p:spPr>
        <p:txBody>
          <a:bodyPr lIns="91440" tIns="45720" rIns="91440" bIns="45720" anchor="t">
            <a:normAutofit/>
          </a:bodyPr>
          <a:lstStyle/>
          <a:p>
            <a:pPr algn="ctr"/>
            <a:r>
              <a:rPr lang="nl-BE" sz="2400" b="1" dirty="0">
                <a:solidFill>
                  <a:srgbClr val="105269"/>
                </a:solidFill>
              </a:rPr>
              <a:t>Jouw naam</a:t>
            </a:r>
          </a:p>
          <a:p>
            <a:pPr algn="ctr"/>
            <a:endParaRPr lang="nl-BE" sz="2400" dirty="0">
              <a:solidFill>
                <a:srgbClr val="105269"/>
              </a:solidFill>
            </a:endParaRPr>
          </a:p>
          <a:p>
            <a:pPr algn="ctr"/>
            <a:r>
              <a:rPr lang="nl-BE" sz="2000" dirty="0">
                <a:solidFill>
                  <a:srgbClr val="105269"/>
                </a:solidFill>
                <a:latin typeface="Calibri"/>
                <a:ea typeface="Calibri"/>
                <a:cs typeface="Calibri"/>
              </a:rPr>
              <a:t>Datum … maand </a:t>
            </a:r>
            <a:r>
              <a:rPr lang="nl-BE" sz="2000">
                <a:solidFill>
                  <a:srgbClr val="105269"/>
                </a:solidFill>
                <a:latin typeface="Calibri"/>
                <a:ea typeface="Calibri"/>
                <a:cs typeface="Calibri"/>
              </a:rPr>
              <a:t>… 2024</a:t>
            </a:r>
            <a:endParaRPr lang="nl-BE" sz="1400" dirty="0">
              <a:solidFill>
                <a:srgbClr val="105269"/>
              </a:solidFill>
            </a:endParaRPr>
          </a:p>
        </p:txBody>
      </p:sp>
    </p:spTree>
    <p:extLst>
      <p:ext uri="{BB962C8B-B14F-4D97-AF65-F5344CB8AC3E}">
        <p14:creationId xmlns:p14="http://schemas.microsoft.com/office/powerpoint/2010/main" val="300177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8F681DBF-4AE1-45ED-B306-7FC83E2F155E}"/>
              </a:ext>
            </a:extLst>
          </p:cNvPr>
          <p:cNvSpPr>
            <a:spLocks noGrp="1"/>
          </p:cNvSpPr>
          <p:nvPr>
            <p:ph sz="half" idx="2"/>
          </p:nvPr>
        </p:nvSpPr>
        <p:spPr>
          <a:xfrm>
            <a:off x="539552" y="1628800"/>
            <a:ext cx="8352928" cy="4968552"/>
          </a:xfrm>
        </p:spPr>
        <p:txBody>
          <a:bodyPr/>
          <a:lstStyle/>
          <a:p>
            <a:r>
              <a:rPr lang="nl-BE" dirty="0"/>
              <a:t>Opmaak EPC GD </a:t>
            </a:r>
            <a:r>
              <a:rPr lang="nl-BE" dirty="0">
                <a:cs typeface="Calibri" panose="020F0502020204030204" pitchFamily="34" charset="0"/>
              </a:rPr>
              <a:t>→ m</a:t>
            </a:r>
            <a:r>
              <a:rPr lang="nl-BE" dirty="0"/>
              <a:t>ogelijke problemen</a:t>
            </a:r>
          </a:p>
          <a:p>
            <a:pPr lvl="1"/>
            <a:r>
              <a:rPr lang="nl-BE" dirty="0"/>
              <a:t>Adres ontbreekt</a:t>
            </a:r>
          </a:p>
          <a:p>
            <a:pPr lvl="2"/>
            <a:r>
              <a:rPr lang="nl-BE" dirty="0">
                <a:cs typeface="Calibri" panose="020F0502020204030204" pitchFamily="34" charset="0"/>
              </a:rPr>
              <a:t>Selecteer gebouw via kaart </a:t>
            </a:r>
            <a:r>
              <a:rPr lang="nl-BE" dirty="0">
                <a:cs typeface="Calibri" panose="020F0502020204030204" pitchFamily="34" charset="0"/>
                <a:sym typeface="Wingdings" panose="05000000000000000000" pitchFamily="2" charset="2"/>
              </a:rPr>
              <a:t> ID beschikbaar</a:t>
            </a:r>
            <a:endParaRPr lang="nl-BE" dirty="0">
              <a:cs typeface="Calibri" panose="020F0502020204030204" pitchFamily="34" charset="0"/>
            </a:endParaRPr>
          </a:p>
          <a:p>
            <a:pPr lvl="1"/>
            <a:r>
              <a:rPr lang="nl-BE" dirty="0">
                <a:cs typeface="Calibri" panose="020F0502020204030204" pitchFamily="34" charset="0"/>
              </a:rPr>
              <a:t>Geen gemeenschappelijk deel beschikbaar</a:t>
            </a:r>
          </a:p>
          <a:p>
            <a:pPr lvl="2"/>
            <a:r>
              <a:rPr lang="nl-BE" dirty="0">
                <a:cs typeface="Calibri" panose="020F0502020204030204" pitchFamily="34" charset="0"/>
              </a:rPr>
              <a:t>Want ook maar 1 wooneenheid voor dit adres beschikbaar</a:t>
            </a:r>
          </a:p>
          <a:p>
            <a:pPr lvl="2"/>
            <a:r>
              <a:rPr lang="nl-BE" dirty="0">
                <a:cs typeface="Calibri" panose="020F0502020204030204" pitchFamily="34" charset="0"/>
              </a:rPr>
              <a:t>Voorbeeld: herenhuis opgedeeld in meerdere wooneenheden die niet bekend zijn bij het gebouwenregister</a:t>
            </a:r>
          </a:p>
          <a:p>
            <a:pPr lvl="3"/>
            <a:r>
              <a:rPr lang="nl-BE" dirty="0">
                <a:cs typeface="Calibri" panose="020F0502020204030204" pitchFamily="34" charset="0"/>
              </a:rPr>
              <a:t>Nagaan of wel degelijk meerdere zelfstandige gebouweenheden aanwezig zijn</a:t>
            </a:r>
          </a:p>
          <a:p>
            <a:pPr lvl="2"/>
            <a:r>
              <a:rPr lang="nl-BE" dirty="0">
                <a:cs typeface="Calibri" panose="020F0502020204030204" pitchFamily="34" charset="0"/>
              </a:rPr>
              <a:t>Melden aan VEKA@vlaanderen.be</a:t>
            </a:r>
            <a:endParaRPr lang="nl-BE" dirty="0"/>
          </a:p>
          <a:p>
            <a:pPr marL="575945" lvl="1" indent="-287655"/>
            <a:r>
              <a:rPr lang="nl-BE" dirty="0">
                <a:latin typeface="Calibri"/>
                <a:cs typeface="Calibri"/>
              </a:rPr>
              <a:t>De gebouwcontouren in de kaart komen niet overeen met de werkelijke situatie.</a:t>
            </a:r>
          </a:p>
          <a:p>
            <a:pPr marL="863600" lvl="2" indent="-287655"/>
            <a:r>
              <a:rPr lang="nl-BE" dirty="0">
                <a:cs typeface="Calibri" panose="020F0502020204030204" pitchFamily="34" charset="0"/>
              </a:rPr>
              <a:t>Melden aan VEKA@vlaanderen.be</a:t>
            </a:r>
          </a:p>
          <a:p>
            <a:endParaRPr lang="nl-BE" dirty="0"/>
          </a:p>
        </p:txBody>
      </p:sp>
      <p:sp>
        <p:nvSpPr>
          <p:cNvPr id="6" name="datum en dianummer">
            <a:extLst>
              <a:ext uri="{FF2B5EF4-FFF2-40B4-BE49-F238E27FC236}">
                <a16:creationId xmlns:a16="http://schemas.microsoft.com/office/drawing/2014/main" id="{2C9C94B3-06E5-4AC0-BD32-09330FC3CACA}"/>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a:t>
            </a:fld>
            <a:endParaRPr lang="nl-BE" sz="1100">
              <a:solidFill>
                <a:srgbClr val="105269"/>
              </a:solidFill>
            </a:endParaRPr>
          </a:p>
        </p:txBody>
      </p:sp>
      <p:sp>
        <p:nvSpPr>
          <p:cNvPr id="7" name="Titel 1">
            <a:extLst>
              <a:ext uri="{FF2B5EF4-FFF2-40B4-BE49-F238E27FC236}">
                <a16:creationId xmlns:a16="http://schemas.microsoft.com/office/drawing/2014/main" id="{AB9A35B4-7F79-4CFF-BE47-EBA1E452D1AD}"/>
              </a:ext>
            </a:extLst>
          </p:cNvPr>
          <p:cNvSpPr>
            <a:spLocks noGrp="1"/>
          </p:cNvSpPr>
          <p:nvPr>
            <p:ph type="title"/>
          </p:nvPr>
        </p:nvSpPr>
        <p:spPr>
          <a:xfrm>
            <a:off x="539552" y="548680"/>
            <a:ext cx="8352928" cy="1080120"/>
          </a:xfrm>
        </p:spPr>
        <p:txBody>
          <a:bodyPr/>
          <a:lstStyle/>
          <a:p>
            <a:pPr algn="l"/>
            <a:r>
              <a:rPr lang="nl-BE"/>
              <a:t>III.1 Adres</a:t>
            </a:r>
          </a:p>
        </p:txBody>
      </p:sp>
      <p:pic>
        <p:nvPicPr>
          <p:cNvPr id="8" name="Graphic 1" descr="Waarschuwing">
            <a:extLst>
              <a:ext uri="{FF2B5EF4-FFF2-40B4-BE49-F238E27FC236}">
                <a16:creationId xmlns:a16="http://schemas.microsoft.com/office/drawing/2014/main" id="{71BF988F-7CC9-432D-AE03-79DB60FA53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062" y="1941951"/>
            <a:ext cx="396721" cy="396721"/>
          </a:xfrm>
          <a:prstGeom prst="rect">
            <a:avLst/>
          </a:prstGeom>
        </p:spPr>
      </p:pic>
      <p:pic>
        <p:nvPicPr>
          <p:cNvPr id="9" name="Graphic 1" descr="Waarschuwing">
            <a:extLst>
              <a:ext uri="{FF2B5EF4-FFF2-40B4-BE49-F238E27FC236}">
                <a16:creationId xmlns:a16="http://schemas.microsoft.com/office/drawing/2014/main" id="{362E477C-DDE5-4FCC-BB0F-29A6F97A83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062" y="2585715"/>
            <a:ext cx="396721" cy="396721"/>
          </a:xfrm>
          <a:prstGeom prst="rect">
            <a:avLst/>
          </a:prstGeom>
        </p:spPr>
      </p:pic>
      <p:pic>
        <p:nvPicPr>
          <p:cNvPr id="10" name="Graphic 1" descr="Waarschuwing">
            <a:extLst>
              <a:ext uri="{FF2B5EF4-FFF2-40B4-BE49-F238E27FC236}">
                <a16:creationId xmlns:a16="http://schemas.microsoft.com/office/drawing/2014/main" id="{839957E2-5435-48C0-9D18-30F141504A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062" y="4698890"/>
            <a:ext cx="396721" cy="396721"/>
          </a:xfrm>
          <a:prstGeom prst="rect">
            <a:avLst/>
          </a:prstGeom>
        </p:spPr>
      </p:pic>
    </p:spTree>
    <p:extLst>
      <p:ext uri="{BB962C8B-B14F-4D97-AF65-F5344CB8AC3E}">
        <p14:creationId xmlns:p14="http://schemas.microsoft.com/office/powerpoint/2010/main" val="2099853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a:t>
            </a:fld>
            <a:endParaRPr lang="nl-BE" sz="1100">
              <a:solidFill>
                <a:srgbClr val="105269"/>
              </a:solidFill>
            </a:endParaRPr>
          </a:p>
        </p:txBody>
      </p:sp>
      <p:sp>
        <p:nvSpPr>
          <p:cNvPr id="6" name="Tijdelijke aanduiding voor inhoud 2">
            <a:extLst>
              <a:ext uri="{FF2B5EF4-FFF2-40B4-BE49-F238E27FC236}">
                <a16:creationId xmlns:a16="http://schemas.microsoft.com/office/drawing/2014/main" id="{F0204018-0908-4546-B537-658A56D55E2A}"/>
              </a:ext>
            </a:extLst>
          </p:cNvPr>
          <p:cNvSpPr txBox="1">
            <a:spLocks/>
          </p:cNvSpPr>
          <p:nvPr/>
        </p:nvSpPr>
        <p:spPr>
          <a:xfrm>
            <a:off x="539552" y="1565131"/>
            <a:ext cx="8352928" cy="496855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nl-BE" dirty="0"/>
              <a:t>Werkwijze voor meldingen </a:t>
            </a:r>
            <a:r>
              <a:rPr lang="nl-BE" dirty="0">
                <a:cs typeface="Calibri" panose="020F0502020204030204" pitchFamily="34" charset="0"/>
              </a:rPr>
              <a:t>→ </a:t>
            </a:r>
            <a:r>
              <a:rPr lang="nl-BE" dirty="0">
                <a:hlinkClick r:id="rId6"/>
              </a:rPr>
              <a:t>VEKA@vlaanderen.be</a:t>
            </a:r>
            <a:r>
              <a:rPr lang="nl-BE" dirty="0"/>
              <a:t>?</a:t>
            </a:r>
          </a:p>
          <a:p>
            <a:pPr marL="0" indent="0">
              <a:buFontTx/>
              <a:buNone/>
            </a:pPr>
            <a:endParaRPr lang="nl-BE" dirty="0"/>
          </a:p>
        </p:txBody>
      </p:sp>
      <p:sp>
        <p:nvSpPr>
          <p:cNvPr id="2" name="Tekstvak 1">
            <a:extLst>
              <a:ext uri="{FF2B5EF4-FFF2-40B4-BE49-F238E27FC236}">
                <a16:creationId xmlns:a16="http://schemas.microsoft.com/office/drawing/2014/main" id="{25BA4B14-7A84-4D86-9181-5EAB6CBEEE3A}"/>
              </a:ext>
            </a:extLst>
          </p:cNvPr>
          <p:cNvSpPr txBox="1"/>
          <p:nvPr/>
        </p:nvSpPr>
        <p:spPr>
          <a:xfrm>
            <a:off x="697582" y="2217095"/>
            <a:ext cx="7831450" cy="4062651"/>
          </a:xfrm>
          <a:prstGeom prst="rect">
            <a:avLst/>
          </a:prstGeom>
          <a:noFill/>
        </p:spPr>
        <p:txBody>
          <a:bodyPr wrap="square" rtlCol="0">
            <a:spAutoFit/>
          </a:bodyPr>
          <a:lstStyle/>
          <a:p>
            <a:r>
              <a:rPr lang="nl-BE" sz="1600" dirty="0"/>
              <a:t>Indien de ED van een eenheid, gebouw of de gemeenschappelijke delen van een appartementsgebouw niet kan geselecteerd worden, kan u een melding indienen bij het Vlaams Energie- en Klimaatagentschap. U stuurt hiervoor een email naar </a:t>
            </a:r>
            <a:r>
              <a:rPr lang="nl-BE" sz="1600" u="sng" dirty="0">
                <a:hlinkClick r:id="rId7"/>
              </a:rPr>
              <a:t>veka@vlaanderen.be</a:t>
            </a:r>
            <a:r>
              <a:rPr lang="nl-BE" sz="1600" dirty="0"/>
              <a:t>, waarbij u aangeeft </a:t>
            </a:r>
            <a:r>
              <a:rPr lang="nl-BE" sz="1600" u="sng" dirty="0"/>
              <a:t>welke gegevens ontbreken</a:t>
            </a:r>
            <a:r>
              <a:rPr lang="nl-BE" sz="1600" dirty="0"/>
              <a:t>.</a:t>
            </a:r>
          </a:p>
          <a:p>
            <a:endParaRPr lang="nl-BE" dirty="0"/>
          </a:p>
          <a:p>
            <a:r>
              <a:rPr lang="nl-BE" sz="1600" dirty="0"/>
              <a:t>Belangrijk: het is nodig om bij de melding volgende gegevens te bezorgen:</a:t>
            </a:r>
          </a:p>
          <a:p>
            <a:r>
              <a:rPr lang="nl-BE" sz="1600" dirty="0"/>
              <a:t>- een </a:t>
            </a:r>
            <a:r>
              <a:rPr lang="nl-BE" sz="1600" u="sng" dirty="0"/>
              <a:t>situatieschets of plan van elke verdieping </a:t>
            </a:r>
            <a:r>
              <a:rPr lang="nl-BE" sz="1600" dirty="0"/>
              <a:t>waarop de </a:t>
            </a:r>
            <a:r>
              <a:rPr lang="nl-BE" sz="1600" u="sng" dirty="0"/>
              <a:t>circulatie</a:t>
            </a:r>
            <a:r>
              <a:rPr lang="nl-BE" sz="1600" dirty="0"/>
              <a:t> (toegang, interne circulatie) en </a:t>
            </a:r>
            <a:r>
              <a:rPr lang="nl-BE" sz="1600" u="sng" dirty="0"/>
              <a:t>voorzieningen</a:t>
            </a:r>
            <a:r>
              <a:rPr lang="nl-BE" sz="1600" dirty="0"/>
              <a:t> (keuken, badkamer, toilet) zijn aangeduid en</a:t>
            </a:r>
          </a:p>
          <a:p>
            <a:r>
              <a:rPr lang="nl-BE" sz="1600" dirty="0"/>
              <a:t>- een foto van de voorgevel van het gebouw.</a:t>
            </a:r>
          </a:p>
          <a:p>
            <a:endParaRPr lang="nl-BE" sz="1600" dirty="0"/>
          </a:p>
          <a:p>
            <a:r>
              <a:rPr lang="nl-BE" sz="1600" dirty="0"/>
              <a:t>Uw melding wordt door het VEKA vervolgens via een uniform platform toegewezen aan de verantwoordelijke stad of gemeente. Enkel de betrokken stad of gemeente kan immers (na controle) de gegevens in het gebouwregister aanpassen. Zodra de aanpassing is doorgevoerd, zijn de wijzigingen eveneens beschikbaar in de energieprestatiedatabank en wordt u hiervan door het VEKA op de hoogte gebracht. Het VEKA heeft als gebruiker van het gebouwregister geen enkel recht om zelf wijzigingen door te voeren.</a:t>
            </a:r>
          </a:p>
        </p:txBody>
      </p:sp>
      <p:sp>
        <p:nvSpPr>
          <p:cNvPr id="3" name="Rechthoek 2">
            <a:extLst>
              <a:ext uri="{FF2B5EF4-FFF2-40B4-BE49-F238E27FC236}">
                <a16:creationId xmlns:a16="http://schemas.microsoft.com/office/drawing/2014/main" id="{2CB46E74-AA18-4E85-965B-171B6D301465}"/>
              </a:ext>
            </a:extLst>
          </p:cNvPr>
          <p:cNvSpPr/>
          <p:nvPr/>
        </p:nvSpPr>
        <p:spPr>
          <a:xfrm>
            <a:off x="539552" y="2175799"/>
            <a:ext cx="8199095" cy="120663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solidFill>
                  <a:srgbClr val="C00000"/>
                </a:solidFill>
              </a:ln>
              <a:noFill/>
            </a:endParaRPr>
          </a:p>
        </p:txBody>
      </p:sp>
      <p:sp>
        <p:nvSpPr>
          <p:cNvPr id="17" name="Rechthoek 16">
            <a:extLst>
              <a:ext uri="{FF2B5EF4-FFF2-40B4-BE49-F238E27FC236}">
                <a16:creationId xmlns:a16="http://schemas.microsoft.com/office/drawing/2014/main" id="{D64409BD-6EE3-4956-ACD2-2249D7F1BF10}"/>
              </a:ext>
            </a:extLst>
          </p:cNvPr>
          <p:cNvSpPr/>
          <p:nvPr/>
        </p:nvSpPr>
        <p:spPr>
          <a:xfrm>
            <a:off x="539552" y="3382429"/>
            <a:ext cx="8199095" cy="12704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solidFill>
                  <a:srgbClr val="C00000"/>
                </a:solidFill>
              </a:ln>
              <a:noFill/>
            </a:endParaRPr>
          </a:p>
        </p:txBody>
      </p:sp>
      <p:sp>
        <p:nvSpPr>
          <p:cNvPr id="18" name="Rechthoek 17">
            <a:extLst>
              <a:ext uri="{FF2B5EF4-FFF2-40B4-BE49-F238E27FC236}">
                <a16:creationId xmlns:a16="http://schemas.microsoft.com/office/drawing/2014/main" id="{BF903C46-23F6-4FD9-9B0D-6DA62F32782B}"/>
              </a:ext>
            </a:extLst>
          </p:cNvPr>
          <p:cNvSpPr/>
          <p:nvPr/>
        </p:nvSpPr>
        <p:spPr>
          <a:xfrm>
            <a:off x="539552" y="4652923"/>
            <a:ext cx="8199095" cy="1653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solidFill>
                  <a:srgbClr val="C00000"/>
                </a:solidFill>
              </a:ln>
              <a:noFill/>
            </a:endParaRPr>
          </a:p>
        </p:txBody>
      </p:sp>
    </p:spTree>
    <p:extLst>
      <p:ext uri="{BB962C8B-B14F-4D97-AF65-F5344CB8AC3E}">
        <p14:creationId xmlns:p14="http://schemas.microsoft.com/office/powerpoint/2010/main" val="221386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a:t>
            </a:fld>
            <a:endParaRPr lang="nl-BE" sz="1100">
              <a:solidFill>
                <a:srgbClr val="105269"/>
              </a:solidFill>
            </a:endParaRPr>
          </a:p>
        </p:txBody>
      </p:sp>
      <p:sp>
        <p:nvSpPr>
          <p:cNvPr id="6" name="Tijdelijke aanduiding voor inhoud 2">
            <a:extLst>
              <a:ext uri="{FF2B5EF4-FFF2-40B4-BE49-F238E27FC236}">
                <a16:creationId xmlns:a16="http://schemas.microsoft.com/office/drawing/2014/main" id="{F0204018-0908-4546-B537-658A56D55E2A}"/>
              </a:ext>
            </a:extLst>
          </p:cNvPr>
          <p:cNvSpPr txBox="1">
            <a:spLocks/>
          </p:cNvSpPr>
          <p:nvPr/>
        </p:nvSpPr>
        <p:spPr>
          <a:xfrm>
            <a:off x="539552" y="1565131"/>
            <a:ext cx="8352928" cy="496855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nl-BE" dirty="0"/>
              <a:t>Opmaak EPC GD </a:t>
            </a:r>
            <a:r>
              <a:rPr lang="nl-BE" dirty="0">
                <a:cs typeface="Calibri" panose="020F0502020204030204" pitchFamily="34" charset="0"/>
              </a:rPr>
              <a:t>→ weetjes</a:t>
            </a:r>
            <a:endParaRPr lang="nl-BE" dirty="0"/>
          </a:p>
          <a:p>
            <a:pPr lvl="1"/>
            <a:r>
              <a:rPr lang="nl-BE" dirty="0"/>
              <a:t>GD hebben niet altijd een eigen adres, maar wel uniek ID</a:t>
            </a:r>
          </a:p>
          <a:p>
            <a:pPr lvl="2"/>
            <a:r>
              <a:rPr lang="nl-BE" dirty="0"/>
              <a:t>Maak EPC op</a:t>
            </a:r>
          </a:p>
          <a:p>
            <a:pPr lvl="1"/>
            <a:r>
              <a:rPr lang="nl-BE" dirty="0"/>
              <a:t>GD hebben meerdere adressen, alle met eenzelfde uniek ID</a:t>
            </a:r>
          </a:p>
          <a:p>
            <a:pPr lvl="2"/>
            <a:r>
              <a:rPr lang="nl-BE" dirty="0"/>
              <a:t>Kies een adres en maak EPC op</a:t>
            </a:r>
          </a:p>
          <a:p>
            <a:pPr marL="0" indent="0">
              <a:buFontTx/>
              <a:buNone/>
            </a:pPr>
            <a:endParaRPr lang="nl-BE" dirty="0"/>
          </a:p>
        </p:txBody>
      </p:sp>
    </p:spTree>
    <p:extLst>
      <p:ext uri="{BB962C8B-B14F-4D97-AF65-F5344CB8AC3E}">
        <p14:creationId xmlns:p14="http://schemas.microsoft.com/office/powerpoint/2010/main" val="57175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8F681DBF-4AE1-45ED-B306-7FC83E2F155E}"/>
              </a:ext>
            </a:extLst>
          </p:cNvPr>
          <p:cNvSpPr>
            <a:spLocks noGrp="1"/>
          </p:cNvSpPr>
          <p:nvPr>
            <p:ph sz="half" idx="2"/>
          </p:nvPr>
        </p:nvSpPr>
        <p:spPr>
          <a:xfrm>
            <a:off x="539552" y="1628800"/>
            <a:ext cx="8352928" cy="4968552"/>
          </a:xfrm>
        </p:spPr>
        <p:txBody>
          <a:bodyPr/>
          <a:lstStyle/>
          <a:p>
            <a:r>
              <a:rPr lang="nl-BE" dirty="0"/>
              <a:t>EPC opgemaakt op foutief adres</a:t>
            </a:r>
          </a:p>
          <a:p>
            <a:pPr marL="575600" lvl="1" indent="-287655"/>
            <a:r>
              <a:rPr lang="nl-BE" dirty="0">
                <a:cs typeface="Calibri" panose="020F0502020204030204" pitchFamily="34" charset="0"/>
              </a:rPr>
              <a:t>Melden aan </a:t>
            </a:r>
            <a:r>
              <a:rPr lang="nl-BE" dirty="0">
                <a:cs typeface="Calibri" panose="020F0502020204030204" pitchFamily="34" charset="0"/>
                <a:hlinkClick r:id="rId2">
                  <a:extLst>
                    <a:ext uri="{A12FA001-AC4F-418D-AE19-62706E023703}">
                      <ahyp:hlinkClr xmlns:ahyp="http://schemas.microsoft.com/office/drawing/2018/hyperlinkcolor" val="tx"/>
                    </a:ext>
                  </a:extLst>
                </a:hlinkClick>
              </a:rPr>
              <a:t>VEKA@vlaanderen.be</a:t>
            </a:r>
            <a:r>
              <a:rPr lang="nl-BE" dirty="0">
                <a:cs typeface="Calibri" panose="020F0502020204030204" pitchFamily="34" charset="0"/>
              </a:rPr>
              <a:t> </a:t>
            </a:r>
            <a:r>
              <a:rPr lang="nl-BE" dirty="0">
                <a:cs typeface="Calibri" panose="020F0502020204030204" pitchFamily="34" charset="0"/>
                <a:sym typeface="Wingdings" panose="05000000000000000000" pitchFamily="2" charset="2"/>
              </a:rPr>
              <a:t> foutieve EPC wordt verwijderd uit energieprestatiedatabank</a:t>
            </a:r>
            <a:endParaRPr lang="nl-BE" dirty="0">
              <a:cs typeface="Calibri" panose="020F0502020204030204" pitchFamily="34" charset="0"/>
            </a:endParaRPr>
          </a:p>
          <a:p>
            <a:pPr lvl="1"/>
            <a:r>
              <a:rPr lang="nl-BE" dirty="0"/>
              <a:t>Consequenties EPC op foutief adres:</a:t>
            </a:r>
          </a:p>
          <a:p>
            <a:pPr lvl="2"/>
            <a:r>
              <a:rPr lang="nl-BE" dirty="0"/>
              <a:t>Reeds aangemaakt EPC voor dit adres is overschreven en dus ongeldig</a:t>
            </a:r>
          </a:p>
          <a:p>
            <a:pPr lvl="2"/>
            <a:r>
              <a:rPr lang="nl-BE" dirty="0"/>
              <a:t>Foutief EPC verschijnt in Woningpas</a:t>
            </a:r>
          </a:p>
          <a:p>
            <a:pPr lvl="2"/>
            <a:r>
              <a:rPr lang="nl-BE" dirty="0"/>
              <a:t>Eigenaar van aangevraagde EPC krijgt geen geldig EPC en geen EPC in Woningpas</a:t>
            </a:r>
          </a:p>
          <a:p>
            <a:pPr marL="576000" lvl="2" indent="0">
              <a:buNone/>
            </a:pPr>
            <a:endParaRPr lang="nl-BE" dirty="0"/>
          </a:p>
        </p:txBody>
      </p:sp>
      <p:sp>
        <p:nvSpPr>
          <p:cNvPr id="6" name="datum en dianummer">
            <a:extLst>
              <a:ext uri="{FF2B5EF4-FFF2-40B4-BE49-F238E27FC236}">
                <a16:creationId xmlns:a16="http://schemas.microsoft.com/office/drawing/2014/main" id="{2C9C94B3-06E5-4AC0-BD32-09330FC3CACA}"/>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13</a:t>
            </a:fld>
            <a:endParaRPr lang="nl-BE" sz="1100">
              <a:solidFill>
                <a:srgbClr val="105269"/>
              </a:solidFill>
            </a:endParaRPr>
          </a:p>
        </p:txBody>
      </p:sp>
      <p:sp>
        <p:nvSpPr>
          <p:cNvPr id="7" name="Titel 1">
            <a:extLst>
              <a:ext uri="{FF2B5EF4-FFF2-40B4-BE49-F238E27FC236}">
                <a16:creationId xmlns:a16="http://schemas.microsoft.com/office/drawing/2014/main" id="{AB9A35B4-7F79-4CFF-BE47-EBA1E452D1AD}"/>
              </a:ext>
            </a:extLst>
          </p:cNvPr>
          <p:cNvSpPr>
            <a:spLocks noGrp="1"/>
          </p:cNvSpPr>
          <p:nvPr>
            <p:ph type="title"/>
          </p:nvPr>
        </p:nvSpPr>
        <p:spPr>
          <a:xfrm>
            <a:off x="539552" y="548680"/>
            <a:ext cx="8352928" cy="1080120"/>
          </a:xfrm>
        </p:spPr>
        <p:txBody>
          <a:bodyPr/>
          <a:lstStyle/>
          <a:p>
            <a:pPr algn="l"/>
            <a:r>
              <a:rPr lang="nl-BE" dirty="0"/>
              <a:t>III.1 Adres</a:t>
            </a:r>
          </a:p>
        </p:txBody>
      </p:sp>
    </p:spTree>
    <p:extLst>
      <p:ext uri="{BB962C8B-B14F-4D97-AF65-F5344CB8AC3E}">
        <p14:creationId xmlns:p14="http://schemas.microsoft.com/office/powerpoint/2010/main" val="257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dirty="0"/>
              <a:t>5 delen</a:t>
            </a:r>
            <a:endParaRPr lang="en-US" dirty="0"/>
          </a:p>
          <a:p>
            <a:pPr marL="575945" lvl="1" indent="-287655">
              <a:defRPr/>
            </a:pPr>
            <a:r>
              <a:rPr lang="nl-BE" dirty="0">
                <a:latin typeface="Calibri"/>
                <a:cs typeface="Calibri"/>
              </a:rPr>
              <a:t>III.1. Adres</a:t>
            </a:r>
          </a:p>
          <a:p>
            <a:pPr marL="575945" lvl="1" indent="-287655">
              <a:defRPr/>
            </a:pPr>
            <a:r>
              <a:rPr lang="nl-BE" dirty="0">
                <a:solidFill>
                  <a:srgbClr val="FF0000"/>
                </a:solidFill>
                <a:latin typeface="Calibri"/>
                <a:cs typeface="Calibri"/>
              </a:rPr>
              <a:t>III.2. Gegevens over de eenheid</a:t>
            </a:r>
          </a:p>
          <a:p>
            <a:pPr marL="575945" lvl="1" indent="-287655">
              <a:defRPr/>
            </a:pPr>
            <a:r>
              <a:rPr lang="nl-BE" dirty="0">
                <a:latin typeface="Calibri"/>
                <a:cs typeface="Calibri"/>
              </a:rPr>
              <a:t>III.3. Projectgegevens</a:t>
            </a:r>
          </a:p>
          <a:p>
            <a:pPr marL="575945" lvl="1" indent="-287655">
              <a:defRPr/>
            </a:pPr>
            <a:r>
              <a:rPr lang="nl-BE" dirty="0">
                <a:latin typeface="Calibri"/>
                <a:cs typeface="Calibri"/>
              </a:rPr>
              <a:t>III.4. Eigenaarsgegevens</a:t>
            </a:r>
          </a:p>
          <a:p>
            <a:pPr marL="575945" lvl="1" indent="-287655">
              <a:defRPr/>
            </a:pPr>
            <a:r>
              <a:rPr lang="nl-BE" dirty="0">
                <a:latin typeface="Calibri"/>
                <a:cs typeface="Calibri"/>
              </a:rPr>
              <a:t>III.5. Extra informatie op het EPC</a:t>
            </a:r>
          </a:p>
          <a:p>
            <a:pPr marL="576290" lvl="2" indent="0">
              <a:buNone/>
              <a:defRPr/>
            </a:pPr>
            <a:endParaRPr lang="nl-BE" dirty="0">
              <a:latin typeface="Calibri"/>
              <a:cs typeface="Calibri"/>
            </a:endParaRPr>
          </a:p>
          <a:p>
            <a:pPr marL="575945" lvl="1" indent="-287655"/>
            <a:endParaRPr lang="nl-BE" dirty="0"/>
          </a:p>
          <a:p>
            <a:pPr marL="863600" lvl="3" indent="0">
              <a:buNone/>
            </a:pPr>
            <a:endParaRPr lang="nl-BE" dirty="0">
              <a:cs typeface="Calibri" panose="020F0502020204030204" pitchFamily="34" charset="0"/>
            </a:endParaRPr>
          </a:p>
          <a:p>
            <a:pPr marL="287655" lvl="1" indent="0">
              <a:buNone/>
            </a:pPr>
            <a:endParaRPr lang="nl-BE" dirty="0">
              <a:cs typeface="Calibri" panose="020F0502020204030204" pitchFamily="34" charset="0"/>
            </a:endParaRPr>
          </a:p>
          <a:p>
            <a:pPr marL="287655"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14</a:t>
            </a:fld>
            <a:endParaRPr lang="nl-BE" sz="1100">
              <a:solidFill>
                <a:srgbClr val="105269"/>
              </a:solidFill>
            </a:endParaRPr>
          </a:p>
        </p:txBody>
      </p:sp>
    </p:spTree>
    <p:extLst>
      <p:ext uri="{BB962C8B-B14F-4D97-AF65-F5344CB8AC3E}">
        <p14:creationId xmlns:p14="http://schemas.microsoft.com/office/powerpoint/2010/main" val="411445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F2657D03-74CE-48F1-9AE7-45625174D252}"/>
              </a:ext>
            </a:extLst>
          </p:cNvPr>
          <p:cNvPicPr>
            <a:picLocks noChangeAspect="1"/>
          </p:cNvPicPr>
          <p:nvPr/>
        </p:nvPicPr>
        <p:blipFill>
          <a:blip r:embed="rId2"/>
          <a:stretch>
            <a:fillRect/>
          </a:stretch>
        </p:blipFill>
        <p:spPr>
          <a:xfrm>
            <a:off x="162000" y="1213018"/>
            <a:ext cx="8820000" cy="5096302"/>
          </a:xfrm>
          <a:prstGeom prst="rect">
            <a:avLst/>
          </a:prstGeom>
        </p:spPr>
      </p:pic>
      <p:sp>
        <p:nvSpPr>
          <p:cNvPr id="4" name="Titel 3"/>
          <p:cNvSpPr>
            <a:spLocks noGrp="1"/>
          </p:cNvSpPr>
          <p:nvPr>
            <p:ph type="title"/>
          </p:nvPr>
        </p:nvSpPr>
        <p:spPr/>
        <p:txBody>
          <a:bodyPr/>
          <a:lstStyle/>
          <a:p>
            <a:pPr algn="l"/>
            <a:r>
              <a:rPr lang="nl-BE" dirty="0"/>
              <a:t>III.2 Gegevens over de eenheid</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15</a:t>
            </a:fld>
            <a:endParaRPr lang="nl-BE" sz="1100">
              <a:solidFill>
                <a:srgbClr val="105269"/>
              </a:solidFill>
            </a:endParaRPr>
          </a:p>
        </p:txBody>
      </p:sp>
      <p:sp>
        <p:nvSpPr>
          <p:cNvPr id="5" name="Rechthoek 4">
            <a:extLst>
              <a:ext uri="{FF2B5EF4-FFF2-40B4-BE49-F238E27FC236}">
                <a16:creationId xmlns:a16="http://schemas.microsoft.com/office/drawing/2014/main" id="{0DB7B30B-8EEF-4D51-8683-34594A60F364}"/>
              </a:ext>
            </a:extLst>
          </p:cNvPr>
          <p:cNvSpPr/>
          <p:nvPr/>
        </p:nvSpPr>
        <p:spPr>
          <a:xfrm>
            <a:off x="251519" y="2725446"/>
            <a:ext cx="7871549" cy="15535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286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dirty="0"/>
              <a:t>III.2 Gegevens over de eenheid</a:t>
            </a:r>
            <a:br>
              <a:rPr lang="nl-BE" dirty="0"/>
            </a:br>
            <a:endParaRPr lang="nl-BE" dirty="0"/>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575945" lvl="1" indent="-287655"/>
            <a:r>
              <a:rPr lang="nl-BE" dirty="0"/>
              <a:t>Bestemming</a:t>
            </a:r>
            <a:endParaRPr lang="en-US" dirty="0"/>
          </a:p>
          <a:p>
            <a:pPr marL="863600" lvl="2" indent="-287655"/>
            <a:r>
              <a:rPr lang="nl-BE" dirty="0">
                <a:latin typeface="Calibri"/>
                <a:cs typeface="Calibri"/>
              </a:rPr>
              <a:t>Bestemming EPC residentieel</a:t>
            </a:r>
          </a:p>
          <a:p>
            <a:pPr marL="863600" lvl="2" indent="-287655"/>
            <a:r>
              <a:rPr lang="nl-BE" dirty="0"/>
              <a:t>Bestemming EPC klein niet residentieel (KNR)</a:t>
            </a:r>
            <a:endParaRPr lang="nl-BE" dirty="0">
              <a:cs typeface="Calibri" panose="020F0502020204030204" pitchFamily="34" charset="0"/>
            </a:endParaRPr>
          </a:p>
          <a:p>
            <a:pPr marL="863600" lvl="2" indent="-287655"/>
            <a:r>
              <a:rPr lang="nl-BE" dirty="0"/>
              <a:t>Niet residentiële bestemming aanwezig (in EPC residentieel)</a:t>
            </a:r>
            <a:endParaRPr lang="nl-BE" dirty="0">
              <a:cs typeface="Calibri" panose="020F0502020204030204" pitchFamily="34" charset="0"/>
            </a:endParaRPr>
          </a:p>
          <a:p>
            <a:pPr marL="575945" lvl="1" indent="-287655"/>
            <a:r>
              <a:rPr lang="nl-BE" dirty="0"/>
              <a:t>(Niet-)residentiële ruimten aanwezig</a:t>
            </a:r>
          </a:p>
          <a:p>
            <a:pPr marL="575945" lvl="1" indent="-287655"/>
            <a:r>
              <a:rPr lang="nl-BE" dirty="0"/>
              <a:t>Type bebouwing</a:t>
            </a:r>
            <a:endParaRPr lang="nl-BE" dirty="0">
              <a:cs typeface="Calibri" panose="020F0502020204030204" pitchFamily="34" charset="0"/>
            </a:endParaRPr>
          </a:p>
          <a:p>
            <a:pPr marL="575945" lvl="1" indent="-287655"/>
            <a:r>
              <a:rPr lang="nl-BE" dirty="0"/>
              <a:t>Aantal wachtgevels</a:t>
            </a:r>
          </a:p>
          <a:p>
            <a:pPr marL="575945" lvl="1" indent="-287655"/>
            <a:r>
              <a:rPr lang="nl-BE" dirty="0"/>
              <a:t>Foto voorgevel</a:t>
            </a:r>
          </a:p>
          <a:p>
            <a:pPr marL="575945" lvl="1" indent="-287655"/>
            <a:r>
              <a:rPr lang="nl-BE" dirty="0"/>
              <a:t>Schets van het appartementsgebouw</a:t>
            </a:r>
          </a:p>
          <a:p>
            <a:pPr marL="863600" lvl="3" indent="0">
              <a:buNone/>
            </a:pPr>
            <a:endParaRPr lang="nl-BE" dirty="0">
              <a:cs typeface="Calibri" panose="020F0502020204030204" pitchFamily="34" charset="0"/>
            </a:endParaRPr>
          </a:p>
          <a:p>
            <a:pPr marL="287655" lvl="1" indent="0">
              <a:buNone/>
            </a:pPr>
            <a:endParaRPr lang="nl-BE" dirty="0">
              <a:cs typeface="Calibri" panose="020F0502020204030204" pitchFamily="34" charset="0"/>
            </a:endParaRPr>
          </a:p>
          <a:p>
            <a:pPr marL="287655"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16</a:t>
            </a:fld>
            <a:endParaRPr lang="nl-BE" sz="1100">
              <a:solidFill>
                <a:srgbClr val="105269"/>
              </a:solidFill>
            </a:endParaRPr>
          </a:p>
        </p:txBody>
      </p:sp>
    </p:spTree>
    <p:extLst>
      <p:ext uri="{BB962C8B-B14F-4D97-AF65-F5344CB8AC3E}">
        <p14:creationId xmlns:p14="http://schemas.microsoft.com/office/powerpoint/2010/main" val="306153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III.2 &gt; Bestemming</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dirty="0"/>
              <a:t>Mogelijke residentiële bestemmingen</a:t>
            </a:r>
          </a:p>
          <a:p>
            <a:pPr lvl="1"/>
            <a:r>
              <a:rPr lang="nl-BE" dirty="0"/>
              <a:t>Eéngezinswoning</a:t>
            </a:r>
          </a:p>
          <a:p>
            <a:pPr lvl="2"/>
            <a:r>
              <a:rPr lang="nl-BE" dirty="0"/>
              <a:t>Gebouw bestaande uit één wooneenheid</a:t>
            </a:r>
          </a:p>
          <a:p>
            <a:pPr lvl="2"/>
            <a:r>
              <a:rPr lang="nl-BE" dirty="0"/>
              <a:t>Eventueel in combinatie met een geïntegreerde niet-residentiële bestemming (zie integratieregel in deel I)</a:t>
            </a:r>
          </a:p>
          <a:p>
            <a:pPr lvl="1"/>
            <a:r>
              <a:rPr lang="nl-BE" dirty="0"/>
              <a:t>Appartementen</a:t>
            </a:r>
          </a:p>
          <a:p>
            <a:pPr lvl="2"/>
            <a:r>
              <a:rPr lang="nl-BE" dirty="0"/>
              <a:t>Wooneenheid in een gebouw met meerdere eenheden</a:t>
            </a:r>
          </a:p>
          <a:p>
            <a:pPr lvl="1"/>
            <a:r>
              <a:rPr lang="nl-BE" dirty="0"/>
              <a:t>Collectief woongebouw</a:t>
            </a:r>
          </a:p>
          <a:p>
            <a:pPr lvl="2"/>
            <a:r>
              <a:rPr lang="nl-NL" dirty="0"/>
              <a:t>Een residentiële gebouweenheid niet bedoeld om te wonen in gezinsverband met uitzondering van welzijns- of gezondheidsvoorzieningen, internaten in een onderwijsinstelling, slaap-, verblijf- en leefruimtes in kazernes en religieuze gebouwen of penitentiaire voorzieningen</a:t>
            </a:r>
            <a:endParaRPr lang="nl-BE" dirty="0"/>
          </a:p>
          <a:p>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17</a:t>
            </a:fld>
            <a:endParaRPr lang="nl-BE" sz="1100">
              <a:solidFill>
                <a:srgbClr val="105269"/>
              </a:solidFill>
            </a:endParaRPr>
          </a:p>
        </p:txBody>
      </p:sp>
    </p:spTree>
    <p:extLst>
      <p:ext uri="{BB962C8B-B14F-4D97-AF65-F5344CB8AC3E}">
        <p14:creationId xmlns:p14="http://schemas.microsoft.com/office/powerpoint/2010/main" val="3473048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 en dianummer">
            <a:extLst>
              <a:ext uri="{FF2B5EF4-FFF2-40B4-BE49-F238E27FC236}">
                <a16:creationId xmlns:a16="http://schemas.microsoft.com/office/drawing/2014/main" id="{B5B95312-9D2C-4CEE-ACF8-16326A2D944C}"/>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18</a:t>
            </a:fld>
            <a:endParaRPr lang="nl-BE" sz="1100">
              <a:solidFill>
                <a:srgbClr val="105269"/>
              </a:solidFill>
            </a:endParaRPr>
          </a:p>
        </p:txBody>
      </p:sp>
      <p:sp>
        <p:nvSpPr>
          <p:cNvPr id="10" name="Ovaal 9">
            <a:extLst>
              <a:ext uri="{FF2B5EF4-FFF2-40B4-BE49-F238E27FC236}">
                <a16:creationId xmlns:a16="http://schemas.microsoft.com/office/drawing/2014/main" id="{46D31B26-D1A0-4BC1-8962-0B953182D4BC}"/>
              </a:ext>
            </a:extLst>
          </p:cNvPr>
          <p:cNvSpPr/>
          <p:nvPr/>
        </p:nvSpPr>
        <p:spPr>
          <a:xfrm>
            <a:off x="6190151" y="3858016"/>
            <a:ext cx="2402225" cy="964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rgbClr val="FFFF00"/>
                </a:solidFill>
              </a:rPr>
              <a:t>Studentenhome</a:t>
            </a:r>
          </a:p>
        </p:txBody>
      </p:sp>
      <p:sp>
        <p:nvSpPr>
          <p:cNvPr id="11" name="Ovaal 10">
            <a:extLst>
              <a:ext uri="{FF2B5EF4-FFF2-40B4-BE49-F238E27FC236}">
                <a16:creationId xmlns:a16="http://schemas.microsoft.com/office/drawing/2014/main" id="{EBEB11F4-79B3-4A9C-9A17-A095DC53ECAA}"/>
              </a:ext>
            </a:extLst>
          </p:cNvPr>
          <p:cNvSpPr/>
          <p:nvPr/>
        </p:nvSpPr>
        <p:spPr>
          <a:xfrm>
            <a:off x="3535688" y="2830946"/>
            <a:ext cx="230425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rgbClr val="FFFF00"/>
                </a:solidFill>
              </a:rPr>
              <a:t>Appartement boven handelspand</a:t>
            </a:r>
          </a:p>
        </p:txBody>
      </p:sp>
      <p:sp>
        <p:nvSpPr>
          <p:cNvPr id="17" name="Tekstvak 16">
            <a:extLst>
              <a:ext uri="{FF2B5EF4-FFF2-40B4-BE49-F238E27FC236}">
                <a16:creationId xmlns:a16="http://schemas.microsoft.com/office/drawing/2014/main" id="{D7AC6859-193F-4AE6-A543-28A9F7EA00E7}"/>
              </a:ext>
            </a:extLst>
          </p:cNvPr>
          <p:cNvSpPr txBox="1"/>
          <p:nvPr/>
        </p:nvSpPr>
        <p:spPr>
          <a:xfrm>
            <a:off x="6275140" y="3101663"/>
            <a:ext cx="2232248" cy="646331"/>
          </a:xfrm>
          <a:prstGeom prst="rect">
            <a:avLst/>
          </a:prstGeom>
          <a:noFill/>
          <a:ln>
            <a:noFill/>
          </a:ln>
        </p:spPr>
        <p:txBody>
          <a:bodyPr wrap="square" rtlCol="0">
            <a:spAutoFit/>
          </a:bodyPr>
          <a:lstStyle/>
          <a:p>
            <a:pPr algn="ctr"/>
            <a:r>
              <a:rPr lang="nl-BE" b="1">
                <a:solidFill>
                  <a:srgbClr val="FFFF00"/>
                </a:solidFill>
                <a:highlight>
                  <a:srgbClr val="105269"/>
                </a:highlight>
              </a:rPr>
              <a:t>Collectief woongebouw</a:t>
            </a:r>
          </a:p>
        </p:txBody>
      </p:sp>
      <p:sp>
        <p:nvSpPr>
          <p:cNvPr id="23" name="Ovaal 22">
            <a:extLst>
              <a:ext uri="{FF2B5EF4-FFF2-40B4-BE49-F238E27FC236}">
                <a16:creationId xmlns:a16="http://schemas.microsoft.com/office/drawing/2014/main" id="{5A105BA7-A28C-4AE7-8742-29532E702599}"/>
              </a:ext>
            </a:extLst>
          </p:cNvPr>
          <p:cNvSpPr/>
          <p:nvPr/>
        </p:nvSpPr>
        <p:spPr>
          <a:xfrm>
            <a:off x="611560" y="2107408"/>
            <a:ext cx="26511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rgbClr val="FFFF00"/>
                </a:solidFill>
              </a:rPr>
              <a:t>Rijwoning</a:t>
            </a:r>
          </a:p>
          <a:p>
            <a:pPr algn="ctr"/>
            <a:r>
              <a:rPr lang="nl-BE">
                <a:solidFill>
                  <a:srgbClr val="FFFF00"/>
                </a:solidFill>
              </a:rPr>
              <a:t>Woning met consultatieruimte dokter</a:t>
            </a:r>
          </a:p>
          <a:p>
            <a:pPr algn="ctr"/>
            <a:endParaRPr lang="nl-BE">
              <a:solidFill>
                <a:srgbClr val="FFFF00"/>
              </a:solidFill>
            </a:endParaRPr>
          </a:p>
        </p:txBody>
      </p:sp>
      <p:sp>
        <p:nvSpPr>
          <p:cNvPr id="24" name="Tekstvak 23">
            <a:extLst>
              <a:ext uri="{FF2B5EF4-FFF2-40B4-BE49-F238E27FC236}">
                <a16:creationId xmlns:a16="http://schemas.microsoft.com/office/drawing/2014/main" id="{E99A4BB0-2C5B-4874-9B2A-8CED158DDA48}"/>
              </a:ext>
            </a:extLst>
          </p:cNvPr>
          <p:cNvSpPr txBox="1"/>
          <p:nvPr/>
        </p:nvSpPr>
        <p:spPr>
          <a:xfrm>
            <a:off x="820988" y="1638102"/>
            <a:ext cx="2232248" cy="369332"/>
          </a:xfrm>
          <a:prstGeom prst="rect">
            <a:avLst/>
          </a:prstGeom>
          <a:noFill/>
          <a:ln>
            <a:noFill/>
          </a:ln>
        </p:spPr>
        <p:txBody>
          <a:bodyPr wrap="square" rtlCol="0">
            <a:spAutoFit/>
          </a:bodyPr>
          <a:lstStyle/>
          <a:p>
            <a:pPr algn="ctr"/>
            <a:r>
              <a:rPr lang="nl-BE" b="1">
                <a:solidFill>
                  <a:srgbClr val="FFFF00"/>
                </a:solidFill>
                <a:highlight>
                  <a:srgbClr val="105269"/>
                </a:highlight>
              </a:rPr>
              <a:t>Eéngezinswoning</a:t>
            </a:r>
          </a:p>
        </p:txBody>
      </p:sp>
      <p:sp>
        <p:nvSpPr>
          <p:cNvPr id="27" name="Tekstvak 26">
            <a:extLst>
              <a:ext uri="{FF2B5EF4-FFF2-40B4-BE49-F238E27FC236}">
                <a16:creationId xmlns:a16="http://schemas.microsoft.com/office/drawing/2014/main" id="{436B8EA4-0AC4-4440-ACFF-01D54E2B69C7}"/>
              </a:ext>
            </a:extLst>
          </p:cNvPr>
          <p:cNvSpPr txBox="1"/>
          <p:nvPr/>
        </p:nvSpPr>
        <p:spPr>
          <a:xfrm>
            <a:off x="3571692" y="2461614"/>
            <a:ext cx="2232248" cy="369332"/>
          </a:xfrm>
          <a:prstGeom prst="rect">
            <a:avLst/>
          </a:prstGeom>
          <a:noFill/>
          <a:ln>
            <a:noFill/>
          </a:ln>
        </p:spPr>
        <p:txBody>
          <a:bodyPr wrap="square" rtlCol="0">
            <a:spAutoFit/>
          </a:bodyPr>
          <a:lstStyle/>
          <a:p>
            <a:pPr algn="ctr"/>
            <a:r>
              <a:rPr lang="nl-BE" b="1">
                <a:solidFill>
                  <a:srgbClr val="FFFF00"/>
                </a:solidFill>
                <a:highlight>
                  <a:srgbClr val="105269"/>
                </a:highlight>
              </a:rPr>
              <a:t>Appartement</a:t>
            </a:r>
          </a:p>
        </p:txBody>
      </p:sp>
      <p:sp>
        <p:nvSpPr>
          <p:cNvPr id="12" name="Titel 1">
            <a:extLst>
              <a:ext uri="{FF2B5EF4-FFF2-40B4-BE49-F238E27FC236}">
                <a16:creationId xmlns:a16="http://schemas.microsoft.com/office/drawing/2014/main" id="{799F69EE-96C8-4056-8592-1E10905B3162}"/>
              </a:ext>
            </a:extLst>
          </p:cNvPr>
          <p:cNvSpPr>
            <a:spLocks noGrp="1"/>
          </p:cNvSpPr>
          <p:nvPr>
            <p:ph type="title"/>
          </p:nvPr>
        </p:nvSpPr>
        <p:spPr>
          <a:xfrm>
            <a:off x="539552" y="548680"/>
            <a:ext cx="8352928" cy="1080120"/>
          </a:xfrm>
        </p:spPr>
        <p:txBody>
          <a:bodyPr/>
          <a:lstStyle/>
          <a:p>
            <a:pPr algn="l"/>
            <a:r>
              <a:rPr lang="nl-BE"/>
              <a:t>III.2 &gt; Bestemming</a:t>
            </a:r>
            <a:br>
              <a:rPr lang="nl-BE"/>
            </a:br>
            <a:endParaRPr lang="nl-BE"/>
          </a:p>
        </p:txBody>
      </p:sp>
    </p:spTree>
    <p:extLst>
      <p:ext uri="{BB962C8B-B14F-4D97-AF65-F5344CB8AC3E}">
        <p14:creationId xmlns:p14="http://schemas.microsoft.com/office/powerpoint/2010/main" val="379262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4392488"/>
          </a:xfrm>
        </p:spPr>
        <p:txBody>
          <a:bodyPr/>
          <a:lstStyle/>
          <a:p>
            <a:r>
              <a:rPr lang="nl-BE" dirty="0"/>
              <a:t>Mogelijke niet-residentiële bestemmingen</a:t>
            </a:r>
          </a:p>
          <a:p>
            <a:pPr lvl="1"/>
            <a:r>
              <a:rPr lang="nl-BE" dirty="0"/>
              <a:t>Kantoor</a:t>
            </a:r>
          </a:p>
          <a:p>
            <a:pPr lvl="2"/>
            <a:r>
              <a:rPr lang="nl-BE" dirty="0"/>
              <a:t>Minstens één van de volgende activiteiten wordt uitgevoerd:</a:t>
            </a:r>
          </a:p>
          <a:p>
            <a:pPr lvl="3"/>
            <a:r>
              <a:rPr lang="nl-BE" dirty="0"/>
              <a:t>werk dat verband houdt met het beheer of de administratie van een onderneming, een openbare dienst, een zelfstandige of een handelaar;</a:t>
            </a:r>
          </a:p>
          <a:p>
            <a:pPr lvl="3"/>
            <a:r>
              <a:rPr lang="nl-BE" dirty="0"/>
              <a:t>activiteiten van ondernemingen of vrije beroepen die intellectuele diensten verlenen.</a:t>
            </a:r>
          </a:p>
          <a:p>
            <a:pPr lvl="1"/>
            <a:r>
              <a:rPr lang="nl-BE" dirty="0"/>
              <a:t>Handel</a:t>
            </a:r>
          </a:p>
          <a:p>
            <a:pPr lvl="2"/>
            <a:r>
              <a:rPr lang="nl-BE" dirty="0"/>
              <a:t>Diensten worden verleend of goederen worden verkocht én </a:t>
            </a:r>
          </a:p>
          <a:p>
            <a:pPr lvl="2"/>
            <a:r>
              <a:rPr lang="nl-BE" dirty="0"/>
              <a:t>De eenheid is toegankelijk voor het publiek.</a:t>
            </a:r>
          </a:p>
          <a:p>
            <a:pPr lvl="3"/>
            <a:r>
              <a:rPr lang="nl-BE" dirty="0"/>
              <a:t>Uitzondering: </a:t>
            </a:r>
          </a:p>
          <a:p>
            <a:pPr lvl="4"/>
            <a:r>
              <a:rPr lang="nl-BE" dirty="0"/>
              <a:t>hoofdactiviteit = ter plaatse nuttigen van eten of drank </a:t>
            </a:r>
            <a:r>
              <a:rPr lang="nl-BE" dirty="0">
                <a:cs typeface="Calibri" panose="020F0502020204030204" pitchFamily="34" charset="0"/>
              </a:rPr>
              <a:t>→</a:t>
            </a:r>
            <a:r>
              <a:rPr lang="nl-BE" dirty="0"/>
              <a:t> horeca</a:t>
            </a:r>
          </a:p>
          <a:p>
            <a:pPr lvl="4"/>
            <a:r>
              <a:rPr lang="nl-BE" dirty="0"/>
              <a:t>hoofdactiviteit = medische zorg en dagopvang </a:t>
            </a:r>
            <a:r>
              <a:rPr lang="nl-BE" dirty="0">
                <a:cs typeface="Calibri" panose="020F0502020204030204" pitchFamily="34" charset="0"/>
              </a:rPr>
              <a:t>→</a:t>
            </a:r>
            <a:r>
              <a:rPr lang="nl-BE" dirty="0"/>
              <a:t> andere</a:t>
            </a:r>
          </a:p>
          <a:p>
            <a:pPr lvl="1"/>
            <a:endParaRPr lang="nl-BE" dirty="0"/>
          </a:p>
          <a:p>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19</a:t>
            </a:fld>
            <a:endParaRPr lang="nl-BE" sz="1100">
              <a:solidFill>
                <a:srgbClr val="105269"/>
              </a:solidFill>
            </a:endParaRPr>
          </a:p>
        </p:txBody>
      </p:sp>
      <p:pic>
        <p:nvPicPr>
          <p:cNvPr id="7" name="Graphic 6" descr="Opmerking belangrijk">
            <a:extLst>
              <a:ext uri="{FF2B5EF4-FFF2-40B4-BE49-F238E27FC236}">
                <a16:creationId xmlns:a16="http://schemas.microsoft.com/office/drawing/2014/main" id="{00C44C83-FF58-43C0-B9DC-558103F30F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0628" y="5020957"/>
            <a:ext cx="720080" cy="720080"/>
          </a:xfrm>
          <a:prstGeom prst="rect">
            <a:avLst/>
          </a:prstGeom>
        </p:spPr>
      </p:pic>
      <p:sp>
        <p:nvSpPr>
          <p:cNvPr id="12" name="Titel 1">
            <a:extLst>
              <a:ext uri="{FF2B5EF4-FFF2-40B4-BE49-F238E27FC236}">
                <a16:creationId xmlns:a16="http://schemas.microsoft.com/office/drawing/2014/main" id="{D6B7E22D-03C6-4C5F-AE91-314DE0856A15}"/>
              </a:ext>
            </a:extLst>
          </p:cNvPr>
          <p:cNvSpPr>
            <a:spLocks noGrp="1"/>
          </p:cNvSpPr>
          <p:nvPr>
            <p:ph type="title"/>
          </p:nvPr>
        </p:nvSpPr>
        <p:spPr>
          <a:xfrm>
            <a:off x="539552" y="548680"/>
            <a:ext cx="8352928" cy="1080120"/>
          </a:xfrm>
        </p:spPr>
        <p:txBody>
          <a:bodyPr/>
          <a:lstStyle/>
          <a:p>
            <a:pPr algn="l"/>
            <a:r>
              <a:rPr lang="nl-BE"/>
              <a:t>III.2 &gt; Bestemming</a:t>
            </a:r>
            <a:br>
              <a:rPr lang="nl-BE"/>
            </a:br>
            <a:endParaRPr lang="nl-BE"/>
          </a:p>
        </p:txBody>
      </p:sp>
    </p:spTree>
    <p:extLst>
      <p:ext uri="{BB962C8B-B14F-4D97-AF65-F5344CB8AC3E}">
        <p14:creationId xmlns:p14="http://schemas.microsoft.com/office/powerpoint/2010/main" val="196943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a:t>
            </a:fld>
            <a:endParaRPr lang="nl-BE" sz="1100">
              <a:solidFill>
                <a:srgbClr val="105269"/>
              </a:solidFill>
            </a:endParaRPr>
          </a:p>
        </p:txBody>
      </p:sp>
      <p:sp>
        <p:nvSpPr>
          <p:cNvPr id="5" name="titel"/>
          <p:cNvSpPr>
            <a:spLocks noGrp="1"/>
          </p:cNvSpPr>
          <p:nvPr>
            <p:ph type="ctrTitle"/>
          </p:nvPr>
        </p:nvSpPr>
        <p:spPr>
          <a:xfrm>
            <a:off x="467544" y="1124744"/>
            <a:ext cx="8496944" cy="4968552"/>
          </a:xfrm>
          <a:prstGeom prst="rect">
            <a:avLst/>
          </a:prstGeom>
        </p:spPr>
        <p:txBody>
          <a:bodyPr>
            <a:normAutofit/>
          </a:bodyPr>
          <a:lstStyle>
            <a:lvl1pPr>
              <a:lnSpc>
                <a:spcPts val="5400"/>
              </a:lnSpc>
              <a:defRPr sz="5400" baseline="0">
                <a:solidFill>
                  <a:srgbClr val="105269"/>
                </a:solidFill>
              </a:defRPr>
            </a:lvl1pPr>
          </a:lstStyle>
          <a:p>
            <a:pPr>
              <a:lnSpc>
                <a:spcPct val="100000"/>
              </a:lnSpc>
            </a:pPr>
            <a:r>
              <a:rPr lang="nl-BE" sz="2800" dirty="0"/>
              <a:t>INHOUD INSPECTIEPROTOCOL</a:t>
            </a:r>
            <a:br>
              <a:rPr lang="nl-BE" sz="2000" b="0" dirty="0"/>
            </a:br>
            <a:br>
              <a:rPr lang="nl-BE" sz="2000" b="0" dirty="0"/>
            </a:br>
            <a:r>
              <a:rPr lang="nl-BE" sz="2000" b="0" dirty="0"/>
              <a:t>DEEL I</a:t>
            </a:r>
            <a:r>
              <a:rPr lang="nl-BE" sz="2000" b="0"/>
              <a:t>: Inleiding</a:t>
            </a:r>
            <a:br>
              <a:rPr lang="nl-BE" sz="2000" b="0"/>
            </a:br>
            <a:r>
              <a:rPr lang="nl-BE" sz="2000" b="0"/>
              <a:t>DEEL </a:t>
            </a:r>
            <a:r>
              <a:rPr lang="nl-BE" sz="2000" b="0" dirty="0"/>
              <a:t>II: Verzamelen van de invoergegevens</a:t>
            </a:r>
            <a:br>
              <a:rPr lang="nl-BE" sz="2000" b="0" dirty="0"/>
            </a:br>
            <a:r>
              <a:rPr lang="nl-BE" sz="2000" dirty="0">
                <a:solidFill>
                  <a:srgbClr val="C00000"/>
                </a:solidFill>
              </a:rPr>
              <a:t>DEEL III: Gegevens over de eenheid, het project en de eigenaar</a:t>
            </a:r>
            <a:br>
              <a:rPr lang="nl-BE" sz="2000" b="0" dirty="0"/>
            </a:br>
            <a:r>
              <a:rPr lang="nl-BE" sz="2000" b="0" dirty="0"/>
              <a:t>DEEL IV: Het beschermde volume, de bruikbare vloeroppervlakte, de gebouwschil en begrenzingen</a:t>
            </a:r>
            <a:br>
              <a:rPr lang="nl-BE" sz="2000" b="0" dirty="0"/>
            </a:br>
            <a:r>
              <a:rPr lang="nl-NL" sz="2000" b="0" dirty="0"/>
              <a:t>Deel V: Eigenschappen gebouwschil</a:t>
            </a:r>
            <a:br>
              <a:rPr lang="nl-NL" sz="2000" b="0" dirty="0"/>
            </a:br>
            <a:r>
              <a:rPr lang="nl-NL" sz="2000" b="0" dirty="0"/>
              <a:t>Deel VI: Ruimteverwarming</a:t>
            </a:r>
            <a:br>
              <a:rPr lang="nl-NL" sz="2000" b="0" dirty="0"/>
            </a:br>
            <a:r>
              <a:rPr lang="nl-NL" sz="2000" b="0" dirty="0"/>
              <a:t>Deel VII: Koeling</a:t>
            </a:r>
            <a:br>
              <a:rPr lang="nl-NL" sz="2000" b="0" dirty="0"/>
            </a:br>
            <a:r>
              <a:rPr lang="nl-BE" sz="2000" b="0" dirty="0"/>
              <a:t>Deel VIII: Sanitair warm water</a:t>
            </a:r>
            <a:br>
              <a:rPr lang="nl-BE" sz="2000" b="0" dirty="0"/>
            </a:br>
            <a:r>
              <a:rPr lang="nl-NL" sz="2000" b="0" dirty="0"/>
              <a:t>Deel IX: Ventilatie</a:t>
            </a:r>
            <a:br>
              <a:rPr lang="nl-NL" sz="2000" b="0" dirty="0"/>
            </a:br>
            <a:r>
              <a:rPr lang="nl-NL" sz="2000" b="0" dirty="0"/>
              <a:t>Deel X: Zonne-energie</a:t>
            </a:r>
            <a:br>
              <a:rPr lang="nl-NL" sz="2000" b="0" dirty="0"/>
            </a:br>
            <a:r>
              <a:rPr lang="nl-NL" sz="2000" b="0" dirty="0"/>
              <a:t>Deel XI: Verlichting</a:t>
            </a:r>
            <a:endParaRPr lang="nl-BE" sz="2000" b="0" dirty="0"/>
          </a:p>
        </p:txBody>
      </p:sp>
    </p:spTree>
    <p:extLst>
      <p:ext uri="{BB962C8B-B14F-4D97-AF65-F5344CB8AC3E}">
        <p14:creationId xmlns:p14="http://schemas.microsoft.com/office/powerpoint/2010/main" val="134966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5229200"/>
          </a:xfrm>
        </p:spPr>
        <p:txBody>
          <a:bodyPr/>
          <a:lstStyle/>
          <a:p>
            <a:r>
              <a:rPr lang="nl-BE" dirty="0"/>
              <a:t>Mogelijke niet-residentiële bestemmingen</a:t>
            </a:r>
          </a:p>
          <a:p>
            <a:pPr lvl="1"/>
            <a:r>
              <a:rPr lang="nl-BE" dirty="0"/>
              <a:t>Horeca</a:t>
            </a:r>
          </a:p>
          <a:p>
            <a:pPr lvl="2"/>
            <a:r>
              <a:rPr lang="nl-BE" dirty="0"/>
              <a:t>Mensen komen er samen voor het ter plaatse nuttigen van dranken of maaltijden.</a:t>
            </a:r>
          </a:p>
          <a:p>
            <a:pPr lvl="1"/>
            <a:r>
              <a:rPr lang="nl-BE" dirty="0"/>
              <a:t>Logeerfunctie</a:t>
            </a:r>
          </a:p>
          <a:p>
            <a:pPr lvl="2"/>
            <a:r>
              <a:rPr lang="nl-BE" dirty="0"/>
              <a:t>Mensen verblijven er tijdelijk om te slapen, zonder dat er specifieke (medische) zorgen worden verstrekt.</a:t>
            </a:r>
          </a:p>
          <a:p>
            <a:pPr lvl="3"/>
            <a:r>
              <a:rPr lang="nl-BE" dirty="0"/>
              <a:t>Vakantiewoning ≠ logeerfunctie, wel residentiële bestemming</a:t>
            </a:r>
          </a:p>
          <a:p>
            <a:pPr lvl="1"/>
            <a:r>
              <a:rPr lang="nl-BE" dirty="0"/>
              <a:t>Andere of onbekend</a:t>
            </a:r>
          </a:p>
          <a:p>
            <a:pPr lvl="2"/>
            <a:r>
              <a:rPr lang="nl-BE" dirty="0"/>
              <a:t>Alle niet-residentiële eenheden</a:t>
            </a:r>
          </a:p>
          <a:p>
            <a:pPr lvl="3"/>
            <a:r>
              <a:rPr lang="nl-BE" dirty="0"/>
              <a:t>Die niet voldoen aan de definities van de bestemmingen hierboven </a:t>
            </a:r>
          </a:p>
          <a:p>
            <a:pPr lvl="3"/>
            <a:r>
              <a:rPr lang="nl-BE" dirty="0"/>
              <a:t>Waarvan de stemming onbekend is</a:t>
            </a:r>
          </a:p>
          <a:p>
            <a:pPr lvl="2"/>
            <a:endParaRPr lang="nl-BE" dirty="0"/>
          </a:p>
          <a:p>
            <a:pPr marL="288000" lvl="1" indent="0">
              <a:buNone/>
            </a:pPr>
            <a:endParaRPr lang="nl-BE" dirty="0"/>
          </a:p>
          <a:p>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20</a:t>
            </a:fld>
            <a:endParaRPr lang="nl-BE" sz="1100">
              <a:solidFill>
                <a:srgbClr val="105269"/>
              </a:solidFill>
            </a:endParaRPr>
          </a:p>
        </p:txBody>
      </p:sp>
      <p:pic>
        <p:nvPicPr>
          <p:cNvPr id="7" name="Graphic 6" descr="Opmerking belangrijk">
            <a:extLst>
              <a:ext uri="{FF2B5EF4-FFF2-40B4-BE49-F238E27FC236}">
                <a16:creationId xmlns:a16="http://schemas.microsoft.com/office/drawing/2014/main" id="{00C44C83-FF58-43C0-B9DC-558103F30F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419" y="3632535"/>
            <a:ext cx="720080" cy="720080"/>
          </a:xfrm>
          <a:prstGeom prst="rect">
            <a:avLst/>
          </a:prstGeom>
        </p:spPr>
      </p:pic>
      <p:sp>
        <p:nvSpPr>
          <p:cNvPr id="5" name="Titel 1">
            <a:extLst>
              <a:ext uri="{FF2B5EF4-FFF2-40B4-BE49-F238E27FC236}">
                <a16:creationId xmlns:a16="http://schemas.microsoft.com/office/drawing/2014/main" id="{0F2CBFE2-4A19-40F0-93A4-D816DA1F0552}"/>
              </a:ext>
            </a:extLst>
          </p:cNvPr>
          <p:cNvSpPr>
            <a:spLocks noGrp="1"/>
          </p:cNvSpPr>
          <p:nvPr>
            <p:ph type="title"/>
          </p:nvPr>
        </p:nvSpPr>
        <p:spPr>
          <a:xfrm>
            <a:off x="539552" y="548680"/>
            <a:ext cx="8352928" cy="1080120"/>
          </a:xfrm>
        </p:spPr>
        <p:txBody>
          <a:bodyPr/>
          <a:lstStyle/>
          <a:p>
            <a:pPr algn="l"/>
            <a:r>
              <a:rPr lang="nl-BE"/>
              <a:t>III.2 &gt; Bestemming</a:t>
            </a:r>
            <a:br>
              <a:rPr lang="nl-BE"/>
            </a:br>
            <a:endParaRPr lang="nl-BE"/>
          </a:p>
        </p:txBody>
      </p:sp>
    </p:spTree>
    <p:extLst>
      <p:ext uri="{BB962C8B-B14F-4D97-AF65-F5344CB8AC3E}">
        <p14:creationId xmlns:p14="http://schemas.microsoft.com/office/powerpoint/2010/main" val="245216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 en dianummer">
            <a:extLst>
              <a:ext uri="{FF2B5EF4-FFF2-40B4-BE49-F238E27FC236}">
                <a16:creationId xmlns:a16="http://schemas.microsoft.com/office/drawing/2014/main" id="{B5B95312-9D2C-4CEE-ACF8-16326A2D944C}"/>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21</a:t>
            </a:fld>
            <a:endParaRPr lang="nl-BE" sz="1100">
              <a:solidFill>
                <a:srgbClr val="105269"/>
              </a:solidFill>
            </a:endParaRPr>
          </a:p>
        </p:txBody>
      </p:sp>
      <p:sp>
        <p:nvSpPr>
          <p:cNvPr id="7" name="Ovaal 6">
            <a:extLst>
              <a:ext uri="{FF2B5EF4-FFF2-40B4-BE49-F238E27FC236}">
                <a16:creationId xmlns:a16="http://schemas.microsoft.com/office/drawing/2014/main" id="{E1C4FE5B-0FBD-489A-A963-91541B1B340D}"/>
              </a:ext>
            </a:extLst>
          </p:cNvPr>
          <p:cNvSpPr/>
          <p:nvPr/>
        </p:nvSpPr>
        <p:spPr>
          <a:xfrm>
            <a:off x="5349927" y="3549188"/>
            <a:ext cx="3841886" cy="3172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BE" dirty="0">
              <a:solidFill>
                <a:srgbClr val="FFFF00"/>
              </a:solidFill>
            </a:endParaRPr>
          </a:p>
          <a:p>
            <a:pPr algn="ctr"/>
            <a:r>
              <a:rPr lang="nl-BE" dirty="0">
                <a:solidFill>
                  <a:srgbClr val="FFFF00"/>
                </a:solidFill>
              </a:rPr>
              <a:t>Kinderopvang</a:t>
            </a:r>
            <a:endParaRPr lang="nl-BE">
              <a:solidFill>
                <a:srgbClr val="FFFF00"/>
              </a:solidFill>
              <a:cs typeface="Calibri"/>
            </a:endParaRPr>
          </a:p>
          <a:p>
            <a:pPr algn="ctr"/>
            <a:r>
              <a:rPr lang="nl-BE" dirty="0" err="1">
                <a:solidFill>
                  <a:srgbClr val="FFFF00"/>
                </a:solidFill>
              </a:rPr>
              <a:t>Wellness</a:t>
            </a:r>
            <a:r>
              <a:rPr lang="nl-BE" dirty="0">
                <a:solidFill>
                  <a:srgbClr val="FFFF00"/>
                </a:solidFill>
              </a:rPr>
              <a:t> Center</a:t>
            </a:r>
            <a:endParaRPr lang="nl-BE">
              <a:solidFill>
                <a:srgbClr val="FFFF00"/>
              </a:solidFill>
              <a:cs typeface="Calibri"/>
            </a:endParaRPr>
          </a:p>
          <a:p>
            <a:pPr algn="ctr"/>
            <a:r>
              <a:rPr lang="nl-BE" dirty="0">
                <a:solidFill>
                  <a:srgbClr val="FFFF00"/>
                </a:solidFill>
              </a:rPr>
              <a:t>Sporthal</a:t>
            </a:r>
            <a:endParaRPr lang="nl-BE">
              <a:solidFill>
                <a:srgbClr val="FFFF00"/>
              </a:solidFill>
              <a:cs typeface="Calibri"/>
            </a:endParaRPr>
          </a:p>
          <a:p>
            <a:pPr algn="ctr"/>
            <a:r>
              <a:rPr lang="nl-BE" dirty="0">
                <a:solidFill>
                  <a:srgbClr val="FFFF00"/>
                </a:solidFill>
              </a:rPr>
              <a:t>Fitness</a:t>
            </a:r>
            <a:endParaRPr lang="nl-BE">
              <a:solidFill>
                <a:srgbClr val="FFFF00"/>
              </a:solidFill>
              <a:cs typeface="Calibri"/>
            </a:endParaRPr>
          </a:p>
          <a:p>
            <a:pPr algn="ctr"/>
            <a:r>
              <a:rPr lang="nl-BE" dirty="0">
                <a:solidFill>
                  <a:srgbClr val="FFFF00"/>
                </a:solidFill>
              </a:rPr>
              <a:t>Klein privaat museum</a:t>
            </a:r>
            <a:endParaRPr lang="nl-BE">
              <a:solidFill>
                <a:srgbClr val="FFFF00"/>
              </a:solidFill>
              <a:cs typeface="Calibri"/>
            </a:endParaRPr>
          </a:p>
          <a:p>
            <a:pPr algn="ctr"/>
            <a:r>
              <a:rPr lang="nl-BE" dirty="0">
                <a:solidFill>
                  <a:srgbClr val="FFFF00"/>
                </a:solidFill>
              </a:rPr>
              <a:t>Medische </a:t>
            </a:r>
            <a:r>
              <a:rPr lang="nl-BE">
                <a:solidFill>
                  <a:srgbClr val="FFFF00"/>
                </a:solidFill>
              </a:rPr>
              <a:t>praktijk</a:t>
            </a:r>
            <a:r>
              <a:rPr lang="nl-BE" dirty="0">
                <a:solidFill>
                  <a:srgbClr val="FFFF00"/>
                </a:solidFill>
              </a:rPr>
              <a:t> (tandarts, dokter, kinesist, gynaecoloog),</a:t>
            </a:r>
            <a:endParaRPr lang="nl-BE">
              <a:solidFill>
                <a:srgbClr val="FFFF00"/>
              </a:solidFill>
              <a:cs typeface="Calibri"/>
            </a:endParaRPr>
          </a:p>
          <a:p>
            <a:pPr algn="ctr"/>
            <a:r>
              <a:rPr lang="nl-BE" dirty="0">
                <a:solidFill>
                  <a:srgbClr val="FFFF00"/>
                </a:solidFill>
              </a:rPr>
              <a:t>Casco eenheid</a:t>
            </a:r>
            <a:endParaRPr lang="nl-BE">
              <a:solidFill>
                <a:srgbClr val="FFFF00"/>
              </a:solidFill>
              <a:cs typeface="Calibri"/>
            </a:endParaRPr>
          </a:p>
          <a:p>
            <a:pPr algn="ctr"/>
            <a:r>
              <a:rPr lang="nl-BE" dirty="0">
                <a:solidFill>
                  <a:srgbClr val="FFFF00"/>
                </a:solidFill>
              </a:rPr>
              <a:t>Lokaal jeugdbeweging</a:t>
            </a:r>
            <a:endParaRPr lang="nl-BE">
              <a:solidFill>
                <a:srgbClr val="FFFF00"/>
              </a:solidFill>
              <a:cs typeface="Calibri"/>
            </a:endParaRPr>
          </a:p>
          <a:p>
            <a:pPr algn="ctr"/>
            <a:r>
              <a:rPr lang="nl-BE" dirty="0">
                <a:solidFill>
                  <a:srgbClr val="FFFF00"/>
                </a:solidFill>
              </a:rPr>
              <a:t>…</a:t>
            </a:r>
            <a:endParaRPr lang="nl-BE">
              <a:solidFill>
                <a:srgbClr val="FFFF00"/>
              </a:solidFill>
              <a:cs typeface="Calibri"/>
            </a:endParaRPr>
          </a:p>
        </p:txBody>
      </p:sp>
      <p:sp>
        <p:nvSpPr>
          <p:cNvPr id="8" name="Ovaal 7">
            <a:extLst>
              <a:ext uri="{FF2B5EF4-FFF2-40B4-BE49-F238E27FC236}">
                <a16:creationId xmlns:a16="http://schemas.microsoft.com/office/drawing/2014/main" id="{E55379A8-AF42-49F3-A028-1D5C7F368876}"/>
              </a:ext>
            </a:extLst>
          </p:cNvPr>
          <p:cNvSpPr/>
          <p:nvPr/>
        </p:nvSpPr>
        <p:spPr>
          <a:xfrm>
            <a:off x="2076706" y="4254315"/>
            <a:ext cx="2304256"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rgbClr val="FFFF00"/>
                </a:solidFill>
              </a:rPr>
              <a:t>Restaurant</a:t>
            </a:r>
          </a:p>
          <a:p>
            <a:pPr algn="ctr"/>
            <a:r>
              <a:rPr lang="nl-BE">
                <a:solidFill>
                  <a:srgbClr val="FFFF00"/>
                </a:solidFill>
              </a:rPr>
              <a:t>Café</a:t>
            </a:r>
          </a:p>
          <a:p>
            <a:pPr algn="ctr"/>
            <a:r>
              <a:rPr lang="nl-BE">
                <a:solidFill>
                  <a:srgbClr val="FFFF00"/>
                </a:solidFill>
              </a:rPr>
              <a:t>Tearoom</a:t>
            </a:r>
          </a:p>
          <a:p>
            <a:pPr algn="ctr"/>
            <a:r>
              <a:rPr lang="nl-BE">
                <a:solidFill>
                  <a:srgbClr val="FFFF00"/>
                </a:solidFill>
              </a:rPr>
              <a:t>Koffiebar</a:t>
            </a:r>
          </a:p>
          <a:p>
            <a:pPr algn="ctr"/>
            <a:r>
              <a:rPr lang="nl-BE">
                <a:solidFill>
                  <a:srgbClr val="FFFF00"/>
                </a:solidFill>
              </a:rPr>
              <a:t>Discotheek</a:t>
            </a:r>
          </a:p>
          <a:p>
            <a:pPr algn="ctr"/>
            <a:r>
              <a:rPr lang="nl-BE">
                <a:solidFill>
                  <a:srgbClr val="FFFF00"/>
                </a:solidFill>
              </a:rPr>
              <a:t>…</a:t>
            </a:r>
          </a:p>
        </p:txBody>
      </p:sp>
      <p:sp>
        <p:nvSpPr>
          <p:cNvPr id="14" name="Tekstvak 13">
            <a:extLst>
              <a:ext uri="{FF2B5EF4-FFF2-40B4-BE49-F238E27FC236}">
                <a16:creationId xmlns:a16="http://schemas.microsoft.com/office/drawing/2014/main" id="{9A11F066-535F-4A52-9743-FDD1EC38427B}"/>
              </a:ext>
            </a:extLst>
          </p:cNvPr>
          <p:cNvSpPr txBox="1"/>
          <p:nvPr/>
        </p:nvSpPr>
        <p:spPr>
          <a:xfrm>
            <a:off x="6775290" y="3158854"/>
            <a:ext cx="2232248" cy="369332"/>
          </a:xfrm>
          <a:prstGeom prst="rect">
            <a:avLst/>
          </a:prstGeom>
          <a:noFill/>
          <a:ln>
            <a:noFill/>
          </a:ln>
        </p:spPr>
        <p:txBody>
          <a:bodyPr wrap="square" rtlCol="0">
            <a:spAutoFit/>
          </a:bodyPr>
          <a:lstStyle/>
          <a:p>
            <a:r>
              <a:rPr lang="nl-BE" b="1" dirty="0">
                <a:solidFill>
                  <a:srgbClr val="FFFF00"/>
                </a:solidFill>
                <a:highlight>
                  <a:srgbClr val="105269"/>
                </a:highlight>
              </a:rPr>
              <a:t>Andere / onbekend</a:t>
            </a:r>
          </a:p>
        </p:txBody>
      </p:sp>
      <p:sp>
        <p:nvSpPr>
          <p:cNvPr id="15" name="Tekstvak 14">
            <a:extLst>
              <a:ext uri="{FF2B5EF4-FFF2-40B4-BE49-F238E27FC236}">
                <a16:creationId xmlns:a16="http://schemas.microsoft.com/office/drawing/2014/main" id="{18B26446-1BF5-4265-9842-1E27770A3843}"/>
              </a:ext>
            </a:extLst>
          </p:cNvPr>
          <p:cNvSpPr txBox="1"/>
          <p:nvPr/>
        </p:nvSpPr>
        <p:spPr>
          <a:xfrm>
            <a:off x="2076706" y="3787838"/>
            <a:ext cx="2232248" cy="369332"/>
          </a:xfrm>
          <a:prstGeom prst="rect">
            <a:avLst/>
          </a:prstGeom>
          <a:noFill/>
          <a:ln>
            <a:noFill/>
          </a:ln>
        </p:spPr>
        <p:txBody>
          <a:bodyPr wrap="square" rtlCol="0">
            <a:spAutoFit/>
          </a:bodyPr>
          <a:lstStyle/>
          <a:p>
            <a:pPr algn="ctr"/>
            <a:r>
              <a:rPr lang="nl-BE" b="1">
                <a:solidFill>
                  <a:srgbClr val="FFFF00"/>
                </a:solidFill>
                <a:highlight>
                  <a:srgbClr val="105269"/>
                </a:highlight>
              </a:rPr>
              <a:t>Horeca</a:t>
            </a:r>
          </a:p>
        </p:txBody>
      </p:sp>
      <p:sp>
        <p:nvSpPr>
          <p:cNvPr id="20" name="Titel 1">
            <a:extLst>
              <a:ext uri="{FF2B5EF4-FFF2-40B4-BE49-F238E27FC236}">
                <a16:creationId xmlns:a16="http://schemas.microsoft.com/office/drawing/2014/main" id="{080F633B-EBCA-4566-80F4-3258C6650BE7}"/>
              </a:ext>
            </a:extLst>
          </p:cNvPr>
          <p:cNvSpPr>
            <a:spLocks noGrp="1"/>
          </p:cNvSpPr>
          <p:nvPr>
            <p:ph type="title"/>
          </p:nvPr>
        </p:nvSpPr>
        <p:spPr>
          <a:xfrm>
            <a:off x="539552" y="377258"/>
            <a:ext cx="8352928" cy="1080120"/>
          </a:xfrm>
        </p:spPr>
        <p:txBody>
          <a:bodyPr/>
          <a:lstStyle/>
          <a:p>
            <a:pPr algn="l"/>
            <a:r>
              <a:rPr lang="nl-BE"/>
              <a:t>III.2 &gt; Bestemming</a:t>
            </a:r>
          </a:p>
        </p:txBody>
      </p:sp>
      <p:sp>
        <p:nvSpPr>
          <p:cNvPr id="21" name="Ovaal 20">
            <a:extLst>
              <a:ext uri="{FF2B5EF4-FFF2-40B4-BE49-F238E27FC236}">
                <a16:creationId xmlns:a16="http://schemas.microsoft.com/office/drawing/2014/main" id="{2B3954F5-E2D4-48DF-8885-07FDFB4B6BA3}"/>
              </a:ext>
            </a:extLst>
          </p:cNvPr>
          <p:cNvSpPr/>
          <p:nvPr/>
        </p:nvSpPr>
        <p:spPr>
          <a:xfrm>
            <a:off x="559622" y="1721013"/>
            <a:ext cx="295232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rgbClr val="FFFF00"/>
                </a:solidFill>
              </a:rPr>
              <a:t>Verzekeringskantoor</a:t>
            </a:r>
          </a:p>
          <a:p>
            <a:pPr algn="ctr"/>
            <a:r>
              <a:rPr lang="nl-BE">
                <a:solidFill>
                  <a:srgbClr val="FFFF00"/>
                </a:solidFill>
              </a:rPr>
              <a:t>Notariaat</a:t>
            </a:r>
          </a:p>
          <a:p>
            <a:pPr algn="ctr"/>
            <a:r>
              <a:rPr lang="nl-BE">
                <a:solidFill>
                  <a:srgbClr val="FFFF00"/>
                </a:solidFill>
              </a:rPr>
              <a:t>Architectenbureau</a:t>
            </a:r>
          </a:p>
          <a:p>
            <a:pPr algn="ctr"/>
            <a:r>
              <a:rPr lang="nl-BE">
                <a:solidFill>
                  <a:srgbClr val="FFFF00"/>
                </a:solidFill>
              </a:rPr>
              <a:t>Privaat onderwijs</a:t>
            </a:r>
          </a:p>
          <a:p>
            <a:pPr algn="ctr"/>
            <a:r>
              <a:rPr lang="nl-BE">
                <a:solidFill>
                  <a:srgbClr val="FFFF00"/>
                </a:solidFill>
              </a:rPr>
              <a:t>…</a:t>
            </a:r>
          </a:p>
        </p:txBody>
      </p:sp>
      <p:sp>
        <p:nvSpPr>
          <p:cNvPr id="22" name="Tekstvak 21">
            <a:extLst>
              <a:ext uri="{FF2B5EF4-FFF2-40B4-BE49-F238E27FC236}">
                <a16:creationId xmlns:a16="http://schemas.microsoft.com/office/drawing/2014/main" id="{DEC470E7-A3ED-442F-92EF-D19A9F0F2978}"/>
              </a:ext>
            </a:extLst>
          </p:cNvPr>
          <p:cNvSpPr txBox="1"/>
          <p:nvPr/>
        </p:nvSpPr>
        <p:spPr>
          <a:xfrm>
            <a:off x="899592" y="1255575"/>
            <a:ext cx="2232248" cy="369332"/>
          </a:xfrm>
          <a:prstGeom prst="rect">
            <a:avLst/>
          </a:prstGeom>
          <a:noFill/>
          <a:ln>
            <a:noFill/>
          </a:ln>
        </p:spPr>
        <p:txBody>
          <a:bodyPr wrap="square" rtlCol="0">
            <a:spAutoFit/>
          </a:bodyPr>
          <a:lstStyle/>
          <a:p>
            <a:pPr algn="ctr"/>
            <a:r>
              <a:rPr lang="nl-BE" b="1">
                <a:solidFill>
                  <a:srgbClr val="FFFF00"/>
                </a:solidFill>
                <a:highlight>
                  <a:srgbClr val="105269"/>
                </a:highlight>
              </a:rPr>
              <a:t>Kantoor</a:t>
            </a:r>
          </a:p>
        </p:txBody>
      </p:sp>
      <p:sp>
        <p:nvSpPr>
          <p:cNvPr id="28" name="Ovaal 27">
            <a:extLst>
              <a:ext uri="{FF2B5EF4-FFF2-40B4-BE49-F238E27FC236}">
                <a16:creationId xmlns:a16="http://schemas.microsoft.com/office/drawing/2014/main" id="{58416C3C-062A-46AE-A9B0-2515A75DB2A0}"/>
              </a:ext>
            </a:extLst>
          </p:cNvPr>
          <p:cNvSpPr/>
          <p:nvPr/>
        </p:nvSpPr>
        <p:spPr>
          <a:xfrm>
            <a:off x="3691665" y="917318"/>
            <a:ext cx="3524946" cy="2493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rgbClr val="FFFF00"/>
                </a:solidFill>
              </a:rPr>
              <a:t>(Kleine) supermarkt</a:t>
            </a:r>
          </a:p>
          <a:p>
            <a:pPr algn="ctr"/>
            <a:r>
              <a:rPr lang="nl-BE" dirty="0">
                <a:solidFill>
                  <a:srgbClr val="FFFF00"/>
                </a:solidFill>
              </a:rPr>
              <a:t>Kapsalon</a:t>
            </a:r>
          </a:p>
          <a:p>
            <a:pPr algn="ctr"/>
            <a:r>
              <a:rPr lang="nl-BE" dirty="0">
                <a:solidFill>
                  <a:srgbClr val="FFFF00"/>
                </a:solidFill>
              </a:rPr>
              <a:t>Bakkerij</a:t>
            </a:r>
          </a:p>
          <a:p>
            <a:pPr algn="ctr"/>
            <a:r>
              <a:rPr lang="nl-BE" dirty="0">
                <a:solidFill>
                  <a:srgbClr val="FFFF00"/>
                </a:solidFill>
              </a:rPr>
              <a:t>Slagerij</a:t>
            </a:r>
          </a:p>
          <a:p>
            <a:pPr algn="ctr"/>
            <a:r>
              <a:rPr lang="nl-BE" dirty="0">
                <a:solidFill>
                  <a:srgbClr val="FFFF00"/>
                </a:solidFill>
              </a:rPr>
              <a:t>Apotheek</a:t>
            </a:r>
          </a:p>
          <a:p>
            <a:pPr algn="ctr"/>
            <a:r>
              <a:rPr lang="nl-BE" dirty="0">
                <a:solidFill>
                  <a:srgbClr val="FFFF00"/>
                </a:solidFill>
              </a:rPr>
              <a:t>Nagel of beautysalon</a:t>
            </a:r>
          </a:p>
          <a:p>
            <a:pPr algn="ctr"/>
            <a:r>
              <a:rPr lang="nl-BE" dirty="0">
                <a:solidFill>
                  <a:srgbClr val="FFFF00"/>
                </a:solidFill>
              </a:rPr>
              <a:t>Reisbureau</a:t>
            </a:r>
          </a:p>
          <a:p>
            <a:pPr algn="ctr"/>
            <a:r>
              <a:rPr lang="nl-BE" dirty="0">
                <a:solidFill>
                  <a:srgbClr val="FFFF00"/>
                </a:solidFill>
              </a:rPr>
              <a:t>…</a:t>
            </a:r>
          </a:p>
        </p:txBody>
      </p:sp>
      <p:sp>
        <p:nvSpPr>
          <p:cNvPr id="29" name="Tekstvak 28">
            <a:extLst>
              <a:ext uri="{FF2B5EF4-FFF2-40B4-BE49-F238E27FC236}">
                <a16:creationId xmlns:a16="http://schemas.microsoft.com/office/drawing/2014/main" id="{7C6EDFB3-59BC-4C62-BD15-CD71571D75B6}"/>
              </a:ext>
            </a:extLst>
          </p:cNvPr>
          <p:cNvSpPr txBox="1"/>
          <p:nvPr/>
        </p:nvSpPr>
        <p:spPr>
          <a:xfrm>
            <a:off x="5235746" y="573651"/>
            <a:ext cx="2232248" cy="369332"/>
          </a:xfrm>
          <a:prstGeom prst="rect">
            <a:avLst/>
          </a:prstGeom>
          <a:noFill/>
          <a:ln>
            <a:noFill/>
          </a:ln>
        </p:spPr>
        <p:txBody>
          <a:bodyPr wrap="square" rtlCol="0">
            <a:spAutoFit/>
          </a:bodyPr>
          <a:lstStyle/>
          <a:p>
            <a:r>
              <a:rPr lang="nl-BE" b="1">
                <a:solidFill>
                  <a:srgbClr val="FFFF00"/>
                </a:solidFill>
                <a:highlight>
                  <a:srgbClr val="105269"/>
                </a:highlight>
              </a:rPr>
              <a:t>Handel</a:t>
            </a:r>
          </a:p>
        </p:txBody>
      </p:sp>
    </p:spTree>
    <p:extLst>
      <p:ext uri="{BB962C8B-B14F-4D97-AF65-F5344CB8AC3E}">
        <p14:creationId xmlns:p14="http://schemas.microsoft.com/office/powerpoint/2010/main" val="346921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4248472"/>
          </a:xfrm>
        </p:spPr>
        <p:txBody>
          <a:bodyPr anchor="t"/>
          <a:lstStyle/>
          <a:p>
            <a:pPr marL="287655" indent="-287655"/>
            <a:r>
              <a:rPr lang="nl-BE" dirty="0">
                <a:latin typeface="Calibri"/>
                <a:cs typeface="Calibri"/>
              </a:rPr>
              <a:t>Invloed van de bestemming op het EPC/de energiescore</a:t>
            </a:r>
          </a:p>
          <a:p>
            <a:pPr marL="575945" lvl="1" indent="-287655"/>
            <a:r>
              <a:rPr lang="nl-BE" dirty="0">
                <a:latin typeface="Calibri"/>
                <a:cs typeface="Calibri"/>
              </a:rPr>
              <a:t>EPC KNR</a:t>
            </a:r>
          </a:p>
          <a:p>
            <a:pPr marL="863945" lvl="2" indent="-287655"/>
            <a:r>
              <a:rPr lang="nl-BE" dirty="0">
                <a:latin typeface="Calibri"/>
                <a:cs typeface="Calibri"/>
              </a:rPr>
              <a:t>Niet residentiële bestemming </a:t>
            </a:r>
            <a:r>
              <a:rPr lang="nl-BE" dirty="0">
                <a:cs typeface="Calibri" panose="020F0502020204030204" pitchFamily="34" charset="0"/>
              </a:rPr>
              <a:t>→</a:t>
            </a:r>
            <a:r>
              <a:rPr lang="nl-BE" dirty="0">
                <a:latin typeface="Calibri"/>
                <a:cs typeface="Calibri"/>
              </a:rPr>
              <a:t> geen invloed op het label van de eenheid</a:t>
            </a:r>
          </a:p>
          <a:p>
            <a:pPr marL="1151945" lvl="3" indent="-287655"/>
            <a:r>
              <a:rPr lang="nl-BE" dirty="0">
                <a:latin typeface="Calibri"/>
                <a:cs typeface="Calibri"/>
              </a:rPr>
              <a:t>Energielabel op p. 1 van het EPC </a:t>
            </a:r>
            <a:r>
              <a:rPr lang="nl-BE" dirty="0">
                <a:cs typeface="Calibri" panose="020F0502020204030204" pitchFamily="34" charset="0"/>
              </a:rPr>
              <a:t>→</a:t>
            </a:r>
            <a:r>
              <a:rPr lang="nl-BE" dirty="0">
                <a:latin typeface="Calibri"/>
                <a:cs typeface="Calibri"/>
              </a:rPr>
              <a:t> steeds met bestemming kantoor</a:t>
            </a:r>
          </a:p>
          <a:p>
            <a:pPr marL="1151945" lvl="3" indent="-287655"/>
            <a:r>
              <a:rPr lang="nl-BE" dirty="0">
                <a:latin typeface="Calibri"/>
                <a:cs typeface="Calibri"/>
              </a:rPr>
              <a:t>Overzicht van de energiescores per type niet residentiële bestemming =&gt; bij de algemene gegevens van het EPC</a:t>
            </a:r>
          </a:p>
          <a:p>
            <a:pPr marL="863600" lvl="2" indent="-287655">
              <a:buChar char="•"/>
            </a:pPr>
            <a:endParaRPr lang="nl-BE" dirty="0">
              <a:cs typeface="Calibri" panose="020F0502020204030204" pitchFamily="34" charset="0"/>
            </a:endParaRPr>
          </a:p>
          <a:p>
            <a:pPr marL="287655" indent="-287655">
              <a:buChar char="•"/>
            </a:pPr>
            <a:endParaRPr lang="nl-BE" dirty="0">
              <a:cs typeface="Calibri" panose="020F0502020204030204" pitchFamily="34" charset="0"/>
            </a:endParaRPr>
          </a:p>
          <a:p>
            <a:pPr marL="575945" lvl="2" indent="0">
              <a:buNone/>
            </a:pPr>
            <a:endParaRPr lang="nl-BE" b="1" dirty="0">
              <a:cs typeface="Calibri" panose="020F0502020204030204" pitchFamily="34" charset="0"/>
            </a:endParaRPr>
          </a:p>
          <a:p>
            <a:pPr marL="0" indent="0">
              <a:buNone/>
            </a:pPr>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22</a:t>
            </a:fld>
            <a:endParaRPr lang="nl-BE" sz="1100">
              <a:solidFill>
                <a:srgbClr val="105269"/>
              </a:solidFill>
            </a:endParaRPr>
          </a:p>
        </p:txBody>
      </p:sp>
      <p:sp>
        <p:nvSpPr>
          <p:cNvPr id="4" name="Titel 1">
            <a:extLst>
              <a:ext uri="{FF2B5EF4-FFF2-40B4-BE49-F238E27FC236}">
                <a16:creationId xmlns:a16="http://schemas.microsoft.com/office/drawing/2014/main" id="{F3395034-48CC-43EE-AF8E-7F098C39A03E}"/>
              </a:ext>
            </a:extLst>
          </p:cNvPr>
          <p:cNvSpPr>
            <a:spLocks noGrp="1"/>
          </p:cNvSpPr>
          <p:nvPr>
            <p:ph type="title"/>
          </p:nvPr>
        </p:nvSpPr>
        <p:spPr>
          <a:xfrm>
            <a:off x="539552" y="548680"/>
            <a:ext cx="8352928" cy="1080120"/>
          </a:xfrm>
        </p:spPr>
        <p:txBody>
          <a:bodyPr/>
          <a:lstStyle/>
          <a:p>
            <a:pPr algn="l"/>
            <a:r>
              <a:rPr lang="nl-BE"/>
              <a:t>III.2 &gt; Bestemming</a:t>
            </a:r>
            <a:br>
              <a:rPr lang="nl-BE"/>
            </a:br>
            <a:endParaRPr lang="nl-BE"/>
          </a:p>
        </p:txBody>
      </p:sp>
      <p:pic>
        <p:nvPicPr>
          <p:cNvPr id="17" name="Afbeelding 16" descr="Afbeelding met teken, tekening&#10;&#10;Automatisch gegenereerde beschrijving">
            <a:extLst>
              <a:ext uri="{FF2B5EF4-FFF2-40B4-BE49-F238E27FC236}">
                <a16:creationId xmlns:a16="http://schemas.microsoft.com/office/drawing/2014/main" id="{8771628E-80A2-4485-8EFC-02EA5B6564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247" y="146581"/>
            <a:ext cx="1185959" cy="1185959"/>
          </a:xfrm>
          <a:prstGeom prst="rect">
            <a:avLst/>
          </a:prstGeom>
        </p:spPr>
      </p:pic>
    </p:spTree>
    <p:extLst>
      <p:ext uri="{BB962C8B-B14F-4D97-AF65-F5344CB8AC3E}">
        <p14:creationId xmlns:p14="http://schemas.microsoft.com/office/powerpoint/2010/main" val="155189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23</a:t>
            </a:fld>
            <a:endParaRPr lang="nl-BE" sz="1100">
              <a:solidFill>
                <a:srgbClr val="105269"/>
              </a:solidFill>
            </a:endParaRPr>
          </a:p>
        </p:txBody>
      </p:sp>
      <p:sp>
        <p:nvSpPr>
          <p:cNvPr id="4" name="Titel 1">
            <a:extLst>
              <a:ext uri="{FF2B5EF4-FFF2-40B4-BE49-F238E27FC236}">
                <a16:creationId xmlns:a16="http://schemas.microsoft.com/office/drawing/2014/main" id="{F3395034-48CC-43EE-AF8E-7F098C39A03E}"/>
              </a:ext>
            </a:extLst>
          </p:cNvPr>
          <p:cNvSpPr>
            <a:spLocks noGrp="1"/>
          </p:cNvSpPr>
          <p:nvPr>
            <p:ph type="title"/>
          </p:nvPr>
        </p:nvSpPr>
        <p:spPr>
          <a:xfrm>
            <a:off x="539552" y="548680"/>
            <a:ext cx="8352928" cy="1080120"/>
          </a:xfrm>
        </p:spPr>
        <p:txBody>
          <a:bodyPr/>
          <a:lstStyle/>
          <a:p>
            <a:pPr algn="l"/>
            <a:r>
              <a:rPr lang="nl-BE"/>
              <a:t>III.2 &gt; Bestemming</a:t>
            </a:r>
            <a:br>
              <a:rPr lang="nl-BE"/>
            </a:br>
            <a:endParaRPr lang="nl-BE"/>
          </a:p>
        </p:txBody>
      </p:sp>
      <p:pic>
        <p:nvPicPr>
          <p:cNvPr id="7" name="Afbeelding 6">
            <a:extLst>
              <a:ext uri="{FF2B5EF4-FFF2-40B4-BE49-F238E27FC236}">
                <a16:creationId xmlns:a16="http://schemas.microsoft.com/office/drawing/2014/main" id="{EAC7CF8C-C58B-4EBA-9948-5D6A340E1BD4}"/>
              </a:ext>
            </a:extLst>
          </p:cNvPr>
          <p:cNvPicPr>
            <a:picLocks noChangeAspect="1"/>
          </p:cNvPicPr>
          <p:nvPr/>
        </p:nvPicPr>
        <p:blipFill rotWithShape="1">
          <a:blip r:embed="rId2"/>
          <a:srcRect l="4718" r="5577" b="31379"/>
          <a:stretch/>
        </p:blipFill>
        <p:spPr>
          <a:xfrm>
            <a:off x="4724801" y="1048526"/>
            <a:ext cx="4311931" cy="5565853"/>
          </a:xfrm>
          <a:prstGeom prst="rect">
            <a:avLst/>
          </a:prstGeom>
        </p:spPr>
      </p:pic>
      <p:grpSp>
        <p:nvGrpSpPr>
          <p:cNvPr id="8" name="Groep 7">
            <a:extLst>
              <a:ext uri="{FF2B5EF4-FFF2-40B4-BE49-F238E27FC236}">
                <a16:creationId xmlns:a16="http://schemas.microsoft.com/office/drawing/2014/main" id="{31E21E85-AF8A-4399-AE66-D1D507BB935F}"/>
              </a:ext>
            </a:extLst>
          </p:cNvPr>
          <p:cNvGrpSpPr/>
          <p:nvPr/>
        </p:nvGrpSpPr>
        <p:grpSpPr>
          <a:xfrm>
            <a:off x="260070" y="1164766"/>
            <a:ext cx="4311930" cy="5549822"/>
            <a:chOff x="351041" y="1209988"/>
            <a:chExt cx="4038999" cy="5440770"/>
          </a:xfrm>
        </p:grpSpPr>
        <p:pic>
          <p:nvPicPr>
            <p:cNvPr id="9" name="Afbeelding 8">
              <a:extLst>
                <a:ext uri="{FF2B5EF4-FFF2-40B4-BE49-F238E27FC236}">
                  <a16:creationId xmlns:a16="http://schemas.microsoft.com/office/drawing/2014/main" id="{5325EE0F-2D5D-4CE3-B1E1-F06DBC5467EC}"/>
                </a:ext>
              </a:extLst>
            </p:cNvPr>
            <p:cNvPicPr>
              <a:picLocks noChangeAspect="1"/>
            </p:cNvPicPr>
            <p:nvPr/>
          </p:nvPicPr>
          <p:blipFill>
            <a:blip r:embed="rId3"/>
            <a:stretch>
              <a:fillRect/>
            </a:stretch>
          </p:blipFill>
          <p:spPr>
            <a:xfrm>
              <a:off x="405822" y="4141530"/>
              <a:ext cx="3886330" cy="518726"/>
            </a:xfrm>
            <a:prstGeom prst="rect">
              <a:avLst/>
            </a:prstGeom>
          </p:spPr>
        </p:pic>
        <p:pic>
          <p:nvPicPr>
            <p:cNvPr id="10" name="Afbeelding 9" descr="Afbeelding met schermafbeelding&#10;&#10;Beschrijving is gegenereerd met zeer hoge betrouwbaarheid">
              <a:extLst>
                <a:ext uri="{FF2B5EF4-FFF2-40B4-BE49-F238E27FC236}">
                  <a16:creationId xmlns:a16="http://schemas.microsoft.com/office/drawing/2014/main" id="{B9046241-556E-47E9-9F57-0777684C0E5E}"/>
                </a:ext>
              </a:extLst>
            </p:cNvPr>
            <p:cNvPicPr>
              <a:picLocks noChangeAspect="1"/>
            </p:cNvPicPr>
            <p:nvPr/>
          </p:nvPicPr>
          <p:blipFill rotWithShape="1">
            <a:blip r:embed="rId4"/>
            <a:srcRect t="74888"/>
            <a:stretch/>
          </p:blipFill>
          <p:spPr>
            <a:xfrm>
              <a:off x="405825" y="5271008"/>
              <a:ext cx="3886328" cy="1379750"/>
            </a:xfrm>
            <a:prstGeom prst="rect">
              <a:avLst/>
            </a:prstGeom>
          </p:spPr>
        </p:pic>
        <p:sp>
          <p:nvSpPr>
            <p:cNvPr id="11" name="Tekstvak 10">
              <a:extLst>
                <a:ext uri="{FF2B5EF4-FFF2-40B4-BE49-F238E27FC236}">
                  <a16:creationId xmlns:a16="http://schemas.microsoft.com/office/drawing/2014/main" id="{FDB34558-C69A-43C4-8414-5D014863BFE4}"/>
                </a:ext>
              </a:extLst>
            </p:cNvPr>
            <p:cNvSpPr txBox="1"/>
            <p:nvPr/>
          </p:nvSpPr>
          <p:spPr>
            <a:xfrm>
              <a:off x="667627" y="4838987"/>
              <a:ext cx="3452535" cy="1015663"/>
            </a:xfrm>
            <a:prstGeom prst="rect">
              <a:avLst/>
            </a:prstGeom>
            <a:solidFill>
              <a:schemeClr val="bg1"/>
            </a:solidFill>
          </p:spPr>
          <p:txBody>
            <a:bodyPr wrap="square" rtlCol="0">
              <a:spAutoFit/>
            </a:bodyPr>
            <a:lstStyle/>
            <a:p>
              <a:r>
                <a:rPr lang="nl-BE" sz="500">
                  <a:latin typeface="FlandersArtSans-Light" panose="00000400000000000000" pitchFamily="2" charset="0"/>
                </a:rPr>
                <a:t>Het energielabel van deze eenheid is bepaald via een theoretische berekening op basis van de bestaande toestand van het gebouw en de huidige bestemming. Er wordt een veronderstelling gemaakt van het gebruikersgedrag. Dit betekent dat er geen rekening gehouden wordt met het werkelijk gedrag en het werkelijk energiegebruik van de (huidige) gebruikers. Het beste label is A+.</a:t>
              </a:r>
            </a:p>
            <a:p>
              <a:endParaRPr lang="nl-BE" sz="500">
                <a:latin typeface="FlandersArtSans-Light" panose="00000400000000000000" pitchFamily="2" charset="0"/>
              </a:endParaRPr>
            </a:p>
            <a:p>
              <a:r>
                <a:rPr lang="nl-BE" sz="500" b="1">
                  <a:latin typeface="FlandersArtSans-Light" panose="00000400000000000000" pitchFamily="2" charset="0"/>
                </a:rPr>
                <a:t>Verklaring van de energiedeskundige</a:t>
              </a:r>
            </a:p>
            <a:p>
              <a:r>
                <a:rPr lang="nl-BE" sz="500">
                  <a:latin typeface="FlandersArtSans-Light" panose="00000400000000000000" pitchFamily="2" charset="0"/>
                </a:rPr>
                <a:t>Ik bevestig dat elle gegevens op dit certificaat overeenstemmen met de door de Vlaamse overheid vastgelegde werkwijze. </a:t>
              </a:r>
            </a:p>
            <a:p>
              <a:endParaRPr lang="nl-BE" sz="500">
                <a:latin typeface="FlandersArtSans-Light" panose="00000400000000000000" pitchFamily="2" charset="0"/>
              </a:endParaRPr>
            </a:p>
            <a:p>
              <a:r>
                <a:rPr lang="nl-BE" sz="500">
                  <a:latin typeface="FlandersArtSans-Light" panose="00000400000000000000" pitchFamily="2" charset="0"/>
                </a:rPr>
                <a:t>Datum: 29/03/2019</a:t>
              </a:r>
            </a:p>
            <a:p>
              <a:endParaRPr lang="nl-BE" sz="500">
                <a:latin typeface="FlandersArtSans-Light" panose="00000400000000000000" pitchFamily="2" charset="0"/>
              </a:endParaRPr>
            </a:p>
            <a:p>
              <a:r>
                <a:rPr lang="nl-BE" sz="500">
                  <a:latin typeface="FlandersArtSans-Light" panose="00000400000000000000" pitchFamily="2" charset="0"/>
                </a:rPr>
                <a:t>Handtekening</a:t>
              </a:r>
            </a:p>
          </p:txBody>
        </p:sp>
        <p:pic>
          <p:nvPicPr>
            <p:cNvPr id="12" name="Afbeelding 11">
              <a:extLst>
                <a:ext uri="{FF2B5EF4-FFF2-40B4-BE49-F238E27FC236}">
                  <a16:creationId xmlns:a16="http://schemas.microsoft.com/office/drawing/2014/main" id="{EDD2B464-15B3-4CA8-91BA-C21F0A99D182}"/>
                </a:ext>
              </a:extLst>
            </p:cNvPr>
            <p:cNvPicPr>
              <a:picLocks noChangeAspect="1"/>
            </p:cNvPicPr>
            <p:nvPr/>
          </p:nvPicPr>
          <p:blipFill>
            <a:blip r:embed="rId5"/>
            <a:stretch>
              <a:fillRect/>
            </a:stretch>
          </p:blipFill>
          <p:spPr>
            <a:xfrm>
              <a:off x="351041" y="1209988"/>
              <a:ext cx="4038999" cy="2848012"/>
            </a:xfrm>
            <a:prstGeom prst="rect">
              <a:avLst/>
            </a:prstGeom>
          </p:spPr>
        </p:pic>
      </p:grpSp>
      <p:sp>
        <p:nvSpPr>
          <p:cNvPr id="13" name="Rechthoek 12">
            <a:extLst>
              <a:ext uri="{FF2B5EF4-FFF2-40B4-BE49-F238E27FC236}">
                <a16:creationId xmlns:a16="http://schemas.microsoft.com/office/drawing/2014/main" id="{BBCC9237-981C-4E1B-83C4-17FCB717BCFF}"/>
              </a:ext>
            </a:extLst>
          </p:cNvPr>
          <p:cNvSpPr/>
          <p:nvPr/>
        </p:nvSpPr>
        <p:spPr>
          <a:xfrm>
            <a:off x="4724800" y="4760674"/>
            <a:ext cx="4311696" cy="1953914"/>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a:p>
        </p:txBody>
      </p:sp>
      <p:sp>
        <p:nvSpPr>
          <p:cNvPr id="15" name="Rechthoek 14">
            <a:extLst>
              <a:ext uri="{FF2B5EF4-FFF2-40B4-BE49-F238E27FC236}">
                <a16:creationId xmlns:a16="http://schemas.microsoft.com/office/drawing/2014/main" id="{CCFECB60-A01A-45F1-A0DA-9650A7383350}"/>
              </a:ext>
            </a:extLst>
          </p:cNvPr>
          <p:cNvSpPr/>
          <p:nvPr/>
        </p:nvSpPr>
        <p:spPr>
          <a:xfrm>
            <a:off x="4724801" y="3931334"/>
            <a:ext cx="4311695" cy="390782"/>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a:p>
        </p:txBody>
      </p:sp>
      <p:sp>
        <p:nvSpPr>
          <p:cNvPr id="16" name="Rechthoek 15">
            <a:extLst>
              <a:ext uri="{FF2B5EF4-FFF2-40B4-BE49-F238E27FC236}">
                <a16:creationId xmlns:a16="http://schemas.microsoft.com/office/drawing/2014/main" id="{C7DCC911-9F8F-4EB0-90CD-2C2989402AD7}"/>
              </a:ext>
            </a:extLst>
          </p:cNvPr>
          <p:cNvSpPr/>
          <p:nvPr/>
        </p:nvSpPr>
        <p:spPr>
          <a:xfrm>
            <a:off x="315826" y="4156699"/>
            <a:ext cx="4186991" cy="691286"/>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a:p>
        </p:txBody>
      </p:sp>
      <p:pic>
        <p:nvPicPr>
          <p:cNvPr id="17" name="Afbeelding 16" descr="Afbeelding met teken, tekening&#10;&#10;Automatisch gegenereerde beschrijving">
            <a:extLst>
              <a:ext uri="{FF2B5EF4-FFF2-40B4-BE49-F238E27FC236}">
                <a16:creationId xmlns:a16="http://schemas.microsoft.com/office/drawing/2014/main" id="{8771628E-80A2-4485-8EFC-02EA5B6564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4247" y="146581"/>
            <a:ext cx="1185959" cy="1185959"/>
          </a:xfrm>
          <a:prstGeom prst="rect">
            <a:avLst/>
          </a:prstGeom>
        </p:spPr>
      </p:pic>
    </p:spTree>
    <p:extLst>
      <p:ext uri="{BB962C8B-B14F-4D97-AF65-F5344CB8AC3E}">
        <p14:creationId xmlns:p14="http://schemas.microsoft.com/office/powerpoint/2010/main" val="355124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9C0F3561-DD31-433B-A866-5640BC8E17BE}"/>
              </a:ext>
            </a:extLst>
          </p:cNvPr>
          <p:cNvSpPr>
            <a:spLocks noGrp="1"/>
          </p:cNvSpPr>
          <p:nvPr>
            <p:ph sz="half" idx="2"/>
          </p:nvPr>
        </p:nvSpPr>
        <p:spPr>
          <a:xfrm>
            <a:off x="539552" y="1209675"/>
            <a:ext cx="8352928" cy="4667597"/>
          </a:xfrm>
        </p:spPr>
        <p:txBody>
          <a:bodyPr>
            <a:normAutofit fontScale="85000" lnSpcReduction="20000"/>
          </a:bodyPr>
          <a:lstStyle/>
          <a:p>
            <a:pPr marL="0" indent="0">
              <a:lnSpc>
                <a:spcPct val="110000"/>
              </a:lnSpc>
              <a:buNone/>
            </a:pPr>
            <a:r>
              <a:rPr lang="nl-BE" sz="2600" dirty="0"/>
              <a:t>Een groot kantoor (&lt; 500 m²) beschikt ook over een keuken met eetzaal voor de personeelsleden en een fitnessruimte.</a:t>
            </a:r>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r>
              <a:rPr lang="nl-BE" sz="1800" dirty="0"/>
              <a:t> </a:t>
            </a:r>
          </a:p>
          <a:p>
            <a:pPr marL="0" indent="0">
              <a:buNone/>
            </a:pPr>
            <a:endParaRPr lang="nl-BE" sz="1800" dirty="0"/>
          </a:p>
          <a:p>
            <a:pPr marL="0" indent="0">
              <a:lnSpc>
                <a:spcPct val="110000"/>
              </a:lnSpc>
              <a:buNone/>
            </a:pPr>
            <a:r>
              <a:rPr lang="nl-BE" sz="2600" dirty="0"/>
              <a:t>Wat gaat de energiedeskundige als hoofdbestemming aanduiden?</a:t>
            </a:r>
          </a:p>
          <a:p>
            <a:pPr marL="0" indent="0">
              <a:lnSpc>
                <a:spcPct val="110000"/>
              </a:lnSpc>
              <a:buNone/>
            </a:pPr>
            <a:r>
              <a:rPr lang="nl-BE" sz="2600" dirty="0">
                <a:solidFill>
                  <a:srgbClr val="FF0000"/>
                </a:solidFill>
              </a:rPr>
              <a:t>Oplossing: ‘kantoor’ en niet ‘horeca’.</a:t>
            </a:r>
          </a:p>
          <a:p>
            <a:pPr marL="0" indent="0">
              <a:buNone/>
            </a:pPr>
            <a:endParaRPr lang="nl-BE" sz="2000" dirty="0"/>
          </a:p>
        </p:txBody>
      </p:sp>
      <p:sp>
        <p:nvSpPr>
          <p:cNvPr id="4" name="datum en dianummer">
            <a:extLst>
              <a:ext uri="{FF2B5EF4-FFF2-40B4-BE49-F238E27FC236}">
                <a16:creationId xmlns:a16="http://schemas.microsoft.com/office/drawing/2014/main" id="{3DC06A0F-A2F6-41CD-B7A0-3AB75ABEC387}"/>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24</a:t>
            </a:fld>
            <a:endParaRPr lang="nl-BE" sz="1100">
              <a:solidFill>
                <a:srgbClr val="105269"/>
              </a:solidFill>
            </a:endParaRPr>
          </a:p>
        </p:txBody>
      </p:sp>
      <p:pic>
        <p:nvPicPr>
          <p:cNvPr id="5" name="Picture 4" descr="collega's, computer, coworking">
            <a:extLst>
              <a:ext uri="{FF2B5EF4-FFF2-40B4-BE49-F238E27FC236}">
                <a16:creationId xmlns:a16="http://schemas.microsoft.com/office/drawing/2014/main" id="{FC8E4A88-4CAB-4BD5-933E-2380B3CD52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577" y="1948852"/>
            <a:ext cx="4414473" cy="29429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spraak, afstandswerk, apple laptop">
            <a:extLst>
              <a:ext uri="{FF2B5EF4-FFF2-40B4-BE49-F238E27FC236}">
                <a16:creationId xmlns:a16="http://schemas.microsoft.com/office/drawing/2014/main" id="{07071646-B84F-4949-96B3-2C4DBBD73D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952835"/>
            <a:ext cx="4428494" cy="29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2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496944" cy="4248472"/>
          </a:xfrm>
        </p:spPr>
        <p:txBody>
          <a:bodyPr/>
          <a:lstStyle/>
          <a:p>
            <a:r>
              <a:rPr lang="nl-BE" dirty="0"/>
              <a:t>(Niet-) residentiële ruimten aanwezig</a:t>
            </a:r>
          </a:p>
          <a:p>
            <a:pPr lvl="1"/>
            <a:r>
              <a:rPr lang="nl-NL" dirty="0"/>
              <a:t>Bij een EPC van een residentiële eenheid wordt aangeduid of er niet-residentiële ruimten aanwezig zijn in de eenheid </a:t>
            </a:r>
          </a:p>
          <a:p>
            <a:pPr lvl="2"/>
            <a:r>
              <a:rPr lang="nl-NL" dirty="0"/>
              <a:t>Vb. een praktijkruimte (die geen eenheid) is in een woning</a:t>
            </a:r>
          </a:p>
          <a:p>
            <a:pPr lvl="1"/>
            <a:r>
              <a:rPr lang="nl-NL" dirty="0"/>
              <a:t>Bij een EPC van een kleine niet-residentiële eenheid wordt aangeduid of er residentiële ruimten aanwezig zijn in de eenheid</a:t>
            </a:r>
          </a:p>
          <a:p>
            <a:pPr lvl="2"/>
            <a:r>
              <a:rPr lang="nl-NL" dirty="0"/>
              <a:t>Vb. een slaapkamer in een dierenkliniek</a:t>
            </a:r>
            <a:endParaRPr lang="nl-BE" dirty="0"/>
          </a:p>
          <a:p>
            <a:pPr marL="0" indent="0">
              <a:buNone/>
            </a:pPr>
            <a:endParaRPr lang="nl-BE" dirty="0">
              <a:solidFill>
                <a:schemeClr val="accent4"/>
              </a:solidFill>
            </a:endParaRPr>
          </a:p>
          <a:p>
            <a:pPr marL="576000" lvl="2" indent="0">
              <a:buNone/>
            </a:pPr>
            <a:endParaRPr lang="nl-BE" b="1" dirty="0">
              <a:solidFill>
                <a:schemeClr val="accent4"/>
              </a:solidFill>
            </a:endParaRPr>
          </a:p>
          <a:p>
            <a:pPr marL="0" indent="0">
              <a:buNone/>
            </a:pP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25</a:t>
            </a:fld>
            <a:endParaRPr lang="nl-BE" sz="1100">
              <a:solidFill>
                <a:srgbClr val="105269"/>
              </a:solidFill>
            </a:endParaRPr>
          </a:p>
        </p:txBody>
      </p:sp>
      <p:sp>
        <p:nvSpPr>
          <p:cNvPr id="4" name="Titel 1">
            <a:extLst>
              <a:ext uri="{FF2B5EF4-FFF2-40B4-BE49-F238E27FC236}">
                <a16:creationId xmlns:a16="http://schemas.microsoft.com/office/drawing/2014/main" id="{F3395034-48CC-43EE-AF8E-7F098C39A03E}"/>
              </a:ext>
            </a:extLst>
          </p:cNvPr>
          <p:cNvSpPr>
            <a:spLocks noGrp="1"/>
          </p:cNvSpPr>
          <p:nvPr>
            <p:ph type="title"/>
          </p:nvPr>
        </p:nvSpPr>
        <p:spPr>
          <a:xfrm>
            <a:off x="539552" y="548680"/>
            <a:ext cx="8352928" cy="1080120"/>
          </a:xfrm>
        </p:spPr>
        <p:txBody>
          <a:bodyPr/>
          <a:lstStyle/>
          <a:p>
            <a:pPr algn="l"/>
            <a:r>
              <a:rPr lang="nl-BE"/>
              <a:t>III.2 &gt; Bestemming</a:t>
            </a:r>
            <a:br>
              <a:rPr lang="nl-BE"/>
            </a:br>
            <a:endParaRPr lang="nl-BE"/>
          </a:p>
        </p:txBody>
      </p:sp>
      <p:pic>
        <p:nvPicPr>
          <p:cNvPr id="5" name="Tijdelijke aanduiding voor inhoud 6">
            <a:extLst>
              <a:ext uri="{FF2B5EF4-FFF2-40B4-BE49-F238E27FC236}">
                <a16:creationId xmlns:a16="http://schemas.microsoft.com/office/drawing/2014/main" id="{EEB6051B-4C39-4FCB-B014-CF5E8F986A0E}"/>
              </a:ext>
            </a:extLst>
          </p:cNvPr>
          <p:cNvPicPr>
            <a:picLocks/>
          </p:cNvPicPr>
          <p:nvPr/>
        </p:nvPicPr>
        <p:blipFill rotWithShape="1">
          <a:blip r:embed="rId2"/>
          <a:srcRect t="25921" r="60598" b="55245"/>
          <a:stretch/>
        </p:blipFill>
        <p:spPr>
          <a:xfrm>
            <a:off x="1575849" y="4330453"/>
            <a:ext cx="5185170" cy="1797494"/>
          </a:xfrm>
          <a:prstGeom prst="rect">
            <a:avLst/>
          </a:prstGeom>
          <a:noFill/>
        </p:spPr>
      </p:pic>
      <p:sp>
        <p:nvSpPr>
          <p:cNvPr id="6" name="Rechthoek 5">
            <a:extLst>
              <a:ext uri="{FF2B5EF4-FFF2-40B4-BE49-F238E27FC236}">
                <a16:creationId xmlns:a16="http://schemas.microsoft.com/office/drawing/2014/main" id="{B184FF14-6133-41DE-9E3E-5FC1D8EF01F9}"/>
              </a:ext>
            </a:extLst>
          </p:cNvPr>
          <p:cNvSpPr/>
          <p:nvPr/>
        </p:nvSpPr>
        <p:spPr>
          <a:xfrm>
            <a:off x="2372698" y="5010347"/>
            <a:ext cx="4212830" cy="2863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8081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53778"/>
            <a:ext cx="8352928" cy="4727550"/>
          </a:xfrm>
        </p:spPr>
        <p:txBody>
          <a:bodyPr/>
          <a:lstStyle/>
          <a:p>
            <a:r>
              <a:rPr lang="nl-BE" dirty="0"/>
              <a:t>Mogelijke type bebouwingen bij eenheden</a:t>
            </a:r>
          </a:p>
          <a:p>
            <a:pPr lvl="1"/>
            <a:r>
              <a:rPr lang="nl-BE" dirty="0"/>
              <a:t>Open bebouwing</a:t>
            </a:r>
          </a:p>
          <a:p>
            <a:pPr lvl="2"/>
            <a:r>
              <a:rPr lang="nl-BE" dirty="0"/>
              <a:t>Alleenstaande eenheid</a:t>
            </a:r>
          </a:p>
          <a:p>
            <a:pPr lvl="1"/>
            <a:r>
              <a:rPr lang="nl-BE" dirty="0"/>
              <a:t>Halfopen bebouwing</a:t>
            </a:r>
          </a:p>
          <a:p>
            <a:pPr lvl="2"/>
            <a:r>
              <a:rPr lang="nl-BE" dirty="0"/>
              <a:t>Driegevelwoning of niet-residentiële eenheid</a:t>
            </a:r>
          </a:p>
          <a:p>
            <a:pPr lvl="1"/>
            <a:r>
              <a:rPr lang="nl-BE" dirty="0"/>
              <a:t>Gesloten bebouwing</a:t>
            </a:r>
          </a:p>
          <a:p>
            <a:pPr lvl="2"/>
            <a:r>
              <a:rPr lang="nl-BE" dirty="0"/>
              <a:t>Rijwoning</a:t>
            </a:r>
          </a:p>
          <a:p>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26</a:t>
            </a:fld>
            <a:endParaRPr lang="nl-BE" sz="1100">
              <a:solidFill>
                <a:srgbClr val="105269"/>
              </a:solidFill>
            </a:endParaRPr>
          </a:p>
        </p:txBody>
      </p:sp>
      <p:sp>
        <p:nvSpPr>
          <p:cNvPr id="8" name="Titel 7">
            <a:extLst>
              <a:ext uri="{FF2B5EF4-FFF2-40B4-BE49-F238E27FC236}">
                <a16:creationId xmlns:a16="http://schemas.microsoft.com/office/drawing/2014/main" id="{E50C32CF-32CF-45DA-A638-A018DF366242}"/>
              </a:ext>
            </a:extLst>
          </p:cNvPr>
          <p:cNvSpPr>
            <a:spLocks noGrp="1"/>
          </p:cNvSpPr>
          <p:nvPr>
            <p:ph type="title"/>
          </p:nvPr>
        </p:nvSpPr>
        <p:spPr/>
        <p:txBody>
          <a:bodyPr/>
          <a:lstStyle/>
          <a:p>
            <a:pPr algn="l"/>
            <a:r>
              <a:rPr lang="nl-BE"/>
              <a:t>II.2 &gt; Type bebouwing</a:t>
            </a:r>
          </a:p>
        </p:txBody>
      </p:sp>
      <p:pic>
        <p:nvPicPr>
          <p:cNvPr id="5" name="Afbeelding 4">
            <a:extLst>
              <a:ext uri="{FF2B5EF4-FFF2-40B4-BE49-F238E27FC236}">
                <a16:creationId xmlns:a16="http://schemas.microsoft.com/office/drawing/2014/main" id="{C1B506AE-A8D9-4F0C-85D8-725F68855025}"/>
              </a:ext>
            </a:extLst>
          </p:cNvPr>
          <p:cNvPicPr>
            <a:picLocks noChangeAspect="1"/>
          </p:cNvPicPr>
          <p:nvPr/>
        </p:nvPicPr>
        <p:blipFill rotWithShape="1">
          <a:blip r:embed="rId2"/>
          <a:srcRect l="-1" r="20118"/>
          <a:stretch/>
        </p:blipFill>
        <p:spPr>
          <a:xfrm>
            <a:off x="6372466" y="398762"/>
            <a:ext cx="2664030" cy="1897763"/>
          </a:xfrm>
          <a:prstGeom prst="rect">
            <a:avLst/>
          </a:prstGeom>
        </p:spPr>
      </p:pic>
      <p:pic>
        <p:nvPicPr>
          <p:cNvPr id="6" name="Afbeelding 5">
            <a:extLst>
              <a:ext uri="{FF2B5EF4-FFF2-40B4-BE49-F238E27FC236}">
                <a16:creationId xmlns:a16="http://schemas.microsoft.com/office/drawing/2014/main" id="{869A4AF7-BCE2-449E-86D6-E4CFC72B5A73}"/>
              </a:ext>
            </a:extLst>
          </p:cNvPr>
          <p:cNvPicPr>
            <a:picLocks noChangeAspect="1"/>
          </p:cNvPicPr>
          <p:nvPr/>
        </p:nvPicPr>
        <p:blipFill>
          <a:blip r:embed="rId3"/>
          <a:stretch>
            <a:fillRect/>
          </a:stretch>
        </p:blipFill>
        <p:spPr>
          <a:xfrm>
            <a:off x="6363222" y="2385748"/>
            <a:ext cx="2673274" cy="1897763"/>
          </a:xfrm>
          <a:prstGeom prst="rect">
            <a:avLst/>
          </a:prstGeom>
        </p:spPr>
      </p:pic>
      <p:pic>
        <p:nvPicPr>
          <p:cNvPr id="7" name="Afbeelding 6">
            <a:extLst>
              <a:ext uri="{FF2B5EF4-FFF2-40B4-BE49-F238E27FC236}">
                <a16:creationId xmlns:a16="http://schemas.microsoft.com/office/drawing/2014/main" id="{E8328815-5760-448D-AA04-C99ADCA42213}"/>
              </a:ext>
            </a:extLst>
          </p:cNvPr>
          <p:cNvPicPr>
            <a:picLocks noChangeAspect="1"/>
          </p:cNvPicPr>
          <p:nvPr/>
        </p:nvPicPr>
        <p:blipFill rotWithShape="1">
          <a:blip r:embed="rId4"/>
          <a:srcRect r="12882"/>
          <a:stretch/>
        </p:blipFill>
        <p:spPr>
          <a:xfrm>
            <a:off x="6375748" y="4383538"/>
            <a:ext cx="2673274" cy="1897763"/>
          </a:xfrm>
          <a:prstGeom prst="rect">
            <a:avLst/>
          </a:prstGeom>
        </p:spPr>
      </p:pic>
    </p:spTree>
    <p:extLst>
      <p:ext uri="{BB962C8B-B14F-4D97-AF65-F5344CB8AC3E}">
        <p14:creationId xmlns:p14="http://schemas.microsoft.com/office/powerpoint/2010/main" val="3422120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5256584"/>
          </a:xfrm>
        </p:spPr>
        <p:txBody>
          <a:bodyPr anchor="t"/>
          <a:lstStyle/>
          <a:p>
            <a:r>
              <a:rPr lang="nl-BE" dirty="0"/>
              <a:t>Aantal wachtgevels bij eenheden aanduiden</a:t>
            </a:r>
          </a:p>
          <a:p>
            <a:pPr lvl="1"/>
            <a:r>
              <a:rPr lang="nl-BE" dirty="0"/>
              <a:t>één of meer (zij)gevels op de perceelsgrens</a:t>
            </a:r>
          </a:p>
          <a:p>
            <a:pPr marL="575945" lvl="1" indent="-287655"/>
            <a:r>
              <a:rPr lang="nl-BE" dirty="0">
                <a:latin typeface="Calibri"/>
                <a:cs typeface="Calibri"/>
              </a:rPr>
              <a:t>Mogelijkheden: 0, 1, 2 en 3</a:t>
            </a:r>
          </a:p>
          <a:p>
            <a:pPr marL="575945" lvl="1" indent="-287655"/>
            <a:r>
              <a:rPr lang="nl-BE" dirty="0">
                <a:latin typeface="Calibri"/>
                <a:cs typeface="Calibri"/>
              </a:rPr>
              <a:t>Enkel voor gevels gelegen op de perceelsgrens</a:t>
            </a:r>
          </a:p>
          <a:p>
            <a:pPr marL="863600" lvl="2" indent="-287655"/>
            <a:r>
              <a:rPr lang="nl-BE" dirty="0"/>
              <a:t>Maar waar het aanpalende volume nog niet is gerealiseerd</a:t>
            </a:r>
            <a:endParaRPr lang="nl-BE" dirty="0">
              <a:cs typeface="Calibri" panose="020F0502020204030204" pitchFamily="34" charset="0"/>
            </a:endParaRPr>
          </a:p>
          <a:p>
            <a:pPr marL="863600" lvl="2" indent="-287655"/>
            <a:r>
              <a:rPr lang="nl-BE" dirty="0"/>
              <a:t>Wat indien gedeeltelijk tegen aangebouwd is?</a:t>
            </a:r>
            <a:endParaRPr lang="nl-BE" dirty="0">
              <a:cs typeface="Calibri" panose="020F0502020204030204" pitchFamily="34" charset="0"/>
            </a:endParaRPr>
          </a:p>
          <a:p>
            <a:pPr marL="1151890" lvl="3" indent="-287655"/>
            <a:r>
              <a:rPr lang="nl-BE" dirty="0"/>
              <a:t>Als minder dan 50% aangebouwd </a:t>
            </a:r>
            <a:r>
              <a:rPr lang="nl-BE" dirty="0">
                <a:cs typeface="Calibri" panose="020F0502020204030204" pitchFamily="34" charset="0"/>
              </a:rPr>
              <a:t>→</a:t>
            </a:r>
            <a:r>
              <a:rPr lang="nl-BE" dirty="0"/>
              <a:t> wachtgevel </a:t>
            </a: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27</a:t>
            </a:fld>
            <a:endParaRPr lang="nl-BE" sz="1100">
              <a:solidFill>
                <a:srgbClr val="105269"/>
              </a:solidFill>
            </a:endParaRPr>
          </a:p>
        </p:txBody>
      </p:sp>
      <p:sp>
        <p:nvSpPr>
          <p:cNvPr id="8" name="Titel 1">
            <a:extLst>
              <a:ext uri="{FF2B5EF4-FFF2-40B4-BE49-F238E27FC236}">
                <a16:creationId xmlns:a16="http://schemas.microsoft.com/office/drawing/2014/main" id="{CBB65554-A3D2-411C-A8FB-2336B2287B2E}"/>
              </a:ext>
            </a:extLst>
          </p:cNvPr>
          <p:cNvSpPr>
            <a:spLocks noGrp="1"/>
          </p:cNvSpPr>
          <p:nvPr>
            <p:ph type="title"/>
          </p:nvPr>
        </p:nvSpPr>
        <p:spPr>
          <a:xfrm>
            <a:off x="539552" y="548680"/>
            <a:ext cx="8352928" cy="1080120"/>
          </a:xfrm>
        </p:spPr>
        <p:txBody>
          <a:bodyPr/>
          <a:lstStyle/>
          <a:p>
            <a:pPr algn="l"/>
            <a:r>
              <a:rPr lang="nl-BE"/>
              <a:t>III.2 &gt; Aantal wachtgevels</a:t>
            </a:r>
          </a:p>
        </p:txBody>
      </p:sp>
    </p:spTree>
    <p:extLst>
      <p:ext uri="{BB962C8B-B14F-4D97-AF65-F5344CB8AC3E}">
        <p14:creationId xmlns:p14="http://schemas.microsoft.com/office/powerpoint/2010/main" val="2565220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9C0F3561-DD31-433B-A866-5640BC8E17BE}"/>
              </a:ext>
            </a:extLst>
          </p:cNvPr>
          <p:cNvSpPr>
            <a:spLocks noGrp="1"/>
          </p:cNvSpPr>
          <p:nvPr>
            <p:ph sz="half" idx="2"/>
          </p:nvPr>
        </p:nvSpPr>
        <p:spPr>
          <a:xfrm>
            <a:off x="539552" y="1209675"/>
            <a:ext cx="8352928" cy="4915552"/>
          </a:xfrm>
        </p:spPr>
        <p:txBody>
          <a:bodyPr>
            <a:normAutofit fontScale="92500" lnSpcReduction="10000"/>
          </a:bodyPr>
          <a:lstStyle/>
          <a:p>
            <a:pPr marL="0" indent="0">
              <a:lnSpc>
                <a:spcPct val="110000"/>
              </a:lnSpc>
              <a:buNone/>
            </a:pPr>
            <a:r>
              <a:rPr lang="nl-BE" sz="2600"/>
              <a:t>Woning met 2 gevels op de perceelsgrens, tegen één van de gevels werd (nog) niet aangebouwd. </a:t>
            </a:r>
          </a:p>
          <a:p>
            <a:pPr marL="0" indent="0">
              <a:lnSpc>
                <a:spcPct val="110000"/>
              </a:lnSpc>
              <a:buNone/>
            </a:pPr>
            <a:r>
              <a:rPr lang="nl-BE" sz="2600"/>
              <a:t>Welke type bebouwing? </a:t>
            </a:r>
          </a:p>
          <a:p>
            <a:pPr marL="0" indent="0">
              <a:lnSpc>
                <a:spcPct val="110000"/>
              </a:lnSpc>
              <a:buNone/>
            </a:pPr>
            <a:r>
              <a:rPr lang="nl-BE" sz="2600"/>
              <a:t>Hoeveel wachtgevels?</a:t>
            </a:r>
          </a:p>
          <a:p>
            <a:pPr marL="0" indent="0">
              <a:lnSpc>
                <a:spcPct val="110000"/>
              </a:lnSpc>
              <a:buNone/>
            </a:pPr>
            <a:endParaRPr lang="nl-BE" sz="2600"/>
          </a:p>
          <a:p>
            <a:pPr marL="0" indent="0">
              <a:lnSpc>
                <a:spcPct val="110000"/>
              </a:lnSpc>
              <a:buNone/>
            </a:pPr>
            <a:endParaRPr lang="nl-BE" sz="2600"/>
          </a:p>
          <a:p>
            <a:pPr marL="0" indent="0">
              <a:lnSpc>
                <a:spcPct val="110000"/>
              </a:lnSpc>
              <a:buNone/>
            </a:pPr>
            <a:endParaRPr lang="nl-BE" sz="2600"/>
          </a:p>
          <a:p>
            <a:pPr marL="0" indent="0">
              <a:lnSpc>
                <a:spcPct val="110000"/>
              </a:lnSpc>
              <a:buNone/>
            </a:pPr>
            <a:endParaRPr lang="nl-BE" sz="2600"/>
          </a:p>
          <a:p>
            <a:pPr marL="0" indent="0">
              <a:lnSpc>
                <a:spcPct val="110000"/>
              </a:lnSpc>
              <a:buNone/>
            </a:pPr>
            <a:endParaRPr lang="nl-BE" sz="2600"/>
          </a:p>
          <a:p>
            <a:pPr marL="0" indent="0">
              <a:lnSpc>
                <a:spcPct val="110000"/>
              </a:lnSpc>
              <a:buNone/>
            </a:pPr>
            <a:endParaRPr lang="nl-BE" sz="2600"/>
          </a:p>
          <a:p>
            <a:pPr marL="0" indent="0">
              <a:lnSpc>
                <a:spcPct val="110000"/>
              </a:lnSpc>
              <a:buNone/>
            </a:pPr>
            <a:endParaRPr lang="nl-BE" sz="2600"/>
          </a:p>
          <a:p>
            <a:pPr marL="0" indent="0">
              <a:lnSpc>
                <a:spcPct val="110000"/>
              </a:lnSpc>
              <a:buNone/>
            </a:pPr>
            <a:r>
              <a:rPr lang="nl-BE" sz="2600">
                <a:solidFill>
                  <a:srgbClr val="FF0000"/>
                </a:solidFill>
              </a:rPr>
              <a:t>Oplossing: een gesloten bebouwing met 1 wachtgevel</a:t>
            </a:r>
            <a:endParaRPr lang="nl-BE" sz="2000">
              <a:solidFill>
                <a:srgbClr val="FF0000"/>
              </a:solidFill>
            </a:endParaRPr>
          </a:p>
        </p:txBody>
      </p:sp>
      <p:sp>
        <p:nvSpPr>
          <p:cNvPr id="4" name="datum en dianummer">
            <a:extLst>
              <a:ext uri="{FF2B5EF4-FFF2-40B4-BE49-F238E27FC236}">
                <a16:creationId xmlns:a16="http://schemas.microsoft.com/office/drawing/2014/main" id="{3DC06A0F-A2F6-41CD-B7A0-3AB75ABEC387}"/>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28</a:t>
            </a:fld>
            <a:endParaRPr lang="nl-BE" sz="1100">
              <a:solidFill>
                <a:srgbClr val="105269"/>
              </a:solidFill>
            </a:endParaRPr>
          </a:p>
        </p:txBody>
      </p:sp>
      <p:pic>
        <p:nvPicPr>
          <p:cNvPr id="3" name="Afbeelding 2" descr="Afbeelding met buiten, gebouw, weg, straat&#10;&#10;Automatisch gegenereerde beschrijving">
            <a:extLst>
              <a:ext uri="{FF2B5EF4-FFF2-40B4-BE49-F238E27FC236}">
                <a16:creationId xmlns:a16="http://schemas.microsoft.com/office/drawing/2014/main" id="{2940EE4F-4DFC-41A8-9900-B60CB319A4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67" t="4493" r="2474" b="2358"/>
          <a:stretch/>
        </p:blipFill>
        <p:spPr>
          <a:xfrm>
            <a:off x="4317476" y="2126825"/>
            <a:ext cx="4032448" cy="3410065"/>
          </a:xfrm>
          <a:prstGeom prst="rect">
            <a:avLst/>
          </a:prstGeom>
        </p:spPr>
      </p:pic>
    </p:spTree>
    <p:extLst>
      <p:ext uri="{BB962C8B-B14F-4D97-AF65-F5344CB8AC3E}">
        <p14:creationId xmlns:p14="http://schemas.microsoft.com/office/powerpoint/2010/main" val="32641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Foto van de voorgevel (straatzijde) van eenheid of (woon)gebouw</a:t>
            </a:r>
          </a:p>
          <a:p>
            <a:pPr lvl="1"/>
            <a:r>
              <a:rPr lang="nl-BE"/>
              <a:t>Op te laden bestanden </a:t>
            </a:r>
            <a:r>
              <a:rPr lang="nl-BE">
                <a:cs typeface="Calibri" panose="020F0502020204030204" pitchFamily="34" charset="0"/>
              </a:rPr>
              <a:t>→ </a:t>
            </a:r>
            <a:r>
              <a:rPr lang="nl-BE"/>
              <a:t>.jpg/.</a:t>
            </a:r>
            <a:r>
              <a:rPr lang="nl-BE" err="1"/>
              <a:t>jpeg</a:t>
            </a:r>
            <a:r>
              <a:rPr lang="nl-BE"/>
              <a:t>/.</a:t>
            </a:r>
            <a:r>
              <a:rPr lang="nl-BE" err="1"/>
              <a:t>png</a:t>
            </a:r>
            <a:r>
              <a:rPr lang="nl-BE"/>
              <a:t>/.gif</a:t>
            </a:r>
          </a:p>
          <a:p>
            <a:pPr lvl="1"/>
            <a:endParaRPr lang="nl-BE"/>
          </a:p>
          <a:p>
            <a:pPr lvl="1"/>
            <a:endParaRPr lang="nl-BE"/>
          </a:p>
          <a:p>
            <a:pPr lvl="1"/>
            <a:endParaRPr lang="nl-BE"/>
          </a:p>
          <a:p>
            <a:pPr lvl="1"/>
            <a:endParaRPr lang="nl-BE"/>
          </a:p>
          <a:p>
            <a:pPr marL="288000" lvl="1" indent="0">
              <a:buNone/>
            </a:pPr>
            <a:endParaRPr lang="nl-BE"/>
          </a:p>
          <a:p>
            <a:endParaRPr lang="nl-BE"/>
          </a:p>
          <a:p>
            <a:endParaRPr lang="nl-BE"/>
          </a:p>
          <a:p>
            <a:pPr lvl="1"/>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29</a:t>
            </a:fld>
            <a:endParaRPr lang="nl-BE" sz="1100">
              <a:solidFill>
                <a:srgbClr val="105269"/>
              </a:solidFill>
            </a:endParaRPr>
          </a:p>
        </p:txBody>
      </p:sp>
      <p:pic>
        <p:nvPicPr>
          <p:cNvPr id="8" name="Afbeelding 7">
            <a:extLst>
              <a:ext uri="{FF2B5EF4-FFF2-40B4-BE49-F238E27FC236}">
                <a16:creationId xmlns:a16="http://schemas.microsoft.com/office/drawing/2014/main" id="{B3D11980-3E62-4E4C-9361-E7179359C6C3}"/>
              </a:ext>
            </a:extLst>
          </p:cNvPr>
          <p:cNvPicPr>
            <a:picLocks noChangeAspect="1"/>
          </p:cNvPicPr>
          <p:nvPr/>
        </p:nvPicPr>
        <p:blipFill rotWithShape="1">
          <a:blip r:embed="rId2">
            <a:extLst>
              <a:ext uri="{28A0092B-C50C-407E-A947-70E740481C1C}">
                <a14:useLocalDpi xmlns:a14="http://schemas.microsoft.com/office/drawing/2010/main" val="0"/>
              </a:ext>
            </a:extLst>
          </a:blip>
          <a:srcRect t="41485" b="31812"/>
          <a:stretch/>
        </p:blipFill>
        <p:spPr>
          <a:xfrm>
            <a:off x="869660" y="2845095"/>
            <a:ext cx="8112890" cy="1079500"/>
          </a:xfrm>
          <a:prstGeom prst="rect">
            <a:avLst/>
          </a:prstGeom>
        </p:spPr>
      </p:pic>
      <p:sp>
        <p:nvSpPr>
          <p:cNvPr id="9" name="Rechthoek 8">
            <a:extLst>
              <a:ext uri="{FF2B5EF4-FFF2-40B4-BE49-F238E27FC236}">
                <a16:creationId xmlns:a16="http://schemas.microsoft.com/office/drawing/2014/main" id="{D597C700-179C-4A04-8ADF-32B34F085839}"/>
              </a:ext>
            </a:extLst>
          </p:cNvPr>
          <p:cNvSpPr/>
          <p:nvPr/>
        </p:nvSpPr>
        <p:spPr>
          <a:xfrm>
            <a:off x="4950103" y="3024805"/>
            <a:ext cx="3312368" cy="8284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a:extLst>
              <a:ext uri="{FF2B5EF4-FFF2-40B4-BE49-F238E27FC236}">
                <a16:creationId xmlns:a16="http://schemas.microsoft.com/office/drawing/2014/main" id="{317371D2-4FA8-4C5E-8E78-D9A8F96E2EA7}"/>
              </a:ext>
            </a:extLst>
          </p:cNvPr>
          <p:cNvSpPr>
            <a:spLocks noGrp="1"/>
          </p:cNvSpPr>
          <p:nvPr>
            <p:ph type="title"/>
          </p:nvPr>
        </p:nvSpPr>
        <p:spPr>
          <a:xfrm>
            <a:off x="539750" y="549275"/>
            <a:ext cx="8353425" cy="1079500"/>
          </a:xfrm>
        </p:spPr>
        <p:txBody>
          <a:bodyPr/>
          <a:lstStyle/>
          <a:p>
            <a:pPr algn="l"/>
            <a:r>
              <a:rPr lang="nl-BE" dirty="0"/>
              <a:t>III.2 &gt; Foto voorgevel</a:t>
            </a:r>
          </a:p>
        </p:txBody>
      </p:sp>
    </p:spTree>
    <p:extLst>
      <p:ext uri="{BB962C8B-B14F-4D97-AF65-F5344CB8AC3E}">
        <p14:creationId xmlns:p14="http://schemas.microsoft.com/office/powerpoint/2010/main" val="174288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nl-BE"/>
              <a:t>Tabblad algemeen</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a:t>
            </a:fld>
            <a:endParaRPr lang="nl-BE" sz="1100">
              <a:solidFill>
                <a:srgbClr val="105269"/>
              </a:solidFill>
            </a:endParaRPr>
          </a:p>
        </p:txBody>
      </p:sp>
      <p:pic>
        <p:nvPicPr>
          <p:cNvPr id="8" name="Afbeelding 7">
            <a:extLst>
              <a:ext uri="{FF2B5EF4-FFF2-40B4-BE49-F238E27FC236}">
                <a16:creationId xmlns:a16="http://schemas.microsoft.com/office/drawing/2014/main" id="{2B9D2989-01F7-4108-B91B-17A06EE4E885}"/>
              </a:ext>
            </a:extLst>
          </p:cNvPr>
          <p:cNvPicPr>
            <a:picLocks noChangeAspect="1"/>
          </p:cNvPicPr>
          <p:nvPr/>
        </p:nvPicPr>
        <p:blipFill>
          <a:blip r:embed="rId2"/>
          <a:stretch>
            <a:fillRect/>
          </a:stretch>
        </p:blipFill>
        <p:spPr>
          <a:xfrm>
            <a:off x="162000" y="1213018"/>
            <a:ext cx="8820000" cy="5096302"/>
          </a:xfrm>
          <a:prstGeom prst="rect">
            <a:avLst/>
          </a:prstGeom>
        </p:spPr>
      </p:pic>
    </p:spTree>
    <p:extLst>
      <p:ext uri="{BB962C8B-B14F-4D97-AF65-F5344CB8AC3E}">
        <p14:creationId xmlns:p14="http://schemas.microsoft.com/office/powerpoint/2010/main" val="2197121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565003"/>
            <a:ext cx="8352928" cy="4248472"/>
          </a:xfrm>
        </p:spPr>
        <p:txBody>
          <a:bodyPr/>
          <a:lstStyle/>
          <a:p>
            <a:r>
              <a:rPr lang="nl-BE" dirty="0"/>
              <a:t>Schets van het beschermde volume van het appartementsgebouw</a:t>
            </a:r>
          </a:p>
          <a:p>
            <a:pPr lvl="1"/>
            <a:r>
              <a:rPr lang="nl-BE" dirty="0"/>
              <a:t>Enkel bij EPC GD</a:t>
            </a:r>
          </a:p>
          <a:p>
            <a:pPr lvl="1"/>
            <a:r>
              <a:rPr lang="nl-BE" dirty="0"/>
              <a:t>Op te laden bestanden </a:t>
            </a:r>
            <a:r>
              <a:rPr lang="nl-BE" dirty="0">
                <a:cs typeface="Calibri" panose="020F0502020204030204" pitchFamily="34" charset="0"/>
              </a:rPr>
              <a:t>→ </a:t>
            </a:r>
            <a:r>
              <a:rPr lang="nl-BE" dirty="0"/>
              <a:t>.jpg/.</a:t>
            </a:r>
            <a:r>
              <a:rPr lang="nl-BE" dirty="0" err="1"/>
              <a:t>jpeg</a:t>
            </a:r>
            <a:r>
              <a:rPr lang="nl-BE" dirty="0"/>
              <a:t>/.</a:t>
            </a:r>
            <a:r>
              <a:rPr lang="nl-BE" dirty="0" err="1"/>
              <a:t>png</a:t>
            </a:r>
            <a:r>
              <a:rPr lang="nl-BE" dirty="0"/>
              <a:t>/.gif/.pdf</a:t>
            </a:r>
          </a:p>
          <a:p>
            <a:pPr lvl="1"/>
            <a:r>
              <a:rPr lang="nl-BE" dirty="0"/>
              <a:t>Richtlijnen voor de opmaak</a:t>
            </a:r>
          </a:p>
          <a:p>
            <a:pPr lvl="2"/>
            <a:r>
              <a:rPr lang="nl-BE" dirty="0"/>
              <a:t>IP deel II.7.4.3</a:t>
            </a:r>
          </a:p>
          <a:p>
            <a:pPr lvl="2"/>
            <a:endParaRPr lang="nl-BE" dirty="0"/>
          </a:p>
          <a:p>
            <a:pPr lvl="1"/>
            <a:endParaRPr lang="nl-BE" dirty="0"/>
          </a:p>
          <a:p>
            <a:endParaRPr lang="nl-BE" dirty="0"/>
          </a:p>
          <a:p>
            <a:endParaRPr lang="nl-BE" dirty="0"/>
          </a:p>
          <a:p>
            <a:pPr lvl="1"/>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30</a:t>
            </a:fld>
            <a:endParaRPr lang="nl-BE" sz="1100">
              <a:solidFill>
                <a:srgbClr val="105269"/>
              </a:solidFill>
            </a:endParaRPr>
          </a:p>
        </p:txBody>
      </p:sp>
      <p:sp>
        <p:nvSpPr>
          <p:cNvPr id="10" name="Titel 1">
            <a:extLst>
              <a:ext uri="{FF2B5EF4-FFF2-40B4-BE49-F238E27FC236}">
                <a16:creationId xmlns:a16="http://schemas.microsoft.com/office/drawing/2014/main" id="{317371D2-4FA8-4C5E-8E78-D9A8F96E2EA7}"/>
              </a:ext>
            </a:extLst>
          </p:cNvPr>
          <p:cNvSpPr>
            <a:spLocks noGrp="1"/>
          </p:cNvSpPr>
          <p:nvPr>
            <p:ph type="title"/>
          </p:nvPr>
        </p:nvSpPr>
        <p:spPr>
          <a:xfrm>
            <a:off x="539750" y="549275"/>
            <a:ext cx="8353425" cy="1079500"/>
          </a:xfrm>
        </p:spPr>
        <p:txBody>
          <a:bodyPr/>
          <a:lstStyle/>
          <a:p>
            <a:pPr algn="l"/>
            <a:r>
              <a:rPr lang="nl-BE" dirty="0"/>
              <a:t>III.2 &gt; Schets appartementsgebouw</a:t>
            </a:r>
          </a:p>
        </p:txBody>
      </p:sp>
      <p:pic>
        <p:nvPicPr>
          <p:cNvPr id="7" name="Afbeelding 6">
            <a:extLst>
              <a:ext uri="{FF2B5EF4-FFF2-40B4-BE49-F238E27FC236}">
                <a16:creationId xmlns:a16="http://schemas.microsoft.com/office/drawing/2014/main" id="{37171694-FE22-429A-A809-762207856E2D}"/>
              </a:ext>
            </a:extLst>
          </p:cNvPr>
          <p:cNvPicPr>
            <a:picLocks noChangeAspect="1"/>
          </p:cNvPicPr>
          <p:nvPr/>
        </p:nvPicPr>
        <p:blipFill rotWithShape="1">
          <a:blip r:embed="rId2"/>
          <a:srcRect t="39876" b="41864"/>
          <a:stretch/>
        </p:blipFill>
        <p:spPr>
          <a:xfrm>
            <a:off x="861087" y="3731587"/>
            <a:ext cx="8112891" cy="643122"/>
          </a:xfrm>
          <a:prstGeom prst="rect">
            <a:avLst/>
          </a:prstGeom>
        </p:spPr>
      </p:pic>
      <p:sp>
        <p:nvSpPr>
          <p:cNvPr id="11" name="Rechthoek 10">
            <a:extLst>
              <a:ext uri="{FF2B5EF4-FFF2-40B4-BE49-F238E27FC236}">
                <a16:creationId xmlns:a16="http://schemas.microsoft.com/office/drawing/2014/main" id="{7E57BFDF-E406-457C-B628-B6795996B582}"/>
              </a:ext>
            </a:extLst>
          </p:cNvPr>
          <p:cNvSpPr/>
          <p:nvPr/>
        </p:nvSpPr>
        <p:spPr>
          <a:xfrm>
            <a:off x="4965544" y="4086677"/>
            <a:ext cx="3245810"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40066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dirty="0"/>
              <a:t>5 delen</a:t>
            </a:r>
            <a:endParaRPr lang="en-US" dirty="0"/>
          </a:p>
          <a:p>
            <a:pPr marL="575945" lvl="1" indent="-287655">
              <a:defRPr/>
            </a:pPr>
            <a:r>
              <a:rPr lang="nl-BE" dirty="0">
                <a:latin typeface="Calibri"/>
                <a:cs typeface="Calibri"/>
              </a:rPr>
              <a:t>III.1. Adres</a:t>
            </a:r>
          </a:p>
          <a:p>
            <a:pPr marL="575945" lvl="1" indent="-287655">
              <a:defRPr/>
            </a:pPr>
            <a:r>
              <a:rPr lang="nl-BE" dirty="0">
                <a:latin typeface="Calibri"/>
                <a:cs typeface="Calibri"/>
              </a:rPr>
              <a:t>III.2. Gegevens over de eenheid</a:t>
            </a:r>
          </a:p>
          <a:p>
            <a:pPr marL="575945" lvl="1" indent="-287655">
              <a:defRPr/>
            </a:pPr>
            <a:r>
              <a:rPr lang="nl-BE" dirty="0">
                <a:solidFill>
                  <a:srgbClr val="FF0000"/>
                </a:solidFill>
                <a:latin typeface="Calibri"/>
                <a:cs typeface="Calibri"/>
              </a:rPr>
              <a:t>III.3. Projectgegevens</a:t>
            </a:r>
          </a:p>
          <a:p>
            <a:pPr marL="575945" lvl="1" indent="-287655">
              <a:defRPr/>
            </a:pPr>
            <a:r>
              <a:rPr lang="nl-BE" dirty="0">
                <a:latin typeface="Calibri"/>
                <a:cs typeface="Calibri"/>
              </a:rPr>
              <a:t>III.4. Eigenaarsgegevens</a:t>
            </a:r>
          </a:p>
          <a:p>
            <a:pPr marL="575945" lvl="1" indent="-287655">
              <a:defRPr/>
            </a:pPr>
            <a:r>
              <a:rPr lang="nl-BE" dirty="0">
                <a:latin typeface="Calibri"/>
                <a:cs typeface="Calibri"/>
              </a:rPr>
              <a:t>III.5. Extra informatie op het EPC</a:t>
            </a:r>
          </a:p>
          <a:p>
            <a:pPr marL="576290" lvl="2" indent="0">
              <a:buNone/>
              <a:defRPr/>
            </a:pPr>
            <a:endParaRPr lang="nl-BE" dirty="0">
              <a:latin typeface="Calibri"/>
              <a:cs typeface="Calibri"/>
            </a:endParaRPr>
          </a:p>
          <a:p>
            <a:pPr marL="575945" lvl="1" indent="-287655"/>
            <a:endParaRPr lang="nl-BE" dirty="0"/>
          </a:p>
          <a:p>
            <a:pPr marL="863600" lvl="3" indent="0">
              <a:buNone/>
            </a:pPr>
            <a:endParaRPr lang="nl-BE" dirty="0">
              <a:cs typeface="Calibri" panose="020F0502020204030204" pitchFamily="34" charset="0"/>
            </a:endParaRPr>
          </a:p>
          <a:p>
            <a:pPr marL="287655" lvl="1" indent="0">
              <a:buNone/>
            </a:pPr>
            <a:endParaRPr lang="nl-BE" dirty="0">
              <a:cs typeface="Calibri" panose="020F0502020204030204" pitchFamily="34" charset="0"/>
            </a:endParaRPr>
          </a:p>
          <a:p>
            <a:pPr marL="287655"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31</a:t>
            </a:fld>
            <a:endParaRPr lang="nl-BE" sz="1100">
              <a:solidFill>
                <a:srgbClr val="105269"/>
              </a:solidFill>
            </a:endParaRPr>
          </a:p>
        </p:txBody>
      </p:sp>
    </p:spTree>
    <p:extLst>
      <p:ext uri="{BB962C8B-B14F-4D97-AF65-F5344CB8AC3E}">
        <p14:creationId xmlns:p14="http://schemas.microsoft.com/office/powerpoint/2010/main" val="134492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88A5A1B3-AF59-4C00-8309-E487846907A9}"/>
              </a:ext>
            </a:extLst>
          </p:cNvPr>
          <p:cNvPicPr>
            <a:picLocks noChangeAspect="1"/>
          </p:cNvPicPr>
          <p:nvPr/>
        </p:nvPicPr>
        <p:blipFill>
          <a:blip r:embed="rId2"/>
          <a:stretch>
            <a:fillRect/>
          </a:stretch>
        </p:blipFill>
        <p:spPr>
          <a:xfrm>
            <a:off x="162000" y="1213018"/>
            <a:ext cx="8820000" cy="5096302"/>
          </a:xfrm>
          <a:prstGeom prst="rect">
            <a:avLst/>
          </a:prstGeom>
        </p:spPr>
      </p:pic>
      <p:sp>
        <p:nvSpPr>
          <p:cNvPr id="4" name="Titel 3"/>
          <p:cNvSpPr>
            <a:spLocks noGrp="1"/>
          </p:cNvSpPr>
          <p:nvPr>
            <p:ph type="title"/>
          </p:nvPr>
        </p:nvSpPr>
        <p:spPr/>
        <p:txBody>
          <a:bodyPr/>
          <a:lstStyle/>
          <a:p>
            <a:pPr algn="l"/>
            <a:r>
              <a:rPr lang="nl-BE"/>
              <a:t>III.3 Projectgegevens</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32</a:t>
            </a:fld>
            <a:endParaRPr lang="nl-BE" sz="1100">
              <a:solidFill>
                <a:srgbClr val="105269"/>
              </a:solidFill>
            </a:endParaRPr>
          </a:p>
        </p:txBody>
      </p:sp>
      <p:sp>
        <p:nvSpPr>
          <p:cNvPr id="11" name="Rechthoek 10">
            <a:extLst>
              <a:ext uri="{FF2B5EF4-FFF2-40B4-BE49-F238E27FC236}">
                <a16:creationId xmlns:a16="http://schemas.microsoft.com/office/drawing/2014/main" id="{3A730513-1100-4E23-BB08-7D804CABBA4E}"/>
              </a:ext>
            </a:extLst>
          </p:cNvPr>
          <p:cNvSpPr/>
          <p:nvPr/>
        </p:nvSpPr>
        <p:spPr>
          <a:xfrm>
            <a:off x="251519" y="4270159"/>
            <a:ext cx="4320481" cy="16512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7521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III.3 Projectgegevens</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pPr lvl="1"/>
            <a:r>
              <a:rPr lang="nl-BE" dirty="0"/>
              <a:t>Referentiejaar bouw/renovatie</a:t>
            </a:r>
          </a:p>
          <a:p>
            <a:pPr lvl="1"/>
            <a:r>
              <a:rPr lang="nl-BE" dirty="0"/>
              <a:t>Referentiejaar fabricage</a:t>
            </a:r>
          </a:p>
          <a:p>
            <a:pPr lvl="1"/>
            <a:r>
              <a:rPr lang="nl-BE" dirty="0"/>
              <a:t>Datum </a:t>
            </a:r>
            <a:r>
              <a:rPr lang="nl-BE" dirty="0" err="1"/>
              <a:t>plaatsbezoek</a:t>
            </a:r>
            <a:endParaRPr lang="nl-BE" dirty="0"/>
          </a:p>
          <a:p>
            <a:pPr lvl="1"/>
            <a:r>
              <a:rPr lang="nl-BE" dirty="0"/>
              <a:t>Oriëntatie</a:t>
            </a:r>
          </a:p>
          <a:p>
            <a:pPr lvl="1"/>
            <a:r>
              <a:rPr lang="nl-BE" dirty="0"/>
              <a:t>Thermische massa</a:t>
            </a:r>
          </a:p>
          <a:p>
            <a:pPr lvl="1"/>
            <a:r>
              <a:rPr lang="nl-BE" dirty="0"/>
              <a:t>Aantal open haarden voor stukhout</a:t>
            </a:r>
          </a:p>
          <a:p>
            <a:pPr lvl="1"/>
            <a:r>
              <a:rPr lang="nl-BE" dirty="0"/>
              <a:t>Infiltratiedebiet</a:t>
            </a:r>
          </a:p>
          <a:p>
            <a:pPr lvl="3"/>
            <a:endParaRPr lang="nl-BE" dirty="0"/>
          </a:p>
          <a:p>
            <a:pPr marL="288000" lvl="1" indent="0">
              <a:buNone/>
            </a:pPr>
            <a:endParaRPr lang="nl-BE" dirty="0"/>
          </a:p>
          <a:p>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33</a:t>
            </a:fld>
            <a:endParaRPr lang="nl-BE" sz="1100">
              <a:solidFill>
                <a:srgbClr val="105269"/>
              </a:solidFill>
            </a:endParaRPr>
          </a:p>
        </p:txBody>
      </p:sp>
    </p:spTree>
    <p:extLst>
      <p:ext uri="{BB962C8B-B14F-4D97-AF65-F5344CB8AC3E}">
        <p14:creationId xmlns:p14="http://schemas.microsoft.com/office/powerpoint/2010/main" val="3857367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III.3 &gt; Referentiejaar bouw/renovatie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945" indent="-287655"/>
            <a:r>
              <a:rPr lang="nl-BE" dirty="0">
                <a:latin typeface="Calibri"/>
                <a:cs typeface="Calibri"/>
              </a:rPr>
              <a:t>Waarom moet referentiejaar bouw/renovatie ingevoerd worden?</a:t>
            </a:r>
          </a:p>
          <a:p>
            <a:pPr marL="575945" lvl="1" indent="-287655"/>
            <a:r>
              <a:rPr lang="nl-BE" dirty="0">
                <a:latin typeface="Calibri"/>
                <a:cs typeface="Calibri"/>
              </a:rPr>
              <a:t>Heeft invloed op de energiescore:</a:t>
            </a:r>
          </a:p>
          <a:p>
            <a:pPr marL="863600" lvl="2" indent="-287655"/>
            <a:r>
              <a:rPr lang="nl-BE" dirty="0"/>
              <a:t>Afleiden van </a:t>
            </a:r>
            <a:r>
              <a:rPr lang="nl-BE" dirty="0" err="1"/>
              <a:t>defaultwaarde</a:t>
            </a:r>
            <a:r>
              <a:rPr lang="nl-BE" dirty="0"/>
              <a:t> bij ontbrekende gegevens over de isolatie/installatie</a:t>
            </a:r>
          </a:p>
          <a:p>
            <a:pPr marL="863600" lvl="2" indent="-287655"/>
            <a:r>
              <a:rPr lang="nl-BE" dirty="0"/>
              <a:t>Zie formulestructuur EPC</a:t>
            </a:r>
          </a:p>
          <a:p>
            <a:pPr marL="1151600" lvl="3" indent="-287655"/>
            <a:r>
              <a:rPr lang="nl-BE" dirty="0" err="1"/>
              <a:t>Defaultdikten</a:t>
            </a:r>
            <a:r>
              <a:rPr lang="nl-BE" dirty="0"/>
              <a:t> indien de aanwezigheid isolatie onbekend is</a:t>
            </a:r>
            <a:endParaRPr lang="nl-BE" dirty="0">
              <a:cs typeface="Calibri" panose="020F0502020204030204" pitchFamily="34" charset="0"/>
            </a:endParaRPr>
          </a:p>
          <a:p>
            <a:pPr marL="575600" lvl="1" indent="-287655"/>
            <a:endParaRPr lang="nl-BE" dirty="0">
              <a:cs typeface="Calibri" panose="020F0502020204030204" pitchFamily="34" charset="0"/>
            </a:endParaRPr>
          </a:p>
          <a:p>
            <a:pPr marL="575600" lvl="1" indent="-287655"/>
            <a:endParaRPr lang="nl-BE" dirty="0">
              <a:cs typeface="Calibri" panose="020F0502020204030204" pitchFamily="34" charset="0"/>
            </a:endParaRPr>
          </a:p>
          <a:p>
            <a:pPr marL="575600" lvl="1" indent="-287655"/>
            <a:endParaRPr lang="nl-BE" dirty="0">
              <a:cs typeface="Calibri" panose="020F0502020204030204" pitchFamily="34" charset="0"/>
            </a:endParaRPr>
          </a:p>
          <a:p>
            <a:pPr marL="575600" lvl="1" indent="-287655"/>
            <a:endParaRPr lang="nl-BE" dirty="0">
              <a:cs typeface="Calibri" panose="020F0502020204030204" pitchFamily="34" charset="0"/>
            </a:endParaRPr>
          </a:p>
          <a:p>
            <a:pPr marL="575600" lvl="1" indent="-287655"/>
            <a:endParaRPr lang="nl-BE" dirty="0">
              <a:cs typeface="Calibri" panose="020F0502020204030204" pitchFamily="34" charset="0"/>
            </a:endParaRPr>
          </a:p>
          <a:p>
            <a:pPr marL="575600" lvl="1" indent="-287655"/>
            <a:endParaRPr lang="nl-BE" dirty="0">
              <a:cs typeface="Calibri" panose="020F0502020204030204" pitchFamily="34" charset="0"/>
            </a:endParaRPr>
          </a:p>
          <a:p>
            <a:pPr marL="575600" lvl="1" indent="-287655"/>
            <a:endParaRPr lang="nl-BE" dirty="0">
              <a:cs typeface="Calibri" panose="020F0502020204030204" pitchFamily="34" charset="0"/>
            </a:endParaRPr>
          </a:p>
          <a:p>
            <a:pPr marL="575600" lvl="1" indent="-287655"/>
            <a:r>
              <a:rPr lang="nl-BE" dirty="0">
                <a:cs typeface="Calibri" panose="020F0502020204030204" pitchFamily="34" charset="0"/>
              </a:rPr>
              <a:t>Belangrijk invoergegeven! </a:t>
            </a:r>
            <a:r>
              <a:rPr lang="nl-BE" dirty="0">
                <a:cs typeface="Calibri" panose="020F0502020204030204" pitchFamily="34" charset="0"/>
                <a:sym typeface="Wingdings" panose="05000000000000000000" pitchFamily="2" charset="2"/>
              </a:rPr>
              <a:t> tijdig aanvragen bij gemeente of eigenaar</a:t>
            </a:r>
            <a:endParaRPr lang="nl-BE" dirty="0">
              <a:cs typeface="Calibri" panose="020F0502020204030204" pitchFamily="34" charset="0"/>
            </a:endParaRPr>
          </a:p>
          <a:p>
            <a:pPr marL="575600" lvl="1" indent="-287655"/>
            <a:endParaRPr lang="nl-BE" dirty="0">
              <a:cs typeface="Calibri" panose="020F0502020204030204" pitchFamily="34" charset="0"/>
            </a:endParaRPr>
          </a:p>
          <a:p>
            <a:pPr marL="575600" lvl="1" indent="-287655"/>
            <a:endParaRPr lang="nl-BE" dirty="0">
              <a:cs typeface="Calibri" panose="020F0502020204030204" pitchFamily="34" charset="0"/>
            </a:endParaRPr>
          </a:p>
          <a:p>
            <a:pPr marL="287945" lvl="1" indent="0">
              <a:buNone/>
            </a:pPr>
            <a:endParaRPr lang="nl-BE" dirty="0">
              <a:cs typeface="Calibri" panose="020F0502020204030204" pitchFamily="34" charset="0"/>
            </a:endParaRPr>
          </a:p>
          <a:p>
            <a:pPr marL="287655" lvl="1" indent="0">
              <a:buNone/>
            </a:pPr>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34</a:t>
            </a:fld>
            <a:endParaRPr lang="nl-BE" sz="1100">
              <a:solidFill>
                <a:srgbClr val="105269"/>
              </a:solidFill>
            </a:endParaRPr>
          </a:p>
        </p:txBody>
      </p:sp>
      <p:pic>
        <p:nvPicPr>
          <p:cNvPr id="5" name="Afbeelding 4" descr="Afbeelding met teken, tekening&#10;&#10;Automatisch gegenereerde beschrijving">
            <a:extLst>
              <a:ext uri="{FF2B5EF4-FFF2-40B4-BE49-F238E27FC236}">
                <a16:creationId xmlns:a16="http://schemas.microsoft.com/office/drawing/2014/main" id="{B0CF97FA-80D6-4911-AC26-E62A487F32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808" y="203142"/>
            <a:ext cx="1129398" cy="1129398"/>
          </a:xfrm>
          <a:prstGeom prst="rect">
            <a:avLst/>
          </a:prstGeom>
        </p:spPr>
      </p:pic>
      <p:pic>
        <p:nvPicPr>
          <p:cNvPr id="4" name="Afbeelding 3">
            <a:extLst>
              <a:ext uri="{FF2B5EF4-FFF2-40B4-BE49-F238E27FC236}">
                <a16:creationId xmlns:a16="http://schemas.microsoft.com/office/drawing/2014/main" id="{CBF4591A-3F7D-4D3F-9A34-F8416BF1FED6}"/>
              </a:ext>
            </a:extLst>
          </p:cNvPr>
          <p:cNvPicPr>
            <a:picLocks noChangeAspect="1"/>
          </p:cNvPicPr>
          <p:nvPr/>
        </p:nvPicPr>
        <p:blipFill>
          <a:blip r:embed="rId3"/>
          <a:stretch>
            <a:fillRect/>
          </a:stretch>
        </p:blipFill>
        <p:spPr>
          <a:xfrm>
            <a:off x="1654630" y="3732804"/>
            <a:ext cx="6362846" cy="1993081"/>
          </a:xfrm>
          <a:prstGeom prst="rect">
            <a:avLst/>
          </a:prstGeom>
        </p:spPr>
      </p:pic>
    </p:spTree>
    <p:extLst>
      <p:ext uri="{BB962C8B-B14F-4D97-AF65-F5344CB8AC3E}">
        <p14:creationId xmlns:p14="http://schemas.microsoft.com/office/powerpoint/2010/main" val="3768663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dirty="0"/>
              <a:t>III.3 &gt; Referentiejaar bouw/renovatie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604448" cy="4248472"/>
          </a:xfrm>
        </p:spPr>
        <p:txBody>
          <a:bodyPr anchor="t"/>
          <a:lstStyle/>
          <a:p>
            <a:pPr marL="287655" indent="-287655"/>
            <a:r>
              <a:rPr lang="nl-BE" dirty="0">
                <a:latin typeface="Calibri"/>
                <a:cs typeface="Calibri"/>
              </a:rPr>
              <a:t>Referentiejaar?</a:t>
            </a:r>
          </a:p>
          <a:p>
            <a:pPr marL="575655" lvl="1" indent="-287655"/>
            <a:r>
              <a:rPr lang="nl-BE" dirty="0">
                <a:latin typeface="Calibri"/>
                <a:cs typeface="Calibri"/>
              </a:rPr>
              <a:t>Veel verschillende bouwjaren tijdens bouwproces</a:t>
            </a:r>
          </a:p>
          <a:p>
            <a:pPr marL="863655" lvl="2" indent="-287655"/>
            <a:r>
              <a:rPr lang="nl-BE" dirty="0">
                <a:latin typeface="Calibri"/>
                <a:cs typeface="Calibri"/>
              </a:rPr>
              <a:t>Jaar aanvraag/vergunning, jaar start bouw, jaar ingebruikname (= bouwjaar zoals gekend bij het kadaster)</a:t>
            </a:r>
          </a:p>
          <a:p>
            <a:pPr marL="575655" lvl="1" indent="-287655"/>
            <a:r>
              <a:rPr lang="nl-BE" dirty="0">
                <a:latin typeface="Calibri"/>
                <a:cs typeface="Calibri"/>
              </a:rPr>
              <a:t>EPC</a:t>
            </a:r>
          </a:p>
          <a:p>
            <a:pPr marL="863655" lvl="2" indent="-287655"/>
            <a:r>
              <a:rPr lang="nl-BE" dirty="0">
                <a:latin typeface="Calibri"/>
                <a:cs typeface="Calibri"/>
              </a:rPr>
              <a:t>Referentiejaar = </a:t>
            </a:r>
            <a:r>
              <a:rPr lang="nl-BE" b="1" dirty="0">
                <a:latin typeface="Calibri"/>
                <a:cs typeface="Calibri"/>
              </a:rPr>
              <a:t>jaar van stedenbouwkundige of omgevingsaanvraag </a:t>
            </a:r>
            <a:r>
              <a:rPr lang="nl-BE" dirty="0">
                <a:cs typeface="Calibri" panose="020F0502020204030204" pitchFamily="34" charset="0"/>
              </a:rPr>
              <a:t>→</a:t>
            </a:r>
            <a:r>
              <a:rPr lang="nl-BE" b="1" dirty="0">
                <a:latin typeface="Calibri"/>
                <a:cs typeface="Calibri"/>
              </a:rPr>
              <a:t> bepalend voor isolatie en EPB-eisen</a:t>
            </a:r>
          </a:p>
          <a:p>
            <a:pPr marL="287655" lvl="1" indent="0">
              <a:buNone/>
            </a:pPr>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35</a:t>
            </a:fld>
            <a:endParaRPr lang="nl-BE" sz="1100">
              <a:solidFill>
                <a:srgbClr val="105269"/>
              </a:solidFill>
            </a:endParaRPr>
          </a:p>
        </p:txBody>
      </p:sp>
      <p:cxnSp>
        <p:nvCxnSpPr>
          <p:cNvPr id="6" name="Rechte verbindingslijn 5">
            <a:extLst>
              <a:ext uri="{FF2B5EF4-FFF2-40B4-BE49-F238E27FC236}">
                <a16:creationId xmlns:a16="http://schemas.microsoft.com/office/drawing/2014/main" id="{4748AE97-652B-45FD-BA7A-62D7F0D25CE7}"/>
              </a:ext>
            </a:extLst>
          </p:cNvPr>
          <p:cNvCxnSpPr/>
          <p:nvPr/>
        </p:nvCxnSpPr>
        <p:spPr>
          <a:xfrm>
            <a:off x="1022917" y="5068403"/>
            <a:ext cx="7581531"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999D2B89-30C6-4E22-8F6A-6B5CECB243DD}"/>
              </a:ext>
            </a:extLst>
          </p:cNvPr>
          <p:cNvCxnSpPr/>
          <p:nvPr/>
        </p:nvCxnSpPr>
        <p:spPr>
          <a:xfrm>
            <a:off x="1360269" y="4855339"/>
            <a:ext cx="0" cy="47939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886A4209-7794-4C7D-AD2F-92D8E1C86BC3}"/>
              </a:ext>
            </a:extLst>
          </p:cNvPr>
          <p:cNvSpPr txBox="1"/>
          <p:nvPr/>
        </p:nvSpPr>
        <p:spPr>
          <a:xfrm>
            <a:off x="303826" y="4290496"/>
            <a:ext cx="2112886" cy="492443"/>
          </a:xfrm>
          <a:prstGeom prst="rect">
            <a:avLst/>
          </a:prstGeom>
          <a:noFill/>
        </p:spPr>
        <p:txBody>
          <a:bodyPr wrap="square" rtlCol="0">
            <a:spAutoFit/>
          </a:bodyPr>
          <a:lstStyle/>
          <a:p>
            <a:pPr algn="ctr"/>
            <a:r>
              <a:rPr lang="nl-BE" sz="1300" b="1" dirty="0"/>
              <a:t>Stedenbouwkundige aanvraag ingediend</a:t>
            </a:r>
          </a:p>
        </p:txBody>
      </p:sp>
      <p:sp>
        <p:nvSpPr>
          <p:cNvPr id="11" name="Tekstvak 10">
            <a:extLst>
              <a:ext uri="{FF2B5EF4-FFF2-40B4-BE49-F238E27FC236}">
                <a16:creationId xmlns:a16="http://schemas.microsoft.com/office/drawing/2014/main" id="{13012FF7-5C25-42F0-86C3-8235A3DB60C5}"/>
              </a:ext>
            </a:extLst>
          </p:cNvPr>
          <p:cNvSpPr txBox="1"/>
          <p:nvPr/>
        </p:nvSpPr>
        <p:spPr>
          <a:xfrm>
            <a:off x="2310179" y="4292077"/>
            <a:ext cx="2112886" cy="492443"/>
          </a:xfrm>
          <a:prstGeom prst="rect">
            <a:avLst/>
          </a:prstGeom>
          <a:noFill/>
        </p:spPr>
        <p:txBody>
          <a:bodyPr wrap="square" rtlCol="0">
            <a:spAutoFit/>
          </a:bodyPr>
          <a:lstStyle/>
          <a:p>
            <a:pPr algn="ctr"/>
            <a:r>
              <a:rPr lang="nl-BE" sz="1300" dirty="0"/>
              <a:t>Stedenbouwkundige vergunning afgeleverd</a:t>
            </a:r>
          </a:p>
        </p:txBody>
      </p:sp>
      <p:cxnSp>
        <p:nvCxnSpPr>
          <p:cNvPr id="12" name="Rechte verbindingslijn 11">
            <a:extLst>
              <a:ext uri="{FF2B5EF4-FFF2-40B4-BE49-F238E27FC236}">
                <a16:creationId xmlns:a16="http://schemas.microsoft.com/office/drawing/2014/main" id="{9047A902-063E-4851-A3F0-04C381B38E54}"/>
              </a:ext>
            </a:extLst>
          </p:cNvPr>
          <p:cNvCxnSpPr/>
          <p:nvPr/>
        </p:nvCxnSpPr>
        <p:spPr>
          <a:xfrm>
            <a:off x="3368102" y="4835231"/>
            <a:ext cx="0" cy="47939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106BDB16-0173-427D-B41E-5B39794BC4BE}"/>
              </a:ext>
            </a:extLst>
          </p:cNvPr>
          <p:cNvSpPr txBox="1"/>
          <p:nvPr/>
        </p:nvSpPr>
        <p:spPr>
          <a:xfrm>
            <a:off x="4316534" y="4277419"/>
            <a:ext cx="2112886" cy="292388"/>
          </a:xfrm>
          <a:prstGeom prst="rect">
            <a:avLst/>
          </a:prstGeom>
          <a:noFill/>
        </p:spPr>
        <p:txBody>
          <a:bodyPr wrap="square" rtlCol="0">
            <a:spAutoFit/>
          </a:bodyPr>
          <a:lstStyle/>
          <a:p>
            <a:pPr algn="ctr"/>
            <a:r>
              <a:rPr lang="nl-BE" sz="1300"/>
              <a:t>Start bouw</a:t>
            </a:r>
          </a:p>
        </p:txBody>
      </p:sp>
      <p:cxnSp>
        <p:nvCxnSpPr>
          <p:cNvPr id="15" name="Rechte verbindingslijn 14">
            <a:extLst>
              <a:ext uri="{FF2B5EF4-FFF2-40B4-BE49-F238E27FC236}">
                <a16:creationId xmlns:a16="http://schemas.microsoft.com/office/drawing/2014/main" id="{F9B36443-E61D-4AA1-B4DB-AF7976E8C066}"/>
              </a:ext>
            </a:extLst>
          </p:cNvPr>
          <p:cNvCxnSpPr/>
          <p:nvPr/>
        </p:nvCxnSpPr>
        <p:spPr>
          <a:xfrm>
            <a:off x="5372977" y="4855339"/>
            <a:ext cx="0" cy="47939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F854C240-9EF0-461A-AA1F-C71C4D1F3699}"/>
              </a:ext>
            </a:extLst>
          </p:cNvPr>
          <p:cNvSpPr txBox="1"/>
          <p:nvPr/>
        </p:nvSpPr>
        <p:spPr>
          <a:xfrm>
            <a:off x="6342627" y="4279137"/>
            <a:ext cx="2112886" cy="292388"/>
          </a:xfrm>
          <a:prstGeom prst="rect">
            <a:avLst/>
          </a:prstGeom>
          <a:noFill/>
        </p:spPr>
        <p:txBody>
          <a:bodyPr wrap="square" rtlCol="0">
            <a:spAutoFit/>
          </a:bodyPr>
          <a:lstStyle/>
          <a:p>
            <a:pPr algn="ctr"/>
            <a:r>
              <a:rPr lang="nl-BE" sz="1300"/>
              <a:t>Ingebruikname</a:t>
            </a:r>
          </a:p>
        </p:txBody>
      </p:sp>
      <p:cxnSp>
        <p:nvCxnSpPr>
          <p:cNvPr id="17" name="Rechte verbindingslijn 16">
            <a:extLst>
              <a:ext uri="{FF2B5EF4-FFF2-40B4-BE49-F238E27FC236}">
                <a16:creationId xmlns:a16="http://schemas.microsoft.com/office/drawing/2014/main" id="{48FD10B8-FB75-41B5-8878-675D446A5308}"/>
              </a:ext>
            </a:extLst>
          </p:cNvPr>
          <p:cNvCxnSpPr/>
          <p:nvPr/>
        </p:nvCxnSpPr>
        <p:spPr>
          <a:xfrm>
            <a:off x="7409429" y="4828706"/>
            <a:ext cx="0" cy="479394"/>
          </a:xfrm>
          <a:prstGeom prst="line">
            <a:avLst/>
          </a:prstGeom>
        </p:spPr>
        <p:style>
          <a:lnRef idx="1">
            <a:schemeClr val="accent1"/>
          </a:lnRef>
          <a:fillRef idx="0">
            <a:schemeClr val="accent1"/>
          </a:fillRef>
          <a:effectRef idx="0">
            <a:schemeClr val="accent1"/>
          </a:effectRef>
          <a:fontRef idx="minor">
            <a:schemeClr val="tx1"/>
          </a:fontRef>
        </p:style>
      </p:cxnSp>
      <p:sp>
        <p:nvSpPr>
          <p:cNvPr id="4" name="Ovaal 3">
            <a:extLst>
              <a:ext uri="{FF2B5EF4-FFF2-40B4-BE49-F238E27FC236}">
                <a16:creationId xmlns:a16="http://schemas.microsoft.com/office/drawing/2014/main" id="{E02FB5A7-067E-4DEB-A5B7-F0A9EC391E2B}"/>
              </a:ext>
            </a:extLst>
          </p:cNvPr>
          <p:cNvSpPr/>
          <p:nvPr/>
        </p:nvSpPr>
        <p:spPr>
          <a:xfrm>
            <a:off x="1332269" y="5028484"/>
            <a:ext cx="68674" cy="62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EE8B89ED-297F-44B2-98E8-CCAD035FFA74}"/>
              </a:ext>
            </a:extLst>
          </p:cNvPr>
          <p:cNvSpPr txBox="1"/>
          <p:nvPr/>
        </p:nvSpPr>
        <p:spPr>
          <a:xfrm>
            <a:off x="363228" y="5239360"/>
            <a:ext cx="2006349" cy="646331"/>
          </a:xfrm>
          <a:prstGeom prst="rect">
            <a:avLst/>
          </a:prstGeom>
          <a:noFill/>
        </p:spPr>
        <p:txBody>
          <a:bodyPr wrap="square" rtlCol="0">
            <a:spAutoFit/>
          </a:bodyPr>
          <a:lstStyle/>
          <a:p>
            <a:pPr algn="ctr"/>
            <a:r>
              <a:rPr lang="nl-BE" b="1" dirty="0">
                <a:solidFill>
                  <a:schemeClr val="tx2"/>
                </a:solidFill>
              </a:rPr>
              <a:t>REFERENTIEJAAR EPC</a:t>
            </a:r>
          </a:p>
        </p:txBody>
      </p:sp>
      <p:pic>
        <p:nvPicPr>
          <p:cNvPr id="18" name="Afbeelding 17" descr="Afbeelding met teken, tekening&#10;&#10;Automatisch gegenereerde beschrijving">
            <a:extLst>
              <a:ext uri="{FF2B5EF4-FFF2-40B4-BE49-F238E27FC236}">
                <a16:creationId xmlns:a16="http://schemas.microsoft.com/office/drawing/2014/main" id="{926397EC-6A23-40A1-95FC-BFE7A83C5D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808" y="203142"/>
            <a:ext cx="1129398" cy="1129398"/>
          </a:xfrm>
          <a:prstGeom prst="rect">
            <a:avLst/>
          </a:prstGeom>
        </p:spPr>
      </p:pic>
    </p:spTree>
    <p:extLst>
      <p:ext uri="{BB962C8B-B14F-4D97-AF65-F5344CB8AC3E}">
        <p14:creationId xmlns:p14="http://schemas.microsoft.com/office/powerpoint/2010/main" val="2881720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III.3 &gt; Referentiejaar bouw/renovatie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r>
              <a:rPr lang="nl-BE" dirty="0">
                <a:latin typeface="Calibri"/>
                <a:cs typeface="Calibri"/>
              </a:rPr>
              <a:t>Bouw?</a:t>
            </a:r>
            <a:endParaRPr lang="en-US" dirty="0">
              <a:latin typeface="Calibri"/>
              <a:cs typeface="Calibri"/>
            </a:endParaRPr>
          </a:p>
          <a:p>
            <a:pPr marL="575945" lvl="1" indent="-287655"/>
            <a:r>
              <a:rPr lang="nl-BE" dirty="0">
                <a:latin typeface="Calibri"/>
                <a:cs typeface="Calibri"/>
              </a:rPr>
              <a:t>= bouwjaar eenheid/appartementsgebouw</a:t>
            </a:r>
          </a:p>
          <a:p>
            <a:pPr marL="863600" lvl="2" indent="-287655"/>
            <a:r>
              <a:rPr lang="nl-BE" dirty="0"/>
              <a:t>Indien gefaseerd gebouwd/uitgebreid/verbouwd</a:t>
            </a:r>
            <a:br>
              <a:rPr lang="nl-BE" dirty="0"/>
            </a:br>
            <a:r>
              <a:rPr lang="nl-BE" dirty="0"/>
              <a:t>   </a:t>
            </a:r>
            <a:r>
              <a:rPr lang="nl-BE" dirty="0">
                <a:cs typeface="Calibri" panose="020F0502020204030204" pitchFamily="34" charset="0"/>
              </a:rPr>
              <a:t>→ (referentie)bouwjaar van OUDSTE deel</a:t>
            </a:r>
          </a:p>
          <a:p>
            <a:pPr marL="287655" indent="-287655"/>
            <a:r>
              <a:rPr lang="nl-BE" dirty="0">
                <a:latin typeface="Calibri"/>
                <a:cs typeface="Calibri"/>
              </a:rPr>
              <a:t>Renovatie?</a:t>
            </a:r>
          </a:p>
          <a:p>
            <a:pPr marL="575945" lvl="1" indent="-287655"/>
            <a:r>
              <a:rPr lang="nl-BE" dirty="0">
                <a:latin typeface="Calibri"/>
                <a:cs typeface="Calibri"/>
              </a:rPr>
              <a:t>= jaar waarin 1 of meer schildelen van een eenheid/appartementsgebouw op later tijdstip dan het bouwjaar gerenoveerd of uitgebreid zijn.</a:t>
            </a:r>
          </a:p>
          <a:p>
            <a:pPr marL="287655" lvl="1" indent="0">
              <a:buNone/>
            </a:pPr>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36</a:t>
            </a:fld>
            <a:endParaRPr lang="nl-BE" sz="1100">
              <a:solidFill>
                <a:srgbClr val="105269"/>
              </a:solidFill>
            </a:endParaRPr>
          </a:p>
        </p:txBody>
      </p:sp>
    </p:spTree>
    <p:extLst>
      <p:ext uri="{BB962C8B-B14F-4D97-AF65-F5344CB8AC3E}">
        <p14:creationId xmlns:p14="http://schemas.microsoft.com/office/powerpoint/2010/main" val="2280992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III.3 &gt; Referentiejaar bouw/renovatie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dirty="0"/>
              <a:t>Voorwaarde</a:t>
            </a:r>
          </a:p>
          <a:p>
            <a:pPr lvl="2"/>
            <a:r>
              <a:rPr lang="nl-BE" dirty="0"/>
              <a:t>Enkel als het bewijsstuk voldoende info bevat om te bepalen of het betrekking heeft:</a:t>
            </a:r>
          </a:p>
          <a:p>
            <a:pPr lvl="3"/>
            <a:r>
              <a:rPr lang="nl-BE" dirty="0"/>
              <a:t>op de bouw van de eenheid/gebouw (bouw)</a:t>
            </a:r>
          </a:p>
          <a:p>
            <a:pPr lvl="3"/>
            <a:r>
              <a:rPr lang="nl-BE" dirty="0"/>
              <a:t>of op de renovatie van één of meer schildelen (renovatie)</a:t>
            </a:r>
          </a:p>
          <a:p>
            <a:r>
              <a:rPr lang="nl-BE" dirty="0"/>
              <a:t>Werkwijze</a:t>
            </a:r>
          </a:p>
          <a:p>
            <a:pPr lvl="1"/>
            <a:r>
              <a:rPr lang="nl-BE" dirty="0"/>
              <a:t>Stappenplan </a:t>
            </a:r>
            <a:r>
              <a:rPr lang="nl-BE" dirty="0">
                <a:cs typeface="Calibri" panose="020F0502020204030204" pitchFamily="34" charset="0"/>
              </a:rPr>
              <a:t>→</a:t>
            </a:r>
            <a:r>
              <a:rPr lang="nl-BE" dirty="0"/>
              <a:t> 3 stappen</a:t>
            </a:r>
          </a:p>
          <a:p>
            <a:pPr marL="288000" lvl="1" indent="0">
              <a:buNone/>
            </a:pP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37</a:t>
            </a:fld>
            <a:endParaRPr lang="nl-BE" sz="1100">
              <a:solidFill>
                <a:srgbClr val="105269"/>
              </a:solidFill>
            </a:endParaRPr>
          </a:p>
        </p:txBody>
      </p:sp>
    </p:spTree>
    <p:extLst>
      <p:ext uri="{BB962C8B-B14F-4D97-AF65-F5344CB8AC3E}">
        <p14:creationId xmlns:p14="http://schemas.microsoft.com/office/powerpoint/2010/main" val="672941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F9E23E1C-4450-46BD-959D-06AAE0286E25}"/>
              </a:ext>
            </a:extLst>
          </p:cNvPr>
          <p:cNvGrpSpPr/>
          <p:nvPr/>
        </p:nvGrpSpPr>
        <p:grpSpPr>
          <a:xfrm>
            <a:off x="1475656" y="918838"/>
            <a:ext cx="7560840" cy="5256584"/>
            <a:chOff x="1460493" y="2213248"/>
            <a:chExt cx="7503995" cy="4384104"/>
          </a:xfrm>
        </p:grpSpPr>
        <p:graphicFrame>
          <p:nvGraphicFramePr>
            <p:cNvPr id="2" name="Diagram 1">
              <a:extLst>
                <a:ext uri="{FF2B5EF4-FFF2-40B4-BE49-F238E27FC236}">
                  <a16:creationId xmlns:a16="http://schemas.microsoft.com/office/drawing/2014/main" id="{A76A06FC-D410-43A8-95D2-AE6A80D54C7D}"/>
                </a:ext>
              </a:extLst>
            </p:cNvPr>
            <p:cNvGraphicFramePr/>
            <p:nvPr>
              <p:extLst>
                <p:ext uri="{D42A27DB-BD31-4B8C-83A1-F6EECF244321}">
                  <p14:modId xmlns:p14="http://schemas.microsoft.com/office/powerpoint/2010/main" val="2639703650"/>
                </p:ext>
              </p:extLst>
            </p:nvPr>
          </p:nvGraphicFramePr>
          <p:xfrm>
            <a:off x="1460493" y="2213248"/>
            <a:ext cx="5354472" cy="4384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ijl: rechts 7">
              <a:extLst>
                <a:ext uri="{FF2B5EF4-FFF2-40B4-BE49-F238E27FC236}">
                  <a16:creationId xmlns:a16="http://schemas.microsoft.com/office/drawing/2014/main" id="{19A09F07-8B10-41D6-86A0-A73D22480239}"/>
                </a:ext>
              </a:extLst>
            </p:cNvPr>
            <p:cNvSpPr/>
            <p:nvPr/>
          </p:nvSpPr>
          <p:spPr>
            <a:xfrm>
              <a:off x="5994546" y="3009274"/>
              <a:ext cx="593678" cy="477672"/>
            </a:xfrm>
            <a:prstGeom prst="rightArrow">
              <a:avLst/>
            </a:prstGeom>
            <a:solidFill>
              <a:srgbClr val="1052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a:solidFill>
                    <a:srgbClr val="FFFF00"/>
                  </a:solidFill>
                </a:rPr>
                <a:t>JA</a:t>
              </a:r>
            </a:p>
          </p:txBody>
        </p:sp>
        <p:sp>
          <p:nvSpPr>
            <p:cNvPr id="10" name="Pijl: rechts 9">
              <a:extLst>
                <a:ext uri="{FF2B5EF4-FFF2-40B4-BE49-F238E27FC236}">
                  <a16:creationId xmlns:a16="http://schemas.microsoft.com/office/drawing/2014/main" id="{8D3AD202-242E-479B-9623-5EC89402148E}"/>
                </a:ext>
              </a:extLst>
            </p:cNvPr>
            <p:cNvSpPr/>
            <p:nvPr/>
          </p:nvSpPr>
          <p:spPr>
            <a:xfrm>
              <a:off x="5994546" y="5817227"/>
              <a:ext cx="593678" cy="477672"/>
            </a:xfrm>
            <a:prstGeom prst="rightArrow">
              <a:avLst/>
            </a:prstGeom>
            <a:solidFill>
              <a:srgbClr val="1052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srgbClr val="FFFF00"/>
                  </a:solidFill>
                </a:rPr>
                <a:t>JA</a:t>
              </a:r>
            </a:p>
          </p:txBody>
        </p:sp>
        <p:sp>
          <p:nvSpPr>
            <p:cNvPr id="9" name="Tekstvak 8">
              <a:extLst>
                <a:ext uri="{FF2B5EF4-FFF2-40B4-BE49-F238E27FC236}">
                  <a16:creationId xmlns:a16="http://schemas.microsoft.com/office/drawing/2014/main" id="{9A61E336-42A0-4942-9EE9-CF669E76E985}"/>
                </a:ext>
              </a:extLst>
            </p:cNvPr>
            <p:cNvSpPr txBox="1"/>
            <p:nvPr/>
          </p:nvSpPr>
          <p:spPr>
            <a:xfrm>
              <a:off x="6712607" y="2929559"/>
              <a:ext cx="2149523" cy="646331"/>
            </a:xfrm>
            <a:prstGeom prst="rect">
              <a:avLst/>
            </a:prstGeom>
            <a:noFill/>
          </p:spPr>
          <p:txBody>
            <a:bodyPr wrap="square" rtlCol="0">
              <a:spAutoFit/>
            </a:bodyPr>
            <a:lstStyle/>
            <a:p>
              <a:r>
                <a:rPr lang="nl-BE"/>
                <a:t>Referentiejaar bouw/renovatie</a:t>
              </a:r>
            </a:p>
          </p:txBody>
        </p:sp>
        <p:sp>
          <p:nvSpPr>
            <p:cNvPr id="12" name="Tekstvak 11">
              <a:extLst>
                <a:ext uri="{FF2B5EF4-FFF2-40B4-BE49-F238E27FC236}">
                  <a16:creationId xmlns:a16="http://schemas.microsoft.com/office/drawing/2014/main" id="{83FBE33D-6838-46D4-9D12-A60B872DFAC4}"/>
                </a:ext>
              </a:extLst>
            </p:cNvPr>
            <p:cNvSpPr txBox="1"/>
            <p:nvPr/>
          </p:nvSpPr>
          <p:spPr>
            <a:xfrm>
              <a:off x="6814965" y="5584946"/>
              <a:ext cx="2149523" cy="770077"/>
            </a:xfrm>
            <a:prstGeom prst="rect">
              <a:avLst/>
            </a:prstGeom>
            <a:noFill/>
          </p:spPr>
          <p:txBody>
            <a:bodyPr wrap="square" rtlCol="0">
              <a:spAutoFit/>
            </a:bodyPr>
            <a:lstStyle/>
            <a:p>
              <a:r>
                <a:rPr lang="nl-BE" dirty="0"/>
                <a:t>Referentiejaar bouw/renovatie ‘onbekend</a:t>
              </a:r>
            </a:p>
          </p:txBody>
        </p:sp>
        <p:sp>
          <p:nvSpPr>
            <p:cNvPr id="13" name="Pijl: rechts 12">
              <a:extLst>
                <a:ext uri="{FF2B5EF4-FFF2-40B4-BE49-F238E27FC236}">
                  <a16:creationId xmlns:a16="http://schemas.microsoft.com/office/drawing/2014/main" id="{EDCF81F4-AF47-4668-B333-F25440CD4C62}"/>
                </a:ext>
              </a:extLst>
            </p:cNvPr>
            <p:cNvSpPr/>
            <p:nvPr/>
          </p:nvSpPr>
          <p:spPr>
            <a:xfrm>
              <a:off x="5964271" y="4191756"/>
              <a:ext cx="593678" cy="477672"/>
            </a:xfrm>
            <a:prstGeom prst="rightArrow">
              <a:avLst/>
            </a:prstGeom>
            <a:solidFill>
              <a:srgbClr val="1052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srgbClr val="FFFF00"/>
                  </a:solidFill>
                </a:rPr>
                <a:t>JA</a:t>
              </a:r>
            </a:p>
          </p:txBody>
        </p:sp>
        <p:sp>
          <p:nvSpPr>
            <p:cNvPr id="14" name="Tekstvak 13">
              <a:extLst>
                <a:ext uri="{FF2B5EF4-FFF2-40B4-BE49-F238E27FC236}">
                  <a16:creationId xmlns:a16="http://schemas.microsoft.com/office/drawing/2014/main" id="{BEB76D1F-079C-4477-AB04-2FFC4E9E8C70}"/>
                </a:ext>
              </a:extLst>
            </p:cNvPr>
            <p:cNvSpPr txBox="1"/>
            <p:nvPr/>
          </p:nvSpPr>
          <p:spPr>
            <a:xfrm>
              <a:off x="6784690" y="3959475"/>
              <a:ext cx="2149523" cy="770077"/>
            </a:xfrm>
            <a:prstGeom prst="rect">
              <a:avLst/>
            </a:prstGeom>
            <a:noFill/>
          </p:spPr>
          <p:txBody>
            <a:bodyPr wrap="square" rtlCol="0">
              <a:spAutoFit/>
            </a:bodyPr>
            <a:lstStyle/>
            <a:p>
              <a:r>
                <a:rPr lang="nl-BE" dirty="0"/>
                <a:t>Leid referentiejaar bouw/renovatie af (tabel)</a:t>
              </a:r>
            </a:p>
          </p:txBody>
        </p:sp>
      </p:grpSp>
      <p:sp>
        <p:nvSpPr>
          <p:cNvPr id="11" name="datum en dianummer">
            <a:extLst>
              <a:ext uri="{FF2B5EF4-FFF2-40B4-BE49-F238E27FC236}">
                <a16:creationId xmlns:a16="http://schemas.microsoft.com/office/drawing/2014/main" id="{CD4BD567-2D6B-4605-BBAE-BC580EF103D3}"/>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38</a:t>
            </a:fld>
            <a:endParaRPr lang="nl-BE" sz="1100">
              <a:solidFill>
                <a:srgbClr val="105269"/>
              </a:solidFill>
            </a:endParaRPr>
          </a:p>
        </p:txBody>
      </p:sp>
      <p:sp>
        <p:nvSpPr>
          <p:cNvPr id="15" name="Titel 1">
            <a:extLst>
              <a:ext uri="{FF2B5EF4-FFF2-40B4-BE49-F238E27FC236}">
                <a16:creationId xmlns:a16="http://schemas.microsoft.com/office/drawing/2014/main" id="{7C304396-0D02-49C9-9942-6C074D5FD01B}"/>
              </a:ext>
            </a:extLst>
          </p:cNvPr>
          <p:cNvSpPr>
            <a:spLocks noGrp="1"/>
          </p:cNvSpPr>
          <p:nvPr>
            <p:ph type="title"/>
          </p:nvPr>
        </p:nvSpPr>
        <p:spPr>
          <a:xfrm>
            <a:off x="539750" y="549275"/>
            <a:ext cx="8353425" cy="1079500"/>
          </a:xfrm>
        </p:spPr>
        <p:txBody>
          <a:bodyPr/>
          <a:lstStyle/>
          <a:p>
            <a:pPr algn="l"/>
            <a:r>
              <a:rPr lang="nl-BE"/>
              <a:t>III.3 &gt; Referentiejaar bouw/renovatie</a:t>
            </a:r>
          </a:p>
        </p:txBody>
      </p:sp>
    </p:spTree>
    <p:extLst>
      <p:ext uri="{BB962C8B-B14F-4D97-AF65-F5344CB8AC3E}">
        <p14:creationId xmlns:p14="http://schemas.microsoft.com/office/powerpoint/2010/main" val="1418798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III.3 &gt; Referentiejaar bouw/renovatie</a:t>
            </a: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39</a:t>
            </a:fld>
            <a:endParaRPr lang="nl-BE" sz="1100">
              <a:solidFill>
                <a:srgbClr val="105269"/>
              </a:solidFill>
            </a:endParaRPr>
          </a:p>
        </p:txBody>
      </p:sp>
      <p:sp>
        <p:nvSpPr>
          <p:cNvPr id="5" name="Tijdelijke aanduiding voor inhoud 4">
            <a:extLst>
              <a:ext uri="{FF2B5EF4-FFF2-40B4-BE49-F238E27FC236}">
                <a16:creationId xmlns:a16="http://schemas.microsoft.com/office/drawing/2014/main" id="{31F7BAEF-9FE3-47BE-9877-50F0418E2518}"/>
              </a:ext>
            </a:extLst>
          </p:cNvPr>
          <p:cNvSpPr txBox="1">
            <a:spLocks/>
          </p:cNvSpPr>
          <p:nvPr/>
        </p:nvSpPr>
        <p:spPr>
          <a:xfrm>
            <a:off x="518830" y="1628800"/>
            <a:ext cx="8352928" cy="4727550"/>
          </a:xfrm>
          <a:prstGeom prst="rect">
            <a:avLst/>
          </a:prstGeom>
        </p:spPr>
        <p:txBody>
          <a:bodyPr lIns="91440" tIns="45720" rIns="91440" bIns="45720" anchor="t">
            <a:normAutofit fontScale="47500" lnSpcReduction="20000"/>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nl-BE" sz="3400" b="1" u="sng" dirty="0">
                <a:solidFill>
                  <a:srgbClr val="105269"/>
                </a:solidFill>
              </a:rPr>
              <a:t>Bewijsstukken voor het aantonen van het jaar van de stedenbouwkundige aanvraag</a:t>
            </a:r>
          </a:p>
          <a:p>
            <a:pPr marL="0" indent="0">
              <a:buNone/>
            </a:pPr>
            <a:endParaRPr lang="nl-BE" sz="1400" b="1" dirty="0"/>
          </a:p>
          <a:p>
            <a:pPr marL="287655" lvl="1" indent="-287655">
              <a:lnSpc>
                <a:spcPct val="110000"/>
              </a:lnSpc>
              <a:buSzPct val="90000"/>
              <a:buFont typeface="Wingdings" panose="05000000000000000000" pitchFamily="2" charset="2"/>
              <a:buChar char="q"/>
            </a:pPr>
            <a:r>
              <a:rPr lang="nl-BE" sz="3200" dirty="0"/>
              <a:t>het jaar van de stedenbouwkundige aanvraag zoals vermeld in (officiële) documenten van de vergunningverlenende overheid over de stedenbouwkundige aanvraag</a:t>
            </a:r>
            <a:endParaRPr lang="nl-BE" sz="3200" dirty="0">
              <a:cs typeface="Calibri" panose="020F0502020204030204" pitchFamily="34" charset="0"/>
            </a:endParaRPr>
          </a:p>
          <a:p>
            <a:pPr marL="575945" lvl="2" indent="-287655">
              <a:lnSpc>
                <a:spcPct val="110000"/>
              </a:lnSpc>
              <a:buFont typeface="Wingdings" panose="05000000000000000000" pitchFamily="2" charset="2"/>
              <a:buChar char="q"/>
            </a:pPr>
            <a:r>
              <a:rPr lang="nl-BE" sz="2700" dirty="0"/>
              <a:t>Voorbeelden: </a:t>
            </a:r>
            <a:endParaRPr lang="nl-BE" sz="2700" dirty="0">
              <a:cs typeface="Calibri" panose="020F0502020204030204" pitchFamily="34" charset="0"/>
            </a:endParaRPr>
          </a:p>
          <a:p>
            <a:pPr marL="863600" lvl="3" indent="-287655">
              <a:lnSpc>
                <a:spcPct val="110000"/>
              </a:lnSpc>
              <a:buFont typeface="Wingdings" panose="05000000000000000000" pitchFamily="2" charset="2"/>
              <a:buChar char="q"/>
            </a:pPr>
            <a:r>
              <a:rPr lang="nl-BE" sz="2700" dirty="0">
                <a:latin typeface="Calibri"/>
                <a:cs typeface="Calibri"/>
              </a:rPr>
              <a:t>Uittreksel uit het vergunningsregister, </a:t>
            </a:r>
            <a:endParaRPr lang="nl-BE" sz="2700" dirty="0">
              <a:cs typeface="Calibri"/>
            </a:endParaRPr>
          </a:p>
          <a:p>
            <a:pPr marL="863600" lvl="3" indent="-287655">
              <a:lnSpc>
                <a:spcPct val="110000"/>
              </a:lnSpc>
              <a:buFont typeface="Wingdings" panose="05000000000000000000" pitchFamily="2" charset="2"/>
              <a:buChar char="q"/>
            </a:pPr>
            <a:r>
              <a:rPr lang="nl-BE" sz="2700" dirty="0"/>
              <a:t>Attest van de vergunning verlenende overheid dat de aanvraag werd ingediend of volledig is</a:t>
            </a:r>
            <a:endParaRPr lang="nl-BE" sz="2700" dirty="0">
              <a:cs typeface="Calibri" panose="020F0502020204030204" pitchFamily="34" charset="0"/>
            </a:endParaRPr>
          </a:p>
          <a:p>
            <a:pPr marL="863600" lvl="3" indent="-287655">
              <a:lnSpc>
                <a:spcPct val="110000"/>
              </a:lnSpc>
              <a:buFont typeface="Wingdings" panose="05000000000000000000" pitchFamily="2" charset="2"/>
              <a:buChar char="q"/>
            </a:pPr>
            <a:r>
              <a:rPr lang="nl-BE" sz="2700" dirty="0"/>
              <a:t>Email van de gemeente met informatie over de datum van de stedenbouwkundige vergunning/aanvraag </a:t>
            </a:r>
            <a:endParaRPr lang="nl-BE" sz="2700" dirty="0">
              <a:cs typeface="Calibri" panose="020F0502020204030204" pitchFamily="34" charset="0"/>
            </a:endParaRPr>
          </a:p>
          <a:p>
            <a:pPr marL="863600" lvl="3" indent="-287655">
              <a:lnSpc>
                <a:spcPct val="110000"/>
              </a:lnSpc>
              <a:buFont typeface="Wingdings" panose="05000000000000000000" pitchFamily="2" charset="2"/>
              <a:buChar char="q"/>
            </a:pPr>
            <a:r>
              <a:rPr lang="nl-BE" sz="2700" dirty="0"/>
              <a:t>Datum vergunning zoals vermeld in notariële akte</a:t>
            </a:r>
            <a:endParaRPr lang="nl-BE" sz="2700" dirty="0">
              <a:cs typeface="Calibri" panose="020F0502020204030204" pitchFamily="34" charset="0"/>
            </a:endParaRPr>
          </a:p>
          <a:p>
            <a:pPr marL="287655" lvl="1" indent="-287655">
              <a:lnSpc>
                <a:spcPct val="110000"/>
              </a:lnSpc>
              <a:buSzPct val="90000"/>
              <a:buFont typeface="Wingdings" panose="05000000000000000000" pitchFamily="2" charset="2"/>
              <a:buChar char="q"/>
            </a:pPr>
            <a:r>
              <a:rPr lang="nl-BE" sz="3200" dirty="0"/>
              <a:t>het jaar van de aanvraag (of bij gebrek: het jaar van de opmaak) zoals vermeld op het plan opgemaakt en ondertekend door de architect voor het aanvragen van een stedenbouwkundige vergunning; </a:t>
            </a:r>
            <a:endParaRPr lang="nl-BE" sz="3200" dirty="0">
              <a:cs typeface="Calibri" panose="020F0502020204030204" pitchFamily="34" charset="0"/>
            </a:endParaRPr>
          </a:p>
          <a:p>
            <a:pPr marL="287655" lvl="1" indent="-287655">
              <a:lnSpc>
                <a:spcPct val="110000"/>
              </a:lnSpc>
              <a:buSzPct val="90000"/>
              <a:buFont typeface="Wingdings" panose="05000000000000000000" pitchFamily="2" charset="2"/>
              <a:buChar char="q"/>
            </a:pPr>
            <a:r>
              <a:rPr lang="nl-BE" sz="3200" dirty="0"/>
              <a:t>het jaar van aanvraag (of bij gebrek: het jaar van de opmaak) zoals vermeld op de door de vergunning verlenende overheid (gemeente/provincie/gewest) goedgekeurde plannen van een stedenbouwkundige vergunning; </a:t>
            </a:r>
            <a:endParaRPr lang="nl-BE" sz="3200" dirty="0">
              <a:cs typeface="Calibri" panose="020F0502020204030204" pitchFamily="34" charset="0"/>
            </a:endParaRPr>
          </a:p>
          <a:p>
            <a:pPr marL="287655" lvl="1" indent="-287655">
              <a:lnSpc>
                <a:spcPct val="110000"/>
              </a:lnSpc>
              <a:buSzPct val="90000"/>
              <a:buFont typeface="Wingdings" panose="05000000000000000000" pitchFamily="2" charset="2"/>
              <a:buChar char="q"/>
            </a:pPr>
            <a:r>
              <a:rPr lang="nl-BE" sz="3200" dirty="0"/>
              <a:t>het jaar van de stedenbouwkundige aanvraag zoals vermeld in de EPB-aangiften; </a:t>
            </a:r>
            <a:endParaRPr lang="nl-BE" sz="3200" dirty="0">
              <a:cs typeface="Calibri" panose="020F0502020204030204" pitchFamily="34" charset="0"/>
            </a:endParaRPr>
          </a:p>
          <a:p>
            <a:pPr marL="287655" lvl="1" indent="-287655">
              <a:lnSpc>
                <a:spcPct val="110000"/>
              </a:lnSpc>
              <a:buSzPct val="90000"/>
              <a:buFont typeface="Wingdings" panose="05000000000000000000" pitchFamily="2" charset="2"/>
              <a:buChar char="q"/>
            </a:pPr>
            <a:r>
              <a:rPr lang="nl-BE" sz="3200" dirty="0"/>
              <a:t>het jaar van de stedenbouwkundige aanvraag zoals vermeld in de woningpas;</a:t>
            </a:r>
            <a:endParaRPr lang="nl-BE" sz="3200" dirty="0">
              <a:cs typeface="Calibri" panose="020F0502020204030204" pitchFamily="34" charset="0"/>
            </a:endParaRPr>
          </a:p>
          <a:p>
            <a:pPr marL="287655" lvl="1" indent="-287655">
              <a:lnSpc>
                <a:spcPct val="110000"/>
              </a:lnSpc>
              <a:buSzPct val="90000"/>
              <a:buFont typeface="Wingdings" panose="05000000000000000000" pitchFamily="2" charset="2"/>
              <a:buChar char="q"/>
            </a:pPr>
            <a:r>
              <a:rPr lang="nl-BE" sz="3200" dirty="0"/>
              <a:t>het ‘bouwjaar’ en het ‘jaar verbouwing/renovatie’ zoals vermeld in een eerder opgemaakt energieprestatiecertificaat na 11 januari 2013 (tenzij op basis van de bewijsstukken een recenter referentiejaar kan worden aangetoond).</a:t>
            </a:r>
            <a:endParaRPr lang="nl-BE" sz="3200" dirty="0">
              <a:cs typeface="Calibri" panose="020F0502020204030204" pitchFamily="34" charset="0"/>
            </a:endParaRPr>
          </a:p>
          <a:p>
            <a:pPr marL="0" indent="0">
              <a:buFontTx/>
              <a:buNone/>
            </a:pPr>
            <a:endParaRPr lang="nl-BE" sz="1800" dirty="0"/>
          </a:p>
          <a:p>
            <a:pPr marL="857250" lvl="2" indent="0">
              <a:buFontTx/>
              <a:buNone/>
            </a:pPr>
            <a:endParaRPr lang="nl-BE" sz="1500" dirty="0"/>
          </a:p>
          <a:p>
            <a:pPr marL="1085850" lvl="2" indent="-287655">
              <a:buFontTx/>
              <a:buChar char="-"/>
            </a:pPr>
            <a:endParaRPr lang="nl-BE" sz="1800" dirty="0">
              <a:cs typeface="Calibri" panose="020F0502020204030204" pitchFamily="34" charset="0"/>
            </a:endParaRPr>
          </a:p>
          <a:p>
            <a:pPr marL="1085850" lvl="2" indent="-285750" algn="ctr">
              <a:buFontTx/>
              <a:buChar char="-"/>
            </a:pPr>
            <a:endParaRPr lang="nl-BE" sz="1600" dirty="0"/>
          </a:p>
          <a:p>
            <a:pPr marL="1085850" lvl="2" indent="-285750" algn="ctr">
              <a:buFontTx/>
              <a:buChar char="-"/>
            </a:pPr>
            <a:endParaRPr lang="nl-BE" sz="1600" dirty="0"/>
          </a:p>
          <a:p>
            <a:pPr marL="287655" indent="-287655"/>
            <a:endParaRPr lang="nl-BE" dirty="0">
              <a:cs typeface="Calibri" panose="020F0502020204030204" pitchFamily="34" charset="0"/>
            </a:endParaRPr>
          </a:p>
        </p:txBody>
      </p:sp>
    </p:spTree>
    <p:extLst>
      <p:ext uri="{BB962C8B-B14F-4D97-AF65-F5344CB8AC3E}">
        <p14:creationId xmlns:p14="http://schemas.microsoft.com/office/powerpoint/2010/main" val="144240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dirty="0"/>
              <a:t>5 delen</a:t>
            </a:r>
            <a:endParaRPr lang="en-US" dirty="0"/>
          </a:p>
          <a:p>
            <a:pPr marL="575945" lvl="1" indent="-287655">
              <a:defRPr/>
            </a:pPr>
            <a:r>
              <a:rPr lang="nl-BE" dirty="0">
                <a:solidFill>
                  <a:srgbClr val="FF0000"/>
                </a:solidFill>
                <a:latin typeface="Calibri"/>
                <a:cs typeface="Calibri"/>
              </a:rPr>
              <a:t>III.1. Adres</a:t>
            </a:r>
          </a:p>
          <a:p>
            <a:pPr marL="575945" lvl="1" indent="-287655">
              <a:defRPr/>
            </a:pPr>
            <a:r>
              <a:rPr lang="nl-BE" dirty="0">
                <a:latin typeface="Calibri"/>
                <a:cs typeface="Calibri"/>
              </a:rPr>
              <a:t>III.2. Gegevens over de eenheid</a:t>
            </a:r>
          </a:p>
          <a:p>
            <a:pPr marL="575945" lvl="1" indent="-287655">
              <a:defRPr/>
            </a:pPr>
            <a:r>
              <a:rPr lang="nl-BE" dirty="0">
                <a:latin typeface="Calibri"/>
                <a:cs typeface="Calibri"/>
              </a:rPr>
              <a:t>III.3. Projectgegevens</a:t>
            </a:r>
          </a:p>
          <a:p>
            <a:pPr marL="575945" lvl="1" indent="-287655">
              <a:defRPr/>
            </a:pPr>
            <a:r>
              <a:rPr lang="nl-BE" dirty="0">
                <a:latin typeface="Calibri"/>
                <a:cs typeface="Calibri"/>
              </a:rPr>
              <a:t>III.4. Eigenaarsgegevens</a:t>
            </a:r>
          </a:p>
          <a:p>
            <a:pPr marL="575945" lvl="1" indent="-287655">
              <a:defRPr/>
            </a:pPr>
            <a:r>
              <a:rPr lang="nl-BE" dirty="0">
                <a:latin typeface="Calibri"/>
                <a:cs typeface="Calibri"/>
              </a:rPr>
              <a:t>III.5. Extra informatie op het EPC</a:t>
            </a:r>
          </a:p>
          <a:p>
            <a:pPr marL="576290" lvl="2" indent="0">
              <a:buNone/>
              <a:defRPr/>
            </a:pPr>
            <a:endParaRPr lang="nl-BE" dirty="0">
              <a:latin typeface="Calibri"/>
              <a:cs typeface="Calibri"/>
            </a:endParaRPr>
          </a:p>
          <a:p>
            <a:pPr marL="575945" lvl="1" indent="-287655"/>
            <a:endParaRPr lang="nl-BE" dirty="0"/>
          </a:p>
          <a:p>
            <a:pPr marL="863600" lvl="3" indent="0">
              <a:buNone/>
            </a:pPr>
            <a:endParaRPr lang="nl-BE" dirty="0">
              <a:cs typeface="Calibri" panose="020F0502020204030204" pitchFamily="34" charset="0"/>
            </a:endParaRPr>
          </a:p>
          <a:p>
            <a:pPr marL="287655" lvl="1" indent="0">
              <a:buNone/>
            </a:pPr>
            <a:endParaRPr lang="nl-BE" dirty="0">
              <a:cs typeface="Calibri" panose="020F0502020204030204" pitchFamily="34" charset="0"/>
            </a:endParaRPr>
          </a:p>
          <a:p>
            <a:pPr marL="287655"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a:t>
            </a:fld>
            <a:endParaRPr lang="nl-BE" sz="1100">
              <a:solidFill>
                <a:srgbClr val="105269"/>
              </a:solidFill>
            </a:endParaRPr>
          </a:p>
        </p:txBody>
      </p:sp>
    </p:spTree>
    <p:extLst>
      <p:ext uri="{BB962C8B-B14F-4D97-AF65-F5344CB8AC3E}">
        <p14:creationId xmlns:p14="http://schemas.microsoft.com/office/powerpoint/2010/main" val="2233017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III.3 &gt; Referentiejaar bouw/renovatie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dirty="0"/>
              <a:t>Stap 1: jaar van de aanvraag van de stedenbouwkundige aanvraag bekend</a:t>
            </a:r>
          </a:p>
          <a:p>
            <a:pPr lvl="1"/>
            <a:r>
              <a:rPr lang="nl-BE" dirty="0"/>
              <a:t>Aanvaarde bewijsstukken </a:t>
            </a:r>
            <a:r>
              <a:rPr lang="nl-BE" dirty="0">
                <a:cs typeface="Calibri" panose="020F0502020204030204" pitchFamily="34" charset="0"/>
              </a:rPr>
              <a:t>→</a:t>
            </a:r>
            <a:r>
              <a:rPr lang="nl-BE" dirty="0"/>
              <a:t> vorige slide</a:t>
            </a:r>
          </a:p>
          <a:p>
            <a:pPr lvl="1"/>
            <a:r>
              <a:rPr lang="nl-BE" dirty="0"/>
              <a:t>Indien jaar van de aanvraag bekend</a:t>
            </a:r>
          </a:p>
          <a:p>
            <a:pPr lvl="2"/>
            <a:r>
              <a:rPr lang="nl-BE" dirty="0"/>
              <a:t>Referentiejaar = jaar aanvraag</a:t>
            </a:r>
          </a:p>
          <a:p>
            <a:pPr lvl="1"/>
            <a:r>
              <a:rPr lang="nl-BE" dirty="0"/>
              <a:t>Indien enkel jaar opmaak van het bewijsstuk vermeld (maar niet jaar van de aanvraag)</a:t>
            </a:r>
          </a:p>
          <a:p>
            <a:pPr lvl="2"/>
            <a:r>
              <a:rPr lang="nl-BE" dirty="0"/>
              <a:t>Referentiejaar = jaar opmaak bewijsstuk</a:t>
            </a:r>
          </a:p>
          <a:p>
            <a:pPr lvl="1"/>
            <a:r>
              <a:rPr lang="nl-BE" dirty="0"/>
              <a:t>Indien enkel jaar van de vergunning van de werken gekend en niet jaar van de aanvraag</a:t>
            </a:r>
          </a:p>
          <a:p>
            <a:pPr lvl="2"/>
            <a:r>
              <a:rPr lang="nl-BE" dirty="0"/>
              <a:t>Referentiejaar = jaar vergunning – 1 jaar</a:t>
            </a:r>
          </a:p>
          <a:p>
            <a:pPr lvl="1"/>
            <a:r>
              <a:rPr lang="nl-BE" dirty="0"/>
              <a:t>Indien regularisatieaanvraag of -vergunning</a:t>
            </a:r>
          </a:p>
          <a:p>
            <a:pPr lvl="2"/>
            <a:r>
              <a:rPr lang="nl-BE" dirty="0"/>
              <a:t>Niet aanvaard als bewijsstuk </a:t>
            </a:r>
            <a:r>
              <a:rPr lang="nl-BE" dirty="0">
                <a:cs typeface="Calibri" panose="020F0502020204030204" pitchFamily="34" charset="0"/>
              </a:rPr>
              <a:t>→</a:t>
            </a:r>
            <a:r>
              <a:rPr lang="nl-BE" dirty="0"/>
              <a:t> aanvraag gebeurde na de werken</a:t>
            </a:r>
          </a:p>
          <a:p>
            <a:pPr lvl="1"/>
            <a:r>
              <a:rPr lang="nl-BE" dirty="0"/>
              <a:t>Indien jaar aanvraag/vergunning onbekend </a:t>
            </a:r>
            <a:r>
              <a:rPr lang="nl-BE" dirty="0">
                <a:cs typeface="Calibri" panose="020F0502020204030204" pitchFamily="34" charset="0"/>
              </a:rPr>
              <a:t>→</a:t>
            </a:r>
            <a:r>
              <a:rPr lang="nl-BE" dirty="0"/>
              <a:t> stap 2</a:t>
            </a:r>
          </a:p>
          <a:p>
            <a:pPr lvl="2"/>
            <a:endParaRPr lang="nl-BE" dirty="0"/>
          </a:p>
          <a:p>
            <a:pPr lvl="2"/>
            <a:endParaRPr lang="nl-BE" dirty="0"/>
          </a:p>
          <a:p>
            <a:pPr marL="0" indent="0">
              <a:buNone/>
            </a:pPr>
            <a:endParaRPr lang="nl-BE" dirty="0"/>
          </a:p>
          <a:p>
            <a:pPr marL="288000" lvl="1" indent="0">
              <a:buNone/>
            </a:pP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40</a:t>
            </a:fld>
            <a:endParaRPr lang="nl-BE" sz="1100">
              <a:solidFill>
                <a:srgbClr val="105269"/>
              </a:solidFill>
            </a:endParaRPr>
          </a:p>
        </p:txBody>
      </p:sp>
    </p:spTree>
    <p:extLst>
      <p:ext uri="{BB962C8B-B14F-4D97-AF65-F5344CB8AC3E}">
        <p14:creationId xmlns:p14="http://schemas.microsoft.com/office/powerpoint/2010/main" val="3433409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B4399750-A9BC-4720-96EF-4194D6B1A862}"/>
              </a:ext>
            </a:extLst>
          </p:cNvPr>
          <p:cNvSpPr/>
          <p:nvPr/>
        </p:nvSpPr>
        <p:spPr>
          <a:xfrm>
            <a:off x="5962255" y="6511905"/>
            <a:ext cx="980554" cy="216024"/>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datum en dianummer">
            <a:extLst>
              <a:ext uri="{FF2B5EF4-FFF2-40B4-BE49-F238E27FC236}">
                <a16:creationId xmlns:a16="http://schemas.microsoft.com/office/drawing/2014/main" id="{628011DB-3282-49B2-AE68-5F112D916DC8}"/>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41</a:t>
            </a:fld>
            <a:endParaRPr lang="nl-BE" sz="1100">
              <a:solidFill>
                <a:srgbClr val="105269"/>
              </a:solidFill>
            </a:endParaRPr>
          </a:p>
        </p:txBody>
      </p:sp>
      <p:sp>
        <p:nvSpPr>
          <p:cNvPr id="6" name="Tijdelijke aanduiding voor inhoud 6">
            <a:extLst>
              <a:ext uri="{FF2B5EF4-FFF2-40B4-BE49-F238E27FC236}">
                <a16:creationId xmlns:a16="http://schemas.microsoft.com/office/drawing/2014/main" id="{ABB08BF4-97AA-492E-9327-28C67A5D5F75}"/>
              </a:ext>
            </a:extLst>
          </p:cNvPr>
          <p:cNvSpPr>
            <a:spLocks noGrp="1"/>
          </p:cNvSpPr>
          <p:nvPr>
            <p:ph sz="half" idx="2"/>
          </p:nvPr>
        </p:nvSpPr>
        <p:spPr>
          <a:xfrm>
            <a:off x="5670894" y="1452909"/>
            <a:ext cx="2464004" cy="4655660"/>
          </a:xfrm>
        </p:spPr>
        <p:txBody>
          <a:bodyPr>
            <a:normAutofit fontScale="70000" lnSpcReduction="20000"/>
          </a:bodyPr>
          <a:lstStyle/>
          <a:p>
            <a:pPr marL="0" indent="0">
              <a:buNone/>
            </a:pPr>
            <a:r>
              <a:rPr lang="nl-BE" sz="2800" dirty="0"/>
              <a:t>Ontvangstbewijs van de gemeente </a:t>
            </a:r>
            <a:r>
              <a:rPr lang="nl-BE" sz="2800" dirty="0">
                <a:cs typeface="Calibri" panose="020F0502020204030204" pitchFamily="34" charset="0"/>
              </a:rPr>
              <a:t>→</a:t>
            </a:r>
            <a:r>
              <a:rPr lang="nl-BE" sz="2800" dirty="0"/>
              <a:t> aanvraag voor het  bouwen van een woning</a:t>
            </a:r>
          </a:p>
          <a:p>
            <a:pPr marL="0" indent="0">
              <a:buNone/>
            </a:pPr>
            <a:endParaRPr lang="nl-BE" sz="2800" dirty="0"/>
          </a:p>
          <a:p>
            <a:pPr marL="0" indent="0">
              <a:buNone/>
            </a:pPr>
            <a:r>
              <a:rPr lang="nl-BE" sz="2800" dirty="0"/>
              <a:t>Referentiejaar bouw?</a:t>
            </a:r>
          </a:p>
          <a:p>
            <a:pPr marL="0" indent="0">
              <a:buNone/>
            </a:pPr>
            <a:r>
              <a:rPr lang="nl-BE" sz="2800" dirty="0">
                <a:solidFill>
                  <a:srgbClr val="FF0000"/>
                </a:solidFill>
              </a:rPr>
              <a:t>= jaar aanvraag = 1998</a:t>
            </a:r>
          </a:p>
          <a:p>
            <a:pPr marL="0" indent="0">
              <a:buNone/>
            </a:pPr>
            <a:endParaRPr lang="nl-BE" sz="2800" dirty="0">
              <a:solidFill>
                <a:srgbClr val="FF0000"/>
              </a:solidFill>
            </a:endParaRPr>
          </a:p>
          <a:p>
            <a:pPr marL="0" indent="0">
              <a:buNone/>
            </a:pPr>
            <a:r>
              <a:rPr lang="nl-BE" sz="2800" dirty="0"/>
              <a:t>Let op: indien  ontvangstbewijs voor  ‘verbouwingwerken aan een woning’ is ook het plan zelf nodig om de link met de plaats van de uitvoering te kunnen maken (</a:t>
            </a:r>
            <a:r>
              <a:rPr lang="nl-BE" sz="2800" dirty="0">
                <a:cs typeface="Calibri" panose="020F0502020204030204" pitchFamily="34" charset="0"/>
              </a:rPr>
              <a:t>→</a:t>
            </a:r>
            <a:r>
              <a:rPr lang="nl-BE" sz="2800" dirty="0"/>
              <a:t> deel II).</a:t>
            </a:r>
            <a:endParaRPr lang="nl-BE" sz="2000" dirty="0"/>
          </a:p>
        </p:txBody>
      </p:sp>
      <p:pic>
        <p:nvPicPr>
          <p:cNvPr id="5" name="Afbeelding 4" descr="Afbeelding met tekst&#10;&#10;Automatisch gegenereerde beschrijving">
            <a:extLst>
              <a:ext uri="{FF2B5EF4-FFF2-40B4-BE49-F238E27FC236}">
                <a16:creationId xmlns:a16="http://schemas.microsoft.com/office/drawing/2014/main" id="{E972B73E-28F1-4667-ADAA-66E6B3652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537" y="0"/>
            <a:ext cx="4849397" cy="6858000"/>
          </a:xfrm>
          <a:prstGeom prst="rect">
            <a:avLst/>
          </a:prstGeom>
        </p:spPr>
      </p:pic>
      <p:sp>
        <p:nvSpPr>
          <p:cNvPr id="11" name="Rechthoek 10">
            <a:extLst>
              <a:ext uri="{FF2B5EF4-FFF2-40B4-BE49-F238E27FC236}">
                <a16:creationId xmlns:a16="http://schemas.microsoft.com/office/drawing/2014/main" id="{392D208E-5108-4766-A13A-C9E22A976004}"/>
              </a:ext>
            </a:extLst>
          </p:cNvPr>
          <p:cNvSpPr/>
          <p:nvPr/>
        </p:nvSpPr>
        <p:spPr>
          <a:xfrm>
            <a:off x="979003" y="2620652"/>
            <a:ext cx="4176463" cy="3676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9C1E9C3-33F7-4444-AE7B-AAD43DA129D4}"/>
              </a:ext>
            </a:extLst>
          </p:cNvPr>
          <p:cNvSpPr/>
          <p:nvPr/>
        </p:nvSpPr>
        <p:spPr>
          <a:xfrm>
            <a:off x="979003" y="4630132"/>
            <a:ext cx="4176463" cy="3676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 descr="Waarschuwing">
            <a:extLst>
              <a:ext uri="{FF2B5EF4-FFF2-40B4-BE49-F238E27FC236}">
                <a16:creationId xmlns:a16="http://schemas.microsoft.com/office/drawing/2014/main" id="{DBDCC98B-EC8F-40E7-9EA4-6C191B152F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9696" y="5319488"/>
            <a:ext cx="396721" cy="396721"/>
          </a:xfrm>
          <a:prstGeom prst="rect">
            <a:avLst/>
          </a:prstGeom>
        </p:spPr>
      </p:pic>
      <p:sp>
        <p:nvSpPr>
          <p:cNvPr id="9" name="Rechthoek 8">
            <a:extLst>
              <a:ext uri="{FF2B5EF4-FFF2-40B4-BE49-F238E27FC236}">
                <a16:creationId xmlns:a16="http://schemas.microsoft.com/office/drawing/2014/main" id="{0094A5FA-2960-4E58-A72F-D58CE3874AEF}"/>
              </a:ext>
            </a:extLst>
          </p:cNvPr>
          <p:cNvSpPr/>
          <p:nvPr/>
        </p:nvSpPr>
        <p:spPr>
          <a:xfrm>
            <a:off x="979004" y="1085264"/>
            <a:ext cx="1173070" cy="3676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522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III.3 &gt; Referentiejaar bouw/renovatie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pPr lvl="0"/>
            <a:r>
              <a:rPr lang="nl-BE" dirty="0"/>
              <a:t>Stap 2: zijn er één of meerdere bewijsstukken of vaststellingen over het bouw- of renovatiejaar?</a:t>
            </a:r>
          </a:p>
          <a:p>
            <a:pPr lvl="1"/>
            <a:r>
              <a:rPr lang="nl-BE" dirty="0"/>
              <a:t>Verschil verrekening in functie van </a:t>
            </a:r>
          </a:p>
          <a:p>
            <a:pPr lvl="2"/>
            <a:r>
              <a:rPr lang="nl-BE" dirty="0"/>
              <a:t>Bewijsstukken gerelateerd aan de uitvoering van de werken</a:t>
            </a:r>
          </a:p>
          <a:p>
            <a:pPr lvl="2"/>
            <a:r>
              <a:rPr lang="nl-BE" dirty="0"/>
              <a:t>Bewijsstukken opgemaakt na de werken</a:t>
            </a:r>
          </a:p>
          <a:p>
            <a:pPr lvl="1"/>
            <a:r>
              <a:rPr lang="nl-BE" dirty="0"/>
              <a:t>Indien 1 bewijsstuk</a:t>
            </a:r>
          </a:p>
          <a:p>
            <a:pPr lvl="2"/>
            <a:r>
              <a:rPr lang="nl-BE" dirty="0"/>
              <a:t>Referentiejaar</a:t>
            </a:r>
          </a:p>
          <a:p>
            <a:pPr lvl="3"/>
            <a:r>
              <a:rPr lang="nl-BE" dirty="0"/>
              <a:t>Toepassen van omrekening naar jaar van de aanvraag</a:t>
            </a:r>
          </a:p>
          <a:p>
            <a:pPr lvl="3"/>
            <a:r>
              <a:rPr lang="nl-BE" dirty="0"/>
              <a:t>Referentiejaar = jaar vermeld op het bewijsstuk – jaar omrekentabel</a:t>
            </a:r>
          </a:p>
          <a:p>
            <a:pPr lvl="1"/>
            <a:r>
              <a:rPr lang="nl-BE" dirty="0"/>
              <a:t>Indien meerdere bewijsstukken</a:t>
            </a:r>
          </a:p>
          <a:p>
            <a:pPr lvl="2"/>
            <a:r>
              <a:rPr lang="nl-BE" dirty="0"/>
              <a:t>Verrekenen van elk bewijsstuk</a:t>
            </a:r>
          </a:p>
          <a:p>
            <a:pPr lvl="2"/>
            <a:r>
              <a:rPr lang="nl-BE" dirty="0"/>
              <a:t>Het oudste referentiejaar wordt ingevoerd </a:t>
            </a:r>
          </a:p>
          <a:p>
            <a:pPr lvl="2"/>
            <a:endParaRPr lang="nl-BE" dirty="0"/>
          </a:p>
          <a:p>
            <a:pPr marL="0" indent="0">
              <a:buNone/>
            </a:pPr>
            <a:endParaRPr lang="nl-BE" dirty="0"/>
          </a:p>
          <a:p>
            <a:pPr marL="288000" lvl="1" indent="0">
              <a:buNone/>
            </a:pP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42</a:t>
            </a:fld>
            <a:endParaRPr lang="nl-BE" sz="1100">
              <a:solidFill>
                <a:srgbClr val="105269"/>
              </a:solidFill>
            </a:endParaRPr>
          </a:p>
        </p:txBody>
      </p:sp>
    </p:spTree>
    <p:extLst>
      <p:ext uri="{BB962C8B-B14F-4D97-AF65-F5344CB8AC3E}">
        <p14:creationId xmlns:p14="http://schemas.microsoft.com/office/powerpoint/2010/main" val="2391798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9ADBD60B-3A53-4B39-BD46-5F8E343BC13E}"/>
              </a:ext>
            </a:extLst>
          </p:cNvPr>
          <p:cNvSpPr>
            <a:spLocks noGrp="1"/>
          </p:cNvSpPr>
          <p:nvPr>
            <p:ph sz="half" idx="2"/>
          </p:nvPr>
        </p:nvSpPr>
        <p:spPr>
          <a:xfrm>
            <a:off x="532803" y="1628800"/>
            <a:ext cx="8352928" cy="4032448"/>
          </a:xfrm>
        </p:spPr>
        <p:txBody>
          <a:bodyPr>
            <a:normAutofit/>
          </a:bodyPr>
          <a:lstStyle/>
          <a:p>
            <a:pPr marL="0" indent="0">
              <a:buNone/>
            </a:pPr>
            <a:r>
              <a:rPr lang="nl-BE" sz="2400" b="1" u="sng" dirty="0">
                <a:solidFill>
                  <a:srgbClr val="105269"/>
                </a:solidFill>
              </a:rPr>
              <a:t>Bewijsstukken/documenten gerelateerd aan de uitvoering van de werken</a:t>
            </a:r>
          </a:p>
          <a:p>
            <a:endParaRPr lang="nl-BE" sz="1400" b="1" dirty="0"/>
          </a:p>
          <a:p>
            <a:pPr>
              <a:buFont typeface="Wingdings" panose="05000000000000000000" pitchFamily="2" charset="2"/>
              <a:buChar char="q"/>
            </a:pPr>
            <a:r>
              <a:rPr lang="nl-BE" sz="1800" dirty="0"/>
              <a:t>het bouw- of renovatiejaar van de eenheid of het gebouw zoals vastgesteld in of op de muren of het dak van de eenheid of het gebouw; </a:t>
            </a:r>
          </a:p>
          <a:p>
            <a:pPr>
              <a:buFont typeface="Wingdings" panose="05000000000000000000" pitchFamily="2" charset="2"/>
              <a:buChar char="q"/>
            </a:pPr>
            <a:r>
              <a:rPr lang="nl-BE" sz="1800" dirty="0"/>
              <a:t>uitvoeringsplannen; </a:t>
            </a:r>
          </a:p>
          <a:p>
            <a:pPr>
              <a:buFont typeface="Wingdings" panose="05000000000000000000" pitchFamily="2" charset="2"/>
              <a:buChar char="q"/>
            </a:pPr>
            <a:r>
              <a:rPr lang="nl-BE" sz="1800" dirty="0"/>
              <a:t>lastenboeken, meetstaten of aanbestedingsplannen; </a:t>
            </a:r>
          </a:p>
          <a:p>
            <a:pPr>
              <a:buFont typeface="Wingdings" panose="05000000000000000000" pitchFamily="2" charset="2"/>
              <a:buChar char="q"/>
            </a:pPr>
            <a:r>
              <a:rPr lang="nl-BE" sz="1800" dirty="0"/>
              <a:t>offerten of bestelbonnen; </a:t>
            </a:r>
          </a:p>
          <a:p>
            <a:pPr>
              <a:buFont typeface="Wingdings" panose="05000000000000000000" pitchFamily="2" charset="2"/>
              <a:buChar char="q"/>
            </a:pPr>
            <a:r>
              <a:rPr lang="nl-BE" sz="1800" dirty="0"/>
              <a:t>verslagen of proces-verbalen van de algemene vergadering van mede-eigenaars; </a:t>
            </a:r>
          </a:p>
          <a:p>
            <a:pPr>
              <a:buFont typeface="Wingdings" panose="05000000000000000000" pitchFamily="2" charset="2"/>
              <a:buChar char="q"/>
            </a:pPr>
            <a:r>
              <a:rPr lang="nl-BE" sz="1800" dirty="0"/>
              <a:t>aannemingsovereenkomsten; </a:t>
            </a:r>
          </a:p>
          <a:p>
            <a:pPr>
              <a:buFont typeface="Wingdings" panose="05000000000000000000" pitchFamily="2" charset="2"/>
              <a:buChar char="q"/>
            </a:pPr>
            <a:r>
              <a:rPr lang="nl-BE" sz="1800" dirty="0"/>
              <a:t>werfverslagen of vorderingsstaten; </a:t>
            </a:r>
          </a:p>
          <a:p>
            <a:pPr>
              <a:buFont typeface="Wingdings" panose="05000000000000000000" pitchFamily="2" charset="2"/>
              <a:buChar char="q"/>
            </a:pPr>
            <a:r>
              <a:rPr lang="nl-BE" sz="1800" dirty="0"/>
              <a:t>facturen van bouwmaterialen of leveringsbonnen; </a:t>
            </a:r>
          </a:p>
          <a:p>
            <a:pPr>
              <a:buFont typeface="Wingdings" panose="05000000000000000000" pitchFamily="2" charset="2"/>
              <a:buChar char="q"/>
            </a:pPr>
            <a:r>
              <a:rPr lang="nl-BE" sz="1800" dirty="0"/>
              <a:t>foto’s genomen tijdens de uitvoering van de werken (met vermelding van de datum). </a:t>
            </a:r>
          </a:p>
        </p:txBody>
      </p:sp>
      <p:sp>
        <p:nvSpPr>
          <p:cNvPr id="7" name="datum en dianummer">
            <a:extLst>
              <a:ext uri="{FF2B5EF4-FFF2-40B4-BE49-F238E27FC236}">
                <a16:creationId xmlns:a16="http://schemas.microsoft.com/office/drawing/2014/main" id="{BCFC7703-C466-4583-A55F-CC71E1C0FC12}"/>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43</a:t>
            </a:fld>
            <a:endParaRPr lang="nl-BE" sz="1100">
              <a:solidFill>
                <a:srgbClr val="105269"/>
              </a:solidFill>
            </a:endParaRPr>
          </a:p>
        </p:txBody>
      </p:sp>
      <p:sp>
        <p:nvSpPr>
          <p:cNvPr id="8" name="Titel 1">
            <a:extLst>
              <a:ext uri="{FF2B5EF4-FFF2-40B4-BE49-F238E27FC236}">
                <a16:creationId xmlns:a16="http://schemas.microsoft.com/office/drawing/2014/main" id="{B12EAC12-7068-4E6F-9501-7CAA335024BE}"/>
              </a:ext>
            </a:extLst>
          </p:cNvPr>
          <p:cNvSpPr txBox="1">
            <a:spLocks/>
          </p:cNvSpPr>
          <p:nvPr/>
        </p:nvSpPr>
        <p:spPr>
          <a:xfrm>
            <a:off x="539750" y="549275"/>
            <a:ext cx="8353425" cy="107950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III.3 &gt; Referentiejaar bouw/renovatie</a:t>
            </a:r>
          </a:p>
        </p:txBody>
      </p:sp>
    </p:spTree>
    <p:extLst>
      <p:ext uri="{BB962C8B-B14F-4D97-AF65-F5344CB8AC3E}">
        <p14:creationId xmlns:p14="http://schemas.microsoft.com/office/powerpoint/2010/main" val="984002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4">
            <a:extLst>
              <a:ext uri="{FF2B5EF4-FFF2-40B4-BE49-F238E27FC236}">
                <a16:creationId xmlns:a16="http://schemas.microsoft.com/office/drawing/2014/main" id="{EEE9D72E-09EE-418E-94B2-AF624FC0C56D}"/>
              </a:ext>
            </a:extLst>
          </p:cNvPr>
          <p:cNvSpPr txBox="1">
            <a:spLocks/>
          </p:cNvSpPr>
          <p:nvPr/>
        </p:nvSpPr>
        <p:spPr>
          <a:xfrm>
            <a:off x="539750" y="1628799"/>
            <a:ext cx="8352928" cy="4679925"/>
          </a:xfrm>
          <a:prstGeom prst="rect">
            <a:avLst/>
          </a:prstGeom>
        </p:spPr>
        <p:txBody>
          <a:bodyPr>
            <a:normAutofit lnSpcReduction="10000"/>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u="sng" dirty="0">
                <a:solidFill>
                  <a:srgbClr val="105269"/>
                </a:solidFill>
              </a:rPr>
              <a:t>Bewijsstukken/documenten opgemaakt na de uitvoering van de werken</a:t>
            </a:r>
          </a:p>
          <a:p>
            <a:endParaRPr lang="nl-BE" sz="1400" dirty="0"/>
          </a:p>
          <a:p>
            <a:pPr>
              <a:buFont typeface="Wingdings" panose="05000000000000000000" pitchFamily="2" charset="2"/>
              <a:buChar char="q"/>
            </a:pPr>
            <a:r>
              <a:rPr lang="nl-BE" sz="1800" dirty="0"/>
              <a:t>facturen van aannemers </a:t>
            </a:r>
          </a:p>
          <a:p>
            <a:pPr>
              <a:buFont typeface="Wingdings" panose="05000000000000000000" pitchFamily="2" charset="2"/>
              <a:buChar char="q"/>
            </a:pPr>
            <a:r>
              <a:rPr lang="nl-BE" sz="1800" dirty="0"/>
              <a:t>formulieren voor fiscale aftrek of subsidie- of </a:t>
            </a:r>
            <a:r>
              <a:rPr lang="nl-BE" sz="1800" dirty="0" err="1"/>
              <a:t>premieaanvraagdossiers</a:t>
            </a:r>
            <a:r>
              <a:rPr lang="nl-BE" sz="1800" dirty="0"/>
              <a:t> (op basis van datum goedkeuring of uitvoering); </a:t>
            </a:r>
          </a:p>
          <a:p>
            <a:pPr>
              <a:buFont typeface="Wingdings" panose="05000000000000000000" pitchFamily="2" charset="2"/>
              <a:buChar char="q"/>
            </a:pPr>
            <a:r>
              <a:rPr lang="nl-BE" sz="1800" dirty="0"/>
              <a:t>proces-verbalen van voorlopige of definitieve opleveringen; </a:t>
            </a:r>
          </a:p>
          <a:p>
            <a:pPr>
              <a:buFont typeface="Wingdings" panose="05000000000000000000" pitchFamily="2" charset="2"/>
              <a:buChar char="q"/>
            </a:pPr>
            <a:r>
              <a:rPr lang="nl-BE" sz="1800" dirty="0"/>
              <a:t>as-</a:t>
            </a:r>
            <a:r>
              <a:rPr lang="nl-BE" sz="1800" dirty="0" err="1"/>
              <a:t>builtplannen</a:t>
            </a:r>
            <a:r>
              <a:rPr lang="nl-BE" sz="1800" dirty="0"/>
              <a:t>; </a:t>
            </a:r>
          </a:p>
          <a:p>
            <a:pPr>
              <a:buFont typeface="Wingdings" panose="05000000000000000000" pitchFamily="2" charset="2"/>
              <a:buChar char="q"/>
            </a:pPr>
            <a:r>
              <a:rPr lang="nl-BE" sz="1800" dirty="0"/>
              <a:t>het ‘bouwjaar’ zoals vermeld in de kadastrale legger (enkel voor referentiejaar bouw); </a:t>
            </a:r>
          </a:p>
          <a:p>
            <a:pPr>
              <a:buFont typeface="Wingdings" panose="05000000000000000000" pitchFamily="2" charset="2"/>
              <a:buChar char="q"/>
            </a:pPr>
            <a:r>
              <a:rPr lang="nl-BE" sz="1800" dirty="0"/>
              <a:t>het ‘bouwjaar’ zoals vermeld in een notariële akte of verkoopakte of in de woningpas</a:t>
            </a:r>
            <a:r>
              <a:rPr lang="nl-BE" sz="1800" dirty="0">
                <a:solidFill>
                  <a:schemeClr val="accent6"/>
                </a:solidFill>
              </a:rPr>
              <a:t> </a:t>
            </a:r>
            <a:r>
              <a:rPr lang="nl-BE" sz="1800" dirty="0"/>
              <a:t>(enkel voor referentiejaar bouw); </a:t>
            </a:r>
          </a:p>
          <a:p>
            <a:pPr>
              <a:buFont typeface="Wingdings" panose="05000000000000000000" pitchFamily="2" charset="2"/>
              <a:buChar char="q"/>
            </a:pPr>
            <a:r>
              <a:rPr lang="nl-BE" sz="1800" dirty="0"/>
              <a:t>het ‘bouwjaar’ of ‘jaar verbouwing’ zoals vermeld in een EPC voor 11 januari 2013.</a:t>
            </a:r>
          </a:p>
          <a:p>
            <a:pPr marL="0" indent="0">
              <a:buNone/>
            </a:pPr>
            <a:endParaRPr lang="nl-BE" sz="1800" dirty="0"/>
          </a:p>
          <a:p>
            <a:pPr marL="0" indent="0">
              <a:buNone/>
            </a:pPr>
            <a:r>
              <a:rPr lang="nl-BE" sz="1800" dirty="0"/>
              <a:t>Niet aanvaard =&gt; verklaringen over het bouwjaar</a:t>
            </a:r>
          </a:p>
          <a:p>
            <a:pPr marL="0" indent="0">
              <a:buNone/>
            </a:pPr>
            <a:r>
              <a:rPr lang="nl-BE" sz="1800" dirty="0"/>
              <a:t>Let op met plannen opgemaakt in kader van regularisatie- en herbestemmingsaanvraag </a:t>
            </a:r>
            <a:r>
              <a:rPr lang="nl-BE" sz="1800" dirty="0">
                <a:sym typeface="Wingdings" panose="05000000000000000000" pitchFamily="2" charset="2"/>
              </a:rPr>
              <a:t> datum van plannen duiden niet altijd op referentiejaar bouw</a:t>
            </a:r>
            <a:endParaRPr lang="nl-BE" sz="1600" dirty="0"/>
          </a:p>
          <a:p>
            <a:pPr marL="1085850" lvl="2" indent="-285750" algn="ctr">
              <a:buFontTx/>
              <a:buChar char="-"/>
            </a:pPr>
            <a:endParaRPr lang="nl-BE" sz="1600" dirty="0"/>
          </a:p>
          <a:p>
            <a:endParaRPr lang="nl-BE" dirty="0"/>
          </a:p>
        </p:txBody>
      </p:sp>
      <p:sp>
        <p:nvSpPr>
          <p:cNvPr id="7" name="datum en dianummer">
            <a:extLst>
              <a:ext uri="{FF2B5EF4-FFF2-40B4-BE49-F238E27FC236}">
                <a16:creationId xmlns:a16="http://schemas.microsoft.com/office/drawing/2014/main" id="{BCFC7703-C466-4583-A55F-CC71E1C0FC12}"/>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44</a:t>
            </a:fld>
            <a:endParaRPr lang="nl-BE" sz="1100">
              <a:solidFill>
                <a:srgbClr val="105269"/>
              </a:solidFill>
            </a:endParaRPr>
          </a:p>
        </p:txBody>
      </p:sp>
      <p:sp>
        <p:nvSpPr>
          <p:cNvPr id="8" name="Titel 1">
            <a:extLst>
              <a:ext uri="{FF2B5EF4-FFF2-40B4-BE49-F238E27FC236}">
                <a16:creationId xmlns:a16="http://schemas.microsoft.com/office/drawing/2014/main" id="{B12EAC12-7068-4E6F-9501-7CAA335024BE}"/>
              </a:ext>
            </a:extLst>
          </p:cNvPr>
          <p:cNvSpPr txBox="1">
            <a:spLocks/>
          </p:cNvSpPr>
          <p:nvPr/>
        </p:nvSpPr>
        <p:spPr>
          <a:xfrm>
            <a:off x="539750" y="549275"/>
            <a:ext cx="8353425" cy="107950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III.3 &gt; Referentiejaar bouw/renovatie</a:t>
            </a:r>
          </a:p>
        </p:txBody>
      </p:sp>
    </p:spTree>
    <p:extLst>
      <p:ext uri="{BB962C8B-B14F-4D97-AF65-F5344CB8AC3E}">
        <p14:creationId xmlns:p14="http://schemas.microsoft.com/office/powerpoint/2010/main" val="2319270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9ADBD60B-3A53-4B39-BD46-5F8E343BC13E}"/>
              </a:ext>
            </a:extLst>
          </p:cNvPr>
          <p:cNvSpPr>
            <a:spLocks noGrp="1"/>
          </p:cNvSpPr>
          <p:nvPr>
            <p:ph sz="half" idx="2"/>
          </p:nvPr>
        </p:nvSpPr>
        <p:spPr>
          <a:xfrm>
            <a:off x="539055" y="1556792"/>
            <a:ext cx="8353425" cy="5184576"/>
          </a:xfrm>
        </p:spPr>
        <p:txBody>
          <a:bodyPr>
            <a:normAutofit/>
          </a:bodyPr>
          <a:lstStyle/>
          <a:p>
            <a:r>
              <a:rPr lang="nl-BE" dirty="0"/>
              <a:t>Omrekentabel</a:t>
            </a:r>
          </a:p>
          <a:p>
            <a:pPr lvl="1"/>
            <a:r>
              <a:rPr lang="nl-BE" dirty="0"/>
              <a:t>IP deel III p77</a:t>
            </a:r>
          </a:p>
          <a:p>
            <a:pPr lvl="2"/>
            <a:endParaRPr lang="nl-BE" dirty="0"/>
          </a:p>
          <a:p>
            <a:pPr lvl="2"/>
            <a:endParaRPr lang="nl-BE" dirty="0"/>
          </a:p>
          <a:p>
            <a:pPr lvl="2"/>
            <a:endParaRPr lang="nl-BE" dirty="0"/>
          </a:p>
          <a:p>
            <a:pPr lvl="2"/>
            <a:endParaRPr lang="nl-BE" dirty="0"/>
          </a:p>
          <a:p>
            <a:pPr lvl="2"/>
            <a:endParaRPr lang="nl-BE" dirty="0"/>
          </a:p>
          <a:p>
            <a:pPr lvl="2"/>
            <a:endParaRPr lang="nl-BE" dirty="0"/>
          </a:p>
          <a:p>
            <a:pPr marL="857250" lvl="2" indent="0">
              <a:buNone/>
            </a:pPr>
            <a:endParaRPr lang="nl-BE" sz="1500" dirty="0">
              <a:solidFill>
                <a:srgbClr val="105269"/>
              </a:solidFill>
            </a:endParaRPr>
          </a:p>
          <a:p>
            <a:pPr marL="1085850" lvl="2">
              <a:buFontTx/>
              <a:buChar char="-"/>
            </a:pPr>
            <a:endParaRPr lang="nl-BE" sz="1800" dirty="0"/>
          </a:p>
          <a:p>
            <a:pPr marL="1085850" lvl="2" indent="-285750" algn="ctr">
              <a:buFontTx/>
              <a:buChar char="-"/>
            </a:pPr>
            <a:endParaRPr lang="nl-BE" sz="1600" dirty="0"/>
          </a:p>
          <a:p>
            <a:pPr marL="1085850" lvl="2" indent="-285750" algn="ctr">
              <a:buFontTx/>
              <a:buChar char="-"/>
            </a:pPr>
            <a:endParaRPr lang="nl-BE" sz="1600" dirty="0"/>
          </a:p>
          <a:p>
            <a:endParaRPr lang="nl-BE" dirty="0"/>
          </a:p>
        </p:txBody>
      </p:sp>
      <p:sp>
        <p:nvSpPr>
          <p:cNvPr id="11" name="datum en dianummer">
            <a:extLst>
              <a:ext uri="{FF2B5EF4-FFF2-40B4-BE49-F238E27FC236}">
                <a16:creationId xmlns:a16="http://schemas.microsoft.com/office/drawing/2014/main" id="{92D3CB1F-D3DF-4DB0-86AD-E9EF8AB091F1}"/>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45</a:t>
            </a:fld>
            <a:endParaRPr lang="nl-BE" sz="1100">
              <a:solidFill>
                <a:srgbClr val="105269"/>
              </a:solidFill>
            </a:endParaRPr>
          </a:p>
        </p:txBody>
      </p:sp>
      <p:sp>
        <p:nvSpPr>
          <p:cNvPr id="6" name="Titel 1">
            <a:extLst>
              <a:ext uri="{FF2B5EF4-FFF2-40B4-BE49-F238E27FC236}">
                <a16:creationId xmlns:a16="http://schemas.microsoft.com/office/drawing/2014/main" id="{C53C7068-B1CD-4803-90FE-936C4ADB7E92}"/>
              </a:ext>
            </a:extLst>
          </p:cNvPr>
          <p:cNvSpPr txBox="1">
            <a:spLocks/>
          </p:cNvSpPr>
          <p:nvPr/>
        </p:nvSpPr>
        <p:spPr>
          <a:xfrm>
            <a:off x="539750" y="549275"/>
            <a:ext cx="8353425" cy="107950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III.3 &gt; Referentiejaar bouw/renovatie</a:t>
            </a:r>
          </a:p>
        </p:txBody>
      </p:sp>
      <p:pic>
        <p:nvPicPr>
          <p:cNvPr id="7" name="Afbeelding 6">
            <a:extLst>
              <a:ext uri="{FF2B5EF4-FFF2-40B4-BE49-F238E27FC236}">
                <a16:creationId xmlns:a16="http://schemas.microsoft.com/office/drawing/2014/main" id="{EDFD4E5E-EDEA-4AA3-A926-0E99782082A1}"/>
              </a:ext>
            </a:extLst>
          </p:cNvPr>
          <p:cNvPicPr>
            <a:picLocks noChangeAspect="1"/>
          </p:cNvPicPr>
          <p:nvPr/>
        </p:nvPicPr>
        <p:blipFill>
          <a:blip r:embed="rId2"/>
          <a:stretch>
            <a:fillRect/>
          </a:stretch>
        </p:blipFill>
        <p:spPr>
          <a:xfrm>
            <a:off x="538361" y="2690968"/>
            <a:ext cx="7382896" cy="3847943"/>
          </a:xfrm>
          <a:prstGeom prst="rect">
            <a:avLst/>
          </a:prstGeom>
        </p:spPr>
      </p:pic>
      <p:sp>
        <p:nvSpPr>
          <p:cNvPr id="8" name="Rechthoek 7">
            <a:extLst>
              <a:ext uri="{FF2B5EF4-FFF2-40B4-BE49-F238E27FC236}">
                <a16:creationId xmlns:a16="http://schemas.microsoft.com/office/drawing/2014/main" id="{F790D4B1-0734-4DDD-9CD6-0B30837F08AF}"/>
              </a:ext>
            </a:extLst>
          </p:cNvPr>
          <p:cNvSpPr/>
          <p:nvPr/>
        </p:nvSpPr>
        <p:spPr>
          <a:xfrm>
            <a:off x="537666" y="5118645"/>
            <a:ext cx="7382896" cy="663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99575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III.3 &gt; Referentiejaar bouw/renovatie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dirty="0"/>
              <a:t>Stap 3: Indien geen vaststellingen of bewijsstukken</a:t>
            </a:r>
          </a:p>
          <a:p>
            <a:pPr lvl="1"/>
            <a:r>
              <a:rPr lang="nl-BE" dirty="0"/>
              <a:t>Referentiejaar bouw</a:t>
            </a:r>
          </a:p>
          <a:p>
            <a:pPr lvl="2"/>
            <a:r>
              <a:rPr lang="nl-BE" dirty="0"/>
              <a:t>of onbekend</a:t>
            </a:r>
          </a:p>
          <a:p>
            <a:pPr lvl="2"/>
            <a:r>
              <a:rPr lang="nl-BE" dirty="0"/>
              <a:t>of referentiejaar voor 1971 op basis van de beschikbare informatie </a:t>
            </a:r>
            <a:r>
              <a:rPr lang="nl-BE" dirty="0">
                <a:sym typeface="Wingdings" panose="05000000000000000000" pitchFamily="2" charset="2"/>
              </a:rPr>
              <a:t> geen </a:t>
            </a:r>
            <a:r>
              <a:rPr lang="nl-BE" dirty="0" err="1">
                <a:sym typeface="Wingdings" panose="05000000000000000000" pitchFamily="2" charset="2"/>
              </a:rPr>
              <a:t>terugrekening</a:t>
            </a:r>
            <a:r>
              <a:rPr lang="nl-BE" dirty="0">
                <a:sym typeface="Wingdings" panose="05000000000000000000" pitchFamily="2" charset="2"/>
              </a:rPr>
              <a:t> volgens tabel nodig</a:t>
            </a:r>
            <a:endParaRPr lang="nl-BE" dirty="0"/>
          </a:p>
          <a:p>
            <a:pPr lvl="1"/>
            <a:r>
              <a:rPr lang="nl-BE" dirty="0"/>
              <a:t>Referentiejaar renovatie</a:t>
            </a:r>
          </a:p>
          <a:p>
            <a:pPr lvl="2"/>
            <a:r>
              <a:rPr lang="nl-BE" dirty="0"/>
              <a:t>Geen invoer</a:t>
            </a:r>
          </a:p>
          <a:p>
            <a:pPr lvl="2"/>
            <a:endParaRPr lang="nl-BE" dirty="0"/>
          </a:p>
          <a:p>
            <a:pPr marL="0" indent="0">
              <a:buNone/>
            </a:pPr>
            <a:endParaRPr lang="nl-BE" dirty="0"/>
          </a:p>
          <a:p>
            <a:pPr marL="288000" lvl="1" indent="0">
              <a:buNone/>
            </a:pP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46</a:t>
            </a:fld>
            <a:endParaRPr lang="nl-BE" sz="1100">
              <a:solidFill>
                <a:srgbClr val="105269"/>
              </a:solidFill>
            </a:endParaRPr>
          </a:p>
        </p:txBody>
      </p:sp>
    </p:spTree>
    <p:extLst>
      <p:ext uri="{BB962C8B-B14F-4D97-AF65-F5344CB8AC3E}">
        <p14:creationId xmlns:p14="http://schemas.microsoft.com/office/powerpoint/2010/main" val="2212160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9C0F3561-DD31-433B-A866-5640BC8E17BE}"/>
              </a:ext>
            </a:extLst>
          </p:cNvPr>
          <p:cNvSpPr>
            <a:spLocks noGrp="1"/>
          </p:cNvSpPr>
          <p:nvPr>
            <p:ph sz="half" idx="2"/>
          </p:nvPr>
        </p:nvSpPr>
        <p:spPr/>
        <p:txBody>
          <a:bodyPr>
            <a:normAutofit/>
          </a:bodyPr>
          <a:lstStyle/>
          <a:p>
            <a:pPr marL="0" indent="0">
              <a:buNone/>
            </a:pPr>
            <a:r>
              <a:rPr lang="nl-BE" sz="2000" b="1">
                <a:solidFill>
                  <a:srgbClr val="105269"/>
                </a:solidFill>
              </a:rPr>
              <a:t>Oefening 1: </a:t>
            </a:r>
            <a:r>
              <a:rPr lang="nl-BE" sz="2000"/>
              <a:t>De energiedeskundige krijgt volgende bewijsstukken:</a:t>
            </a:r>
          </a:p>
          <a:p>
            <a:pPr lvl="1">
              <a:buFont typeface="Wingdings" panose="05000000000000000000" pitchFamily="2" charset="2"/>
              <a:buChar char="ü"/>
            </a:pPr>
            <a:r>
              <a:rPr lang="nl-BE" sz="1800"/>
              <a:t>Een ondertekend contract tussen architect en bouwheer, gedateerd 01/03/2000</a:t>
            </a:r>
          </a:p>
          <a:p>
            <a:pPr lvl="1">
              <a:buFont typeface="Wingdings" panose="05000000000000000000" pitchFamily="2" charset="2"/>
              <a:buChar char="ü"/>
            </a:pPr>
            <a:r>
              <a:rPr lang="nl-BE" sz="1800"/>
              <a:t>Een uittreksel van de kadastrale legger, met daarop vermeld ‘bouwjaar 2003’</a:t>
            </a:r>
          </a:p>
          <a:p>
            <a:pPr lvl="1">
              <a:buFont typeface="Wingdings" panose="05000000000000000000" pitchFamily="2" charset="2"/>
              <a:buChar char="ü"/>
            </a:pPr>
            <a:r>
              <a:rPr lang="nl-BE" sz="1800"/>
              <a:t>Vorderingsstaat aannemer, gedateerd 21/9/2001</a:t>
            </a:r>
          </a:p>
          <a:p>
            <a:pPr lvl="1">
              <a:buFont typeface="Wingdings" panose="05000000000000000000" pitchFamily="2" charset="2"/>
              <a:buChar char="ü"/>
            </a:pPr>
            <a:r>
              <a:rPr lang="nl-BE" sz="1800"/>
              <a:t>Plan van de stedenbouwkundige aanvraag</a:t>
            </a:r>
          </a:p>
          <a:p>
            <a:pPr lvl="2">
              <a:buFont typeface="Wingdings" panose="05000000000000000000" pitchFamily="2" charset="2"/>
              <a:buChar char="ü"/>
            </a:pPr>
            <a:r>
              <a:rPr lang="nl-BE" sz="1600"/>
              <a:t>Opmaak plan 12/12/1999</a:t>
            </a:r>
          </a:p>
          <a:p>
            <a:pPr lvl="2">
              <a:buFont typeface="Wingdings" panose="05000000000000000000" pitchFamily="2" charset="2"/>
              <a:buChar char="ü"/>
            </a:pPr>
            <a:r>
              <a:rPr lang="nl-BE" sz="1600"/>
              <a:t>Stempel goedkeuring van de vergunning door de gemeente op 19/03/2000</a:t>
            </a:r>
          </a:p>
          <a:p>
            <a:pPr marL="457200" lvl="1" indent="0">
              <a:buNone/>
            </a:pPr>
            <a:r>
              <a:rPr lang="nl-BE" sz="1800"/>
              <a:t> </a:t>
            </a:r>
          </a:p>
          <a:p>
            <a:pPr marL="57150" indent="0">
              <a:buNone/>
            </a:pPr>
            <a:r>
              <a:rPr lang="nl-BE" sz="2000"/>
              <a:t>Wat gaat de energiedeskundige invullen als referentiejaar bouw op het EPC?</a:t>
            </a:r>
          </a:p>
        </p:txBody>
      </p:sp>
      <p:sp>
        <p:nvSpPr>
          <p:cNvPr id="5" name="datum en dianummer">
            <a:extLst>
              <a:ext uri="{FF2B5EF4-FFF2-40B4-BE49-F238E27FC236}">
                <a16:creationId xmlns:a16="http://schemas.microsoft.com/office/drawing/2014/main" id="{78301B99-A281-40BE-ACEE-03537523376B}"/>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47</a:t>
            </a:fld>
            <a:endParaRPr lang="nl-BE" sz="1100">
              <a:solidFill>
                <a:srgbClr val="105269"/>
              </a:solidFill>
            </a:endParaRPr>
          </a:p>
        </p:txBody>
      </p:sp>
    </p:spTree>
    <p:extLst>
      <p:ext uri="{BB962C8B-B14F-4D97-AF65-F5344CB8AC3E}">
        <p14:creationId xmlns:p14="http://schemas.microsoft.com/office/powerpoint/2010/main" val="2683956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9C0F3561-DD31-433B-A866-5640BC8E17BE}"/>
              </a:ext>
            </a:extLst>
          </p:cNvPr>
          <p:cNvSpPr>
            <a:spLocks noGrp="1"/>
          </p:cNvSpPr>
          <p:nvPr>
            <p:ph sz="half" idx="2"/>
          </p:nvPr>
        </p:nvSpPr>
        <p:spPr/>
        <p:txBody>
          <a:bodyPr>
            <a:normAutofit/>
          </a:bodyPr>
          <a:lstStyle/>
          <a:p>
            <a:pPr marL="0" indent="0">
              <a:buNone/>
            </a:pPr>
            <a:r>
              <a:rPr lang="nl-BE" sz="2000" b="1">
                <a:solidFill>
                  <a:srgbClr val="105269"/>
                </a:solidFill>
              </a:rPr>
              <a:t>Oefening 1: </a:t>
            </a:r>
            <a:r>
              <a:rPr lang="nl-BE" sz="2000"/>
              <a:t>De energiedeskundige krijgt volgende bewijsstukken:</a:t>
            </a:r>
          </a:p>
          <a:p>
            <a:pPr lvl="1">
              <a:buFont typeface="Wingdings" panose="05000000000000000000" pitchFamily="2" charset="2"/>
              <a:buChar char="ü"/>
            </a:pPr>
            <a:r>
              <a:rPr lang="nl-BE" sz="1800"/>
              <a:t>Een ondertekend contract tussen architect en bouwheer, gedateerd 01/03/2000</a:t>
            </a:r>
          </a:p>
          <a:p>
            <a:pPr lvl="1">
              <a:buFont typeface="Wingdings" panose="05000000000000000000" pitchFamily="2" charset="2"/>
              <a:buChar char="ü"/>
            </a:pPr>
            <a:r>
              <a:rPr lang="nl-BE" sz="1800"/>
              <a:t>Een uittreksel van de kadastrale legger, met daarop vermeld ‘bouwjaar 2003’</a:t>
            </a:r>
          </a:p>
          <a:p>
            <a:pPr lvl="1">
              <a:buFont typeface="Wingdings" panose="05000000000000000000" pitchFamily="2" charset="2"/>
              <a:buChar char="ü"/>
            </a:pPr>
            <a:r>
              <a:rPr lang="nl-BE" sz="1800"/>
              <a:t>Vorderingsstaat aannemer, gedateerd 21/9/2001</a:t>
            </a:r>
          </a:p>
          <a:p>
            <a:pPr lvl="1">
              <a:buFont typeface="Wingdings" panose="05000000000000000000" pitchFamily="2" charset="2"/>
              <a:buChar char="ü"/>
            </a:pPr>
            <a:r>
              <a:rPr lang="nl-BE" sz="1800">
                <a:solidFill>
                  <a:srgbClr val="FF0000"/>
                </a:solidFill>
              </a:rPr>
              <a:t>Plan van de stedenbouwkundige aanvraag</a:t>
            </a:r>
          </a:p>
          <a:p>
            <a:pPr lvl="2">
              <a:buFont typeface="Wingdings" panose="05000000000000000000" pitchFamily="2" charset="2"/>
              <a:buChar char="ü"/>
            </a:pPr>
            <a:r>
              <a:rPr lang="nl-BE" sz="1600">
                <a:solidFill>
                  <a:srgbClr val="FF0000"/>
                </a:solidFill>
              </a:rPr>
              <a:t>Opmaak plan 12/12/1999</a:t>
            </a:r>
          </a:p>
          <a:p>
            <a:pPr lvl="2">
              <a:buFont typeface="Wingdings" panose="05000000000000000000" pitchFamily="2" charset="2"/>
              <a:buChar char="ü"/>
            </a:pPr>
            <a:r>
              <a:rPr lang="nl-BE" sz="1600">
                <a:solidFill>
                  <a:srgbClr val="FF0000"/>
                </a:solidFill>
              </a:rPr>
              <a:t>Stempel goedkeuring van de vergunning door de gemeente op 19/03/2000</a:t>
            </a:r>
          </a:p>
          <a:p>
            <a:pPr marL="457200" lvl="1" indent="0">
              <a:buNone/>
            </a:pPr>
            <a:r>
              <a:rPr lang="nl-BE" sz="1800"/>
              <a:t> </a:t>
            </a:r>
          </a:p>
          <a:p>
            <a:pPr marL="57150" indent="0">
              <a:buNone/>
            </a:pPr>
            <a:r>
              <a:rPr lang="nl-BE" sz="2000"/>
              <a:t>Wat gaat de energiedeskundige invullen als referentiejaar bouw op het EPC?</a:t>
            </a:r>
          </a:p>
          <a:p>
            <a:pPr marL="57150" indent="0">
              <a:buNone/>
            </a:pPr>
            <a:endParaRPr lang="nl-BE" sz="2000"/>
          </a:p>
          <a:p>
            <a:pPr marL="57150" indent="0">
              <a:buNone/>
            </a:pPr>
            <a:r>
              <a:rPr lang="nl-BE" sz="2400" b="1">
                <a:solidFill>
                  <a:srgbClr val="FF0000"/>
                </a:solidFill>
              </a:rPr>
              <a:t>Oplossing:</a:t>
            </a:r>
          </a:p>
          <a:p>
            <a:pPr marL="57150" indent="0">
              <a:buNone/>
            </a:pPr>
            <a:r>
              <a:rPr lang="nl-BE" sz="2000">
                <a:solidFill>
                  <a:srgbClr val="FF0000"/>
                </a:solidFill>
              </a:rPr>
              <a:t>STAP 1: goedgekeurd plan stedenbouwkundige aanvraag </a:t>
            </a:r>
            <a:r>
              <a:rPr lang="nl-BE" sz="2000">
                <a:solidFill>
                  <a:srgbClr val="FF0000"/>
                </a:solidFill>
                <a:cs typeface="Calibri" panose="020F0502020204030204" pitchFamily="34" charset="0"/>
              </a:rPr>
              <a:t>→ </a:t>
            </a:r>
            <a:r>
              <a:rPr lang="nl-BE" sz="2000">
                <a:solidFill>
                  <a:srgbClr val="FF0000"/>
                </a:solidFill>
              </a:rPr>
              <a:t>referentiejaar = jaar opmaak plan = 1999</a:t>
            </a:r>
          </a:p>
        </p:txBody>
      </p:sp>
      <p:sp>
        <p:nvSpPr>
          <p:cNvPr id="4" name="datum en dianummer">
            <a:extLst>
              <a:ext uri="{FF2B5EF4-FFF2-40B4-BE49-F238E27FC236}">
                <a16:creationId xmlns:a16="http://schemas.microsoft.com/office/drawing/2014/main" id="{3DC06A0F-A2F6-41CD-B7A0-3AB75ABEC387}"/>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48</a:t>
            </a:fld>
            <a:endParaRPr lang="nl-BE" sz="1100">
              <a:solidFill>
                <a:srgbClr val="105269"/>
              </a:solidFill>
            </a:endParaRPr>
          </a:p>
        </p:txBody>
      </p:sp>
    </p:spTree>
    <p:extLst>
      <p:ext uri="{BB962C8B-B14F-4D97-AF65-F5344CB8AC3E}">
        <p14:creationId xmlns:p14="http://schemas.microsoft.com/office/powerpoint/2010/main" val="3936224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9C0F3561-DD31-433B-A866-5640BC8E17BE}"/>
              </a:ext>
            </a:extLst>
          </p:cNvPr>
          <p:cNvSpPr>
            <a:spLocks noGrp="1"/>
          </p:cNvSpPr>
          <p:nvPr>
            <p:ph sz="half" idx="2"/>
          </p:nvPr>
        </p:nvSpPr>
        <p:spPr/>
        <p:txBody>
          <a:bodyPr>
            <a:normAutofit/>
          </a:bodyPr>
          <a:lstStyle/>
          <a:p>
            <a:pPr marL="0" indent="0">
              <a:buNone/>
            </a:pPr>
            <a:r>
              <a:rPr lang="nl-BE" sz="2000" b="1">
                <a:solidFill>
                  <a:srgbClr val="105269"/>
                </a:solidFill>
              </a:rPr>
              <a:t>Oefening 2:</a:t>
            </a:r>
            <a:r>
              <a:rPr lang="nl-BE" sz="2000"/>
              <a:t> De energiedeskundige krijgt volgende bewijsstukken:</a:t>
            </a:r>
          </a:p>
          <a:p>
            <a:pPr lvl="1">
              <a:buFont typeface="Wingdings" panose="05000000000000000000" pitchFamily="2" charset="2"/>
              <a:buChar char="ü"/>
            </a:pPr>
            <a:r>
              <a:rPr lang="nl-BE" sz="1800"/>
              <a:t>Een ondertekend contract tussen architect en bouwheer, gedateerd 01/03/2000</a:t>
            </a:r>
          </a:p>
          <a:p>
            <a:pPr lvl="1">
              <a:buFont typeface="Wingdings" panose="05000000000000000000" pitchFamily="2" charset="2"/>
              <a:buChar char="ü"/>
            </a:pPr>
            <a:r>
              <a:rPr lang="nl-BE" sz="1800"/>
              <a:t>Een uittreksel van de kadastrale legger, met daarop vermeld ‘bouwjaar 2003’</a:t>
            </a:r>
          </a:p>
          <a:p>
            <a:pPr lvl="1">
              <a:buFont typeface="Wingdings" panose="05000000000000000000" pitchFamily="2" charset="2"/>
              <a:buChar char="ü"/>
            </a:pPr>
            <a:r>
              <a:rPr lang="nl-BE" sz="1800"/>
              <a:t>Vorderingsstaat van de aannemer, gedateerd 21/9/2001</a:t>
            </a:r>
          </a:p>
          <a:p>
            <a:pPr lvl="1">
              <a:buFont typeface="Wingdings" panose="05000000000000000000" pitchFamily="2" charset="2"/>
              <a:buChar char="ü"/>
            </a:pPr>
            <a:r>
              <a:rPr lang="nl-BE" sz="1800"/>
              <a:t>Factuur van de aannemer, gedateerd 2/3/2002</a:t>
            </a:r>
          </a:p>
          <a:p>
            <a:pPr marL="457200" lvl="1" indent="0">
              <a:buNone/>
            </a:pPr>
            <a:r>
              <a:rPr lang="nl-BE" sz="1800"/>
              <a:t> </a:t>
            </a:r>
          </a:p>
          <a:p>
            <a:pPr marL="57150" indent="0">
              <a:buNone/>
            </a:pPr>
            <a:r>
              <a:rPr lang="nl-BE" sz="2000"/>
              <a:t>Wat gaat de energiedeskundige invullen als referentiejaar bouw op het EPC?</a:t>
            </a:r>
          </a:p>
          <a:p>
            <a:pPr marL="457200" lvl="1" indent="0">
              <a:buNone/>
            </a:pPr>
            <a:r>
              <a:rPr lang="nl-BE" sz="1800"/>
              <a:t> </a:t>
            </a:r>
          </a:p>
          <a:p>
            <a:pPr marL="57150" indent="0">
              <a:buNone/>
            </a:pPr>
            <a:endParaRPr lang="nl-BE" sz="2000"/>
          </a:p>
        </p:txBody>
      </p:sp>
      <p:sp>
        <p:nvSpPr>
          <p:cNvPr id="4" name="datum en dianummer">
            <a:extLst>
              <a:ext uri="{FF2B5EF4-FFF2-40B4-BE49-F238E27FC236}">
                <a16:creationId xmlns:a16="http://schemas.microsoft.com/office/drawing/2014/main" id="{14E64F35-074F-4740-A901-690B85FA5C8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49</a:t>
            </a:fld>
            <a:endParaRPr lang="nl-BE" sz="1100">
              <a:solidFill>
                <a:srgbClr val="105269"/>
              </a:solidFill>
            </a:endParaRPr>
          </a:p>
        </p:txBody>
      </p:sp>
    </p:spTree>
    <p:extLst>
      <p:ext uri="{BB962C8B-B14F-4D97-AF65-F5344CB8AC3E}">
        <p14:creationId xmlns:p14="http://schemas.microsoft.com/office/powerpoint/2010/main" val="87302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334204E-EE94-45B0-95AB-9909E28292B6}"/>
              </a:ext>
            </a:extLst>
          </p:cNvPr>
          <p:cNvPicPr>
            <a:picLocks noChangeAspect="1"/>
          </p:cNvPicPr>
          <p:nvPr/>
        </p:nvPicPr>
        <p:blipFill>
          <a:blip r:embed="rId2"/>
          <a:stretch>
            <a:fillRect/>
          </a:stretch>
        </p:blipFill>
        <p:spPr>
          <a:xfrm>
            <a:off x="162000" y="1213018"/>
            <a:ext cx="8820000" cy="5096302"/>
          </a:xfrm>
          <a:prstGeom prst="rect">
            <a:avLst/>
          </a:prstGeom>
        </p:spPr>
      </p:pic>
      <p:sp>
        <p:nvSpPr>
          <p:cNvPr id="4" name="Titel 3"/>
          <p:cNvSpPr>
            <a:spLocks noGrp="1"/>
          </p:cNvSpPr>
          <p:nvPr>
            <p:ph type="title"/>
          </p:nvPr>
        </p:nvSpPr>
        <p:spPr/>
        <p:txBody>
          <a:bodyPr/>
          <a:lstStyle/>
          <a:p>
            <a:pPr algn="l"/>
            <a:r>
              <a:rPr lang="nl-BE"/>
              <a:t>III.1 Adres</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a:t>
            </a:fld>
            <a:endParaRPr lang="nl-BE" sz="1100">
              <a:solidFill>
                <a:srgbClr val="105269"/>
              </a:solidFill>
            </a:endParaRPr>
          </a:p>
        </p:txBody>
      </p:sp>
      <p:sp>
        <p:nvSpPr>
          <p:cNvPr id="5" name="Rechthoek 4">
            <a:extLst>
              <a:ext uri="{FF2B5EF4-FFF2-40B4-BE49-F238E27FC236}">
                <a16:creationId xmlns:a16="http://schemas.microsoft.com/office/drawing/2014/main" id="{AB85DFEB-92BA-47F2-9466-4194028CB1F8}"/>
              </a:ext>
            </a:extLst>
          </p:cNvPr>
          <p:cNvSpPr/>
          <p:nvPr/>
        </p:nvSpPr>
        <p:spPr>
          <a:xfrm>
            <a:off x="223148" y="1675830"/>
            <a:ext cx="8697703" cy="10052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58113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6">
            <a:extLst>
              <a:ext uri="{FF2B5EF4-FFF2-40B4-BE49-F238E27FC236}">
                <a16:creationId xmlns:a16="http://schemas.microsoft.com/office/drawing/2014/main" id="{53C2C7F5-AD44-4DA4-AC7D-59F6B312D610}"/>
              </a:ext>
            </a:extLst>
          </p:cNvPr>
          <p:cNvSpPr txBox="1">
            <a:spLocks/>
          </p:cNvSpPr>
          <p:nvPr/>
        </p:nvSpPr>
        <p:spPr>
          <a:xfrm>
            <a:off x="539552" y="1628800"/>
            <a:ext cx="8352928" cy="4248472"/>
          </a:xfrm>
          <a:prstGeom prst="rect">
            <a:avLst/>
          </a:prstGeom>
        </p:spPr>
        <p:txBody>
          <a:bodyPr>
            <a:normAutofit fontScale="85000" lnSpcReduction="10000"/>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rgbClr val="105269"/>
                </a:solidFill>
              </a:rPr>
              <a:t>Oefening 2:</a:t>
            </a:r>
            <a:r>
              <a:rPr lang="nl-BE" sz="2400" dirty="0"/>
              <a:t> De energiedeskundige krijgt volgende bewijsstukken:</a:t>
            </a:r>
          </a:p>
          <a:p>
            <a:pPr lvl="1">
              <a:buFont typeface="Wingdings" panose="05000000000000000000" pitchFamily="2" charset="2"/>
              <a:buChar char="ü"/>
            </a:pPr>
            <a:r>
              <a:rPr lang="nl-BE" sz="2000" dirty="0"/>
              <a:t>Een ondertekend contract tussen architect en bouwheer, gedateerd 01/03/2000</a:t>
            </a:r>
          </a:p>
          <a:p>
            <a:pPr lvl="2">
              <a:buFont typeface="Wingdings" panose="05000000000000000000" pitchFamily="2" charset="2"/>
              <a:buChar char="ü"/>
            </a:pPr>
            <a:r>
              <a:rPr lang="nl-BE" dirty="0">
                <a:solidFill>
                  <a:srgbClr val="FF0000"/>
                </a:solidFill>
              </a:rPr>
              <a:t>Dit mogen we niet gebruiken als bewijsstuk</a:t>
            </a:r>
          </a:p>
          <a:p>
            <a:pPr lvl="1">
              <a:buFont typeface="Wingdings" panose="05000000000000000000" pitchFamily="2" charset="2"/>
              <a:buChar char="ü"/>
            </a:pPr>
            <a:r>
              <a:rPr lang="nl-BE" sz="2000" dirty="0"/>
              <a:t>Vorderingsstaat van de aannemer, gedateerd 21/9/2001</a:t>
            </a:r>
          </a:p>
          <a:p>
            <a:pPr lvl="2">
              <a:buFont typeface="Wingdings" panose="05000000000000000000" pitchFamily="2" charset="2"/>
              <a:buChar char="ü"/>
            </a:pPr>
            <a:r>
              <a:rPr lang="nl-BE" dirty="0">
                <a:solidFill>
                  <a:srgbClr val="FF0000"/>
                </a:solidFill>
              </a:rPr>
              <a:t>Bewijsstuk gerelateerd aan de uitvoering: 2001-1=2000</a:t>
            </a:r>
          </a:p>
          <a:p>
            <a:pPr lvl="1">
              <a:buFont typeface="Wingdings" panose="05000000000000000000" pitchFamily="2" charset="2"/>
              <a:buChar char="ü"/>
            </a:pPr>
            <a:r>
              <a:rPr lang="nl-BE" sz="2000" dirty="0"/>
              <a:t> </a:t>
            </a:r>
            <a:r>
              <a:rPr lang="nl-BE" sz="2100" dirty="0"/>
              <a:t>Factuur van de aannemer, gedateerd 2/3/2002</a:t>
            </a:r>
          </a:p>
          <a:p>
            <a:pPr lvl="2">
              <a:buFont typeface="Wingdings" panose="05000000000000000000" pitchFamily="2" charset="2"/>
              <a:buChar char="ü"/>
            </a:pPr>
            <a:r>
              <a:rPr lang="nl-BE" sz="2100" dirty="0">
                <a:solidFill>
                  <a:srgbClr val="FF0000"/>
                </a:solidFill>
              </a:rPr>
              <a:t>Bewijsstuk gerelateerd aan de uitvoering: 2002-1=2001</a:t>
            </a:r>
          </a:p>
          <a:p>
            <a:pPr lvl="1">
              <a:buFont typeface="Wingdings" panose="05000000000000000000" pitchFamily="2" charset="2"/>
              <a:buChar char="ü"/>
            </a:pPr>
            <a:r>
              <a:rPr lang="nl-BE" sz="2000" dirty="0"/>
              <a:t>Een uittreksel van de kadastrale legger, met daarop vermeld ‘bouwjaar 2003’</a:t>
            </a:r>
          </a:p>
          <a:p>
            <a:pPr lvl="2">
              <a:buFont typeface="Wingdings" panose="05000000000000000000" pitchFamily="2" charset="2"/>
              <a:buChar char="ü"/>
            </a:pPr>
            <a:r>
              <a:rPr lang="nl-BE" dirty="0">
                <a:solidFill>
                  <a:srgbClr val="FF0000"/>
                </a:solidFill>
              </a:rPr>
              <a:t>Bewijsstuk opgemaakt na de uitvoering: 2003-2=2001</a:t>
            </a:r>
          </a:p>
          <a:p>
            <a:pPr marL="457200" lvl="1" indent="0">
              <a:buFontTx/>
              <a:buNone/>
            </a:pPr>
            <a:endParaRPr lang="nl-BE" sz="2000" dirty="0"/>
          </a:p>
          <a:p>
            <a:pPr marL="57150" indent="0">
              <a:buFontTx/>
              <a:buNone/>
            </a:pPr>
            <a:r>
              <a:rPr lang="nl-BE" sz="2400" dirty="0"/>
              <a:t>Wat gaat de energiedeskundige invullen als referentiejaar bouw op het EPC?</a:t>
            </a:r>
          </a:p>
          <a:p>
            <a:pPr marL="57150" indent="0">
              <a:buFontTx/>
              <a:buNone/>
            </a:pPr>
            <a:r>
              <a:rPr lang="nl-BE" sz="2400" b="1" dirty="0">
                <a:solidFill>
                  <a:srgbClr val="FF0000"/>
                </a:solidFill>
              </a:rPr>
              <a:t>Oplossing:</a:t>
            </a:r>
          </a:p>
          <a:p>
            <a:pPr marL="57150" indent="0">
              <a:buFontTx/>
              <a:buNone/>
            </a:pPr>
            <a:r>
              <a:rPr lang="nl-BE" sz="2400" dirty="0">
                <a:solidFill>
                  <a:srgbClr val="FF0000"/>
                </a:solidFill>
              </a:rPr>
              <a:t>STAP 1 : /</a:t>
            </a:r>
          </a:p>
          <a:p>
            <a:pPr marL="57150" indent="0">
              <a:buNone/>
            </a:pPr>
            <a:r>
              <a:rPr lang="nl-BE" sz="2400" dirty="0">
                <a:solidFill>
                  <a:srgbClr val="FF0000"/>
                </a:solidFill>
              </a:rPr>
              <a:t>STAP 2 : zie boven, oudste jaartal uit de bewijsstukken </a:t>
            </a:r>
            <a:r>
              <a:rPr lang="nl-BE" sz="2400" dirty="0">
                <a:solidFill>
                  <a:srgbClr val="FF0000"/>
                </a:solidFill>
                <a:cs typeface="Calibri" panose="020F0502020204030204" pitchFamily="34" charset="0"/>
              </a:rPr>
              <a:t>→ </a:t>
            </a:r>
            <a:r>
              <a:rPr lang="nl-BE" sz="2400" dirty="0">
                <a:solidFill>
                  <a:srgbClr val="FF0000"/>
                </a:solidFill>
              </a:rPr>
              <a:t> </a:t>
            </a:r>
            <a:br>
              <a:rPr lang="nl-BE" sz="2400" dirty="0">
                <a:solidFill>
                  <a:srgbClr val="FF0000"/>
                </a:solidFill>
              </a:rPr>
            </a:br>
            <a:r>
              <a:rPr lang="nl-BE" sz="2400" dirty="0">
                <a:solidFill>
                  <a:srgbClr val="FF0000"/>
                </a:solidFill>
              </a:rPr>
              <a:t>               referentiejaar bouw = 2000</a:t>
            </a:r>
          </a:p>
          <a:p>
            <a:pPr marL="57150" indent="0">
              <a:buFontTx/>
              <a:buNone/>
            </a:pPr>
            <a:endParaRPr lang="nl-BE" sz="2400" dirty="0"/>
          </a:p>
        </p:txBody>
      </p:sp>
      <p:sp>
        <p:nvSpPr>
          <p:cNvPr id="11" name="datum en dianummer">
            <a:extLst>
              <a:ext uri="{FF2B5EF4-FFF2-40B4-BE49-F238E27FC236}">
                <a16:creationId xmlns:a16="http://schemas.microsoft.com/office/drawing/2014/main" id="{371FC121-A4A4-4D03-9D55-626E11F01070}"/>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50</a:t>
            </a:fld>
            <a:endParaRPr lang="nl-BE" sz="1100">
              <a:solidFill>
                <a:srgbClr val="105269"/>
              </a:solidFill>
            </a:endParaRPr>
          </a:p>
        </p:txBody>
      </p:sp>
    </p:spTree>
    <p:extLst>
      <p:ext uri="{BB962C8B-B14F-4D97-AF65-F5344CB8AC3E}">
        <p14:creationId xmlns:p14="http://schemas.microsoft.com/office/powerpoint/2010/main" val="2968879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9ADBD60B-3A53-4B39-BD46-5F8E343BC13E}"/>
              </a:ext>
            </a:extLst>
          </p:cNvPr>
          <p:cNvSpPr>
            <a:spLocks noGrp="1"/>
          </p:cNvSpPr>
          <p:nvPr>
            <p:ph sz="half" idx="2"/>
          </p:nvPr>
        </p:nvSpPr>
        <p:spPr>
          <a:xfrm>
            <a:off x="530205" y="1720163"/>
            <a:ext cx="8352928" cy="4680520"/>
          </a:xfrm>
        </p:spPr>
        <p:txBody>
          <a:bodyPr>
            <a:normAutofit/>
          </a:bodyPr>
          <a:lstStyle/>
          <a:p>
            <a:r>
              <a:rPr lang="nl-BE"/>
              <a:t>Referentiejaar</a:t>
            </a:r>
            <a:r>
              <a:rPr lang="nl-BE" b="1"/>
              <a:t> fabricage</a:t>
            </a:r>
          </a:p>
          <a:p>
            <a:pPr lvl="1"/>
            <a:r>
              <a:rPr lang="nl-BE"/>
              <a:t>Basis = productjaar materiaal of installatie</a:t>
            </a:r>
          </a:p>
          <a:p>
            <a:pPr lvl="1"/>
            <a:r>
              <a:rPr lang="nl-BE"/>
              <a:t>Gebruikt voor:</a:t>
            </a:r>
          </a:p>
          <a:p>
            <a:pPr lvl="2"/>
            <a:r>
              <a:rPr lang="nl-BE"/>
              <a:t>Type beglazing</a:t>
            </a:r>
          </a:p>
          <a:p>
            <a:pPr lvl="2"/>
            <a:r>
              <a:rPr lang="nl-BE"/>
              <a:t>Type profiel</a:t>
            </a:r>
          </a:p>
          <a:p>
            <a:pPr lvl="2"/>
            <a:r>
              <a:rPr lang="nl-BE"/>
              <a:t>Waarde bij ontstentenis voor verwarmingsinstallaties en koelsystemen</a:t>
            </a:r>
          </a:p>
          <a:p>
            <a:r>
              <a:rPr lang="nl-BE">
                <a:sym typeface="Wingdings" panose="05000000000000000000" pitchFamily="2" charset="2"/>
              </a:rPr>
              <a:t>Welke bewijsstukken?</a:t>
            </a:r>
          </a:p>
          <a:p>
            <a:pPr lvl="1"/>
            <a:r>
              <a:rPr lang="nl-BE">
                <a:sym typeface="Wingdings" panose="05000000000000000000" pitchFamily="2" charset="2"/>
              </a:rPr>
              <a:t>Vaststellingen of algemene bewijsstukken </a:t>
            </a:r>
            <a:r>
              <a:rPr lang="nl-BE">
                <a:cs typeface="Calibri" panose="020F0502020204030204" pitchFamily="34" charset="0"/>
              </a:rPr>
              <a:t>→ </a:t>
            </a:r>
            <a:r>
              <a:rPr lang="nl-BE">
                <a:sym typeface="Wingdings" panose="05000000000000000000" pitchFamily="2" charset="2"/>
              </a:rPr>
              <a:t>deel II</a:t>
            </a:r>
          </a:p>
          <a:p>
            <a:pPr lvl="1"/>
            <a:r>
              <a:rPr lang="nl-BE">
                <a:sym typeface="Wingdings" panose="05000000000000000000" pitchFamily="2" charset="2"/>
              </a:rPr>
              <a:t>Specifieke bewijsstukken </a:t>
            </a:r>
            <a:r>
              <a:rPr lang="nl-BE">
                <a:cs typeface="Calibri" panose="020F0502020204030204" pitchFamily="34" charset="0"/>
              </a:rPr>
              <a:t>→ </a:t>
            </a:r>
            <a:r>
              <a:rPr lang="nl-BE">
                <a:sym typeface="Wingdings" panose="05000000000000000000" pitchFamily="2" charset="2"/>
              </a:rPr>
              <a:t> vermeld in betreffende deel IP</a:t>
            </a:r>
          </a:p>
          <a:p>
            <a:pPr marL="1152000" lvl="4" indent="0">
              <a:buNone/>
            </a:pPr>
            <a:endParaRPr lang="nl-BE">
              <a:sym typeface="Wingdings" panose="05000000000000000000" pitchFamily="2" charset="2"/>
            </a:endParaRPr>
          </a:p>
          <a:p>
            <a:pPr marL="0" indent="0">
              <a:buNone/>
            </a:pPr>
            <a:r>
              <a:rPr lang="nl-BE"/>
              <a:t> </a:t>
            </a:r>
          </a:p>
        </p:txBody>
      </p:sp>
      <p:sp>
        <p:nvSpPr>
          <p:cNvPr id="8" name="datum en dianummer">
            <a:extLst>
              <a:ext uri="{FF2B5EF4-FFF2-40B4-BE49-F238E27FC236}">
                <a16:creationId xmlns:a16="http://schemas.microsoft.com/office/drawing/2014/main" id="{FA028C1F-EF66-4D90-B55C-F51E06976D11}"/>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51</a:t>
            </a:fld>
            <a:endParaRPr lang="nl-BE" sz="1100">
              <a:solidFill>
                <a:srgbClr val="105269"/>
              </a:solidFill>
            </a:endParaRPr>
          </a:p>
        </p:txBody>
      </p:sp>
      <p:sp>
        <p:nvSpPr>
          <p:cNvPr id="6" name="Titel 1">
            <a:extLst>
              <a:ext uri="{FF2B5EF4-FFF2-40B4-BE49-F238E27FC236}">
                <a16:creationId xmlns:a16="http://schemas.microsoft.com/office/drawing/2014/main" id="{DD3F9A7B-7A50-4E43-B3F4-0170625AE6D5}"/>
              </a:ext>
            </a:extLst>
          </p:cNvPr>
          <p:cNvSpPr txBox="1">
            <a:spLocks/>
          </p:cNvSpPr>
          <p:nvPr/>
        </p:nvSpPr>
        <p:spPr>
          <a:xfrm>
            <a:off x="539750" y="549275"/>
            <a:ext cx="8353425" cy="107950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III.3 &gt; Referentiejaar fabricage</a:t>
            </a:r>
          </a:p>
        </p:txBody>
      </p:sp>
    </p:spTree>
    <p:extLst>
      <p:ext uri="{BB962C8B-B14F-4D97-AF65-F5344CB8AC3E}">
        <p14:creationId xmlns:p14="http://schemas.microsoft.com/office/powerpoint/2010/main" val="3399659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9ADBD60B-3A53-4B39-BD46-5F8E343BC13E}"/>
              </a:ext>
            </a:extLst>
          </p:cNvPr>
          <p:cNvSpPr>
            <a:spLocks noGrp="1"/>
          </p:cNvSpPr>
          <p:nvPr>
            <p:ph sz="half" idx="2"/>
          </p:nvPr>
        </p:nvSpPr>
        <p:spPr>
          <a:xfrm>
            <a:off x="530205" y="1518137"/>
            <a:ext cx="8352928" cy="4127745"/>
          </a:xfrm>
        </p:spPr>
        <p:txBody>
          <a:bodyPr>
            <a:normAutofit/>
          </a:bodyPr>
          <a:lstStyle/>
          <a:p>
            <a:r>
              <a:rPr lang="nl-BE">
                <a:sym typeface="Wingdings" panose="05000000000000000000" pitchFamily="2" charset="2"/>
              </a:rPr>
              <a:t>Als productiejaar bekend is</a:t>
            </a:r>
          </a:p>
          <a:p>
            <a:pPr lvl="1"/>
            <a:r>
              <a:rPr lang="nl-BE">
                <a:sym typeface="Wingdings" panose="05000000000000000000" pitchFamily="2" charset="2"/>
              </a:rPr>
              <a:t>Referentiejaar fabricage = productiejaar (zoals vermeld in bewijsstuk)</a:t>
            </a:r>
          </a:p>
          <a:p>
            <a:pPr lvl="2"/>
            <a:r>
              <a:rPr lang="nl-BE"/>
              <a:t>Voorbeeld: productiejaar vermeld op </a:t>
            </a:r>
            <a:r>
              <a:rPr lang="nl-BE" err="1"/>
              <a:t>ketelkenplaat</a:t>
            </a:r>
            <a:r>
              <a:rPr lang="nl-BE"/>
              <a:t> of in inscriptie van </a:t>
            </a:r>
            <a:r>
              <a:rPr lang="nl-BE" err="1"/>
              <a:t>afstandhouder</a:t>
            </a:r>
            <a:r>
              <a:rPr lang="nl-BE"/>
              <a:t> raam</a:t>
            </a:r>
          </a:p>
          <a:p>
            <a:endParaRPr lang="nl-BE">
              <a:sym typeface="Wingdings" panose="05000000000000000000" pitchFamily="2" charset="2"/>
            </a:endParaRPr>
          </a:p>
          <a:p>
            <a:endParaRPr lang="nl-BE">
              <a:sym typeface="Wingdings" panose="05000000000000000000" pitchFamily="2" charset="2"/>
            </a:endParaRPr>
          </a:p>
          <a:p>
            <a:endParaRPr lang="nl-BE"/>
          </a:p>
          <a:p>
            <a:pPr marL="0" indent="0">
              <a:buNone/>
            </a:pPr>
            <a:endParaRPr lang="nl-BE">
              <a:sym typeface="Wingdings" panose="05000000000000000000" pitchFamily="2" charset="2"/>
            </a:endParaRPr>
          </a:p>
          <a:p>
            <a:pPr marL="0" indent="0">
              <a:buNone/>
            </a:pPr>
            <a:r>
              <a:rPr lang="nl-BE"/>
              <a:t> </a:t>
            </a:r>
          </a:p>
        </p:txBody>
      </p:sp>
      <p:sp>
        <p:nvSpPr>
          <p:cNvPr id="8" name="datum en dianummer">
            <a:extLst>
              <a:ext uri="{FF2B5EF4-FFF2-40B4-BE49-F238E27FC236}">
                <a16:creationId xmlns:a16="http://schemas.microsoft.com/office/drawing/2014/main" id="{FA028C1F-EF66-4D90-B55C-F51E06976D11}"/>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52</a:t>
            </a:fld>
            <a:endParaRPr lang="nl-BE" sz="1100">
              <a:solidFill>
                <a:srgbClr val="105269"/>
              </a:solidFill>
            </a:endParaRPr>
          </a:p>
        </p:txBody>
      </p:sp>
      <p:sp>
        <p:nvSpPr>
          <p:cNvPr id="6" name="Titel 1">
            <a:extLst>
              <a:ext uri="{FF2B5EF4-FFF2-40B4-BE49-F238E27FC236}">
                <a16:creationId xmlns:a16="http://schemas.microsoft.com/office/drawing/2014/main" id="{DD3F9A7B-7A50-4E43-B3F4-0170625AE6D5}"/>
              </a:ext>
            </a:extLst>
          </p:cNvPr>
          <p:cNvSpPr txBox="1">
            <a:spLocks/>
          </p:cNvSpPr>
          <p:nvPr/>
        </p:nvSpPr>
        <p:spPr>
          <a:xfrm>
            <a:off x="539750" y="549275"/>
            <a:ext cx="8353425" cy="107950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III.3 &gt; Referentiejaar fabricage</a:t>
            </a:r>
          </a:p>
        </p:txBody>
      </p:sp>
      <p:pic>
        <p:nvPicPr>
          <p:cNvPr id="7" name="Picture 2" descr="Afbeeldingsresultaat voor ketel kenplaat&quot;">
            <a:extLst>
              <a:ext uri="{FF2B5EF4-FFF2-40B4-BE49-F238E27FC236}">
                <a16:creationId xmlns:a16="http://schemas.microsoft.com/office/drawing/2014/main" id="{15FDE940-7519-4652-A724-49E9C0E96C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67" t="15257" r="5848" b="18747"/>
          <a:stretch/>
        </p:blipFill>
        <p:spPr bwMode="auto">
          <a:xfrm>
            <a:off x="4874589" y="3247379"/>
            <a:ext cx="3208214" cy="3610621"/>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D47CE493-7E88-4AD0-845C-E158D8A20CFB}"/>
              </a:ext>
            </a:extLst>
          </p:cNvPr>
          <p:cNvPicPr>
            <a:picLocks noChangeAspect="1"/>
          </p:cNvPicPr>
          <p:nvPr/>
        </p:nvPicPr>
        <p:blipFill>
          <a:blip r:embed="rId3"/>
          <a:stretch>
            <a:fillRect/>
          </a:stretch>
        </p:blipFill>
        <p:spPr>
          <a:xfrm>
            <a:off x="2752724" y="3247379"/>
            <a:ext cx="1963737" cy="3645223"/>
          </a:xfrm>
          <a:prstGeom prst="rect">
            <a:avLst/>
          </a:prstGeom>
        </p:spPr>
      </p:pic>
      <p:sp>
        <p:nvSpPr>
          <p:cNvPr id="10" name="Rechthoek 9">
            <a:extLst>
              <a:ext uri="{FF2B5EF4-FFF2-40B4-BE49-F238E27FC236}">
                <a16:creationId xmlns:a16="http://schemas.microsoft.com/office/drawing/2014/main" id="{7DF707A3-66A0-4FAB-A02A-54F549F4D094}"/>
              </a:ext>
            </a:extLst>
          </p:cNvPr>
          <p:cNvSpPr/>
          <p:nvPr/>
        </p:nvSpPr>
        <p:spPr>
          <a:xfrm>
            <a:off x="2911481" y="3281237"/>
            <a:ext cx="682536" cy="9197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27708256-A7DC-4773-9680-53D856DF9D9A}"/>
              </a:ext>
            </a:extLst>
          </p:cNvPr>
          <p:cNvSpPr/>
          <p:nvPr/>
        </p:nvSpPr>
        <p:spPr>
          <a:xfrm>
            <a:off x="6216657" y="6492874"/>
            <a:ext cx="831843" cy="3651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3731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9ADBD60B-3A53-4B39-BD46-5F8E343BC13E}"/>
              </a:ext>
            </a:extLst>
          </p:cNvPr>
          <p:cNvSpPr>
            <a:spLocks noGrp="1"/>
          </p:cNvSpPr>
          <p:nvPr>
            <p:ph sz="half" idx="2"/>
          </p:nvPr>
        </p:nvSpPr>
        <p:spPr>
          <a:xfrm>
            <a:off x="530205" y="1613834"/>
            <a:ext cx="8352928" cy="5444282"/>
          </a:xfrm>
        </p:spPr>
        <p:txBody>
          <a:bodyPr>
            <a:normAutofit/>
          </a:bodyPr>
          <a:lstStyle/>
          <a:p>
            <a:r>
              <a:rPr lang="nl-BE">
                <a:sym typeface="Wingdings" panose="05000000000000000000" pitchFamily="2" charset="2"/>
              </a:rPr>
              <a:t>Als productiejaar niet bekend is</a:t>
            </a:r>
          </a:p>
          <a:p>
            <a:pPr lvl="1"/>
            <a:r>
              <a:rPr lang="nl-BE">
                <a:sym typeface="Wingdings" panose="05000000000000000000" pitchFamily="2" charset="2"/>
              </a:rPr>
              <a:t>Referentiejaar fabricage = jaar bewijsstuk – jaar tabel</a:t>
            </a:r>
          </a:p>
          <a:p>
            <a:pPr lvl="2"/>
            <a:r>
              <a:rPr lang="nl-BE">
                <a:sym typeface="Wingdings" panose="05000000000000000000" pitchFamily="2" charset="2"/>
              </a:rPr>
              <a:t>0 </a:t>
            </a:r>
            <a:r>
              <a:rPr lang="nl-BE">
                <a:cs typeface="Calibri" panose="020F0502020204030204" pitchFamily="34" charset="0"/>
              </a:rPr>
              <a:t>→ </a:t>
            </a:r>
            <a:r>
              <a:rPr lang="nl-BE">
                <a:sym typeface="Wingdings" panose="05000000000000000000" pitchFamily="2" charset="2"/>
              </a:rPr>
              <a:t> bewijsstukken gerelateerd aan de uitvoering</a:t>
            </a:r>
          </a:p>
          <a:p>
            <a:pPr lvl="2"/>
            <a:r>
              <a:rPr lang="nl-BE">
                <a:sym typeface="Wingdings" panose="05000000000000000000" pitchFamily="2" charset="2"/>
              </a:rPr>
              <a:t>-1 </a:t>
            </a:r>
            <a:r>
              <a:rPr lang="nl-BE">
                <a:cs typeface="Calibri" panose="020F0502020204030204" pitchFamily="34" charset="0"/>
              </a:rPr>
              <a:t>→ </a:t>
            </a:r>
            <a:r>
              <a:rPr lang="nl-BE">
                <a:sym typeface="Wingdings" panose="05000000000000000000" pitchFamily="2" charset="2"/>
              </a:rPr>
              <a:t> bewijsstukken opgemaakt na de uitvoering</a:t>
            </a:r>
          </a:p>
          <a:p>
            <a:pPr marL="576000" lvl="2" indent="0">
              <a:buNone/>
            </a:pPr>
            <a:endParaRPr lang="nl-BE">
              <a:sym typeface="Wingdings" panose="05000000000000000000" pitchFamily="2" charset="2"/>
            </a:endParaRPr>
          </a:p>
          <a:p>
            <a:endParaRPr lang="nl-BE"/>
          </a:p>
          <a:p>
            <a:pPr marL="0" indent="0">
              <a:buNone/>
            </a:pPr>
            <a:endParaRPr lang="nl-BE">
              <a:sym typeface="Wingdings" panose="05000000000000000000" pitchFamily="2" charset="2"/>
            </a:endParaRPr>
          </a:p>
          <a:p>
            <a:pPr marL="0" indent="0">
              <a:buNone/>
            </a:pPr>
            <a:r>
              <a:rPr lang="nl-BE"/>
              <a:t> </a:t>
            </a:r>
          </a:p>
        </p:txBody>
      </p:sp>
      <p:sp>
        <p:nvSpPr>
          <p:cNvPr id="8" name="datum en dianummer">
            <a:extLst>
              <a:ext uri="{FF2B5EF4-FFF2-40B4-BE49-F238E27FC236}">
                <a16:creationId xmlns:a16="http://schemas.microsoft.com/office/drawing/2014/main" id="{FA028C1F-EF66-4D90-B55C-F51E06976D11}"/>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53</a:t>
            </a:fld>
            <a:endParaRPr lang="nl-BE" sz="1100">
              <a:solidFill>
                <a:srgbClr val="105269"/>
              </a:solidFill>
            </a:endParaRPr>
          </a:p>
        </p:txBody>
      </p:sp>
      <p:sp>
        <p:nvSpPr>
          <p:cNvPr id="6" name="Titel 1">
            <a:extLst>
              <a:ext uri="{FF2B5EF4-FFF2-40B4-BE49-F238E27FC236}">
                <a16:creationId xmlns:a16="http://schemas.microsoft.com/office/drawing/2014/main" id="{DD3F9A7B-7A50-4E43-B3F4-0170625AE6D5}"/>
              </a:ext>
            </a:extLst>
          </p:cNvPr>
          <p:cNvSpPr txBox="1">
            <a:spLocks/>
          </p:cNvSpPr>
          <p:nvPr/>
        </p:nvSpPr>
        <p:spPr>
          <a:xfrm>
            <a:off x="539750" y="549275"/>
            <a:ext cx="8353425" cy="107950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III.3 &gt; Referentiejaar fabricage</a:t>
            </a:r>
          </a:p>
        </p:txBody>
      </p:sp>
      <p:pic>
        <p:nvPicPr>
          <p:cNvPr id="7" name="Afbeelding 6">
            <a:extLst>
              <a:ext uri="{FF2B5EF4-FFF2-40B4-BE49-F238E27FC236}">
                <a16:creationId xmlns:a16="http://schemas.microsoft.com/office/drawing/2014/main" id="{8801DA3E-6312-4661-8739-553040B80964}"/>
              </a:ext>
            </a:extLst>
          </p:cNvPr>
          <p:cNvPicPr>
            <a:picLocks noChangeAspect="1"/>
          </p:cNvPicPr>
          <p:nvPr/>
        </p:nvPicPr>
        <p:blipFill>
          <a:blip r:embed="rId2"/>
          <a:stretch>
            <a:fillRect/>
          </a:stretch>
        </p:blipFill>
        <p:spPr>
          <a:xfrm>
            <a:off x="539750" y="3114618"/>
            <a:ext cx="7182279" cy="3743382"/>
          </a:xfrm>
          <a:prstGeom prst="rect">
            <a:avLst/>
          </a:prstGeom>
        </p:spPr>
      </p:pic>
      <p:sp>
        <p:nvSpPr>
          <p:cNvPr id="2" name="Rechthoek 1">
            <a:extLst>
              <a:ext uri="{FF2B5EF4-FFF2-40B4-BE49-F238E27FC236}">
                <a16:creationId xmlns:a16="http://schemas.microsoft.com/office/drawing/2014/main" id="{2B9E39CA-5E2B-46C5-B802-67E3AA059875}"/>
              </a:ext>
            </a:extLst>
          </p:cNvPr>
          <p:cNvSpPr/>
          <p:nvPr/>
        </p:nvSpPr>
        <p:spPr>
          <a:xfrm>
            <a:off x="539750" y="6105525"/>
            <a:ext cx="7099300"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89445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fbeeldingsresultaat voor ketel kenplaat&quot;">
            <a:extLst>
              <a:ext uri="{FF2B5EF4-FFF2-40B4-BE49-F238E27FC236}">
                <a16:creationId xmlns:a16="http://schemas.microsoft.com/office/drawing/2014/main" id="{01F6DDF2-4772-4575-A79C-C97C36E615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67" t="15257" r="5848" b="18747"/>
          <a:stretch/>
        </p:blipFill>
        <p:spPr bwMode="auto">
          <a:xfrm>
            <a:off x="3761281" y="1209675"/>
            <a:ext cx="4679278" cy="5266200"/>
          </a:xfrm>
          <a:prstGeom prst="rect">
            <a:avLst/>
          </a:prstGeom>
          <a:noFill/>
          <a:extLst>
            <a:ext uri="{909E8E84-426E-40DD-AFC4-6F175D3DCCD1}">
              <a14:hiddenFill xmlns:a14="http://schemas.microsoft.com/office/drawing/2010/main">
                <a:solidFill>
                  <a:srgbClr val="FFFFFF"/>
                </a:solidFill>
              </a14:hiddenFill>
            </a:ext>
          </a:extLst>
        </p:spPr>
      </p:pic>
      <p:sp>
        <p:nvSpPr>
          <p:cNvPr id="18" name="Rechthoek 17">
            <a:extLst>
              <a:ext uri="{FF2B5EF4-FFF2-40B4-BE49-F238E27FC236}">
                <a16:creationId xmlns:a16="http://schemas.microsoft.com/office/drawing/2014/main" id="{B4399750-A9BC-4720-96EF-4194D6B1A862}"/>
              </a:ext>
            </a:extLst>
          </p:cNvPr>
          <p:cNvSpPr/>
          <p:nvPr/>
        </p:nvSpPr>
        <p:spPr>
          <a:xfrm>
            <a:off x="5865091" y="6110749"/>
            <a:ext cx="1050009" cy="365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datum en dianummer">
            <a:extLst>
              <a:ext uri="{FF2B5EF4-FFF2-40B4-BE49-F238E27FC236}">
                <a16:creationId xmlns:a16="http://schemas.microsoft.com/office/drawing/2014/main" id="{628011DB-3282-49B2-AE68-5F112D916DC8}"/>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54</a:t>
            </a:fld>
            <a:endParaRPr lang="nl-BE" sz="1100">
              <a:solidFill>
                <a:srgbClr val="105269"/>
              </a:solidFill>
            </a:endParaRPr>
          </a:p>
        </p:txBody>
      </p:sp>
      <p:sp>
        <p:nvSpPr>
          <p:cNvPr id="6" name="Tijdelijke aanduiding voor inhoud 6">
            <a:extLst>
              <a:ext uri="{FF2B5EF4-FFF2-40B4-BE49-F238E27FC236}">
                <a16:creationId xmlns:a16="http://schemas.microsoft.com/office/drawing/2014/main" id="{ABB08BF4-97AA-492E-9327-28C67A5D5F75}"/>
              </a:ext>
            </a:extLst>
          </p:cNvPr>
          <p:cNvSpPr>
            <a:spLocks noGrp="1"/>
          </p:cNvSpPr>
          <p:nvPr>
            <p:ph sz="half" idx="2"/>
          </p:nvPr>
        </p:nvSpPr>
        <p:spPr>
          <a:xfrm>
            <a:off x="539552" y="1209675"/>
            <a:ext cx="8352928" cy="4915552"/>
          </a:xfrm>
        </p:spPr>
        <p:txBody>
          <a:bodyPr>
            <a:normAutofit fontScale="92500" lnSpcReduction="20000"/>
          </a:bodyPr>
          <a:lstStyle/>
          <a:p>
            <a:pPr marL="0" indent="0">
              <a:buNone/>
            </a:pPr>
            <a:r>
              <a:rPr lang="nl-BE" sz="2800" dirty="0"/>
              <a:t>Vaststelling </a:t>
            </a:r>
          </a:p>
          <a:p>
            <a:pPr marL="0" indent="0">
              <a:buNone/>
            </a:pPr>
            <a:r>
              <a:rPr lang="nl-BE" sz="2800" dirty="0"/>
              <a:t>productiejaar</a:t>
            </a:r>
          </a:p>
          <a:p>
            <a:pPr marL="0" indent="0">
              <a:buNone/>
            </a:pPr>
            <a:r>
              <a:rPr lang="nl-BE" sz="2800" dirty="0"/>
              <a:t>op de </a:t>
            </a:r>
            <a:r>
              <a:rPr lang="nl-BE" sz="2800" dirty="0" err="1"/>
              <a:t>ketelkenplaat</a:t>
            </a:r>
            <a:endParaRPr lang="nl-BE" sz="2800" dirty="0"/>
          </a:p>
          <a:p>
            <a:pPr marL="0" indent="0">
              <a:buNone/>
            </a:pPr>
            <a:r>
              <a:rPr lang="nl-BE" sz="2800" dirty="0"/>
              <a:t>van de ketel</a:t>
            </a:r>
          </a:p>
          <a:p>
            <a:endParaRPr lang="nl-BE" sz="2800" dirty="0"/>
          </a:p>
          <a:p>
            <a:endParaRPr lang="nl-BE" sz="2800" dirty="0"/>
          </a:p>
          <a:p>
            <a:endParaRPr lang="nl-BE" sz="2800" dirty="0"/>
          </a:p>
          <a:p>
            <a:endParaRPr lang="nl-BE" sz="2800" dirty="0"/>
          </a:p>
          <a:p>
            <a:endParaRPr lang="nl-BE" sz="2800" dirty="0"/>
          </a:p>
          <a:p>
            <a:endParaRPr lang="nl-BE" sz="2800" dirty="0"/>
          </a:p>
          <a:p>
            <a:endParaRPr lang="nl-BE" sz="2800" dirty="0"/>
          </a:p>
          <a:p>
            <a:endParaRPr lang="nl-BE" sz="2800" dirty="0"/>
          </a:p>
          <a:p>
            <a:pPr marL="0" indent="0">
              <a:buNone/>
            </a:pPr>
            <a:r>
              <a:rPr lang="nl-BE" sz="2800" dirty="0"/>
              <a:t>Referentiejaar ketel?</a:t>
            </a:r>
          </a:p>
          <a:p>
            <a:pPr marL="0" indent="0">
              <a:buNone/>
            </a:pPr>
            <a:r>
              <a:rPr lang="nl-BE" sz="2800" dirty="0">
                <a:solidFill>
                  <a:srgbClr val="FF0000"/>
                </a:solidFill>
              </a:rPr>
              <a:t>= productiejaar</a:t>
            </a:r>
          </a:p>
          <a:p>
            <a:pPr marL="0" indent="0">
              <a:buNone/>
            </a:pPr>
            <a:r>
              <a:rPr lang="nl-BE" sz="2800" dirty="0">
                <a:solidFill>
                  <a:srgbClr val="FF0000"/>
                </a:solidFill>
              </a:rPr>
              <a:t>= 2000</a:t>
            </a:r>
            <a:endParaRPr lang="nl-BE" sz="2000" dirty="0">
              <a:solidFill>
                <a:srgbClr val="FF0000"/>
              </a:solidFill>
            </a:endParaRPr>
          </a:p>
        </p:txBody>
      </p:sp>
    </p:spTree>
    <p:extLst>
      <p:ext uri="{BB962C8B-B14F-4D97-AF65-F5344CB8AC3E}">
        <p14:creationId xmlns:p14="http://schemas.microsoft.com/office/powerpoint/2010/main" val="268073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fbeelding met tekst&#10;&#10;Automatisch gegenereerde beschrijving">
            <a:extLst>
              <a:ext uri="{FF2B5EF4-FFF2-40B4-BE49-F238E27FC236}">
                <a16:creationId xmlns:a16="http://schemas.microsoft.com/office/drawing/2014/main" id="{4B1FF086-C2C3-46B4-B53F-53569C9BC3E6}"/>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5086" b="15247"/>
          <a:stretch/>
        </p:blipFill>
        <p:spPr>
          <a:xfrm>
            <a:off x="3314847" y="378253"/>
            <a:ext cx="4432499" cy="6284589"/>
          </a:xfrm>
        </p:spPr>
      </p:pic>
      <p:pic>
        <p:nvPicPr>
          <p:cNvPr id="10" name="Afbeelding 9">
            <a:extLst>
              <a:ext uri="{FF2B5EF4-FFF2-40B4-BE49-F238E27FC236}">
                <a16:creationId xmlns:a16="http://schemas.microsoft.com/office/drawing/2014/main" id="{F1901AA8-9223-4F34-9419-033464226372}"/>
              </a:ext>
            </a:extLst>
          </p:cNvPr>
          <p:cNvPicPr>
            <a:picLocks noChangeAspect="1"/>
          </p:cNvPicPr>
          <p:nvPr/>
        </p:nvPicPr>
        <p:blipFill rotWithShape="1">
          <a:blip r:embed="rId3"/>
          <a:srcRect r="50977"/>
          <a:stretch/>
        </p:blipFill>
        <p:spPr>
          <a:xfrm>
            <a:off x="759224" y="2670647"/>
            <a:ext cx="3011785" cy="1400175"/>
          </a:xfrm>
          <a:prstGeom prst="rect">
            <a:avLst/>
          </a:prstGeom>
          <a:solidFill>
            <a:schemeClr val="accent2"/>
          </a:solidFill>
          <a:ln>
            <a:solidFill>
              <a:srgbClr val="FF0000"/>
            </a:solidFill>
          </a:ln>
        </p:spPr>
      </p:pic>
      <p:sp>
        <p:nvSpPr>
          <p:cNvPr id="12" name="Rechthoek 11">
            <a:extLst>
              <a:ext uri="{FF2B5EF4-FFF2-40B4-BE49-F238E27FC236}">
                <a16:creationId xmlns:a16="http://schemas.microsoft.com/office/drawing/2014/main" id="{75F613E8-3F66-43E0-B9BD-E76BC0DF4682}"/>
              </a:ext>
            </a:extLst>
          </p:cNvPr>
          <p:cNvSpPr/>
          <p:nvPr/>
        </p:nvSpPr>
        <p:spPr>
          <a:xfrm>
            <a:off x="1669707" y="2670647"/>
            <a:ext cx="1559553" cy="216024"/>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datum en dianummer">
            <a:extLst>
              <a:ext uri="{FF2B5EF4-FFF2-40B4-BE49-F238E27FC236}">
                <a16:creationId xmlns:a16="http://schemas.microsoft.com/office/drawing/2014/main" id="{628011DB-3282-49B2-AE68-5F112D916DC8}"/>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55</a:t>
            </a:fld>
            <a:endParaRPr lang="nl-BE" sz="1100">
              <a:solidFill>
                <a:srgbClr val="105269"/>
              </a:solidFill>
            </a:endParaRPr>
          </a:p>
        </p:txBody>
      </p:sp>
      <p:sp>
        <p:nvSpPr>
          <p:cNvPr id="8" name="Tijdelijke aanduiding voor inhoud 6">
            <a:extLst>
              <a:ext uri="{FF2B5EF4-FFF2-40B4-BE49-F238E27FC236}">
                <a16:creationId xmlns:a16="http://schemas.microsoft.com/office/drawing/2014/main" id="{F77C416C-E7FD-496A-8F78-782CCAF80DFC}"/>
              </a:ext>
            </a:extLst>
          </p:cNvPr>
          <p:cNvSpPr txBox="1">
            <a:spLocks/>
          </p:cNvSpPr>
          <p:nvPr/>
        </p:nvSpPr>
        <p:spPr>
          <a:xfrm>
            <a:off x="671731" y="1062771"/>
            <a:ext cx="8352928" cy="4915552"/>
          </a:xfrm>
          <a:prstGeom prst="rect">
            <a:avLst/>
          </a:prstGeom>
        </p:spPr>
        <p:txBody>
          <a:bodyPr>
            <a:normAutofit fontScale="92500" lnSpcReduction="10000"/>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4"/>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5"/>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7"/>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BE" sz="2800" dirty="0"/>
              <a:t>Bewijsstuk </a:t>
            </a:r>
          </a:p>
          <a:p>
            <a:pPr marL="0" indent="0">
              <a:buFontTx/>
              <a:buNone/>
            </a:pPr>
            <a:r>
              <a:rPr lang="nl-BE" sz="2800" dirty="0"/>
              <a:t>Verbrandingsattest</a:t>
            </a:r>
          </a:p>
          <a:p>
            <a:pPr marL="0" indent="0">
              <a:buFontTx/>
              <a:buNone/>
            </a:pPr>
            <a:endParaRPr lang="nl-BE" sz="2800" dirty="0"/>
          </a:p>
          <a:p>
            <a:pPr marL="0" indent="0">
              <a:buFontTx/>
              <a:buNone/>
            </a:pPr>
            <a:endParaRPr lang="nl-BE" sz="2800" dirty="0"/>
          </a:p>
          <a:p>
            <a:pPr marL="0" indent="0">
              <a:buFontTx/>
              <a:buNone/>
            </a:pPr>
            <a:endParaRPr lang="nl-BE" sz="2800" dirty="0"/>
          </a:p>
          <a:p>
            <a:pPr marL="0" indent="0">
              <a:buFontTx/>
              <a:buNone/>
            </a:pPr>
            <a:endParaRPr lang="nl-BE" sz="2800" dirty="0"/>
          </a:p>
          <a:p>
            <a:pPr marL="0" indent="0">
              <a:buFontTx/>
              <a:buNone/>
            </a:pPr>
            <a:endParaRPr lang="nl-BE" sz="2800" dirty="0"/>
          </a:p>
          <a:p>
            <a:pPr marL="0" indent="0">
              <a:buFontTx/>
              <a:buNone/>
            </a:pPr>
            <a:endParaRPr lang="nl-BE" sz="2800" dirty="0"/>
          </a:p>
          <a:p>
            <a:pPr marL="0" indent="0">
              <a:buFontTx/>
              <a:buNone/>
            </a:pPr>
            <a:endParaRPr lang="nl-BE" sz="2800" dirty="0">
              <a:solidFill>
                <a:srgbClr val="FF0000"/>
              </a:solidFill>
            </a:endParaRPr>
          </a:p>
          <a:p>
            <a:pPr marL="0" indent="0">
              <a:buFontTx/>
              <a:buNone/>
            </a:pPr>
            <a:r>
              <a:rPr lang="nl-BE" sz="2800" dirty="0"/>
              <a:t>Referentiejaar</a:t>
            </a:r>
          </a:p>
          <a:p>
            <a:pPr marL="0" indent="0">
              <a:buFontTx/>
              <a:buNone/>
            </a:pPr>
            <a:r>
              <a:rPr lang="nl-BE" sz="2800" dirty="0"/>
              <a:t>ketel?</a:t>
            </a:r>
          </a:p>
          <a:p>
            <a:pPr marL="0" indent="0">
              <a:buFontTx/>
              <a:buNone/>
            </a:pPr>
            <a:r>
              <a:rPr lang="nl-BE" sz="2800" dirty="0">
                <a:solidFill>
                  <a:srgbClr val="FF0000"/>
                </a:solidFill>
              </a:rPr>
              <a:t>= productiejaar</a:t>
            </a:r>
          </a:p>
          <a:p>
            <a:pPr marL="0" indent="0">
              <a:buFontTx/>
              <a:buNone/>
            </a:pPr>
            <a:r>
              <a:rPr lang="nl-BE" sz="2800" dirty="0">
                <a:solidFill>
                  <a:srgbClr val="FF0000"/>
                </a:solidFill>
              </a:rPr>
              <a:t>= 1999</a:t>
            </a:r>
            <a:endParaRPr lang="nl-BE" sz="2000" dirty="0">
              <a:solidFill>
                <a:srgbClr val="FF0000"/>
              </a:solidFill>
            </a:endParaRPr>
          </a:p>
        </p:txBody>
      </p:sp>
      <p:sp>
        <p:nvSpPr>
          <p:cNvPr id="7" name="Rechthoek 6">
            <a:extLst>
              <a:ext uri="{FF2B5EF4-FFF2-40B4-BE49-F238E27FC236}">
                <a16:creationId xmlns:a16="http://schemas.microsoft.com/office/drawing/2014/main" id="{A5F8A13B-0FDD-4511-B9DC-DB341729A6B9}"/>
              </a:ext>
            </a:extLst>
          </p:cNvPr>
          <p:cNvSpPr/>
          <p:nvPr/>
        </p:nvSpPr>
        <p:spPr>
          <a:xfrm>
            <a:off x="906377" y="3321468"/>
            <a:ext cx="2864632" cy="216024"/>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209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dirty="0"/>
              <a:t>Datum plaatsbezoek</a:t>
            </a:r>
          </a:p>
          <a:p>
            <a:pPr lvl="1"/>
            <a:r>
              <a:rPr lang="nl-BE" dirty="0"/>
              <a:t>= datum dat de energiedeskundige de eenheid/gebouw bezoekt</a:t>
            </a:r>
          </a:p>
          <a:p>
            <a:pPr lvl="1"/>
            <a:r>
              <a:rPr lang="nl-BE" dirty="0"/>
              <a:t>Moet bij alle EPC’s ingevuld worden</a:t>
            </a:r>
          </a:p>
          <a:p>
            <a:pPr lvl="1"/>
            <a:r>
              <a:rPr lang="nl-BE" dirty="0"/>
              <a:t>EPC mag niet later dan 6 maanden na het plaatsbezoek ingediend worden</a:t>
            </a:r>
          </a:p>
          <a:p>
            <a:pPr marL="0" indent="0">
              <a:buNone/>
            </a:pPr>
            <a:br>
              <a:rPr lang="nl-BE" dirty="0"/>
            </a:b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56</a:t>
            </a:fld>
            <a:endParaRPr lang="nl-BE" sz="1100">
              <a:solidFill>
                <a:srgbClr val="105269"/>
              </a:solidFill>
            </a:endParaRPr>
          </a:p>
        </p:txBody>
      </p:sp>
      <p:sp>
        <p:nvSpPr>
          <p:cNvPr id="8" name="Titel 1">
            <a:extLst>
              <a:ext uri="{FF2B5EF4-FFF2-40B4-BE49-F238E27FC236}">
                <a16:creationId xmlns:a16="http://schemas.microsoft.com/office/drawing/2014/main" id="{4C51623D-C693-45DF-A251-855D55D7D5F7}"/>
              </a:ext>
            </a:extLst>
          </p:cNvPr>
          <p:cNvSpPr>
            <a:spLocks noGrp="1"/>
          </p:cNvSpPr>
          <p:nvPr>
            <p:ph type="title"/>
          </p:nvPr>
        </p:nvSpPr>
        <p:spPr>
          <a:xfrm>
            <a:off x="539750" y="549275"/>
            <a:ext cx="8353425" cy="1079500"/>
          </a:xfrm>
        </p:spPr>
        <p:txBody>
          <a:bodyPr/>
          <a:lstStyle/>
          <a:p>
            <a:pPr algn="l"/>
            <a:r>
              <a:rPr lang="nl-BE" dirty="0"/>
              <a:t>III.3 &gt; Datum plaatsbezoek</a:t>
            </a:r>
          </a:p>
        </p:txBody>
      </p:sp>
    </p:spTree>
    <p:extLst>
      <p:ext uri="{BB962C8B-B14F-4D97-AF65-F5344CB8AC3E}">
        <p14:creationId xmlns:p14="http://schemas.microsoft.com/office/powerpoint/2010/main" val="2308218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1662B68-1850-49B0-87B2-287F4685B1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109" y="-27384"/>
            <a:ext cx="2439361" cy="214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lIns="91440" tIns="45720" rIns="91440" bIns="45720" anchor="t"/>
          <a:lstStyle/>
          <a:p>
            <a:pPr marL="287655" indent="-287655"/>
            <a:r>
              <a:rPr lang="nl-BE" dirty="0">
                <a:latin typeface="Calibri"/>
                <a:cs typeface="Calibri"/>
              </a:rPr>
              <a:t>Invoer van de oriëntatie van de voorgevel</a:t>
            </a:r>
            <a:endParaRPr lang="en-US" dirty="0">
              <a:latin typeface="Calibri"/>
              <a:cs typeface="Calibri"/>
            </a:endParaRPr>
          </a:p>
          <a:p>
            <a:pPr marL="575945" lvl="1" indent="-287655"/>
            <a:r>
              <a:rPr lang="nl-BE" dirty="0">
                <a:latin typeface="Calibri"/>
                <a:cs typeface="Calibri"/>
              </a:rPr>
              <a:t>Per 45°</a:t>
            </a:r>
          </a:p>
          <a:p>
            <a:pPr marL="575945" lvl="1" indent="-287655"/>
            <a:r>
              <a:rPr lang="nl-BE" dirty="0">
                <a:latin typeface="Calibri"/>
                <a:cs typeface="Calibri"/>
              </a:rPr>
              <a:t>Twijfel over voorgevel → meest voor de hand liggende gevel</a:t>
            </a:r>
          </a:p>
          <a:p>
            <a:pPr marL="1151890" lvl="3" indent="-287655"/>
            <a:r>
              <a:rPr lang="nl-BE" dirty="0">
                <a:latin typeface="Calibri"/>
                <a:cs typeface="Calibri"/>
              </a:rPr>
              <a:t>Voorbeeld hoekwoning</a:t>
            </a:r>
          </a:p>
          <a:p>
            <a:pPr marL="1439545" lvl="4" indent="-287655"/>
            <a:r>
              <a:rPr lang="nl-BE" dirty="0">
                <a:latin typeface="Calibri"/>
                <a:cs typeface="Calibri"/>
              </a:rPr>
              <a:t>Gevel met voordeur</a:t>
            </a:r>
          </a:p>
          <a:p>
            <a:pPr marL="575945" lvl="1" indent="-287655"/>
            <a:endParaRPr lang="nl-BE">
              <a:cs typeface="Calibri" panose="020F0502020204030204" pitchFamily="34" charset="0"/>
            </a:endParaRPr>
          </a:p>
          <a:p>
            <a:pPr marL="575945" lvl="1" indent="-287655"/>
            <a:endParaRPr lang="nl-BE">
              <a:cs typeface="Calibri" panose="020F0502020204030204" pitchFamily="34" charset="0"/>
            </a:endParaRPr>
          </a:p>
          <a:p>
            <a:pPr marL="575945" lvl="1" indent="-287655"/>
            <a:endParaRPr lang="nl-BE">
              <a:cs typeface="Calibri" panose="020F0502020204030204" pitchFamily="34" charset="0"/>
            </a:endParaRPr>
          </a:p>
          <a:p>
            <a:pPr marL="575945" lvl="1" indent="-287655"/>
            <a:endParaRPr lang="nl-BE">
              <a:cs typeface="Calibri" panose="020F0502020204030204" pitchFamily="34" charset="0"/>
            </a:endParaRPr>
          </a:p>
          <a:p>
            <a:pPr marL="575945" lvl="1" indent="-287655"/>
            <a:endParaRPr lang="nl-BE">
              <a:cs typeface="Calibri" panose="020F0502020204030204" pitchFamily="34" charset="0"/>
            </a:endParaRPr>
          </a:p>
          <a:p>
            <a:pPr marL="575945" lvl="1" indent="-287655"/>
            <a:r>
              <a:rPr lang="nl-BE" dirty="0">
                <a:latin typeface="Calibri"/>
                <a:cs typeface="Calibri"/>
              </a:rPr>
              <a:t>Andere oriëntaties van de gevels/dak</a:t>
            </a:r>
          </a:p>
          <a:p>
            <a:pPr marL="863600" lvl="2" indent="-287655"/>
            <a:r>
              <a:rPr lang="nl-BE" dirty="0">
                <a:latin typeface="Calibri"/>
                <a:cs typeface="Calibri"/>
              </a:rPr>
              <a:t>automatisch afgeleid in de software maar mogelijkheid om aan te passen</a:t>
            </a:r>
          </a:p>
          <a:p>
            <a:pPr marL="575945" lvl="1"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57</a:t>
            </a:fld>
            <a:endParaRPr lang="nl-BE" sz="1100">
              <a:solidFill>
                <a:srgbClr val="105269"/>
              </a:solidFill>
            </a:endParaRPr>
          </a:p>
        </p:txBody>
      </p:sp>
      <p:sp>
        <p:nvSpPr>
          <p:cNvPr id="8" name="Titel 1">
            <a:extLst>
              <a:ext uri="{FF2B5EF4-FFF2-40B4-BE49-F238E27FC236}">
                <a16:creationId xmlns:a16="http://schemas.microsoft.com/office/drawing/2014/main" id="{4C51623D-C693-45DF-A251-855D55D7D5F7}"/>
              </a:ext>
            </a:extLst>
          </p:cNvPr>
          <p:cNvSpPr>
            <a:spLocks noGrp="1"/>
          </p:cNvSpPr>
          <p:nvPr>
            <p:ph type="title"/>
          </p:nvPr>
        </p:nvSpPr>
        <p:spPr>
          <a:xfrm>
            <a:off x="539750" y="549275"/>
            <a:ext cx="8353425" cy="1079500"/>
          </a:xfrm>
        </p:spPr>
        <p:txBody>
          <a:bodyPr/>
          <a:lstStyle/>
          <a:p>
            <a:pPr algn="l"/>
            <a:r>
              <a:rPr lang="nl-BE"/>
              <a:t>III.3 &gt; Oriëntatie</a:t>
            </a:r>
          </a:p>
        </p:txBody>
      </p:sp>
      <p:pic>
        <p:nvPicPr>
          <p:cNvPr id="7" name="Afbeelding 6">
            <a:extLst>
              <a:ext uri="{FF2B5EF4-FFF2-40B4-BE49-F238E27FC236}">
                <a16:creationId xmlns:a16="http://schemas.microsoft.com/office/drawing/2014/main" id="{F8B353D0-7840-4D0C-937D-9302AB2F83CD}"/>
              </a:ext>
            </a:extLst>
          </p:cNvPr>
          <p:cNvPicPr>
            <a:picLocks noChangeAspect="1"/>
          </p:cNvPicPr>
          <p:nvPr/>
        </p:nvPicPr>
        <p:blipFill rotWithShape="1">
          <a:blip r:embed="rId3"/>
          <a:srcRect l="7731" r="7731"/>
          <a:stretch/>
        </p:blipFill>
        <p:spPr>
          <a:xfrm>
            <a:off x="4355976" y="2780928"/>
            <a:ext cx="4302903" cy="2237997"/>
          </a:xfrm>
          <a:prstGeom prst="rect">
            <a:avLst/>
          </a:prstGeom>
          <a:ln>
            <a:solidFill>
              <a:schemeClr val="tx1"/>
            </a:solidFill>
          </a:ln>
        </p:spPr>
      </p:pic>
    </p:spTree>
    <p:extLst>
      <p:ext uri="{BB962C8B-B14F-4D97-AF65-F5344CB8AC3E}">
        <p14:creationId xmlns:p14="http://schemas.microsoft.com/office/powerpoint/2010/main" val="19669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70EC2103-23A7-4A9E-9197-C93BCDAEA49F}"/>
              </a:ext>
            </a:extLst>
          </p:cNvPr>
          <p:cNvPicPr>
            <a:picLocks noChangeAspect="1"/>
          </p:cNvPicPr>
          <p:nvPr/>
        </p:nvPicPr>
        <p:blipFill>
          <a:blip r:embed="rId2"/>
          <a:stretch>
            <a:fillRect/>
          </a:stretch>
        </p:blipFill>
        <p:spPr>
          <a:xfrm>
            <a:off x="1043608" y="692696"/>
            <a:ext cx="6695852" cy="5116015"/>
          </a:xfrm>
          <a:prstGeom prst="rect">
            <a:avLst/>
          </a:prstGeom>
          <a:ln>
            <a:solidFill>
              <a:schemeClr val="tx1"/>
            </a:solidFill>
          </a:ln>
        </p:spPr>
      </p:pic>
      <p:pic>
        <p:nvPicPr>
          <p:cNvPr id="2050" name="Picture 2" descr="Muurstickers - Windroos - Overige | Stickers JL-Design MD095">
            <a:extLst>
              <a:ext uri="{FF2B5EF4-FFF2-40B4-BE49-F238E27FC236}">
                <a16:creationId xmlns:a16="http://schemas.microsoft.com/office/drawing/2014/main" id="{BE4833F7-2D74-4662-96BD-C88A53722A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418" y="3670405"/>
            <a:ext cx="1373223" cy="13797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9">
            <a:extLst>
              <a:ext uri="{FF2B5EF4-FFF2-40B4-BE49-F238E27FC236}">
                <a16:creationId xmlns:a16="http://schemas.microsoft.com/office/drawing/2014/main" id="{03FA9A82-57A5-4794-AE71-9CCBDB8E8BC8}"/>
              </a:ext>
            </a:extLst>
          </p:cNvPr>
          <p:cNvCxnSpPr>
            <a:cxnSpLocks/>
          </p:cNvCxnSpPr>
          <p:nvPr/>
        </p:nvCxnSpPr>
        <p:spPr>
          <a:xfrm>
            <a:off x="3981290" y="3505407"/>
            <a:ext cx="105477" cy="170969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F4A7CC0E-6CF8-463B-A6AD-481B0DAABA86}"/>
              </a:ext>
            </a:extLst>
          </p:cNvPr>
          <p:cNvSpPr txBox="1"/>
          <p:nvPr/>
        </p:nvSpPr>
        <p:spPr>
          <a:xfrm>
            <a:off x="3531440" y="5818682"/>
            <a:ext cx="4347431" cy="369332"/>
          </a:xfrm>
          <a:prstGeom prst="rect">
            <a:avLst/>
          </a:prstGeom>
          <a:noFill/>
        </p:spPr>
        <p:txBody>
          <a:bodyPr wrap="square" rtlCol="0">
            <a:spAutoFit/>
          </a:bodyPr>
          <a:lstStyle/>
          <a:p>
            <a:r>
              <a:rPr lang="nl-BE"/>
              <a:t>Oriëntatie voorgevel ? </a:t>
            </a:r>
            <a:r>
              <a:rPr lang="nl-BE">
                <a:solidFill>
                  <a:srgbClr val="FF0000"/>
                </a:solidFill>
              </a:rPr>
              <a:t>ZUID</a:t>
            </a:r>
          </a:p>
        </p:txBody>
      </p:sp>
      <p:sp>
        <p:nvSpPr>
          <p:cNvPr id="23" name="datum en dianummer">
            <a:extLst>
              <a:ext uri="{FF2B5EF4-FFF2-40B4-BE49-F238E27FC236}">
                <a16:creationId xmlns:a16="http://schemas.microsoft.com/office/drawing/2014/main" id="{04901EF1-566E-407F-95C7-6EC41C04C5DA}"/>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58</a:t>
            </a:fld>
            <a:endParaRPr lang="nl-BE" sz="1100">
              <a:solidFill>
                <a:srgbClr val="105269"/>
              </a:solidFill>
            </a:endParaRPr>
          </a:p>
        </p:txBody>
      </p:sp>
    </p:spTree>
    <p:extLst>
      <p:ext uri="{BB962C8B-B14F-4D97-AF65-F5344CB8AC3E}">
        <p14:creationId xmlns:p14="http://schemas.microsoft.com/office/powerpoint/2010/main" val="6533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5229200"/>
          </a:xfrm>
        </p:spPr>
        <p:txBody>
          <a:bodyPr/>
          <a:lstStyle/>
          <a:p>
            <a:r>
              <a:rPr lang="nl-BE" dirty="0"/>
              <a:t>Wordt bepaald bij eenheden</a:t>
            </a:r>
          </a:p>
          <a:p>
            <a:r>
              <a:rPr lang="nl-BE" dirty="0"/>
              <a:t>Kijken naar beschermd volume (woon)eenheid</a:t>
            </a:r>
          </a:p>
          <a:p>
            <a:pPr lvl="1"/>
            <a:r>
              <a:rPr lang="nl-BE" dirty="0"/>
              <a:t>Zowel muren, vloeren als daken</a:t>
            </a:r>
          </a:p>
          <a:p>
            <a:pPr lvl="1"/>
            <a:r>
              <a:rPr lang="nl-BE" dirty="0"/>
              <a:t>Zowel buiten als binnen als op </a:t>
            </a:r>
            <a:r>
              <a:rPr lang="nl-BE" dirty="0" err="1"/>
              <a:t>perceels</a:t>
            </a:r>
            <a:r>
              <a:rPr lang="nl-BE" dirty="0"/>
              <a:t>- of eigendomsgrens</a:t>
            </a:r>
          </a:p>
          <a:p>
            <a:r>
              <a:rPr lang="nl-BE" dirty="0"/>
              <a:t>3 mogelijkheden:</a:t>
            </a:r>
          </a:p>
          <a:p>
            <a:pPr lvl="1"/>
            <a:r>
              <a:rPr lang="nl-BE" dirty="0"/>
              <a:t>Zwaar </a:t>
            </a:r>
            <a:r>
              <a:rPr lang="nl-BE" dirty="0">
                <a:cs typeface="Calibri" panose="020F0502020204030204" pitchFamily="34" charset="0"/>
              </a:rPr>
              <a:t>→ </a:t>
            </a:r>
            <a:r>
              <a:rPr lang="nl-BE" dirty="0"/>
              <a:t>zowel massieve vloeren, muren als dak/plafond</a:t>
            </a:r>
          </a:p>
          <a:p>
            <a:pPr lvl="2"/>
            <a:r>
              <a:rPr lang="nl-BE" dirty="0"/>
              <a:t>Beton en volle steen zijn massief</a:t>
            </a:r>
          </a:p>
          <a:p>
            <a:pPr lvl="1"/>
            <a:r>
              <a:rPr lang="nl-BE" dirty="0"/>
              <a:t>Licht </a:t>
            </a:r>
            <a:r>
              <a:rPr lang="nl-BE" dirty="0">
                <a:cs typeface="Calibri" panose="020F0502020204030204" pitchFamily="34" charset="0"/>
              </a:rPr>
              <a:t>→ h</a:t>
            </a:r>
            <a:r>
              <a:rPr lang="nl-BE" dirty="0"/>
              <a:t>out- en staalskeletbouw, al dan niet afgewerkt met spouw en baksteengevel</a:t>
            </a:r>
          </a:p>
          <a:p>
            <a:pPr lvl="2"/>
            <a:r>
              <a:rPr lang="nl-BE" dirty="0"/>
              <a:t>Onderste vloer mag hierbij wel massief zijn</a:t>
            </a:r>
          </a:p>
          <a:p>
            <a:pPr lvl="1"/>
            <a:r>
              <a:rPr lang="nl-BE" dirty="0"/>
              <a:t>Half zwaar/matig zwaar </a:t>
            </a:r>
            <a:r>
              <a:rPr lang="nl-BE" dirty="0">
                <a:cs typeface="Calibri" panose="020F0502020204030204" pitchFamily="34" charset="0"/>
              </a:rPr>
              <a:t>→ </a:t>
            </a:r>
            <a:r>
              <a:rPr lang="nl-BE" dirty="0"/>
              <a:t>overige/twijfel</a:t>
            </a: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59</a:t>
            </a:fld>
            <a:endParaRPr lang="nl-BE" sz="1100">
              <a:solidFill>
                <a:srgbClr val="105269"/>
              </a:solidFill>
            </a:endParaRPr>
          </a:p>
        </p:txBody>
      </p:sp>
      <p:sp>
        <p:nvSpPr>
          <p:cNvPr id="5" name="Titel 4">
            <a:extLst>
              <a:ext uri="{FF2B5EF4-FFF2-40B4-BE49-F238E27FC236}">
                <a16:creationId xmlns:a16="http://schemas.microsoft.com/office/drawing/2014/main" id="{2FD4EBFC-E443-40F2-B519-FB5CF778343B}"/>
              </a:ext>
            </a:extLst>
          </p:cNvPr>
          <p:cNvSpPr>
            <a:spLocks noGrp="1"/>
          </p:cNvSpPr>
          <p:nvPr>
            <p:ph type="title"/>
          </p:nvPr>
        </p:nvSpPr>
        <p:spPr/>
        <p:txBody>
          <a:bodyPr/>
          <a:lstStyle/>
          <a:p>
            <a:pPr algn="l"/>
            <a:r>
              <a:rPr lang="nl-BE"/>
              <a:t>III.3 &gt; Thermische massa</a:t>
            </a:r>
          </a:p>
        </p:txBody>
      </p:sp>
    </p:spTree>
    <p:extLst>
      <p:ext uri="{BB962C8B-B14F-4D97-AF65-F5344CB8AC3E}">
        <p14:creationId xmlns:p14="http://schemas.microsoft.com/office/powerpoint/2010/main" val="349607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III.1 Adres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799"/>
            <a:ext cx="8352928" cy="5092675"/>
          </a:xfrm>
        </p:spPr>
        <p:txBody>
          <a:bodyPr anchor="t"/>
          <a:lstStyle/>
          <a:p>
            <a:pPr marL="287655" indent="-287655"/>
            <a:r>
              <a:rPr lang="nl-BE" dirty="0"/>
              <a:t>Bron </a:t>
            </a:r>
            <a:r>
              <a:rPr lang="nl-BE" dirty="0">
                <a:cs typeface="Calibri" panose="020F0502020204030204" pitchFamily="34" charset="0"/>
              </a:rPr>
              <a:t>→ </a:t>
            </a:r>
            <a:r>
              <a:rPr lang="nl-BE" dirty="0"/>
              <a:t> Gebouwenregister</a:t>
            </a:r>
            <a:endParaRPr lang="en-US" dirty="0"/>
          </a:p>
          <a:p>
            <a:pPr marL="863600" lvl="2" indent="-287655"/>
            <a:r>
              <a:rPr lang="nl-BE" dirty="0"/>
              <a:t>beheerd door </a:t>
            </a:r>
            <a:r>
              <a:rPr lang="nl-BE" dirty="0">
                <a:hlinkClick r:id="rId2"/>
              </a:rPr>
              <a:t>Informatie Vlaanderen </a:t>
            </a:r>
            <a:r>
              <a:rPr lang="nl-BE" dirty="0">
                <a:cs typeface="Calibri" panose="020F0502020204030204" pitchFamily="34" charset="0"/>
              </a:rPr>
              <a:t>→</a:t>
            </a:r>
            <a:r>
              <a:rPr lang="nl-BE" dirty="0"/>
              <a:t> op basis van de gegevens steden en gemeenten</a:t>
            </a:r>
            <a:endParaRPr lang="nl-BE" dirty="0">
              <a:cs typeface="Calibri" panose="020F0502020204030204" pitchFamily="34" charset="0"/>
            </a:endParaRPr>
          </a:p>
          <a:p>
            <a:pPr marL="287655" indent="-287655"/>
            <a:r>
              <a:rPr lang="nl-BE" dirty="0"/>
              <a:t>Waarbij</a:t>
            </a:r>
            <a:endParaRPr lang="nl-BE" dirty="0">
              <a:cs typeface="Calibri" panose="020F0502020204030204" pitchFamily="34" charset="0"/>
            </a:endParaRPr>
          </a:p>
          <a:p>
            <a:pPr marL="575945" lvl="1" indent="-287655"/>
            <a:r>
              <a:rPr lang="nl-BE" dirty="0"/>
              <a:t>Elk gebouw </a:t>
            </a:r>
            <a:r>
              <a:rPr lang="nl-BE" dirty="0">
                <a:cs typeface="Calibri" panose="020F0502020204030204" pitchFamily="34" charset="0"/>
              </a:rPr>
              <a:t>→</a:t>
            </a:r>
            <a:r>
              <a:rPr lang="nl-BE" dirty="0"/>
              <a:t>  </a:t>
            </a:r>
            <a:r>
              <a:rPr lang="nl-BE" dirty="0" err="1"/>
              <a:t>gebouwID</a:t>
            </a:r>
            <a:endParaRPr lang="nl-BE" dirty="0">
              <a:cs typeface="Calibri" panose="020F0502020204030204" pitchFamily="34" charset="0"/>
            </a:endParaRPr>
          </a:p>
          <a:p>
            <a:pPr marL="575945" lvl="1" indent="-287655"/>
            <a:r>
              <a:rPr lang="nl-BE" dirty="0"/>
              <a:t>Elke eenheid </a:t>
            </a:r>
            <a:r>
              <a:rPr lang="nl-BE" dirty="0">
                <a:cs typeface="Calibri" panose="020F0502020204030204" pitchFamily="34" charset="0"/>
              </a:rPr>
              <a:t>→</a:t>
            </a:r>
            <a:r>
              <a:rPr lang="nl-BE" dirty="0"/>
              <a:t> </a:t>
            </a:r>
            <a:r>
              <a:rPr lang="nl-BE" dirty="0" err="1"/>
              <a:t>gebouweenheidID</a:t>
            </a:r>
            <a:r>
              <a:rPr lang="nl-BE" dirty="0"/>
              <a:t> </a:t>
            </a:r>
            <a:endParaRPr lang="nl-BE" dirty="0">
              <a:cs typeface="Calibri" panose="020F0502020204030204" pitchFamily="34" charset="0"/>
            </a:endParaRPr>
          </a:p>
          <a:p>
            <a:pPr marL="863600" lvl="2" indent="-287655"/>
            <a:r>
              <a:rPr lang="nl-BE" dirty="0"/>
              <a:t>Te gebruiken bij opmaak EPC (klein niet) residentieel</a:t>
            </a:r>
            <a:endParaRPr lang="nl-BE" dirty="0">
              <a:cs typeface="Calibri" panose="020F0502020204030204" pitchFamily="34" charset="0"/>
            </a:endParaRPr>
          </a:p>
          <a:p>
            <a:pPr marL="575945" lvl="1" indent="-287655"/>
            <a:r>
              <a:rPr lang="nl-BE" dirty="0">
                <a:latin typeface="Calibri"/>
                <a:cs typeface="Calibri"/>
              </a:rPr>
              <a:t>Indien meerdere eenheden → ook ID gemeenschappelijke delen</a:t>
            </a:r>
          </a:p>
          <a:p>
            <a:pPr marL="863600" lvl="2" indent="-287655"/>
            <a:r>
              <a:rPr lang="nl-BE" dirty="0"/>
              <a:t>Te gebruiken bij opmaak EPC GD</a:t>
            </a:r>
          </a:p>
          <a:p>
            <a:pPr marL="863600" lvl="2" indent="-287655"/>
            <a:r>
              <a:rPr lang="nl-BE" dirty="0">
                <a:cs typeface="Calibri" panose="020F0502020204030204" pitchFamily="34" charset="0"/>
              </a:rPr>
              <a:t>Let op: meerdere adressen mogelijk voor eenzelfde ID gemeenschappelijke delen, de ED kiest één van de adressen voor het EPC</a:t>
            </a:r>
          </a:p>
          <a:p>
            <a:pPr marL="287655"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a:t>
            </a:fld>
            <a:endParaRPr lang="nl-BE" sz="1100">
              <a:solidFill>
                <a:srgbClr val="105269"/>
              </a:solidFill>
            </a:endParaRPr>
          </a:p>
        </p:txBody>
      </p:sp>
      <p:pic>
        <p:nvPicPr>
          <p:cNvPr id="8" name="Afbeelding 7">
            <a:extLst>
              <a:ext uri="{FF2B5EF4-FFF2-40B4-BE49-F238E27FC236}">
                <a16:creationId xmlns:a16="http://schemas.microsoft.com/office/drawing/2014/main" id="{CC151B96-3365-457E-8A07-4EBAA0000283}"/>
              </a:ext>
            </a:extLst>
          </p:cNvPr>
          <p:cNvPicPr>
            <a:picLocks noChangeAspect="1"/>
          </p:cNvPicPr>
          <p:nvPr/>
        </p:nvPicPr>
        <p:blipFill rotWithShape="1">
          <a:blip r:embed="rId3"/>
          <a:srcRect l="68900" t="17402" r="12988" b="70999"/>
          <a:stretch/>
        </p:blipFill>
        <p:spPr>
          <a:xfrm>
            <a:off x="6005798" y="2588419"/>
            <a:ext cx="2598650" cy="936104"/>
          </a:xfrm>
          <a:prstGeom prst="rect">
            <a:avLst/>
          </a:prstGeom>
        </p:spPr>
      </p:pic>
      <p:pic>
        <p:nvPicPr>
          <p:cNvPr id="9" name="Afbeelding 8">
            <a:extLst>
              <a:ext uri="{FF2B5EF4-FFF2-40B4-BE49-F238E27FC236}">
                <a16:creationId xmlns:a16="http://schemas.microsoft.com/office/drawing/2014/main" id="{7927453B-8BFD-4645-8D9D-FE5D9DE6172F}"/>
              </a:ext>
            </a:extLst>
          </p:cNvPr>
          <p:cNvPicPr>
            <a:picLocks noChangeAspect="1"/>
          </p:cNvPicPr>
          <p:nvPr/>
        </p:nvPicPr>
        <p:blipFill rotWithShape="1">
          <a:blip r:embed="rId3"/>
          <a:srcRect l="11413" t="65400" r="69687" b="23001"/>
          <a:stretch/>
        </p:blipFill>
        <p:spPr>
          <a:xfrm>
            <a:off x="6005798" y="5140795"/>
            <a:ext cx="2598650" cy="897099"/>
          </a:xfrm>
          <a:prstGeom prst="rect">
            <a:avLst/>
          </a:prstGeom>
        </p:spPr>
      </p:pic>
    </p:spTree>
    <p:extLst>
      <p:ext uri="{BB962C8B-B14F-4D97-AF65-F5344CB8AC3E}">
        <p14:creationId xmlns:p14="http://schemas.microsoft.com/office/powerpoint/2010/main" val="2918862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5229200"/>
          </a:xfrm>
        </p:spPr>
        <p:txBody>
          <a:bodyPr/>
          <a:lstStyle/>
          <a:p>
            <a:r>
              <a:rPr lang="nl-BE" dirty="0"/>
              <a:t>Overnemen uit bewijsstuk</a:t>
            </a:r>
          </a:p>
          <a:p>
            <a:pPr lvl="1"/>
            <a:r>
              <a:rPr lang="nl-BE" dirty="0"/>
              <a:t>EPB-aangifte</a:t>
            </a:r>
          </a:p>
          <a:p>
            <a:pPr lvl="2"/>
            <a:r>
              <a:rPr lang="nl-BE" dirty="0"/>
              <a:t>EPB-aangifte uit slechts 1 energiesector</a:t>
            </a:r>
          </a:p>
          <a:p>
            <a:pPr lvl="2"/>
            <a:r>
              <a:rPr lang="nl-BE" dirty="0"/>
              <a:t>Alle energiesectoren zelfde thermische massa</a:t>
            </a:r>
          </a:p>
          <a:p>
            <a:pPr lvl="1"/>
            <a:r>
              <a:rPr lang="nl-BE" dirty="0"/>
              <a:t>Eerder opgemaakt EPC</a:t>
            </a:r>
          </a:p>
          <a:p>
            <a:pPr lvl="2"/>
            <a:r>
              <a:rPr lang="nl-BE" dirty="0"/>
              <a:t>Geen verbouwing of uitbreiding sinds opmaak EPC</a:t>
            </a: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60</a:t>
            </a:fld>
            <a:endParaRPr lang="nl-BE" sz="1100">
              <a:solidFill>
                <a:srgbClr val="105269"/>
              </a:solidFill>
            </a:endParaRPr>
          </a:p>
        </p:txBody>
      </p:sp>
      <p:sp>
        <p:nvSpPr>
          <p:cNvPr id="5" name="Titel 4">
            <a:extLst>
              <a:ext uri="{FF2B5EF4-FFF2-40B4-BE49-F238E27FC236}">
                <a16:creationId xmlns:a16="http://schemas.microsoft.com/office/drawing/2014/main" id="{2FD4EBFC-E443-40F2-B519-FB5CF778343B}"/>
              </a:ext>
            </a:extLst>
          </p:cNvPr>
          <p:cNvSpPr>
            <a:spLocks noGrp="1"/>
          </p:cNvSpPr>
          <p:nvPr>
            <p:ph type="title"/>
          </p:nvPr>
        </p:nvSpPr>
        <p:spPr/>
        <p:txBody>
          <a:bodyPr/>
          <a:lstStyle/>
          <a:p>
            <a:pPr algn="l"/>
            <a:r>
              <a:rPr lang="nl-BE"/>
              <a:t>III.3 &gt; Thermische massa</a:t>
            </a:r>
          </a:p>
        </p:txBody>
      </p:sp>
    </p:spTree>
    <p:extLst>
      <p:ext uri="{BB962C8B-B14F-4D97-AF65-F5344CB8AC3E}">
        <p14:creationId xmlns:p14="http://schemas.microsoft.com/office/powerpoint/2010/main" val="1209908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5256584"/>
          </a:xfrm>
        </p:spPr>
        <p:txBody>
          <a:bodyPr anchor="t"/>
          <a:lstStyle/>
          <a:p>
            <a:pPr marL="287655" indent="-287655"/>
            <a:r>
              <a:rPr lang="nl-BE" dirty="0"/>
              <a:t>Aantal haarden voor stukhout aanduiden</a:t>
            </a:r>
          </a:p>
          <a:p>
            <a:pPr marL="575655" lvl="1" indent="-287655"/>
            <a:r>
              <a:rPr lang="nl-BE" dirty="0"/>
              <a:t>Bij EPC eenheid</a:t>
            </a:r>
            <a:endParaRPr lang="en-US" dirty="0"/>
          </a:p>
          <a:p>
            <a:pPr marL="863945" lvl="2" indent="-287655"/>
            <a:r>
              <a:rPr lang="nl-BE" dirty="0">
                <a:latin typeface="Calibri"/>
                <a:cs typeface="Calibri"/>
              </a:rPr>
              <a:t>Aan- of afwezigheid van open haard(en)</a:t>
            </a:r>
            <a:r>
              <a:rPr lang="nl-BE" dirty="0"/>
              <a:t> </a:t>
            </a:r>
          </a:p>
          <a:p>
            <a:pPr marL="1151945" lvl="3" indent="-287655"/>
            <a:r>
              <a:rPr lang="nl-BE" dirty="0"/>
              <a:t>Open haard = sfeerverwarming – zie deel VI</a:t>
            </a:r>
            <a:endParaRPr lang="nl-BE" dirty="0">
              <a:latin typeface="Calibri"/>
              <a:cs typeface="Calibri"/>
            </a:endParaRPr>
          </a:p>
          <a:p>
            <a:pPr marL="863945" lvl="2" indent="-287655"/>
            <a:r>
              <a:rPr lang="nl-BE" dirty="0">
                <a:latin typeface="Calibri"/>
                <a:cs typeface="Calibri"/>
              </a:rPr>
              <a:t>Minstens één open haard </a:t>
            </a:r>
            <a:r>
              <a:rPr lang="nl-BE" dirty="0">
                <a:latin typeface="Calibri"/>
                <a:cs typeface="Calibri"/>
                <a:sym typeface="Wingdings" panose="05000000000000000000" pitchFamily="2" charset="2"/>
              </a:rPr>
              <a:t></a:t>
            </a:r>
            <a:r>
              <a:rPr lang="nl-BE" dirty="0">
                <a:latin typeface="Calibri"/>
                <a:cs typeface="Calibri"/>
              </a:rPr>
              <a:t> ‘aanwezig’</a:t>
            </a: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a:ln>
                  <a:noFill/>
                </a:ln>
                <a:solidFill>
                  <a:srgbClr val="105269"/>
                </a:solidFill>
                <a:effectLst/>
                <a:uLnTx/>
                <a:uFillTx/>
                <a:latin typeface="Calibri"/>
                <a:ea typeface="+mn-ea"/>
                <a:cs typeface="+mn-cs"/>
              </a:rPr>
              <a:t>│</a:t>
            </a:r>
            <a:fld id="{F9530E4E-3959-4AA6-B4F6-587002A3A35B}" type="slidenum">
              <a:rPr kumimoji="0" lang="nl-BE" sz="1100" b="0" i="0" u="none" strike="noStrike" kern="1200" cap="none" spc="0" normalizeH="0" baseline="0" noProof="0" smtClean="0">
                <a:ln>
                  <a:noFill/>
                </a:ln>
                <a:solidFill>
                  <a:srgbClr val="10526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nl-BE" sz="1100" b="0" i="0" u="none" strike="noStrike" kern="1200" cap="none" spc="0" normalizeH="0" baseline="0" noProof="0">
              <a:ln>
                <a:noFill/>
              </a:ln>
              <a:solidFill>
                <a:srgbClr val="105269"/>
              </a:solidFill>
              <a:effectLst/>
              <a:uLnTx/>
              <a:uFillTx/>
              <a:latin typeface="Calibri"/>
              <a:ea typeface="+mn-ea"/>
              <a:cs typeface="+mn-cs"/>
            </a:endParaRPr>
          </a:p>
        </p:txBody>
      </p:sp>
      <p:sp>
        <p:nvSpPr>
          <p:cNvPr id="8" name="Titel 1">
            <a:extLst>
              <a:ext uri="{FF2B5EF4-FFF2-40B4-BE49-F238E27FC236}">
                <a16:creationId xmlns:a16="http://schemas.microsoft.com/office/drawing/2014/main" id="{CBB65554-A3D2-411C-A8FB-2336B2287B2E}"/>
              </a:ext>
            </a:extLst>
          </p:cNvPr>
          <p:cNvSpPr>
            <a:spLocks noGrp="1"/>
          </p:cNvSpPr>
          <p:nvPr>
            <p:ph type="title"/>
          </p:nvPr>
        </p:nvSpPr>
        <p:spPr>
          <a:xfrm>
            <a:off x="539552" y="548680"/>
            <a:ext cx="8352928" cy="1080120"/>
          </a:xfrm>
        </p:spPr>
        <p:txBody>
          <a:bodyPr/>
          <a:lstStyle/>
          <a:p>
            <a:pPr algn="l"/>
            <a:r>
              <a:rPr lang="nl-BE" dirty="0"/>
              <a:t>III.3 &gt; Aantal open haarden</a:t>
            </a:r>
          </a:p>
        </p:txBody>
      </p:sp>
      <p:grpSp>
        <p:nvGrpSpPr>
          <p:cNvPr id="5" name="Groep 4">
            <a:extLst>
              <a:ext uri="{FF2B5EF4-FFF2-40B4-BE49-F238E27FC236}">
                <a16:creationId xmlns:a16="http://schemas.microsoft.com/office/drawing/2014/main" id="{0A682B01-3CD0-40FD-986D-56B088FADB77}"/>
              </a:ext>
            </a:extLst>
          </p:cNvPr>
          <p:cNvGrpSpPr/>
          <p:nvPr/>
        </p:nvGrpSpPr>
        <p:grpSpPr>
          <a:xfrm>
            <a:off x="1042365" y="3679210"/>
            <a:ext cx="5339962" cy="2342900"/>
            <a:chOff x="986947" y="3106555"/>
            <a:chExt cx="3766284" cy="1474323"/>
          </a:xfrm>
        </p:grpSpPr>
        <p:pic>
          <p:nvPicPr>
            <p:cNvPr id="4" name="Afbeelding 3">
              <a:extLst>
                <a:ext uri="{FF2B5EF4-FFF2-40B4-BE49-F238E27FC236}">
                  <a16:creationId xmlns:a16="http://schemas.microsoft.com/office/drawing/2014/main" id="{E33D516D-691A-463F-A2D9-7D4CA09F3D5C}"/>
                </a:ext>
              </a:extLst>
            </p:cNvPr>
            <p:cNvPicPr>
              <a:picLocks noChangeAspect="1"/>
            </p:cNvPicPr>
            <p:nvPr/>
          </p:nvPicPr>
          <p:blipFill>
            <a:blip r:embed="rId2"/>
            <a:stretch>
              <a:fillRect/>
            </a:stretch>
          </p:blipFill>
          <p:spPr>
            <a:xfrm>
              <a:off x="986947" y="3106555"/>
              <a:ext cx="3766284" cy="1474323"/>
            </a:xfrm>
            <a:prstGeom prst="rect">
              <a:avLst/>
            </a:prstGeom>
          </p:spPr>
        </p:pic>
        <p:sp>
          <p:nvSpPr>
            <p:cNvPr id="7" name="Rechthoek 6">
              <a:extLst>
                <a:ext uri="{FF2B5EF4-FFF2-40B4-BE49-F238E27FC236}">
                  <a16:creationId xmlns:a16="http://schemas.microsoft.com/office/drawing/2014/main" id="{E8126FF0-E52D-489F-B2B2-4CE246786B9A}"/>
                </a:ext>
              </a:extLst>
            </p:cNvPr>
            <p:cNvSpPr/>
            <p:nvPr/>
          </p:nvSpPr>
          <p:spPr>
            <a:xfrm>
              <a:off x="1289235" y="4109625"/>
              <a:ext cx="3282765" cy="2315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288739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570622"/>
            <a:ext cx="8352928" cy="4248472"/>
          </a:xfrm>
        </p:spPr>
        <p:txBody>
          <a:bodyPr/>
          <a:lstStyle/>
          <a:p>
            <a:r>
              <a:rPr lang="nl-BE" dirty="0"/>
              <a:t>Kan bij alle EPC’s ingevoerd worden</a:t>
            </a:r>
          </a:p>
          <a:p>
            <a:r>
              <a:rPr lang="nl-BE" dirty="0"/>
              <a:t>Indien luchtdichtheidsmeting</a:t>
            </a:r>
          </a:p>
          <a:p>
            <a:pPr lvl="1"/>
            <a:r>
              <a:rPr lang="nl-BE" dirty="0"/>
              <a:t>Invoer van kleine v50-waarde (m³/hm²)</a:t>
            </a:r>
          </a:p>
          <a:p>
            <a:pPr lvl="1"/>
            <a:r>
              <a:rPr lang="nl-BE" dirty="0"/>
              <a:t>Indien enkel (grote) V50-waarde bij 50 Pa (m³/h) gekend</a:t>
            </a:r>
          </a:p>
          <a:p>
            <a:pPr lvl="2"/>
            <a:r>
              <a:rPr lang="nl-BE" dirty="0"/>
              <a:t>Zélf v50 berekenen door V50 te delen door de oppervlakte van alle gebouwschillen van het getest volume met de begrenzing buiten, grond, AOR of kelder</a:t>
            </a:r>
          </a:p>
          <a:p>
            <a:pPr lvl="2"/>
            <a:r>
              <a:rPr lang="nl-BE" dirty="0"/>
              <a:t>Formule</a:t>
            </a: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62</a:t>
            </a:fld>
            <a:endParaRPr lang="nl-BE" sz="1100">
              <a:solidFill>
                <a:srgbClr val="105269"/>
              </a:solidFill>
            </a:endParaRPr>
          </a:p>
        </p:txBody>
      </p:sp>
      <p:sp>
        <p:nvSpPr>
          <p:cNvPr id="7" name="Titel 1">
            <a:extLst>
              <a:ext uri="{FF2B5EF4-FFF2-40B4-BE49-F238E27FC236}">
                <a16:creationId xmlns:a16="http://schemas.microsoft.com/office/drawing/2014/main" id="{B1E154E5-9E29-4ABE-8A7C-FF5E503A666C}"/>
              </a:ext>
            </a:extLst>
          </p:cNvPr>
          <p:cNvSpPr>
            <a:spLocks noGrp="1"/>
          </p:cNvSpPr>
          <p:nvPr>
            <p:ph type="title"/>
          </p:nvPr>
        </p:nvSpPr>
        <p:spPr>
          <a:xfrm>
            <a:off x="539750" y="485477"/>
            <a:ext cx="8353425" cy="1079500"/>
          </a:xfrm>
        </p:spPr>
        <p:txBody>
          <a:bodyPr/>
          <a:lstStyle/>
          <a:p>
            <a:pPr algn="l"/>
            <a:r>
              <a:rPr lang="nl-BE" dirty="0"/>
              <a:t>III.3 &gt; Infiltratiedebiet</a:t>
            </a:r>
          </a:p>
        </p:txBody>
      </p:sp>
      <p:pic>
        <p:nvPicPr>
          <p:cNvPr id="5" name="Picture 2">
            <a:extLst>
              <a:ext uri="{FF2B5EF4-FFF2-40B4-BE49-F238E27FC236}">
                <a16:creationId xmlns:a16="http://schemas.microsoft.com/office/drawing/2014/main" id="{2EF5960D-743F-4265-A3FE-7D709D3105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3" t="12284" r="1493" b="3895"/>
          <a:stretch/>
        </p:blipFill>
        <p:spPr bwMode="auto">
          <a:xfrm>
            <a:off x="2699792" y="3861048"/>
            <a:ext cx="468052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99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III.3 &gt; Infiltratiedebiet</a:t>
            </a: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63</a:t>
            </a:fld>
            <a:endParaRPr lang="nl-BE" sz="1100">
              <a:solidFill>
                <a:srgbClr val="105269"/>
              </a:solidFill>
            </a:endParaRPr>
          </a:p>
        </p:txBody>
      </p:sp>
      <p:sp>
        <p:nvSpPr>
          <p:cNvPr id="5" name="Tijdelijke aanduiding voor inhoud 4">
            <a:extLst>
              <a:ext uri="{FF2B5EF4-FFF2-40B4-BE49-F238E27FC236}">
                <a16:creationId xmlns:a16="http://schemas.microsoft.com/office/drawing/2014/main" id="{31F7BAEF-9FE3-47BE-9877-50F0418E2518}"/>
              </a:ext>
            </a:extLst>
          </p:cNvPr>
          <p:cNvSpPr txBox="1">
            <a:spLocks/>
          </p:cNvSpPr>
          <p:nvPr/>
        </p:nvSpPr>
        <p:spPr>
          <a:xfrm>
            <a:off x="518830" y="1628800"/>
            <a:ext cx="8352928" cy="4176464"/>
          </a:xfrm>
          <a:prstGeom prst="rect">
            <a:avLst/>
          </a:prstGeom>
        </p:spPr>
        <p:txBody>
          <a:bodyPr lIns="91440" tIns="45720" rIns="91440" bIns="45720" anchor="t">
            <a:normAutofit fontScale="92500" lnSpcReduction="10000"/>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BE" sz="2400" b="1" u="sng" dirty="0">
                <a:solidFill>
                  <a:srgbClr val="105269"/>
                </a:solidFill>
              </a:rPr>
              <a:t>Bewijsstukken voor het infiltratiedebiet</a:t>
            </a:r>
          </a:p>
          <a:p>
            <a:pPr marL="0" indent="0">
              <a:buNone/>
            </a:pPr>
            <a:endParaRPr lang="nl-BE" sz="1400" b="1" dirty="0"/>
          </a:p>
          <a:p>
            <a:pPr marL="288000" lvl="1">
              <a:buSzPct val="90000"/>
              <a:buFont typeface="Wingdings" panose="05000000000000000000" pitchFamily="2" charset="2"/>
              <a:buChar char="q"/>
            </a:pPr>
            <a:r>
              <a:rPr lang="nl-BE" sz="1800" dirty="0"/>
              <a:t>Luchtdichtheidsmetingrapport</a:t>
            </a:r>
          </a:p>
          <a:p>
            <a:pPr marL="576000" lvl="3">
              <a:buFont typeface="Wingdings" panose="05000000000000000000" pitchFamily="2" charset="2"/>
              <a:buChar char="q"/>
            </a:pPr>
            <a:r>
              <a:rPr lang="nl-BE" sz="1800" dirty="0"/>
              <a:t>Voorwaarden</a:t>
            </a:r>
          </a:p>
          <a:p>
            <a:pPr marL="864000" lvl="4">
              <a:buFont typeface="Wingdings" panose="05000000000000000000" pitchFamily="2" charset="2"/>
              <a:buChar char="q"/>
            </a:pPr>
            <a:r>
              <a:rPr lang="nl-BE" sz="1800" dirty="0"/>
              <a:t>Uitgevoerd conform </a:t>
            </a:r>
          </a:p>
          <a:p>
            <a:pPr marL="1938600" lvl="5">
              <a:buFont typeface="Wingdings" panose="05000000000000000000" pitchFamily="2" charset="2"/>
              <a:buChar char="q"/>
            </a:pPr>
            <a:r>
              <a:rPr lang="nl-BE" sz="1600" dirty="0"/>
              <a:t> norm NBN EN 13829</a:t>
            </a:r>
          </a:p>
          <a:p>
            <a:pPr marL="1938020" lvl="5">
              <a:buFont typeface="Wingdings" panose="05000000000000000000" pitchFamily="2" charset="2"/>
              <a:buChar char="q"/>
            </a:pPr>
            <a:r>
              <a:rPr lang="nl-BE" sz="1600" dirty="0"/>
              <a:t>Of, voor luchtdichtheidsmetingen vanaf 2006: uitgevoerd conform specificaties voor de meting van de luchtdichtheid van gebouwen in het kader van de EPB-regelgeving (zie </a:t>
            </a:r>
            <a:r>
              <a:rPr lang="nl-BE" sz="1600">
                <a:ea typeface="+mn-lt"/>
                <a:cs typeface="+mn-lt"/>
                <a:hlinkClick r:id="rId6"/>
              </a:rPr>
              <a:t>https://www.vlaanderen.be/epb-pedia/gebouw/luchtdichtheid/kwaliteitskader-voor-luchtdichtheidsmetingen</a:t>
            </a:r>
            <a:r>
              <a:rPr lang="nl-BE" sz="1600"/>
              <a:t>)</a:t>
            </a:r>
            <a:endParaRPr lang="nl-BE" sz="1600" dirty="0">
              <a:cs typeface="Calibri"/>
            </a:endParaRPr>
          </a:p>
          <a:p>
            <a:pPr marL="864000" lvl="4">
              <a:buFont typeface="Wingdings" panose="05000000000000000000" pitchFamily="2" charset="2"/>
              <a:buChar char="q"/>
            </a:pPr>
            <a:r>
              <a:rPr lang="nl-BE" sz="1800" dirty="0"/>
              <a:t>EN Geteste volume bevat minstens het beschermde volume van de eenheid of het appartementsgebouw</a:t>
            </a:r>
          </a:p>
          <a:p>
            <a:pPr marL="288000" lvl="1">
              <a:buSzPct val="90000"/>
              <a:buFont typeface="Wingdings" panose="05000000000000000000" pitchFamily="2" charset="2"/>
              <a:buChar char="q"/>
            </a:pPr>
            <a:r>
              <a:rPr lang="nl-BE" sz="1800" dirty="0"/>
              <a:t>EPB-aangifte</a:t>
            </a:r>
          </a:p>
          <a:p>
            <a:pPr marL="288000" lvl="1">
              <a:buSzPct val="90000"/>
              <a:buFont typeface="Wingdings" panose="05000000000000000000" pitchFamily="2" charset="2"/>
              <a:buChar char="q"/>
            </a:pPr>
            <a:r>
              <a:rPr lang="nl-BE" sz="1800" dirty="0"/>
              <a:t>Eerder opgemaakt EPC</a:t>
            </a:r>
          </a:p>
          <a:p>
            <a:pPr marL="0" lvl="1" indent="0">
              <a:buSzPct val="90000"/>
              <a:buNone/>
            </a:pPr>
            <a:endParaRPr lang="nl-BE" sz="1800" dirty="0"/>
          </a:p>
          <a:p>
            <a:pPr marL="0" lvl="1" indent="0">
              <a:buSzPct val="90000"/>
              <a:buNone/>
            </a:pPr>
            <a:r>
              <a:rPr lang="nl-BE" sz="1800" dirty="0"/>
              <a:t>Niet aanvaard </a:t>
            </a:r>
            <a:r>
              <a:rPr lang="nl-BE" sz="1800" dirty="0">
                <a:cs typeface="Calibri" panose="020F0502020204030204" pitchFamily="34" charset="0"/>
              </a:rPr>
              <a:t>→ </a:t>
            </a:r>
            <a:r>
              <a:rPr lang="nl-BE" sz="1800" dirty="0"/>
              <a:t>passiefhuiscertificaat</a:t>
            </a:r>
          </a:p>
          <a:p>
            <a:pPr marL="0" indent="0">
              <a:buFontTx/>
              <a:buNone/>
            </a:pPr>
            <a:endParaRPr lang="nl-BE" sz="1800" dirty="0"/>
          </a:p>
          <a:p>
            <a:pPr marL="857250" lvl="2" indent="0">
              <a:buFontTx/>
              <a:buNone/>
            </a:pPr>
            <a:endParaRPr lang="nl-BE" sz="1500" dirty="0"/>
          </a:p>
          <a:p>
            <a:pPr marL="1085850" lvl="2">
              <a:buFontTx/>
              <a:buChar char="-"/>
            </a:pPr>
            <a:endParaRPr lang="nl-BE" sz="1800" dirty="0"/>
          </a:p>
          <a:p>
            <a:pPr marL="1085850" lvl="2" indent="-285750" algn="ctr">
              <a:buFontTx/>
              <a:buChar char="-"/>
            </a:pPr>
            <a:endParaRPr lang="nl-BE" sz="1600" dirty="0"/>
          </a:p>
          <a:p>
            <a:pPr marL="1085850" lvl="2" indent="-285750" algn="ctr">
              <a:buFontTx/>
              <a:buChar char="-"/>
            </a:pPr>
            <a:endParaRPr lang="nl-BE" sz="1600" dirty="0"/>
          </a:p>
          <a:p>
            <a:endParaRPr lang="nl-BE" dirty="0"/>
          </a:p>
        </p:txBody>
      </p:sp>
    </p:spTree>
    <p:extLst>
      <p:ext uri="{BB962C8B-B14F-4D97-AF65-F5344CB8AC3E}">
        <p14:creationId xmlns:p14="http://schemas.microsoft.com/office/powerpoint/2010/main" val="2446909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dirty="0"/>
              <a:t>5 delen</a:t>
            </a:r>
            <a:endParaRPr lang="en-US" dirty="0"/>
          </a:p>
          <a:p>
            <a:pPr marL="575945" lvl="1" indent="-287655">
              <a:defRPr/>
            </a:pPr>
            <a:r>
              <a:rPr lang="nl-BE" dirty="0">
                <a:latin typeface="Calibri"/>
                <a:cs typeface="Calibri"/>
              </a:rPr>
              <a:t>III.1. Adres</a:t>
            </a:r>
          </a:p>
          <a:p>
            <a:pPr marL="575945" lvl="1" indent="-287655">
              <a:defRPr/>
            </a:pPr>
            <a:r>
              <a:rPr lang="nl-BE" dirty="0">
                <a:latin typeface="Calibri"/>
                <a:cs typeface="Calibri"/>
              </a:rPr>
              <a:t>III.2. Gegevens over de eenheid</a:t>
            </a:r>
          </a:p>
          <a:p>
            <a:pPr marL="575945" lvl="1" indent="-287655">
              <a:defRPr/>
            </a:pPr>
            <a:r>
              <a:rPr lang="nl-BE" dirty="0">
                <a:latin typeface="Calibri"/>
                <a:cs typeface="Calibri"/>
              </a:rPr>
              <a:t>III.3. Projectgegevens</a:t>
            </a:r>
          </a:p>
          <a:p>
            <a:pPr marL="575945" lvl="1" indent="-287655">
              <a:defRPr/>
            </a:pPr>
            <a:r>
              <a:rPr lang="nl-BE" dirty="0">
                <a:solidFill>
                  <a:srgbClr val="FF0000"/>
                </a:solidFill>
                <a:latin typeface="Calibri"/>
                <a:cs typeface="Calibri"/>
              </a:rPr>
              <a:t>III.4. Eigenaarsgegevens</a:t>
            </a:r>
          </a:p>
          <a:p>
            <a:pPr marL="575945" lvl="1" indent="-287655">
              <a:defRPr/>
            </a:pPr>
            <a:r>
              <a:rPr lang="nl-BE" dirty="0">
                <a:latin typeface="Calibri"/>
                <a:cs typeface="Calibri"/>
              </a:rPr>
              <a:t>III.5. Extra informatie op het EPC</a:t>
            </a:r>
          </a:p>
          <a:p>
            <a:pPr marL="576290" lvl="2" indent="0">
              <a:buNone/>
              <a:defRPr/>
            </a:pPr>
            <a:endParaRPr lang="nl-BE" dirty="0">
              <a:latin typeface="Calibri"/>
              <a:cs typeface="Calibri"/>
            </a:endParaRPr>
          </a:p>
          <a:p>
            <a:pPr marL="575945" lvl="1" indent="-287655"/>
            <a:endParaRPr lang="nl-BE" dirty="0"/>
          </a:p>
          <a:p>
            <a:pPr marL="863600" lvl="3" indent="0">
              <a:buNone/>
            </a:pPr>
            <a:endParaRPr lang="nl-BE" dirty="0">
              <a:cs typeface="Calibri" panose="020F0502020204030204" pitchFamily="34" charset="0"/>
            </a:endParaRPr>
          </a:p>
          <a:p>
            <a:pPr marL="287655" lvl="1" indent="0">
              <a:buNone/>
            </a:pPr>
            <a:endParaRPr lang="nl-BE" dirty="0">
              <a:cs typeface="Calibri" panose="020F0502020204030204" pitchFamily="34" charset="0"/>
            </a:endParaRPr>
          </a:p>
          <a:p>
            <a:pPr marL="287655"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64</a:t>
            </a:fld>
            <a:endParaRPr lang="nl-BE" sz="1100">
              <a:solidFill>
                <a:srgbClr val="105269"/>
              </a:solidFill>
            </a:endParaRPr>
          </a:p>
        </p:txBody>
      </p:sp>
    </p:spTree>
    <p:extLst>
      <p:ext uri="{BB962C8B-B14F-4D97-AF65-F5344CB8AC3E}">
        <p14:creationId xmlns:p14="http://schemas.microsoft.com/office/powerpoint/2010/main" val="995309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623328-EB18-4BC6-9E48-C15A8210FD28}"/>
              </a:ext>
            </a:extLst>
          </p:cNvPr>
          <p:cNvPicPr>
            <a:picLocks noChangeAspect="1"/>
          </p:cNvPicPr>
          <p:nvPr/>
        </p:nvPicPr>
        <p:blipFill>
          <a:blip r:embed="rId2"/>
          <a:stretch>
            <a:fillRect/>
          </a:stretch>
        </p:blipFill>
        <p:spPr>
          <a:xfrm>
            <a:off x="162000" y="1213018"/>
            <a:ext cx="8820000" cy="5096302"/>
          </a:xfrm>
          <a:prstGeom prst="rect">
            <a:avLst/>
          </a:prstGeom>
        </p:spPr>
      </p:pic>
      <p:sp>
        <p:nvSpPr>
          <p:cNvPr id="4" name="Titel 3"/>
          <p:cNvSpPr>
            <a:spLocks noGrp="1"/>
          </p:cNvSpPr>
          <p:nvPr>
            <p:ph type="title"/>
          </p:nvPr>
        </p:nvSpPr>
        <p:spPr/>
        <p:txBody>
          <a:bodyPr/>
          <a:lstStyle/>
          <a:p>
            <a:pPr algn="l"/>
            <a:r>
              <a:rPr lang="nl-BE" dirty="0"/>
              <a:t>III.4 Eigenaarsgegevens</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65</a:t>
            </a:fld>
            <a:endParaRPr lang="nl-BE" sz="1100">
              <a:solidFill>
                <a:srgbClr val="105269"/>
              </a:solidFill>
            </a:endParaRPr>
          </a:p>
        </p:txBody>
      </p:sp>
      <p:sp>
        <p:nvSpPr>
          <p:cNvPr id="5" name="Rechthoek 4">
            <a:extLst>
              <a:ext uri="{FF2B5EF4-FFF2-40B4-BE49-F238E27FC236}">
                <a16:creationId xmlns:a16="http://schemas.microsoft.com/office/drawing/2014/main" id="{EFD05C7A-8A96-4780-8BE0-43E6EF6F2E96}"/>
              </a:ext>
            </a:extLst>
          </p:cNvPr>
          <p:cNvSpPr/>
          <p:nvPr/>
        </p:nvSpPr>
        <p:spPr>
          <a:xfrm>
            <a:off x="4573973" y="4304934"/>
            <a:ext cx="4017183" cy="12241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471741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570622"/>
            <a:ext cx="8352928" cy="4248472"/>
          </a:xfrm>
        </p:spPr>
        <p:txBody>
          <a:bodyPr/>
          <a:lstStyle/>
          <a:p>
            <a:r>
              <a:rPr lang="nl-BE" dirty="0"/>
              <a:t>Transactie</a:t>
            </a:r>
          </a:p>
          <a:p>
            <a:pPr lvl="1"/>
            <a:r>
              <a:rPr lang="nl-BE" dirty="0"/>
              <a:t>Verkoop, verhuur, vrijwillig, financiering, andere</a:t>
            </a:r>
          </a:p>
          <a:p>
            <a:r>
              <a:rPr lang="nl-BE" dirty="0"/>
              <a:t>Gebouw in totaliteit verkocht</a:t>
            </a:r>
          </a:p>
          <a:p>
            <a:pPr lvl="1"/>
            <a:r>
              <a:rPr lang="nl-BE" dirty="0"/>
              <a:t>Bij EPC kNR: meerdere eenheden in gebouw </a:t>
            </a:r>
            <a:r>
              <a:rPr lang="nl-BE" dirty="0">
                <a:sym typeface="Wingdings" panose="05000000000000000000" pitchFamily="2" charset="2"/>
              </a:rPr>
              <a:t> aanduiden of enkel de eenheid of hele gebouw verkocht wordt</a:t>
            </a:r>
          </a:p>
          <a:p>
            <a:r>
              <a:rPr lang="nl-BE" dirty="0">
                <a:sym typeface="Wingdings" panose="05000000000000000000" pitchFamily="2" charset="2"/>
              </a:rPr>
              <a:t>Eigenaar eenheid</a:t>
            </a:r>
          </a:p>
          <a:p>
            <a:pPr lvl="1"/>
            <a:r>
              <a:rPr lang="nl-BE" dirty="0">
                <a:sym typeface="Wingdings" panose="05000000000000000000" pitchFamily="2" charset="2"/>
              </a:rPr>
              <a:t>Natuurlijk persoon, rechtspersoon, lokale overheid (OCMW, gemeente, provincie), sociale huisvestingsmaatschappij</a:t>
            </a:r>
          </a:p>
          <a:p>
            <a:r>
              <a:rPr lang="nl-BE" dirty="0">
                <a:sym typeface="Wingdings" panose="05000000000000000000" pitchFamily="2" charset="2"/>
              </a:rPr>
              <a:t>Tussenkomst makelaar</a:t>
            </a:r>
          </a:p>
          <a:p>
            <a:pPr lvl="1"/>
            <a:r>
              <a:rPr lang="nl-BE" dirty="0">
                <a:sym typeface="Wingdings" panose="05000000000000000000" pitchFamily="2" charset="2"/>
              </a:rPr>
              <a:t>Verkoop of verhuur via immobiliënkantoor</a:t>
            </a:r>
          </a:p>
          <a:p>
            <a:r>
              <a:rPr lang="nl-BE" dirty="0">
                <a:sym typeface="Wingdings" panose="05000000000000000000" pitchFamily="2" charset="2"/>
              </a:rPr>
              <a:t>Prijs EPC</a:t>
            </a:r>
          </a:p>
          <a:p>
            <a:pPr lvl="1"/>
            <a:r>
              <a:rPr lang="nl-BE" dirty="0">
                <a:sym typeface="Wingdings" panose="05000000000000000000" pitchFamily="2" charset="2"/>
              </a:rPr>
              <a:t>Grootteorde kostprijs</a:t>
            </a: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66</a:t>
            </a:fld>
            <a:endParaRPr lang="nl-BE" sz="1100">
              <a:solidFill>
                <a:srgbClr val="105269"/>
              </a:solidFill>
            </a:endParaRPr>
          </a:p>
        </p:txBody>
      </p:sp>
      <p:sp>
        <p:nvSpPr>
          <p:cNvPr id="7" name="Titel 1">
            <a:extLst>
              <a:ext uri="{FF2B5EF4-FFF2-40B4-BE49-F238E27FC236}">
                <a16:creationId xmlns:a16="http://schemas.microsoft.com/office/drawing/2014/main" id="{B1E154E5-9E29-4ABE-8A7C-FF5E503A666C}"/>
              </a:ext>
            </a:extLst>
          </p:cNvPr>
          <p:cNvSpPr>
            <a:spLocks noGrp="1"/>
          </p:cNvSpPr>
          <p:nvPr>
            <p:ph type="title"/>
          </p:nvPr>
        </p:nvSpPr>
        <p:spPr>
          <a:xfrm>
            <a:off x="539750" y="485477"/>
            <a:ext cx="8353425" cy="1079500"/>
          </a:xfrm>
        </p:spPr>
        <p:txBody>
          <a:bodyPr/>
          <a:lstStyle/>
          <a:p>
            <a:pPr algn="l"/>
            <a:r>
              <a:rPr lang="nl-BE" dirty="0"/>
              <a:t>III.4 Eigenaarsgegevens</a:t>
            </a:r>
          </a:p>
        </p:txBody>
      </p:sp>
    </p:spTree>
    <p:extLst>
      <p:ext uri="{BB962C8B-B14F-4D97-AF65-F5344CB8AC3E}">
        <p14:creationId xmlns:p14="http://schemas.microsoft.com/office/powerpoint/2010/main" val="3204181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dirty="0"/>
              <a:t>Deel III: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dirty="0"/>
              <a:t>5 delen</a:t>
            </a:r>
            <a:endParaRPr lang="en-US" dirty="0"/>
          </a:p>
          <a:p>
            <a:pPr marL="575945" lvl="1" indent="-287655">
              <a:defRPr/>
            </a:pPr>
            <a:r>
              <a:rPr lang="nl-BE" dirty="0">
                <a:latin typeface="Calibri"/>
                <a:cs typeface="Calibri"/>
              </a:rPr>
              <a:t>III.1. Adres</a:t>
            </a:r>
          </a:p>
          <a:p>
            <a:pPr marL="575945" lvl="1" indent="-287655">
              <a:defRPr/>
            </a:pPr>
            <a:r>
              <a:rPr lang="nl-BE" dirty="0">
                <a:latin typeface="Calibri"/>
                <a:cs typeface="Calibri"/>
              </a:rPr>
              <a:t>III.2. Gegevens over de eenheid</a:t>
            </a:r>
          </a:p>
          <a:p>
            <a:pPr marL="575945" lvl="1" indent="-287655">
              <a:defRPr/>
            </a:pPr>
            <a:r>
              <a:rPr lang="nl-BE" dirty="0">
                <a:latin typeface="Calibri"/>
                <a:cs typeface="Calibri"/>
              </a:rPr>
              <a:t>III.3. Projectgegevens</a:t>
            </a:r>
          </a:p>
          <a:p>
            <a:pPr marL="575945" lvl="1" indent="-287655">
              <a:defRPr/>
            </a:pPr>
            <a:r>
              <a:rPr lang="nl-BE" dirty="0">
                <a:latin typeface="Calibri"/>
                <a:cs typeface="Calibri"/>
              </a:rPr>
              <a:t>III.4. Eigenaarsgegevens</a:t>
            </a:r>
          </a:p>
          <a:p>
            <a:pPr marL="575945" lvl="1" indent="-287655">
              <a:defRPr/>
            </a:pPr>
            <a:r>
              <a:rPr lang="nl-BE" dirty="0">
                <a:solidFill>
                  <a:srgbClr val="FF0000"/>
                </a:solidFill>
                <a:latin typeface="Calibri"/>
                <a:cs typeface="Calibri"/>
              </a:rPr>
              <a:t>III.5. Extra informatie op het EPC</a:t>
            </a:r>
          </a:p>
          <a:p>
            <a:pPr marL="576290" lvl="2" indent="0">
              <a:buNone/>
              <a:defRPr/>
            </a:pPr>
            <a:endParaRPr lang="nl-BE" dirty="0">
              <a:latin typeface="Calibri"/>
              <a:cs typeface="Calibri"/>
            </a:endParaRPr>
          </a:p>
          <a:p>
            <a:pPr marL="575945" lvl="1" indent="-287655"/>
            <a:endParaRPr lang="nl-BE" dirty="0"/>
          </a:p>
          <a:p>
            <a:pPr marL="863600" lvl="3" indent="0">
              <a:buNone/>
            </a:pPr>
            <a:endParaRPr lang="nl-BE" dirty="0">
              <a:cs typeface="Calibri" panose="020F0502020204030204" pitchFamily="34" charset="0"/>
            </a:endParaRPr>
          </a:p>
          <a:p>
            <a:pPr marL="287655" lvl="1" indent="0">
              <a:buNone/>
            </a:pPr>
            <a:endParaRPr lang="nl-BE" dirty="0">
              <a:cs typeface="Calibri" panose="020F0502020204030204" pitchFamily="34" charset="0"/>
            </a:endParaRPr>
          </a:p>
          <a:p>
            <a:pPr marL="287655"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67</a:t>
            </a:fld>
            <a:endParaRPr lang="nl-BE" sz="1100">
              <a:solidFill>
                <a:srgbClr val="105269"/>
              </a:solidFill>
            </a:endParaRPr>
          </a:p>
        </p:txBody>
      </p:sp>
    </p:spTree>
    <p:extLst>
      <p:ext uri="{BB962C8B-B14F-4D97-AF65-F5344CB8AC3E}">
        <p14:creationId xmlns:p14="http://schemas.microsoft.com/office/powerpoint/2010/main" val="2749922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dirty="0"/>
              <a:t>III.5 Extra informatie op het EPC</a:t>
            </a:r>
            <a:br>
              <a:rPr lang="nl-BE" dirty="0"/>
            </a:b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68</a:t>
            </a:fld>
            <a:endParaRPr lang="nl-BE" sz="1100">
              <a:solidFill>
                <a:srgbClr val="105269"/>
              </a:solidFill>
            </a:endParaRPr>
          </a:p>
        </p:txBody>
      </p:sp>
      <p:sp>
        <p:nvSpPr>
          <p:cNvPr id="5" name="Tijdelijke aanduiding voor inhoud 2">
            <a:extLst>
              <a:ext uri="{FF2B5EF4-FFF2-40B4-BE49-F238E27FC236}">
                <a16:creationId xmlns:a16="http://schemas.microsoft.com/office/drawing/2014/main" id="{635C4E95-2C31-4BE0-91E1-78144832AF45}"/>
              </a:ext>
            </a:extLst>
          </p:cNvPr>
          <p:cNvSpPr txBox="1">
            <a:spLocks/>
          </p:cNvSpPr>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3"/>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4"/>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6"/>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3"/>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nl-BE" dirty="0"/>
              <a:t>De ED kan eigen informatie aan het EPC toevoegen</a:t>
            </a:r>
          </a:p>
          <a:p>
            <a:pPr lvl="1"/>
            <a:r>
              <a:rPr lang="nl-BE" dirty="0"/>
              <a:t>Voorwaarden</a:t>
            </a:r>
          </a:p>
          <a:p>
            <a:pPr lvl="2"/>
            <a:r>
              <a:rPr lang="nl-BE" dirty="0"/>
              <a:t>Objectief</a:t>
            </a:r>
          </a:p>
          <a:p>
            <a:pPr lvl="2"/>
            <a:r>
              <a:rPr lang="nl-BE" dirty="0"/>
              <a:t>Niet in strijd met de geest van het IP</a:t>
            </a:r>
          </a:p>
          <a:p>
            <a:pPr lvl="1"/>
            <a:r>
              <a:rPr lang="nl-BE" dirty="0"/>
              <a:t>Doel</a:t>
            </a:r>
          </a:p>
          <a:p>
            <a:pPr lvl="2"/>
            <a:r>
              <a:rPr lang="nl-BE" dirty="0"/>
              <a:t>Verduidelijken van invoergegevens</a:t>
            </a:r>
          </a:p>
          <a:p>
            <a:pPr lvl="2"/>
            <a:r>
              <a:rPr lang="nl-BE" dirty="0"/>
              <a:t>Vermelden van aanwezig materiaal of installatie die niet werd ingerekend</a:t>
            </a:r>
          </a:p>
          <a:p>
            <a:pPr lvl="2"/>
            <a:r>
              <a:rPr lang="nl-BE" dirty="0"/>
              <a:t>Toelichten van aanbevelingen</a:t>
            </a:r>
          </a:p>
          <a:p>
            <a:pPr lvl="2"/>
            <a:r>
              <a:rPr lang="nl-BE" dirty="0"/>
              <a:t>Verduidelijken van de werkwijze IP</a:t>
            </a:r>
          </a:p>
          <a:p>
            <a:pPr lvl="2"/>
            <a:endParaRPr lang="nl-BE" dirty="0"/>
          </a:p>
          <a:p>
            <a:pPr lvl="1"/>
            <a:r>
              <a:rPr lang="nl-BE" dirty="0">
                <a:latin typeface="Calibri"/>
                <a:cs typeface="Calibri"/>
              </a:rPr>
              <a:t>Via tabblad Aanbevelingen </a:t>
            </a:r>
            <a:r>
              <a:rPr lang="nl-BE" dirty="0">
                <a:latin typeface="Calibri"/>
                <a:cs typeface="Calibri"/>
                <a:sym typeface="Wingdings" panose="05000000000000000000" pitchFamily="2" charset="2"/>
              </a:rPr>
              <a:t></a:t>
            </a:r>
            <a:r>
              <a:rPr lang="nl-BE" dirty="0">
                <a:latin typeface="Calibri"/>
                <a:cs typeface="Calibri"/>
              </a:rPr>
              <a:t> info verschijnt bij aanbevelingen op certificaat</a:t>
            </a:r>
            <a:endParaRPr lang="nl-BE" dirty="0"/>
          </a:p>
        </p:txBody>
      </p:sp>
    </p:spTree>
    <p:extLst>
      <p:ext uri="{BB962C8B-B14F-4D97-AF65-F5344CB8AC3E}">
        <p14:creationId xmlns:p14="http://schemas.microsoft.com/office/powerpoint/2010/main" val="29029896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dirty="0"/>
              <a:t>III.</a:t>
            </a:r>
            <a:r>
              <a:rPr lang="nl-BE"/>
              <a:t>5 &gt; </a:t>
            </a:r>
            <a:r>
              <a:rPr lang="nl-BE" dirty="0"/>
              <a:t>Toelichtingen van de energiedeskundige</a:t>
            </a:r>
            <a:br>
              <a:rPr lang="nl-BE" dirty="0"/>
            </a:b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69</a:t>
            </a:fld>
            <a:endParaRPr lang="nl-BE" sz="1100">
              <a:solidFill>
                <a:srgbClr val="105269"/>
              </a:solidFill>
            </a:endParaRPr>
          </a:p>
        </p:txBody>
      </p:sp>
      <p:sp>
        <p:nvSpPr>
          <p:cNvPr id="5" name="Tijdelijke aanduiding voor inhoud 2">
            <a:extLst>
              <a:ext uri="{FF2B5EF4-FFF2-40B4-BE49-F238E27FC236}">
                <a16:creationId xmlns:a16="http://schemas.microsoft.com/office/drawing/2014/main" id="{635C4E95-2C31-4BE0-91E1-78144832AF45}"/>
              </a:ext>
            </a:extLst>
          </p:cNvPr>
          <p:cNvSpPr txBox="1">
            <a:spLocks/>
          </p:cNvSpPr>
          <p:nvPr/>
        </p:nvSpPr>
        <p:spPr>
          <a:xfrm>
            <a:off x="539552" y="1628800"/>
            <a:ext cx="8352928" cy="4248472"/>
          </a:xfrm>
          <a:prstGeom prst="rect">
            <a:avLst/>
          </a:prstGeom>
        </p:spPr>
        <p:txBody>
          <a:bodyPr anchor="t"/>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75655" lvl="1" indent="-287655"/>
            <a:r>
              <a:rPr lang="nl-BE" b="1" dirty="0">
                <a:latin typeface="Calibri"/>
                <a:cs typeface="Calibri"/>
              </a:rPr>
              <a:t>Voorbeelden </a:t>
            </a:r>
          </a:p>
          <a:p>
            <a:pPr marL="863655" lvl="2" indent="-287655"/>
            <a:r>
              <a:rPr lang="nl-BE" dirty="0"/>
              <a:t>Werkelijke installatie vermelden wanneer een fictieve installatie moet ingevoerd worden</a:t>
            </a:r>
          </a:p>
          <a:p>
            <a:pPr marL="863655" lvl="2" indent="-287655"/>
            <a:r>
              <a:rPr lang="nl-BE" dirty="0"/>
              <a:t>Aanwezigheid van reflecterende folie die niet aanvaard wordt als isolatie</a:t>
            </a:r>
          </a:p>
          <a:p>
            <a:pPr marL="863655" lvl="2" indent="-287655"/>
            <a:r>
              <a:rPr lang="nl-BE" dirty="0">
                <a:cs typeface="Calibri" panose="020F0502020204030204" pitchFamily="34" charset="0"/>
              </a:rPr>
              <a:t>De voorgevel maakt deel uit van een beschermd stadgezicht waardoor enkel </a:t>
            </a:r>
            <a:r>
              <a:rPr lang="nl-BE" dirty="0" err="1">
                <a:cs typeface="Calibri" panose="020F0502020204030204" pitchFamily="34" charset="0"/>
              </a:rPr>
              <a:t>binnenisolatie</a:t>
            </a:r>
            <a:r>
              <a:rPr lang="nl-BE" dirty="0">
                <a:cs typeface="Calibri" panose="020F0502020204030204" pitchFamily="34" charset="0"/>
              </a:rPr>
              <a:t> mogelijk is </a:t>
            </a:r>
            <a:r>
              <a:rPr lang="nl-BE" dirty="0">
                <a:cs typeface="Calibri" panose="020F0502020204030204" pitchFamily="34" charset="0"/>
                <a:sym typeface="Wingdings" panose="05000000000000000000" pitchFamily="2" charset="2"/>
              </a:rPr>
              <a:t> aanbeveling ‘isoleer de binnenzijde van de muren’ nuanceren</a:t>
            </a:r>
            <a:endParaRPr lang="nl-BE" dirty="0">
              <a:cs typeface="Calibri" panose="020F0502020204030204" pitchFamily="34" charset="0"/>
            </a:endParaRPr>
          </a:p>
          <a:p>
            <a:pPr marL="863600" lvl="2" indent="-287655"/>
            <a:r>
              <a:rPr lang="nl-BE" dirty="0"/>
              <a:t>Eigenaar verklaart dat het dak geïsoleerd is, maar er zijn geen bewijsstukken aanwezig of vaststellingen mogelijk </a:t>
            </a:r>
            <a:endParaRPr lang="nl-BE" dirty="0">
              <a:sym typeface="Wingdings" panose="05000000000000000000" pitchFamily="2" charset="2"/>
            </a:endParaRPr>
          </a:p>
          <a:p>
            <a:pPr marL="1151600" lvl="3" indent="-287655"/>
            <a:r>
              <a:rPr lang="nl-BE" dirty="0"/>
              <a:t>Mogelijkheid om te vermelden: ‘De eigenaar verklaart dat 8 cm minerale wol in het dak aanwezig is maar deze kan niet worden ingerekend in het EPC door gebrek aan vaststellingen en bewijsstukken.’</a:t>
            </a:r>
          </a:p>
          <a:p>
            <a:pPr marL="863600" lvl="2" indent="-287655"/>
            <a:r>
              <a:rPr lang="nl-BE" dirty="0">
                <a:cs typeface="Calibri" panose="020F0502020204030204" pitchFamily="34" charset="0"/>
              </a:rPr>
              <a:t>Vaststellingen van slechte plaatsing of uitvoering ter plaatse, zoals rotte ramen of slecht geplaatste isolatie</a:t>
            </a:r>
          </a:p>
          <a:p>
            <a:pPr marL="863655" lvl="2" indent="-287655"/>
            <a:endParaRPr lang="nl-BE" dirty="0">
              <a:cs typeface="Calibri" panose="020F0502020204030204" pitchFamily="34" charset="0"/>
            </a:endParaRPr>
          </a:p>
          <a:p>
            <a:pPr marL="1439945" lvl="4" indent="-287655"/>
            <a:endParaRPr lang="nl-BE" dirty="0">
              <a:cs typeface="Calibri" panose="020F0502020204030204" pitchFamily="34" charset="0"/>
            </a:endParaRPr>
          </a:p>
        </p:txBody>
      </p:sp>
    </p:spTree>
    <p:extLst>
      <p:ext uri="{BB962C8B-B14F-4D97-AF65-F5344CB8AC3E}">
        <p14:creationId xmlns:p14="http://schemas.microsoft.com/office/powerpoint/2010/main" val="324571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34A4D689-0BFE-4DDB-9015-6A4D0D66F28D}"/>
              </a:ext>
            </a:extLst>
          </p:cNvPr>
          <p:cNvPicPr>
            <a:picLocks noChangeAspect="1"/>
          </p:cNvPicPr>
          <p:nvPr/>
        </p:nvPicPr>
        <p:blipFill rotWithShape="1">
          <a:blip r:embed="rId2"/>
          <a:srcRect l="9838" t="26200" r="9838" b="11456"/>
          <a:stretch/>
        </p:blipFill>
        <p:spPr>
          <a:xfrm>
            <a:off x="1398065" y="3332250"/>
            <a:ext cx="7566423" cy="3303371"/>
          </a:xfrm>
          <a:prstGeom prst="rect">
            <a:avLst/>
          </a:prstGeom>
        </p:spPr>
      </p:pic>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57619"/>
            <a:ext cx="8352928" cy="7153468"/>
          </a:xfrm>
        </p:spPr>
        <p:txBody>
          <a:bodyPr/>
          <a:lstStyle/>
          <a:p>
            <a:r>
              <a:rPr lang="nl-BE"/>
              <a:t>Invoer van het adres</a:t>
            </a:r>
          </a:p>
          <a:p>
            <a:pPr lvl="1"/>
            <a:r>
              <a:rPr lang="nl-BE"/>
              <a:t>Door ID te selecteren via</a:t>
            </a:r>
          </a:p>
          <a:p>
            <a:pPr lvl="2"/>
            <a:r>
              <a:rPr lang="nl-BE"/>
              <a:t>Adres</a:t>
            </a:r>
          </a:p>
          <a:p>
            <a:pPr lvl="2"/>
            <a:r>
              <a:rPr lang="nl-BE"/>
              <a:t>Kaart </a:t>
            </a:r>
            <a:r>
              <a:rPr lang="nl-BE">
                <a:cs typeface="Calibri" panose="020F0502020204030204" pitchFamily="34" charset="0"/>
              </a:rPr>
              <a:t>→</a:t>
            </a:r>
            <a:r>
              <a:rPr lang="nl-BE"/>
              <a:t> na aanduiding van gebouw</a:t>
            </a:r>
          </a:p>
          <a:p>
            <a:pPr marL="0" indent="0">
              <a:buNone/>
            </a:pPr>
            <a:endParaRPr lang="nl-BE"/>
          </a:p>
        </p:txBody>
      </p:sp>
      <p:sp>
        <p:nvSpPr>
          <p:cNvPr id="18" name="datum en dianummer">
            <a:extLst>
              <a:ext uri="{FF2B5EF4-FFF2-40B4-BE49-F238E27FC236}">
                <a16:creationId xmlns:a16="http://schemas.microsoft.com/office/drawing/2014/main" id="{F2AF05EC-553F-47E0-BF8C-DE2F74B3FCF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a:t>
            </a:fld>
            <a:endParaRPr lang="nl-BE" sz="1100">
              <a:solidFill>
                <a:srgbClr val="105269"/>
              </a:solidFill>
            </a:endParaRPr>
          </a:p>
        </p:txBody>
      </p:sp>
      <p:sp>
        <p:nvSpPr>
          <p:cNvPr id="16" name="Titel 1">
            <a:extLst>
              <a:ext uri="{FF2B5EF4-FFF2-40B4-BE49-F238E27FC236}">
                <a16:creationId xmlns:a16="http://schemas.microsoft.com/office/drawing/2014/main" id="{AB24D7C2-1D63-4D07-9FA1-C48BE4D4333F}"/>
              </a:ext>
            </a:extLst>
          </p:cNvPr>
          <p:cNvSpPr>
            <a:spLocks noGrp="1"/>
          </p:cNvSpPr>
          <p:nvPr>
            <p:ph type="title"/>
          </p:nvPr>
        </p:nvSpPr>
        <p:spPr>
          <a:xfrm>
            <a:off x="561744" y="548680"/>
            <a:ext cx="8352928" cy="1080120"/>
          </a:xfrm>
        </p:spPr>
        <p:txBody>
          <a:bodyPr/>
          <a:lstStyle/>
          <a:p>
            <a:pPr algn="l"/>
            <a:r>
              <a:rPr lang="nl-BE"/>
              <a:t>III.1 Adres</a:t>
            </a:r>
          </a:p>
        </p:txBody>
      </p:sp>
    </p:spTree>
    <p:extLst>
      <p:ext uri="{BB962C8B-B14F-4D97-AF65-F5344CB8AC3E}">
        <p14:creationId xmlns:p14="http://schemas.microsoft.com/office/powerpoint/2010/main" val="3624242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70</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70</a:t>
            </a:fld>
            <a:endParaRPr lang="nl-BE" sz="1100">
              <a:solidFill>
                <a:srgbClr val="105269"/>
              </a:solidFill>
            </a:endParaRPr>
          </a:p>
        </p:txBody>
      </p:sp>
      <p:pic>
        <p:nvPicPr>
          <p:cNvPr id="11" name="Afbeelding 10">
            <a:extLst>
              <a:ext uri="{FF2B5EF4-FFF2-40B4-BE49-F238E27FC236}">
                <a16:creationId xmlns:a16="http://schemas.microsoft.com/office/drawing/2014/main" id="{7FABFBE1-2B0F-43C2-BF23-DD270AACE8CF}"/>
              </a:ext>
            </a:extLst>
          </p:cNvPr>
          <p:cNvPicPr>
            <a:picLocks noChangeAspect="1"/>
          </p:cNvPicPr>
          <p:nvPr/>
        </p:nvPicPr>
        <p:blipFill rotWithShape="1">
          <a:blip r:embed="rId2"/>
          <a:srcRect l="1447"/>
          <a:stretch/>
        </p:blipFill>
        <p:spPr>
          <a:xfrm>
            <a:off x="378270" y="1475092"/>
            <a:ext cx="8658226" cy="2173284"/>
          </a:xfrm>
          <a:prstGeom prst="rect">
            <a:avLst/>
          </a:prstGeom>
        </p:spPr>
      </p:pic>
      <p:sp>
        <p:nvSpPr>
          <p:cNvPr id="14" name="Rechthoek 13">
            <a:extLst>
              <a:ext uri="{FF2B5EF4-FFF2-40B4-BE49-F238E27FC236}">
                <a16:creationId xmlns:a16="http://schemas.microsoft.com/office/drawing/2014/main" id="{1E39111B-84CA-458C-812C-B8696A38D18A}"/>
              </a:ext>
            </a:extLst>
          </p:cNvPr>
          <p:cNvSpPr/>
          <p:nvPr/>
        </p:nvSpPr>
        <p:spPr>
          <a:xfrm>
            <a:off x="1730604" y="3101416"/>
            <a:ext cx="7162271" cy="4403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a:extLst>
              <a:ext uri="{FF2B5EF4-FFF2-40B4-BE49-F238E27FC236}">
                <a16:creationId xmlns:a16="http://schemas.microsoft.com/office/drawing/2014/main" id="{7669379D-8BAD-4B89-AD7D-4A99BA6EF907}"/>
              </a:ext>
            </a:extLst>
          </p:cNvPr>
          <p:cNvPicPr>
            <a:picLocks noChangeAspect="1"/>
          </p:cNvPicPr>
          <p:nvPr/>
        </p:nvPicPr>
        <p:blipFill>
          <a:blip r:embed="rId3"/>
          <a:stretch>
            <a:fillRect/>
          </a:stretch>
        </p:blipFill>
        <p:spPr>
          <a:xfrm>
            <a:off x="378270" y="4506012"/>
            <a:ext cx="8671617" cy="2351988"/>
          </a:xfrm>
          <a:prstGeom prst="rect">
            <a:avLst/>
          </a:prstGeom>
        </p:spPr>
      </p:pic>
      <p:sp>
        <p:nvSpPr>
          <p:cNvPr id="4" name="Titel 3">
            <a:extLst>
              <a:ext uri="{FF2B5EF4-FFF2-40B4-BE49-F238E27FC236}">
                <a16:creationId xmlns:a16="http://schemas.microsoft.com/office/drawing/2014/main" id="{E4E165A1-BCD8-4C36-8B8B-5D5557A7D5AE}"/>
              </a:ext>
            </a:extLst>
          </p:cNvPr>
          <p:cNvSpPr>
            <a:spLocks noGrp="1"/>
          </p:cNvSpPr>
          <p:nvPr>
            <p:ph type="title"/>
          </p:nvPr>
        </p:nvSpPr>
        <p:spPr/>
        <p:txBody>
          <a:bodyPr/>
          <a:lstStyle/>
          <a:p>
            <a:endParaRPr lang="nl-BE"/>
          </a:p>
        </p:txBody>
      </p:sp>
      <p:sp>
        <p:nvSpPr>
          <p:cNvPr id="17" name="Tijdelijke aanduiding voor inhoud 2">
            <a:extLst>
              <a:ext uri="{FF2B5EF4-FFF2-40B4-BE49-F238E27FC236}">
                <a16:creationId xmlns:a16="http://schemas.microsoft.com/office/drawing/2014/main" id="{C3801980-6CBA-4C99-A301-2275B6372D38}"/>
              </a:ext>
            </a:extLst>
          </p:cNvPr>
          <p:cNvSpPr>
            <a:spLocks noGrp="1"/>
          </p:cNvSpPr>
          <p:nvPr>
            <p:ph sz="half" idx="2"/>
          </p:nvPr>
        </p:nvSpPr>
        <p:spPr>
          <a:xfrm>
            <a:off x="539552" y="1628800"/>
            <a:ext cx="8352928" cy="4248472"/>
          </a:xfrm>
        </p:spPr>
        <p:txBody>
          <a:bodyPr/>
          <a:lstStyle/>
          <a:p>
            <a:r>
              <a:rPr lang="nl-BE"/>
              <a:t>Weergave op het EPC</a:t>
            </a:r>
          </a:p>
          <a:p>
            <a:endParaRPr lang="nl-BE"/>
          </a:p>
        </p:txBody>
      </p:sp>
      <p:sp>
        <p:nvSpPr>
          <p:cNvPr id="18" name="Rechthoek 17">
            <a:extLst>
              <a:ext uri="{FF2B5EF4-FFF2-40B4-BE49-F238E27FC236}">
                <a16:creationId xmlns:a16="http://schemas.microsoft.com/office/drawing/2014/main" id="{6ABB70D6-F16C-4176-B4D8-65AEB59C3C5D}"/>
              </a:ext>
            </a:extLst>
          </p:cNvPr>
          <p:cNvSpPr/>
          <p:nvPr/>
        </p:nvSpPr>
        <p:spPr>
          <a:xfrm>
            <a:off x="1874225" y="6052008"/>
            <a:ext cx="7175662" cy="66946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69769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71</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71</a:t>
            </a:fld>
            <a:endParaRPr lang="nl-BE" sz="1100">
              <a:solidFill>
                <a:srgbClr val="105269"/>
              </a:solidFill>
            </a:endParaRPr>
          </a:p>
        </p:txBody>
      </p:sp>
      <p:grpSp>
        <p:nvGrpSpPr>
          <p:cNvPr id="7" name="Groep 6">
            <a:extLst>
              <a:ext uri="{FF2B5EF4-FFF2-40B4-BE49-F238E27FC236}">
                <a16:creationId xmlns:a16="http://schemas.microsoft.com/office/drawing/2014/main" id="{B90F7015-65DB-4AB8-8B2B-ED854C7A4FBA}"/>
              </a:ext>
            </a:extLst>
          </p:cNvPr>
          <p:cNvGrpSpPr/>
          <p:nvPr/>
        </p:nvGrpSpPr>
        <p:grpSpPr>
          <a:xfrm>
            <a:off x="902147" y="2021616"/>
            <a:ext cx="6791325" cy="3781425"/>
            <a:chOff x="1986239" y="2021616"/>
            <a:chExt cx="6791325" cy="3781425"/>
          </a:xfrm>
        </p:grpSpPr>
        <p:pic>
          <p:nvPicPr>
            <p:cNvPr id="8" name="Afbeelding 7">
              <a:extLst>
                <a:ext uri="{FF2B5EF4-FFF2-40B4-BE49-F238E27FC236}">
                  <a16:creationId xmlns:a16="http://schemas.microsoft.com/office/drawing/2014/main" id="{AEA9B253-A974-42CD-B498-6B3657043D5A}"/>
                </a:ext>
              </a:extLst>
            </p:cNvPr>
            <p:cNvPicPr>
              <a:picLocks noChangeAspect="1"/>
            </p:cNvPicPr>
            <p:nvPr/>
          </p:nvPicPr>
          <p:blipFill>
            <a:blip r:embed="rId2"/>
            <a:stretch>
              <a:fillRect/>
            </a:stretch>
          </p:blipFill>
          <p:spPr>
            <a:xfrm>
              <a:off x="1986239" y="2021616"/>
              <a:ext cx="6791325" cy="3781425"/>
            </a:xfrm>
            <a:prstGeom prst="rect">
              <a:avLst/>
            </a:prstGeom>
          </p:spPr>
        </p:pic>
        <p:sp>
          <p:nvSpPr>
            <p:cNvPr id="9" name="Rechthoek 8">
              <a:extLst>
                <a:ext uri="{FF2B5EF4-FFF2-40B4-BE49-F238E27FC236}">
                  <a16:creationId xmlns:a16="http://schemas.microsoft.com/office/drawing/2014/main" id="{40AF10D8-434D-4693-AD84-125ACEF9F0AA}"/>
                </a:ext>
              </a:extLst>
            </p:cNvPr>
            <p:cNvSpPr/>
            <p:nvPr/>
          </p:nvSpPr>
          <p:spPr>
            <a:xfrm>
              <a:off x="5457317" y="3997234"/>
              <a:ext cx="3216420" cy="705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0" name="Ovaal 9">
            <a:extLst>
              <a:ext uri="{FF2B5EF4-FFF2-40B4-BE49-F238E27FC236}">
                <a16:creationId xmlns:a16="http://schemas.microsoft.com/office/drawing/2014/main" id="{93B6A07A-B17B-4FB9-AC5F-3F15256232E9}"/>
              </a:ext>
            </a:extLst>
          </p:cNvPr>
          <p:cNvSpPr/>
          <p:nvPr/>
        </p:nvSpPr>
        <p:spPr>
          <a:xfrm>
            <a:off x="574223" y="1595692"/>
            <a:ext cx="3799002" cy="15965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ijdelijke aanduiding voor inhoud 2">
            <a:extLst>
              <a:ext uri="{FF2B5EF4-FFF2-40B4-BE49-F238E27FC236}">
                <a16:creationId xmlns:a16="http://schemas.microsoft.com/office/drawing/2014/main" id="{0047F98D-8135-493D-BD1B-DEEE7B470AA1}"/>
              </a:ext>
            </a:extLst>
          </p:cNvPr>
          <p:cNvSpPr>
            <a:spLocks noGrp="1"/>
          </p:cNvSpPr>
          <p:nvPr>
            <p:ph sz="half" idx="2"/>
          </p:nvPr>
        </p:nvSpPr>
        <p:spPr>
          <a:xfrm>
            <a:off x="574223" y="1091470"/>
            <a:ext cx="8352928" cy="4248472"/>
          </a:xfrm>
        </p:spPr>
        <p:txBody>
          <a:bodyPr/>
          <a:lstStyle/>
          <a:p>
            <a:r>
              <a:rPr lang="nl-BE"/>
              <a:t>Weergave op het EPC</a:t>
            </a:r>
          </a:p>
          <a:p>
            <a:pPr marL="0" indent="0">
              <a:buNone/>
            </a:pPr>
            <a:endParaRPr lang="nl-BE"/>
          </a:p>
        </p:txBody>
      </p:sp>
    </p:spTree>
    <p:extLst>
      <p:ext uri="{BB962C8B-B14F-4D97-AF65-F5344CB8AC3E}">
        <p14:creationId xmlns:p14="http://schemas.microsoft.com/office/powerpoint/2010/main" val="11908555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570622"/>
            <a:ext cx="8352928" cy="4248472"/>
          </a:xfrm>
        </p:spPr>
        <p:txBody>
          <a:bodyPr/>
          <a:lstStyle/>
          <a:p>
            <a:r>
              <a:rPr lang="nl-BE" b="1" dirty="0"/>
              <a:t>Verbruiksgegevens</a:t>
            </a:r>
          </a:p>
          <a:p>
            <a:pPr lvl="1"/>
            <a:r>
              <a:rPr lang="nl-BE" dirty="0"/>
              <a:t>Verbruiksgegevens van gas, stookolie, elektriciteit kunnen vrijblijvend vermeld worden</a:t>
            </a:r>
          </a:p>
          <a:p>
            <a:pPr lvl="1"/>
            <a:r>
              <a:rPr lang="nl-BE" dirty="0"/>
              <a:t>Louter informatief voor toekomstige kopers/huurders</a:t>
            </a:r>
          </a:p>
          <a:p>
            <a:pPr lvl="1"/>
            <a:r>
              <a:rPr lang="nl-BE" dirty="0"/>
              <a:t>ED informeert eigenaar over mogelijkheid</a:t>
            </a:r>
          </a:p>
          <a:p>
            <a:pPr lvl="1"/>
            <a:r>
              <a:rPr lang="nl-BE" dirty="0"/>
              <a:t>Voorwaarden</a:t>
            </a:r>
          </a:p>
          <a:p>
            <a:pPr lvl="2"/>
            <a:r>
              <a:rPr lang="nl-BE" dirty="0"/>
              <a:t>Eigenaar geeft toestemming op aanstiplijst</a:t>
            </a:r>
          </a:p>
          <a:p>
            <a:pPr lvl="3"/>
            <a:r>
              <a:rPr lang="nl-BE" dirty="0"/>
              <a:t>Door ondertekenen clausule aanstiplijst</a:t>
            </a:r>
          </a:p>
          <a:p>
            <a:pPr lvl="2"/>
            <a:r>
              <a:rPr lang="nl-BE" dirty="0"/>
              <a:t>Factuur niet ouder dan 2 jaar voor datum opmaak EPC beschikbaar</a:t>
            </a:r>
          </a:p>
          <a:p>
            <a:pPr lvl="1"/>
            <a:r>
              <a:rPr lang="nl-BE" dirty="0"/>
              <a:t>Meegedeelde informatie</a:t>
            </a:r>
          </a:p>
          <a:p>
            <a:pPr lvl="2"/>
            <a:r>
              <a:rPr lang="nl-BE" dirty="0"/>
              <a:t>Type factuur (jaarfactuur, leveringsfactuur, factuurnummer.)</a:t>
            </a:r>
          </a:p>
          <a:p>
            <a:pPr lvl="2"/>
            <a:r>
              <a:rPr lang="nl-BE" dirty="0"/>
              <a:t>Verbruiksperiode</a:t>
            </a:r>
          </a:p>
          <a:p>
            <a:pPr lvl="2"/>
            <a:r>
              <a:rPr lang="nl-BE" dirty="0"/>
              <a:t>Energieverbruik (kWh, m³, liter)</a:t>
            </a:r>
          </a:p>
          <a:p>
            <a:pPr lvl="2"/>
            <a:r>
              <a:rPr lang="nl-BE" dirty="0"/>
              <a:t>Extra informatie zoals aantal personen, strenge winter, welke gebouwdelen</a:t>
            </a: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72</a:t>
            </a:fld>
            <a:endParaRPr lang="nl-BE" sz="1100">
              <a:solidFill>
                <a:srgbClr val="105269"/>
              </a:solidFill>
            </a:endParaRPr>
          </a:p>
        </p:txBody>
      </p:sp>
      <p:sp>
        <p:nvSpPr>
          <p:cNvPr id="7" name="Titel 1">
            <a:extLst>
              <a:ext uri="{FF2B5EF4-FFF2-40B4-BE49-F238E27FC236}">
                <a16:creationId xmlns:a16="http://schemas.microsoft.com/office/drawing/2014/main" id="{B1E154E5-9E29-4ABE-8A7C-FF5E503A666C}"/>
              </a:ext>
            </a:extLst>
          </p:cNvPr>
          <p:cNvSpPr>
            <a:spLocks noGrp="1"/>
          </p:cNvSpPr>
          <p:nvPr>
            <p:ph type="title"/>
          </p:nvPr>
        </p:nvSpPr>
        <p:spPr>
          <a:xfrm>
            <a:off x="539750" y="485477"/>
            <a:ext cx="8353425" cy="1079500"/>
          </a:xfrm>
        </p:spPr>
        <p:txBody>
          <a:bodyPr/>
          <a:lstStyle/>
          <a:p>
            <a:pPr algn="l"/>
            <a:r>
              <a:rPr lang="nl-BE" dirty="0"/>
              <a:t>III.5 Extra informatie op het EPC</a:t>
            </a:r>
          </a:p>
        </p:txBody>
      </p:sp>
    </p:spTree>
    <p:extLst>
      <p:ext uri="{BB962C8B-B14F-4D97-AF65-F5344CB8AC3E}">
        <p14:creationId xmlns:p14="http://schemas.microsoft.com/office/powerpoint/2010/main" val="4327055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dirty="0"/>
              <a:t>III.5 &gt; Verbruiksgegevens</a:t>
            </a:r>
            <a:br>
              <a:rPr lang="nl-BE" dirty="0"/>
            </a:br>
            <a:endParaRPr lang="nl-BE" dirty="0"/>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pPr lvl="1"/>
            <a:r>
              <a:rPr lang="nl-BE" b="1" dirty="0"/>
              <a:t>Voorbeeld</a:t>
            </a:r>
          </a:p>
          <a:p>
            <a:pPr lvl="2"/>
            <a:r>
              <a:rPr lang="nl-BE" dirty="0"/>
              <a:t>Van oktober 2019 tot oktober 2020 is er 1670 kWh elektriciteit verbruikt. Deze gegevens zijn gebaseerd op de jaarfactuur 2018. </a:t>
            </a:r>
          </a:p>
          <a:p>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73</a:t>
            </a:fld>
            <a:endParaRPr lang="nl-BE" sz="1100">
              <a:solidFill>
                <a:srgbClr val="105269"/>
              </a:solidFill>
            </a:endParaRPr>
          </a:p>
        </p:txBody>
      </p:sp>
    </p:spTree>
    <p:extLst>
      <p:ext uri="{BB962C8B-B14F-4D97-AF65-F5344CB8AC3E}">
        <p14:creationId xmlns:p14="http://schemas.microsoft.com/office/powerpoint/2010/main" val="32696380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dirty="0"/>
              <a:t>III.5 &gt; Verbruiksgegevens</a:t>
            </a:r>
            <a:br>
              <a:rPr lang="nl-BE" dirty="0"/>
            </a:br>
            <a:endParaRPr lang="nl-BE" dirty="0"/>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Vermelden van de verbruiksgegevens van gas, stookolie, elektriciteit op het EPC</a:t>
            </a:r>
          </a:p>
          <a:p>
            <a:pPr lvl="1"/>
            <a:r>
              <a:rPr lang="nl-BE"/>
              <a:t>Te vermelden in het tabblad aanbevelingen</a:t>
            </a:r>
          </a:p>
          <a:p>
            <a:pPr marL="0" indent="0">
              <a:buNone/>
            </a:pPr>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74</a:t>
            </a:fld>
            <a:endParaRPr lang="nl-BE" sz="1100">
              <a:solidFill>
                <a:srgbClr val="105269"/>
              </a:solidFill>
            </a:endParaRPr>
          </a:p>
        </p:txBody>
      </p:sp>
      <p:pic>
        <p:nvPicPr>
          <p:cNvPr id="5" name="Afbeelding 4">
            <a:extLst>
              <a:ext uri="{FF2B5EF4-FFF2-40B4-BE49-F238E27FC236}">
                <a16:creationId xmlns:a16="http://schemas.microsoft.com/office/drawing/2014/main" id="{F5858824-DB87-4FBB-AA2B-9B7FF662A756}"/>
              </a:ext>
            </a:extLst>
          </p:cNvPr>
          <p:cNvPicPr>
            <a:picLocks noChangeAspect="1"/>
          </p:cNvPicPr>
          <p:nvPr/>
        </p:nvPicPr>
        <p:blipFill>
          <a:blip r:embed="rId2"/>
          <a:stretch>
            <a:fillRect/>
          </a:stretch>
        </p:blipFill>
        <p:spPr>
          <a:xfrm>
            <a:off x="350146" y="2637468"/>
            <a:ext cx="8709015" cy="4305645"/>
          </a:xfrm>
          <a:prstGeom prst="rect">
            <a:avLst/>
          </a:prstGeom>
        </p:spPr>
      </p:pic>
      <p:sp>
        <p:nvSpPr>
          <p:cNvPr id="6" name="Rechthoek 5">
            <a:extLst>
              <a:ext uri="{FF2B5EF4-FFF2-40B4-BE49-F238E27FC236}">
                <a16:creationId xmlns:a16="http://schemas.microsoft.com/office/drawing/2014/main" id="{A74C093F-F94A-410D-9EBD-D5CBB8D62927}"/>
              </a:ext>
            </a:extLst>
          </p:cNvPr>
          <p:cNvSpPr/>
          <p:nvPr/>
        </p:nvSpPr>
        <p:spPr>
          <a:xfrm>
            <a:off x="555242" y="5946428"/>
            <a:ext cx="8503920" cy="661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269951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dirty="0"/>
              <a:t>III.5 &gt; Verbruiksgegevens</a:t>
            </a:r>
            <a:br>
              <a:rPr lang="nl-BE" dirty="0"/>
            </a:br>
            <a:endParaRPr lang="nl-BE" dirty="0"/>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Clausule aanstiplijst</a:t>
            </a:r>
          </a:p>
          <a:p>
            <a:pPr marL="0" indent="0">
              <a:buNone/>
            </a:pPr>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75</a:t>
            </a:fld>
            <a:endParaRPr lang="nl-BE" sz="1100">
              <a:solidFill>
                <a:srgbClr val="105269"/>
              </a:solidFill>
            </a:endParaRPr>
          </a:p>
        </p:txBody>
      </p:sp>
      <p:pic>
        <p:nvPicPr>
          <p:cNvPr id="5" name="Afbeelding 4">
            <a:extLst>
              <a:ext uri="{FF2B5EF4-FFF2-40B4-BE49-F238E27FC236}">
                <a16:creationId xmlns:a16="http://schemas.microsoft.com/office/drawing/2014/main" id="{A1F50B12-2A46-4AFB-A3DC-37C3215BC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49" y="1628800"/>
            <a:ext cx="8776534" cy="4149949"/>
          </a:xfrm>
          <a:prstGeom prst="rect">
            <a:avLst/>
          </a:prstGeom>
        </p:spPr>
      </p:pic>
      <p:sp>
        <p:nvSpPr>
          <p:cNvPr id="4" name="Rechthoek 3">
            <a:extLst>
              <a:ext uri="{FF2B5EF4-FFF2-40B4-BE49-F238E27FC236}">
                <a16:creationId xmlns:a16="http://schemas.microsoft.com/office/drawing/2014/main" id="{42FE7B2E-03D1-48A6-87C0-DF510FE43FAA}"/>
              </a:ext>
            </a:extLst>
          </p:cNvPr>
          <p:cNvSpPr/>
          <p:nvPr/>
        </p:nvSpPr>
        <p:spPr>
          <a:xfrm>
            <a:off x="6453051" y="4232366"/>
            <a:ext cx="2439429" cy="10635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3053E43E-FED0-45EA-B93F-13D59EF7C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912" t="61821" r="2177" b="11074"/>
          <a:stretch/>
        </p:blipFill>
        <p:spPr>
          <a:xfrm>
            <a:off x="539552" y="3617328"/>
            <a:ext cx="7002379" cy="3104147"/>
          </a:xfrm>
          <a:prstGeom prst="rect">
            <a:avLst/>
          </a:prstGeom>
        </p:spPr>
      </p:pic>
    </p:spTree>
    <p:extLst>
      <p:ext uri="{BB962C8B-B14F-4D97-AF65-F5344CB8AC3E}">
        <p14:creationId xmlns:p14="http://schemas.microsoft.com/office/powerpoint/2010/main" val="296585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76</a:t>
            </a:fld>
            <a:endParaRPr lang="nl-BE" sz="1100">
              <a:solidFill>
                <a:srgbClr val="105269"/>
              </a:solidFill>
            </a:endParaRPr>
          </a:p>
        </p:txBody>
      </p:sp>
      <p:sp>
        <p:nvSpPr>
          <p:cNvPr id="5" name="titel"/>
          <p:cNvSpPr>
            <a:spLocks noGrp="1"/>
          </p:cNvSpPr>
          <p:nvPr>
            <p:ph type="ctrTitle"/>
          </p:nvPr>
        </p:nvSpPr>
        <p:spPr>
          <a:xfrm>
            <a:off x="827584" y="2348880"/>
            <a:ext cx="7920880" cy="2043658"/>
          </a:xfrm>
          <a:prstGeom prst="rect">
            <a:avLst/>
          </a:prstGeom>
        </p:spPr>
        <p:txBody>
          <a:bodyPr>
            <a:normAutofit/>
          </a:bodyPr>
          <a:lstStyle>
            <a:lvl1pPr>
              <a:lnSpc>
                <a:spcPts val="5400"/>
              </a:lnSpc>
              <a:defRPr sz="5400" baseline="0">
                <a:solidFill>
                  <a:srgbClr val="105269"/>
                </a:solidFill>
              </a:defRPr>
            </a:lvl1pPr>
          </a:lstStyle>
          <a:p>
            <a:pPr algn="ctr"/>
            <a:r>
              <a:rPr lang="nl-BE" sz="3700" dirty="0"/>
              <a:t>EINDE   DEEL  III</a:t>
            </a:r>
            <a:br>
              <a:rPr lang="nl-BE" sz="3700" dirty="0"/>
            </a:br>
            <a:r>
              <a:rPr lang="nl-BE" sz="3700" dirty="0"/>
              <a:t>EENHEID – PROJECT – EIGENAAR </a:t>
            </a:r>
          </a:p>
        </p:txBody>
      </p:sp>
      <p:sp>
        <p:nvSpPr>
          <p:cNvPr id="2" name="Rechthoek 1">
            <a:extLst>
              <a:ext uri="{FF2B5EF4-FFF2-40B4-BE49-F238E27FC236}">
                <a16:creationId xmlns:a16="http://schemas.microsoft.com/office/drawing/2014/main" id="{92B4CE52-BA03-4783-BDC3-DD50BDBC7611}"/>
              </a:ext>
            </a:extLst>
          </p:cNvPr>
          <p:cNvSpPr/>
          <p:nvPr/>
        </p:nvSpPr>
        <p:spPr>
          <a:xfrm>
            <a:off x="4450813" y="3244334"/>
            <a:ext cx="242374" cy="369332"/>
          </a:xfrm>
          <a:prstGeom prst="rect">
            <a:avLst/>
          </a:prstGeom>
        </p:spPr>
        <p:txBody>
          <a:bodyPr wrap="none">
            <a:spAutoFit/>
          </a:bodyPr>
          <a:lstStyle/>
          <a:p>
            <a:r>
              <a:rPr lang="nl-BE">
                <a:solidFill>
                  <a:srgbClr val="000000"/>
                </a:solidFill>
                <a:latin typeface="Times New Roman" panose="02020603050405020304" pitchFamily="18" charset="0"/>
              </a:rPr>
              <a:t> </a:t>
            </a:r>
            <a:endParaRPr lang="nl-BE"/>
          </a:p>
        </p:txBody>
      </p:sp>
      <p:sp>
        <p:nvSpPr>
          <p:cNvPr id="8" name="Rechthoek 7">
            <a:extLst>
              <a:ext uri="{FF2B5EF4-FFF2-40B4-BE49-F238E27FC236}">
                <a16:creationId xmlns:a16="http://schemas.microsoft.com/office/drawing/2014/main" id="{05217308-FDA7-4734-A3F5-5B29487FBB86}"/>
              </a:ext>
            </a:extLst>
          </p:cNvPr>
          <p:cNvSpPr/>
          <p:nvPr/>
        </p:nvSpPr>
        <p:spPr>
          <a:xfrm>
            <a:off x="4450813" y="3244334"/>
            <a:ext cx="242374" cy="369332"/>
          </a:xfrm>
          <a:prstGeom prst="rect">
            <a:avLst/>
          </a:prstGeom>
        </p:spPr>
        <p:txBody>
          <a:bodyPr wrap="none">
            <a:spAutoFit/>
          </a:bodyPr>
          <a:lstStyle/>
          <a:p>
            <a:r>
              <a:rPr lang="nl-BE">
                <a:solidFill>
                  <a:srgbClr val="000000"/>
                </a:solidFill>
                <a:latin typeface="Times New Roman" panose="02020603050405020304" pitchFamily="18" charset="0"/>
              </a:rPr>
              <a:t> </a:t>
            </a:r>
            <a:endParaRPr lang="nl-BE"/>
          </a:p>
        </p:txBody>
      </p:sp>
      <p:sp>
        <p:nvSpPr>
          <p:cNvPr id="9" name="Rechthoek 8">
            <a:extLst>
              <a:ext uri="{FF2B5EF4-FFF2-40B4-BE49-F238E27FC236}">
                <a16:creationId xmlns:a16="http://schemas.microsoft.com/office/drawing/2014/main" id="{F59AD7A3-D649-4B8B-A9BD-6CF2F323A6D0}"/>
              </a:ext>
            </a:extLst>
          </p:cNvPr>
          <p:cNvSpPr/>
          <p:nvPr/>
        </p:nvSpPr>
        <p:spPr>
          <a:xfrm>
            <a:off x="4450813" y="3244334"/>
            <a:ext cx="242374" cy="369332"/>
          </a:xfrm>
          <a:prstGeom prst="rect">
            <a:avLst/>
          </a:prstGeom>
        </p:spPr>
        <p:txBody>
          <a:bodyPr wrap="none">
            <a:spAutoFit/>
          </a:bodyPr>
          <a:lstStyle/>
          <a:p>
            <a:r>
              <a:rPr lang="nl-BE">
                <a:solidFill>
                  <a:srgbClr val="000000"/>
                </a:solidFill>
                <a:latin typeface="Times New Roman" panose="02020603050405020304" pitchFamily="18" charset="0"/>
              </a:rPr>
              <a:t> </a:t>
            </a:r>
            <a:endParaRPr lang="nl-BE"/>
          </a:p>
        </p:txBody>
      </p:sp>
    </p:spTree>
    <p:extLst>
      <p:ext uri="{BB962C8B-B14F-4D97-AF65-F5344CB8AC3E}">
        <p14:creationId xmlns:p14="http://schemas.microsoft.com/office/powerpoint/2010/main" val="232546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8F681DBF-4AE1-45ED-B306-7FC83E2F155E}"/>
              </a:ext>
            </a:extLst>
          </p:cNvPr>
          <p:cNvSpPr>
            <a:spLocks noGrp="1"/>
          </p:cNvSpPr>
          <p:nvPr>
            <p:ph sz="half" idx="2"/>
          </p:nvPr>
        </p:nvSpPr>
        <p:spPr>
          <a:xfrm>
            <a:off x="539552" y="1628800"/>
            <a:ext cx="8352928" cy="4968552"/>
          </a:xfrm>
        </p:spPr>
        <p:txBody>
          <a:bodyPr/>
          <a:lstStyle/>
          <a:p>
            <a:r>
              <a:rPr lang="nl-BE" dirty="0"/>
              <a:t>Opmaak EPC eenheid </a:t>
            </a:r>
            <a:r>
              <a:rPr lang="nl-BE" dirty="0">
                <a:cs typeface="Calibri" panose="020F0502020204030204" pitchFamily="34" charset="0"/>
              </a:rPr>
              <a:t>→ m</a:t>
            </a:r>
            <a:r>
              <a:rPr lang="nl-BE" dirty="0"/>
              <a:t>ogelijke problemen</a:t>
            </a:r>
          </a:p>
          <a:p>
            <a:pPr lvl="1"/>
            <a:r>
              <a:rPr lang="nl-BE" dirty="0"/>
              <a:t>Adres ontbreekt</a:t>
            </a:r>
          </a:p>
          <a:p>
            <a:pPr lvl="2"/>
            <a:r>
              <a:rPr lang="nl-BE" dirty="0"/>
              <a:t>Voorbeeld: vakantiewoning zonder adres</a:t>
            </a:r>
          </a:p>
          <a:p>
            <a:pPr lvl="2"/>
            <a:r>
              <a:rPr lang="nl-BE" dirty="0">
                <a:cs typeface="Calibri" panose="020F0502020204030204" pitchFamily="34" charset="0"/>
              </a:rPr>
              <a:t>Selecteer gebouw via kaart → opmaak eenheid zonder adres</a:t>
            </a:r>
          </a:p>
          <a:p>
            <a:pPr lvl="1"/>
            <a:r>
              <a:rPr lang="nl-BE" dirty="0" err="1">
                <a:cs typeface="Calibri" panose="020F0502020204030204" pitchFamily="34" charset="0"/>
              </a:rPr>
              <a:t>Busnummer</a:t>
            </a:r>
            <a:r>
              <a:rPr lang="nl-BE" dirty="0">
                <a:cs typeface="Calibri" panose="020F0502020204030204" pitchFamily="34" charset="0"/>
              </a:rPr>
              <a:t> ontbreekt </a:t>
            </a:r>
          </a:p>
          <a:p>
            <a:pPr lvl="2"/>
            <a:r>
              <a:rPr lang="nl-BE" dirty="0">
                <a:cs typeface="Calibri" panose="020F0502020204030204" pitchFamily="34" charset="0"/>
              </a:rPr>
              <a:t>Voorbeeld: herenhuis opgedeeld in meerdere wooneenheden maar geen apart </a:t>
            </a:r>
            <a:r>
              <a:rPr lang="nl-BE" dirty="0" err="1">
                <a:cs typeface="Calibri" panose="020F0502020204030204" pitchFamily="34" charset="0"/>
              </a:rPr>
              <a:t>busnummers</a:t>
            </a:r>
            <a:r>
              <a:rPr lang="nl-BE" dirty="0">
                <a:cs typeface="Calibri" panose="020F0502020204030204" pitchFamily="34" charset="0"/>
              </a:rPr>
              <a:t> beschikbaar </a:t>
            </a:r>
          </a:p>
          <a:p>
            <a:pPr lvl="2"/>
            <a:r>
              <a:rPr lang="nl-BE" dirty="0">
                <a:cs typeface="Calibri" panose="020F0502020204030204" pitchFamily="34" charset="0"/>
              </a:rPr>
              <a:t>Nagaan of het wel degelijk om een aparte zelfstandige eenheid/eenheden gaat</a:t>
            </a:r>
          </a:p>
          <a:p>
            <a:pPr lvl="2"/>
            <a:r>
              <a:rPr lang="nl-BE" dirty="0">
                <a:cs typeface="Calibri" panose="020F0502020204030204" pitchFamily="34" charset="0"/>
              </a:rPr>
              <a:t>Melden via </a:t>
            </a:r>
            <a:r>
              <a:rPr lang="nl-BE" dirty="0">
                <a:cs typeface="Calibri" panose="020F0502020204030204" pitchFamily="34" charset="0"/>
                <a:hlinkClick r:id="rId2"/>
              </a:rPr>
              <a:t>VEKA@vlaanderen.be</a:t>
            </a:r>
            <a:endParaRPr lang="nl-BE" dirty="0">
              <a:cs typeface="Calibri" panose="020F0502020204030204" pitchFamily="34" charset="0"/>
            </a:endParaRPr>
          </a:p>
          <a:p>
            <a:pPr marL="288000" lvl="1" indent="0">
              <a:buNone/>
            </a:pPr>
            <a:endParaRPr lang="nl-BE" dirty="0">
              <a:cs typeface="Calibri" panose="020F0502020204030204" pitchFamily="34" charset="0"/>
            </a:endParaRPr>
          </a:p>
          <a:p>
            <a:pPr marL="576000" lvl="2" indent="0">
              <a:buNone/>
            </a:pPr>
            <a:endParaRPr lang="nl-BE" dirty="0"/>
          </a:p>
          <a:p>
            <a:endParaRPr lang="nl-BE" dirty="0"/>
          </a:p>
        </p:txBody>
      </p:sp>
      <p:sp>
        <p:nvSpPr>
          <p:cNvPr id="6" name="datum en dianummer">
            <a:extLst>
              <a:ext uri="{FF2B5EF4-FFF2-40B4-BE49-F238E27FC236}">
                <a16:creationId xmlns:a16="http://schemas.microsoft.com/office/drawing/2014/main" id="{2C9C94B3-06E5-4AC0-BD32-09330FC3CACA}"/>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a:t>
            </a:fld>
            <a:endParaRPr lang="nl-BE" sz="1100">
              <a:solidFill>
                <a:srgbClr val="105269"/>
              </a:solidFill>
            </a:endParaRPr>
          </a:p>
        </p:txBody>
      </p:sp>
      <p:sp>
        <p:nvSpPr>
          <p:cNvPr id="7" name="Titel 1">
            <a:extLst>
              <a:ext uri="{FF2B5EF4-FFF2-40B4-BE49-F238E27FC236}">
                <a16:creationId xmlns:a16="http://schemas.microsoft.com/office/drawing/2014/main" id="{AB9A35B4-7F79-4CFF-BE47-EBA1E452D1AD}"/>
              </a:ext>
            </a:extLst>
          </p:cNvPr>
          <p:cNvSpPr>
            <a:spLocks noGrp="1"/>
          </p:cNvSpPr>
          <p:nvPr>
            <p:ph type="title"/>
          </p:nvPr>
        </p:nvSpPr>
        <p:spPr>
          <a:xfrm>
            <a:off x="539552" y="548680"/>
            <a:ext cx="8352928" cy="1080120"/>
          </a:xfrm>
        </p:spPr>
        <p:txBody>
          <a:bodyPr/>
          <a:lstStyle/>
          <a:p>
            <a:pPr algn="l"/>
            <a:r>
              <a:rPr lang="nl-BE"/>
              <a:t>III.1 Adres</a:t>
            </a:r>
          </a:p>
        </p:txBody>
      </p:sp>
      <p:pic>
        <p:nvPicPr>
          <p:cNvPr id="8" name="Graphic 1" descr="Waarschuwing">
            <a:extLst>
              <a:ext uri="{FF2B5EF4-FFF2-40B4-BE49-F238E27FC236}">
                <a16:creationId xmlns:a16="http://schemas.microsoft.com/office/drawing/2014/main" id="{B0B83143-7292-4B0E-8909-35B85F83F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588" y="1923892"/>
            <a:ext cx="396721" cy="396721"/>
          </a:xfrm>
          <a:prstGeom prst="rect">
            <a:avLst/>
          </a:prstGeom>
        </p:spPr>
      </p:pic>
      <p:pic>
        <p:nvPicPr>
          <p:cNvPr id="9" name="Graphic 1" descr="Waarschuwing">
            <a:extLst>
              <a:ext uri="{FF2B5EF4-FFF2-40B4-BE49-F238E27FC236}">
                <a16:creationId xmlns:a16="http://schemas.microsoft.com/office/drawing/2014/main" id="{41623765-4D47-4463-85AE-A33ED59B91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046" y="2892436"/>
            <a:ext cx="396721" cy="396721"/>
          </a:xfrm>
          <a:prstGeom prst="rect">
            <a:avLst/>
          </a:prstGeom>
        </p:spPr>
      </p:pic>
    </p:spTree>
    <p:extLst>
      <p:ext uri="{BB962C8B-B14F-4D97-AF65-F5344CB8AC3E}">
        <p14:creationId xmlns:p14="http://schemas.microsoft.com/office/powerpoint/2010/main" val="348820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8F681DBF-4AE1-45ED-B306-7FC83E2F155E}"/>
              </a:ext>
            </a:extLst>
          </p:cNvPr>
          <p:cNvSpPr>
            <a:spLocks noGrp="1"/>
          </p:cNvSpPr>
          <p:nvPr>
            <p:ph sz="half" idx="2"/>
          </p:nvPr>
        </p:nvSpPr>
        <p:spPr>
          <a:xfrm>
            <a:off x="539552" y="1628800"/>
            <a:ext cx="8352928" cy="4968552"/>
          </a:xfrm>
        </p:spPr>
        <p:txBody>
          <a:bodyPr lIns="91440" tIns="45720" rIns="91440" bIns="45720" anchor="t"/>
          <a:lstStyle/>
          <a:p>
            <a:pPr marL="287655" indent="-287655"/>
            <a:r>
              <a:rPr lang="nl-BE" dirty="0"/>
              <a:t>Opmaak EPC eenheid </a:t>
            </a:r>
            <a:r>
              <a:rPr lang="nl-BE" dirty="0">
                <a:cs typeface="Calibri" panose="020F0502020204030204" pitchFamily="34" charset="0"/>
              </a:rPr>
              <a:t>→ m</a:t>
            </a:r>
            <a:r>
              <a:rPr lang="nl-BE" dirty="0"/>
              <a:t>ogelijke problemen</a:t>
            </a:r>
            <a:endParaRPr lang="en-US" dirty="0"/>
          </a:p>
          <a:p>
            <a:pPr marL="575945" lvl="1" indent="-287655"/>
            <a:r>
              <a:rPr lang="nl-BE" dirty="0"/>
              <a:t>1 EPC voor adres maar meerdere huis- of busnummers</a:t>
            </a:r>
            <a:endParaRPr lang="nl-BE" dirty="0">
              <a:cs typeface="Calibri" panose="020F0502020204030204" pitchFamily="34" charset="0"/>
            </a:endParaRPr>
          </a:p>
          <a:p>
            <a:pPr marL="863600" lvl="2" indent="-287655"/>
            <a:r>
              <a:rPr lang="nl-BE" dirty="0"/>
              <a:t>Voorbeeld: </a:t>
            </a:r>
            <a:endParaRPr lang="nl-BE" dirty="0">
              <a:cs typeface="Calibri" panose="020F0502020204030204" pitchFamily="34" charset="0"/>
            </a:endParaRPr>
          </a:p>
          <a:p>
            <a:pPr marL="1151890" lvl="3" indent="-287655"/>
            <a:r>
              <a:rPr lang="nl-BE" dirty="0"/>
              <a:t>2 rijwoningen verbouwd tot 1 woning </a:t>
            </a:r>
            <a:r>
              <a:rPr lang="nl-BE" dirty="0">
                <a:cs typeface="Calibri" panose="020F0502020204030204" pitchFamily="34" charset="0"/>
              </a:rPr>
              <a:t>→</a:t>
            </a:r>
            <a:r>
              <a:rPr lang="nl-BE" dirty="0"/>
              <a:t> 1 EPC residentieel</a:t>
            </a:r>
            <a:endParaRPr lang="nl-BE" dirty="0">
              <a:cs typeface="Calibri" panose="020F0502020204030204" pitchFamily="34" charset="0"/>
            </a:endParaRPr>
          </a:p>
          <a:p>
            <a:pPr marL="1151890" lvl="3" indent="-287655"/>
            <a:r>
              <a:rPr lang="nl-BE" dirty="0">
                <a:cs typeface="Calibri" panose="020F0502020204030204" pitchFamily="34" charset="0"/>
              </a:rPr>
              <a:t>EPC collectief woongebouw voor een studentenhuisvesting waarbij elk studentenkot over een apart busnummer beschikt → 1 EPC residentieel (collectief woongebouw)</a:t>
            </a:r>
          </a:p>
          <a:p>
            <a:pPr marL="863600" lvl="2" indent="-287655"/>
            <a:r>
              <a:rPr lang="nl-BE" dirty="0">
                <a:cs typeface="Calibri" panose="020F0502020204030204" pitchFamily="34" charset="0"/>
              </a:rPr>
              <a:t>Welk huisnummer dan gebruiken</a:t>
            </a:r>
          </a:p>
          <a:p>
            <a:pPr marL="1151890" lvl="3" indent="-287655"/>
            <a:r>
              <a:rPr lang="nl-BE" dirty="0">
                <a:cs typeface="Calibri" panose="020F0502020204030204" pitchFamily="34" charset="0"/>
              </a:rPr>
              <a:t>Selecteer het adres met het laagste huisnummer/busnummer</a:t>
            </a:r>
          </a:p>
          <a:p>
            <a:pPr marL="575945" lvl="1" indent="-287655"/>
            <a:endParaRPr lang="nl-BE" dirty="0">
              <a:cs typeface="Calibri" panose="020F0502020204030204" pitchFamily="34" charset="0"/>
            </a:endParaRPr>
          </a:p>
          <a:p>
            <a:pPr marL="575945" lvl="2" indent="0">
              <a:buNone/>
            </a:pPr>
            <a:endParaRPr lang="nl-BE" dirty="0">
              <a:cs typeface="Calibri" panose="020F0502020204030204" pitchFamily="34" charset="0"/>
            </a:endParaRPr>
          </a:p>
          <a:p>
            <a:pPr marL="287655" indent="-287655"/>
            <a:endParaRPr lang="nl-BE" dirty="0">
              <a:cs typeface="Calibri" panose="020F0502020204030204" pitchFamily="34" charset="0"/>
            </a:endParaRPr>
          </a:p>
        </p:txBody>
      </p:sp>
      <p:sp>
        <p:nvSpPr>
          <p:cNvPr id="6" name="datum en dianummer">
            <a:extLst>
              <a:ext uri="{FF2B5EF4-FFF2-40B4-BE49-F238E27FC236}">
                <a16:creationId xmlns:a16="http://schemas.microsoft.com/office/drawing/2014/main" id="{2C9C94B3-06E5-4AC0-BD32-09330FC3CACA}"/>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a:t>
            </a:fld>
            <a:endParaRPr lang="nl-BE" sz="1100">
              <a:solidFill>
                <a:srgbClr val="105269"/>
              </a:solidFill>
            </a:endParaRPr>
          </a:p>
        </p:txBody>
      </p:sp>
      <p:sp>
        <p:nvSpPr>
          <p:cNvPr id="7" name="Titel 1">
            <a:extLst>
              <a:ext uri="{FF2B5EF4-FFF2-40B4-BE49-F238E27FC236}">
                <a16:creationId xmlns:a16="http://schemas.microsoft.com/office/drawing/2014/main" id="{AB9A35B4-7F79-4CFF-BE47-EBA1E452D1AD}"/>
              </a:ext>
            </a:extLst>
          </p:cNvPr>
          <p:cNvSpPr>
            <a:spLocks noGrp="1"/>
          </p:cNvSpPr>
          <p:nvPr>
            <p:ph type="title"/>
          </p:nvPr>
        </p:nvSpPr>
        <p:spPr>
          <a:xfrm>
            <a:off x="539552" y="548680"/>
            <a:ext cx="8352928" cy="1080120"/>
          </a:xfrm>
        </p:spPr>
        <p:txBody>
          <a:bodyPr/>
          <a:lstStyle/>
          <a:p>
            <a:pPr algn="l"/>
            <a:r>
              <a:rPr lang="nl-BE"/>
              <a:t>III.1 Adres</a:t>
            </a:r>
          </a:p>
        </p:txBody>
      </p:sp>
      <p:pic>
        <p:nvPicPr>
          <p:cNvPr id="8" name="Graphic 1" descr="Waarschuwing">
            <a:extLst>
              <a:ext uri="{FF2B5EF4-FFF2-40B4-BE49-F238E27FC236}">
                <a16:creationId xmlns:a16="http://schemas.microsoft.com/office/drawing/2014/main" id="{B0B83143-7292-4B0E-8909-35B85F83FC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0588" y="1923892"/>
            <a:ext cx="396721" cy="396721"/>
          </a:xfrm>
          <a:prstGeom prst="rect">
            <a:avLst/>
          </a:prstGeom>
        </p:spPr>
      </p:pic>
    </p:spTree>
    <p:extLst>
      <p:ext uri="{BB962C8B-B14F-4D97-AF65-F5344CB8AC3E}">
        <p14:creationId xmlns:p14="http://schemas.microsoft.com/office/powerpoint/2010/main" val="3323145201"/>
      </p:ext>
    </p:extLst>
  </p:cSld>
  <p:clrMapOvr>
    <a:masterClrMapping/>
  </p:clrMapOvr>
</p:sld>
</file>

<file path=ppt/theme/theme1.xml><?xml version="1.0" encoding="utf-8"?>
<a:theme xmlns:a="http://schemas.openxmlformats.org/drawingml/2006/main" name="VEA-light-zonder-foto">
  <a:themeElements>
    <a:clrScheme name="Aangepast 2">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gf4f80eca70b4135a9ced6669fdbdb3a xmlns="3bac7649-eb37-460d-9f8a-9ca85f036e36">
      <Terms xmlns="http://schemas.microsoft.com/office/infopath/2007/PartnerControls">
        <TermInfo xmlns="http://schemas.microsoft.com/office/infopath/2007/PartnerControls">
          <TermName xmlns="http://schemas.microsoft.com/office/infopath/2007/PartnerControls">EE Kwaliteit＆Onderst</TermName>
          <TermId xmlns="http://schemas.microsoft.com/office/infopath/2007/PartnerControls">3c277276-2e92-4ca5-b245-9649b52fab95</TermId>
        </TermInfo>
      </Terms>
    </gf4f80eca70b4135a9ced6669fdbdb3a>
    <DocumentSetDescription xmlns="http://schemas.microsoft.com/sharepoint/v3" xsi:nil="true"/>
    <b8cc891c48c04693b714cbf35be861e7 xmlns="8c9d9997-d67c-42a9-91b6-82cf79a793c3">
      <Terms xmlns="http://schemas.microsoft.com/office/infopath/2007/PartnerControls"/>
    </b8cc891c48c04693b714cbf35be861e7>
    <j8fa6b92914e4ae9b830c87969e146f2 xmlns="3bac7649-eb37-460d-9f8a-9ca85f036e36">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4f534d97-444d-42f0-b631-03d6216b7578</TermId>
        </TermInfo>
      </Terms>
    </j8fa6b92914e4ae9b830c87969e146f2>
    <e3cfbf68bf8e4c3fb04a16e909e95235 xmlns="3bac7649-eb37-460d-9f8a-9ca85f036e36">
      <Terms xmlns="http://schemas.microsoft.com/office/infopath/2007/PartnerControls"/>
    </e3cfbf68bf8e4c3fb04a16e909e95235>
    <o64c163da4194d2da901314b913c9962 xmlns="3bac7649-eb37-460d-9f8a-9ca85f036e36">
      <Terms xmlns="http://schemas.microsoft.com/office/infopath/2007/PartnerControls">
        <TermInfo xmlns="http://schemas.microsoft.com/office/infopath/2007/PartnerControls">
          <TermName xmlns="http://schemas.microsoft.com/office/infopath/2007/PartnerControls">Inspectieprotocol</TermName>
          <TermId xmlns="http://schemas.microsoft.com/office/infopath/2007/PartnerControls">59796ae8-e8bd-441c-ad91-4436b8cbc15f</TermId>
        </TermInfo>
      </Terms>
    </o64c163da4194d2da901314b913c9962>
    <Jaar_x0020_REG_x0020_ODV xmlns="3bac7649-eb37-460d-9f8a-9ca85f036e36">2021</Jaar_x0020_REG_x0020_ODV>
    <TaxCatchAll xmlns="9a9ec0f0-7796-43d0-ac1f-4c8c46ee0bd1">
      <Value>900</Value>
      <Value>420</Value>
      <Value>282</Value>
      <Value>281</Value>
      <Value>313</Value>
    </TaxCatchAll>
    <cf6c9fb545af48f7a36995ecbde93006 xmlns="8c9d9997-d67c-42a9-91b6-82cf79a793c3">
      <Terms xmlns="http://schemas.microsoft.com/office/infopath/2007/PartnerControls">
        <TermInfo xmlns="http://schemas.microsoft.com/office/infopath/2007/PartnerControls">
          <TermName xmlns="http://schemas.microsoft.com/office/infopath/2007/PartnerControls">EPC</TermName>
          <TermId xmlns="http://schemas.microsoft.com/office/infopath/2007/PartnerControls">afffb9f0-e9e8-4270-afb3-c6957e4ec211</TermId>
        </TermInfo>
      </Terms>
    </cf6c9fb545af48f7a36995ecbde93006>
    <gfbc9fa463924f638e13122842d4754a xmlns="3bac7649-eb37-460d-9f8a-9ca85f036e36">
      <Terms xmlns="http://schemas.microsoft.com/office/infopath/2007/PartnerControls">
        <TermInfo xmlns="http://schemas.microsoft.com/office/infopath/2007/PartnerControls">
          <TermName xmlns="http://schemas.microsoft.com/office/infopath/2007/PartnerControls">Gebouw</TermName>
          <TermId xmlns="http://schemas.microsoft.com/office/infopath/2007/PartnerControls">f9e32dab-b6df-4b9e-ba61-a8f7721f2182</TermId>
        </TermInfo>
      </Terms>
    </gfbc9fa463924f638e13122842d4754a>
    <_dlc_DocId xmlns="3bac7649-eb37-460d-9f8a-9ca85f036e36">CNSPRC6EMTMN-1624825353-76773</_dlc_DocId>
    <_dlc_DocIdUrl xmlns="3bac7649-eb37-460d-9f8a-9ca85f036e36">
      <Url>https://vlaamseoverheid.sharepoint.com/sites/vea-intern/_layouts/15/DocIdRedir.aspx?ID=CNSPRC6EMTMN-1624825353-76773</Url>
      <Description>CNSPRC6EMTMN-1624825353-76773</Description>
    </_dlc_DocIdUrl>
    <Gevalideerd xmlns="8c9d9997-d67c-42a9-91b6-82cf79a793c3">false</Gevalideerd>
    <Datum xmlns="8c9d9997-d67c-42a9-91b6-82cf79a793c3" xsi:nil="true"/>
    <lcf76f155ced4ddcb4097134ff3c332f xmlns="8c9d9997-d67c-42a9-91b6-82cf79a793c3">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Vea EE Document" ma:contentTypeID="0x0101004B5CC199FE7D374FB83A31AC60E389BB0017D481E51249B344879A2DCA61AD29D1" ma:contentTypeVersion="99" ma:contentTypeDescription="" ma:contentTypeScope="" ma:versionID="dd9a5a67857d12ddadb8272983190455">
  <xsd:schema xmlns:xsd="http://www.w3.org/2001/XMLSchema" xmlns:xs="http://www.w3.org/2001/XMLSchema" xmlns:p="http://schemas.microsoft.com/office/2006/metadata/properties" xmlns:ns1="http://schemas.microsoft.com/sharepoint/v3" xmlns:ns2="8c9d9997-d67c-42a9-91b6-82cf79a793c3" xmlns:ns3="3bac7649-eb37-460d-9f8a-9ca85f036e36" xmlns:ns4="9a9ec0f0-7796-43d0-ac1f-4c8c46ee0bd1" targetNamespace="http://schemas.microsoft.com/office/2006/metadata/properties" ma:root="true" ma:fieldsID="175dadc6ab0957365005acb7a4906281" ns1:_="" ns2:_="" ns3:_="" ns4:_="">
    <xsd:import namespace="http://schemas.microsoft.com/sharepoint/v3"/>
    <xsd:import namespace="8c9d9997-d67c-42a9-91b6-82cf79a793c3"/>
    <xsd:import namespace="3bac7649-eb37-460d-9f8a-9ca85f036e36"/>
    <xsd:import namespace="9a9ec0f0-7796-43d0-ac1f-4c8c46ee0bd1"/>
    <xsd:element name="properties">
      <xsd:complexType>
        <xsd:sequence>
          <xsd:element name="documentManagement">
            <xsd:complexType>
              <xsd:all>
                <xsd:element ref="ns1:DocumentSetDescription" minOccurs="0"/>
                <xsd:element ref="ns3:Jaar_x0020_REG_x0020_ODV" minOccurs="0"/>
                <xsd:element ref="ns3:o64c163da4194d2da901314b913c9962" minOccurs="0"/>
                <xsd:element ref="ns3:gf4f80eca70b4135a9ced6669fdbdb3a" minOccurs="0"/>
                <xsd:element ref="ns3:e3cfbf68bf8e4c3fb04a16e909e95235" minOccurs="0"/>
                <xsd:element ref="ns3:j8fa6b92914e4ae9b830c87969e146f2" minOccurs="0"/>
                <xsd:element ref="ns4:TaxCatchAll" minOccurs="0"/>
                <xsd:element ref="ns2:cf6c9fb545af48f7a36995ecbde93006" minOccurs="0"/>
                <xsd:element ref="ns3:gfbc9fa463924f638e13122842d4754a" minOccurs="0"/>
                <xsd:element ref="ns4:TaxCatchAllLabel"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b8cc891c48c04693b714cbf35be861e7" minOccurs="0"/>
                <xsd:element ref="ns2:MediaServiceDateTaken" minOccurs="0"/>
                <xsd:element ref="ns2:MediaServiceGenerationTime" minOccurs="0"/>
                <xsd:element ref="ns2:MediaServiceEventHashCode" minOccurs="0"/>
                <xsd:element ref="ns3:_dlc_DocId" minOccurs="0"/>
                <xsd:element ref="ns3:_dlc_DocIdUrl" minOccurs="0"/>
                <xsd:element ref="ns3:_dlc_DocIdPersistId" minOccurs="0"/>
                <xsd:element ref="ns2:MediaServiceLocation" minOccurs="0"/>
                <xsd:element ref="ns2:Gevalideerd" minOccurs="0"/>
                <xsd:element ref="ns2:MediaLengthInSeconds" minOccurs="0"/>
                <xsd:element ref="ns2:Datum"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8" nillable="true" ma:displayName="Beschrijving/Opmerking" ma:description="Optioneel veld. Maakt het eenvoudiger om de juiste PV terug te vinden als inspiratiebron bij het beantwoorden van een nieuwe PV."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9d9997-d67c-42a9-91b6-82cf79a793c3" elementFormDefault="qualified">
    <xsd:import namespace="http://schemas.microsoft.com/office/2006/documentManagement/types"/>
    <xsd:import namespace="http://schemas.microsoft.com/office/infopath/2007/PartnerControls"/>
    <xsd:element name="cf6c9fb545af48f7a36995ecbde93006" ma:index="21" nillable="true" ma:taxonomy="true" ma:internalName="cf6c9fb545af48f7a36995ecbde93006" ma:taxonomyFieldName="VEA_x0020_EE_x0020_Domein" ma:displayName="VEA EE Domein" ma:indexed="true" ma:readOnly="false" ma:fieldId="{cf6c9fb5-45af-48f7-a369-95ecbde93006}" ma:sspId="49ca8161-7180-459b-a0ef-1a71cf6ffea5" ma:termSetId="7e8e5761-102d-4ad9-8f3d-97f53adc3a21" ma:anchorId="00000000-0000-0000-0000-000000000000" ma:open="false" ma:isKeyword="false">
      <xsd:complexType>
        <xsd:sequence>
          <xsd:element ref="pc:Terms" minOccurs="0" maxOccurs="1"/>
        </xsd:sequence>
      </xsd:complex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Tags" ma:index="27" nillable="true" ma:displayName="Tags" ma:hidden="true" ma:internalName="MediaServiceAutoTags" ma:readOnly="true">
      <xsd:simpleType>
        <xsd:restriction base="dms:Text"/>
      </xsd:simpleType>
    </xsd:element>
    <xsd:element name="MediaServiceOCR" ma:index="28" nillable="true" ma:displayName="Extracted Text" ma:hidden="true" ma:internalName="MediaServiceOCR" ma:readOnly="true">
      <xsd:simpleType>
        <xsd:restriction base="dms:Note"/>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hidden="true" ma:internalName="MediaServiceKeyPoints" ma:readOnly="true">
      <xsd:simpleType>
        <xsd:restriction base="dms:Note"/>
      </xsd:simpleType>
    </xsd:element>
    <xsd:element name="b8cc891c48c04693b714cbf35be861e7" ma:index="34" nillable="true" ma:taxonomy="true" ma:internalName="b8cc891c48c04693b714cbf35be861e7" ma:taxonomyFieldName="VEA_x0020_EE_x0020_Defossilisering" ma:displayName="VEA EE Defossilisering" ma:readOnly="false" ma:default="" ma:fieldId="{b8cc891c-48c0-4693-b714-cbf35be861e7}" ma:sspId="49ca8161-7180-459b-a0ef-1a71cf6ffea5" ma:termSetId="d4bdc5dc-a94d-4f58-a4a6-f46138813154" ma:anchorId="00000000-0000-0000-0000-000000000000" ma:open="false" ma:isKeyword="false">
      <xsd:complexType>
        <xsd:sequence>
          <xsd:element ref="pc:Terms" minOccurs="0" maxOccurs="1"/>
        </xsd:sequence>
      </xsd:complexType>
    </xsd:element>
    <xsd:element name="MediaServiceDateTaken" ma:index="35" nillable="true" ma:displayName="MediaServiceDateTaken" ma:hidden="true" ma:internalName="MediaServiceDateTaken"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Location" ma:index="41" nillable="true" ma:displayName="Location" ma:internalName="MediaServiceLocation" ma:readOnly="true">
      <xsd:simpleType>
        <xsd:restriction base="dms:Text"/>
      </xsd:simpleType>
    </xsd:element>
    <xsd:element name="Gevalideerd" ma:index="42" nillable="true" ma:displayName="Gevalideerd" ma:default="0" ma:format="Dropdown" ma:internalName="Gevalideerd">
      <xsd:simpleType>
        <xsd:restriction base="dms:Boolean"/>
      </xsd:simpleType>
    </xsd:element>
    <xsd:element name="MediaLengthInSeconds" ma:index="43" nillable="true" ma:displayName="Length (seconds)" ma:internalName="MediaLengthInSeconds" ma:readOnly="true">
      <xsd:simpleType>
        <xsd:restriction base="dms:Unknown"/>
      </xsd:simpleType>
    </xsd:element>
    <xsd:element name="Datum" ma:index="44" nillable="true" ma:displayName="Datum" ma:format="DateTime" ma:internalName="Datum">
      <xsd:simpleType>
        <xsd:restriction base="dms:DateTime"/>
      </xsd:simpleType>
    </xsd:element>
    <xsd:element name="lcf76f155ced4ddcb4097134ff3c332f" ma:index="46"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ac7649-eb37-460d-9f8a-9ca85f036e36" elementFormDefault="qualified">
    <xsd:import namespace="http://schemas.microsoft.com/office/2006/documentManagement/types"/>
    <xsd:import namespace="http://schemas.microsoft.com/office/infopath/2007/PartnerControls"/>
    <xsd:element name="Jaar_x0020_REG_x0020_ODV" ma:index="11" nillable="true" ma:displayName="Jaar EE" ma:default="2024" ma:description="Jaar (niet als beheerde metadata)" ma:format="Dropdown" ma:internalName="Jaar_x0020_REG_x0020_ODV" ma:readOnly="false">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restriction>
      </xsd:simpleType>
    </xsd:element>
    <xsd:element name="o64c163da4194d2da901314b913c9962" ma:index="14" nillable="true" ma:taxonomy="true" ma:internalName="o64c163da4194d2da901314b913c9962" ma:taxonomyFieldName="Vea_x0020_EE_x0020_Onderwerp" ma:displayName="Vea EE Onderwerp" ma:indexed="true" ma:readOnly="false" ma:fieldId="{864c163d-a419-4d2d-a901-314b913c9962}" ma:sspId="49ca8161-7180-459b-a0ef-1a71cf6ffea5" ma:termSetId="de88c5dd-6519-4b08-89e7-f063424ad58e" ma:anchorId="00000000-0000-0000-0000-000000000000" ma:open="true" ma:isKeyword="false">
      <xsd:complexType>
        <xsd:sequence>
          <xsd:element ref="pc:Terms" minOccurs="0" maxOccurs="1"/>
        </xsd:sequence>
      </xsd:complexType>
    </xsd:element>
    <xsd:element name="gf4f80eca70b4135a9ced6669fdbdb3a" ma:index="16" nillable="true" ma:taxonomy="true" ma:internalName="gf4f80eca70b4135a9ced6669fdbdb3a" ma:taxonomyFieldName="VeaTeam" ma:displayName="VeaTeam" ma:readOnly="false" ma:fieldId="{0f4f80ec-a70b-4135-a9ce-d6669fdbdb3a}" ma:taxonomyMulti="true" ma:sspId="49ca8161-7180-459b-a0ef-1a71cf6ffea5" ma:termSetId="4319ac2a-e540-41e3-a6cf-8c0629faf905" ma:anchorId="00000000-0000-0000-0000-000000000000" ma:open="false" ma:isKeyword="false">
      <xsd:complexType>
        <xsd:sequence>
          <xsd:element ref="pc:Terms" minOccurs="0" maxOccurs="1"/>
        </xsd:sequence>
      </xsd:complexType>
    </xsd:element>
    <xsd:element name="e3cfbf68bf8e4c3fb04a16e909e95235" ma:index="17" nillable="true" ma:taxonomy="true" ma:internalName="e3cfbf68bf8e4c3fb04a16e909e95235" ma:taxonomyFieldName="Vea_x0020_EE_x0020_Doctype" ma:displayName="Vea EE Doctype" ma:indexed="true" ma:readOnly="false" ma:fieldId="{e3cfbf68-bf8e-4c3f-b04a-16e909e95235}" ma:sspId="49ca8161-7180-459b-a0ef-1a71cf6ffea5" ma:termSetId="1585e7cc-5045-4a32-97d1-2b8b394bd692" ma:anchorId="00000000-0000-0000-0000-000000000000" ma:open="false" ma:isKeyword="false">
      <xsd:complexType>
        <xsd:sequence>
          <xsd:element ref="pc:Terms" minOccurs="0" maxOccurs="1"/>
        </xsd:sequence>
      </xsd:complexType>
    </xsd:element>
    <xsd:element name="j8fa6b92914e4ae9b830c87969e146f2" ma:index="18" nillable="true" ma:taxonomy="true" ma:internalName="j8fa6b92914e4ae9b830c87969e146f2" ma:taxonomyFieldName="Jaar0" ma:displayName="Jaar" ma:indexed="true" ma:readOnly="false" ma:default="1167;#2024|745ccb64-ecb9-4e75-93e6-2266c2d9779b" ma:fieldId="{38fa6b92-914e-4ae9-b830-c87969e146f2}" ma:sspId="49ca8161-7180-459b-a0ef-1a71cf6ffea5" ma:termSetId="5ac14f2e-1c49-4245-8414-29f56be4175f" ma:anchorId="00000000-0000-0000-0000-000000000000" ma:open="true" ma:isKeyword="false">
      <xsd:complexType>
        <xsd:sequence>
          <xsd:element ref="pc:Terms" minOccurs="0" maxOccurs="1"/>
        </xsd:sequence>
      </xsd:complexType>
    </xsd:element>
    <xsd:element name="gfbc9fa463924f638e13122842d4754a" ma:index="23" nillable="true" ma:taxonomy="true" ma:internalName="gfbc9fa463924f638e13122842d4754a" ma:taxonomyFieldName="Vea_x0020_EE_x0020_Thema" ma:displayName="Vea EE Thema" ma:indexed="true" ma:readOnly="false" ma:fieldId="{0fbc9fa4-6392-4f63-8e13-122842d4754a}" ma:sspId="49ca8161-7180-459b-a0ef-1a71cf6ffea5" ma:termSetId="420986b4-414b-450c-8a9d-01dc56e5d5d7" ma:anchorId="00000000-0000-0000-0000-000000000000" ma:open="true" ma:isKeyword="false">
      <xsd:complexType>
        <xsd:sequence>
          <xsd:element ref="pc:Terms" minOccurs="0" maxOccurs="1"/>
        </xsd:sequence>
      </xsd:complexType>
    </xsd:element>
    <xsd:element name="SharedWithUsers" ma:index="29"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Gedeeld met details" ma:hidden="true" ma:internalName="SharedWithDetails" ma:readOnly="true">
      <xsd:simpleType>
        <xsd:restriction base="dms:Note"/>
      </xsd:simpleType>
    </xsd:element>
    <xsd:element name="_dlc_DocId" ma:index="38" nillable="true" ma:displayName="Waarde van de document-id" ma:description="De waarde van de document-id die aan dit item is toegewezen." ma:internalName="_dlc_DocId" ma:readOnly="true">
      <xsd:simpleType>
        <xsd:restriction base="dms:Text"/>
      </xsd:simpleType>
    </xsd:element>
    <xsd:element name="_dlc_DocIdUrl" ma:index="3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6135908-2f38-4d3f-9ad1-ad6003cfd7ec}" ma:internalName="TaxCatchAll" ma:readOnly="false" ma:showField="CatchAllData" ma:web="3bac7649-eb37-460d-9f8a-9ca85f036e36">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66135908-2f38-4d3f-9ad1-ad6003cfd7ec}" ma:internalName="TaxCatchAllLabel" ma:readOnly="true" ma:showField="CatchAllDataLabel" ma:web="3bac7649-eb37-460d-9f8a-9ca85f036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22BDF0-4E02-4F3D-A817-D767B153EC9D}">
  <ds:schemaRefs>
    <ds:schemaRef ds:uri="http://schemas.microsoft.com/sharepoint/v3/contenttype/forms"/>
  </ds:schemaRefs>
</ds:datastoreItem>
</file>

<file path=customXml/itemProps2.xml><?xml version="1.0" encoding="utf-8"?>
<ds:datastoreItem xmlns:ds="http://schemas.openxmlformats.org/officeDocument/2006/customXml" ds:itemID="{3BFB070E-3370-4A49-816C-0DB42679A4CE}">
  <ds:schemaRefs>
    <ds:schemaRef ds:uri="http://schemas.microsoft.com/sharepoint/events"/>
  </ds:schemaRefs>
</ds:datastoreItem>
</file>

<file path=customXml/itemProps3.xml><?xml version="1.0" encoding="utf-8"?>
<ds:datastoreItem xmlns:ds="http://schemas.openxmlformats.org/officeDocument/2006/customXml" ds:itemID="{01B1B114-3165-4FDB-AFE2-B2E85AF640C3}">
  <ds:schemaRefs>
    <ds:schemaRef ds:uri="http://schemas.microsoft.com/office/2006/documentManagement/types"/>
    <ds:schemaRef ds:uri="http://purl.org/dc/elements/1.1/"/>
    <ds:schemaRef ds:uri="http://schemas.microsoft.com/office/2006/metadata/properties"/>
    <ds:schemaRef ds:uri="9a9ec0f0-7796-43d0-ac1f-4c8c46ee0bd1"/>
    <ds:schemaRef ds:uri="http://schemas.microsoft.com/sharepoint/v3"/>
    <ds:schemaRef ds:uri="http://schemas.microsoft.com/office/infopath/2007/PartnerControls"/>
    <ds:schemaRef ds:uri="http://purl.org/dc/terms/"/>
    <ds:schemaRef ds:uri="http://schemas.openxmlformats.org/package/2006/metadata/core-properties"/>
    <ds:schemaRef ds:uri="3bac7649-eb37-460d-9f8a-9ca85f036e36"/>
    <ds:schemaRef ds:uri="8c9d9997-d67c-42a9-91b6-82cf79a793c3"/>
    <ds:schemaRef ds:uri="http://www.w3.org/XML/1998/namespace"/>
    <ds:schemaRef ds:uri="http://purl.org/dc/dcmitype/"/>
  </ds:schemaRefs>
</ds:datastoreItem>
</file>

<file path=customXml/itemProps4.xml><?xml version="1.0" encoding="utf-8"?>
<ds:datastoreItem xmlns:ds="http://schemas.openxmlformats.org/officeDocument/2006/customXml" ds:itemID="{6E28B52D-AB10-46D5-9936-0E24447F3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9d9997-d67c-42a9-91b6-82cf79a793c3"/>
    <ds:schemaRef ds:uri="3bac7649-eb37-460d-9f8a-9ca85f036e36"/>
    <ds:schemaRef ds:uri="9a9ec0f0-7796-43d0-ac1f-4c8c46ee0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498</TotalTime>
  <Words>4217</Words>
  <Application>Microsoft Office PowerPoint</Application>
  <PresentationFormat>On-screen Show (4:3)</PresentationFormat>
  <Paragraphs>760</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VEA-light-zonder-foto</vt:lpstr>
      <vt:lpstr>DEEL  III: Gegevens over de eenheid, het project en de eigenaar</vt:lpstr>
      <vt:lpstr>INHOUD INSPECTIEPROTOCOL  DEEL I: Inleiding DEEL II: Verzamelen van de invoergegevens DEEL III: Gegevens over de eenheid, het project en de eigenaar DEEL IV: Het beschermde volume, de bruikbare vloeroppervlakte, de gebouwschil en begrenzingen Deel V: Eigenschappen gebouwschil Deel VI: Ruimteverwarming Deel VII: Koeling Deel VIII: Sanitair warm water Deel IX: Ventilatie Deel X: Zonne-energie Deel XI: Verlichting</vt:lpstr>
      <vt:lpstr>Tabblad algemeen</vt:lpstr>
      <vt:lpstr>Deel III: verzamelen van invoergegevens</vt:lpstr>
      <vt:lpstr>III.1 Adres</vt:lpstr>
      <vt:lpstr>III.1 Adres</vt:lpstr>
      <vt:lpstr>III.1 Adres</vt:lpstr>
      <vt:lpstr>III.1 Adres</vt:lpstr>
      <vt:lpstr>III.1 Adres</vt:lpstr>
      <vt:lpstr>III.1 Adres</vt:lpstr>
      <vt:lpstr>PowerPoint Presentation</vt:lpstr>
      <vt:lpstr>PowerPoint Presentation</vt:lpstr>
      <vt:lpstr>III.1 Adres</vt:lpstr>
      <vt:lpstr>Deel III: verzamelen van invoergegevens</vt:lpstr>
      <vt:lpstr>III.2 Gegevens over de eenheid</vt:lpstr>
      <vt:lpstr>III.2 Gegevens over de eenheid </vt:lpstr>
      <vt:lpstr>III.2 &gt; Bestemming </vt:lpstr>
      <vt:lpstr>III.2 &gt; Bestemming </vt:lpstr>
      <vt:lpstr>III.2 &gt; Bestemming </vt:lpstr>
      <vt:lpstr>III.2 &gt; Bestemming </vt:lpstr>
      <vt:lpstr>III.2 &gt; Bestemming</vt:lpstr>
      <vt:lpstr>III.2 &gt; Bestemming </vt:lpstr>
      <vt:lpstr>III.2 &gt; Bestemming </vt:lpstr>
      <vt:lpstr>PowerPoint Presentation</vt:lpstr>
      <vt:lpstr>III.2 &gt; Bestemming </vt:lpstr>
      <vt:lpstr>II.2 &gt; Type bebouwing</vt:lpstr>
      <vt:lpstr>III.2 &gt; Aantal wachtgevels</vt:lpstr>
      <vt:lpstr>PowerPoint Presentation</vt:lpstr>
      <vt:lpstr>III.2 &gt; Foto voorgevel</vt:lpstr>
      <vt:lpstr>III.2 &gt; Schets appartementsgebouw</vt:lpstr>
      <vt:lpstr>Deel III: verzamelen van invoergegevens</vt:lpstr>
      <vt:lpstr>III.3 Projectgegevens</vt:lpstr>
      <vt:lpstr>III.3 Projectgegevens </vt:lpstr>
      <vt:lpstr>III.3 &gt; Referentiejaar bouw/renovatie</vt:lpstr>
      <vt:lpstr>III.3 &gt; Referentiejaar bouw/renovatie</vt:lpstr>
      <vt:lpstr>III.3 &gt; Referentiejaar bouw/renovatie</vt:lpstr>
      <vt:lpstr>III.3 &gt; Referentiejaar bouw/renovatie</vt:lpstr>
      <vt:lpstr>III.3 &gt; Referentiejaar bouw/renovatie</vt:lpstr>
      <vt:lpstr>III.3 &gt; Referentiejaar bouw/renovatie</vt:lpstr>
      <vt:lpstr>III.3 &gt; Referentiejaar bouw/renovatie</vt:lpstr>
      <vt:lpstr>PowerPoint Presentation</vt:lpstr>
      <vt:lpstr>III.3 &gt; Referentiejaar bouw/renovatie</vt:lpstr>
      <vt:lpstr>PowerPoint Presentation</vt:lpstr>
      <vt:lpstr>PowerPoint Presentation</vt:lpstr>
      <vt:lpstr>PowerPoint Presentation</vt:lpstr>
      <vt:lpstr>III.3 &gt; Referentiejaar bouw/renovatie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III.3 &gt; Datum plaatsbezoek</vt:lpstr>
      <vt:lpstr>III.3 &gt; Oriëntatie</vt:lpstr>
      <vt:lpstr>PowerPoint Presentation</vt:lpstr>
      <vt:lpstr>III.3 &gt; Thermische massa</vt:lpstr>
      <vt:lpstr>III.3 &gt; Thermische massa</vt:lpstr>
      <vt:lpstr>III.3 &gt; Aantal open haarden</vt:lpstr>
      <vt:lpstr>III.3 &gt; Infiltratiedebiet</vt:lpstr>
      <vt:lpstr>III.3 &gt; Infiltratiedebiet</vt:lpstr>
      <vt:lpstr>Deel III: verzamelen van invoergegevens</vt:lpstr>
      <vt:lpstr>III.4 Eigenaarsgegevens</vt:lpstr>
      <vt:lpstr>III.4 Eigenaarsgegevens</vt:lpstr>
      <vt:lpstr>Deel III: Verzamelen van invoergegevens</vt:lpstr>
      <vt:lpstr>III.5 Extra informatie op het EPC </vt:lpstr>
      <vt:lpstr>III.5 &gt; Toelichtingen van de energiedeskundige </vt:lpstr>
      <vt:lpstr>PowerPoint Presentation</vt:lpstr>
      <vt:lpstr>PowerPoint Presentation</vt:lpstr>
      <vt:lpstr>III.5 Extra informatie op het EPC</vt:lpstr>
      <vt:lpstr>III.5 &gt; Verbruiksgegevens </vt:lpstr>
      <vt:lpstr>III.5 &gt; Verbruiksgegevens </vt:lpstr>
      <vt:lpstr>III.5 &gt; Verbruiksgegevens </vt:lpstr>
      <vt:lpstr>EINDE   DEEL  III EENHEID – PROJECT – EIGENAAR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Deel  III: Adres, type eenheid en projectgegevens</dc:title>
  <dc:creator>Koen Denys</dc:creator>
  <cp:lastModifiedBy>Van Der Linden Elke</cp:lastModifiedBy>
  <cp:revision>38</cp:revision>
  <dcterms:created xsi:type="dcterms:W3CDTF">2020-05-16T08:54:41Z</dcterms:created>
  <dcterms:modified xsi:type="dcterms:W3CDTF">2024-01-30T10:06:54Z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0x0101004B5CC199FE7D374FB83A31AC60E389BB0017D481E51249B344879A2DCA61AD29D1</vt:lpwstr>
  </property>
  <property fmtid="{D5CDD505-2E9C-101B-9397-08002B2CF9AE}" pid="3" name="Jaar">
    <vt:lpwstr>900;#2021|4f534d97-444d-42f0-b631-03d6216b7578</vt:lpwstr>
  </property>
  <property fmtid="{D5CDD505-2E9C-101B-9397-08002B2CF9AE}" pid="4" name="_dlc_DocIdItemGuid">
    <vt:lpwstr>6e959717-5a42-4e0a-98e8-dbc900f43e90</vt:lpwstr>
  </property>
  <property fmtid="{D5CDD505-2E9C-101B-9397-08002B2CF9AE}" pid="5" name="VeaTeam">
    <vt:lpwstr>281;#EE Kwaliteit＆Onderst|3c277276-2e92-4ca5-b245-9649b52fab95</vt:lpwstr>
  </property>
  <property fmtid="{D5CDD505-2E9C-101B-9397-08002B2CF9AE}" pid="6" name="Jaar0">
    <vt:lpwstr>900;#2021|4f534d97-444d-42f0-b631-03d6216b7578</vt:lpwstr>
  </property>
  <property fmtid="{D5CDD505-2E9C-101B-9397-08002B2CF9AE}" pid="7" name="VEA EE Defossilisering">
    <vt:lpwstr/>
  </property>
  <property fmtid="{D5CDD505-2E9C-101B-9397-08002B2CF9AE}" pid="8" name="Vea EE Onderwerp">
    <vt:lpwstr>420;#Inspectieprotocol|59796ae8-e8bd-441c-ad91-4436b8cbc15f</vt:lpwstr>
  </property>
  <property fmtid="{D5CDD505-2E9C-101B-9397-08002B2CF9AE}" pid="9" name="Vea EE Thema">
    <vt:lpwstr>282;#Gebouw|f9e32dab-b6df-4b9e-ba61-a8f7721f2182</vt:lpwstr>
  </property>
  <property fmtid="{D5CDD505-2E9C-101B-9397-08002B2CF9AE}" pid="10" name="VEA EE Domein">
    <vt:lpwstr>313;#EPC|afffb9f0-e9e8-4270-afb3-c6957e4ec211</vt:lpwstr>
  </property>
  <property fmtid="{D5CDD505-2E9C-101B-9397-08002B2CF9AE}" pid="11" name="Vea EE Doctype">
    <vt:lpwstr/>
  </property>
  <property fmtid="{D5CDD505-2E9C-101B-9397-08002B2CF9AE}" pid="12" name="MediaServiceImageTags">
    <vt:lpwstr/>
  </property>
</Properties>
</file>