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34"/>
  </p:notesMasterIdLst>
  <p:handoutMasterIdLst>
    <p:handoutMasterId r:id="rId135"/>
  </p:handoutMasterIdLst>
  <p:sldIdLst>
    <p:sldId id="266" r:id="rId6"/>
    <p:sldId id="302" r:id="rId7"/>
    <p:sldId id="531" r:id="rId8"/>
    <p:sldId id="651" r:id="rId9"/>
    <p:sldId id="653" r:id="rId10"/>
    <p:sldId id="655" r:id="rId11"/>
    <p:sldId id="654" r:id="rId12"/>
    <p:sldId id="660" r:id="rId13"/>
    <p:sldId id="538" r:id="rId14"/>
    <p:sldId id="539" r:id="rId15"/>
    <p:sldId id="540" r:id="rId16"/>
    <p:sldId id="661" r:id="rId17"/>
    <p:sldId id="391" r:id="rId18"/>
    <p:sldId id="542" r:id="rId19"/>
    <p:sldId id="543" r:id="rId20"/>
    <p:sldId id="659" r:id="rId21"/>
    <p:sldId id="534" r:id="rId22"/>
    <p:sldId id="658" r:id="rId23"/>
    <p:sldId id="536" r:id="rId24"/>
    <p:sldId id="662" r:id="rId25"/>
    <p:sldId id="522" r:id="rId26"/>
    <p:sldId id="546" r:id="rId27"/>
    <p:sldId id="547" r:id="rId28"/>
    <p:sldId id="665" r:id="rId29"/>
    <p:sldId id="548" r:id="rId30"/>
    <p:sldId id="663" r:id="rId31"/>
    <p:sldId id="550" r:id="rId32"/>
    <p:sldId id="477" r:id="rId33"/>
    <p:sldId id="549" r:id="rId34"/>
    <p:sldId id="646" r:id="rId35"/>
    <p:sldId id="645" r:id="rId36"/>
    <p:sldId id="553" r:id="rId37"/>
    <p:sldId id="554" r:id="rId38"/>
    <p:sldId id="481" r:id="rId39"/>
    <p:sldId id="666" r:id="rId40"/>
    <p:sldId id="629" r:id="rId41"/>
    <p:sldId id="624" r:id="rId42"/>
    <p:sldId id="558" r:id="rId43"/>
    <p:sldId id="482" r:id="rId44"/>
    <p:sldId id="492" r:id="rId45"/>
    <p:sldId id="559" r:id="rId46"/>
    <p:sldId id="560" r:id="rId47"/>
    <p:sldId id="561" r:id="rId48"/>
    <p:sldId id="598" r:id="rId49"/>
    <p:sldId id="494" r:id="rId50"/>
    <p:sldId id="563" r:id="rId51"/>
    <p:sldId id="562" r:id="rId52"/>
    <p:sldId id="491" r:id="rId53"/>
    <p:sldId id="630" r:id="rId54"/>
    <p:sldId id="532" r:id="rId55"/>
    <p:sldId id="533" r:id="rId56"/>
    <p:sldId id="556" r:id="rId57"/>
    <p:sldId id="484" r:id="rId58"/>
    <p:sldId id="500" r:id="rId59"/>
    <p:sldId id="498" r:id="rId60"/>
    <p:sldId id="601" r:id="rId61"/>
    <p:sldId id="564" r:id="rId62"/>
    <p:sldId id="485" r:id="rId63"/>
    <p:sldId id="565" r:id="rId64"/>
    <p:sldId id="486" r:id="rId65"/>
    <p:sldId id="566" r:id="rId66"/>
    <p:sldId id="567" r:id="rId67"/>
    <p:sldId id="568" r:id="rId68"/>
    <p:sldId id="569" r:id="rId69"/>
    <p:sldId id="570" r:id="rId70"/>
    <p:sldId id="571" r:id="rId71"/>
    <p:sldId id="572" r:id="rId72"/>
    <p:sldId id="573" r:id="rId73"/>
    <p:sldId id="487" r:id="rId74"/>
    <p:sldId id="574" r:id="rId75"/>
    <p:sldId id="667" r:id="rId76"/>
    <p:sldId id="577" r:id="rId77"/>
    <p:sldId id="576" r:id="rId78"/>
    <p:sldId id="578" r:id="rId79"/>
    <p:sldId id="631" r:id="rId80"/>
    <p:sldId id="632" r:id="rId81"/>
    <p:sldId id="648" r:id="rId82"/>
    <p:sldId id="649" r:id="rId83"/>
    <p:sldId id="650" r:id="rId84"/>
    <p:sldId id="647" r:id="rId85"/>
    <p:sldId id="633" r:id="rId86"/>
    <p:sldId id="552" r:id="rId87"/>
    <p:sldId id="673" r:id="rId88"/>
    <p:sldId id="523" r:id="rId89"/>
    <p:sldId id="579" r:id="rId90"/>
    <p:sldId id="600" r:id="rId91"/>
    <p:sldId id="599" r:id="rId92"/>
    <p:sldId id="634" r:id="rId93"/>
    <p:sldId id="635" r:id="rId94"/>
    <p:sldId id="636" r:id="rId95"/>
    <p:sldId id="580" r:id="rId96"/>
    <p:sldId id="506" r:id="rId97"/>
    <p:sldId id="637" r:id="rId98"/>
    <p:sldId id="514" r:id="rId99"/>
    <p:sldId id="581" r:id="rId100"/>
    <p:sldId id="672" r:id="rId101"/>
    <p:sldId id="584" r:id="rId102"/>
    <p:sldId id="674" r:id="rId103"/>
    <p:sldId id="675" r:id="rId104"/>
    <p:sldId id="585" r:id="rId105"/>
    <p:sldId id="510" r:id="rId106"/>
    <p:sldId id="671" r:id="rId107"/>
    <p:sldId id="586" r:id="rId108"/>
    <p:sldId id="525" r:id="rId109"/>
    <p:sldId id="587" r:id="rId110"/>
    <p:sldId id="588" r:id="rId111"/>
    <p:sldId id="591" r:id="rId112"/>
    <p:sldId id="590" r:id="rId113"/>
    <p:sldId id="589" r:id="rId114"/>
    <p:sldId id="670" r:id="rId115"/>
    <p:sldId id="526" r:id="rId116"/>
    <p:sldId id="530" r:id="rId117"/>
    <p:sldId id="454" r:id="rId118"/>
    <p:sldId id="593" r:id="rId119"/>
    <p:sldId id="612" r:id="rId120"/>
    <p:sldId id="613" r:id="rId121"/>
    <p:sldId id="518" r:id="rId122"/>
    <p:sldId id="615" r:id="rId123"/>
    <p:sldId id="596" r:id="rId124"/>
    <p:sldId id="611" r:id="rId125"/>
    <p:sldId id="610" r:id="rId126"/>
    <p:sldId id="606" r:id="rId127"/>
    <p:sldId id="609" r:id="rId128"/>
    <p:sldId id="607" r:id="rId129"/>
    <p:sldId id="669" r:id="rId130"/>
    <p:sldId id="512" r:id="rId131"/>
    <p:sldId id="608" r:id="rId132"/>
    <p:sldId id="375" r:id="rId133"/>
  </p:sldIdLst>
  <p:sldSz cx="9144000" cy="6858000" type="screen4x3"/>
  <p:notesSz cx="6794500" cy="9931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221312-6E52-9D0D-C012-6FC2B03ACD83}" name="Van Der Linden Elke" initials="VDLE" userId="S::elke.vanderlinden@vlaanderen.be::0fc987b5-c91c-46ff-80bf-fddd2e1bfa1d" providerId="AD"/>
  <p188:author id="{F443CF31-5246-055B-08F1-E679943EEF85}" name="De Coninck Sigrid" initials="DS" userId="S::sigrid.deconinck@vlaanderen.be::7a18ee0d-b14d-4d41-966c-6ccc96f4b67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n Der Linden Elke" initials="VDLE" lastIdx="88" clrIdx="0"/>
  <p:cmAuthor id="2" name="Zegers Helene VEA" initials="ZHV" lastIdx="62" clrIdx="1"/>
  <p:cmAuthor id="3" name="Van Der Linden Elke" initials="VE" lastIdx="7" clrIdx="2">
    <p:extLst>
      <p:ext uri="{19B8F6BF-5375-455C-9EA6-DF929625EA0E}">
        <p15:presenceInfo xmlns:p15="http://schemas.microsoft.com/office/powerpoint/2012/main" userId="S::elke.vanderlinden@vlaanderen.be::0fc987b5-c91c-46ff-80bf-fddd2e1bfa1d" providerId="AD"/>
      </p:ext>
    </p:extLst>
  </p:cmAuthor>
  <p:cmAuthor id="4" name="Deurinck, Mieke" initials="DM" lastIdx="10" clrIdx="3">
    <p:extLst>
      <p:ext uri="{19B8F6BF-5375-455C-9EA6-DF929625EA0E}">
        <p15:presenceInfo xmlns:p15="http://schemas.microsoft.com/office/powerpoint/2012/main" userId="Deurinck, Mieke" providerId="None"/>
      </p:ext>
    </p:extLst>
  </p:cmAuthor>
  <p:cmAuthor id="5" name="Beullens Gunter" initials="BG" lastIdx="3" clrIdx="4">
    <p:extLst>
      <p:ext uri="{19B8F6BF-5375-455C-9EA6-DF929625EA0E}">
        <p15:presenceInfo xmlns:p15="http://schemas.microsoft.com/office/powerpoint/2012/main" userId="S::gunter.beullens@vlaanderen.be::d702d852-995b-4cc9-915a-5353fe2516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26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0A262-770D-49EF-9A01-AC1642115015}" v="445" dt="2024-01-29T11:23:04.764"/>
    <p1510:client id="{996D6C89-48EC-78A7-ACC8-80C4BE305519}" v="2" dt="2024-01-30T10:06:39.51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viewProps" Target="viewProps.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notesMaster" Target="notesMasters/notesMaster1.xml"/><Relationship Id="rId139"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handoutMaster" Target="handoutMasters/handoutMaster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commentAuthors" Target="commentAuthor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microsoft.com/office/2015/10/relationships/revisionInfo" Target="revisionInfo.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gers Helene" userId="940cc704-a3bb-4f59-8926-39fb3edab9de" providerId="ADAL" clId="{B432E172-D7DC-444E-83EE-A0723699A509}"/>
    <pc:docChg chg="undo custSel addSld delSld modSld">
      <pc:chgData name="Zegers Helene" userId="940cc704-a3bb-4f59-8926-39fb3edab9de" providerId="ADAL" clId="{B432E172-D7DC-444E-83EE-A0723699A509}" dt="2022-02-02T15:31:03.455" v="1359" actId="1592"/>
      <pc:docMkLst>
        <pc:docMk/>
      </pc:docMkLst>
      <pc:sldChg chg="delCm">
        <pc:chgData name="Zegers Helene" userId="940cc704-a3bb-4f59-8926-39fb3edab9de" providerId="ADAL" clId="{B432E172-D7DC-444E-83EE-A0723699A509}" dt="2022-02-02T15:30:55.736" v="1356" actId="1592"/>
        <pc:sldMkLst>
          <pc:docMk/>
          <pc:sldMk cId="4131280385" sldId="266"/>
        </pc:sldMkLst>
      </pc:sldChg>
      <pc:sldChg chg="del">
        <pc:chgData name="Zegers Helene" userId="940cc704-a3bb-4f59-8926-39fb3edab9de" providerId="ADAL" clId="{B432E172-D7DC-444E-83EE-A0723699A509}" dt="2022-02-02T15:30:41.957" v="1355" actId="47"/>
        <pc:sldMkLst>
          <pc:docMk/>
          <pc:sldMk cId="3473048551" sldId="398"/>
        </pc:sldMkLst>
      </pc:sldChg>
      <pc:sldChg chg="delSp modSp mod">
        <pc:chgData name="Zegers Helene" userId="940cc704-a3bb-4f59-8926-39fb3edab9de" providerId="ADAL" clId="{B432E172-D7DC-444E-83EE-A0723699A509}" dt="2022-02-02T15:19:19.939" v="1339" actId="207"/>
        <pc:sldMkLst>
          <pc:docMk/>
          <pc:sldMk cId="2209518373" sldId="454"/>
        </pc:sldMkLst>
        <pc:spChg chg="mod">
          <ac:chgData name="Zegers Helene" userId="940cc704-a3bb-4f59-8926-39fb3edab9de" providerId="ADAL" clId="{B432E172-D7DC-444E-83EE-A0723699A509}" dt="2022-02-02T15:19:19.939" v="1339" actId="207"/>
          <ac:spMkLst>
            <pc:docMk/>
            <pc:sldMk cId="2209518373" sldId="454"/>
            <ac:spMk id="6" creationId="{00000000-0000-0000-0000-000000000000}"/>
          </ac:spMkLst>
        </pc:spChg>
        <pc:picChg chg="del mod">
          <ac:chgData name="Zegers Helene" userId="940cc704-a3bb-4f59-8926-39fb3edab9de" providerId="ADAL" clId="{B432E172-D7DC-444E-83EE-A0723699A509}" dt="2022-02-02T15:18:23.480" v="1321" actId="478"/>
          <ac:picMkLst>
            <pc:docMk/>
            <pc:sldMk cId="2209518373" sldId="454"/>
            <ac:picMk id="5" creationId="{954051A1-A8B0-4070-A456-2290B74B6A4E}"/>
          </ac:picMkLst>
        </pc:picChg>
      </pc:sldChg>
      <pc:sldChg chg="addSp delSp modSp mod">
        <pc:chgData name="Zegers Helene" userId="940cc704-a3bb-4f59-8926-39fb3edab9de" providerId="ADAL" clId="{B432E172-D7DC-444E-83EE-A0723699A509}" dt="2022-02-02T14:44:33.240" v="305" actId="14100"/>
        <pc:sldMkLst>
          <pc:docMk/>
          <pc:sldMk cId="2326180934" sldId="485"/>
        </pc:sldMkLst>
        <pc:spChg chg="add mod">
          <ac:chgData name="Zegers Helene" userId="940cc704-a3bb-4f59-8926-39fb3edab9de" providerId="ADAL" clId="{B432E172-D7DC-444E-83EE-A0723699A509}" dt="2022-02-02T14:44:15.852" v="301" actId="208"/>
          <ac:spMkLst>
            <pc:docMk/>
            <pc:sldMk cId="2326180934" sldId="485"/>
            <ac:spMk id="2" creationId="{1CB7B071-0CB4-4222-BBBA-FFBFF19C27BA}"/>
          </ac:spMkLst>
        </pc:spChg>
        <pc:spChg chg="add del mod">
          <ac:chgData name="Zegers Helene" userId="940cc704-a3bb-4f59-8926-39fb3edab9de" providerId="ADAL" clId="{B432E172-D7DC-444E-83EE-A0723699A509}" dt="2022-02-02T14:42:26.675" v="148"/>
          <ac:spMkLst>
            <pc:docMk/>
            <pc:sldMk cId="2326180934" sldId="485"/>
            <ac:spMk id="16" creationId="{93FE133B-5924-45DB-BD61-27E141DE5CC7}"/>
          </ac:spMkLst>
        </pc:spChg>
        <pc:spChg chg="add mod">
          <ac:chgData name="Zegers Helene" userId="940cc704-a3bb-4f59-8926-39fb3edab9de" providerId="ADAL" clId="{B432E172-D7DC-444E-83EE-A0723699A509}" dt="2022-02-02T14:43:47.678" v="299" actId="1076"/>
          <ac:spMkLst>
            <pc:docMk/>
            <pc:sldMk cId="2326180934" sldId="485"/>
            <ac:spMk id="17" creationId="{17C7343E-199C-43BC-88EF-F02A152B2D0F}"/>
          </ac:spMkLst>
        </pc:spChg>
        <pc:picChg chg="mod">
          <ac:chgData name="Zegers Helene" userId="940cc704-a3bb-4f59-8926-39fb3edab9de" providerId="ADAL" clId="{B432E172-D7DC-444E-83EE-A0723699A509}" dt="2022-02-02T14:44:27.243" v="303" actId="1076"/>
          <ac:picMkLst>
            <pc:docMk/>
            <pc:sldMk cId="2326180934" sldId="485"/>
            <ac:picMk id="5" creationId="{00000000-0000-0000-0000-000000000000}"/>
          </ac:picMkLst>
        </pc:picChg>
        <pc:picChg chg="add del mod">
          <ac:chgData name="Zegers Helene" userId="940cc704-a3bb-4f59-8926-39fb3edab9de" providerId="ADAL" clId="{B432E172-D7DC-444E-83EE-A0723699A509}" dt="2022-02-02T14:42:30.889" v="150"/>
          <ac:picMkLst>
            <pc:docMk/>
            <pc:sldMk cId="2326180934" sldId="485"/>
            <ac:picMk id="15" creationId="{4F3D4663-3A15-4A81-A4DA-05448C0272BF}"/>
          </ac:picMkLst>
        </pc:picChg>
        <pc:cxnChg chg="mod">
          <ac:chgData name="Zegers Helene" userId="940cc704-a3bb-4f59-8926-39fb3edab9de" providerId="ADAL" clId="{B432E172-D7DC-444E-83EE-A0723699A509}" dt="2022-02-02T14:44:33.240" v="305" actId="14100"/>
          <ac:cxnSpMkLst>
            <pc:docMk/>
            <pc:sldMk cId="2326180934" sldId="485"/>
            <ac:cxnSpMk id="7" creationId="{00000000-0000-0000-0000-000000000000}"/>
          </ac:cxnSpMkLst>
        </pc:cxnChg>
        <pc:cxnChg chg="mod">
          <ac:chgData name="Zegers Helene" userId="940cc704-a3bb-4f59-8926-39fb3edab9de" providerId="ADAL" clId="{B432E172-D7DC-444E-83EE-A0723699A509}" dt="2022-02-02T14:44:29.528" v="304" actId="14100"/>
          <ac:cxnSpMkLst>
            <pc:docMk/>
            <pc:sldMk cId="2326180934" sldId="485"/>
            <ac:cxnSpMk id="8" creationId="{00000000-0000-0000-0000-000000000000}"/>
          </ac:cxnSpMkLst>
        </pc:cxnChg>
      </pc:sldChg>
      <pc:sldChg chg="addSp delSp modSp mod">
        <pc:chgData name="Zegers Helene" userId="940cc704-a3bb-4f59-8926-39fb3edab9de" providerId="ADAL" clId="{B432E172-D7DC-444E-83EE-A0723699A509}" dt="2022-02-02T15:21:50.579" v="1354" actId="14100"/>
        <pc:sldMkLst>
          <pc:docMk/>
          <pc:sldMk cId="3021047373" sldId="512"/>
        </pc:sldMkLst>
        <pc:grpChg chg="add mod">
          <ac:chgData name="Zegers Helene" userId="940cc704-a3bb-4f59-8926-39fb3edab9de" providerId="ADAL" clId="{B432E172-D7DC-444E-83EE-A0723699A509}" dt="2022-02-02T15:02:51.605" v="819"/>
          <ac:grpSpMkLst>
            <pc:docMk/>
            <pc:sldMk cId="3021047373" sldId="512"/>
            <ac:grpSpMk id="11" creationId="{01738B49-FD25-4107-8D69-6B82492B369F}"/>
          </ac:grpSpMkLst>
        </pc:grpChg>
        <pc:picChg chg="add del">
          <ac:chgData name="Zegers Helene" userId="940cc704-a3bb-4f59-8926-39fb3edab9de" providerId="ADAL" clId="{B432E172-D7DC-444E-83EE-A0723699A509}" dt="2022-02-02T15:20:12.736" v="1342" actId="478"/>
          <ac:picMkLst>
            <pc:docMk/>
            <pc:sldMk cId="3021047373" sldId="512"/>
            <ac:picMk id="4" creationId="{0AACE64A-2BDB-450A-BC69-E49FBCD0A0D9}"/>
          </ac:picMkLst>
        </pc:picChg>
        <pc:picChg chg="del">
          <ac:chgData name="Zegers Helene" userId="940cc704-a3bb-4f59-8926-39fb3edab9de" providerId="ADAL" clId="{B432E172-D7DC-444E-83EE-A0723699A509}" dt="2022-02-02T15:01:56.754" v="815" actId="478"/>
          <ac:picMkLst>
            <pc:docMk/>
            <pc:sldMk cId="3021047373" sldId="512"/>
            <ac:picMk id="6" creationId="{00000000-0000-0000-0000-000000000000}"/>
          </ac:picMkLst>
        </pc:picChg>
        <pc:picChg chg="del">
          <ac:chgData name="Zegers Helene" userId="940cc704-a3bb-4f59-8926-39fb3edab9de" providerId="ADAL" clId="{B432E172-D7DC-444E-83EE-A0723699A509}" dt="2022-02-02T15:01:57.560" v="816" actId="478"/>
          <ac:picMkLst>
            <pc:docMk/>
            <pc:sldMk cId="3021047373" sldId="512"/>
            <ac:picMk id="7" creationId="{00000000-0000-0000-0000-000000000000}"/>
          </ac:picMkLst>
        </pc:picChg>
        <pc:picChg chg="del">
          <ac:chgData name="Zegers Helene" userId="940cc704-a3bb-4f59-8926-39fb3edab9de" providerId="ADAL" clId="{B432E172-D7DC-444E-83EE-A0723699A509}" dt="2022-02-02T15:01:55.434" v="813" actId="478"/>
          <ac:picMkLst>
            <pc:docMk/>
            <pc:sldMk cId="3021047373" sldId="512"/>
            <ac:picMk id="8" creationId="{00000000-0000-0000-0000-000000000000}"/>
          </ac:picMkLst>
        </pc:picChg>
        <pc:picChg chg="del">
          <ac:chgData name="Zegers Helene" userId="940cc704-a3bb-4f59-8926-39fb3edab9de" providerId="ADAL" clId="{B432E172-D7DC-444E-83EE-A0723699A509}" dt="2022-02-02T15:01:58.185" v="817" actId="478"/>
          <ac:picMkLst>
            <pc:docMk/>
            <pc:sldMk cId="3021047373" sldId="512"/>
            <ac:picMk id="9" creationId="{00000000-0000-0000-0000-000000000000}"/>
          </ac:picMkLst>
        </pc:picChg>
        <pc:picChg chg="del">
          <ac:chgData name="Zegers Helene" userId="940cc704-a3bb-4f59-8926-39fb3edab9de" providerId="ADAL" clId="{B432E172-D7DC-444E-83EE-A0723699A509}" dt="2022-02-02T15:01:56.114" v="814" actId="478"/>
          <ac:picMkLst>
            <pc:docMk/>
            <pc:sldMk cId="3021047373" sldId="512"/>
            <ac:picMk id="10" creationId="{00000000-0000-0000-0000-000000000000}"/>
          </ac:picMkLst>
        </pc:picChg>
        <pc:picChg chg="add mod">
          <ac:chgData name="Zegers Helene" userId="940cc704-a3bb-4f59-8926-39fb3edab9de" providerId="ADAL" clId="{B432E172-D7DC-444E-83EE-A0723699A509}" dt="2022-02-02T15:02:51.605" v="819"/>
          <ac:picMkLst>
            <pc:docMk/>
            <pc:sldMk cId="3021047373" sldId="512"/>
            <ac:picMk id="13" creationId="{1816EE46-0091-47DC-A3D1-1EF236B12EEC}"/>
          </ac:picMkLst>
        </pc:picChg>
        <pc:picChg chg="add mod">
          <ac:chgData name="Zegers Helene" userId="940cc704-a3bb-4f59-8926-39fb3edab9de" providerId="ADAL" clId="{B432E172-D7DC-444E-83EE-A0723699A509}" dt="2022-02-02T15:02:51.605" v="819"/>
          <ac:picMkLst>
            <pc:docMk/>
            <pc:sldMk cId="3021047373" sldId="512"/>
            <ac:picMk id="14" creationId="{634FFD3C-43BE-44CF-A94C-F4BEAFCC9387}"/>
          </ac:picMkLst>
        </pc:picChg>
        <pc:picChg chg="add mod">
          <ac:chgData name="Zegers Helene" userId="940cc704-a3bb-4f59-8926-39fb3edab9de" providerId="ADAL" clId="{B432E172-D7DC-444E-83EE-A0723699A509}" dt="2022-02-02T15:21:26.245" v="1348" actId="1076"/>
          <ac:picMkLst>
            <pc:docMk/>
            <pc:sldMk cId="3021047373" sldId="512"/>
            <ac:picMk id="15" creationId="{07A58FC2-46ED-4F5D-BA99-CDBB67A0B7D8}"/>
          </ac:picMkLst>
        </pc:picChg>
        <pc:picChg chg="add mod">
          <ac:chgData name="Zegers Helene" userId="940cc704-a3bb-4f59-8926-39fb3edab9de" providerId="ADAL" clId="{B432E172-D7DC-444E-83EE-A0723699A509}" dt="2022-02-02T15:21:50.579" v="1354" actId="14100"/>
          <ac:picMkLst>
            <pc:docMk/>
            <pc:sldMk cId="3021047373" sldId="512"/>
            <ac:picMk id="16" creationId="{97E2C4FC-0BDC-4AE3-AA85-5BC7F699A355}"/>
          </ac:picMkLst>
        </pc:picChg>
        <pc:picChg chg="add del mod">
          <ac:chgData name="Zegers Helene" userId="940cc704-a3bb-4f59-8926-39fb3edab9de" providerId="ADAL" clId="{B432E172-D7DC-444E-83EE-A0723699A509}" dt="2022-02-02T15:20:02.042" v="1340" actId="478"/>
          <ac:picMkLst>
            <pc:docMk/>
            <pc:sldMk cId="3021047373" sldId="512"/>
            <ac:picMk id="17" creationId="{DA919393-63BE-4E1E-AA5C-BF3BE51048FA}"/>
          </ac:picMkLst>
        </pc:picChg>
        <pc:picChg chg="add mod">
          <ac:chgData name="Zegers Helene" userId="940cc704-a3bb-4f59-8926-39fb3edab9de" providerId="ADAL" clId="{B432E172-D7DC-444E-83EE-A0723699A509}" dt="2022-02-02T15:21:04.649" v="1345" actId="1076"/>
          <ac:picMkLst>
            <pc:docMk/>
            <pc:sldMk cId="3021047373" sldId="512"/>
            <ac:picMk id="18" creationId="{3EDFDC2D-5B78-4DBA-9723-F668D949BFEE}"/>
          </ac:picMkLst>
        </pc:picChg>
        <pc:picChg chg="add mod">
          <ac:chgData name="Zegers Helene" userId="940cc704-a3bb-4f59-8926-39fb3edab9de" providerId="ADAL" clId="{B432E172-D7DC-444E-83EE-A0723699A509}" dt="2022-02-02T15:21:31.550" v="1350" actId="14100"/>
          <ac:picMkLst>
            <pc:docMk/>
            <pc:sldMk cId="3021047373" sldId="512"/>
            <ac:picMk id="19" creationId="{17345C92-B531-4B45-8387-DF11B65B8E48}"/>
          </ac:picMkLst>
        </pc:picChg>
      </pc:sldChg>
      <pc:sldChg chg="modSp mod delCm">
        <pc:chgData name="Zegers Helene" userId="940cc704-a3bb-4f59-8926-39fb3edab9de" providerId="ADAL" clId="{B432E172-D7DC-444E-83EE-A0723699A509}" dt="2022-02-02T14:36:41.815" v="133" actId="6549"/>
        <pc:sldMkLst>
          <pc:docMk/>
          <pc:sldMk cId="960006085" sldId="522"/>
        </pc:sldMkLst>
        <pc:spChg chg="mod">
          <ac:chgData name="Zegers Helene" userId="940cc704-a3bb-4f59-8926-39fb3edab9de" providerId="ADAL" clId="{B432E172-D7DC-444E-83EE-A0723699A509}" dt="2022-02-02T14:36:41.815" v="133" actId="6549"/>
          <ac:spMkLst>
            <pc:docMk/>
            <pc:sldMk cId="960006085" sldId="522"/>
            <ac:spMk id="3" creationId="{0E861FCE-A796-4828-AA7B-962869C1BCF5}"/>
          </ac:spMkLst>
        </pc:spChg>
      </pc:sldChg>
      <pc:sldChg chg="modSp mod">
        <pc:chgData name="Zegers Helene" userId="940cc704-a3bb-4f59-8926-39fb3edab9de" providerId="ADAL" clId="{B432E172-D7DC-444E-83EE-A0723699A509}" dt="2022-02-02T14:49:17.170" v="433" actId="20577"/>
        <pc:sldMkLst>
          <pc:docMk/>
          <pc:sldMk cId="602502326" sldId="523"/>
        </pc:sldMkLst>
        <pc:spChg chg="mod">
          <ac:chgData name="Zegers Helene" userId="940cc704-a3bb-4f59-8926-39fb3edab9de" providerId="ADAL" clId="{B432E172-D7DC-444E-83EE-A0723699A509}" dt="2022-02-02T14:49:17.170" v="433" actId="20577"/>
          <ac:spMkLst>
            <pc:docMk/>
            <pc:sldMk cId="602502326" sldId="523"/>
            <ac:spMk id="3" creationId="{0E861FCE-A796-4828-AA7B-962869C1BCF5}"/>
          </ac:spMkLst>
        </pc:spChg>
      </pc:sldChg>
      <pc:sldChg chg="del">
        <pc:chgData name="Zegers Helene" userId="940cc704-a3bb-4f59-8926-39fb3edab9de" providerId="ADAL" clId="{B432E172-D7DC-444E-83EE-A0723699A509}" dt="2022-02-02T15:30:41.957" v="1355" actId="47"/>
        <pc:sldMkLst>
          <pc:docMk/>
          <pc:sldMk cId="3506875341" sldId="527"/>
        </pc:sldMkLst>
      </pc:sldChg>
      <pc:sldChg chg="del">
        <pc:chgData name="Zegers Helene" userId="940cc704-a3bb-4f59-8926-39fb3edab9de" providerId="ADAL" clId="{B432E172-D7DC-444E-83EE-A0723699A509}" dt="2022-02-02T15:30:41.957" v="1355" actId="47"/>
        <pc:sldMkLst>
          <pc:docMk/>
          <pc:sldMk cId="3269638051" sldId="528"/>
        </pc:sldMkLst>
      </pc:sldChg>
      <pc:sldChg chg="del">
        <pc:chgData name="Zegers Helene" userId="940cc704-a3bb-4f59-8926-39fb3edab9de" providerId="ADAL" clId="{B432E172-D7DC-444E-83EE-A0723699A509}" dt="2022-02-02T15:30:41.957" v="1355" actId="47"/>
        <pc:sldMkLst>
          <pc:docMk/>
          <pc:sldMk cId="3245713828" sldId="529"/>
        </pc:sldMkLst>
      </pc:sldChg>
      <pc:sldChg chg="addSp modSp mod">
        <pc:chgData name="Zegers Helene" userId="940cc704-a3bb-4f59-8926-39fb3edab9de" providerId="ADAL" clId="{B432E172-D7DC-444E-83EE-A0723699A509}" dt="2022-02-02T15:18:45.709" v="1334" actId="1076"/>
        <pc:sldMkLst>
          <pc:docMk/>
          <pc:sldMk cId="859832998" sldId="530"/>
        </pc:sldMkLst>
        <pc:spChg chg="mod">
          <ac:chgData name="Zegers Helene" userId="940cc704-a3bb-4f59-8926-39fb3edab9de" providerId="ADAL" clId="{B432E172-D7DC-444E-83EE-A0723699A509}" dt="2022-02-02T15:18:42.887" v="1333" actId="20577"/>
          <ac:spMkLst>
            <pc:docMk/>
            <pc:sldMk cId="859832998" sldId="530"/>
            <ac:spMk id="5" creationId="{635C4E95-2C31-4BE0-91E1-78144832AF45}"/>
          </ac:spMkLst>
        </pc:spChg>
        <pc:picChg chg="add mod">
          <ac:chgData name="Zegers Helene" userId="940cc704-a3bb-4f59-8926-39fb3edab9de" providerId="ADAL" clId="{B432E172-D7DC-444E-83EE-A0723699A509}" dt="2022-02-02T15:18:45.709" v="1334" actId="1076"/>
          <ac:picMkLst>
            <pc:docMk/>
            <pc:sldMk cId="859832998" sldId="530"/>
            <ac:picMk id="6" creationId="{5562F3F2-778D-4C3F-9D5E-103D8129DC24}"/>
          </ac:picMkLst>
        </pc:picChg>
      </pc:sldChg>
      <pc:sldChg chg="delCm">
        <pc:chgData name="Zegers Helene" userId="940cc704-a3bb-4f59-8926-39fb3edab9de" providerId="ADAL" clId="{B432E172-D7DC-444E-83EE-A0723699A509}" dt="2022-02-02T14:34:14.146" v="121" actId="1592"/>
        <pc:sldMkLst>
          <pc:docMk/>
          <pc:sldMk cId="2233017588" sldId="531"/>
        </pc:sldMkLst>
      </pc:sldChg>
      <pc:sldChg chg="addSp delSp modSp mod">
        <pc:chgData name="Zegers Helene" userId="940cc704-a3bb-4f59-8926-39fb3edab9de" providerId="ADAL" clId="{B432E172-D7DC-444E-83EE-A0723699A509}" dt="2022-02-02T14:59:48.534" v="803" actId="1076"/>
        <pc:sldMkLst>
          <pc:docMk/>
          <pc:sldMk cId="2987243198" sldId="533"/>
        </pc:sldMkLst>
        <pc:spChg chg="mod">
          <ac:chgData name="Zegers Helene" userId="940cc704-a3bb-4f59-8926-39fb3edab9de" providerId="ADAL" clId="{B432E172-D7DC-444E-83EE-A0723699A509}" dt="2022-02-02T14:45:17.136" v="306" actId="207"/>
          <ac:spMkLst>
            <pc:docMk/>
            <pc:sldMk cId="2987243198" sldId="533"/>
            <ac:spMk id="3" creationId="{0E861FCE-A796-4828-AA7B-962869C1BCF5}"/>
          </ac:spMkLst>
        </pc:spChg>
        <pc:picChg chg="add del mod">
          <ac:chgData name="Zegers Helene" userId="940cc704-a3bb-4f59-8926-39fb3edab9de" providerId="ADAL" clId="{B432E172-D7DC-444E-83EE-A0723699A509}" dt="2022-02-02T14:59:42.766" v="802" actId="478"/>
          <ac:picMkLst>
            <pc:docMk/>
            <pc:sldMk cId="2987243198" sldId="533"/>
            <ac:picMk id="4" creationId="{6EAFD9A3-A515-4C59-B083-43CF59F81C5E}"/>
          </ac:picMkLst>
        </pc:picChg>
        <pc:picChg chg="add mod">
          <ac:chgData name="Zegers Helene" userId="940cc704-a3bb-4f59-8926-39fb3edab9de" providerId="ADAL" clId="{B432E172-D7DC-444E-83EE-A0723699A509}" dt="2022-02-02T14:59:48.534" v="803" actId="1076"/>
          <ac:picMkLst>
            <pc:docMk/>
            <pc:sldMk cId="2987243198" sldId="533"/>
            <ac:picMk id="8" creationId="{277870C4-7285-4DE3-9FBE-432EFA8CBCD9}"/>
          </ac:picMkLst>
        </pc:picChg>
      </pc:sldChg>
      <pc:sldChg chg="modSp mod">
        <pc:chgData name="Zegers Helene" userId="940cc704-a3bb-4f59-8926-39fb3edab9de" providerId="ADAL" clId="{B432E172-D7DC-444E-83EE-A0723699A509}" dt="2022-02-02T14:45:30.472" v="307" actId="207"/>
        <pc:sldMkLst>
          <pc:docMk/>
          <pc:sldMk cId="969936762" sldId="536"/>
        </pc:sldMkLst>
        <pc:spChg chg="mod">
          <ac:chgData name="Zegers Helene" userId="940cc704-a3bb-4f59-8926-39fb3edab9de" providerId="ADAL" clId="{B432E172-D7DC-444E-83EE-A0723699A509}" dt="2022-02-02T14:45:30.472" v="307" actId="207"/>
          <ac:spMkLst>
            <pc:docMk/>
            <pc:sldMk cId="969936762" sldId="536"/>
            <ac:spMk id="3" creationId="{0E861FCE-A796-4828-AA7B-962869C1BCF5}"/>
          </ac:spMkLst>
        </pc:spChg>
      </pc:sldChg>
      <pc:sldChg chg="delCm">
        <pc:chgData name="Zegers Helene" userId="940cc704-a3bb-4f59-8926-39fb3edab9de" providerId="ADAL" clId="{B432E172-D7DC-444E-83EE-A0723699A509}" dt="2022-02-02T14:32:17.015" v="118" actId="1592"/>
        <pc:sldMkLst>
          <pc:docMk/>
          <pc:sldMk cId="362388607" sldId="538"/>
        </pc:sldMkLst>
      </pc:sldChg>
      <pc:sldChg chg="delCm">
        <pc:chgData name="Zegers Helene" userId="940cc704-a3bb-4f59-8926-39fb3edab9de" providerId="ADAL" clId="{B432E172-D7DC-444E-83EE-A0723699A509}" dt="2022-02-02T14:33:08.423" v="119" actId="1592"/>
        <pc:sldMkLst>
          <pc:docMk/>
          <pc:sldMk cId="657444831" sldId="539"/>
        </pc:sldMkLst>
      </pc:sldChg>
      <pc:sldChg chg="delCm">
        <pc:chgData name="Zegers Helene" userId="940cc704-a3bb-4f59-8926-39fb3edab9de" providerId="ADAL" clId="{B432E172-D7DC-444E-83EE-A0723699A509}" dt="2022-02-02T14:33:27.434" v="120" actId="1592"/>
        <pc:sldMkLst>
          <pc:docMk/>
          <pc:sldMk cId="3077371145" sldId="540"/>
        </pc:sldMkLst>
      </pc:sldChg>
      <pc:sldChg chg="delCm">
        <pc:chgData name="Zegers Helene" userId="940cc704-a3bb-4f59-8926-39fb3edab9de" providerId="ADAL" clId="{B432E172-D7DC-444E-83EE-A0723699A509}" dt="2022-02-02T14:35:59.358" v="127" actId="1592"/>
        <pc:sldMkLst>
          <pc:docMk/>
          <pc:sldMk cId="1337997065" sldId="546"/>
        </pc:sldMkLst>
      </pc:sldChg>
      <pc:sldChg chg="modSp mod">
        <pc:chgData name="Zegers Helene" userId="940cc704-a3bb-4f59-8926-39fb3edab9de" providerId="ADAL" clId="{B432E172-D7DC-444E-83EE-A0723699A509}" dt="2022-02-02T14:46:07.367" v="310" actId="207"/>
        <pc:sldMkLst>
          <pc:docMk/>
          <pc:sldMk cId="996194037" sldId="564"/>
        </pc:sldMkLst>
        <pc:spChg chg="mod">
          <ac:chgData name="Zegers Helene" userId="940cc704-a3bb-4f59-8926-39fb3edab9de" providerId="ADAL" clId="{B432E172-D7DC-444E-83EE-A0723699A509}" dt="2022-02-02T14:46:07.367" v="310" actId="207"/>
          <ac:spMkLst>
            <pc:docMk/>
            <pc:sldMk cId="996194037" sldId="564"/>
            <ac:spMk id="4" creationId="{8F9B0B42-834E-4309-B2EB-BF39D8994965}"/>
          </ac:spMkLst>
        </pc:spChg>
      </pc:sldChg>
      <pc:sldChg chg="modSp mod">
        <pc:chgData name="Zegers Helene" userId="940cc704-a3bb-4f59-8926-39fb3edab9de" providerId="ADAL" clId="{B432E172-D7DC-444E-83EE-A0723699A509}" dt="2022-02-02T14:47:44.674" v="403" actId="207"/>
        <pc:sldMkLst>
          <pc:docMk/>
          <pc:sldMk cId="4204450193" sldId="576"/>
        </pc:sldMkLst>
        <pc:spChg chg="mod">
          <ac:chgData name="Zegers Helene" userId="940cc704-a3bb-4f59-8926-39fb3edab9de" providerId="ADAL" clId="{B432E172-D7DC-444E-83EE-A0723699A509}" dt="2022-02-02T14:47:44.674" v="403" actId="207"/>
          <ac:spMkLst>
            <pc:docMk/>
            <pc:sldMk cId="4204450193" sldId="576"/>
            <ac:spMk id="4" creationId="{8F9B0B42-834E-4309-B2EB-BF39D8994965}"/>
          </ac:spMkLst>
        </pc:spChg>
      </pc:sldChg>
      <pc:sldChg chg="modSp mod">
        <pc:chgData name="Zegers Helene" userId="940cc704-a3bb-4f59-8926-39fb3edab9de" providerId="ADAL" clId="{B432E172-D7DC-444E-83EE-A0723699A509}" dt="2022-02-02T14:47:36.955" v="402" actId="6549"/>
        <pc:sldMkLst>
          <pc:docMk/>
          <pc:sldMk cId="1131911746" sldId="577"/>
        </pc:sldMkLst>
        <pc:spChg chg="mod">
          <ac:chgData name="Zegers Helene" userId="940cc704-a3bb-4f59-8926-39fb3edab9de" providerId="ADAL" clId="{B432E172-D7DC-444E-83EE-A0723699A509}" dt="2022-02-02T14:47:36.955" v="402" actId="6549"/>
          <ac:spMkLst>
            <pc:docMk/>
            <pc:sldMk cId="1131911746" sldId="577"/>
            <ac:spMk id="4" creationId="{8F9B0B42-834E-4309-B2EB-BF39D8994965}"/>
          </ac:spMkLst>
        </pc:spChg>
      </pc:sldChg>
      <pc:sldChg chg="modSp mod delCm">
        <pc:chgData name="Zegers Helene" userId="940cc704-a3bb-4f59-8926-39fb3edab9de" providerId="ADAL" clId="{B432E172-D7DC-444E-83EE-A0723699A509}" dt="2022-02-02T14:54:56.324" v="673" actId="113"/>
        <pc:sldMkLst>
          <pc:docMk/>
          <pc:sldMk cId="2787783745" sldId="584"/>
        </pc:sldMkLst>
        <pc:spChg chg="mod">
          <ac:chgData name="Zegers Helene" userId="940cc704-a3bb-4f59-8926-39fb3edab9de" providerId="ADAL" clId="{B432E172-D7DC-444E-83EE-A0723699A509}" dt="2022-02-02T14:50:11.836" v="436" actId="20577"/>
          <ac:spMkLst>
            <pc:docMk/>
            <pc:sldMk cId="2787783745" sldId="584"/>
            <ac:spMk id="2" creationId="{28D0DBD2-680F-4A6A-AE98-35188454322D}"/>
          </ac:spMkLst>
        </pc:spChg>
        <pc:spChg chg="mod">
          <ac:chgData name="Zegers Helene" userId="940cc704-a3bb-4f59-8926-39fb3edab9de" providerId="ADAL" clId="{B432E172-D7DC-444E-83EE-A0723699A509}" dt="2022-02-02T14:54:56.324" v="673" actId="113"/>
          <ac:spMkLst>
            <pc:docMk/>
            <pc:sldMk cId="2787783745" sldId="584"/>
            <ac:spMk id="3" creationId="{0E861FCE-A796-4828-AA7B-962869C1BCF5}"/>
          </ac:spMkLst>
        </pc:spChg>
      </pc:sldChg>
      <pc:sldChg chg="modSp mod">
        <pc:chgData name="Zegers Helene" userId="940cc704-a3bb-4f59-8926-39fb3edab9de" providerId="ADAL" clId="{B432E172-D7DC-444E-83EE-A0723699A509}" dt="2022-02-02T14:56:55.123" v="729" actId="20577"/>
        <pc:sldMkLst>
          <pc:docMk/>
          <pc:sldMk cId="1420493781" sldId="585"/>
        </pc:sldMkLst>
        <pc:spChg chg="mod">
          <ac:chgData name="Zegers Helene" userId="940cc704-a3bb-4f59-8926-39fb3edab9de" providerId="ADAL" clId="{B432E172-D7DC-444E-83EE-A0723699A509}" dt="2022-02-02T14:50:14.412" v="438" actId="20577"/>
          <ac:spMkLst>
            <pc:docMk/>
            <pc:sldMk cId="1420493781" sldId="585"/>
            <ac:spMk id="2" creationId="{28D0DBD2-680F-4A6A-AE98-35188454322D}"/>
          </ac:spMkLst>
        </pc:spChg>
        <pc:spChg chg="mod">
          <ac:chgData name="Zegers Helene" userId="940cc704-a3bb-4f59-8926-39fb3edab9de" providerId="ADAL" clId="{B432E172-D7DC-444E-83EE-A0723699A509}" dt="2022-02-02T14:56:55.123" v="729" actId="20577"/>
          <ac:spMkLst>
            <pc:docMk/>
            <pc:sldMk cId="1420493781" sldId="585"/>
            <ac:spMk id="3" creationId="{0E861FCE-A796-4828-AA7B-962869C1BCF5}"/>
          </ac:spMkLst>
        </pc:spChg>
      </pc:sldChg>
      <pc:sldChg chg="modSp mod">
        <pc:chgData name="Zegers Helene" userId="940cc704-a3bb-4f59-8926-39fb3edab9de" providerId="ADAL" clId="{B432E172-D7DC-444E-83EE-A0723699A509}" dt="2022-02-02T15:00:09.834" v="804" actId="207"/>
        <pc:sldMkLst>
          <pc:docMk/>
          <pc:sldMk cId="94338587" sldId="593"/>
        </pc:sldMkLst>
        <pc:spChg chg="mod">
          <ac:chgData name="Zegers Helene" userId="940cc704-a3bb-4f59-8926-39fb3edab9de" providerId="ADAL" clId="{B432E172-D7DC-444E-83EE-A0723699A509}" dt="2022-02-02T15:00:09.834" v="804" actId="207"/>
          <ac:spMkLst>
            <pc:docMk/>
            <pc:sldMk cId="94338587" sldId="593"/>
            <ac:spMk id="6" creationId="{00000000-0000-0000-0000-000000000000}"/>
          </ac:spMkLst>
        </pc:spChg>
      </pc:sldChg>
      <pc:sldChg chg="del">
        <pc:chgData name="Zegers Helene" userId="940cc704-a3bb-4f59-8926-39fb3edab9de" providerId="ADAL" clId="{B432E172-D7DC-444E-83EE-A0723699A509}" dt="2022-02-02T15:30:41.957" v="1355" actId="47"/>
        <pc:sldMkLst>
          <pc:docMk/>
          <pc:sldMk cId="2965858283" sldId="604"/>
        </pc:sldMkLst>
      </pc:sldChg>
      <pc:sldChg chg="modSp mod">
        <pc:chgData name="Zegers Helene" userId="940cc704-a3bb-4f59-8926-39fb3edab9de" providerId="ADAL" clId="{B432E172-D7DC-444E-83EE-A0723699A509}" dt="2022-02-02T14:38:07.151" v="140" actId="20577"/>
        <pc:sldMkLst>
          <pc:docMk/>
          <pc:sldMk cId="1113458108" sldId="630"/>
        </pc:sldMkLst>
        <pc:spChg chg="mod">
          <ac:chgData name="Zegers Helene" userId="940cc704-a3bb-4f59-8926-39fb3edab9de" providerId="ADAL" clId="{B432E172-D7DC-444E-83EE-A0723699A509}" dt="2022-02-02T14:38:07.151" v="140" actId="20577"/>
          <ac:spMkLst>
            <pc:docMk/>
            <pc:sldMk cId="1113458108" sldId="630"/>
            <ac:spMk id="3" creationId="{0E861FCE-A796-4828-AA7B-962869C1BCF5}"/>
          </ac:spMkLst>
        </pc:spChg>
      </pc:sldChg>
      <pc:sldChg chg="modSp mod">
        <pc:chgData name="Zegers Helene" userId="940cc704-a3bb-4f59-8926-39fb3edab9de" providerId="ADAL" clId="{B432E172-D7DC-444E-83EE-A0723699A509}" dt="2022-02-02T14:48:08.619" v="409" actId="20577"/>
        <pc:sldMkLst>
          <pc:docMk/>
          <pc:sldMk cId="464476133" sldId="633"/>
        </pc:sldMkLst>
        <pc:spChg chg="mod">
          <ac:chgData name="Zegers Helene" userId="940cc704-a3bb-4f59-8926-39fb3edab9de" providerId="ADAL" clId="{B432E172-D7DC-444E-83EE-A0723699A509}" dt="2022-02-02T14:48:08.619" v="409" actId="20577"/>
          <ac:spMkLst>
            <pc:docMk/>
            <pc:sldMk cId="464476133" sldId="633"/>
            <ac:spMk id="3" creationId="{0E861FCE-A796-4828-AA7B-962869C1BCF5}"/>
          </ac:spMkLst>
        </pc:spChg>
      </pc:sldChg>
      <pc:sldChg chg="modSp mod">
        <pc:chgData name="Zegers Helene" userId="940cc704-a3bb-4f59-8926-39fb3edab9de" providerId="ADAL" clId="{B432E172-D7DC-444E-83EE-A0723699A509}" dt="2022-02-02T14:59:09.540" v="800" actId="207"/>
        <pc:sldMkLst>
          <pc:docMk/>
          <pc:sldMk cId="1654444623" sldId="635"/>
        </pc:sldMkLst>
        <pc:spChg chg="mod">
          <ac:chgData name="Zegers Helene" userId="940cc704-a3bb-4f59-8926-39fb3edab9de" providerId="ADAL" clId="{B432E172-D7DC-444E-83EE-A0723699A509}" dt="2022-02-02T14:59:09.540" v="800" actId="207"/>
          <ac:spMkLst>
            <pc:docMk/>
            <pc:sldMk cId="1654444623" sldId="635"/>
            <ac:spMk id="8" creationId="{00000000-0000-0000-0000-000000000000}"/>
          </ac:spMkLst>
        </pc:spChg>
      </pc:sldChg>
      <pc:sldChg chg="del">
        <pc:chgData name="Zegers Helene" userId="940cc704-a3bb-4f59-8926-39fb3edab9de" providerId="ADAL" clId="{B432E172-D7DC-444E-83EE-A0723699A509}" dt="2022-02-02T15:30:41.957" v="1355" actId="47"/>
        <pc:sldMkLst>
          <pc:docMk/>
          <pc:sldMk cId="2902989651" sldId="638"/>
        </pc:sldMkLst>
      </pc:sldChg>
      <pc:sldChg chg="del">
        <pc:chgData name="Zegers Helene" userId="940cc704-a3bb-4f59-8926-39fb3edab9de" providerId="ADAL" clId="{B432E172-D7DC-444E-83EE-A0723699A509}" dt="2022-02-02T15:30:41.957" v="1355" actId="47"/>
        <pc:sldMkLst>
          <pc:docMk/>
          <pc:sldMk cId="1869769156" sldId="642"/>
        </pc:sldMkLst>
      </pc:sldChg>
      <pc:sldChg chg="del">
        <pc:chgData name="Zegers Helene" userId="940cc704-a3bb-4f59-8926-39fb3edab9de" providerId="ADAL" clId="{B432E172-D7DC-444E-83EE-A0723699A509}" dt="2022-02-02T15:30:41.957" v="1355" actId="47"/>
        <pc:sldMkLst>
          <pc:docMk/>
          <pc:sldMk cId="1626995160" sldId="643"/>
        </pc:sldMkLst>
      </pc:sldChg>
      <pc:sldChg chg="del">
        <pc:chgData name="Zegers Helene" userId="940cc704-a3bb-4f59-8926-39fb3edab9de" providerId="ADAL" clId="{B432E172-D7DC-444E-83EE-A0723699A509}" dt="2022-02-02T15:30:41.957" v="1355" actId="47"/>
        <pc:sldMkLst>
          <pc:docMk/>
          <pc:sldMk cId="1190855543" sldId="644"/>
        </pc:sldMkLst>
      </pc:sldChg>
      <pc:sldChg chg="delCm">
        <pc:chgData name="Zegers Helene" userId="940cc704-a3bb-4f59-8926-39fb3edab9de" providerId="ADAL" clId="{B432E172-D7DC-444E-83EE-A0723699A509}" dt="2022-02-02T15:30:57.950" v="1357" actId="1592"/>
        <pc:sldMkLst>
          <pc:docMk/>
          <pc:sldMk cId="514586710" sldId="651"/>
        </pc:sldMkLst>
      </pc:sldChg>
      <pc:sldChg chg="modSp mod delCm">
        <pc:chgData name="Zegers Helene" userId="940cc704-a3bb-4f59-8926-39fb3edab9de" providerId="ADAL" clId="{B432E172-D7DC-444E-83EE-A0723699A509}" dt="2022-02-02T14:45:47.094" v="308" actId="207"/>
        <pc:sldMkLst>
          <pc:docMk/>
          <pc:sldMk cId="2499166244" sldId="653"/>
        </pc:sldMkLst>
        <pc:spChg chg="mod">
          <ac:chgData name="Zegers Helene" userId="940cc704-a3bb-4f59-8926-39fb3edab9de" providerId="ADAL" clId="{B432E172-D7DC-444E-83EE-A0723699A509}" dt="2022-02-02T14:45:47.094" v="308" actId="207"/>
          <ac:spMkLst>
            <pc:docMk/>
            <pc:sldMk cId="2499166244" sldId="653"/>
            <ac:spMk id="3" creationId="{0E861FCE-A796-4828-AA7B-962869C1BCF5}"/>
          </ac:spMkLst>
        </pc:spChg>
      </pc:sldChg>
      <pc:sldChg chg="modSp mod delCm">
        <pc:chgData name="Zegers Helene" userId="940cc704-a3bb-4f59-8926-39fb3edab9de" providerId="ADAL" clId="{B432E172-D7DC-444E-83EE-A0723699A509}" dt="2022-02-02T14:45:50.327" v="309" actId="207"/>
        <pc:sldMkLst>
          <pc:docMk/>
          <pc:sldMk cId="914978619" sldId="654"/>
        </pc:sldMkLst>
        <pc:spChg chg="mod">
          <ac:chgData name="Zegers Helene" userId="940cc704-a3bb-4f59-8926-39fb3edab9de" providerId="ADAL" clId="{B432E172-D7DC-444E-83EE-A0723699A509}" dt="2022-02-02T14:45:50.327" v="309" actId="207"/>
          <ac:spMkLst>
            <pc:docMk/>
            <pc:sldMk cId="914978619" sldId="654"/>
            <ac:spMk id="3" creationId="{0E861FCE-A796-4828-AA7B-962869C1BCF5}"/>
          </ac:spMkLst>
        </pc:spChg>
      </pc:sldChg>
      <pc:sldChg chg="delCm">
        <pc:chgData name="Zegers Helene" userId="940cc704-a3bb-4f59-8926-39fb3edab9de" providerId="ADAL" clId="{B432E172-D7DC-444E-83EE-A0723699A509}" dt="2022-02-02T15:31:00.772" v="1358" actId="1592"/>
        <pc:sldMkLst>
          <pc:docMk/>
          <pc:sldMk cId="1418014317" sldId="655"/>
        </pc:sldMkLst>
      </pc:sldChg>
      <pc:sldChg chg="modSp mod delCm">
        <pc:chgData name="Zegers Helene" userId="940cc704-a3bb-4f59-8926-39fb3edab9de" providerId="ADAL" clId="{B432E172-D7DC-444E-83EE-A0723699A509}" dt="2022-02-02T14:35:07.309" v="124" actId="20577"/>
        <pc:sldMkLst>
          <pc:docMk/>
          <pc:sldMk cId="2967840970" sldId="658"/>
        </pc:sldMkLst>
        <pc:spChg chg="mod">
          <ac:chgData name="Zegers Helene" userId="940cc704-a3bb-4f59-8926-39fb3edab9de" providerId="ADAL" clId="{B432E172-D7DC-444E-83EE-A0723699A509}" dt="2022-02-02T14:35:07.309" v="124" actId="20577"/>
          <ac:spMkLst>
            <pc:docMk/>
            <pc:sldMk cId="2967840970" sldId="658"/>
            <ac:spMk id="3" creationId="{0E861FCE-A796-4828-AA7B-962869C1BCF5}"/>
          </ac:spMkLst>
        </pc:spChg>
      </pc:sldChg>
      <pc:sldChg chg="delCm">
        <pc:chgData name="Zegers Helene" userId="940cc704-a3bb-4f59-8926-39fb3edab9de" providerId="ADAL" clId="{B432E172-D7DC-444E-83EE-A0723699A509}" dt="2022-02-02T14:34:21.213" v="122" actId="1592"/>
        <pc:sldMkLst>
          <pc:docMk/>
          <pc:sldMk cId="2678892206" sldId="659"/>
        </pc:sldMkLst>
      </pc:sldChg>
      <pc:sldChg chg="delCm">
        <pc:chgData name="Zegers Helene" userId="940cc704-a3bb-4f59-8926-39fb3edab9de" providerId="ADAL" clId="{B432E172-D7DC-444E-83EE-A0723699A509}" dt="2022-02-02T14:35:31.483" v="125" actId="1592"/>
        <pc:sldMkLst>
          <pc:docMk/>
          <pc:sldMk cId="2722121542" sldId="662"/>
        </pc:sldMkLst>
      </pc:sldChg>
      <pc:sldChg chg="delCm">
        <pc:chgData name="Zegers Helene" userId="940cc704-a3bb-4f59-8926-39fb3edab9de" providerId="ADAL" clId="{B432E172-D7DC-444E-83EE-A0723699A509}" dt="2022-02-02T15:31:03.455" v="1359" actId="1592"/>
        <pc:sldMkLst>
          <pc:docMk/>
          <pc:sldMk cId="3341029340" sldId="665"/>
        </pc:sldMkLst>
      </pc:sldChg>
      <pc:sldChg chg="delCm">
        <pc:chgData name="Zegers Helene" userId="940cc704-a3bb-4f59-8926-39fb3edab9de" providerId="ADAL" clId="{B432E172-D7DC-444E-83EE-A0723699A509}" dt="2022-02-02T14:37:43.559" v="134" actId="1592"/>
        <pc:sldMkLst>
          <pc:docMk/>
          <pc:sldMk cId="2164946317" sldId="666"/>
        </pc:sldMkLst>
      </pc:sldChg>
      <pc:sldChg chg="modSp mod">
        <pc:chgData name="Zegers Helene" userId="940cc704-a3bb-4f59-8926-39fb3edab9de" providerId="ADAL" clId="{B432E172-D7DC-444E-83EE-A0723699A509}" dt="2022-02-02T14:46:16.459" v="311" actId="207"/>
        <pc:sldMkLst>
          <pc:docMk/>
          <pc:sldMk cId="3641304373" sldId="667"/>
        </pc:sldMkLst>
        <pc:spChg chg="mod">
          <ac:chgData name="Zegers Helene" userId="940cc704-a3bb-4f59-8926-39fb3edab9de" providerId="ADAL" clId="{B432E172-D7DC-444E-83EE-A0723699A509}" dt="2022-02-02T14:46:16.459" v="311" actId="207"/>
          <ac:spMkLst>
            <pc:docMk/>
            <pc:sldMk cId="3641304373" sldId="667"/>
            <ac:spMk id="4" creationId="{8F9B0B42-834E-4309-B2EB-BF39D8994965}"/>
          </ac:spMkLst>
        </pc:spChg>
      </pc:sldChg>
      <pc:sldChg chg="modSp mod">
        <pc:chgData name="Zegers Helene" userId="940cc704-a3bb-4f59-8926-39fb3edab9de" providerId="ADAL" clId="{B432E172-D7DC-444E-83EE-A0723699A509}" dt="2022-02-02T15:01:24.557" v="812" actId="20577"/>
        <pc:sldMkLst>
          <pc:docMk/>
          <pc:sldMk cId="3824211415" sldId="669"/>
        </pc:sldMkLst>
        <pc:spChg chg="mod">
          <ac:chgData name="Zegers Helene" userId="940cc704-a3bb-4f59-8926-39fb3edab9de" providerId="ADAL" clId="{B432E172-D7DC-444E-83EE-A0723699A509}" dt="2022-02-02T15:01:24.557" v="812" actId="20577"/>
          <ac:spMkLst>
            <pc:docMk/>
            <pc:sldMk cId="3824211415" sldId="669"/>
            <ac:spMk id="5" creationId="{8C63E92B-EC50-48AA-B8EB-2827E252D9C9}"/>
          </ac:spMkLst>
        </pc:spChg>
        <pc:spChg chg="mod">
          <ac:chgData name="Zegers Helene" userId="940cc704-a3bb-4f59-8926-39fb3edab9de" providerId="ADAL" clId="{B432E172-D7DC-444E-83EE-A0723699A509}" dt="2022-02-02T15:00:59.190" v="805" actId="207"/>
          <ac:spMkLst>
            <pc:docMk/>
            <pc:sldMk cId="3824211415" sldId="669"/>
            <ac:spMk id="6" creationId="{00000000-0000-0000-0000-000000000000}"/>
          </ac:spMkLst>
        </pc:spChg>
      </pc:sldChg>
      <pc:sldChg chg="delCm">
        <pc:chgData name="Zegers Helene" userId="940cc704-a3bb-4f59-8926-39fb3edab9de" providerId="ADAL" clId="{B432E172-D7DC-444E-83EE-A0723699A509}" dt="2022-02-02T14:57:28.002" v="731" actId="1592"/>
        <pc:sldMkLst>
          <pc:docMk/>
          <pc:sldMk cId="2227323665" sldId="670"/>
        </pc:sldMkLst>
      </pc:sldChg>
      <pc:sldChg chg="delCm">
        <pc:chgData name="Zegers Helene" userId="940cc704-a3bb-4f59-8926-39fb3edab9de" providerId="ADAL" clId="{B432E172-D7DC-444E-83EE-A0723699A509}" dt="2022-02-02T14:57:16.185" v="730" actId="1592"/>
        <pc:sldMkLst>
          <pc:docMk/>
          <pc:sldMk cId="496498379" sldId="671"/>
        </pc:sldMkLst>
      </pc:sldChg>
      <pc:sldChg chg="delCm">
        <pc:chgData name="Zegers Helene" userId="940cc704-a3bb-4f59-8926-39fb3edab9de" providerId="ADAL" clId="{B432E172-D7DC-444E-83EE-A0723699A509}" dt="2022-02-02T14:49:42.574" v="434" actId="1592"/>
        <pc:sldMkLst>
          <pc:docMk/>
          <pc:sldMk cId="2330993794" sldId="672"/>
        </pc:sldMkLst>
      </pc:sldChg>
      <pc:sldChg chg="delCm">
        <pc:chgData name="Zegers Helene" userId="940cc704-a3bb-4f59-8926-39fb3edab9de" providerId="ADAL" clId="{B432E172-D7DC-444E-83EE-A0723699A509}" dt="2022-02-02T14:48:30.130" v="410" actId="1592"/>
        <pc:sldMkLst>
          <pc:docMk/>
          <pc:sldMk cId="1227457733" sldId="673"/>
        </pc:sldMkLst>
      </pc:sldChg>
      <pc:sldChg chg="modSp add mod">
        <pc:chgData name="Zegers Helene" userId="940cc704-a3bb-4f59-8926-39fb3edab9de" providerId="ADAL" clId="{B432E172-D7DC-444E-83EE-A0723699A509}" dt="2022-02-02T15:11:07.516" v="959" actId="20577"/>
        <pc:sldMkLst>
          <pc:docMk/>
          <pc:sldMk cId="2706032228" sldId="674"/>
        </pc:sldMkLst>
        <pc:spChg chg="mod">
          <ac:chgData name="Zegers Helene" userId="940cc704-a3bb-4f59-8926-39fb3edab9de" providerId="ADAL" clId="{B432E172-D7DC-444E-83EE-A0723699A509}" dt="2022-02-02T15:11:07.516" v="959" actId="20577"/>
          <ac:spMkLst>
            <pc:docMk/>
            <pc:sldMk cId="2706032228" sldId="674"/>
            <ac:spMk id="3" creationId="{0E861FCE-A796-4828-AA7B-962869C1BCF5}"/>
          </ac:spMkLst>
        </pc:spChg>
      </pc:sldChg>
    </pc:docChg>
  </pc:docChgLst>
  <pc:docChgLst>
    <pc:chgData name="Van Der Linden Elke" userId="0fc987b5-c91c-46ff-80bf-fddd2e1bfa1d" providerId="ADAL" clId="{9AE9B9BA-3793-4047-8531-C1E609A3B9EF}"/>
    <pc:docChg chg="undo custSel addSld delSld modSld">
      <pc:chgData name="Van Der Linden Elke" userId="0fc987b5-c91c-46ff-80bf-fddd2e1bfa1d" providerId="ADAL" clId="{9AE9B9BA-3793-4047-8531-C1E609A3B9EF}" dt="2022-01-20T18:26:04.447" v="2627"/>
      <pc:docMkLst>
        <pc:docMk/>
      </pc:docMkLst>
      <pc:sldChg chg="addCm modCm">
        <pc:chgData name="Van Der Linden Elke" userId="0fc987b5-c91c-46ff-80bf-fddd2e1bfa1d" providerId="ADAL" clId="{9AE9B9BA-3793-4047-8531-C1E609A3B9EF}" dt="2022-01-20T18:26:04.447" v="2627"/>
        <pc:sldMkLst>
          <pc:docMk/>
          <pc:sldMk cId="4131280385" sldId="266"/>
        </pc:sldMkLst>
      </pc:sldChg>
      <pc:sldChg chg="mod modShow">
        <pc:chgData name="Van Der Linden Elke" userId="0fc987b5-c91c-46ff-80bf-fddd2e1bfa1d" providerId="ADAL" clId="{9AE9B9BA-3793-4047-8531-C1E609A3B9EF}" dt="2022-01-20T17:07:59.429" v="2573" actId="729"/>
        <pc:sldMkLst>
          <pc:docMk/>
          <pc:sldMk cId="3473048551" sldId="398"/>
        </pc:sldMkLst>
      </pc:sldChg>
      <pc:sldChg chg="modSp mod">
        <pc:chgData name="Van Der Linden Elke" userId="0fc987b5-c91c-46ff-80bf-fddd2e1bfa1d" providerId="ADAL" clId="{9AE9B9BA-3793-4047-8531-C1E609A3B9EF}" dt="2022-01-20T16:50:08.529" v="1821" actId="20577"/>
        <pc:sldMkLst>
          <pc:docMk/>
          <pc:sldMk cId="2209518373" sldId="454"/>
        </pc:sldMkLst>
        <pc:spChg chg="mod">
          <ac:chgData name="Van Der Linden Elke" userId="0fc987b5-c91c-46ff-80bf-fddd2e1bfa1d" providerId="ADAL" clId="{9AE9B9BA-3793-4047-8531-C1E609A3B9EF}" dt="2022-01-20T16:50:08.529" v="1821" actId="20577"/>
          <ac:spMkLst>
            <pc:docMk/>
            <pc:sldMk cId="2209518373" sldId="454"/>
            <ac:spMk id="6" creationId="{00000000-0000-0000-0000-000000000000}"/>
          </ac:spMkLst>
        </pc:spChg>
      </pc:sldChg>
      <pc:sldChg chg="modSp mod">
        <pc:chgData name="Van Der Linden Elke" userId="0fc987b5-c91c-46ff-80bf-fddd2e1bfa1d" providerId="ADAL" clId="{9AE9B9BA-3793-4047-8531-C1E609A3B9EF}" dt="2022-01-20T16:39:56.450" v="1666" actId="1076"/>
        <pc:sldMkLst>
          <pc:docMk/>
          <pc:sldMk cId="602502326" sldId="523"/>
        </pc:sldMkLst>
        <pc:spChg chg="mod">
          <ac:chgData name="Van Der Linden Elke" userId="0fc987b5-c91c-46ff-80bf-fddd2e1bfa1d" providerId="ADAL" clId="{9AE9B9BA-3793-4047-8531-C1E609A3B9EF}" dt="2022-01-20T16:39:43.714" v="1665" actId="207"/>
          <ac:spMkLst>
            <pc:docMk/>
            <pc:sldMk cId="602502326" sldId="523"/>
            <ac:spMk id="3" creationId="{0E861FCE-A796-4828-AA7B-962869C1BCF5}"/>
          </ac:spMkLst>
        </pc:spChg>
        <pc:picChg chg="mod">
          <ac:chgData name="Van Der Linden Elke" userId="0fc987b5-c91c-46ff-80bf-fddd2e1bfa1d" providerId="ADAL" clId="{9AE9B9BA-3793-4047-8531-C1E609A3B9EF}" dt="2022-01-20T16:39:56.450" v="1666" actId="1076"/>
          <ac:picMkLst>
            <pc:docMk/>
            <pc:sldMk cId="602502326" sldId="523"/>
            <ac:picMk id="6" creationId="{9EBEE877-6B96-4000-8E37-5AAA3B1F4F7B}"/>
          </ac:picMkLst>
        </pc:picChg>
      </pc:sldChg>
      <pc:sldChg chg="mod modShow addCm modCm">
        <pc:chgData name="Van Der Linden Elke" userId="0fc987b5-c91c-46ff-80bf-fddd2e1bfa1d" providerId="ADAL" clId="{9AE9B9BA-3793-4047-8531-C1E609A3B9EF}" dt="2022-01-20T17:07:59.429" v="2573" actId="729"/>
        <pc:sldMkLst>
          <pc:docMk/>
          <pc:sldMk cId="3506875341" sldId="527"/>
        </pc:sldMkLst>
      </pc:sldChg>
      <pc:sldChg chg="mod modShow">
        <pc:chgData name="Van Der Linden Elke" userId="0fc987b5-c91c-46ff-80bf-fddd2e1bfa1d" providerId="ADAL" clId="{9AE9B9BA-3793-4047-8531-C1E609A3B9EF}" dt="2022-01-20T17:07:59.429" v="2573" actId="729"/>
        <pc:sldMkLst>
          <pc:docMk/>
          <pc:sldMk cId="3269638051" sldId="528"/>
        </pc:sldMkLst>
      </pc:sldChg>
      <pc:sldChg chg="mod modShow">
        <pc:chgData name="Van Der Linden Elke" userId="0fc987b5-c91c-46ff-80bf-fddd2e1bfa1d" providerId="ADAL" clId="{9AE9B9BA-3793-4047-8531-C1E609A3B9EF}" dt="2022-01-20T17:07:59.429" v="2573" actId="729"/>
        <pc:sldMkLst>
          <pc:docMk/>
          <pc:sldMk cId="3245713828" sldId="529"/>
        </pc:sldMkLst>
      </pc:sldChg>
      <pc:sldChg chg="modSp mod">
        <pc:chgData name="Van Der Linden Elke" userId="0fc987b5-c91c-46ff-80bf-fddd2e1bfa1d" providerId="ADAL" clId="{9AE9B9BA-3793-4047-8531-C1E609A3B9EF}" dt="2022-01-20T16:49:26.975" v="1782" actId="207"/>
        <pc:sldMkLst>
          <pc:docMk/>
          <pc:sldMk cId="859832998" sldId="530"/>
        </pc:sldMkLst>
        <pc:spChg chg="mod">
          <ac:chgData name="Van Der Linden Elke" userId="0fc987b5-c91c-46ff-80bf-fddd2e1bfa1d" providerId="ADAL" clId="{9AE9B9BA-3793-4047-8531-C1E609A3B9EF}" dt="2022-01-20T16:49:26.975" v="1782" actId="207"/>
          <ac:spMkLst>
            <pc:docMk/>
            <pc:sldMk cId="859832998" sldId="530"/>
            <ac:spMk id="5" creationId="{635C4E95-2C31-4BE0-91E1-78144832AF45}"/>
          </ac:spMkLst>
        </pc:spChg>
      </pc:sldChg>
      <pc:sldChg chg="modSp mod">
        <pc:chgData name="Van Der Linden Elke" userId="0fc987b5-c91c-46ff-80bf-fddd2e1bfa1d" providerId="ADAL" clId="{9AE9B9BA-3793-4047-8531-C1E609A3B9EF}" dt="2022-01-20T16:03:34.580" v="583" actId="207"/>
        <pc:sldMkLst>
          <pc:docMk/>
          <pc:sldMk cId="2987243198" sldId="533"/>
        </pc:sldMkLst>
        <pc:spChg chg="mod">
          <ac:chgData name="Van Der Linden Elke" userId="0fc987b5-c91c-46ff-80bf-fddd2e1bfa1d" providerId="ADAL" clId="{9AE9B9BA-3793-4047-8531-C1E609A3B9EF}" dt="2022-01-20T16:03:34.580" v="583" actId="207"/>
          <ac:spMkLst>
            <pc:docMk/>
            <pc:sldMk cId="2987243198" sldId="533"/>
            <ac:spMk id="3" creationId="{0E861FCE-A796-4828-AA7B-962869C1BCF5}"/>
          </ac:spMkLst>
        </pc:spChg>
      </pc:sldChg>
      <pc:sldChg chg="modSp mod">
        <pc:chgData name="Van Der Linden Elke" userId="0fc987b5-c91c-46ff-80bf-fddd2e1bfa1d" providerId="ADAL" clId="{9AE9B9BA-3793-4047-8531-C1E609A3B9EF}" dt="2022-01-20T15:50:41.911" v="471" actId="6549"/>
        <pc:sldMkLst>
          <pc:docMk/>
          <pc:sldMk cId="969936762" sldId="536"/>
        </pc:sldMkLst>
        <pc:spChg chg="mod">
          <ac:chgData name="Van Der Linden Elke" userId="0fc987b5-c91c-46ff-80bf-fddd2e1bfa1d" providerId="ADAL" clId="{9AE9B9BA-3793-4047-8531-C1E609A3B9EF}" dt="2022-01-20T15:50:41.911" v="471" actId="6549"/>
          <ac:spMkLst>
            <pc:docMk/>
            <pc:sldMk cId="969936762" sldId="536"/>
            <ac:spMk id="3" creationId="{0E861FCE-A796-4828-AA7B-962869C1BCF5}"/>
          </ac:spMkLst>
        </pc:spChg>
      </pc:sldChg>
      <pc:sldChg chg="addCm modCm">
        <pc:chgData name="Van Der Linden Elke" userId="0fc987b5-c91c-46ff-80bf-fddd2e1bfa1d" providerId="ADAL" clId="{9AE9B9BA-3793-4047-8531-C1E609A3B9EF}" dt="2022-01-20T15:47:07.870" v="418"/>
        <pc:sldMkLst>
          <pc:docMk/>
          <pc:sldMk cId="3077371145" sldId="540"/>
        </pc:sldMkLst>
      </pc:sldChg>
      <pc:sldChg chg="addCm modCm">
        <pc:chgData name="Van Der Linden Elke" userId="0fc987b5-c91c-46ff-80bf-fddd2e1bfa1d" providerId="ADAL" clId="{9AE9B9BA-3793-4047-8531-C1E609A3B9EF}" dt="2022-01-20T15:51:31.331" v="473"/>
        <pc:sldMkLst>
          <pc:docMk/>
          <pc:sldMk cId="1337997065" sldId="546"/>
        </pc:sldMkLst>
      </pc:sldChg>
      <pc:sldChg chg="modSp mod">
        <pc:chgData name="Van Der Linden Elke" userId="0fc987b5-c91c-46ff-80bf-fddd2e1bfa1d" providerId="ADAL" clId="{9AE9B9BA-3793-4047-8531-C1E609A3B9EF}" dt="2022-01-20T15:52:55.463" v="512" actId="20577"/>
        <pc:sldMkLst>
          <pc:docMk/>
          <pc:sldMk cId="3800603795" sldId="547"/>
        </pc:sldMkLst>
        <pc:spChg chg="mod">
          <ac:chgData name="Van Der Linden Elke" userId="0fc987b5-c91c-46ff-80bf-fddd2e1bfa1d" providerId="ADAL" clId="{9AE9B9BA-3793-4047-8531-C1E609A3B9EF}" dt="2022-01-20T15:52:55.463" v="512" actId="20577"/>
          <ac:spMkLst>
            <pc:docMk/>
            <pc:sldMk cId="3800603795" sldId="547"/>
            <ac:spMk id="3" creationId="{0E861FCE-A796-4828-AA7B-962869C1BCF5}"/>
          </ac:spMkLst>
        </pc:spChg>
      </pc:sldChg>
      <pc:sldChg chg="modSp mod">
        <pc:chgData name="Van Der Linden Elke" userId="0fc987b5-c91c-46ff-80bf-fddd2e1bfa1d" providerId="ADAL" clId="{9AE9B9BA-3793-4047-8531-C1E609A3B9EF}" dt="2022-01-20T16:06:13.521" v="899" actId="6549"/>
        <pc:sldMkLst>
          <pc:docMk/>
          <pc:sldMk cId="996194037" sldId="564"/>
        </pc:sldMkLst>
        <pc:spChg chg="mod">
          <ac:chgData name="Van Der Linden Elke" userId="0fc987b5-c91c-46ff-80bf-fddd2e1bfa1d" providerId="ADAL" clId="{9AE9B9BA-3793-4047-8531-C1E609A3B9EF}" dt="2022-01-20T16:06:13.521" v="899" actId="6549"/>
          <ac:spMkLst>
            <pc:docMk/>
            <pc:sldMk cId="996194037" sldId="564"/>
            <ac:spMk id="4" creationId="{8F9B0B42-834E-4309-B2EB-BF39D8994965}"/>
          </ac:spMkLst>
        </pc:spChg>
      </pc:sldChg>
      <pc:sldChg chg="modSp mod">
        <pc:chgData name="Van Der Linden Elke" userId="0fc987b5-c91c-46ff-80bf-fddd2e1bfa1d" providerId="ADAL" clId="{9AE9B9BA-3793-4047-8531-C1E609A3B9EF}" dt="2022-01-20T16:12:20.817" v="1480" actId="207"/>
        <pc:sldMkLst>
          <pc:docMk/>
          <pc:sldMk cId="4204450193" sldId="576"/>
        </pc:sldMkLst>
        <pc:spChg chg="mod">
          <ac:chgData name="Van Der Linden Elke" userId="0fc987b5-c91c-46ff-80bf-fddd2e1bfa1d" providerId="ADAL" clId="{9AE9B9BA-3793-4047-8531-C1E609A3B9EF}" dt="2022-01-20T16:12:20.817" v="1480" actId="207"/>
          <ac:spMkLst>
            <pc:docMk/>
            <pc:sldMk cId="4204450193" sldId="576"/>
            <ac:spMk id="4" creationId="{8F9B0B42-834E-4309-B2EB-BF39D8994965}"/>
          </ac:spMkLst>
        </pc:spChg>
      </pc:sldChg>
      <pc:sldChg chg="modSp mod">
        <pc:chgData name="Van Der Linden Elke" userId="0fc987b5-c91c-46ff-80bf-fddd2e1bfa1d" providerId="ADAL" clId="{9AE9B9BA-3793-4047-8531-C1E609A3B9EF}" dt="2022-01-20T16:11:24.507" v="1394" actId="207"/>
        <pc:sldMkLst>
          <pc:docMk/>
          <pc:sldMk cId="1131911746" sldId="577"/>
        </pc:sldMkLst>
        <pc:spChg chg="mod">
          <ac:chgData name="Van Der Linden Elke" userId="0fc987b5-c91c-46ff-80bf-fddd2e1bfa1d" providerId="ADAL" clId="{9AE9B9BA-3793-4047-8531-C1E609A3B9EF}" dt="2022-01-20T16:11:24.507" v="1394" actId="207"/>
          <ac:spMkLst>
            <pc:docMk/>
            <pc:sldMk cId="1131911746" sldId="577"/>
            <ac:spMk id="4" creationId="{8F9B0B42-834E-4309-B2EB-BF39D8994965}"/>
          </ac:spMkLst>
        </pc:spChg>
      </pc:sldChg>
      <pc:sldChg chg="modSp mod">
        <pc:chgData name="Van Der Linden Elke" userId="0fc987b5-c91c-46ff-80bf-fddd2e1bfa1d" providerId="ADAL" clId="{9AE9B9BA-3793-4047-8531-C1E609A3B9EF}" dt="2022-01-20T16:40:27.071" v="1678" actId="20577"/>
        <pc:sldMkLst>
          <pc:docMk/>
          <pc:sldMk cId="547922639" sldId="579"/>
        </pc:sldMkLst>
        <pc:spChg chg="mod">
          <ac:chgData name="Van Der Linden Elke" userId="0fc987b5-c91c-46ff-80bf-fddd2e1bfa1d" providerId="ADAL" clId="{9AE9B9BA-3793-4047-8531-C1E609A3B9EF}" dt="2022-01-20T16:40:27.071" v="1678" actId="20577"/>
          <ac:spMkLst>
            <pc:docMk/>
            <pc:sldMk cId="547922639" sldId="579"/>
            <ac:spMk id="3" creationId="{0E861FCE-A796-4828-AA7B-962869C1BCF5}"/>
          </ac:spMkLst>
        </pc:spChg>
      </pc:sldChg>
      <pc:sldChg chg="modSp mod addCm modCm">
        <pc:chgData name="Van Der Linden Elke" userId="0fc987b5-c91c-46ff-80bf-fddd2e1bfa1d" providerId="ADAL" clId="{9AE9B9BA-3793-4047-8531-C1E609A3B9EF}" dt="2022-01-20T16:47:35.323" v="1684"/>
        <pc:sldMkLst>
          <pc:docMk/>
          <pc:sldMk cId="2787783745" sldId="584"/>
        </pc:sldMkLst>
        <pc:spChg chg="mod">
          <ac:chgData name="Van Der Linden Elke" userId="0fc987b5-c91c-46ff-80bf-fddd2e1bfa1d" providerId="ADAL" clId="{9AE9B9BA-3793-4047-8531-C1E609A3B9EF}" dt="2022-01-20T16:46:22.592" v="1682" actId="20577"/>
          <ac:spMkLst>
            <pc:docMk/>
            <pc:sldMk cId="2787783745" sldId="584"/>
            <ac:spMk id="3" creationId="{0E861FCE-A796-4828-AA7B-962869C1BCF5}"/>
          </ac:spMkLst>
        </pc:spChg>
      </pc:sldChg>
      <pc:sldChg chg="modSp mod">
        <pc:chgData name="Van Der Linden Elke" userId="0fc987b5-c91c-46ff-80bf-fddd2e1bfa1d" providerId="ADAL" clId="{9AE9B9BA-3793-4047-8531-C1E609A3B9EF}" dt="2022-01-20T16:52:23.935" v="1887" actId="947"/>
        <pc:sldMkLst>
          <pc:docMk/>
          <pc:sldMk cId="94338587" sldId="593"/>
        </pc:sldMkLst>
        <pc:spChg chg="mod">
          <ac:chgData name="Van Der Linden Elke" userId="0fc987b5-c91c-46ff-80bf-fddd2e1bfa1d" providerId="ADAL" clId="{9AE9B9BA-3793-4047-8531-C1E609A3B9EF}" dt="2022-01-20T16:52:23.935" v="1887" actId="947"/>
          <ac:spMkLst>
            <pc:docMk/>
            <pc:sldMk cId="94338587" sldId="593"/>
            <ac:spMk id="6" creationId="{00000000-0000-0000-0000-000000000000}"/>
          </ac:spMkLst>
        </pc:spChg>
      </pc:sldChg>
      <pc:sldChg chg="mod modShow">
        <pc:chgData name="Van Der Linden Elke" userId="0fc987b5-c91c-46ff-80bf-fddd2e1bfa1d" providerId="ADAL" clId="{9AE9B9BA-3793-4047-8531-C1E609A3B9EF}" dt="2022-01-20T17:07:59.429" v="2573" actId="729"/>
        <pc:sldMkLst>
          <pc:docMk/>
          <pc:sldMk cId="2965858283" sldId="604"/>
        </pc:sldMkLst>
      </pc:sldChg>
      <pc:sldChg chg="addSp modSp mod">
        <pc:chgData name="Van Der Linden Elke" userId="0fc987b5-c91c-46ff-80bf-fddd2e1bfa1d" providerId="ADAL" clId="{9AE9B9BA-3793-4047-8531-C1E609A3B9EF}" dt="2022-01-20T16:56:43.465" v="2305" actId="6549"/>
        <pc:sldMkLst>
          <pc:docMk/>
          <pc:sldMk cId="4160730531" sldId="606"/>
        </pc:sldMkLst>
        <pc:spChg chg="add mod">
          <ac:chgData name="Van Der Linden Elke" userId="0fc987b5-c91c-46ff-80bf-fddd2e1bfa1d" providerId="ADAL" clId="{9AE9B9BA-3793-4047-8531-C1E609A3B9EF}" dt="2022-01-20T16:56:43.465" v="2305" actId="6549"/>
          <ac:spMkLst>
            <pc:docMk/>
            <pc:sldMk cId="4160730531" sldId="606"/>
            <ac:spMk id="5" creationId="{70010608-77B9-48A1-ACF8-0BA8213A57EE}"/>
          </ac:spMkLst>
        </pc:spChg>
        <pc:picChg chg="add mod">
          <ac:chgData name="Van Der Linden Elke" userId="0fc987b5-c91c-46ff-80bf-fddd2e1bfa1d" providerId="ADAL" clId="{9AE9B9BA-3793-4047-8531-C1E609A3B9EF}" dt="2022-01-20T16:55:50.087" v="1893" actId="1076"/>
          <ac:picMkLst>
            <pc:docMk/>
            <pc:sldMk cId="4160730531" sldId="606"/>
            <ac:picMk id="7" creationId="{5DD4D33E-86FF-47A5-87FB-3344714334C5}"/>
          </ac:picMkLst>
        </pc:picChg>
        <pc:picChg chg="add mod">
          <ac:chgData name="Van Der Linden Elke" userId="0fc987b5-c91c-46ff-80bf-fddd2e1bfa1d" providerId="ADAL" clId="{9AE9B9BA-3793-4047-8531-C1E609A3B9EF}" dt="2022-01-20T16:55:48.230" v="1892" actId="1076"/>
          <ac:picMkLst>
            <pc:docMk/>
            <pc:sldMk cId="4160730531" sldId="606"/>
            <ac:picMk id="9" creationId="{3D848419-EFE5-4C85-B7D3-CB93EAB0D88D}"/>
          </ac:picMkLst>
        </pc:picChg>
      </pc:sldChg>
      <pc:sldChg chg="modSp mod">
        <pc:chgData name="Van Der Linden Elke" userId="0fc987b5-c91c-46ff-80bf-fddd2e1bfa1d" providerId="ADAL" clId="{9AE9B9BA-3793-4047-8531-C1E609A3B9EF}" dt="2022-01-20T17:09:11.449" v="2587" actId="6549"/>
        <pc:sldMkLst>
          <pc:docMk/>
          <pc:sldMk cId="1388087214" sldId="607"/>
        </pc:sldMkLst>
        <pc:spChg chg="mod">
          <ac:chgData name="Van Der Linden Elke" userId="0fc987b5-c91c-46ff-80bf-fddd2e1bfa1d" providerId="ADAL" clId="{9AE9B9BA-3793-4047-8531-C1E609A3B9EF}" dt="2022-01-20T17:09:11.449" v="2587" actId="6549"/>
          <ac:spMkLst>
            <pc:docMk/>
            <pc:sldMk cId="1388087214" sldId="607"/>
            <ac:spMk id="6" creationId="{00000000-0000-0000-0000-000000000000}"/>
          </ac:spMkLst>
        </pc:spChg>
      </pc:sldChg>
      <pc:sldChg chg="del">
        <pc:chgData name="Van Der Linden Elke" userId="0fc987b5-c91c-46ff-80bf-fddd2e1bfa1d" providerId="ADAL" clId="{9AE9B9BA-3793-4047-8531-C1E609A3B9EF}" dt="2022-01-20T17:05:54.706" v="2569" actId="47"/>
        <pc:sldMkLst>
          <pc:docMk/>
          <pc:sldMk cId="864792492" sldId="618"/>
        </pc:sldMkLst>
      </pc:sldChg>
      <pc:sldChg chg="del">
        <pc:chgData name="Van Der Linden Elke" userId="0fc987b5-c91c-46ff-80bf-fddd2e1bfa1d" providerId="ADAL" clId="{9AE9B9BA-3793-4047-8531-C1E609A3B9EF}" dt="2022-01-20T17:05:16.584" v="2564" actId="47"/>
        <pc:sldMkLst>
          <pc:docMk/>
          <pc:sldMk cId="3923340183" sldId="619"/>
        </pc:sldMkLst>
      </pc:sldChg>
      <pc:sldChg chg="del">
        <pc:chgData name="Van Der Linden Elke" userId="0fc987b5-c91c-46ff-80bf-fddd2e1bfa1d" providerId="ADAL" clId="{9AE9B9BA-3793-4047-8531-C1E609A3B9EF}" dt="2022-01-20T17:04:52.220" v="2561" actId="47"/>
        <pc:sldMkLst>
          <pc:docMk/>
          <pc:sldMk cId="3734853369" sldId="620"/>
        </pc:sldMkLst>
      </pc:sldChg>
      <pc:sldChg chg="del">
        <pc:chgData name="Van Der Linden Elke" userId="0fc987b5-c91c-46ff-80bf-fddd2e1bfa1d" providerId="ADAL" clId="{9AE9B9BA-3793-4047-8531-C1E609A3B9EF}" dt="2022-01-20T17:04:18.602" v="2558" actId="47"/>
        <pc:sldMkLst>
          <pc:docMk/>
          <pc:sldMk cId="1872237035" sldId="621"/>
        </pc:sldMkLst>
      </pc:sldChg>
      <pc:sldChg chg="del">
        <pc:chgData name="Van Der Linden Elke" userId="0fc987b5-c91c-46ff-80bf-fddd2e1bfa1d" providerId="ADAL" clId="{9AE9B9BA-3793-4047-8531-C1E609A3B9EF}" dt="2022-01-20T17:03:36.735" v="2554" actId="47"/>
        <pc:sldMkLst>
          <pc:docMk/>
          <pc:sldMk cId="3193000802" sldId="622"/>
        </pc:sldMkLst>
      </pc:sldChg>
      <pc:sldChg chg="mod modShow">
        <pc:chgData name="Van Der Linden Elke" userId="0fc987b5-c91c-46ff-80bf-fddd2e1bfa1d" providerId="ADAL" clId="{9AE9B9BA-3793-4047-8531-C1E609A3B9EF}" dt="2022-01-20T17:07:59.429" v="2573" actId="729"/>
        <pc:sldMkLst>
          <pc:docMk/>
          <pc:sldMk cId="2902989651" sldId="638"/>
        </pc:sldMkLst>
      </pc:sldChg>
      <pc:sldChg chg="mod modShow">
        <pc:chgData name="Van Der Linden Elke" userId="0fc987b5-c91c-46ff-80bf-fddd2e1bfa1d" providerId="ADAL" clId="{9AE9B9BA-3793-4047-8531-C1E609A3B9EF}" dt="2022-01-20T17:07:59.429" v="2573" actId="729"/>
        <pc:sldMkLst>
          <pc:docMk/>
          <pc:sldMk cId="1869769156" sldId="642"/>
        </pc:sldMkLst>
      </pc:sldChg>
      <pc:sldChg chg="mod modShow">
        <pc:chgData name="Van Der Linden Elke" userId="0fc987b5-c91c-46ff-80bf-fddd2e1bfa1d" providerId="ADAL" clId="{9AE9B9BA-3793-4047-8531-C1E609A3B9EF}" dt="2022-01-20T17:07:59.429" v="2573" actId="729"/>
        <pc:sldMkLst>
          <pc:docMk/>
          <pc:sldMk cId="1626995160" sldId="643"/>
        </pc:sldMkLst>
      </pc:sldChg>
      <pc:sldChg chg="mod modShow">
        <pc:chgData name="Van Der Linden Elke" userId="0fc987b5-c91c-46ff-80bf-fddd2e1bfa1d" providerId="ADAL" clId="{9AE9B9BA-3793-4047-8531-C1E609A3B9EF}" dt="2022-01-20T17:07:59.429" v="2573" actId="729"/>
        <pc:sldMkLst>
          <pc:docMk/>
          <pc:sldMk cId="1190855543" sldId="644"/>
        </pc:sldMkLst>
      </pc:sldChg>
      <pc:sldChg chg="modSp mod">
        <pc:chgData name="Van Der Linden Elke" userId="0fc987b5-c91c-46ff-80bf-fddd2e1bfa1d" providerId="ADAL" clId="{9AE9B9BA-3793-4047-8531-C1E609A3B9EF}" dt="2022-01-20T15:45:29.637" v="414" actId="6549"/>
        <pc:sldMkLst>
          <pc:docMk/>
          <pc:sldMk cId="514586710" sldId="651"/>
        </pc:sldMkLst>
        <pc:spChg chg="mod">
          <ac:chgData name="Van Der Linden Elke" userId="0fc987b5-c91c-46ff-80bf-fddd2e1bfa1d" providerId="ADAL" clId="{9AE9B9BA-3793-4047-8531-C1E609A3B9EF}" dt="2022-01-20T15:45:29.637" v="414" actId="6549"/>
          <ac:spMkLst>
            <pc:docMk/>
            <pc:sldMk cId="514586710" sldId="651"/>
            <ac:spMk id="3" creationId="{0E861FCE-A796-4828-AA7B-962869C1BCF5}"/>
          </ac:spMkLst>
        </pc:spChg>
      </pc:sldChg>
      <pc:sldChg chg="addSp delSp modSp mod">
        <pc:chgData name="Van Der Linden Elke" userId="0fc987b5-c91c-46ff-80bf-fddd2e1bfa1d" providerId="ADAL" clId="{9AE9B9BA-3793-4047-8531-C1E609A3B9EF}" dt="2022-01-20T15:40:54.288" v="233" actId="20577"/>
        <pc:sldMkLst>
          <pc:docMk/>
          <pc:sldMk cId="2499166244" sldId="653"/>
        </pc:sldMkLst>
        <pc:spChg chg="mod">
          <ac:chgData name="Van Der Linden Elke" userId="0fc987b5-c91c-46ff-80bf-fddd2e1bfa1d" providerId="ADAL" clId="{9AE9B9BA-3793-4047-8531-C1E609A3B9EF}" dt="2022-01-20T15:40:54.288" v="233" actId="20577"/>
          <ac:spMkLst>
            <pc:docMk/>
            <pc:sldMk cId="2499166244" sldId="653"/>
            <ac:spMk id="3" creationId="{0E861FCE-A796-4828-AA7B-962869C1BCF5}"/>
          </ac:spMkLst>
        </pc:spChg>
        <pc:spChg chg="mod">
          <ac:chgData name="Van Der Linden Elke" userId="0fc987b5-c91c-46ff-80bf-fddd2e1bfa1d" providerId="ADAL" clId="{9AE9B9BA-3793-4047-8531-C1E609A3B9EF}" dt="2022-01-20T15:39:08.925" v="88"/>
          <ac:spMkLst>
            <pc:docMk/>
            <pc:sldMk cId="2499166244" sldId="653"/>
            <ac:spMk id="7" creationId="{5AB74645-1D57-4F74-8858-3A4AF1A5E45C}"/>
          </ac:spMkLst>
        </pc:spChg>
        <pc:grpChg chg="add del mod">
          <ac:chgData name="Van Der Linden Elke" userId="0fc987b5-c91c-46ff-80bf-fddd2e1bfa1d" providerId="ADAL" clId="{9AE9B9BA-3793-4047-8531-C1E609A3B9EF}" dt="2022-01-20T15:39:13.094" v="89"/>
          <ac:grpSpMkLst>
            <pc:docMk/>
            <pc:sldMk cId="2499166244" sldId="653"/>
            <ac:grpSpMk id="5" creationId="{7BB77A4A-9C1A-4844-9EF9-3EF7843D42A2}"/>
          </ac:grpSpMkLst>
        </pc:grpChg>
        <pc:picChg chg="mod">
          <ac:chgData name="Van Der Linden Elke" userId="0fc987b5-c91c-46ff-80bf-fddd2e1bfa1d" providerId="ADAL" clId="{9AE9B9BA-3793-4047-8531-C1E609A3B9EF}" dt="2022-01-20T15:39:08.925" v="88"/>
          <ac:picMkLst>
            <pc:docMk/>
            <pc:sldMk cId="2499166244" sldId="653"/>
            <ac:picMk id="6" creationId="{7FE74FC4-71B4-481B-9A0F-36417C44ADC5}"/>
          </ac:picMkLst>
        </pc:picChg>
      </pc:sldChg>
      <pc:sldChg chg="modSp mod">
        <pc:chgData name="Van Der Linden Elke" userId="0fc987b5-c91c-46ff-80bf-fddd2e1bfa1d" providerId="ADAL" clId="{9AE9B9BA-3793-4047-8531-C1E609A3B9EF}" dt="2022-01-20T15:46:30.923" v="416" actId="20577"/>
        <pc:sldMkLst>
          <pc:docMk/>
          <pc:sldMk cId="914978619" sldId="654"/>
        </pc:sldMkLst>
        <pc:spChg chg="mod">
          <ac:chgData name="Van Der Linden Elke" userId="0fc987b5-c91c-46ff-80bf-fddd2e1bfa1d" providerId="ADAL" clId="{9AE9B9BA-3793-4047-8531-C1E609A3B9EF}" dt="2022-01-20T15:46:30.923" v="416" actId="20577"/>
          <ac:spMkLst>
            <pc:docMk/>
            <pc:sldMk cId="914978619" sldId="654"/>
            <ac:spMk id="3" creationId="{0E861FCE-A796-4828-AA7B-962869C1BCF5}"/>
          </ac:spMkLst>
        </pc:spChg>
      </pc:sldChg>
      <pc:sldChg chg="addSp delSp modSp mod">
        <pc:chgData name="Van Der Linden Elke" userId="0fc987b5-c91c-46ff-80bf-fddd2e1bfa1d" providerId="ADAL" clId="{9AE9B9BA-3793-4047-8531-C1E609A3B9EF}" dt="2022-01-20T15:39:29.013" v="93" actId="5793"/>
        <pc:sldMkLst>
          <pc:docMk/>
          <pc:sldMk cId="1418014317" sldId="655"/>
        </pc:sldMkLst>
        <pc:spChg chg="mod">
          <ac:chgData name="Van Der Linden Elke" userId="0fc987b5-c91c-46ff-80bf-fddd2e1bfa1d" providerId="ADAL" clId="{9AE9B9BA-3793-4047-8531-C1E609A3B9EF}" dt="2022-01-20T15:39:29.013" v="93" actId="5793"/>
          <ac:spMkLst>
            <pc:docMk/>
            <pc:sldMk cId="1418014317" sldId="655"/>
            <ac:spMk id="3" creationId="{0E861FCE-A796-4828-AA7B-962869C1BCF5}"/>
          </ac:spMkLst>
        </pc:spChg>
        <pc:grpChg chg="add del mod">
          <ac:chgData name="Van Der Linden Elke" userId="0fc987b5-c91c-46ff-80bf-fddd2e1bfa1d" providerId="ADAL" clId="{9AE9B9BA-3793-4047-8531-C1E609A3B9EF}" dt="2022-01-20T15:39:22.900" v="91" actId="1076"/>
          <ac:grpSpMkLst>
            <pc:docMk/>
            <pc:sldMk cId="1418014317" sldId="655"/>
            <ac:grpSpMk id="5" creationId="{2B39F4EF-0002-4252-BBED-4CB16F93BD54}"/>
          </ac:grpSpMkLst>
        </pc:grpChg>
      </pc:sldChg>
      <pc:sldChg chg="modSp mod addCm modCm">
        <pc:chgData name="Van Der Linden Elke" userId="0fc987b5-c91c-46ff-80bf-fddd2e1bfa1d" providerId="ADAL" clId="{9AE9B9BA-3793-4047-8531-C1E609A3B9EF}" dt="2022-01-20T15:49:57.863" v="460"/>
        <pc:sldMkLst>
          <pc:docMk/>
          <pc:sldMk cId="2967840970" sldId="658"/>
        </pc:sldMkLst>
        <pc:spChg chg="mod">
          <ac:chgData name="Van Der Linden Elke" userId="0fc987b5-c91c-46ff-80bf-fddd2e1bfa1d" providerId="ADAL" clId="{9AE9B9BA-3793-4047-8531-C1E609A3B9EF}" dt="2022-01-20T15:49:27.460" v="458" actId="6549"/>
          <ac:spMkLst>
            <pc:docMk/>
            <pc:sldMk cId="2967840970" sldId="658"/>
            <ac:spMk id="3" creationId="{0E861FCE-A796-4828-AA7B-962869C1BCF5}"/>
          </ac:spMkLst>
        </pc:spChg>
      </pc:sldChg>
      <pc:sldChg chg="modSp mod">
        <pc:chgData name="Van Der Linden Elke" userId="0fc987b5-c91c-46ff-80bf-fddd2e1bfa1d" providerId="ADAL" clId="{9AE9B9BA-3793-4047-8531-C1E609A3B9EF}" dt="2022-01-20T15:45:24.127" v="409" actId="6549"/>
        <pc:sldMkLst>
          <pc:docMk/>
          <pc:sldMk cId="3502334949" sldId="660"/>
        </pc:sldMkLst>
        <pc:spChg chg="mod">
          <ac:chgData name="Van Der Linden Elke" userId="0fc987b5-c91c-46ff-80bf-fddd2e1bfa1d" providerId="ADAL" clId="{9AE9B9BA-3793-4047-8531-C1E609A3B9EF}" dt="2022-01-20T15:45:24.127" v="409" actId="6549"/>
          <ac:spMkLst>
            <pc:docMk/>
            <pc:sldMk cId="3502334949" sldId="660"/>
            <ac:spMk id="3" creationId="{0E861FCE-A796-4828-AA7B-962869C1BCF5}"/>
          </ac:spMkLst>
        </pc:spChg>
      </pc:sldChg>
      <pc:sldChg chg="modSp mod delCm">
        <pc:chgData name="Van Der Linden Elke" userId="0fc987b5-c91c-46ff-80bf-fddd2e1bfa1d" providerId="ADAL" clId="{9AE9B9BA-3793-4047-8531-C1E609A3B9EF}" dt="2022-01-20T18:25:19.923" v="2625" actId="1592"/>
        <pc:sldMkLst>
          <pc:docMk/>
          <pc:sldMk cId="641541029" sldId="661"/>
        </pc:sldMkLst>
        <pc:spChg chg="mod">
          <ac:chgData name="Van Der Linden Elke" userId="0fc987b5-c91c-46ff-80bf-fddd2e1bfa1d" providerId="ADAL" clId="{9AE9B9BA-3793-4047-8531-C1E609A3B9EF}" dt="2022-01-20T15:45:19.065" v="404" actId="6549"/>
          <ac:spMkLst>
            <pc:docMk/>
            <pc:sldMk cId="641541029" sldId="661"/>
            <ac:spMk id="3" creationId="{0E861FCE-A796-4828-AA7B-962869C1BCF5}"/>
          </ac:spMkLst>
        </pc:spChg>
      </pc:sldChg>
      <pc:sldChg chg="modCm">
        <pc:chgData name="Van Der Linden Elke" userId="0fc987b5-c91c-46ff-80bf-fddd2e1bfa1d" providerId="ADAL" clId="{9AE9B9BA-3793-4047-8531-C1E609A3B9EF}" dt="2022-01-20T15:53:26.223" v="513"/>
        <pc:sldMkLst>
          <pc:docMk/>
          <pc:sldMk cId="3341029340" sldId="665"/>
        </pc:sldMkLst>
      </pc:sldChg>
      <pc:sldChg chg="del">
        <pc:chgData name="Van Der Linden Elke" userId="0fc987b5-c91c-46ff-80bf-fddd2e1bfa1d" providerId="ADAL" clId="{9AE9B9BA-3793-4047-8531-C1E609A3B9EF}" dt="2022-01-20T15:58:57.180" v="517" actId="47"/>
        <pc:sldMkLst>
          <pc:docMk/>
          <pc:sldMk cId="3216245621" sldId="667"/>
        </pc:sldMkLst>
      </pc:sldChg>
      <pc:sldChg chg="modSp mod">
        <pc:chgData name="Van Der Linden Elke" userId="0fc987b5-c91c-46ff-80bf-fddd2e1bfa1d" providerId="ADAL" clId="{9AE9B9BA-3793-4047-8531-C1E609A3B9EF}" dt="2022-01-20T16:08:59.398" v="1212" actId="207"/>
        <pc:sldMkLst>
          <pc:docMk/>
          <pc:sldMk cId="3641304373" sldId="667"/>
        </pc:sldMkLst>
        <pc:spChg chg="mod">
          <ac:chgData name="Van Der Linden Elke" userId="0fc987b5-c91c-46ff-80bf-fddd2e1bfa1d" providerId="ADAL" clId="{9AE9B9BA-3793-4047-8531-C1E609A3B9EF}" dt="2022-01-20T16:08:59.398" v="1212" actId="207"/>
          <ac:spMkLst>
            <pc:docMk/>
            <pc:sldMk cId="3641304373" sldId="667"/>
            <ac:spMk id="4" creationId="{8F9B0B42-834E-4309-B2EB-BF39D8994965}"/>
          </ac:spMkLst>
        </pc:spChg>
      </pc:sldChg>
      <pc:sldChg chg="delSp modSp del mod">
        <pc:chgData name="Van Der Linden Elke" userId="0fc987b5-c91c-46ff-80bf-fddd2e1bfa1d" providerId="ADAL" clId="{9AE9B9BA-3793-4047-8531-C1E609A3B9EF}" dt="2022-01-20T17:09:57.113" v="2623" actId="47"/>
        <pc:sldMkLst>
          <pc:docMk/>
          <pc:sldMk cId="3069737427" sldId="668"/>
        </pc:sldMkLst>
        <pc:spChg chg="mod">
          <ac:chgData name="Van Der Linden Elke" userId="0fc987b5-c91c-46ff-80bf-fddd2e1bfa1d" providerId="ADAL" clId="{9AE9B9BA-3793-4047-8531-C1E609A3B9EF}" dt="2022-01-20T16:57:54.147" v="2311" actId="207"/>
          <ac:spMkLst>
            <pc:docMk/>
            <pc:sldMk cId="3069737427" sldId="668"/>
            <ac:spMk id="5" creationId="{70010608-77B9-48A1-ACF8-0BA8213A57EE}"/>
          </ac:spMkLst>
        </pc:spChg>
        <pc:spChg chg="del mod">
          <ac:chgData name="Van Der Linden Elke" userId="0fc987b5-c91c-46ff-80bf-fddd2e1bfa1d" providerId="ADAL" clId="{9AE9B9BA-3793-4047-8531-C1E609A3B9EF}" dt="2022-01-20T16:57:38.142" v="2307" actId="478"/>
          <ac:spMkLst>
            <pc:docMk/>
            <pc:sldMk cId="3069737427" sldId="668"/>
            <ac:spMk id="6" creationId="{00000000-0000-0000-0000-000000000000}"/>
          </ac:spMkLst>
        </pc:spChg>
        <pc:picChg chg="mod">
          <ac:chgData name="Van Der Linden Elke" userId="0fc987b5-c91c-46ff-80bf-fddd2e1bfa1d" providerId="ADAL" clId="{9AE9B9BA-3793-4047-8531-C1E609A3B9EF}" dt="2022-01-20T16:57:49.522" v="2310" actId="1076"/>
          <ac:picMkLst>
            <pc:docMk/>
            <pc:sldMk cId="3069737427" sldId="668"/>
            <ac:picMk id="7" creationId="{5DD4D33E-86FF-47A5-87FB-3344714334C5}"/>
          </ac:picMkLst>
        </pc:picChg>
        <pc:picChg chg="mod">
          <ac:chgData name="Van Der Linden Elke" userId="0fc987b5-c91c-46ff-80bf-fddd2e1bfa1d" providerId="ADAL" clId="{9AE9B9BA-3793-4047-8531-C1E609A3B9EF}" dt="2022-01-20T16:57:46.427" v="2309" actId="1076"/>
          <ac:picMkLst>
            <pc:docMk/>
            <pc:sldMk cId="3069737427" sldId="668"/>
            <ac:picMk id="9" creationId="{3D848419-EFE5-4C85-B7D3-CB93EAB0D88D}"/>
          </ac:picMkLst>
        </pc:picChg>
      </pc:sldChg>
      <pc:sldChg chg="add del">
        <pc:chgData name="Van Der Linden Elke" userId="0fc987b5-c91c-46ff-80bf-fddd2e1bfa1d" providerId="ADAL" clId="{9AE9B9BA-3793-4047-8531-C1E609A3B9EF}" dt="2022-01-20T15:58:46.990" v="516" actId="47"/>
        <pc:sldMkLst>
          <pc:docMk/>
          <pc:sldMk cId="4121081372" sldId="668"/>
        </pc:sldMkLst>
      </pc:sldChg>
      <pc:sldChg chg="addSp modSp mod">
        <pc:chgData name="Van Der Linden Elke" userId="0fc987b5-c91c-46ff-80bf-fddd2e1bfa1d" providerId="ADAL" clId="{9AE9B9BA-3793-4047-8531-C1E609A3B9EF}" dt="2022-01-20T18:24:22.265" v="2624" actId="1076"/>
        <pc:sldMkLst>
          <pc:docMk/>
          <pc:sldMk cId="3824211415" sldId="669"/>
        </pc:sldMkLst>
        <pc:spChg chg="add mod">
          <ac:chgData name="Van Der Linden Elke" userId="0fc987b5-c91c-46ff-80bf-fddd2e1bfa1d" providerId="ADAL" clId="{9AE9B9BA-3793-4047-8531-C1E609A3B9EF}" dt="2022-01-20T18:24:22.265" v="2624" actId="1076"/>
          <ac:spMkLst>
            <pc:docMk/>
            <pc:sldMk cId="3824211415" sldId="669"/>
            <ac:spMk id="5" creationId="{8C63E92B-EC50-48AA-B8EB-2827E252D9C9}"/>
          </ac:spMkLst>
        </pc:spChg>
        <pc:spChg chg="mod">
          <ac:chgData name="Van Der Linden Elke" userId="0fc987b5-c91c-46ff-80bf-fddd2e1bfa1d" providerId="ADAL" clId="{9AE9B9BA-3793-4047-8531-C1E609A3B9EF}" dt="2022-01-20T17:08:50.335" v="2583" actId="21"/>
          <ac:spMkLst>
            <pc:docMk/>
            <pc:sldMk cId="3824211415" sldId="669"/>
            <ac:spMk id="6" creationId="{00000000-0000-0000-0000-000000000000}"/>
          </ac:spMkLst>
        </pc:spChg>
        <pc:picChg chg="add mod">
          <ac:chgData name="Van Der Linden Elke" userId="0fc987b5-c91c-46ff-80bf-fddd2e1bfa1d" providerId="ADAL" clId="{9AE9B9BA-3793-4047-8531-C1E609A3B9EF}" dt="2022-01-20T18:24:22.265" v="2624" actId="1076"/>
          <ac:picMkLst>
            <pc:docMk/>
            <pc:sldMk cId="3824211415" sldId="669"/>
            <ac:picMk id="7" creationId="{075F68CB-0E4F-4B44-821B-E6F53216AD40}"/>
          </ac:picMkLst>
        </pc:picChg>
        <pc:picChg chg="add mod">
          <ac:chgData name="Van Der Linden Elke" userId="0fc987b5-c91c-46ff-80bf-fddd2e1bfa1d" providerId="ADAL" clId="{9AE9B9BA-3793-4047-8531-C1E609A3B9EF}" dt="2022-01-20T18:24:22.265" v="2624" actId="1076"/>
          <ac:picMkLst>
            <pc:docMk/>
            <pc:sldMk cId="3824211415" sldId="669"/>
            <ac:picMk id="9" creationId="{C64F51AC-62FC-4F55-9924-248CF8B1C1F3}"/>
          </ac:picMkLst>
        </pc:picChg>
      </pc:sldChg>
      <pc:sldChg chg="modSp del mod">
        <pc:chgData name="Van Der Linden Elke" userId="0fc987b5-c91c-46ff-80bf-fddd2e1bfa1d" providerId="ADAL" clId="{9AE9B9BA-3793-4047-8531-C1E609A3B9EF}" dt="2022-01-20T15:48:25.875" v="420" actId="47"/>
        <pc:sldMkLst>
          <pc:docMk/>
          <pc:sldMk cId="3917735241" sldId="669"/>
        </pc:sldMkLst>
        <pc:spChg chg="mod">
          <ac:chgData name="Van Der Linden Elke" userId="0fc987b5-c91c-46ff-80bf-fddd2e1bfa1d" providerId="ADAL" clId="{9AE9B9BA-3793-4047-8531-C1E609A3B9EF}" dt="2022-01-20T15:48:17.169" v="419" actId="6549"/>
          <ac:spMkLst>
            <pc:docMk/>
            <pc:sldMk cId="3917735241" sldId="669"/>
            <ac:spMk id="3" creationId="{0E861FCE-A796-4828-AA7B-962869C1BCF5}"/>
          </ac:spMkLst>
        </pc:spChg>
      </pc:sldChg>
      <pc:sldChg chg="del">
        <pc:chgData name="Van Der Linden Elke" userId="0fc987b5-c91c-46ff-80bf-fddd2e1bfa1d" providerId="ADAL" clId="{9AE9B9BA-3793-4047-8531-C1E609A3B9EF}" dt="2022-01-20T17:03:43.674" v="2555" actId="2696"/>
        <pc:sldMkLst>
          <pc:docMk/>
          <pc:sldMk cId="1991632010" sldId="670"/>
        </pc:sldMkLst>
      </pc:sldChg>
      <pc:sldChg chg="modSp mod">
        <pc:chgData name="Van Der Linden Elke" userId="0fc987b5-c91c-46ff-80bf-fddd2e1bfa1d" providerId="ADAL" clId="{9AE9B9BA-3793-4047-8531-C1E609A3B9EF}" dt="2022-01-20T17:04:15.363" v="2557" actId="207"/>
        <pc:sldMkLst>
          <pc:docMk/>
          <pc:sldMk cId="2227323665" sldId="670"/>
        </pc:sldMkLst>
        <pc:spChg chg="mod">
          <ac:chgData name="Van Der Linden Elke" userId="0fc987b5-c91c-46ff-80bf-fddd2e1bfa1d" providerId="ADAL" clId="{9AE9B9BA-3793-4047-8531-C1E609A3B9EF}" dt="2022-01-20T17:04:15.363" v="2557" actId="207"/>
          <ac:spMkLst>
            <pc:docMk/>
            <pc:sldMk cId="2227323665" sldId="670"/>
            <ac:spMk id="3" creationId="{0E861FCE-A796-4828-AA7B-962869C1BCF5}"/>
          </ac:spMkLst>
        </pc:spChg>
      </pc:sldChg>
      <pc:sldChg chg="modSp mod">
        <pc:chgData name="Van Der Linden Elke" userId="0fc987b5-c91c-46ff-80bf-fddd2e1bfa1d" providerId="ADAL" clId="{9AE9B9BA-3793-4047-8531-C1E609A3B9EF}" dt="2022-01-20T17:04:47.548" v="2560" actId="207"/>
        <pc:sldMkLst>
          <pc:docMk/>
          <pc:sldMk cId="496498379" sldId="671"/>
        </pc:sldMkLst>
        <pc:spChg chg="mod">
          <ac:chgData name="Van Der Linden Elke" userId="0fc987b5-c91c-46ff-80bf-fddd2e1bfa1d" providerId="ADAL" clId="{9AE9B9BA-3793-4047-8531-C1E609A3B9EF}" dt="2022-01-20T17:04:47.548" v="2560" actId="207"/>
          <ac:spMkLst>
            <pc:docMk/>
            <pc:sldMk cId="496498379" sldId="671"/>
            <ac:spMk id="3" creationId="{0E861FCE-A796-4828-AA7B-962869C1BCF5}"/>
          </ac:spMkLst>
        </pc:spChg>
      </pc:sldChg>
      <pc:sldChg chg="modSp mod">
        <pc:chgData name="Van Der Linden Elke" userId="0fc987b5-c91c-46ff-80bf-fddd2e1bfa1d" providerId="ADAL" clId="{9AE9B9BA-3793-4047-8531-C1E609A3B9EF}" dt="2022-01-20T17:05:13.437" v="2563" actId="207"/>
        <pc:sldMkLst>
          <pc:docMk/>
          <pc:sldMk cId="2330993794" sldId="672"/>
        </pc:sldMkLst>
        <pc:spChg chg="mod">
          <ac:chgData name="Van Der Linden Elke" userId="0fc987b5-c91c-46ff-80bf-fddd2e1bfa1d" providerId="ADAL" clId="{9AE9B9BA-3793-4047-8531-C1E609A3B9EF}" dt="2022-01-20T17:05:13.437" v="2563" actId="207"/>
          <ac:spMkLst>
            <pc:docMk/>
            <pc:sldMk cId="2330993794" sldId="672"/>
            <ac:spMk id="3" creationId="{0E861FCE-A796-4828-AA7B-962869C1BCF5}"/>
          </ac:spMkLst>
        </pc:spChg>
      </pc:sldChg>
      <pc:sldChg chg="new del">
        <pc:chgData name="Van Der Linden Elke" userId="0fc987b5-c91c-46ff-80bf-fddd2e1bfa1d" providerId="ADAL" clId="{9AE9B9BA-3793-4047-8531-C1E609A3B9EF}" dt="2022-01-20T17:05:23.345" v="2566" actId="680"/>
        <pc:sldMkLst>
          <pc:docMk/>
          <pc:sldMk cId="394021547" sldId="673"/>
        </pc:sldMkLst>
      </pc:sldChg>
      <pc:sldChg chg="modSp mod">
        <pc:chgData name="Van Der Linden Elke" userId="0fc987b5-c91c-46ff-80bf-fddd2e1bfa1d" providerId="ADAL" clId="{9AE9B9BA-3793-4047-8531-C1E609A3B9EF}" dt="2022-01-20T17:05:51.605" v="2568" actId="207"/>
        <pc:sldMkLst>
          <pc:docMk/>
          <pc:sldMk cId="1227457733" sldId="673"/>
        </pc:sldMkLst>
        <pc:spChg chg="mod">
          <ac:chgData name="Van Der Linden Elke" userId="0fc987b5-c91c-46ff-80bf-fddd2e1bfa1d" providerId="ADAL" clId="{9AE9B9BA-3793-4047-8531-C1E609A3B9EF}" dt="2022-01-20T17:05:51.605" v="2568" actId="207"/>
          <ac:spMkLst>
            <pc:docMk/>
            <pc:sldMk cId="1227457733" sldId="673"/>
            <ac:spMk id="3" creationId="{0E861FCE-A796-4828-AA7B-962869C1BCF5}"/>
          </ac:spMkLst>
        </pc:spChg>
      </pc:sldChg>
      <pc:sldChg chg="del">
        <pc:chgData name="Van Der Linden Elke" userId="0fc987b5-c91c-46ff-80bf-fddd2e1bfa1d" providerId="ADAL" clId="{9AE9B9BA-3793-4047-8531-C1E609A3B9EF}" dt="2022-01-20T17:06:34.727" v="2570" actId="47"/>
        <pc:sldMkLst>
          <pc:docMk/>
          <pc:sldMk cId="3711809056" sldId="674"/>
        </pc:sldMkLst>
      </pc:sldChg>
    </pc:docChg>
  </pc:docChgLst>
  <pc:docChgLst>
    <pc:chgData name="Geiregat Carine" userId="S::carine.geiregat@vlaanderen.be::b9f1c231-3808-4da6-89f3-a9a707728399" providerId="AD" clId="Web-{6EB410DA-484C-71E5-8BB9-F014C77CA60F}"/>
    <pc:docChg chg="modSld">
      <pc:chgData name="Geiregat Carine" userId="S::carine.geiregat@vlaanderen.be::b9f1c231-3808-4da6-89f3-a9a707728399" providerId="AD" clId="Web-{6EB410DA-484C-71E5-8BB9-F014C77CA60F}" dt="2024-01-20T14:24:02.167" v="28"/>
      <pc:docMkLst>
        <pc:docMk/>
      </pc:docMkLst>
      <pc:sldChg chg="modSp">
        <pc:chgData name="Geiregat Carine" userId="S::carine.geiregat@vlaanderen.be::b9f1c231-3808-4da6-89f3-a9a707728399" providerId="AD" clId="Web-{6EB410DA-484C-71E5-8BB9-F014C77CA60F}" dt="2024-01-20T14:14:46.712" v="15" actId="20577"/>
        <pc:sldMkLst>
          <pc:docMk/>
          <pc:sldMk cId="3140980746" sldId="571"/>
        </pc:sldMkLst>
        <pc:spChg chg="mod">
          <ac:chgData name="Geiregat Carine" userId="S::carine.geiregat@vlaanderen.be::b9f1c231-3808-4da6-89f3-a9a707728399" providerId="AD" clId="Web-{6EB410DA-484C-71E5-8BB9-F014C77CA60F}" dt="2024-01-20T14:14:46.712" v="15" actId="20577"/>
          <ac:spMkLst>
            <pc:docMk/>
            <pc:sldMk cId="3140980746" sldId="571"/>
            <ac:spMk id="4" creationId="{8F9B0B42-834E-4309-B2EB-BF39D8994965}"/>
          </ac:spMkLst>
        </pc:spChg>
      </pc:sldChg>
      <pc:sldChg chg="modSp">
        <pc:chgData name="Geiregat Carine" userId="S::carine.geiregat@vlaanderen.be::b9f1c231-3808-4da6-89f3-a9a707728399" providerId="AD" clId="Web-{6EB410DA-484C-71E5-8BB9-F014C77CA60F}" dt="2024-01-20T14:24:02.167" v="28"/>
        <pc:sldMkLst>
          <pc:docMk/>
          <pc:sldMk cId="113751974" sldId="578"/>
        </pc:sldMkLst>
        <pc:spChg chg="mod">
          <ac:chgData name="Geiregat Carine" userId="S::carine.geiregat@vlaanderen.be::b9f1c231-3808-4da6-89f3-a9a707728399" providerId="AD" clId="Web-{6EB410DA-484C-71E5-8BB9-F014C77CA60F}" dt="2024-01-20T14:24:02.167" v="28"/>
          <ac:spMkLst>
            <pc:docMk/>
            <pc:sldMk cId="113751974" sldId="578"/>
            <ac:spMk id="4" creationId="{8F9B0B42-834E-4309-B2EB-BF39D8994965}"/>
          </ac:spMkLst>
        </pc:spChg>
        <pc:picChg chg="mod">
          <ac:chgData name="Geiregat Carine" userId="S::carine.geiregat@vlaanderen.be::b9f1c231-3808-4da6-89f3-a9a707728399" providerId="AD" clId="Web-{6EB410DA-484C-71E5-8BB9-F014C77CA60F}" dt="2024-01-20T14:21:46.460" v="20" actId="1076"/>
          <ac:picMkLst>
            <pc:docMk/>
            <pc:sldMk cId="113751974" sldId="578"/>
            <ac:picMk id="5" creationId="{FE355B8C-5EA6-4E27-B2B7-0CE9535FE4B6}"/>
          </ac:picMkLst>
        </pc:picChg>
      </pc:sldChg>
    </pc:docChg>
  </pc:docChgLst>
  <pc:docChgLst>
    <pc:chgData name="Van Der Linden Elke" userId="0fc987b5-c91c-46ff-80bf-fddd2e1bfa1d" providerId="ADAL" clId="{72A0A262-770D-49EF-9A01-AC1642115015}"/>
    <pc:docChg chg="undo custSel modSld">
      <pc:chgData name="Van Der Linden Elke" userId="0fc987b5-c91c-46ff-80bf-fddd2e1bfa1d" providerId="ADAL" clId="{72A0A262-770D-49EF-9A01-AC1642115015}" dt="2024-01-30T09:58:24.830" v="1683" actId="20577"/>
      <pc:docMkLst>
        <pc:docMk/>
      </pc:docMkLst>
      <pc:sldChg chg="modSp mod">
        <pc:chgData name="Van Der Linden Elke" userId="0fc987b5-c91c-46ff-80bf-fddd2e1bfa1d" providerId="ADAL" clId="{72A0A262-770D-49EF-9A01-AC1642115015}" dt="2024-01-24T10:16:59.605" v="876" actId="207"/>
        <pc:sldMkLst>
          <pc:docMk/>
          <pc:sldMk cId="2209518373" sldId="454"/>
        </pc:sldMkLst>
        <pc:spChg chg="mod">
          <ac:chgData name="Van Der Linden Elke" userId="0fc987b5-c91c-46ff-80bf-fddd2e1bfa1d" providerId="ADAL" clId="{72A0A262-770D-49EF-9A01-AC1642115015}" dt="2024-01-24T10:16:59.605" v="876" actId="207"/>
          <ac:spMkLst>
            <pc:docMk/>
            <pc:sldMk cId="2209518373" sldId="454"/>
            <ac:spMk id="6" creationId="{00000000-0000-0000-0000-000000000000}"/>
          </ac:spMkLst>
        </pc:spChg>
      </pc:sldChg>
      <pc:sldChg chg="modSp mod">
        <pc:chgData name="Van Der Linden Elke" userId="0fc987b5-c91c-46ff-80bf-fddd2e1bfa1d" providerId="ADAL" clId="{72A0A262-770D-49EF-9A01-AC1642115015}" dt="2024-01-30T09:58:24.830" v="1683" actId="20577"/>
        <pc:sldMkLst>
          <pc:docMk/>
          <pc:sldMk cId="3021047373" sldId="510"/>
        </pc:sldMkLst>
        <pc:spChg chg="mod">
          <ac:chgData name="Van Der Linden Elke" userId="0fc987b5-c91c-46ff-80bf-fddd2e1bfa1d" providerId="ADAL" clId="{72A0A262-770D-49EF-9A01-AC1642115015}" dt="2024-01-30T09:58:24.830" v="1683" actId="20577"/>
          <ac:spMkLst>
            <pc:docMk/>
            <pc:sldMk cId="3021047373" sldId="510"/>
            <ac:spMk id="6" creationId="{C04A1FC3-3265-4D88-8C3E-57FFCC710138}"/>
          </ac:spMkLst>
        </pc:spChg>
      </pc:sldChg>
      <pc:sldChg chg="modSp mod">
        <pc:chgData name="Van Der Linden Elke" userId="0fc987b5-c91c-46ff-80bf-fddd2e1bfa1d" providerId="ADAL" clId="{72A0A262-770D-49EF-9A01-AC1642115015}" dt="2024-01-24T10:02:33.159" v="75" actId="207"/>
        <pc:sldMkLst>
          <pc:docMk/>
          <pc:sldMk cId="602502326" sldId="523"/>
        </pc:sldMkLst>
        <pc:spChg chg="mod">
          <ac:chgData name="Van Der Linden Elke" userId="0fc987b5-c91c-46ff-80bf-fddd2e1bfa1d" providerId="ADAL" clId="{72A0A262-770D-49EF-9A01-AC1642115015}" dt="2024-01-24T10:02:33.159" v="75" actId="207"/>
          <ac:spMkLst>
            <pc:docMk/>
            <pc:sldMk cId="602502326" sldId="523"/>
            <ac:spMk id="3" creationId="{0E861FCE-A796-4828-AA7B-962869C1BCF5}"/>
          </ac:spMkLst>
        </pc:spChg>
      </pc:sldChg>
      <pc:sldChg chg="modSp mod">
        <pc:chgData name="Van Der Linden Elke" userId="0fc987b5-c91c-46ff-80bf-fddd2e1bfa1d" providerId="ADAL" clId="{72A0A262-770D-49EF-9A01-AC1642115015}" dt="2024-01-24T10:14:18.212" v="583" actId="207"/>
        <pc:sldMkLst>
          <pc:docMk/>
          <pc:sldMk cId="859832998" sldId="530"/>
        </pc:sldMkLst>
        <pc:spChg chg="mod">
          <ac:chgData name="Van Der Linden Elke" userId="0fc987b5-c91c-46ff-80bf-fddd2e1bfa1d" providerId="ADAL" clId="{72A0A262-770D-49EF-9A01-AC1642115015}" dt="2024-01-24T10:14:18.212" v="583" actId="207"/>
          <ac:spMkLst>
            <pc:docMk/>
            <pc:sldMk cId="859832998" sldId="530"/>
            <ac:spMk id="5" creationId="{635C4E95-2C31-4BE0-91E1-78144832AF45}"/>
          </ac:spMkLst>
        </pc:spChg>
      </pc:sldChg>
      <pc:sldChg chg="modSp mod">
        <pc:chgData name="Van Der Linden Elke" userId="0fc987b5-c91c-46ff-80bf-fddd2e1bfa1d" providerId="ADAL" clId="{72A0A262-770D-49EF-9A01-AC1642115015}" dt="2024-01-24T10:01:34.595" v="70" actId="207"/>
        <pc:sldMkLst>
          <pc:docMk/>
          <pc:sldMk cId="2987243198" sldId="533"/>
        </pc:sldMkLst>
        <pc:spChg chg="mod">
          <ac:chgData name="Van Der Linden Elke" userId="0fc987b5-c91c-46ff-80bf-fddd2e1bfa1d" providerId="ADAL" clId="{72A0A262-770D-49EF-9A01-AC1642115015}" dt="2024-01-24T10:01:34.595" v="70" actId="207"/>
          <ac:spMkLst>
            <pc:docMk/>
            <pc:sldMk cId="2987243198" sldId="533"/>
            <ac:spMk id="3" creationId="{0E861FCE-A796-4828-AA7B-962869C1BCF5}"/>
          </ac:spMkLst>
        </pc:spChg>
      </pc:sldChg>
      <pc:sldChg chg="modSp mod">
        <pc:chgData name="Van Der Linden Elke" userId="0fc987b5-c91c-46ff-80bf-fddd2e1bfa1d" providerId="ADAL" clId="{72A0A262-770D-49EF-9A01-AC1642115015}" dt="2024-01-24T10:00:47.572" v="68" actId="207"/>
        <pc:sldMkLst>
          <pc:docMk/>
          <pc:sldMk cId="969936762" sldId="536"/>
        </pc:sldMkLst>
        <pc:spChg chg="mod">
          <ac:chgData name="Van Der Linden Elke" userId="0fc987b5-c91c-46ff-80bf-fddd2e1bfa1d" providerId="ADAL" clId="{72A0A262-770D-49EF-9A01-AC1642115015}" dt="2024-01-24T10:00:47.572" v="68" actId="207"/>
          <ac:spMkLst>
            <pc:docMk/>
            <pc:sldMk cId="969936762" sldId="536"/>
            <ac:spMk id="3" creationId="{0E861FCE-A796-4828-AA7B-962869C1BCF5}"/>
          </ac:spMkLst>
        </pc:spChg>
      </pc:sldChg>
      <pc:sldChg chg="modSp mod">
        <pc:chgData name="Van Der Linden Elke" userId="0fc987b5-c91c-46ff-80bf-fddd2e1bfa1d" providerId="ADAL" clId="{72A0A262-770D-49EF-9A01-AC1642115015}" dt="2024-01-24T10:00:34.267" v="67" actId="207"/>
        <pc:sldMkLst>
          <pc:docMk/>
          <pc:sldMk cId="657444831" sldId="539"/>
        </pc:sldMkLst>
        <pc:spChg chg="mod">
          <ac:chgData name="Van Der Linden Elke" userId="0fc987b5-c91c-46ff-80bf-fddd2e1bfa1d" providerId="ADAL" clId="{72A0A262-770D-49EF-9A01-AC1642115015}" dt="2024-01-24T10:00:34.267" v="67" actId="207"/>
          <ac:spMkLst>
            <pc:docMk/>
            <pc:sldMk cId="657444831" sldId="539"/>
            <ac:spMk id="3" creationId="{0E861FCE-A796-4828-AA7B-962869C1BCF5}"/>
          </ac:spMkLst>
        </pc:spChg>
      </pc:sldChg>
      <pc:sldChg chg="modSp mod">
        <pc:chgData name="Van Der Linden Elke" userId="0fc987b5-c91c-46ff-80bf-fddd2e1bfa1d" providerId="ADAL" clId="{72A0A262-770D-49EF-9A01-AC1642115015}" dt="2024-01-24T10:00:57.913" v="69" actId="207"/>
        <pc:sldMkLst>
          <pc:docMk/>
          <pc:sldMk cId="229035200" sldId="548"/>
        </pc:sldMkLst>
        <pc:spChg chg="mod">
          <ac:chgData name="Van Der Linden Elke" userId="0fc987b5-c91c-46ff-80bf-fddd2e1bfa1d" providerId="ADAL" clId="{72A0A262-770D-49EF-9A01-AC1642115015}" dt="2024-01-24T10:00:57.913" v="69" actId="207"/>
          <ac:spMkLst>
            <pc:docMk/>
            <pc:sldMk cId="229035200" sldId="548"/>
            <ac:spMk id="3" creationId="{0E861FCE-A796-4828-AA7B-962869C1BCF5}"/>
          </ac:spMkLst>
        </pc:spChg>
      </pc:sldChg>
      <pc:sldChg chg="modSp mod">
        <pc:chgData name="Van Der Linden Elke" userId="0fc987b5-c91c-46ff-80bf-fddd2e1bfa1d" providerId="ADAL" clId="{72A0A262-770D-49EF-9A01-AC1642115015}" dt="2024-01-24T10:27:04.514" v="1031" actId="207"/>
        <pc:sldMkLst>
          <pc:docMk/>
          <pc:sldMk cId="1026062856" sldId="558"/>
        </pc:sldMkLst>
        <pc:spChg chg="mod">
          <ac:chgData name="Van Der Linden Elke" userId="0fc987b5-c91c-46ff-80bf-fddd2e1bfa1d" providerId="ADAL" clId="{72A0A262-770D-49EF-9A01-AC1642115015}" dt="2024-01-24T10:27:04.514" v="1031" actId="207"/>
          <ac:spMkLst>
            <pc:docMk/>
            <pc:sldMk cId="1026062856" sldId="558"/>
            <ac:spMk id="3" creationId="{0E861FCE-A796-4828-AA7B-962869C1BCF5}"/>
          </ac:spMkLst>
        </pc:spChg>
      </pc:sldChg>
      <pc:sldChg chg="modSp mod">
        <pc:chgData name="Van Der Linden Elke" userId="0fc987b5-c91c-46ff-80bf-fddd2e1bfa1d" providerId="ADAL" clId="{72A0A262-770D-49EF-9A01-AC1642115015}" dt="2024-01-24T10:01:46.056" v="71" actId="207"/>
        <pc:sldMkLst>
          <pc:docMk/>
          <pc:sldMk cId="996194037" sldId="564"/>
        </pc:sldMkLst>
        <pc:spChg chg="mod">
          <ac:chgData name="Van Der Linden Elke" userId="0fc987b5-c91c-46ff-80bf-fddd2e1bfa1d" providerId="ADAL" clId="{72A0A262-770D-49EF-9A01-AC1642115015}" dt="2024-01-24T10:01:46.056" v="71" actId="207"/>
          <ac:spMkLst>
            <pc:docMk/>
            <pc:sldMk cId="996194037" sldId="564"/>
            <ac:spMk id="4" creationId="{8F9B0B42-834E-4309-B2EB-BF39D8994965}"/>
          </ac:spMkLst>
        </pc:spChg>
      </pc:sldChg>
      <pc:sldChg chg="addSp modSp mod">
        <pc:chgData name="Van Der Linden Elke" userId="0fc987b5-c91c-46ff-80bf-fddd2e1bfa1d" providerId="ADAL" clId="{72A0A262-770D-49EF-9A01-AC1642115015}" dt="2024-01-24T09:54:52.976" v="11" actId="115"/>
        <pc:sldMkLst>
          <pc:docMk/>
          <pc:sldMk cId="3140980746" sldId="571"/>
        </pc:sldMkLst>
        <pc:spChg chg="mod">
          <ac:chgData name="Van Der Linden Elke" userId="0fc987b5-c91c-46ff-80bf-fddd2e1bfa1d" providerId="ADAL" clId="{72A0A262-770D-49EF-9A01-AC1642115015}" dt="2024-01-24T09:54:52.976" v="11" actId="115"/>
          <ac:spMkLst>
            <pc:docMk/>
            <pc:sldMk cId="3140980746" sldId="571"/>
            <ac:spMk id="4" creationId="{8F9B0B42-834E-4309-B2EB-BF39D8994965}"/>
          </ac:spMkLst>
        </pc:spChg>
        <pc:picChg chg="add mod">
          <ac:chgData name="Van Der Linden Elke" userId="0fc987b5-c91c-46ff-80bf-fddd2e1bfa1d" providerId="ADAL" clId="{72A0A262-770D-49EF-9A01-AC1642115015}" dt="2024-01-24T09:54:14.326" v="6" actId="1076"/>
          <ac:picMkLst>
            <pc:docMk/>
            <pc:sldMk cId="3140980746" sldId="571"/>
            <ac:picMk id="2" creationId="{8D395704-0DF7-530A-91F8-6D4AC3865296}"/>
          </ac:picMkLst>
        </pc:picChg>
        <pc:cxnChg chg="add mod">
          <ac:chgData name="Van Der Linden Elke" userId="0fc987b5-c91c-46ff-80bf-fddd2e1bfa1d" providerId="ADAL" clId="{72A0A262-770D-49EF-9A01-AC1642115015}" dt="2024-01-24T09:54:44.279" v="10" actId="1582"/>
          <ac:cxnSpMkLst>
            <pc:docMk/>
            <pc:sldMk cId="3140980746" sldId="571"/>
            <ac:cxnSpMk id="5" creationId="{C164DEF3-79C0-53BF-A86F-FD2B39A8337C}"/>
          </ac:cxnSpMkLst>
        </pc:cxnChg>
      </pc:sldChg>
      <pc:sldChg chg="modSp mod">
        <pc:chgData name="Van Der Linden Elke" userId="0fc987b5-c91c-46ff-80bf-fddd2e1bfa1d" providerId="ADAL" clId="{72A0A262-770D-49EF-9A01-AC1642115015}" dt="2024-01-24T10:02:17.232" v="74" actId="207"/>
        <pc:sldMkLst>
          <pc:docMk/>
          <pc:sldMk cId="4204450193" sldId="576"/>
        </pc:sldMkLst>
        <pc:spChg chg="mod">
          <ac:chgData name="Van Der Linden Elke" userId="0fc987b5-c91c-46ff-80bf-fddd2e1bfa1d" providerId="ADAL" clId="{72A0A262-770D-49EF-9A01-AC1642115015}" dt="2024-01-24T10:02:17.232" v="74" actId="207"/>
          <ac:spMkLst>
            <pc:docMk/>
            <pc:sldMk cId="4204450193" sldId="576"/>
            <ac:spMk id="4" creationId="{8F9B0B42-834E-4309-B2EB-BF39D8994965}"/>
          </ac:spMkLst>
        </pc:spChg>
      </pc:sldChg>
      <pc:sldChg chg="modSp mod">
        <pc:chgData name="Van Der Linden Elke" userId="0fc987b5-c91c-46ff-80bf-fddd2e1bfa1d" providerId="ADAL" clId="{72A0A262-770D-49EF-9A01-AC1642115015}" dt="2024-01-24T10:02:12.499" v="73" actId="207"/>
        <pc:sldMkLst>
          <pc:docMk/>
          <pc:sldMk cId="1131911746" sldId="577"/>
        </pc:sldMkLst>
        <pc:spChg chg="mod">
          <ac:chgData name="Van Der Linden Elke" userId="0fc987b5-c91c-46ff-80bf-fddd2e1bfa1d" providerId="ADAL" clId="{72A0A262-770D-49EF-9A01-AC1642115015}" dt="2024-01-24T10:02:12.499" v="73" actId="207"/>
          <ac:spMkLst>
            <pc:docMk/>
            <pc:sldMk cId="1131911746" sldId="577"/>
            <ac:spMk id="4" creationId="{8F9B0B42-834E-4309-B2EB-BF39D8994965}"/>
          </ac:spMkLst>
        </pc:spChg>
      </pc:sldChg>
      <pc:sldChg chg="modSp mod">
        <pc:chgData name="Van Der Linden Elke" userId="0fc987b5-c91c-46ff-80bf-fddd2e1bfa1d" providerId="ADAL" clId="{72A0A262-770D-49EF-9A01-AC1642115015}" dt="2024-01-24T09:57:11.336" v="64" actId="6549"/>
        <pc:sldMkLst>
          <pc:docMk/>
          <pc:sldMk cId="113751974" sldId="578"/>
        </pc:sldMkLst>
        <pc:spChg chg="mod">
          <ac:chgData name="Van Der Linden Elke" userId="0fc987b5-c91c-46ff-80bf-fddd2e1bfa1d" providerId="ADAL" clId="{72A0A262-770D-49EF-9A01-AC1642115015}" dt="2024-01-24T09:57:11.336" v="64" actId="6549"/>
          <ac:spMkLst>
            <pc:docMk/>
            <pc:sldMk cId="113751974" sldId="578"/>
            <ac:spMk id="4" creationId="{8F9B0B42-834E-4309-B2EB-BF39D8994965}"/>
          </ac:spMkLst>
        </pc:spChg>
      </pc:sldChg>
      <pc:sldChg chg="modSp mod addCm delCm">
        <pc:chgData name="Van Der Linden Elke" userId="0fc987b5-c91c-46ff-80bf-fddd2e1bfa1d" providerId="ADAL" clId="{72A0A262-770D-49EF-9A01-AC1642115015}" dt="2024-01-29T11:24:36.359" v="1681"/>
        <pc:sldMkLst>
          <pc:docMk/>
          <pc:sldMk cId="2787783745" sldId="584"/>
        </pc:sldMkLst>
        <pc:spChg chg="mod">
          <ac:chgData name="Van Der Linden Elke" userId="0fc987b5-c91c-46ff-80bf-fddd2e1bfa1d" providerId="ADAL" clId="{72A0A262-770D-49EF-9A01-AC1642115015}" dt="2024-01-24T10:04:54.417" v="76" actId="207"/>
          <ac:spMkLst>
            <pc:docMk/>
            <pc:sldMk cId="2787783745" sldId="584"/>
            <ac:spMk id="3" creationId="{0E861FCE-A796-4828-AA7B-962869C1BCF5}"/>
          </ac:spMkLst>
        </pc:spChg>
      </pc:sldChg>
      <pc:sldChg chg="modSp mod">
        <pc:chgData name="Van Der Linden Elke" userId="0fc987b5-c91c-46ff-80bf-fddd2e1bfa1d" providerId="ADAL" clId="{72A0A262-770D-49EF-9A01-AC1642115015}" dt="2024-01-24T10:14:43.199" v="585" actId="207"/>
        <pc:sldMkLst>
          <pc:docMk/>
          <pc:sldMk cId="94338587" sldId="593"/>
        </pc:sldMkLst>
        <pc:spChg chg="mod">
          <ac:chgData name="Van Der Linden Elke" userId="0fc987b5-c91c-46ff-80bf-fddd2e1bfa1d" providerId="ADAL" clId="{72A0A262-770D-49EF-9A01-AC1642115015}" dt="2024-01-24T10:14:43.199" v="585" actId="207"/>
          <ac:spMkLst>
            <pc:docMk/>
            <pc:sldMk cId="94338587" sldId="593"/>
            <ac:spMk id="6" creationId="{00000000-0000-0000-0000-000000000000}"/>
          </ac:spMkLst>
        </pc:spChg>
      </pc:sldChg>
      <pc:sldChg chg="modSp mod">
        <pc:chgData name="Van Der Linden Elke" userId="0fc987b5-c91c-46ff-80bf-fddd2e1bfa1d" providerId="ADAL" clId="{72A0A262-770D-49EF-9A01-AC1642115015}" dt="2024-01-24T10:18:56.405" v="939" actId="20577"/>
        <pc:sldMkLst>
          <pc:docMk/>
          <pc:sldMk cId="533070942" sldId="596"/>
        </pc:sldMkLst>
        <pc:spChg chg="mod">
          <ac:chgData name="Van Der Linden Elke" userId="0fc987b5-c91c-46ff-80bf-fddd2e1bfa1d" providerId="ADAL" clId="{72A0A262-770D-49EF-9A01-AC1642115015}" dt="2024-01-24T10:18:56.405" v="939" actId="20577"/>
          <ac:spMkLst>
            <pc:docMk/>
            <pc:sldMk cId="533070942" sldId="596"/>
            <ac:spMk id="6" creationId="{00000000-0000-0000-0000-000000000000}"/>
          </ac:spMkLst>
        </pc:spChg>
      </pc:sldChg>
      <pc:sldChg chg="modSp mod">
        <pc:chgData name="Van Der Linden Elke" userId="0fc987b5-c91c-46ff-80bf-fddd2e1bfa1d" providerId="ADAL" clId="{72A0A262-770D-49EF-9A01-AC1642115015}" dt="2024-01-24T10:22:44.895" v="963" actId="207"/>
        <pc:sldMkLst>
          <pc:docMk/>
          <pc:sldMk cId="2266992979" sldId="611"/>
        </pc:sldMkLst>
        <pc:spChg chg="mod">
          <ac:chgData name="Van Der Linden Elke" userId="0fc987b5-c91c-46ff-80bf-fddd2e1bfa1d" providerId="ADAL" clId="{72A0A262-770D-49EF-9A01-AC1642115015}" dt="2024-01-24T10:22:44.895" v="963" actId="207"/>
          <ac:spMkLst>
            <pc:docMk/>
            <pc:sldMk cId="2266992979" sldId="611"/>
            <ac:spMk id="9" creationId="{C520FEF8-FE8E-4821-8F40-DF159083FBD8}"/>
          </ac:spMkLst>
        </pc:spChg>
      </pc:sldChg>
      <pc:sldChg chg="modSp mod">
        <pc:chgData name="Van Der Linden Elke" userId="0fc987b5-c91c-46ff-80bf-fddd2e1bfa1d" providerId="ADAL" clId="{72A0A262-770D-49EF-9A01-AC1642115015}" dt="2024-01-24T10:16:01.159" v="842" actId="207"/>
        <pc:sldMkLst>
          <pc:docMk/>
          <pc:sldMk cId="3772200334" sldId="613"/>
        </pc:sldMkLst>
        <pc:spChg chg="mod">
          <ac:chgData name="Van Der Linden Elke" userId="0fc987b5-c91c-46ff-80bf-fddd2e1bfa1d" providerId="ADAL" clId="{72A0A262-770D-49EF-9A01-AC1642115015}" dt="2024-01-24T10:16:01.159" v="842" actId="207"/>
          <ac:spMkLst>
            <pc:docMk/>
            <pc:sldMk cId="3772200334" sldId="613"/>
            <ac:spMk id="9" creationId="{C520FEF8-FE8E-4821-8F40-DF159083FBD8}"/>
          </ac:spMkLst>
        </pc:spChg>
      </pc:sldChg>
      <pc:sldChg chg="modSp mod">
        <pc:chgData name="Van Der Linden Elke" userId="0fc987b5-c91c-46ff-80bf-fddd2e1bfa1d" providerId="ADAL" clId="{72A0A262-770D-49EF-9A01-AC1642115015}" dt="2024-01-24T10:00:16.090" v="65" actId="207"/>
        <pc:sldMkLst>
          <pc:docMk/>
          <pc:sldMk cId="2499166244" sldId="653"/>
        </pc:sldMkLst>
        <pc:spChg chg="mod">
          <ac:chgData name="Van Der Linden Elke" userId="0fc987b5-c91c-46ff-80bf-fddd2e1bfa1d" providerId="ADAL" clId="{72A0A262-770D-49EF-9A01-AC1642115015}" dt="2024-01-24T10:00:16.090" v="65" actId="207"/>
          <ac:spMkLst>
            <pc:docMk/>
            <pc:sldMk cId="2499166244" sldId="653"/>
            <ac:spMk id="3" creationId="{0E861FCE-A796-4828-AA7B-962869C1BCF5}"/>
          </ac:spMkLst>
        </pc:spChg>
      </pc:sldChg>
      <pc:sldChg chg="modSp mod">
        <pc:chgData name="Van Der Linden Elke" userId="0fc987b5-c91c-46ff-80bf-fddd2e1bfa1d" providerId="ADAL" clId="{72A0A262-770D-49EF-9A01-AC1642115015}" dt="2024-01-24T10:00:25.778" v="66" actId="207"/>
        <pc:sldMkLst>
          <pc:docMk/>
          <pc:sldMk cId="914978619" sldId="654"/>
        </pc:sldMkLst>
        <pc:spChg chg="mod">
          <ac:chgData name="Van Der Linden Elke" userId="0fc987b5-c91c-46ff-80bf-fddd2e1bfa1d" providerId="ADAL" clId="{72A0A262-770D-49EF-9A01-AC1642115015}" dt="2024-01-24T10:00:25.778" v="66" actId="207"/>
          <ac:spMkLst>
            <pc:docMk/>
            <pc:sldMk cId="914978619" sldId="654"/>
            <ac:spMk id="3" creationId="{0E861FCE-A796-4828-AA7B-962869C1BCF5}"/>
          </ac:spMkLst>
        </pc:spChg>
      </pc:sldChg>
      <pc:sldChg chg="modSp mod">
        <pc:chgData name="Van Der Linden Elke" userId="0fc987b5-c91c-46ff-80bf-fddd2e1bfa1d" providerId="ADAL" clId="{72A0A262-770D-49EF-9A01-AC1642115015}" dt="2024-01-24T10:02:04.640" v="72" actId="207"/>
        <pc:sldMkLst>
          <pc:docMk/>
          <pc:sldMk cId="3641304373" sldId="667"/>
        </pc:sldMkLst>
        <pc:spChg chg="mod">
          <ac:chgData name="Van Der Linden Elke" userId="0fc987b5-c91c-46ff-80bf-fddd2e1bfa1d" providerId="ADAL" clId="{72A0A262-770D-49EF-9A01-AC1642115015}" dt="2024-01-24T10:02:04.640" v="72" actId="207"/>
          <ac:spMkLst>
            <pc:docMk/>
            <pc:sldMk cId="3641304373" sldId="667"/>
            <ac:spMk id="4" creationId="{8F9B0B42-834E-4309-B2EB-BF39D8994965}"/>
          </ac:spMkLst>
        </pc:spChg>
      </pc:sldChg>
      <pc:sldChg chg="modSp mod">
        <pc:chgData name="Van Der Linden Elke" userId="0fc987b5-c91c-46ff-80bf-fddd2e1bfa1d" providerId="ADAL" clId="{72A0A262-770D-49EF-9A01-AC1642115015}" dt="2024-01-24T10:23:34.292" v="965" actId="207"/>
        <pc:sldMkLst>
          <pc:docMk/>
          <pc:sldMk cId="3824211415" sldId="669"/>
        </pc:sldMkLst>
        <pc:spChg chg="mod">
          <ac:chgData name="Van Der Linden Elke" userId="0fc987b5-c91c-46ff-80bf-fddd2e1bfa1d" providerId="ADAL" clId="{72A0A262-770D-49EF-9A01-AC1642115015}" dt="2024-01-24T10:23:31.378" v="964" actId="207"/>
          <ac:spMkLst>
            <pc:docMk/>
            <pc:sldMk cId="3824211415" sldId="669"/>
            <ac:spMk id="5" creationId="{8C63E92B-EC50-48AA-B8EB-2827E252D9C9}"/>
          </ac:spMkLst>
        </pc:spChg>
        <pc:spChg chg="mod">
          <ac:chgData name="Van Der Linden Elke" userId="0fc987b5-c91c-46ff-80bf-fddd2e1bfa1d" providerId="ADAL" clId="{72A0A262-770D-49EF-9A01-AC1642115015}" dt="2024-01-24T10:23:34.292" v="965" actId="207"/>
          <ac:spMkLst>
            <pc:docMk/>
            <pc:sldMk cId="3824211415" sldId="669"/>
            <ac:spMk id="6" creationId="{00000000-0000-0000-0000-000000000000}"/>
          </ac:spMkLst>
        </pc:spChg>
      </pc:sldChg>
      <pc:sldChg chg="modSp mod">
        <pc:chgData name="Van Der Linden Elke" userId="0fc987b5-c91c-46ff-80bf-fddd2e1bfa1d" providerId="ADAL" clId="{72A0A262-770D-49EF-9A01-AC1642115015}" dt="2024-01-24T10:09:14.902" v="225" actId="20577"/>
        <pc:sldMkLst>
          <pc:docMk/>
          <pc:sldMk cId="2706032228" sldId="674"/>
        </pc:sldMkLst>
        <pc:spChg chg="mod">
          <ac:chgData name="Van Der Linden Elke" userId="0fc987b5-c91c-46ff-80bf-fddd2e1bfa1d" providerId="ADAL" clId="{72A0A262-770D-49EF-9A01-AC1642115015}" dt="2024-01-24T10:09:14.902" v="225" actId="20577"/>
          <ac:spMkLst>
            <pc:docMk/>
            <pc:sldMk cId="2706032228" sldId="674"/>
            <ac:spMk id="3" creationId="{0E861FCE-A796-4828-AA7B-962869C1BCF5}"/>
          </ac:spMkLst>
        </pc:spChg>
      </pc:sldChg>
      <pc:sldChg chg="modSp mod delCm">
        <pc:chgData name="Van Der Linden Elke" userId="0fc987b5-c91c-46ff-80bf-fddd2e1bfa1d" providerId="ADAL" clId="{72A0A262-770D-49EF-9A01-AC1642115015}" dt="2024-01-29T11:24:32.024" v="1680"/>
        <pc:sldMkLst>
          <pc:docMk/>
          <pc:sldMk cId="1120109704" sldId="675"/>
        </pc:sldMkLst>
        <pc:spChg chg="mod">
          <ac:chgData name="Van Der Linden Elke" userId="0fc987b5-c91c-46ff-80bf-fddd2e1bfa1d" providerId="ADAL" clId="{72A0A262-770D-49EF-9A01-AC1642115015}" dt="2024-01-29T11:24:19.787" v="1679" actId="6549"/>
          <ac:spMkLst>
            <pc:docMk/>
            <pc:sldMk cId="1120109704" sldId="675"/>
            <ac:spMk id="3" creationId="{0E861FCE-A796-4828-AA7B-962869C1BCF5}"/>
          </ac:spMkLst>
        </pc:spChg>
      </pc:sldChg>
    </pc:docChg>
  </pc:docChgLst>
  <pc:docChgLst>
    <pc:chgData name="Van Der Linden Elke" userId="0fc987b5-c91c-46ff-80bf-fddd2e1bfa1d" providerId="ADAL" clId="{C173F254-3F84-4A43-85F4-E6FF86011292}"/>
    <pc:docChg chg="modSld">
      <pc:chgData name="Van Der Linden Elke" userId="0fc987b5-c91c-46ff-80bf-fddd2e1bfa1d" providerId="ADAL" clId="{C173F254-3F84-4A43-85F4-E6FF86011292}" dt="2022-02-08T08:02:10.621" v="5" actId="6549"/>
      <pc:docMkLst>
        <pc:docMk/>
      </pc:docMkLst>
      <pc:sldChg chg="modSp mod">
        <pc:chgData name="Van Der Linden Elke" userId="0fc987b5-c91c-46ff-80bf-fddd2e1bfa1d" providerId="ADAL" clId="{C173F254-3F84-4A43-85F4-E6FF86011292}" dt="2022-02-08T08:02:10.621" v="5" actId="6549"/>
        <pc:sldMkLst>
          <pc:docMk/>
          <pc:sldMk cId="1660751136" sldId="650"/>
        </pc:sldMkLst>
        <pc:spChg chg="mod">
          <ac:chgData name="Van Der Linden Elke" userId="0fc987b5-c91c-46ff-80bf-fddd2e1bfa1d" providerId="ADAL" clId="{C173F254-3F84-4A43-85F4-E6FF86011292}" dt="2022-02-08T08:02:10.621" v="5" actId="6549"/>
          <ac:spMkLst>
            <pc:docMk/>
            <pc:sldMk cId="1660751136" sldId="650"/>
            <ac:spMk id="4" creationId="{4823486B-9668-4791-A7D2-0C0B6F8B051B}"/>
          </ac:spMkLst>
        </pc:spChg>
      </pc:sldChg>
    </pc:docChg>
  </pc:docChgLst>
  <pc:docChgLst>
    <pc:chgData name="Christiaens Lise" userId="S::lise.christiaens@vlaanderen.be::656ba7ca-492c-494a-aa0d-47e7c7cfdf0a" providerId="AD" clId="Web-{A20FAFD4-619B-5469-200F-0A4454E90C28}"/>
    <pc:docChg chg="modSld">
      <pc:chgData name="Christiaens Lise" userId="S::lise.christiaens@vlaanderen.be::656ba7ca-492c-494a-aa0d-47e7c7cfdf0a" providerId="AD" clId="Web-{A20FAFD4-619B-5469-200F-0A4454E90C28}" dt="2023-01-23T15:48:56.786" v="1" actId="20577"/>
      <pc:docMkLst>
        <pc:docMk/>
      </pc:docMkLst>
      <pc:sldChg chg="modSp">
        <pc:chgData name="Christiaens Lise" userId="S::lise.christiaens@vlaanderen.be::656ba7ca-492c-494a-aa0d-47e7c7cfdf0a" providerId="AD" clId="Web-{A20FAFD4-619B-5469-200F-0A4454E90C28}" dt="2023-01-23T15:48:56.786" v="1" actId="20577"/>
        <pc:sldMkLst>
          <pc:docMk/>
          <pc:sldMk cId="3077371145" sldId="540"/>
        </pc:sldMkLst>
        <pc:spChg chg="mod">
          <ac:chgData name="Christiaens Lise" userId="S::lise.christiaens@vlaanderen.be::656ba7ca-492c-494a-aa0d-47e7c7cfdf0a" providerId="AD" clId="Web-{A20FAFD4-619B-5469-200F-0A4454E90C28}" dt="2023-01-23T15:48:56.786" v="1" actId="20577"/>
          <ac:spMkLst>
            <pc:docMk/>
            <pc:sldMk cId="3077371145" sldId="540"/>
            <ac:spMk id="3" creationId="{0E861FCE-A796-4828-AA7B-962869C1BCF5}"/>
          </ac:spMkLst>
        </pc:spChg>
      </pc:sldChg>
    </pc:docChg>
  </pc:docChgLst>
  <pc:docChgLst>
    <pc:chgData name="Van Der Linden Elke" userId="S::elke.vanderlinden@vlaanderen.be::0fc987b5-c91c-46ff-80bf-fddd2e1bfa1d" providerId="AD" clId="Web-{06B6A594-2EB5-37FD-25CB-66C945C5DF18}"/>
    <pc:docChg chg="">
      <pc:chgData name="Van Der Linden Elke" userId="S::elke.vanderlinden@vlaanderen.be::0fc987b5-c91c-46ff-80bf-fddd2e1bfa1d" providerId="AD" clId="Web-{06B6A594-2EB5-37FD-25CB-66C945C5DF18}" dt="2024-01-24T14:40:27.180" v="1"/>
      <pc:docMkLst>
        <pc:docMk/>
      </pc:docMkLst>
      <pc:sldChg chg="addCm delCm">
        <pc:chgData name="Van Der Linden Elke" userId="S::elke.vanderlinden@vlaanderen.be::0fc987b5-c91c-46ff-80bf-fddd2e1bfa1d" providerId="AD" clId="Web-{06B6A594-2EB5-37FD-25CB-66C945C5DF18}" dt="2024-01-24T14:40:27.180" v="1"/>
        <pc:sldMkLst>
          <pc:docMk/>
          <pc:sldMk cId="2787783745" sldId="584"/>
        </pc:sldMkLst>
      </pc:sldChg>
    </pc:docChg>
  </pc:docChgLst>
  <pc:docChgLst>
    <pc:chgData name="De Coninck Sigrid" userId="S::sigrid.deconinck@vlaanderen.be::7a18ee0d-b14d-4d41-966c-6ccc96f4b674" providerId="AD" clId="Web-{10CF9EA5-DF50-881D-CDE2-452B10806447}"/>
    <pc:docChg chg="mod">
      <pc:chgData name="De Coninck Sigrid" userId="S::sigrid.deconinck@vlaanderen.be::7a18ee0d-b14d-4d41-966c-6ccc96f4b674" providerId="AD" clId="Web-{10CF9EA5-DF50-881D-CDE2-452B10806447}" dt="2024-01-26T10:57:04.931" v="2"/>
      <pc:docMkLst>
        <pc:docMk/>
      </pc:docMkLst>
      <pc:sldChg chg="modCm">
        <pc:chgData name="De Coninck Sigrid" userId="S::sigrid.deconinck@vlaanderen.be::7a18ee0d-b14d-4d41-966c-6ccc96f4b674" providerId="AD" clId="Web-{10CF9EA5-DF50-881D-CDE2-452B10806447}" dt="2024-01-26T10:57:04.931" v="2"/>
        <pc:sldMkLst>
          <pc:docMk/>
          <pc:sldMk cId="2787783745" sldId="584"/>
        </pc:sldMkLst>
      </pc:sldChg>
      <pc:sldChg chg="addCm">
        <pc:chgData name="De Coninck Sigrid" userId="S::sigrid.deconinck@vlaanderen.be::7a18ee0d-b14d-4d41-966c-6ccc96f4b674" providerId="AD" clId="Web-{10CF9EA5-DF50-881D-CDE2-452B10806447}" dt="2024-01-26T10:56:53.556" v="1"/>
        <pc:sldMkLst>
          <pc:docMk/>
          <pc:sldMk cId="1120109704" sldId="675"/>
        </pc:sldMkLst>
      </pc:sldChg>
    </pc:docChg>
  </pc:docChgLst>
  <pc:docChgLst>
    <pc:chgData name="Van Der Linden Elke" userId="0fc987b5-c91c-46ff-80bf-fddd2e1bfa1d" providerId="ADAL" clId="{587ACBBB-1DDD-4FD0-A7AF-34E5B9C32C91}"/>
    <pc:docChg chg="undo redo custSel addSld delSld modSld sldOrd">
      <pc:chgData name="Van Der Linden Elke" userId="0fc987b5-c91c-46ff-80bf-fddd2e1bfa1d" providerId="ADAL" clId="{587ACBBB-1DDD-4FD0-A7AF-34E5B9C32C91}" dt="2022-01-18T16:37:14.099" v="5438" actId="20577"/>
      <pc:docMkLst>
        <pc:docMk/>
      </pc:docMkLst>
      <pc:sldChg chg="ord">
        <pc:chgData name="Van Der Linden Elke" userId="0fc987b5-c91c-46ff-80bf-fddd2e1bfa1d" providerId="ADAL" clId="{587ACBBB-1DDD-4FD0-A7AF-34E5B9C32C91}" dt="2022-01-18T15:12:20.720" v="2620"/>
        <pc:sldMkLst>
          <pc:docMk/>
          <pc:sldMk cId="3332972445" sldId="391"/>
        </pc:sldMkLst>
      </pc:sldChg>
      <pc:sldChg chg="del">
        <pc:chgData name="Van Der Linden Elke" userId="0fc987b5-c91c-46ff-80bf-fddd2e1bfa1d" providerId="ADAL" clId="{587ACBBB-1DDD-4FD0-A7AF-34E5B9C32C91}" dt="2022-01-18T15:08:26.113" v="2526" actId="47"/>
        <pc:sldMkLst>
          <pc:docMk/>
          <pc:sldMk cId="3061535171" sldId="521"/>
        </pc:sldMkLst>
      </pc:sldChg>
      <pc:sldChg chg="modSp mod addCm modCm">
        <pc:chgData name="Van Der Linden Elke" userId="0fc987b5-c91c-46ff-80bf-fddd2e1bfa1d" providerId="ADAL" clId="{587ACBBB-1DDD-4FD0-A7AF-34E5B9C32C91}" dt="2022-01-18T16:22:56.870" v="4775" actId="15"/>
        <pc:sldMkLst>
          <pc:docMk/>
          <pc:sldMk cId="960006085" sldId="522"/>
        </pc:sldMkLst>
        <pc:spChg chg="mod">
          <ac:chgData name="Van Der Linden Elke" userId="0fc987b5-c91c-46ff-80bf-fddd2e1bfa1d" providerId="ADAL" clId="{587ACBBB-1DDD-4FD0-A7AF-34E5B9C32C91}" dt="2022-01-18T15:57:06.123" v="3861" actId="6549"/>
          <ac:spMkLst>
            <pc:docMk/>
            <pc:sldMk cId="960006085" sldId="522"/>
            <ac:spMk id="2" creationId="{28D0DBD2-680F-4A6A-AE98-35188454322D}"/>
          </ac:spMkLst>
        </pc:spChg>
        <pc:spChg chg="mod">
          <ac:chgData name="Van Der Linden Elke" userId="0fc987b5-c91c-46ff-80bf-fddd2e1bfa1d" providerId="ADAL" clId="{587ACBBB-1DDD-4FD0-A7AF-34E5B9C32C91}" dt="2022-01-18T16:22:56.870" v="4775" actId="15"/>
          <ac:spMkLst>
            <pc:docMk/>
            <pc:sldMk cId="960006085" sldId="522"/>
            <ac:spMk id="3" creationId="{0E861FCE-A796-4828-AA7B-962869C1BCF5}"/>
          </ac:spMkLst>
        </pc:spChg>
      </pc:sldChg>
      <pc:sldChg chg="modSp mod addCm modCm">
        <pc:chgData name="Van Der Linden Elke" userId="0fc987b5-c91c-46ff-80bf-fddd2e1bfa1d" providerId="ADAL" clId="{587ACBBB-1DDD-4FD0-A7AF-34E5B9C32C91}" dt="2022-01-18T14:22:27.624" v="962"/>
        <pc:sldMkLst>
          <pc:docMk/>
          <pc:sldMk cId="2233017588" sldId="531"/>
        </pc:sldMkLst>
        <pc:spChg chg="mod">
          <ac:chgData name="Van Der Linden Elke" userId="0fc987b5-c91c-46ff-80bf-fddd2e1bfa1d" providerId="ADAL" clId="{587ACBBB-1DDD-4FD0-A7AF-34E5B9C32C91}" dt="2022-01-18T14:12:23.372" v="64" actId="207"/>
          <ac:spMkLst>
            <pc:docMk/>
            <pc:sldMk cId="2233017588" sldId="531"/>
            <ac:spMk id="3" creationId="{0E861FCE-A796-4828-AA7B-962869C1BCF5}"/>
          </ac:spMkLst>
        </pc:spChg>
      </pc:sldChg>
      <pc:sldChg chg="delSp modSp mod">
        <pc:chgData name="Van Der Linden Elke" userId="0fc987b5-c91c-46ff-80bf-fddd2e1bfa1d" providerId="ADAL" clId="{587ACBBB-1DDD-4FD0-A7AF-34E5B9C32C91}" dt="2022-01-18T16:36:41.687" v="5413" actId="6549"/>
        <pc:sldMkLst>
          <pc:docMk/>
          <pc:sldMk cId="2335107742" sldId="534"/>
        </pc:sldMkLst>
        <pc:spChg chg="mod">
          <ac:chgData name="Van Der Linden Elke" userId="0fc987b5-c91c-46ff-80bf-fddd2e1bfa1d" providerId="ADAL" clId="{587ACBBB-1DDD-4FD0-A7AF-34E5B9C32C91}" dt="2022-01-18T15:07:30.792" v="2521" actId="6549"/>
          <ac:spMkLst>
            <pc:docMk/>
            <pc:sldMk cId="2335107742" sldId="534"/>
            <ac:spMk id="2" creationId="{28D0DBD2-680F-4A6A-AE98-35188454322D}"/>
          </ac:spMkLst>
        </pc:spChg>
        <pc:spChg chg="mod">
          <ac:chgData name="Van Der Linden Elke" userId="0fc987b5-c91c-46ff-80bf-fddd2e1bfa1d" providerId="ADAL" clId="{587ACBBB-1DDD-4FD0-A7AF-34E5B9C32C91}" dt="2022-01-18T16:36:41.687" v="5413" actId="6549"/>
          <ac:spMkLst>
            <pc:docMk/>
            <pc:sldMk cId="2335107742" sldId="534"/>
            <ac:spMk id="3" creationId="{0E861FCE-A796-4828-AA7B-962869C1BCF5}"/>
          </ac:spMkLst>
        </pc:spChg>
        <pc:picChg chg="del">
          <ac:chgData name="Van Der Linden Elke" userId="0fc987b5-c91c-46ff-80bf-fddd2e1bfa1d" providerId="ADAL" clId="{587ACBBB-1DDD-4FD0-A7AF-34E5B9C32C91}" dt="2022-01-18T14:54:34.667" v="1925" actId="478"/>
          <ac:picMkLst>
            <pc:docMk/>
            <pc:sldMk cId="2335107742" sldId="534"/>
            <ac:picMk id="6" creationId="{FEFE46B1-88C8-41F7-8097-53E8AC908B7C}"/>
          </ac:picMkLst>
        </pc:picChg>
      </pc:sldChg>
      <pc:sldChg chg="del">
        <pc:chgData name="Van Der Linden Elke" userId="0fc987b5-c91c-46ff-80bf-fddd2e1bfa1d" providerId="ADAL" clId="{587ACBBB-1DDD-4FD0-A7AF-34E5B9C32C91}" dt="2022-01-18T15:55:26.651" v="3854" actId="47"/>
        <pc:sldMkLst>
          <pc:docMk/>
          <pc:sldMk cId="1700333105" sldId="535"/>
        </pc:sldMkLst>
      </pc:sldChg>
      <pc:sldChg chg="modSp mod ord">
        <pc:chgData name="Van Der Linden Elke" userId="0fc987b5-c91c-46ff-80bf-fddd2e1bfa1d" providerId="ADAL" clId="{587ACBBB-1DDD-4FD0-A7AF-34E5B9C32C91}" dt="2022-01-18T16:34:35.497" v="5350" actId="5793"/>
        <pc:sldMkLst>
          <pc:docMk/>
          <pc:sldMk cId="969936762" sldId="536"/>
        </pc:sldMkLst>
        <pc:spChg chg="mod">
          <ac:chgData name="Van Der Linden Elke" userId="0fc987b5-c91c-46ff-80bf-fddd2e1bfa1d" providerId="ADAL" clId="{587ACBBB-1DDD-4FD0-A7AF-34E5B9C32C91}" dt="2022-01-18T15:43:40.719" v="3461" actId="6549"/>
          <ac:spMkLst>
            <pc:docMk/>
            <pc:sldMk cId="969936762" sldId="536"/>
            <ac:spMk id="2" creationId="{28D0DBD2-680F-4A6A-AE98-35188454322D}"/>
          </ac:spMkLst>
        </pc:spChg>
        <pc:spChg chg="mod">
          <ac:chgData name="Van Der Linden Elke" userId="0fc987b5-c91c-46ff-80bf-fddd2e1bfa1d" providerId="ADAL" clId="{587ACBBB-1DDD-4FD0-A7AF-34E5B9C32C91}" dt="2022-01-18T16:34:35.497" v="5350" actId="5793"/>
          <ac:spMkLst>
            <pc:docMk/>
            <pc:sldMk cId="969936762" sldId="536"/>
            <ac:spMk id="3" creationId="{0E861FCE-A796-4828-AA7B-962869C1BCF5}"/>
          </ac:spMkLst>
        </pc:spChg>
      </pc:sldChg>
      <pc:sldChg chg="addSp delSp modSp mod ord addCm modCm">
        <pc:chgData name="Van Der Linden Elke" userId="0fc987b5-c91c-46ff-80bf-fddd2e1bfa1d" providerId="ADAL" clId="{587ACBBB-1DDD-4FD0-A7AF-34E5B9C32C91}" dt="2022-01-18T16:32:45.432" v="5295" actId="20577"/>
        <pc:sldMkLst>
          <pc:docMk/>
          <pc:sldMk cId="362388607" sldId="538"/>
        </pc:sldMkLst>
        <pc:spChg chg="mod">
          <ac:chgData name="Van Der Linden Elke" userId="0fc987b5-c91c-46ff-80bf-fddd2e1bfa1d" providerId="ADAL" clId="{587ACBBB-1DDD-4FD0-A7AF-34E5B9C32C91}" dt="2022-01-18T15:13:03.105" v="2624" actId="6549"/>
          <ac:spMkLst>
            <pc:docMk/>
            <pc:sldMk cId="362388607" sldId="538"/>
            <ac:spMk id="2" creationId="{28D0DBD2-680F-4A6A-AE98-35188454322D}"/>
          </ac:spMkLst>
        </pc:spChg>
        <pc:spChg chg="add mod">
          <ac:chgData name="Van Der Linden Elke" userId="0fc987b5-c91c-46ff-80bf-fddd2e1bfa1d" providerId="ADAL" clId="{587ACBBB-1DDD-4FD0-A7AF-34E5B9C32C91}" dt="2022-01-18T16:32:45.432" v="5295" actId="20577"/>
          <ac:spMkLst>
            <pc:docMk/>
            <pc:sldMk cId="362388607" sldId="538"/>
            <ac:spMk id="7" creationId="{77FE3ED8-DF14-4D94-ABF0-CD8B0C9218F0}"/>
          </ac:spMkLst>
        </pc:spChg>
        <pc:picChg chg="add mod">
          <ac:chgData name="Van Der Linden Elke" userId="0fc987b5-c91c-46ff-80bf-fddd2e1bfa1d" providerId="ADAL" clId="{587ACBBB-1DDD-4FD0-A7AF-34E5B9C32C91}" dt="2022-01-18T16:29:17.075" v="4858" actId="1036"/>
          <ac:picMkLst>
            <pc:docMk/>
            <pc:sldMk cId="362388607" sldId="538"/>
            <ac:picMk id="4" creationId="{6A1ECC57-AC86-407F-AD11-98033C8A079C}"/>
          </ac:picMkLst>
        </pc:picChg>
        <pc:picChg chg="del">
          <ac:chgData name="Van Der Linden Elke" userId="0fc987b5-c91c-46ff-80bf-fddd2e1bfa1d" providerId="ADAL" clId="{587ACBBB-1DDD-4FD0-A7AF-34E5B9C32C91}" dt="2022-01-18T16:25:25.073" v="4776" actId="478"/>
          <ac:picMkLst>
            <pc:docMk/>
            <pc:sldMk cId="362388607" sldId="538"/>
            <ac:picMk id="8" creationId="{E728F147-4CD8-46B2-B557-44B7611CF563}"/>
          </ac:picMkLst>
        </pc:picChg>
      </pc:sldChg>
      <pc:sldChg chg="modSp add del mod ord addCm modCm">
        <pc:chgData name="Van Der Linden Elke" userId="0fc987b5-c91c-46ff-80bf-fddd2e1bfa1d" providerId="ADAL" clId="{587ACBBB-1DDD-4FD0-A7AF-34E5B9C32C91}" dt="2022-01-18T15:48:47.319" v="3803"/>
        <pc:sldMkLst>
          <pc:docMk/>
          <pc:sldMk cId="657444831" sldId="539"/>
        </pc:sldMkLst>
        <pc:spChg chg="mod">
          <ac:chgData name="Van Der Linden Elke" userId="0fc987b5-c91c-46ff-80bf-fddd2e1bfa1d" providerId="ADAL" clId="{587ACBBB-1DDD-4FD0-A7AF-34E5B9C32C91}" dt="2022-01-18T15:24:45.853" v="2998" actId="6549"/>
          <ac:spMkLst>
            <pc:docMk/>
            <pc:sldMk cId="657444831" sldId="539"/>
            <ac:spMk id="3" creationId="{0E861FCE-A796-4828-AA7B-962869C1BCF5}"/>
          </ac:spMkLst>
        </pc:spChg>
      </pc:sldChg>
      <pc:sldChg chg="addSp modSp mod ord">
        <pc:chgData name="Van Der Linden Elke" userId="0fc987b5-c91c-46ff-80bf-fddd2e1bfa1d" providerId="ADAL" clId="{587ACBBB-1DDD-4FD0-A7AF-34E5B9C32C91}" dt="2022-01-18T15:28:17.037" v="3130" actId="1076"/>
        <pc:sldMkLst>
          <pc:docMk/>
          <pc:sldMk cId="3077371145" sldId="540"/>
        </pc:sldMkLst>
        <pc:spChg chg="mod">
          <ac:chgData name="Van Der Linden Elke" userId="0fc987b5-c91c-46ff-80bf-fddd2e1bfa1d" providerId="ADAL" clId="{587ACBBB-1DDD-4FD0-A7AF-34E5B9C32C91}" dt="2022-01-18T15:27:35.834" v="3126" actId="6549"/>
          <ac:spMkLst>
            <pc:docMk/>
            <pc:sldMk cId="3077371145" sldId="540"/>
            <ac:spMk id="3" creationId="{0E861FCE-A796-4828-AA7B-962869C1BCF5}"/>
          </ac:spMkLst>
        </pc:spChg>
        <pc:picChg chg="mod">
          <ac:chgData name="Van Der Linden Elke" userId="0fc987b5-c91c-46ff-80bf-fddd2e1bfa1d" providerId="ADAL" clId="{587ACBBB-1DDD-4FD0-A7AF-34E5B9C32C91}" dt="2022-01-18T15:28:17.037" v="3130" actId="1076"/>
          <ac:picMkLst>
            <pc:docMk/>
            <pc:sldMk cId="3077371145" sldId="540"/>
            <ac:picMk id="6" creationId="{6F9CE6C5-B03D-4709-BCDA-4B19A99F76FB}"/>
          </ac:picMkLst>
        </pc:picChg>
        <pc:picChg chg="add mod">
          <ac:chgData name="Van Der Linden Elke" userId="0fc987b5-c91c-46ff-80bf-fddd2e1bfa1d" providerId="ADAL" clId="{587ACBBB-1DDD-4FD0-A7AF-34E5B9C32C91}" dt="2022-01-18T15:28:07.994" v="3129" actId="1076"/>
          <ac:picMkLst>
            <pc:docMk/>
            <pc:sldMk cId="3077371145" sldId="540"/>
            <ac:picMk id="7" creationId="{038D3DCA-9A09-45A6-A727-D12A9E84348A}"/>
          </ac:picMkLst>
        </pc:picChg>
      </pc:sldChg>
      <pc:sldChg chg="del">
        <pc:chgData name="Van Der Linden Elke" userId="0fc987b5-c91c-46ff-80bf-fddd2e1bfa1d" providerId="ADAL" clId="{587ACBBB-1DDD-4FD0-A7AF-34E5B9C32C91}" dt="2022-01-18T15:39:15.928" v="3200" actId="2696"/>
        <pc:sldMkLst>
          <pc:docMk/>
          <pc:sldMk cId="1150468535" sldId="542"/>
        </pc:sldMkLst>
      </pc:sldChg>
      <pc:sldChg chg="del">
        <pc:chgData name="Van Der Linden Elke" userId="0fc987b5-c91c-46ff-80bf-fddd2e1bfa1d" providerId="ADAL" clId="{587ACBBB-1DDD-4FD0-A7AF-34E5B9C32C91}" dt="2022-01-18T15:39:15.928" v="3200" actId="2696"/>
        <pc:sldMkLst>
          <pc:docMk/>
          <pc:sldMk cId="3884580876" sldId="543"/>
        </pc:sldMkLst>
      </pc:sldChg>
      <pc:sldChg chg="modSp mod">
        <pc:chgData name="Van Der Linden Elke" userId="0fc987b5-c91c-46ff-80bf-fddd2e1bfa1d" providerId="ADAL" clId="{587ACBBB-1DDD-4FD0-A7AF-34E5B9C32C91}" dt="2022-01-18T16:05:42.037" v="4209" actId="6549"/>
        <pc:sldMkLst>
          <pc:docMk/>
          <pc:sldMk cId="1337997065" sldId="546"/>
        </pc:sldMkLst>
        <pc:spChg chg="mod">
          <ac:chgData name="Van Der Linden Elke" userId="0fc987b5-c91c-46ff-80bf-fddd2e1bfa1d" providerId="ADAL" clId="{587ACBBB-1DDD-4FD0-A7AF-34E5B9C32C91}" dt="2022-01-18T16:05:42.037" v="4209" actId="6549"/>
          <ac:spMkLst>
            <pc:docMk/>
            <pc:sldMk cId="1337997065" sldId="546"/>
            <ac:spMk id="2" creationId="{28D0DBD2-680F-4A6A-AE98-35188454322D}"/>
          </ac:spMkLst>
        </pc:spChg>
      </pc:sldChg>
      <pc:sldChg chg="modSp mod">
        <pc:chgData name="Van Der Linden Elke" userId="0fc987b5-c91c-46ff-80bf-fddd2e1bfa1d" providerId="ADAL" clId="{587ACBBB-1DDD-4FD0-A7AF-34E5B9C32C91}" dt="2022-01-18T15:58:41.253" v="3958" actId="6549"/>
        <pc:sldMkLst>
          <pc:docMk/>
          <pc:sldMk cId="3800603795" sldId="547"/>
        </pc:sldMkLst>
        <pc:spChg chg="mod">
          <ac:chgData name="Van Der Linden Elke" userId="0fc987b5-c91c-46ff-80bf-fddd2e1bfa1d" providerId="ADAL" clId="{587ACBBB-1DDD-4FD0-A7AF-34E5B9C32C91}" dt="2022-01-18T15:58:41.253" v="3958" actId="6549"/>
          <ac:spMkLst>
            <pc:docMk/>
            <pc:sldMk cId="3800603795" sldId="547"/>
            <ac:spMk id="2" creationId="{28D0DBD2-680F-4A6A-AE98-35188454322D}"/>
          </ac:spMkLst>
        </pc:spChg>
      </pc:sldChg>
      <pc:sldChg chg="modSp mod">
        <pc:chgData name="Van Der Linden Elke" userId="0fc987b5-c91c-46ff-80bf-fddd2e1bfa1d" providerId="ADAL" clId="{587ACBBB-1DDD-4FD0-A7AF-34E5B9C32C91}" dt="2022-01-18T16:17:41.358" v="4662" actId="6549"/>
        <pc:sldMkLst>
          <pc:docMk/>
          <pc:sldMk cId="229035200" sldId="548"/>
        </pc:sldMkLst>
        <pc:spChg chg="mod">
          <ac:chgData name="Van Der Linden Elke" userId="0fc987b5-c91c-46ff-80bf-fddd2e1bfa1d" providerId="ADAL" clId="{587ACBBB-1DDD-4FD0-A7AF-34E5B9C32C91}" dt="2022-01-18T16:17:41.358" v="4662" actId="6549"/>
          <ac:spMkLst>
            <pc:docMk/>
            <pc:sldMk cId="229035200" sldId="548"/>
            <ac:spMk id="2" creationId="{28D0DBD2-680F-4A6A-AE98-35188454322D}"/>
          </ac:spMkLst>
        </pc:spChg>
        <pc:spChg chg="mod">
          <ac:chgData name="Van Der Linden Elke" userId="0fc987b5-c91c-46ff-80bf-fddd2e1bfa1d" providerId="ADAL" clId="{587ACBBB-1DDD-4FD0-A7AF-34E5B9C32C91}" dt="2022-01-18T16:11:31.371" v="4528" actId="207"/>
          <ac:spMkLst>
            <pc:docMk/>
            <pc:sldMk cId="229035200" sldId="548"/>
            <ac:spMk id="3" creationId="{0E861FCE-A796-4828-AA7B-962869C1BCF5}"/>
          </ac:spMkLst>
        </pc:spChg>
      </pc:sldChg>
      <pc:sldChg chg="modSp mod ord">
        <pc:chgData name="Van Der Linden Elke" userId="0fc987b5-c91c-46ff-80bf-fddd2e1bfa1d" providerId="ADAL" clId="{587ACBBB-1DDD-4FD0-A7AF-34E5B9C32C91}" dt="2022-01-18T16:17:30.178" v="4660" actId="20577"/>
        <pc:sldMkLst>
          <pc:docMk/>
          <pc:sldMk cId="3757097789" sldId="550"/>
        </pc:sldMkLst>
        <pc:spChg chg="mod">
          <ac:chgData name="Van Der Linden Elke" userId="0fc987b5-c91c-46ff-80bf-fddd2e1bfa1d" providerId="ADAL" clId="{587ACBBB-1DDD-4FD0-A7AF-34E5B9C32C91}" dt="2022-01-18T16:17:30.178" v="4660" actId="20577"/>
          <ac:spMkLst>
            <pc:docMk/>
            <pc:sldMk cId="3757097789" sldId="550"/>
            <ac:spMk id="2" creationId="{28D0DBD2-680F-4A6A-AE98-35188454322D}"/>
          </ac:spMkLst>
        </pc:spChg>
        <pc:spChg chg="mod">
          <ac:chgData name="Van Der Linden Elke" userId="0fc987b5-c91c-46ff-80bf-fddd2e1bfa1d" providerId="ADAL" clId="{587ACBBB-1DDD-4FD0-A7AF-34E5B9C32C91}" dt="2022-01-18T16:12:38.396" v="4557" actId="6549"/>
          <ac:spMkLst>
            <pc:docMk/>
            <pc:sldMk cId="3757097789" sldId="550"/>
            <ac:spMk id="3" creationId="{0E861FCE-A796-4828-AA7B-962869C1BCF5}"/>
          </ac:spMkLst>
        </pc:spChg>
      </pc:sldChg>
      <pc:sldChg chg="modSp mod">
        <pc:chgData name="Van Der Linden Elke" userId="0fc987b5-c91c-46ff-80bf-fddd2e1bfa1d" providerId="ADAL" clId="{587ACBBB-1DDD-4FD0-A7AF-34E5B9C32C91}" dt="2022-01-18T16:17:12.786" v="4648" actId="20577"/>
        <pc:sldMkLst>
          <pc:docMk/>
          <pc:sldMk cId="3802107906" sldId="553"/>
        </pc:sldMkLst>
        <pc:spChg chg="mod">
          <ac:chgData name="Van Der Linden Elke" userId="0fc987b5-c91c-46ff-80bf-fddd2e1bfa1d" providerId="ADAL" clId="{587ACBBB-1DDD-4FD0-A7AF-34E5B9C32C91}" dt="2022-01-18T16:17:12.786" v="4648" actId="20577"/>
          <ac:spMkLst>
            <pc:docMk/>
            <pc:sldMk cId="3802107906" sldId="553"/>
            <ac:spMk id="2" creationId="{28D0DBD2-680F-4A6A-AE98-35188454322D}"/>
          </ac:spMkLst>
        </pc:spChg>
      </pc:sldChg>
      <pc:sldChg chg="modSp mod">
        <pc:chgData name="Van Der Linden Elke" userId="0fc987b5-c91c-46ff-80bf-fddd2e1bfa1d" providerId="ADAL" clId="{587ACBBB-1DDD-4FD0-A7AF-34E5B9C32C91}" dt="2022-01-18T16:17:05.417" v="4628" actId="20577"/>
        <pc:sldMkLst>
          <pc:docMk/>
          <pc:sldMk cId="1822395799" sldId="554"/>
        </pc:sldMkLst>
        <pc:spChg chg="mod">
          <ac:chgData name="Van Der Linden Elke" userId="0fc987b5-c91c-46ff-80bf-fddd2e1bfa1d" providerId="ADAL" clId="{587ACBBB-1DDD-4FD0-A7AF-34E5B9C32C91}" dt="2022-01-18T16:17:05.417" v="4628" actId="20577"/>
          <ac:spMkLst>
            <pc:docMk/>
            <pc:sldMk cId="1822395799" sldId="554"/>
            <ac:spMk id="2" creationId="{28D0DBD2-680F-4A6A-AE98-35188454322D}"/>
          </ac:spMkLst>
        </pc:spChg>
      </pc:sldChg>
      <pc:sldChg chg="del">
        <pc:chgData name="Van Der Linden Elke" userId="0fc987b5-c91c-46ff-80bf-fddd2e1bfa1d" providerId="ADAL" clId="{587ACBBB-1DDD-4FD0-A7AF-34E5B9C32C91}" dt="2022-01-18T16:02:18.429" v="4123" actId="47"/>
        <pc:sldMkLst>
          <pc:docMk/>
          <pc:sldMk cId="1164217244" sldId="597"/>
        </pc:sldMkLst>
      </pc:sldChg>
      <pc:sldChg chg="add del">
        <pc:chgData name="Van Der Linden Elke" userId="0fc987b5-c91c-46ff-80bf-fddd2e1bfa1d" providerId="ADAL" clId="{587ACBBB-1DDD-4FD0-A7AF-34E5B9C32C91}" dt="2022-01-18T14:12:26.622" v="65" actId="47"/>
        <pc:sldMkLst>
          <pc:docMk/>
          <pc:sldMk cId="3704869368" sldId="616"/>
        </pc:sldMkLst>
      </pc:sldChg>
      <pc:sldChg chg="del">
        <pc:chgData name="Van Der Linden Elke" userId="0fc987b5-c91c-46ff-80bf-fddd2e1bfa1d" providerId="ADAL" clId="{587ACBBB-1DDD-4FD0-A7AF-34E5B9C32C91}" dt="2022-01-18T15:55:34.757" v="3856" actId="47"/>
        <pc:sldMkLst>
          <pc:docMk/>
          <pc:sldMk cId="3264967588" sldId="617"/>
        </pc:sldMkLst>
      </pc:sldChg>
      <pc:sldChg chg="del">
        <pc:chgData name="Van Der Linden Elke" userId="0fc987b5-c91c-46ff-80bf-fddd2e1bfa1d" providerId="ADAL" clId="{587ACBBB-1DDD-4FD0-A7AF-34E5B9C32C91}" dt="2022-01-18T16:15:34.418" v="4595" actId="47"/>
        <pc:sldMkLst>
          <pc:docMk/>
          <pc:sldMk cId="1508607731" sldId="623"/>
        </pc:sldMkLst>
      </pc:sldChg>
      <pc:sldChg chg="modSp mod">
        <pc:chgData name="Van Der Linden Elke" userId="0fc987b5-c91c-46ff-80bf-fddd2e1bfa1d" providerId="ADAL" clId="{587ACBBB-1DDD-4FD0-A7AF-34E5B9C32C91}" dt="2022-01-18T16:21:29.616" v="4772" actId="20577"/>
        <pc:sldMkLst>
          <pc:docMk/>
          <pc:sldMk cId="758827528" sldId="624"/>
        </pc:sldMkLst>
        <pc:spChg chg="mod">
          <ac:chgData name="Van Der Linden Elke" userId="0fc987b5-c91c-46ff-80bf-fddd2e1bfa1d" providerId="ADAL" clId="{587ACBBB-1DDD-4FD0-A7AF-34E5B9C32C91}" dt="2022-01-18T16:21:29.616" v="4772" actId="20577"/>
          <ac:spMkLst>
            <pc:docMk/>
            <pc:sldMk cId="758827528" sldId="624"/>
            <ac:spMk id="3" creationId="{0E861FCE-A796-4828-AA7B-962869C1BCF5}"/>
          </ac:spMkLst>
        </pc:spChg>
      </pc:sldChg>
      <pc:sldChg chg="del">
        <pc:chgData name="Van Der Linden Elke" userId="0fc987b5-c91c-46ff-80bf-fddd2e1bfa1d" providerId="ADAL" clId="{587ACBBB-1DDD-4FD0-A7AF-34E5B9C32C91}" dt="2022-01-18T16:19:25.126" v="4689" actId="47"/>
        <pc:sldMkLst>
          <pc:docMk/>
          <pc:sldMk cId="3614064681" sldId="628"/>
        </pc:sldMkLst>
      </pc:sldChg>
      <pc:sldChg chg="modSp mod">
        <pc:chgData name="Van Der Linden Elke" userId="0fc987b5-c91c-46ff-80bf-fddd2e1bfa1d" providerId="ADAL" clId="{587ACBBB-1DDD-4FD0-A7AF-34E5B9C32C91}" dt="2022-01-18T16:19:36.843" v="4691" actId="6549"/>
        <pc:sldMkLst>
          <pc:docMk/>
          <pc:sldMk cId="3783175668" sldId="629"/>
        </pc:sldMkLst>
        <pc:spChg chg="mod">
          <ac:chgData name="Van Der Linden Elke" userId="0fc987b5-c91c-46ff-80bf-fddd2e1bfa1d" providerId="ADAL" clId="{587ACBBB-1DDD-4FD0-A7AF-34E5B9C32C91}" dt="2022-01-18T16:19:36.843" v="4691" actId="6549"/>
          <ac:spMkLst>
            <pc:docMk/>
            <pc:sldMk cId="3783175668" sldId="629"/>
            <ac:spMk id="2" creationId="{28D0DBD2-680F-4A6A-AE98-35188454322D}"/>
          </ac:spMkLst>
        </pc:spChg>
      </pc:sldChg>
      <pc:sldChg chg="modSp mod addCm modCm">
        <pc:chgData name="Van Der Linden Elke" userId="0fc987b5-c91c-46ff-80bf-fddd2e1bfa1d" providerId="ADAL" clId="{587ACBBB-1DDD-4FD0-A7AF-34E5B9C32C91}" dt="2022-01-18T16:35:41.289" v="5388" actId="6549"/>
        <pc:sldMkLst>
          <pc:docMk/>
          <pc:sldMk cId="514586710" sldId="651"/>
        </pc:sldMkLst>
        <pc:spChg chg="mod">
          <ac:chgData name="Van Der Linden Elke" userId="0fc987b5-c91c-46ff-80bf-fddd2e1bfa1d" providerId="ADAL" clId="{587ACBBB-1DDD-4FD0-A7AF-34E5B9C32C91}" dt="2022-01-18T14:13:36.235" v="152" actId="6549"/>
          <ac:spMkLst>
            <pc:docMk/>
            <pc:sldMk cId="514586710" sldId="651"/>
            <ac:spMk id="2" creationId="{28D0DBD2-680F-4A6A-AE98-35188454322D}"/>
          </ac:spMkLst>
        </pc:spChg>
        <pc:spChg chg="mod">
          <ac:chgData name="Van Der Linden Elke" userId="0fc987b5-c91c-46ff-80bf-fddd2e1bfa1d" providerId="ADAL" clId="{587ACBBB-1DDD-4FD0-A7AF-34E5B9C32C91}" dt="2022-01-18T16:35:41.289" v="5388" actId="6549"/>
          <ac:spMkLst>
            <pc:docMk/>
            <pc:sldMk cId="514586710" sldId="651"/>
            <ac:spMk id="3" creationId="{0E861FCE-A796-4828-AA7B-962869C1BCF5}"/>
          </ac:spMkLst>
        </pc:spChg>
      </pc:sldChg>
      <pc:sldChg chg="del">
        <pc:chgData name="Van Der Linden Elke" userId="0fc987b5-c91c-46ff-80bf-fddd2e1bfa1d" providerId="ADAL" clId="{587ACBBB-1DDD-4FD0-A7AF-34E5B9C32C91}" dt="2022-01-18T14:43:25.541" v="1649" actId="47"/>
        <pc:sldMkLst>
          <pc:docMk/>
          <pc:sldMk cId="4188078302" sldId="652"/>
        </pc:sldMkLst>
      </pc:sldChg>
      <pc:sldChg chg="modSp mod addCm modCm">
        <pc:chgData name="Van Der Linden Elke" userId="0fc987b5-c91c-46ff-80bf-fddd2e1bfa1d" providerId="ADAL" clId="{587ACBBB-1DDD-4FD0-A7AF-34E5B9C32C91}" dt="2022-01-18T15:53:57.418" v="3821" actId="20577"/>
        <pc:sldMkLst>
          <pc:docMk/>
          <pc:sldMk cId="2499166244" sldId="653"/>
        </pc:sldMkLst>
        <pc:spChg chg="mod">
          <ac:chgData name="Van Der Linden Elke" userId="0fc987b5-c91c-46ff-80bf-fddd2e1bfa1d" providerId="ADAL" clId="{587ACBBB-1DDD-4FD0-A7AF-34E5B9C32C91}" dt="2022-01-18T15:53:57.418" v="3821" actId="20577"/>
          <ac:spMkLst>
            <pc:docMk/>
            <pc:sldMk cId="2499166244" sldId="653"/>
            <ac:spMk id="3" creationId="{0E861FCE-A796-4828-AA7B-962869C1BCF5}"/>
          </ac:spMkLst>
        </pc:spChg>
      </pc:sldChg>
      <pc:sldChg chg="modSp mod addCm modCm">
        <pc:chgData name="Van Der Linden Elke" userId="0fc987b5-c91c-46ff-80bf-fddd2e1bfa1d" providerId="ADAL" clId="{587ACBBB-1DDD-4FD0-A7AF-34E5B9C32C91}" dt="2022-01-18T16:35:11.216" v="5351"/>
        <pc:sldMkLst>
          <pc:docMk/>
          <pc:sldMk cId="914978619" sldId="654"/>
        </pc:sldMkLst>
        <pc:spChg chg="mod">
          <ac:chgData name="Van Der Linden Elke" userId="0fc987b5-c91c-46ff-80bf-fddd2e1bfa1d" providerId="ADAL" clId="{587ACBBB-1DDD-4FD0-A7AF-34E5B9C32C91}" dt="2022-01-18T15:54:25.190" v="3851" actId="20577"/>
          <ac:spMkLst>
            <pc:docMk/>
            <pc:sldMk cId="914978619" sldId="654"/>
            <ac:spMk id="3" creationId="{0E861FCE-A796-4828-AA7B-962869C1BCF5}"/>
          </ac:spMkLst>
        </pc:spChg>
      </pc:sldChg>
      <pc:sldChg chg="addSp modSp mod addCm modCm">
        <pc:chgData name="Van Der Linden Elke" userId="0fc987b5-c91c-46ff-80bf-fddd2e1bfa1d" providerId="ADAL" clId="{587ACBBB-1DDD-4FD0-A7AF-34E5B9C32C91}" dt="2022-01-18T15:54:19.438" v="3849" actId="20577"/>
        <pc:sldMkLst>
          <pc:docMk/>
          <pc:sldMk cId="1418014317" sldId="655"/>
        </pc:sldMkLst>
        <pc:spChg chg="mod">
          <ac:chgData name="Van Der Linden Elke" userId="0fc987b5-c91c-46ff-80bf-fddd2e1bfa1d" providerId="ADAL" clId="{587ACBBB-1DDD-4FD0-A7AF-34E5B9C32C91}" dt="2022-01-18T15:54:19.438" v="3849" actId="20577"/>
          <ac:spMkLst>
            <pc:docMk/>
            <pc:sldMk cId="1418014317" sldId="655"/>
            <ac:spMk id="3" creationId="{0E861FCE-A796-4828-AA7B-962869C1BCF5}"/>
          </ac:spMkLst>
        </pc:spChg>
        <pc:spChg chg="add mod">
          <ac:chgData name="Van Der Linden Elke" userId="0fc987b5-c91c-46ff-80bf-fddd2e1bfa1d" providerId="ADAL" clId="{587ACBBB-1DDD-4FD0-A7AF-34E5B9C32C91}" dt="2022-01-18T14:45:41.637" v="1653"/>
          <ac:spMkLst>
            <pc:docMk/>
            <pc:sldMk cId="1418014317" sldId="655"/>
            <ac:spMk id="7" creationId="{2ECD05A5-E892-4A4F-9CE9-49E5C4D29807}"/>
          </ac:spMkLst>
        </pc:spChg>
        <pc:grpChg chg="add mod">
          <ac:chgData name="Van Der Linden Elke" userId="0fc987b5-c91c-46ff-80bf-fddd2e1bfa1d" providerId="ADAL" clId="{587ACBBB-1DDD-4FD0-A7AF-34E5B9C32C91}" dt="2022-01-18T15:09:54.569" v="2533" actId="1076"/>
          <ac:grpSpMkLst>
            <pc:docMk/>
            <pc:sldMk cId="1418014317" sldId="655"/>
            <ac:grpSpMk id="5" creationId="{2B39F4EF-0002-4252-BBED-4CB16F93BD54}"/>
          </ac:grpSpMkLst>
        </pc:grpChg>
        <pc:picChg chg="add mod">
          <ac:chgData name="Van Der Linden Elke" userId="0fc987b5-c91c-46ff-80bf-fddd2e1bfa1d" providerId="ADAL" clId="{587ACBBB-1DDD-4FD0-A7AF-34E5B9C32C91}" dt="2022-01-18T14:45:41.637" v="1653"/>
          <ac:picMkLst>
            <pc:docMk/>
            <pc:sldMk cId="1418014317" sldId="655"/>
            <ac:picMk id="6" creationId="{7CBB121D-C485-42B1-8B6E-A8475C8F39CA}"/>
          </ac:picMkLst>
        </pc:picChg>
      </pc:sldChg>
      <pc:sldChg chg="modSp del mod">
        <pc:chgData name="Van Der Linden Elke" userId="0fc987b5-c91c-46ff-80bf-fddd2e1bfa1d" providerId="ADAL" clId="{587ACBBB-1DDD-4FD0-A7AF-34E5B9C32C91}" dt="2022-01-18T15:10:59.808" v="2607" actId="47"/>
        <pc:sldMkLst>
          <pc:docMk/>
          <pc:sldMk cId="2183614197" sldId="656"/>
        </pc:sldMkLst>
        <pc:spChg chg="mod">
          <ac:chgData name="Van Der Linden Elke" userId="0fc987b5-c91c-46ff-80bf-fddd2e1bfa1d" providerId="ADAL" clId="{587ACBBB-1DDD-4FD0-A7AF-34E5B9C32C91}" dt="2022-01-18T14:49:43.722" v="1772" actId="207"/>
          <ac:spMkLst>
            <pc:docMk/>
            <pc:sldMk cId="2183614197" sldId="656"/>
            <ac:spMk id="3" creationId="{0E861FCE-A796-4828-AA7B-962869C1BCF5}"/>
          </ac:spMkLst>
        </pc:spChg>
      </pc:sldChg>
      <pc:sldChg chg="modSp del mod">
        <pc:chgData name="Van Der Linden Elke" userId="0fc987b5-c91c-46ff-80bf-fddd2e1bfa1d" providerId="ADAL" clId="{587ACBBB-1DDD-4FD0-A7AF-34E5B9C32C91}" dt="2022-01-18T15:55:29.809" v="3855" actId="47"/>
        <pc:sldMkLst>
          <pc:docMk/>
          <pc:sldMk cId="1920093128" sldId="657"/>
        </pc:sldMkLst>
        <pc:spChg chg="mod">
          <ac:chgData name="Van Der Linden Elke" userId="0fc987b5-c91c-46ff-80bf-fddd2e1bfa1d" providerId="ADAL" clId="{587ACBBB-1DDD-4FD0-A7AF-34E5B9C32C91}" dt="2022-01-18T14:50:09.285" v="1774" actId="207"/>
          <ac:spMkLst>
            <pc:docMk/>
            <pc:sldMk cId="1920093128" sldId="657"/>
            <ac:spMk id="3" creationId="{0E861FCE-A796-4828-AA7B-962869C1BCF5}"/>
          </ac:spMkLst>
        </pc:spChg>
      </pc:sldChg>
      <pc:sldChg chg="addSp modSp mod">
        <pc:chgData name="Van Der Linden Elke" userId="0fc987b5-c91c-46ff-80bf-fddd2e1bfa1d" providerId="ADAL" clId="{587ACBBB-1DDD-4FD0-A7AF-34E5B9C32C91}" dt="2022-01-18T15:55:07.644" v="3853" actId="5793"/>
        <pc:sldMkLst>
          <pc:docMk/>
          <pc:sldMk cId="2967840970" sldId="658"/>
        </pc:sldMkLst>
        <pc:spChg chg="mod">
          <ac:chgData name="Van Der Linden Elke" userId="0fc987b5-c91c-46ff-80bf-fddd2e1bfa1d" providerId="ADAL" clId="{587ACBBB-1DDD-4FD0-A7AF-34E5B9C32C91}" dt="2022-01-18T15:07:34.646" v="2523" actId="6549"/>
          <ac:spMkLst>
            <pc:docMk/>
            <pc:sldMk cId="2967840970" sldId="658"/>
            <ac:spMk id="2" creationId="{28D0DBD2-680F-4A6A-AE98-35188454322D}"/>
          </ac:spMkLst>
        </pc:spChg>
        <pc:spChg chg="mod">
          <ac:chgData name="Van Der Linden Elke" userId="0fc987b5-c91c-46ff-80bf-fddd2e1bfa1d" providerId="ADAL" clId="{587ACBBB-1DDD-4FD0-A7AF-34E5B9C32C91}" dt="2022-01-18T15:55:07.644" v="3853" actId="5793"/>
          <ac:spMkLst>
            <pc:docMk/>
            <pc:sldMk cId="2967840970" sldId="658"/>
            <ac:spMk id="3" creationId="{0E861FCE-A796-4828-AA7B-962869C1BCF5}"/>
          </ac:spMkLst>
        </pc:spChg>
        <pc:picChg chg="add mod">
          <ac:chgData name="Van Der Linden Elke" userId="0fc987b5-c91c-46ff-80bf-fddd2e1bfa1d" providerId="ADAL" clId="{587ACBBB-1DDD-4FD0-A7AF-34E5B9C32C91}" dt="2022-01-18T15:07:59.056" v="2525" actId="1076"/>
          <ac:picMkLst>
            <pc:docMk/>
            <pc:sldMk cId="2967840970" sldId="658"/>
            <ac:picMk id="5" creationId="{64AEA92D-9CAD-4651-BCF5-B31CA9DF4ABA}"/>
          </ac:picMkLst>
        </pc:picChg>
      </pc:sldChg>
      <pc:sldChg chg="modSp mod">
        <pc:chgData name="Van Der Linden Elke" userId="0fc987b5-c91c-46ff-80bf-fddd2e1bfa1d" providerId="ADAL" clId="{587ACBBB-1DDD-4FD0-A7AF-34E5B9C32C91}" dt="2022-01-18T15:09:01.258" v="2528" actId="207"/>
        <pc:sldMkLst>
          <pc:docMk/>
          <pc:sldMk cId="2678892206" sldId="659"/>
        </pc:sldMkLst>
        <pc:spChg chg="mod">
          <ac:chgData name="Van Der Linden Elke" userId="0fc987b5-c91c-46ff-80bf-fddd2e1bfa1d" providerId="ADAL" clId="{587ACBBB-1DDD-4FD0-A7AF-34E5B9C32C91}" dt="2022-01-18T15:09:01.258" v="2528" actId="207"/>
          <ac:spMkLst>
            <pc:docMk/>
            <pc:sldMk cId="2678892206" sldId="659"/>
            <ac:spMk id="3" creationId="{0E861FCE-A796-4828-AA7B-962869C1BCF5}"/>
          </ac:spMkLst>
        </pc:spChg>
      </pc:sldChg>
      <pc:sldChg chg="modSp mod">
        <pc:chgData name="Van Der Linden Elke" userId="0fc987b5-c91c-46ff-80bf-fddd2e1bfa1d" providerId="ADAL" clId="{587ACBBB-1DDD-4FD0-A7AF-34E5B9C32C91}" dt="2022-01-18T16:35:58.422" v="5399" actId="6549"/>
        <pc:sldMkLst>
          <pc:docMk/>
          <pc:sldMk cId="3502334949" sldId="660"/>
        </pc:sldMkLst>
        <pc:spChg chg="mod">
          <ac:chgData name="Van Der Linden Elke" userId="0fc987b5-c91c-46ff-80bf-fddd2e1bfa1d" providerId="ADAL" clId="{587ACBBB-1DDD-4FD0-A7AF-34E5B9C32C91}" dt="2022-01-18T16:35:58.422" v="5399" actId="6549"/>
          <ac:spMkLst>
            <pc:docMk/>
            <pc:sldMk cId="3502334949" sldId="660"/>
            <ac:spMk id="3" creationId="{0E861FCE-A796-4828-AA7B-962869C1BCF5}"/>
          </ac:spMkLst>
        </pc:spChg>
      </pc:sldChg>
      <pc:sldChg chg="modSp mod addCm">
        <pc:chgData name="Van Der Linden Elke" userId="0fc987b5-c91c-46ff-80bf-fddd2e1bfa1d" providerId="ADAL" clId="{587ACBBB-1DDD-4FD0-A7AF-34E5B9C32C91}" dt="2022-01-18T16:36:12.430" v="5410" actId="20577"/>
        <pc:sldMkLst>
          <pc:docMk/>
          <pc:sldMk cId="641541029" sldId="661"/>
        </pc:sldMkLst>
        <pc:spChg chg="mod">
          <ac:chgData name="Van Der Linden Elke" userId="0fc987b5-c91c-46ff-80bf-fddd2e1bfa1d" providerId="ADAL" clId="{587ACBBB-1DDD-4FD0-A7AF-34E5B9C32C91}" dt="2022-01-18T16:36:12.430" v="5410" actId="20577"/>
          <ac:spMkLst>
            <pc:docMk/>
            <pc:sldMk cId="641541029" sldId="661"/>
            <ac:spMk id="3" creationId="{0E861FCE-A796-4828-AA7B-962869C1BCF5}"/>
          </ac:spMkLst>
        </pc:spChg>
      </pc:sldChg>
      <pc:sldChg chg="del">
        <pc:chgData name="Van Der Linden Elke" userId="0fc987b5-c91c-46ff-80bf-fddd2e1bfa1d" providerId="ADAL" clId="{587ACBBB-1DDD-4FD0-A7AF-34E5B9C32C91}" dt="2022-01-18T15:56:25.051" v="3857" actId="2696"/>
        <pc:sldMkLst>
          <pc:docMk/>
          <pc:sldMk cId="2452684847" sldId="662"/>
        </pc:sldMkLst>
      </pc:sldChg>
      <pc:sldChg chg="modSp mod">
        <pc:chgData name="Van Der Linden Elke" userId="0fc987b5-c91c-46ff-80bf-fddd2e1bfa1d" providerId="ADAL" clId="{587ACBBB-1DDD-4FD0-A7AF-34E5B9C32C91}" dt="2022-01-18T15:57:02.011" v="3859" actId="207"/>
        <pc:sldMkLst>
          <pc:docMk/>
          <pc:sldMk cId="2722121542" sldId="662"/>
        </pc:sldMkLst>
        <pc:spChg chg="mod">
          <ac:chgData name="Van Der Linden Elke" userId="0fc987b5-c91c-46ff-80bf-fddd2e1bfa1d" providerId="ADAL" clId="{587ACBBB-1DDD-4FD0-A7AF-34E5B9C32C91}" dt="2022-01-18T15:57:02.011" v="3859" actId="207"/>
          <ac:spMkLst>
            <pc:docMk/>
            <pc:sldMk cId="2722121542" sldId="662"/>
            <ac:spMk id="3" creationId="{0E861FCE-A796-4828-AA7B-962869C1BCF5}"/>
          </ac:spMkLst>
        </pc:spChg>
      </pc:sldChg>
      <pc:sldChg chg="del">
        <pc:chgData name="Van Der Linden Elke" userId="0fc987b5-c91c-46ff-80bf-fddd2e1bfa1d" providerId="ADAL" clId="{587ACBBB-1DDD-4FD0-A7AF-34E5B9C32C91}" dt="2022-01-18T15:43:34.667" v="3459" actId="47"/>
        <pc:sldMkLst>
          <pc:docMk/>
          <pc:sldMk cId="4104929024" sldId="662"/>
        </pc:sldMkLst>
      </pc:sldChg>
      <pc:sldChg chg="modSp mod addCm delCm modCm">
        <pc:chgData name="Van Der Linden Elke" userId="0fc987b5-c91c-46ff-80bf-fddd2e1bfa1d" providerId="ADAL" clId="{587ACBBB-1DDD-4FD0-A7AF-34E5B9C32C91}" dt="2022-01-18T16:17:34.689" v="4661" actId="6549"/>
        <pc:sldMkLst>
          <pc:docMk/>
          <pc:sldMk cId="2330162263" sldId="663"/>
        </pc:sldMkLst>
        <pc:spChg chg="mod">
          <ac:chgData name="Van Der Linden Elke" userId="0fc987b5-c91c-46ff-80bf-fddd2e1bfa1d" providerId="ADAL" clId="{587ACBBB-1DDD-4FD0-A7AF-34E5B9C32C91}" dt="2022-01-18T16:17:34.689" v="4661" actId="6549"/>
          <ac:spMkLst>
            <pc:docMk/>
            <pc:sldMk cId="2330162263" sldId="663"/>
            <ac:spMk id="2" creationId="{28D0DBD2-680F-4A6A-AE98-35188454322D}"/>
          </ac:spMkLst>
        </pc:spChg>
        <pc:spChg chg="mod">
          <ac:chgData name="Van Der Linden Elke" userId="0fc987b5-c91c-46ff-80bf-fddd2e1bfa1d" providerId="ADAL" clId="{587ACBBB-1DDD-4FD0-A7AF-34E5B9C32C91}" dt="2022-01-18T16:10:15.859" v="4470" actId="6549"/>
          <ac:spMkLst>
            <pc:docMk/>
            <pc:sldMk cId="2330162263" sldId="663"/>
            <ac:spMk id="3" creationId="{0E861FCE-A796-4828-AA7B-962869C1BCF5}"/>
          </ac:spMkLst>
        </pc:spChg>
      </pc:sldChg>
      <pc:sldChg chg="del">
        <pc:chgData name="Van Der Linden Elke" userId="0fc987b5-c91c-46ff-80bf-fddd2e1bfa1d" providerId="ADAL" clId="{587ACBBB-1DDD-4FD0-A7AF-34E5B9C32C91}" dt="2022-01-18T16:15:39.066" v="4596" actId="47"/>
        <pc:sldMkLst>
          <pc:docMk/>
          <pc:sldMk cId="1278233952" sldId="664"/>
        </pc:sldMkLst>
      </pc:sldChg>
      <pc:sldChg chg="modSp mod">
        <pc:chgData name="Van Der Linden Elke" userId="0fc987b5-c91c-46ff-80bf-fddd2e1bfa1d" providerId="ADAL" clId="{587ACBBB-1DDD-4FD0-A7AF-34E5B9C32C91}" dt="2022-01-18T16:22:48.494" v="4774" actId="15"/>
        <pc:sldMkLst>
          <pc:docMk/>
          <pc:sldMk cId="3341029340" sldId="665"/>
        </pc:sldMkLst>
        <pc:spChg chg="mod">
          <ac:chgData name="Van Der Linden Elke" userId="0fc987b5-c91c-46ff-80bf-fddd2e1bfa1d" providerId="ADAL" clId="{587ACBBB-1DDD-4FD0-A7AF-34E5B9C32C91}" dt="2022-01-18T16:22:48.494" v="4774" actId="15"/>
          <ac:spMkLst>
            <pc:docMk/>
            <pc:sldMk cId="3341029340" sldId="665"/>
            <ac:spMk id="3" creationId="{0E861FCE-A796-4828-AA7B-962869C1BCF5}"/>
          </ac:spMkLst>
        </pc:spChg>
      </pc:sldChg>
      <pc:sldChg chg="modSp mod">
        <pc:chgData name="Van Der Linden Elke" userId="0fc987b5-c91c-46ff-80bf-fddd2e1bfa1d" providerId="ADAL" clId="{587ACBBB-1DDD-4FD0-A7AF-34E5B9C32C91}" dt="2022-01-18T16:21:56.581" v="4773" actId="15"/>
        <pc:sldMkLst>
          <pc:docMk/>
          <pc:sldMk cId="2164946317" sldId="666"/>
        </pc:sldMkLst>
        <pc:spChg chg="mod">
          <ac:chgData name="Van Der Linden Elke" userId="0fc987b5-c91c-46ff-80bf-fddd2e1bfa1d" providerId="ADAL" clId="{587ACBBB-1DDD-4FD0-A7AF-34E5B9C32C91}" dt="2022-01-18T16:21:56.581" v="4773" actId="15"/>
          <ac:spMkLst>
            <pc:docMk/>
            <pc:sldMk cId="2164946317" sldId="666"/>
            <ac:spMk id="3" creationId="{0E861FCE-A796-4828-AA7B-962869C1BCF5}"/>
          </ac:spMkLst>
        </pc:spChg>
      </pc:sldChg>
      <pc:sldChg chg="add del">
        <pc:chgData name="Van Der Linden Elke" userId="0fc987b5-c91c-46ff-80bf-fddd2e1bfa1d" providerId="ADAL" clId="{587ACBBB-1DDD-4FD0-A7AF-34E5B9C32C91}" dt="2022-01-18T16:15:02.494" v="4593"/>
        <pc:sldMkLst>
          <pc:docMk/>
          <pc:sldMk cId="3309623062" sldId="666"/>
        </pc:sldMkLst>
      </pc:sldChg>
      <pc:sldChg chg="modSp mod">
        <pc:chgData name="Van Der Linden Elke" userId="0fc987b5-c91c-46ff-80bf-fddd2e1bfa1d" providerId="ADAL" clId="{587ACBBB-1DDD-4FD0-A7AF-34E5B9C32C91}" dt="2022-01-18T16:20:28.497" v="4694" actId="15"/>
        <pc:sldMkLst>
          <pc:docMk/>
          <pc:sldMk cId="3216245621" sldId="667"/>
        </pc:sldMkLst>
        <pc:spChg chg="mod">
          <ac:chgData name="Van Der Linden Elke" userId="0fc987b5-c91c-46ff-80bf-fddd2e1bfa1d" providerId="ADAL" clId="{587ACBBB-1DDD-4FD0-A7AF-34E5B9C32C91}" dt="2022-01-18T16:20:28.497" v="4694" actId="15"/>
          <ac:spMkLst>
            <pc:docMk/>
            <pc:sldMk cId="3216245621" sldId="667"/>
            <ac:spMk id="3" creationId="{0E861FCE-A796-4828-AA7B-962869C1BCF5}"/>
          </ac:spMkLst>
        </pc:spChg>
      </pc:sldChg>
      <pc:sldChg chg="del">
        <pc:chgData name="Van Der Linden Elke" userId="0fc987b5-c91c-46ff-80bf-fddd2e1bfa1d" providerId="ADAL" clId="{587ACBBB-1DDD-4FD0-A7AF-34E5B9C32C91}" dt="2022-01-18T16:32:16.152" v="5235" actId="47"/>
        <pc:sldMkLst>
          <pc:docMk/>
          <pc:sldMk cId="465539614" sldId="669"/>
        </pc:sldMkLst>
      </pc:sldChg>
      <pc:sldChg chg="modSp mod">
        <pc:chgData name="Van Der Linden Elke" userId="0fc987b5-c91c-46ff-80bf-fddd2e1bfa1d" providerId="ADAL" clId="{587ACBBB-1DDD-4FD0-A7AF-34E5B9C32C91}" dt="2022-01-18T16:37:14.099" v="5438" actId="20577"/>
        <pc:sldMkLst>
          <pc:docMk/>
          <pc:sldMk cId="3917735241" sldId="669"/>
        </pc:sldMkLst>
        <pc:spChg chg="mod">
          <ac:chgData name="Van Der Linden Elke" userId="0fc987b5-c91c-46ff-80bf-fddd2e1bfa1d" providerId="ADAL" clId="{587ACBBB-1DDD-4FD0-A7AF-34E5B9C32C91}" dt="2022-01-18T16:37:14.099" v="5438" actId="20577"/>
          <ac:spMkLst>
            <pc:docMk/>
            <pc:sldMk cId="3917735241" sldId="669"/>
            <ac:spMk id="3" creationId="{0E861FCE-A796-4828-AA7B-962869C1BCF5}"/>
          </ac:spMkLst>
        </pc:spChg>
      </pc:sldChg>
    </pc:docChg>
  </pc:docChgLst>
  <pc:docChgLst>
    <pc:chgData name="Van Der Linden Elke" userId="S::elke.vanderlinden@vlaanderen.be::0fc987b5-c91c-46ff-80bf-fddd2e1bfa1d" providerId="AD" clId="Web-{160383E6-AE77-F2D8-F1AE-05DAD45DA2B7}"/>
    <pc:docChg chg="modSld">
      <pc:chgData name="Van Der Linden Elke" userId="S::elke.vanderlinden@vlaanderen.be::0fc987b5-c91c-46ff-80bf-fddd2e1bfa1d" providerId="AD" clId="Web-{160383E6-AE77-F2D8-F1AE-05DAD45DA2B7}" dt="2022-02-08T07:59:53.050" v="1" actId="20577"/>
      <pc:docMkLst>
        <pc:docMk/>
      </pc:docMkLst>
      <pc:sldChg chg="modSp">
        <pc:chgData name="Van Der Linden Elke" userId="S::elke.vanderlinden@vlaanderen.be::0fc987b5-c91c-46ff-80bf-fddd2e1bfa1d" providerId="AD" clId="Web-{160383E6-AE77-F2D8-F1AE-05DAD45DA2B7}" dt="2022-02-08T07:59:53.050" v="1" actId="20577"/>
        <pc:sldMkLst>
          <pc:docMk/>
          <pc:sldMk cId="2326180934" sldId="487"/>
        </pc:sldMkLst>
        <pc:spChg chg="mod">
          <ac:chgData name="Van Der Linden Elke" userId="S::elke.vanderlinden@vlaanderen.be::0fc987b5-c91c-46ff-80bf-fddd2e1bfa1d" providerId="AD" clId="Web-{160383E6-AE77-F2D8-F1AE-05DAD45DA2B7}" dt="2022-02-08T07:59:53.050" v="1" actId="20577"/>
          <ac:spMkLst>
            <pc:docMk/>
            <pc:sldMk cId="2326180934" sldId="487"/>
            <ac:spMk id="15" creationId="{00000000-0000-0000-0000-000000000000}"/>
          </ac:spMkLst>
        </pc:spChg>
      </pc:sldChg>
    </pc:docChg>
  </pc:docChgLst>
  <pc:docChgLst>
    <pc:chgData name="Van Der Linden Elke" userId="S::elke.vanderlinden@vlaanderen.be::0fc987b5-c91c-46ff-80bf-fddd2e1bfa1d" providerId="AD" clId="Web-{996D6C89-48EC-78A7-ACC8-80C4BE305519}"/>
    <pc:docChg chg="modSld">
      <pc:chgData name="Van Der Linden Elke" userId="S::elke.vanderlinden@vlaanderen.be::0fc987b5-c91c-46ff-80bf-fddd2e1bfa1d" providerId="AD" clId="Web-{996D6C89-48EC-78A7-ACC8-80C4BE305519}" dt="2024-01-30T10:06:39.515" v="1" actId="20577"/>
      <pc:docMkLst>
        <pc:docMk/>
      </pc:docMkLst>
      <pc:sldChg chg="modSp">
        <pc:chgData name="Van Der Linden Elke" userId="S::elke.vanderlinden@vlaanderen.be::0fc987b5-c91c-46ff-80bf-fddd2e1bfa1d" providerId="AD" clId="Web-{996D6C89-48EC-78A7-ACC8-80C4BE305519}" dt="2024-01-30T10:06:39.515" v="1" actId="20577"/>
        <pc:sldMkLst>
          <pc:docMk/>
          <pc:sldMk cId="4131280385" sldId="266"/>
        </pc:sldMkLst>
        <pc:spChg chg="mod">
          <ac:chgData name="Van Der Linden Elke" userId="S::elke.vanderlinden@vlaanderen.be::0fc987b5-c91c-46ff-80bf-fddd2e1bfa1d" providerId="AD" clId="Web-{996D6C89-48EC-78A7-ACC8-80C4BE305519}" dt="2024-01-30T10:06:39.515" v="1" actId="20577"/>
          <ac:spMkLst>
            <pc:docMk/>
            <pc:sldMk cId="4131280385" sldId="26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endParaRPr lang="nl-BE"/>
          </a:p>
        </p:txBody>
      </p:sp>
      <p:sp>
        <p:nvSpPr>
          <p:cNvPr id="4" name="Tijdelijke aanduiding voor voetteks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785A6FEA-2027-477E-A994-97C99A320A91}" type="slidenum">
              <a:rPr lang="nl-BE" smtClean="0"/>
              <a:t>‹#›</a:t>
            </a:fld>
            <a:endParaRPr lang="nl-BE"/>
          </a:p>
        </p:txBody>
      </p:sp>
    </p:spTree>
    <p:extLst>
      <p:ext uri="{BB962C8B-B14F-4D97-AF65-F5344CB8AC3E}">
        <p14:creationId xmlns:p14="http://schemas.microsoft.com/office/powerpoint/2010/main" val="121953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endParaRPr lang="nl-BE"/>
          </a:p>
        </p:txBody>
      </p:sp>
      <p:sp>
        <p:nvSpPr>
          <p:cNvPr id="4" name="Tijdelijke aanduiding voor dia-afbeelding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22D8FA8F-556B-4E54-8758-21E02D639AD8}" type="slidenum">
              <a:rPr lang="nl-BE" smtClean="0"/>
              <a:t>‹#›</a:t>
            </a:fld>
            <a:endParaRPr lang="nl-BE"/>
          </a:p>
        </p:txBody>
      </p:sp>
    </p:spTree>
    <p:extLst>
      <p:ext uri="{BB962C8B-B14F-4D97-AF65-F5344CB8AC3E}">
        <p14:creationId xmlns:p14="http://schemas.microsoft.com/office/powerpoint/2010/main" val="179863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112</a:t>
            </a:fld>
            <a:endParaRPr lang="nl-BE"/>
          </a:p>
        </p:txBody>
      </p:sp>
    </p:spTree>
    <p:extLst>
      <p:ext uri="{BB962C8B-B14F-4D97-AF65-F5344CB8AC3E}">
        <p14:creationId xmlns:p14="http://schemas.microsoft.com/office/powerpoint/2010/main" val="1737241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sslide-standaard">
    <p:spTree>
      <p:nvGrpSpPr>
        <p:cNvPr id="1" name=""/>
        <p:cNvGrpSpPr/>
        <p:nvPr/>
      </p:nvGrpSpPr>
      <p:grpSpPr>
        <a:xfrm>
          <a:off x="0" y="0"/>
          <a:ext cx="0" cy="0"/>
          <a:chOff x="0" y="0"/>
          <a:chExt cx="0" cy="0"/>
        </a:xfrm>
      </p:grpSpPr>
      <p:sp>
        <p:nvSpPr>
          <p:cNvPr id="3" name="ondertitel"/>
          <p:cNvSpPr>
            <a:spLocks noGrp="1"/>
          </p:cNvSpPr>
          <p:nvPr>
            <p:ph type="subTitle" idx="1"/>
          </p:nvPr>
        </p:nvSpPr>
        <p:spPr>
          <a:xfrm>
            <a:off x="1259632" y="4149080"/>
            <a:ext cx="7416824" cy="1656184"/>
          </a:xfrm>
          <a:prstGeom prst="rect">
            <a:avLst/>
          </a:prstGeom>
        </p:spPr>
        <p:txBody>
          <a:bodyPr>
            <a:normAutofit/>
          </a:bodyPr>
          <a:lstStyle>
            <a:lvl1pPr marL="0" indent="0" algn="l">
              <a:lnSpc>
                <a:spcPts val="1760"/>
              </a:lnSpc>
              <a:buNone/>
              <a:defRPr sz="158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BE"/>
          </a:p>
        </p:txBody>
      </p:sp>
      <p:sp>
        <p:nvSpPr>
          <p:cNvPr id="2" name="titel"/>
          <p:cNvSpPr>
            <a:spLocks noGrp="1"/>
          </p:cNvSpPr>
          <p:nvPr>
            <p:ph type="ctrTitle"/>
          </p:nvPr>
        </p:nvSpPr>
        <p:spPr>
          <a:xfrm>
            <a:off x="1259632" y="2060848"/>
            <a:ext cx="7416824" cy="2043658"/>
          </a:xfrm>
          <a:prstGeom prst="rect">
            <a:avLst/>
          </a:prstGeom>
        </p:spPr>
        <p:txBody>
          <a:bodyPr>
            <a:normAutofit/>
          </a:bodyPr>
          <a:lstStyle>
            <a:lvl1pPr>
              <a:lnSpc>
                <a:spcPts val="5400"/>
              </a:lnSpc>
              <a:defRPr sz="5400" baseline="0">
                <a:solidFill>
                  <a:srgbClr val="105269"/>
                </a:solidFill>
              </a:defRPr>
            </a:lvl1pPr>
          </a:lstStyle>
          <a:p>
            <a:r>
              <a:rPr lang="nl-NL"/>
              <a:t>Klik om stijl te bewerken</a:t>
            </a:r>
          </a:p>
        </p:txBody>
      </p:sp>
    </p:spTree>
    <p:extLst>
      <p:ext uri="{BB962C8B-B14F-4D97-AF65-F5344CB8AC3E}">
        <p14:creationId xmlns:p14="http://schemas.microsoft.com/office/powerpoint/2010/main" val="406102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asisslide">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B4BD41A4-28D0-40DE-BBE7-72FD387FB40E}"/>
              </a:ext>
            </a:extLst>
          </p:cNvPr>
          <p:cNvSpPr/>
          <p:nvPr userDrawn="1"/>
        </p:nvSpPr>
        <p:spPr>
          <a:xfrm>
            <a:off x="7853731" y="116632"/>
            <a:ext cx="1152128" cy="1152128"/>
          </a:xfrm>
          <a:prstGeom prst="ellipse">
            <a:avLst/>
          </a:prstGeom>
          <a:solidFill>
            <a:srgbClr val="105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9" name="modelstijl"/>
          <p:cNvSpPr>
            <a:spLocks noGrp="1"/>
          </p:cNvSpPr>
          <p:nvPr>
            <p:ph sz="half" idx="2"/>
          </p:nvPr>
        </p:nvSpPr>
        <p:spPr>
          <a:xfrm>
            <a:off x="539552" y="1628800"/>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Klikken om de tekststijl van het model te bewerken</a:t>
            </a:r>
          </a:p>
          <a:p>
            <a:pPr marL="288000" marR="0" lvl="1"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Tweede niveau</a:t>
            </a:r>
          </a:p>
          <a:p>
            <a:pPr marL="288000" marR="0" lvl="2"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Derde niveau</a:t>
            </a:r>
          </a:p>
          <a:p>
            <a:pPr marL="288000" marR="0" lvl="3"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Vierde niveau</a:t>
            </a:r>
          </a:p>
          <a:p>
            <a:pPr marL="288000" marR="0" lvl="4"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Vijfde niveau</a:t>
            </a:r>
            <a:endParaRPr lang="nl-BE"/>
          </a:p>
        </p:txBody>
      </p:sp>
      <p:sp>
        <p:nvSpPr>
          <p:cNvPr id="4" name="Tekstvak 3">
            <a:extLst>
              <a:ext uri="{FF2B5EF4-FFF2-40B4-BE49-F238E27FC236}">
                <a16:creationId xmlns:a16="http://schemas.microsoft.com/office/drawing/2014/main" id="{B2C28E49-4BDB-4FA2-908F-F69E1A587BEF}"/>
              </a:ext>
            </a:extLst>
          </p:cNvPr>
          <p:cNvSpPr txBox="1"/>
          <p:nvPr userDrawn="1"/>
        </p:nvSpPr>
        <p:spPr>
          <a:xfrm>
            <a:off x="7771829" y="756283"/>
            <a:ext cx="1315929" cy="369332"/>
          </a:xfrm>
          <a:prstGeom prst="rect">
            <a:avLst/>
          </a:prstGeom>
          <a:noFill/>
        </p:spPr>
        <p:txBody>
          <a:bodyPr wrap="square" rtlCol="0">
            <a:spAutoFit/>
          </a:bodyPr>
          <a:lstStyle/>
          <a:p>
            <a:pPr algn="ctr"/>
            <a:r>
              <a:rPr lang="nl-BE" sz="1800" b="1" i="0" u="none" cap="small" baseline="0">
                <a:solidFill>
                  <a:srgbClr val="FFFF00"/>
                </a:solidFill>
                <a:latin typeface="+mj-lt"/>
              </a:rPr>
              <a:t>herkennen</a:t>
            </a:r>
          </a:p>
        </p:txBody>
      </p:sp>
      <p:pic>
        <p:nvPicPr>
          <p:cNvPr id="11" name="Graphic 10" descr="Oog">
            <a:extLst>
              <a:ext uri="{FF2B5EF4-FFF2-40B4-BE49-F238E27FC236}">
                <a16:creationId xmlns:a16="http://schemas.microsoft.com/office/drawing/2014/main" id="{2C8851FD-F32B-4B23-8BCA-4F00F2542E9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13162" y="84972"/>
            <a:ext cx="1033266" cy="1033266"/>
          </a:xfrm>
          <a:prstGeom prst="rect">
            <a:avLst/>
          </a:prstGeom>
        </p:spPr>
      </p:pic>
    </p:spTree>
    <p:extLst>
      <p:ext uri="{BB962C8B-B14F-4D97-AF65-F5344CB8AC3E}">
        <p14:creationId xmlns:p14="http://schemas.microsoft.com/office/powerpoint/2010/main" val="7570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asisslide">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B4BD41A4-28D0-40DE-BBE7-72FD387FB40E}"/>
              </a:ext>
            </a:extLst>
          </p:cNvPr>
          <p:cNvSpPr/>
          <p:nvPr userDrawn="1"/>
        </p:nvSpPr>
        <p:spPr>
          <a:xfrm>
            <a:off x="7853731" y="116632"/>
            <a:ext cx="1152128" cy="1152128"/>
          </a:xfrm>
          <a:prstGeom prst="ellipse">
            <a:avLst/>
          </a:prstGeom>
          <a:solidFill>
            <a:srgbClr val="105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9" name="modelstijl"/>
          <p:cNvSpPr>
            <a:spLocks noGrp="1"/>
          </p:cNvSpPr>
          <p:nvPr>
            <p:ph sz="half" idx="2"/>
          </p:nvPr>
        </p:nvSpPr>
        <p:spPr>
          <a:xfrm>
            <a:off x="539552" y="1628800"/>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Klikken om de tekststijl van het model te bewerken</a:t>
            </a:r>
          </a:p>
          <a:p>
            <a:pPr marL="288000" marR="0" lvl="1"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Tweede niveau</a:t>
            </a:r>
          </a:p>
          <a:p>
            <a:pPr marL="288000" marR="0" lvl="2"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Derde niveau</a:t>
            </a:r>
          </a:p>
          <a:p>
            <a:pPr marL="288000" marR="0" lvl="3"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Vierde niveau</a:t>
            </a:r>
          </a:p>
          <a:p>
            <a:pPr marL="288000" marR="0" lvl="4"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Vijfde niveau</a:t>
            </a:r>
            <a:endParaRPr lang="nl-BE"/>
          </a:p>
        </p:txBody>
      </p:sp>
      <p:sp>
        <p:nvSpPr>
          <p:cNvPr id="4" name="Tekstvak 3">
            <a:extLst>
              <a:ext uri="{FF2B5EF4-FFF2-40B4-BE49-F238E27FC236}">
                <a16:creationId xmlns:a16="http://schemas.microsoft.com/office/drawing/2014/main" id="{B2C28E49-4BDB-4FA2-908F-F69E1A587BEF}"/>
              </a:ext>
            </a:extLst>
          </p:cNvPr>
          <p:cNvSpPr txBox="1"/>
          <p:nvPr userDrawn="1"/>
        </p:nvSpPr>
        <p:spPr>
          <a:xfrm>
            <a:off x="7771829" y="756283"/>
            <a:ext cx="1315929" cy="369332"/>
          </a:xfrm>
          <a:prstGeom prst="rect">
            <a:avLst/>
          </a:prstGeom>
          <a:noFill/>
        </p:spPr>
        <p:txBody>
          <a:bodyPr wrap="square" rtlCol="0">
            <a:spAutoFit/>
          </a:bodyPr>
          <a:lstStyle/>
          <a:p>
            <a:pPr algn="ctr"/>
            <a:r>
              <a:rPr lang="nl-BE" sz="1800" b="1" i="0" u="none" cap="small" baseline="0">
                <a:solidFill>
                  <a:srgbClr val="FFFF00"/>
                </a:solidFill>
                <a:latin typeface="+mj-lt"/>
              </a:rPr>
              <a:t>voorbeeld</a:t>
            </a:r>
          </a:p>
        </p:txBody>
      </p:sp>
      <p:pic>
        <p:nvPicPr>
          <p:cNvPr id="3" name="Graphic 2" descr="Architectuur">
            <a:extLst>
              <a:ext uri="{FF2B5EF4-FFF2-40B4-BE49-F238E27FC236}">
                <a16:creationId xmlns:a16="http://schemas.microsoft.com/office/drawing/2014/main" id="{49A79C45-4433-43D6-8D5D-C4C8F306CE9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83363" y="193526"/>
            <a:ext cx="724041" cy="724041"/>
          </a:xfrm>
          <a:prstGeom prst="rect">
            <a:avLst/>
          </a:prstGeom>
        </p:spPr>
      </p:pic>
    </p:spTree>
    <p:extLst>
      <p:ext uri="{BB962C8B-B14F-4D97-AF65-F5344CB8AC3E}">
        <p14:creationId xmlns:p14="http://schemas.microsoft.com/office/powerpoint/2010/main" val="1741875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asisslide">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B4BD41A4-28D0-40DE-BBE7-72FD387FB40E}"/>
              </a:ext>
            </a:extLst>
          </p:cNvPr>
          <p:cNvSpPr/>
          <p:nvPr userDrawn="1"/>
        </p:nvSpPr>
        <p:spPr>
          <a:xfrm>
            <a:off x="7853731" y="116632"/>
            <a:ext cx="1152128" cy="1152128"/>
          </a:xfrm>
          <a:prstGeom prst="ellipse">
            <a:avLst/>
          </a:prstGeom>
          <a:solidFill>
            <a:srgbClr val="105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9" name="modelstijl"/>
          <p:cNvSpPr>
            <a:spLocks noGrp="1"/>
          </p:cNvSpPr>
          <p:nvPr>
            <p:ph sz="half" idx="2"/>
          </p:nvPr>
        </p:nvSpPr>
        <p:spPr>
          <a:xfrm>
            <a:off x="539552" y="1628800"/>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Klikken om de tekststijl van het model te bewerken</a:t>
            </a:r>
          </a:p>
          <a:p>
            <a:pPr marL="288000" marR="0" lvl="1"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Tweede niveau</a:t>
            </a:r>
          </a:p>
          <a:p>
            <a:pPr marL="288000" marR="0" lvl="2"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Derde niveau</a:t>
            </a:r>
          </a:p>
          <a:p>
            <a:pPr marL="288000" marR="0" lvl="3"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Vierde niveau</a:t>
            </a:r>
          </a:p>
          <a:p>
            <a:pPr marL="288000" marR="0" lvl="4"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Vijfde niveau</a:t>
            </a:r>
            <a:endParaRPr lang="nl-BE"/>
          </a:p>
        </p:txBody>
      </p:sp>
      <p:sp>
        <p:nvSpPr>
          <p:cNvPr id="4" name="Tekstvak 3">
            <a:extLst>
              <a:ext uri="{FF2B5EF4-FFF2-40B4-BE49-F238E27FC236}">
                <a16:creationId xmlns:a16="http://schemas.microsoft.com/office/drawing/2014/main" id="{B2C28E49-4BDB-4FA2-908F-F69E1A587BEF}"/>
              </a:ext>
            </a:extLst>
          </p:cNvPr>
          <p:cNvSpPr txBox="1"/>
          <p:nvPr userDrawn="1"/>
        </p:nvSpPr>
        <p:spPr>
          <a:xfrm>
            <a:off x="7771829" y="756283"/>
            <a:ext cx="1315929" cy="400110"/>
          </a:xfrm>
          <a:prstGeom prst="rect">
            <a:avLst/>
          </a:prstGeom>
          <a:noFill/>
        </p:spPr>
        <p:txBody>
          <a:bodyPr wrap="square" rtlCol="0">
            <a:spAutoFit/>
          </a:bodyPr>
          <a:lstStyle/>
          <a:p>
            <a:pPr algn="ctr"/>
            <a:r>
              <a:rPr lang="nl-BE" sz="2000" b="1" i="0" u="none" cap="small" baseline="0">
                <a:solidFill>
                  <a:srgbClr val="FFFF00"/>
                </a:solidFill>
                <a:latin typeface="+mj-lt"/>
              </a:rPr>
              <a:t>tip</a:t>
            </a:r>
          </a:p>
        </p:txBody>
      </p:sp>
      <p:pic>
        <p:nvPicPr>
          <p:cNvPr id="11" name="Graphic 10" descr="Gloeilamp">
            <a:extLst>
              <a:ext uri="{FF2B5EF4-FFF2-40B4-BE49-F238E27FC236}">
                <a16:creationId xmlns:a16="http://schemas.microsoft.com/office/drawing/2014/main" id="{9EDDE8B1-4BB9-484A-9AA5-F4C3DE18AB6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00392" y="222919"/>
            <a:ext cx="651521" cy="651521"/>
          </a:xfrm>
          <a:prstGeom prst="rect">
            <a:avLst/>
          </a:prstGeom>
        </p:spPr>
      </p:pic>
    </p:spTree>
    <p:extLst>
      <p:ext uri="{BB962C8B-B14F-4D97-AF65-F5344CB8AC3E}">
        <p14:creationId xmlns:p14="http://schemas.microsoft.com/office/powerpoint/2010/main" val="345250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sslide">
    <p:spTree>
      <p:nvGrpSpPr>
        <p:cNvPr id="1" name=""/>
        <p:cNvGrpSpPr/>
        <p:nvPr/>
      </p:nvGrpSpPr>
      <p:grpSpPr>
        <a:xfrm>
          <a:off x="0" y="0"/>
          <a:ext cx="0" cy="0"/>
          <a:chOff x="0" y="0"/>
          <a:chExt cx="0" cy="0"/>
        </a:xfrm>
      </p:grpSpPr>
      <p:sp>
        <p:nvSpPr>
          <p:cNvPr id="8"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9" name="modelstijl"/>
          <p:cNvSpPr>
            <a:spLocks noGrp="1"/>
          </p:cNvSpPr>
          <p:nvPr>
            <p:ph sz="half" idx="2"/>
          </p:nvPr>
        </p:nvSpPr>
        <p:spPr>
          <a:xfrm>
            <a:off x="539552" y="1628800"/>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Klikken om de tekststijl van het model te bewerken</a:t>
            </a:r>
          </a:p>
          <a:p>
            <a:pPr marL="288000" marR="0" lvl="1"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Tweede niveau</a:t>
            </a:r>
          </a:p>
          <a:p>
            <a:pPr marL="288000" marR="0" lvl="2"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Derde niveau</a:t>
            </a:r>
          </a:p>
          <a:p>
            <a:pPr marL="288000" marR="0" lvl="3"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Vierde niveau</a:t>
            </a:r>
          </a:p>
          <a:p>
            <a:pPr marL="288000" marR="0" lvl="4"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Vijfde niveau</a:t>
            </a:r>
            <a:endParaRPr lang="nl-BE"/>
          </a:p>
        </p:txBody>
      </p:sp>
    </p:spTree>
    <p:extLst>
      <p:ext uri="{BB962C8B-B14F-4D97-AF65-F5344CB8AC3E}">
        <p14:creationId xmlns:p14="http://schemas.microsoft.com/office/powerpoint/2010/main" val="129265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kolommen-blanco">
    <p:spTree>
      <p:nvGrpSpPr>
        <p:cNvPr id="1" name=""/>
        <p:cNvGrpSpPr/>
        <p:nvPr/>
      </p:nvGrpSpPr>
      <p:grpSpPr>
        <a:xfrm>
          <a:off x="0" y="0"/>
          <a:ext cx="0" cy="0"/>
          <a:chOff x="0" y="0"/>
          <a:chExt cx="0" cy="0"/>
        </a:xfrm>
      </p:grpSpPr>
      <p:sp>
        <p:nvSpPr>
          <p:cNvPr id="7"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8" name="modelstijl links"/>
          <p:cNvSpPr>
            <a:spLocks noGrp="1"/>
          </p:cNvSpPr>
          <p:nvPr>
            <p:ph sz="half" idx="13"/>
          </p:nvPr>
        </p:nvSpPr>
        <p:spPr>
          <a:xfrm>
            <a:off x="539552" y="1628800"/>
            <a:ext cx="4140000" cy="4247968"/>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2"/>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3"/>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4"/>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1600" baseline="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modelstijl links"/>
          <p:cNvSpPr>
            <a:spLocks noGrp="1"/>
          </p:cNvSpPr>
          <p:nvPr>
            <p:ph sz="half" idx="14"/>
          </p:nvPr>
        </p:nvSpPr>
        <p:spPr>
          <a:xfrm>
            <a:off x="4752000" y="1628800"/>
            <a:ext cx="4140000" cy="4247968"/>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2"/>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3"/>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4"/>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1600" baseline="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96465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sslide-zonder-themalogo-blanco">
    <p:spTree>
      <p:nvGrpSpPr>
        <p:cNvPr id="1" name=""/>
        <p:cNvGrpSpPr/>
        <p:nvPr/>
      </p:nvGrpSpPr>
      <p:grpSpPr>
        <a:xfrm>
          <a:off x="0" y="0"/>
          <a:ext cx="0" cy="0"/>
          <a:chOff x="0" y="0"/>
          <a:chExt cx="0" cy="0"/>
        </a:xfrm>
      </p:grpSpPr>
      <p:sp>
        <p:nvSpPr>
          <p:cNvPr id="4" name="modelstijl"/>
          <p:cNvSpPr>
            <a:spLocks noGrp="1"/>
          </p:cNvSpPr>
          <p:nvPr>
            <p:ph sz="half" idx="2"/>
          </p:nvPr>
        </p:nvSpPr>
        <p:spPr>
          <a:xfrm>
            <a:off x="539552" y="1628800"/>
            <a:ext cx="8352928" cy="496855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Klikken om de tekststijl van het model te bewerken</a:t>
            </a:r>
          </a:p>
          <a:p>
            <a:pPr marL="288000" marR="0" lvl="1"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Tweede niveau</a:t>
            </a:r>
          </a:p>
          <a:p>
            <a:pPr marL="288000" marR="0" lvl="2"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Derde niveau</a:t>
            </a:r>
          </a:p>
          <a:p>
            <a:pPr marL="288000" marR="0" lvl="3"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Vierde niveau</a:t>
            </a:r>
          </a:p>
          <a:p>
            <a:pPr marL="288000" marR="0" lvl="4"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Vijfde niveau</a:t>
            </a:r>
            <a:endParaRPr lang="nl-BE"/>
          </a:p>
        </p:txBody>
      </p:sp>
      <p:sp>
        <p:nvSpPr>
          <p:cNvPr id="2"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Tree>
    <p:extLst>
      <p:ext uri="{BB962C8B-B14F-4D97-AF65-F5344CB8AC3E}">
        <p14:creationId xmlns:p14="http://schemas.microsoft.com/office/powerpoint/2010/main" val="76993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kolommen-blanco-zonder-themalogo-blanco">
    <p:spTree>
      <p:nvGrpSpPr>
        <p:cNvPr id="1" name=""/>
        <p:cNvGrpSpPr/>
        <p:nvPr/>
      </p:nvGrpSpPr>
      <p:grpSpPr>
        <a:xfrm>
          <a:off x="0" y="0"/>
          <a:ext cx="0" cy="0"/>
          <a:chOff x="0" y="0"/>
          <a:chExt cx="0" cy="0"/>
        </a:xfrm>
      </p:grpSpPr>
      <p:sp>
        <p:nvSpPr>
          <p:cNvPr id="13" name="modelstijl links"/>
          <p:cNvSpPr>
            <a:spLocks noGrp="1"/>
          </p:cNvSpPr>
          <p:nvPr>
            <p:ph sz="half" idx="13"/>
          </p:nvPr>
        </p:nvSpPr>
        <p:spPr>
          <a:xfrm>
            <a:off x="539552" y="1628800"/>
            <a:ext cx="4140000" cy="4968552"/>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2"/>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3"/>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4"/>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1600" baseline="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10" name="modelstijl links"/>
          <p:cNvSpPr>
            <a:spLocks noGrp="1"/>
          </p:cNvSpPr>
          <p:nvPr>
            <p:ph sz="half" idx="14"/>
          </p:nvPr>
        </p:nvSpPr>
        <p:spPr>
          <a:xfrm>
            <a:off x="4752000" y="1628800"/>
            <a:ext cx="4140000" cy="4968552"/>
          </a:xfrm>
          <a:prstGeom prst="rect">
            <a:avLst/>
          </a:prstGeom>
        </p:spPr>
        <p:txBody>
          <a:bodyPr/>
          <a:lstStyle>
            <a:lvl1pPr>
              <a:defRPr sz="20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2"/>
              </a:buBlip>
              <a:tabLst/>
              <a:defRPr sz="20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3"/>
              </a:buBlip>
              <a:tabLst/>
              <a:defRPr sz="16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4"/>
              </a:buBlip>
              <a:tabLst/>
              <a:defRPr sz="16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1600" baseline="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86771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lotslide-blanco">
    <p:spTree>
      <p:nvGrpSpPr>
        <p:cNvPr id="1" name=""/>
        <p:cNvGrpSpPr/>
        <p:nvPr/>
      </p:nvGrpSpPr>
      <p:grpSpPr>
        <a:xfrm>
          <a:off x="0" y="0"/>
          <a:ext cx="0" cy="0"/>
          <a:chOff x="0" y="0"/>
          <a:chExt cx="0" cy="0"/>
        </a:xfrm>
      </p:grpSpPr>
      <p:grpSp>
        <p:nvGrpSpPr>
          <p:cNvPr id="8" name="witte trapezium"/>
          <p:cNvGrpSpPr/>
          <p:nvPr userDrawn="1"/>
        </p:nvGrpSpPr>
        <p:grpSpPr>
          <a:xfrm>
            <a:off x="284400" y="3816000"/>
            <a:ext cx="8856000" cy="3060000"/>
            <a:chOff x="288000" y="3402000"/>
            <a:chExt cx="8856000" cy="3456000"/>
          </a:xfrm>
          <a:effectLst/>
        </p:grpSpPr>
        <p:sp>
          <p:nvSpPr>
            <p:cNvPr id="10" name="rechthoek"/>
            <p:cNvSpPr/>
            <p:nvPr userDrawn="1"/>
          </p:nvSpPr>
          <p:spPr>
            <a:xfrm>
              <a:off x="288000" y="4266000"/>
              <a:ext cx="8856000" cy="25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ige driehoek"/>
            <p:cNvSpPr/>
            <p:nvPr userDrawn="1"/>
          </p:nvSpPr>
          <p:spPr>
            <a:xfrm flipH="1">
              <a:off x="288000" y="3402000"/>
              <a:ext cx="8856000" cy="864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53639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sslide">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B4BD41A4-28D0-40DE-BBE7-72FD387FB40E}"/>
              </a:ext>
            </a:extLst>
          </p:cNvPr>
          <p:cNvSpPr/>
          <p:nvPr userDrawn="1"/>
        </p:nvSpPr>
        <p:spPr>
          <a:xfrm>
            <a:off x="7853731" y="116632"/>
            <a:ext cx="1152128" cy="115212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9" name="modelstijl"/>
          <p:cNvSpPr>
            <a:spLocks noGrp="1"/>
          </p:cNvSpPr>
          <p:nvPr>
            <p:ph sz="half" idx="2"/>
          </p:nvPr>
        </p:nvSpPr>
        <p:spPr>
          <a:xfrm>
            <a:off x="539552" y="1628800"/>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Klikken om de tekststijl van het model te bewerken</a:t>
            </a:r>
          </a:p>
          <a:p>
            <a:pPr marL="288000" marR="0" lvl="1"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Tweede niveau</a:t>
            </a:r>
          </a:p>
          <a:p>
            <a:pPr marL="288000" marR="0" lvl="2"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Derde niveau</a:t>
            </a:r>
          </a:p>
          <a:p>
            <a:pPr marL="288000" marR="0" lvl="3"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Vierde niveau</a:t>
            </a:r>
          </a:p>
          <a:p>
            <a:pPr marL="288000" marR="0" lvl="4"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Vijfde niveau</a:t>
            </a:r>
            <a:endParaRPr lang="nl-BE"/>
          </a:p>
        </p:txBody>
      </p:sp>
      <p:sp>
        <p:nvSpPr>
          <p:cNvPr id="4" name="Tekstvak 3">
            <a:extLst>
              <a:ext uri="{FF2B5EF4-FFF2-40B4-BE49-F238E27FC236}">
                <a16:creationId xmlns:a16="http://schemas.microsoft.com/office/drawing/2014/main" id="{B2C28E49-4BDB-4FA2-908F-F69E1A587BEF}"/>
              </a:ext>
            </a:extLst>
          </p:cNvPr>
          <p:cNvSpPr txBox="1"/>
          <p:nvPr userDrawn="1"/>
        </p:nvSpPr>
        <p:spPr>
          <a:xfrm>
            <a:off x="7771829" y="756283"/>
            <a:ext cx="1315929" cy="400110"/>
          </a:xfrm>
          <a:prstGeom prst="rect">
            <a:avLst/>
          </a:prstGeom>
          <a:noFill/>
        </p:spPr>
        <p:txBody>
          <a:bodyPr wrap="square" rtlCol="0">
            <a:spAutoFit/>
          </a:bodyPr>
          <a:lstStyle/>
          <a:p>
            <a:pPr algn="ctr"/>
            <a:r>
              <a:rPr lang="nl-BE" sz="2000" b="1" i="0" u="none" cap="small" baseline="0">
                <a:solidFill>
                  <a:srgbClr val="105269"/>
                </a:solidFill>
                <a:latin typeface="+mj-lt"/>
              </a:rPr>
              <a:t>oefening</a:t>
            </a:r>
          </a:p>
        </p:txBody>
      </p:sp>
      <p:pic>
        <p:nvPicPr>
          <p:cNvPr id="7" name="Graphic 6" descr="Klembord">
            <a:extLst>
              <a:ext uri="{FF2B5EF4-FFF2-40B4-BE49-F238E27FC236}">
                <a16:creationId xmlns:a16="http://schemas.microsoft.com/office/drawing/2014/main" id="{524BFD92-F5C3-471D-BD53-843286F15B4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41860" y="160745"/>
            <a:ext cx="775869" cy="775869"/>
          </a:xfrm>
          <a:prstGeom prst="rect">
            <a:avLst/>
          </a:prstGeom>
        </p:spPr>
      </p:pic>
    </p:spTree>
    <p:extLst>
      <p:ext uri="{BB962C8B-B14F-4D97-AF65-F5344CB8AC3E}">
        <p14:creationId xmlns:p14="http://schemas.microsoft.com/office/powerpoint/2010/main" val="385574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asisslide">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B4BD41A4-28D0-40DE-BBE7-72FD387FB40E}"/>
              </a:ext>
            </a:extLst>
          </p:cNvPr>
          <p:cNvSpPr/>
          <p:nvPr userDrawn="1"/>
        </p:nvSpPr>
        <p:spPr>
          <a:xfrm>
            <a:off x="7853731" y="116632"/>
            <a:ext cx="1152128" cy="115212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9" name="modelstijl"/>
          <p:cNvSpPr>
            <a:spLocks noGrp="1"/>
          </p:cNvSpPr>
          <p:nvPr>
            <p:ph sz="half" idx="2"/>
          </p:nvPr>
        </p:nvSpPr>
        <p:spPr>
          <a:xfrm>
            <a:off x="539552" y="1628800"/>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Klikken om de tekststijl van het model te bewerken</a:t>
            </a:r>
          </a:p>
          <a:p>
            <a:pPr marL="288000" marR="0" lvl="1"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Tweede niveau</a:t>
            </a:r>
          </a:p>
          <a:p>
            <a:pPr marL="288000" marR="0" lvl="2"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Derde niveau</a:t>
            </a:r>
          </a:p>
          <a:p>
            <a:pPr marL="288000" marR="0" lvl="3"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Vierde niveau</a:t>
            </a:r>
          </a:p>
          <a:p>
            <a:pPr marL="288000" marR="0" lvl="4"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Vijfde niveau</a:t>
            </a:r>
            <a:endParaRPr lang="nl-BE"/>
          </a:p>
        </p:txBody>
      </p:sp>
      <p:sp>
        <p:nvSpPr>
          <p:cNvPr id="4" name="Tekstvak 3">
            <a:extLst>
              <a:ext uri="{FF2B5EF4-FFF2-40B4-BE49-F238E27FC236}">
                <a16:creationId xmlns:a16="http://schemas.microsoft.com/office/drawing/2014/main" id="{B2C28E49-4BDB-4FA2-908F-F69E1A587BEF}"/>
              </a:ext>
            </a:extLst>
          </p:cNvPr>
          <p:cNvSpPr txBox="1"/>
          <p:nvPr userDrawn="1"/>
        </p:nvSpPr>
        <p:spPr>
          <a:xfrm>
            <a:off x="7771829" y="756283"/>
            <a:ext cx="1315929" cy="400110"/>
          </a:xfrm>
          <a:prstGeom prst="rect">
            <a:avLst/>
          </a:prstGeom>
          <a:noFill/>
        </p:spPr>
        <p:txBody>
          <a:bodyPr wrap="square" rtlCol="0">
            <a:spAutoFit/>
          </a:bodyPr>
          <a:lstStyle/>
          <a:p>
            <a:pPr algn="ctr"/>
            <a:r>
              <a:rPr lang="nl-BE" sz="2000" b="1" i="0" u="none" cap="small" baseline="0">
                <a:solidFill>
                  <a:srgbClr val="105269"/>
                </a:solidFill>
                <a:latin typeface="+mj-lt"/>
              </a:rPr>
              <a:t>oefening</a:t>
            </a:r>
          </a:p>
        </p:txBody>
      </p:sp>
      <p:pic>
        <p:nvPicPr>
          <p:cNvPr id="7" name="Graphic 6" descr="Klembord">
            <a:extLst>
              <a:ext uri="{FF2B5EF4-FFF2-40B4-BE49-F238E27FC236}">
                <a16:creationId xmlns:a16="http://schemas.microsoft.com/office/drawing/2014/main" id="{524BFD92-F5C3-471D-BD53-843286F15B4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41860" y="160745"/>
            <a:ext cx="775869" cy="775869"/>
          </a:xfrm>
          <a:prstGeom prst="rect">
            <a:avLst/>
          </a:prstGeom>
        </p:spPr>
      </p:pic>
    </p:spTree>
    <p:extLst>
      <p:ext uri="{BB962C8B-B14F-4D97-AF65-F5344CB8AC3E}">
        <p14:creationId xmlns:p14="http://schemas.microsoft.com/office/powerpoint/2010/main" val="242727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asisslide">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B4BD41A4-28D0-40DE-BBE7-72FD387FB40E}"/>
              </a:ext>
            </a:extLst>
          </p:cNvPr>
          <p:cNvSpPr/>
          <p:nvPr userDrawn="1"/>
        </p:nvSpPr>
        <p:spPr>
          <a:xfrm>
            <a:off x="7853731" y="116632"/>
            <a:ext cx="1152128" cy="1152128"/>
          </a:xfrm>
          <a:prstGeom prst="ellipse">
            <a:avLst/>
          </a:prstGeom>
          <a:solidFill>
            <a:srgbClr val="105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p:cNvSpPr>
            <a:spLocks noGrp="1"/>
          </p:cNvSpPr>
          <p:nvPr>
            <p:ph type="title"/>
          </p:nvPr>
        </p:nvSpPr>
        <p:spPr>
          <a:xfrm>
            <a:off x="539552" y="548680"/>
            <a:ext cx="8352928" cy="1080120"/>
          </a:xfrm>
          <a:prstGeom prst="rect">
            <a:avLst/>
          </a:prstGeom>
        </p:spPr>
        <p:txBody>
          <a:bodyPr/>
          <a:lstStyle>
            <a:lvl1pPr algn="ctr">
              <a:defRPr/>
            </a:lvl1pPr>
          </a:lstStyle>
          <a:p>
            <a:r>
              <a:rPr lang="nl-NL"/>
              <a:t>Klik om stijl te bewerken</a:t>
            </a:r>
            <a:endParaRPr lang="nl-BE"/>
          </a:p>
        </p:txBody>
      </p:sp>
      <p:sp>
        <p:nvSpPr>
          <p:cNvPr id="9" name="modelstijl"/>
          <p:cNvSpPr>
            <a:spLocks noGrp="1"/>
          </p:cNvSpPr>
          <p:nvPr>
            <p:ph sz="half" idx="2"/>
          </p:nvPr>
        </p:nvSpPr>
        <p:spPr>
          <a:xfrm>
            <a:off x="539552" y="1628800"/>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Klikken om de tekststijl van het model te bewerken</a:t>
            </a:r>
          </a:p>
          <a:p>
            <a:pPr marL="288000" marR="0" lvl="1"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Tweede niveau</a:t>
            </a:r>
          </a:p>
          <a:p>
            <a:pPr marL="288000" marR="0" lvl="2"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Derde niveau</a:t>
            </a:r>
          </a:p>
          <a:p>
            <a:pPr marL="288000" marR="0" lvl="3"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Vierde niveau</a:t>
            </a:r>
          </a:p>
          <a:p>
            <a:pPr marL="288000" marR="0" lvl="4"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Vijfde niveau</a:t>
            </a:r>
            <a:endParaRPr lang="nl-BE"/>
          </a:p>
        </p:txBody>
      </p:sp>
      <p:sp>
        <p:nvSpPr>
          <p:cNvPr id="4" name="Tekstvak 3">
            <a:extLst>
              <a:ext uri="{FF2B5EF4-FFF2-40B4-BE49-F238E27FC236}">
                <a16:creationId xmlns:a16="http://schemas.microsoft.com/office/drawing/2014/main" id="{B2C28E49-4BDB-4FA2-908F-F69E1A587BEF}"/>
              </a:ext>
            </a:extLst>
          </p:cNvPr>
          <p:cNvSpPr txBox="1"/>
          <p:nvPr userDrawn="1"/>
        </p:nvSpPr>
        <p:spPr>
          <a:xfrm>
            <a:off x="7771829" y="756283"/>
            <a:ext cx="1315929" cy="400110"/>
          </a:xfrm>
          <a:prstGeom prst="rect">
            <a:avLst/>
          </a:prstGeom>
          <a:noFill/>
        </p:spPr>
        <p:txBody>
          <a:bodyPr wrap="square" rtlCol="0">
            <a:spAutoFit/>
          </a:bodyPr>
          <a:lstStyle/>
          <a:p>
            <a:pPr algn="ctr"/>
            <a:r>
              <a:rPr lang="nl-BE" sz="2000" b="1" i="0" u="none" cap="small" baseline="0">
                <a:solidFill>
                  <a:srgbClr val="FFFF00"/>
                </a:solidFill>
                <a:latin typeface="+mj-lt"/>
              </a:rPr>
              <a:t>tip</a:t>
            </a:r>
          </a:p>
        </p:txBody>
      </p:sp>
      <p:pic>
        <p:nvPicPr>
          <p:cNvPr id="11" name="Graphic 10" descr="Gloeilamp">
            <a:extLst>
              <a:ext uri="{FF2B5EF4-FFF2-40B4-BE49-F238E27FC236}">
                <a16:creationId xmlns:a16="http://schemas.microsoft.com/office/drawing/2014/main" id="{9EDDE8B1-4BB9-484A-9AA5-F4C3DE18AB6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00392" y="222919"/>
            <a:ext cx="651521" cy="651521"/>
          </a:xfrm>
          <a:prstGeom prst="rect">
            <a:avLst/>
          </a:prstGeom>
        </p:spPr>
      </p:pic>
    </p:spTree>
    <p:extLst>
      <p:ext uri="{BB962C8B-B14F-4D97-AF65-F5344CB8AC3E}">
        <p14:creationId xmlns:p14="http://schemas.microsoft.com/office/powerpoint/2010/main" val="4003515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765116"/>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700" r:id="rId3"/>
    <p:sldLayoutId id="2147483724" r:id="rId4"/>
    <p:sldLayoutId id="2147483725" r:id="rId5"/>
    <p:sldLayoutId id="2147483726" r:id="rId6"/>
    <p:sldLayoutId id="2147483732" r:id="rId7"/>
    <p:sldLayoutId id="2147483733" r:id="rId8"/>
    <p:sldLayoutId id="2147483734" r:id="rId9"/>
    <p:sldLayoutId id="2147483735" r:id="rId10"/>
    <p:sldLayoutId id="2147483730" r:id="rId11"/>
    <p:sldLayoutId id="2147483731" r:id="rId12"/>
  </p:sldLayoutIdLst>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vlaanderen.be/epc-pedia/documenten-voor-energiedeskundigen" TargetMode="Externa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_rels/slide12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1.xml"/><Relationship Id="rId5" Type="http://schemas.openxmlformats.org/officeDocument/2006/relationships/image" Target="../media/image82.jpeg"/><Relationship Id="rId4" Type="http://schemas.openxmlformats.org/officeDocument/2006/relationships/image" Target="../media/image81.jpeg"/></Relationships>
</file>

<file path=ppt/slides/_rels/slide12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1.xml"/><Relationship Id="rId5" Type="http://schemas.openxmlformats.org/officeDocument/2006/relationships/image" Target="../media/image42.jpeg"/><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geopunt.be/" TargetMode="External"/><Relationship Id="rId2" Type="http://schemas.openxmlformats.org/officeDocument/2006/relationships/hyperlink" Target="http://ccff02.minfin.fgov.be/cadgisweb/?local=nl_B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cff02.minfin.fgov.be/cadgisweb/?local=nl_BE" TargetMode="External"/><Relationship Id="rId2" Type="http://schemas.openxmlformats.org/officeDocument/2006/relationships/image" Target="../media/image43.png"/><Relationship Id="rId1" Type="http://schemas.openxmlformats.org/officeDocument/2006/relationships/slideLayout" Target="../slideLayouts/slideLayout11.xml"/><Relationship Id="rId4" Type="http://schemas.openxmlformats.org/officeDocument/2006/relationships/hyperlink" Target="http://www.geopunt.b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services.minfin.fgov.be/ecad-web/#/" TargetMode="External"/><Relationship Id="rId2" Type="http://schemas.openxmlformats.org/officeDocument/2006/relationships/hyperlink" Target="https://www.geopunt.be/" TargetMode="External"/><Relationship Id="rId1" Type="http://schemas.openxmlformats.org/officeDocument/2006/relationships/slideLayout" Target="../slideLayouts/slideLayout2.xml"/><Relationship Id="rId5" Type="http://schemas.openxmlformats.org/officeDocument/2006/relationships/hyperlink" Target="http://energieprestatiedatabank.vlaanderen.be/" TargetMode="External"/><Relationship Id="rId4" Type="http://schemas.openxmlformats.org/officeDocument/2006/relationships/hyperlink" Target="https://www.google.be/map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jpeg"/><Relationship Id="rId1" Type="http://schemas.openxmlformats.org/officeDocument/2006/relationships/slideLayout" Target="../slideLayouts/slideLayout11.xml"/><Relationship Id="rId4" Type="http://schemas.openxmlformats.org/officeDocument/2006/relationships/image" Target="../media/image53.emf"/></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gif"/><Relationship Id="rId2" Type="http://schemas.openxmlformats.org/officeDocument/2006/relationships/image" Target="../media/image56.jpeg"/><Relationship Id="rId1" Type="http://schemas.openxmlformats.org/officeDocument/2006/relationships/slideLayout" Target="../slideLayouts/slideLayout1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7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gif"/><Relationship Id="rId1" Type="http://schemas.openxmlformats.org/officeDocument/2006/relationships/slideLayout" Target="../slideLayouts/slideLayout1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7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1.xml"/><Relationship Id="rId5" Type="http://schemas.openxmlformats.org/officeDocument/2006/relationships/image" Target="../media/image69.jpeg"/><Relationship Id="rId4" Type="http://schemas.openxmlformats.org/officeDocument/2006/relationships/image" Target="../media/image68.jpe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0.jpeg"/><Relationship Id="rId5" Type="http://schemas.openxmlformats.org/officeDocument/2006/relationships/image" Target="../media/image4.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1.jpeg"/><Relationship Id="rId5" Type="http://schemas.openxmlformats.org/officeDocument/2006/relationships/image" Target="../media/image4.pn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2.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apps.energiesparen.be/energiekaart/vlaanderen/lijst-energiedeskundigen-type-a"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p:cNvSpPr>
            <a:spLocks noGrp="1"/>
          </p:cNvSpPr>
          <p:nvPr>
            <p:ph type="subTitle" idx="1"/>
          </p:nvPr>
        </p:nvSpPr>
        <p:spPr>
          <a:xfrm>
            <a:off x="827584" y="4149080"/>
            <a:ext cx="7848872" cy="1656184"/>
          </a:xfrm>
        </p:spPr>
        <p:txBody>
          <a:bodyPr lIns="91440" tIns="45720" rIns="91440" bIns="45720" anchor="t">
            <a:normAutofit/>
          </a:bodyPr>
          <a:lstStyle/>
          <a:p>
            <a:pPr algn="ctr"/>
            <a:r>
              <a:rPr lang="nl-BE" sz="2400" b="1">
                <a:solidFill>
                  <a:srgbClr val="105269"/>
                </a:solidFill>
              </a:rPr>
              <a:t>Jouw naam</a:t>
            </a:r>
          </a:p>
          <a:p>
            <a:pPr algn="ctr"/>
            <a:endParaRPr lang="nl-BE" sz="2400">
              <a:solidFill>
                <a:srgbClr val="105269"/>
              </a:solidFill>
            </a:endParaRPr>
          </a:p>
          <a:p>
            <a:pPr algn="ctr"/>
            <a:r>
              <a:rPr lang="nl-BE" sz="2000">
                <a:solidFill>
                  <a:srgbClr val="105269"/>
                </a:solidFill>
                <a:latin typeface="Calibri"/>
                <a:ea typeface="Calibri"/>
                <a:cs typeface="Calibri"/>
              </a:rPr>
              <a:t>Datum … maand … 2024</a:t>
            </a:r>
            <a:endParaRPr lang="nl-BE" sz="1400">
              <a:solidFill>
                <a:srgbClr val="105269"/>
              </a:solidFill>
            </a:endParaRPr>
          </a:p>
        </p:txBody>
      </p:sp>
      <p:sp>
        <p:nvSpPr>
          <p:cNvPr id="5" name="titel"/>
          <p:cNvSpPr>
            <a:spLocks noGrp="1"/>
          </p:cNvSpPr>
          <p:nvPr>
            <p:ph type="ctrTitle"/>
          </p:nvPr>
        </p:nvSpPr>
        <p:spPr>
          <a:xfrm>
            <a:off x="827584" y="2060848"/>
            <a:ext cx="8064896" cy="2043658"/>
          </a:xfrm>
          <a:prstGeom prst="rect">
            <a:avLst/>
          </a:prstGeom>
        </p:spPr>
        <p:txBody>
          <a:bodyPr>
            <a:normAutofit/>
          </a:bodyPr>
          <a:lstStyle>
            <a:lvl1pPr>
              <a:lnSpc>
                <a:spcPts val="5400"/>
              </a:lnSpc>
              <a:defRPr sz="5400" baseline="0">
                <a:solidFill>
                  <a:srgbClr val="105269"/>
                </a:solidFill>
              </a:defRPr>
            </a:lvl1pPr>
          </a:lstStyle>
          <a:p>
            <a:pPr algn="ctr"/>
            <a:r>
              <a:rPr lang="nl-BE" sz="3700"/>
              <a:t>DEEL  II:</a:t>
            </a:r>
            <a:br>
              <a:rPr lang="nl-BE" sz="3700"/>
            </a:br>
            <a:r>
              <a:rPr lang="nl-BE" sz="3700"/>
              <a:t>verzamelen van de invoergegevens </a:t>
            </a:r>
          </a:p>
        </p:txBody>
      </p:sp>
      <p:sp>
        <p:nvSpPr>
          <p:cNvPr id="6"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a:t>
            </a:fld>
            <a:endParaRPr lang="nl-BE" sz="1100">
              <a:solidFill>
                <a:srgbClr val="105269"/>
              </a:solidFill>
            </a:endParaRPr>
          </a:p>
        </p:txBody>
      </p:sp>
    </p:spTree>
    <p:extLst>
      <p:ext uri="{BB962C8B-B14F-4D97-AF65-F5344CB8AC3E}">
        <p14:creationId xmlns:p14="http://schemas.microsoft.com/office/powerpoint/2010/main" val="4131280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nchor="t"/>
          <a:lstStyle/>
          <a:p>
            <a:pPr algn="l"/>
            <a:r>
              <a:rPr lang="nl-BE">
                <a:latin typeface="Calibri"/>
                <a:cs typeface="Calibri"/>
              </a:rPr>
              <a:t>II.1 &gt; Aanstiplijst bewijsstukken</a:t>
            </a:r>
            <a:br>
              <a:rPr lang="nl-BE"/>
            </a:b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dirty="0"/>
              <a:t>Taak energiedeskundige (ED)</a:t>
            </a:r>
          </a:p>
          <a:p>
            <a:pPr lvl="1"/>
            <a:r>
              <a:rPr lang="nl-BE" dirty="0"/>
              <a:t>Vóór het </a:t>
            </a:r>
            <a:r>
              <a:rPr lang="nl-BE" dirty="0" err="1"/>
              <a:t>plaatsbezoek</a:t>
            </a:r>
            <a:endParaRPr lang="nl-BE" dirty="0"/>
          </a:p>
          <a:p>
            <a:pPr lvl="2"/>
            <a:r>
              <a:rPr lang="nl-BE" dirty="0"/>
              <a:t>Informeren van de eigenaar (*) over het belang van de bewijsstukken voor de opmaak van het EPC </a:t>
            </a:r>
          </a:p>
          <a:p>
            <a:pPr lvl="1"/>
            <a:r>
              <a:rPr lang="nl-BE" dirty="0"/>
              <a:t>Hoe?</a:t>
            </a:r>
          </a:p>
          <a:p>
            <a:pPr lvl="2"/>
            <a:r>
              <a:rPr lang="nl-BE" dirty="0"/>
              <a:t>Tijdig bezorgen van de aanstiplijst én toelichting van het VEKA aan de eigenaar</a:t>
            </a:r>
          </a:p>
          <a:p>
            <a:pPr lvl="2"/>
            <a:r>
              <a:rPr lang="nl-BE" dirty="0"/>
              <a:t>Opvragen van de mogelijke bewijsstukken aan de eigenaar</a:t>
            </a:r>
          </a:p>
          <a:p>
            <a:pPr lvl="2"/>
            <a:r>
              <a:rPr lang="nl-BE" dirty="0"/>
              <a:t>Aanduiden van de ontvangen bewijsstukken in de aanstiplijst</a:t>
            </a:r>
          </a:p>
          <a:p>
            <a:pPr lvl="2"/>
            <a:r>
              <a:rPr lang="nl-BE" dirty="0"/>
              <a:t>Lijst laten ondertekenen door eigenaar en zelf ondertekenen</a:t>
            </a:r>
          </a:p>
          <a:p>
            <a:pPr lvl="3"/>
            <a:r>
              <a:rPr lang="nl-BE" dirty="0"/>
              <a:t>Ook als er geen bewijsstukken zijn</a:t>
            </a:r>
          </a:p>
          <a:p>
            <a:pPr marL="0" indent="0">
              <a:buNone/>
            </a:pPr>
            <a:endParaRPr lang="nl-BE" dirty="0"/>
          </a:p>
          <a:p>
            <a:pPr marL="576000" lvl="2" indent="0">
              <a:buNone/>
            </a:pPr>
            <a:r>
              <a:rPr lang="nl-BE" dirty="0"/>
              <a:t>(*) (gebouw)eigenaar of vereniging van mede-eigenaars of hun lasthebber of </a:t>
            </a:r>
            <a:r>
              <a:rPr lang="nl-BE" dirty="0" err="1"/>
              <a:t>gevolgmachtigde</a:t>
            </a:r>
            <a:endParaRPr lang="nl-BE" dirty="0"/>
          </a:p>
          <a:p>
            <a:pPr lvl="2"/>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10</a:t>
            </a:fld>
            <a:endParaRPr lang="nl-BE" sz="1100">
              <a:solidFill>
                <a:srgbClr val="105269"/>
              </a:solidFill>
            </a:endParaRPr>
          </a:p>
        </p:txBody>
      </p:sp>
    </p:spTree>
    <p:extLst>
      <p:ext uri="{BB962C8B-B14F-4D97-AF65-F5344CB8AC3E}">
        <p14:creationId xmlns:p14="http://schemas.microsoft.com/office/powerpoint/2010/main" val="6574448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II.4 Overname en hergebruik van invoergegevens</a:t>
            </a:r>
            <a:br>
              <a:rPr lang="nl-BE"/>
            </a:b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a:t>Hergebruik invoer tussen (woon)eenheden</a:t>
            </a:r>
          </a:p>
          <a:p>
            <a:pPr lvl="1"/>
            <a:r>
              <a:rPr lang="nl-BE"/>
              <a:t>Welke invoer? </a:t>
            </a:r>
          </a:p>
          <a:p>
            <a:pPr lvl="2"/>
            <a:r>
              <a:rPr lang="nl-BE"/>
              <a:t>oppervlakte en de samenstelling van de gebouwschil, de installaties, de begrenzingen en het BV of de bruikbare vloeroppervlakte</a:t>
            </a:r>
          </a:p>
          <a:p>
            <a:pPr lvl="1"/>
            <a:r>
              <a:rPr lang="nl-BE"/>
              <a:t>Welke eenheden?</a:t>
            </a:r>
          </a:p>
          <a:p>
            <a:pPr lvl="2"/>
            <a:r>
              <a:rPr lang="nl-BE"/>
              <a:t>Voor eenheden die gelegen zijn in hetzelfde gebouw of </a:t>
            </a:r>
          </a:p>
          <a:p>
            <a:pPr lvl="2"/>
            <a:r>
              <a:rPr lang="nl-BE"/>
              <a:t> eenheden die integraal deel uitmaken van dezelfde groeps- of (woning)bouw</a:t>
            </a:r>
          </a:p>
          <a:p>
            <a:pPr lvl="1"/>
            <a:r>
              <a:rPr lang="nl-BE"/>
              <a:t>Voorwaarde</a:t>
            </a:r>
          </a:p>
          <a:p>
            <a:pPr lvl="2"/>
            <a:r>
              <a:rPr lang="nl-BE"/>
              <a:t>Eenheden moeten beschikken over zelfde eigenschappen en geen aanpassingen of verbouwingen ondergaan hebben die gevolgen hebben op deze eigenschappen</a:t>
            </a:r>
          </a:p>
          <a:p>
            <a:pPr lvl="3"/>
            <a:r>
              <a:rPr lang="nl-BE"/>
              <a:t>Vast te stellen tijdens </a:t>
            </a:r>
            <a:r>
              <a:rPr lang="nl-BE" err="1"/>
              <a:t>plaatsbezoek</a:t>
            </a:r>
            <a:r>
              <a:rPr lang="nl-BE"/>
              <a:t> </a:t>
            </a:r>
          </a:p>
          <a:p>
            <a:pPr marL="864000" lvl="3" indent="0">
              <a:buNone/>
            </a:pPr>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100</a:t>
            </a:fld>
            <a:endParaRPr lang="nl-BE" sz="1100">
              <a:solidFill>
                <a:srgbClr val="105269"/>
              </a:solidFill>
            </a:endParaRPr>
          </a:p>
        </p:txBody>
      </p:sp>
    </p:spTree>
    <p:extLst>
      <p:ext uri="{BB962C8B-B14F-4D97-AF65-F5344CB8AC3E}">
        <p14:creationId xmlns:p14="http://schemas.microsoft.com/office/powerpoint/2010/main" val="14204937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101</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101</a:t>
            </a:fld>
            <a:endParaRPr lang="nl-BE" sz="1100">
              <a:solidFill>
                <a:srgbClr val="105269"/>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155" y="3404091"/>
            <a:ext cx="4605211" cy="3453909"/>
          </a:xfrm>
          <a:prstGeom prst="rect">
            <a:avLst/>
          </a:prstGeom>
        </p:spPr>
      </p:pic>
      <p:sp>
        <p:nvSpPr>
          <p:cNvPr id="6" name="Tijdelijke aanduiding voor inhoud 2">
            <a:extLst>
              <a:ext uri="{FF2B5EF4-FFF2-40B4-BE49-F238E27FC236}">
                <a16:creationId xmlns:a16="http://schemas.microsoft.com/office/drawing/2014/main" id="{C04A1FC3-3265-4D88-8C3E-57FFCC710138}"/>
              </a:ext>
            </a:extLst>
          </p:cNvPr>
          <p:cNvSpPr>
            <a:spLocks noGrp="1"/>
          </p:cNvSpPr>
          <p:nvPr>
            <p:ph sz="half" idx="2"/>
          </p:nvPr>
        </p:nvSpPr>
        <p:spPr>
          <a:xfrm>
            <a:off x="539470" y="1124290"/>
            <a:ext cx="8352928" cy="4248472"/>
          </a:xfrm>
        </p:spPr>
        <p:txBody>
          <a:bodyPr/>
          <a:lstStyle/>
          <a:p>
            <a:r>
              <a:rPr lang="nl-BE"/>
              <a:t>Vaststelling </a:t>
            </a:r>
            <a:r>
              <a:rPr lang="nl-BE" dirty="0"/>
              <a:t>dak appartementsgebouw waarbij meerdere appartementen gelegen zijn onder éénzelfde dak met zelfde </a:t>
            </a:r>
            <a:r>
              <a:rPr lang="nl-BE" dirty="0" err="1"/>
              <a:t>dakdichting</a:t>
            </a:r>
            <a:r>
              <a:rPr lang="nl-BE" dirty="0"/>
              <a:t>/geen onderlinge niveauverschillen</a:t>
            </a:r>
          </a:p>
          <a:p>
            <a:r>
              <a:rPr lang="nl-BE" dirty="0"/>
              <a:t>Bewijsstuk </a:t>
            </a:r>
            <a:r>
              <a:rPr lang="nl-BE" sz="2000" dirty="0">
                <a:sym typeface="Wingdings" panose="05000000000000000000" pitchFamily="2" charset="2"/>
              </a:rPr>
              <a:t></a:t>
            </a:r>
            <a:r>
              <a:rPr lang="nl-BE" dirty="0"/>
              <a:t> verslag van destructief onderzoek</a:t>
            </a:r>
          </a:p>
          <a:p>
            <a:pPr lvl="1"/>
            <a:r>
              <a:rPr lang="nl-BE" dirty="0"/>
              <a:t>Met detailfoto’s van samenstelling dakopbouw zijnde 4 cm PUR</a:t>
            </a:r>
          </a:p>
          <a:p>
            <a:r>
              <a:rPr lang="nl-BE" dirty="0"/>
              <a:t>Ook voor de andere appartementen onder hetzelfde dak </a:t>
            </a:r>
            <a:r>
              <a:rPr lang="nl-BE" sz="2400" dirty="0">
                <a:sym typeface="Wingdings" panose="05000000000000000000" pitchFamily="2" charset="2"/>
              </a:rPr>
              <a:t></a:t>
            </a:r>
            <a:r>
              <a:rPr lang="nl-BE" dirty="0"/>
              <a:t> 4 cm PUR</a:t>
            </a:r>
          </a:p>
          <a:p>
            <a:endParaRPr lang="nl-BE" dirty="0"/>
          </a:p>
        </p:txBody>
      </p:sp>
    </p:spTree>
    <p:extLst>
      <p:ext uri="{BB962C8B-B14F-4D97-AF65-F5344CB8AC3E}">
        <p14:creationId xmlns:p14="http://schemas.microsoft.com/office/powerpoint/2010/main" val="30210473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Deel II: verzamelen van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defRPr/>
            </a:pPr>
            <a:r>
              <a:rPr lang="nl-BE"/>
              <a:t>7 delen</a:t>
            </a:r>
            <a:endParaRPr lang="en-US"/>
          </a:p>
          <a:p>
            <a:pPr marL="575945" lvl="1" indent="-287655">
              <a:defRPr/>
            </a:pPr>
            <a:r>
              <a:rPr lang="nl-BE">
                <a:latin typeface="Calibri"/>
                <a:cs typeface="Calibri"/>
              </a:rPr>
              <a:t>II.1. Voorbereiding van het </a:t>
            </a:r>
            <a:r>
              <a:rPr lang="nl-BE" err="1">
                <a:latin typeface="Calibri"/>
                <a:cs typeface="Calibri"/>
              </a:rPr>
              <a:t>plaatsbezoek</a:t>
            </a:r>
            <a:endParaRPr lang="nl-BE">
              <a:latin typeface="Calibri"/>
              <a:cs typeface="Calibri"/>
            </a:endParaRPr>
          </a:p>
          <a:p>
            <a:pPr marL="575945" lvl="1" indent="-287655">
              <a:defRPr/>
            </a:pPr>
            <a:r>
              <a:rPr lang="nl-BE">
                <a:latin typeface="Calibri"/>
                <a:cs typeface="Calibri"/>
              </a:rPr>
              <a:t>II.2. Het </a:t>
            </a:r>
            <a:r>
              <a:rPr lang="nl-BE" err="1">
                <a:latin typeface="Calibri"/>
                <a:cs typeface="Calibri"/>
              </a:rPr>
              <a:t>plaatsbezoek</a:t>
            </a:r>
            <a:endParaRPr lang="nl-BE">
              <a:latin typeface="Calibri"/>
              <a:cs typeface="Calibri"/>
            </a:endParaRPr>
          </a:p>
          <a:p>
            <a:pPr marL="575945" lvl="1" indent="-287655">
              <a:defRPr/>
            </a:pPr>
            <a:r>
              <a:rPr lang="nl-BE">
                <a:latin typeface="Calibri"/>
                <a:cs typeface="Calibri"/>
              </a:rPr>
              <a:t>II.3. Werkwijze voor het verzamelen van de invoergegevens</a:t>
            </a:r>
          </a:p>
          <a:p>
            <a:pPr marL="575945" lvl="1" indent="-287655">
              <a:defRPr/>
            </a:pPr>
            <a:r>
              <a:rPr lang="nl-BE">
                <a:latin typeface="Calibri"/>
                <a:cs typeface="Calibri"/>
              </a:rPr>
              <a:t>II.4. Tegenspraak, onbekende invoergegevens of twijfel</a:t>
            </a:r>
          </a:p>
          <a:p>
            <a:pPr marL="575945" lvl="1" indent="-287655">
              <a:defRPr/>
            </a:pPr>
            <a:r>
              <a:rPr lang="nl-BE">
                <a:latin typeface="Calibri"/>
                <a:cs typeface="Calibri"/>
              </a:rPr>
              <a:t>II.5. Overname of hergebruik van invoergegevens</a:t>
            </a:r>
          </a:p>
          <a:p>
            <a:pPr marL="575945" lvl="1" indent="-287655">
              <a:defRPr/>
            </a:pPr>
            <a:r>
              <a:rPr lang="nl-BE">
                <a:solidFill>
                  <a:srgbClr val="FF0000"/>
                </a:solidFill>
                <a:latin typeface="Calibri"/>
                <a:cs typeface="Calibri"/>
              </a:rPr>
              <a:t>II.6. Type invoergegeven en bewijsstukken</a:t>
            </a:r>
          </a:p>
          <a:p>
            <a:pPr marL="575945" lvl="1" indent="-287655">
              <a:defRPr/>
            </a:pPr>
            <a:r>
              <a:rPr lang="nl-BE">
                <a:latin typeface="Calibri"/>
                <a:cs typeface="Calibri"/>
              </a:rPr>
              <a:t>II.7. Bijhouden projectdossier</a:t>
            </a:r>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102</a:t>
            </a:fld>
            <a:endParaRPr lang="nl-BE" sz="1100">
              <a:solidFill>
                <a:srgbClr val="105269"/>
              </a:solidFill>
            </a:endParaRPr>
          </a:p>
        </p:txBody>
      </p:sp>
    </p:spTree>
    <p:extLst>
      <p:ext uri="{BB962C8B-B14F-4D97-AF65-F5344CB8AC3E}">
        <p14:creationId xmlns:p14="http://schemas.microsoft.com/office/powerpoint/2010/main" val="4964983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II.5 Type invoergegevens en aanvaarde bewijsstukken</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a:defRPr/>
            </a:pPr>
            <a:r>
              <a:rPr lang="nl-BE" sz="2400"/>
              <a:t>Welke bewijsstukken mogen gebruikt worden voor welke invoergegevens</a:t>
            </a:r>
          </a:p>
          <a:p>
            <a:pPr lvl="1">
              <a:defRPr/>
            </a:pPr>
            <a:r>
              <a:rPr lang="nl-BE" sz="2400"/>
              <a:t>Invoergegevens </a:t>
            </a:r>
            <a:r>
              <a:rPr lang="nl-BE" sz="2400">
                <a:sym typeface="Wingdings" panose="05000000000000000000" pitchFamily="2" charset="2"/>
              </a:rPr>
              <a:t></a:t>
            </a:r>
            <a:r>
              <a:rPr lang="nl-BE" sz="2400"/>
              <a:t> opgesplitst in 5 typen </a:t>
            </a:r>
          </a:p>
          <a:p>
            <a:pPr marL="1033200" lvl="2" indent="-457200">
              <a:buFont typeface="+mj-lt"/>
              <a:buAutoNum type="arabicPeriod"/>
              <a:defRPr/>
            </a:pPr>
            <a:r>
              <a:rPr lang="nl-BE" sz="2200">
                <a:solidFill>
                  <a:srgbClr val="FF0000"/>
                </a:solidFill>
              </a:rPr>
              <a:t>Getalswaarden van productgegevens</a:t>
            </a:r>
          </a:p>
          <a:p>
            <a:pPr marL="1033200" lvl="2" indent="-457200">
              <a:buFont typeface="+mj-lt"/>
              <a:buAutoNum type="arabicPeriod"/>
              <a:defRPr/>
            </a:pPr>
            <a:r>
              <a:rPr lang="nl-BE" sz="2200">
                <a:solidFill>
                  <a:srgbClr val="FF0000"/>
                </a:solidFill>
              </a:rPr>
              <a:t>Kenmerken</a:t>
            </a:r>
          </a:p>
          <a:p>
            <a:pPr marL="1033200" lvl="2" indent="-457200">
              <a:buFont typeface="+mj-lt"/>
              <a:buAutoNum type="arabicPeriod"/>
              <a:defRPr/>
            </a:pPr>
            <a:r>
              <a:rPr lang="nl-BE" sz="2200">
                <a:solidFill>
                  <a:srgbClr val="FF0000"/>
                </a:solidFill>
              </a:rPr>
              <a:t>Afmetingen, helling, oriëntatie, begrenzing en aantal</a:t>
            </a:r>
          </a:p>
          <a:p>
            <a:pPr marL="1033200" lvl="2" indent="-457200">
              <a:buFont typeface="+mj-lt"/>
              <a:buAutoNum type="arabicPeriod"/>
              <a:defRPr/>
            </a:pPr>
            <a:r>
              <a:rPr lang="nl-BE" sz="2200">
                <a:solidFill>
                  <a:srgbClr val="FF0000"/>
                </a:solidFill>
              </a:rPr>
              <a:t>Referentiejaren</a:t>
            </a:r>
          </a:p>
          <a:p>
            <a:pPr marL="1033200" lvl="2" indent="-457200">
              <a:buFont typeface="+mj-lt"/>
              <a:buAutoNum type="arabicPeriod"/>
              <a:defRPr/>
            </a:pPr>
            <a:r>
              <a:rPr lang="nl-BE" sz="2200">
                <a:solidFill>
                  <a:srgbClr val="FF0000"/>
                </a:solidFill>
              </a:rPr>
              <a:t>Specifieke invoergegevens</a:t>
            </a:r>
          </a:p>
          <a:p>
            <a:pPr marL="288000" lvl="1" indent="0">
              <a:buNone/>
              <a:defRPr/>
            </a:pPr>
            <a:endParaRPr lang="nl-BE" sz="2400"/>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103</a:t>
            </a:fld>
            <a:endParaRPr lang="nl-BE" sz="1100">
              <a:solidFill>
                <a:srgbClr val="105269"/>
              </a:solidFill>
            </a:endParaRPr>
          </a:p>
        </p:txBody>
      </p:sp>
    </p:spTree>
    <p:extLst>
      <p:ext uri="{BB962C8B-B14F-4D97-AF65-F5344CB8AC3E}">
        <p14:creationId xmlns:p14="http://schemas.microsoft.com/office/powerpoint/2010/main" val="13678729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II.5 &gt; Welke bewijsstuk voor welk type?</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8000" lvl="1">
              <a:buSzPct val="90000"/>
              <a:buBlip>
                <a:blip r:embed="rId2"/>
              </a:buBlip>
              <a:defRPr/>
            </a:pPr>
            <a:r>
              <a:rPr lang="nl-BE" sz="2400"/>
              <a:t>Getalswaarden van productgegevens</a:t>
            </a:r>
          </a:p>
          <a:p>
            <a:pPr lvl="1">
              <a:defRPr/>
            </a:pPr>
            <a:r>
              <a:rPr lang="nl-BE" sz="2400"/>
              <a:t>Numerieke waarden</a:t>
            </a:r>
          </a:p>
          <a:p>
            <a:pPr lvl="2">
              <a:defRPr/>
            </a:pPr>
            <a:r>
              <a:rPr lang="nl-BE" sz="2200"/>
              <a:t>Voorbeelden</a:t>
            </a:r>
          </a:p>
          <a:p>
            <a:pPr lvl="3">
              <a:defRPr/>
            </a:pPr>
            <a:r>
              <a:rPr lang="el-GR" sz="2200"/>
              <a:t>λ</a:t>
            </a:r>
            <a:r>
              <a:rPr lang="nl-BE" sz="2200"/>
              <a:t>-</a:t>
            </a:r>
            <a:r>
              <a:rPr lang="nl-NL" sz="2200"/>
              <a:t>, R-, U- of g-waarde, rendement 30% deellast, elektrisch vermogen van WKK, …</a:t>
            </a:r>
            <a:endParaRPr lang="nl-BE" sz="2200"/>
          </a:p>
          <a:p>
            <a:pPr lvl="1">
              <a:defRPr/>
            </a:pPr>
            <a:r>
              <a:rPr lang="nl-BE" sz="2400"/>
              <a:t>ED is verplicht om bij merk en type bekend </a:t>
            </a:r>
          </a:p>
          <a:p>
            <a:pPr lvl="2">
              <a:defRPr/>
            </a:pPr>
            <a:r>
              <a:rPr lang="nl-BE" sz="2200"/>
              <a:t>Getalswaarden van productgegevens op te zoeken in de specifiek aanvaarde bewijsstukken</a:t>
            </a:r>
          </a:p>
          <a:p>
            <a:pPr lvl="3">
              <a:defRPr/>
            </a:pPr>
            <a:r>
              <a:rPr lang="nl-BE" sz="2200"/>
              <a:t>Voorbeeld</a:t>
            </a:r>
          </a:p>
          <a:p>
            <a:pPr lvl="4">
              <a:defRPr/>
            </a:pPr>
            <a:r>
              <a:rPr lang="nl-BE" sz="2200"/>
              <a:t>Zie IP deel V p 5 =&gt; </a:t>
            </a:r>
            <a:r>
              <a:rPr lang="nl-BE" sz="2200">
                <a:solidFill>
                  <a:srgbClr val="FF0000"/>
                </a:solidFill>
              </a:rPr>
              <a:t>strikte voorwaarden</a:t>
            </a:r>
          </a:p>
          <a:p>
            <a:pPr marL="288000" lvl="1" indent="0">
              <a:buNone/>
              <a:defRPr/>
            </a:pPr>
            <a:endParaRPr lang="nl-BE" sz="2400"/>
          </a:p>
          <a:p>
            <a:pPr marL="288000" lvl="1" indent="0">
              <a:buNone/>
              <a:defRPr/>
            </a:pPr>
            <a:endParaRPr lang="nl-BE" sz="2400"/>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104</a:t>
            </a:fld>
            <a:endParaRPr lang="nl-BE" sz="1100">
              <a:solidFill>
                <a:srgbClr val="105269"/>
              </a:solidFill>
            </a:endParaRPr>
          </a:p>
        </p:txBody>
      </p:sp>
    </p:spTree>
    <p:extLst>
      <p:ext uri="{BB962C8B-B14F-4D97-AF65-F5344CB8AC3E}">
        <p14:creationId xmlns:p14="http://schemas.microsoft.com/office/powerpoint/2010/main" val="40445424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II.5 &gt; Welke bewijsstuk voor welk type?</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8000" lvl="1">
              <a:buSzPct val="90000"/>
              <a:buBlip>
                <a:blip r:embed="rId2"/>
              </a:buBlip>
              <a:defRPr/>
            </a:pPr>
            <a:r>
              <a:rPr lang="nl-BE" sz="2400"/>
              <a:t>Kenmerken</a:t>
            </a:r>
          </a:p>
          <a:p>
            <a:pPr lvl="1">
              <a:defRPr/>
            </a:pPr>
            <a:r>
              <a:rPr lang="nl-BE" sz="2400"/>
              <a:t>Invoer voor type, aanwezigheid en producteigenschappen zonder getalswaarden</a:t>
            </a:r>
          </a:p>
          <a:p>
            <a:pPr lvl="2">
              <a:defRPr/>
            </a:pPr>
            <a:r>
              <a:rPr lang="nl-BE" sz="2200"/>
              <a:t>Voorbeelden</a:t>
            </a:r>
          </a:p>
          <a:p>
            <a:pPr lvl="3">
              <a:defRPr/>
            </a:pPr>
            <a:r>
              <a:rPr lang="nl-BE" sz="2200"/>
              <a:t>Type isolatiemateriaal, hoofdtype schildeel, type sanitair warm water</a:t>
            </a:r>
          </a:p>
          <a:p>
            <a:pPr lvl="3">
              <a:defRPr/>
            </a:pPr>
            <a:r>
              <a:rPr lang="nl-BE" sz="2200"/>
              <a:t>Aanwezigheid van isolatie, dampscherm, …</a:t>
            </a:r>
          </a:p>
          <a:p>
            <a:pPr lvl="3">
              <a:defRPr/>
            </a:pPr>
            <a:r>
              <a:rPr lang="nl-BE" sz="2200"/>
              <a:t>Merk en type, HR+, labels, … </a:t>
            </a:r>
          </a:p>
          <a:p>
            <a:pPr lvl="1">
              <a:defRPr/>
            </a:pPr>
            <a:r>
              <a:rPr lang="nl-BE" sz="2400"/>
              <a:t>Invoer op basis van </a:t>
            </a:r>
          </a:p>
          <a:p>
            <a:pPr lvl="2">
              <a:defRPr/>
            </a:pPr>
            <a:r>
              <a:rPr lang="nl-BE" sz="2200"/>
              <a:t>Vaststellingen</a:t>
            </a:r>
          </a:p>
          <a:p>
            <a:pPr lvl="2">
              <a:defRPr/>
            </a:pPr>
            <a:r>
              <a:rPr lang="nl-BE" sz="2200"/>
              <a:t>Algemene of (eventueel) specifieke bewijsstukken</a:t>
            </a:r>
          </a:p>
          <a:p>
            <a:pPr marL="288000" lvl="1" indent="0">
              <a:buNone/>
              <a:defRPr/>
            </a:pPr>
            <a:endParaRPr lang="nl-BE" sz="2400"/>
          </a:p>
          <a:p>
            <a:pPr marL="288000" lvl="1" indent="0">
              <a:buNone/>
              <a:defRPr/>
            </a:pPr>
            <a:endParaRPr lang="nl-BE" sz="2400"/>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105</a:t>
            </a:fld>
            <a:endParaRPr lang="nl-BE" sz="1100">
              <a:solidFill>
                <a:srgbClr val="105269"/>
              </a:solidFill>
            </a:endParaRPr>
          </a:p>
        </p:txBody>
      </p:sp>
    </p:spTree>
    <p:extLst>
      <p:ext uri="{BB962C8B-B14F-4D97-AF65-F5344CB8AC3E}">
        <p14:creationId xmlns:p14="http://schemas.microsoft.com/office/powerpoint/2010/main" val="33965229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II.5 &gt; Welke bewijsstuk voor welk type?</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8000" lvl="1">
              <a:buSzPct val="90000"/>
              <a:buBlip>
                <a:blip r:embed="rId2"/>
              </a:buBlip>
              <a:defRPr/>
            </a:pPr>
            <a:r>
              <a:rPr lang="nl-BE" sz="2400"/>
              <a:t>Afmetingen, helling, oriëntatie, begrenzing en aantal</a:t>
            </a:r>
          </a:p>
          <a:p>
            <a:pPr lvl="1">
              <a:defRPr/>
            </a:pPr>
            <a:r>
              <a:rPr lang="nl-BE" sz="2400"/>
              <a:t>Voorbeelden</a:t>
            </a:r>
          </a:p>
          <a:p>
            <a:pPr lvl="2">
              <a:defRPr/>
            </a:pPr>
            <a:r>
              <a:rPr lang="nl-BE" sz="2200"/>
              <a:t>Afmetingen voor het bepalen van het BV, BVO en verliesoppervlakte, aantal equivalente wooneenheden, isolatie dikte</a:t>
            </a:r>
          </a:p>
          <a:p>
            <a:pPr lvl="1">
              <a:defRPr/>
            </a:pPr>
            <a:r>
              <a:rPr lang="nl-BE" sz="2400"/>
              <a:t>Invoer op basis van</a:t>
            </a:r>
          </a:p>
          <a:p>
            <a:pPr lvl="2">
              <a:defRPr/>
            </a:pPr>
            <a:r>
              <a:rPr lang="nl-BE" sz="2200"/>
              <a:t>Vaststellingen</a:t>
            </a:r>
          </a:p>
          <a:p>
            <a:pPr lvl="2">
              <a:defRPr/>
            </a:pPr>
            <a:r>
              <a:rPr lang="nl-BE" sz="2200"/>
              <a:t>Algemene of (eventueel) specifieke bewijsstukken</a:t>
            </a:r>
          </a:p>
          <a:p>
            <a:pPr lvl="4">
              <a:defRPr/>
            </a:pPr>
            <a:endParaRPr lang="nl-BE" sz="2200"/>
          </a:p>
          <a:p>
            <a:pPr marL="288000" lvl="1" indent="0">
              <a:buNone/>
              <a:defRPr/>
            </a:pPr>
            <a:endParaRPr lang="nl-BE" sz="2400"/>
          </a:p>
          <a:p>
            <a:pPr marL="288000" lvl="1" indent="0">
              <a:buNone/>
              <a:defRPr/>
            </a:pPr>
            <a:endParaRPr lang="nl-BE" sz="2400"/>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106</a:t>
            </a:fld>
            <a:endParaRPr lang="nl-BE" sz="1100">
              <a:solidFill>
                <a:srgbClr val="105269"/>
              </a:solidFill>
            </a:endParaRPr>
          </a:p>
        </p:txBody>
      </p:sp>
    </p:spTree>
    <p:extLst>
      <p:ext uri="{BB962C8B-B14F-4D97-AF65-F5344CB8AC3E}">
        <p14:creationId xmlns:p14="http://schemas.microsoft.com/office/powerpoint/2010/main" val="38244595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II.5 &gt; Welke bewijsstuk voor welk type?</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lvl="1" indent="-287655">
              <a:buSzPct val="90000"/>
              <a:buBlip>
                <a:blip r:embed="rId2"/>
              </a:buBlip>
              <a:defRPr/>
            </a:pPr>
            <a:r>
              <a:rPr lang="nl-BE" sz="2400"/>
              <a:t>Afmetingen, helling, oriëntatie, begrenzing en aantal</a:t>
            </a:r>
            <a:endParaRPr lang="en-US"/>
          </a:p>
          <a:p>
            <a:pPr marL="575945" lvl="1" indent="-287655">
              <a:defRPr/>
            </a:pPr>
            <a:r>
              <a:rPr lang="nl-BE" sz="2400"/>
              <a:t>Indien </a:t>
            </a:r>
            <a:r>
              <a:rPr lang="nl-BE" sz="2400">
                <a:solidFill>
                  <a:srgbClr val="FF0000"/>
                </a:solidFill>
              </a:rPr>
              <a:t>niet mogelijk/niet veilig</a:t>
            </a:r>
          </a:p>
          <a:p>
            <a:pPr marL="863945" lvl="2" indent="-287655">
              <a:defRPr/>
            </a:pPr>
            <a:r>
              <a:rPr lang="nl-BE"/>
              <a:t>Afmeting, helling, oriëntatie of begrenzing vast te stellen of aan te tonen door bewijsstuk</a:t>
            </a:r>
            <a:endParaRPr lang="nl-BE">
              <a:cs typeface="Calibri" panose="020F0502020204030204" pitchFamily="34" charset="0"/>
            </a:endParaRPr>
          </a:p>
          <a:p>
            <a:pPr marL="1151890" lvl="3" indent="-287655">
              <a:defRPr/>
            </a:pPr>
            <a:r>
              <a:rPr lang="nl-BE" sz="2200">
                <a:solidFill>
                  <a:srgbClr val="FF0000"/>
                </a:solidFill>
              </a:rPr>
              <a:t>Inschatting toegelaten </a:t>
            </a:r>
            <a:r>
              <a:rPr lang="nl-BE" sz="2200"/>
              <a:t>door </a:t>
            </a:r>
            <a:endParaRPr lang="nl-BE" sz="2200">
              <a:cs typeface="Calibri" panose="020F0502020204030204" pitchFamily="34" charset="0"/>
            </a:endParaRPr>
          </a:p>
          <a:p>
            <a:pPr marL="1439545" lvl="4" indent="-287655">
              <a:defRPr/>
            </a:pPr>
            <a:r>
              <a:rPr lang="nl-BE" sz="2200"/>
              <a:t>Of verschalen van een welk bekende afmeting</a:t>
            </a:r>
            <a:endParaRPr lang="nl-BE" sz="2200">
              <a:cs typeface="Calibri" panose="020F0502020204030204" pitchFamily="34" charset="0"/>
            </a:endParaRPr>
          </a:p>
          <a:p>
            <a:pPr marL="1439545" lvl="4" indent="-287655">
              <a:defRPr/>
            </a:pPr>
            <a:r>
              <a:rPr lang="nl-BE" sz="2200"/>
              <a:t>Of satelliet- of straatbeelden</a:t>
            </a:r>
            <a:endParaRPr lang="nl-BE" sz="2200">
              <a:cs typeface="Calibri" panose="020F0502020204030204" pitchFamily="34" charset="0"/>
            </a:endParaRPr>
          </a:p>
          <a:p>
            <a:pPr marL="1151890" lvl="3" indent="-287655">
              <a:defRPr/>
            </a:pPr>
            <a:r>
              <a:rPr lang="nl-BE" sz="2200">
                <a:latin typeface="Calibri"/>
                <a:cs typeface="Calibri"/>
              </a:rPr>
              <a:t>Voorwaarde</a:t>
            </a:r>
            <a:endParaRPr lang="nl-BE" sz="2200">
              <a:cs typeface="Calibri"/>
            </a:endParaRPr>
          </a:p>
          <a:p>
            <a:pPr marL="1439545" lvl="4" indent="-287655">
              <a:defRPr/>
            </a:pPr>
            <a:r>
              <a:rPr lang="nl-BE" sz="2200">
                <a:solidFill>
                  <a:srgbClr val="FF0000"/>
                </a:solidFill>
              </a:rPr>
              <a:t>Aandeel met twijfel </a:t>
            </a:r>
            <a:r>
              <a:rPr lang="nl-BE">
                <a:solidFill>
                  <a:srgbClr val="FF0000"/>
                </a:solidFill>
                <a:sym typeface="Wingdings" panose="05000000000000000000" pitchFamily="2" charset="2"/>
              </a:rPr>
              <a:t></a:t>
            </a:r>
            <a:r>
              <a:rPr lang="nl-BE" sz="2200">
                <a:solidFill>
                  <a:srgbClr val="FF0000"/>
                </a:solidFill>
              </a:rPr>
              <a:t> energetisch minst gunstige situatie</a:t>
            </a:r>
            <a:endParaRPr lang="nl-BE" sz="2200">
              <a:solidFill>
                <a:srgbClr val="FF0000"/>
              </a:solidFill>
              <a:cs typeface="Calibri" panose="020F0502020204030204" pitchFamily="34" charset="0"/>
            </a:endParaRPr>
          </a:p>
          <a:p>
            <a:pPr marL="1439545" lvl="4" indent="-287655">
              <a:defRPr/>
            </a:pPr>
            <a:endParaRPr lang="nl-BE" sz="2200">
              <a:cs typeface="Calibri" panose="020F0502020204030204" pitchFamily="34" charset="0"/>
            </a:endParaRPr>
          </a:p>
          <a:p>
            <a:pPr marL="1439545" lvl="4" indent="-287655">
              <a:defRPr/>
            </a:pPr>
            <a:endParaRPr lang="nl-BE" sz="2200">
              <a:cs typeface="Calibri" panose="020F0502020204030204" pitchFamily="34" charset="0"/>
            </a:endParaRPr>
          </a:p>
          <a:p>
            <a:pPr marL="287655" lvl="1" indent="0">
              <a:buNone/>
              <a:defRPr/>
            </a:pPr>
            <a:endParaRPr lang="nl-BE" sz="2400">
              <a:cs typeface="Calibri" panose="020F0502020204030204" pitchFamily="34" charset="0"/>
            </a:endParaRPr>
          </a:p>
          <a:p>
            <a:pPr marL="287655" lvl="1" indent="0">
              <a:buNone/>
              <a:defRPr/>
            </a:pPr>
            <a:endParaRPr lang="nl-BE" sz="2400">
              <a:cs typeface="Calibri" panose="020F0502020204030204" pitchFamily="34" charset="0"/>
            </a:endParaRPr>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107</a:t>
            </a:fld>
            <a:endParaRPr lang="nl-BE" sz="1100">
              <a:solidFill>
                <a:srgbClr val="105269"/>
              </a:solidFill>
            </a:endParaRPr>
          </a:p>
        </p:txBody>
      </p:sp>
    </p:spTree>
    <p:extLst>
      <p:ext uri="{BB962C8B-B14F-4D97-AF65-F5344CB8AC3E}">
        <p14:creationId xmlns:p14="http://schemas.microsoft.com/office/powerpoint/2010/main" val="27247628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II.5 &gt; Welke bewijsstuk voor welk type?</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8000" lvl="1">
              <a:buSzPct val="90000"/>
              <a:buBlip>
                <a:blip r:embed="rId2"/>
              </a:buBlip>
              <a:defRPr/>
            </a:pPr>
            <a:r>
              <a:rPr lang="nl-BE" sz="2400"/>
              <a:t>Referentiejaren</a:t>
            </a:r>
          </a:p>
          <a:p>
            <a:pPr lvl="1">
              <a:defRPr/>
            </a:pPr>
            <a:r>
              <a:rPr lang="nl-BE" sz="2400"/>
              <a:t>Voorbeelden</a:t>
            </a:r>
          </a:p>
          <a:p>
            <a:pPr lvl="2">
              <a:defRPr/>
            </a:pPr>
            <a:r>
              <a:rPr lang="nl-BE" sz="2200"/>
              <a:t>Referentiejaar bouw, referentiejaar renovatie en referentiejaar fabricage</a:t>
            </a:r>
          </a:p>
          <a:p>
            <a:pPr lvl="1">
              <a:defRPr/>
            </a:pPr>
            <a:r>
              <a:rPr lang="nl-BE" sz="2400"/>
              <a:t>Invoer op basis van </a:t>
            </a:r>
          </a:p>
          <a:p>
            <a:pPr lvl="2">
              <a:defRPr/>
            </a:pPr>
            <a:r>
              <a:rPr lang="nl-BE" sz="2200"/>
              <a:t>Vaststellingen</a:t>
            </a:r>
          </a:p>
          <a:p>
            <a:pPr lvl="2">
              <a:defRPr/>
            </a:pPr>
            <a:r>
              <a:rPr lang="nl-BE" sz="2200"/>
              <a:t>Algemene of (eventueel) specifieke bewijsstukken</a:t>
            </a:r>
          </a:p>
          <a:p>
            <a:pPr marL="288000" lvl="1" indent="0">
              <a:buNone/>
              <a:defRPr/>
            </a:pPr>
            <a:endParaRPr lang="nl-BE" sz="2400"/>
          </a:p>
          <a:p>
            <a:pPr marL="288000" lvl="1" indent="0">
              <a:buNone/>
              <a:defRPr/>
            </a:pPr>
            <a:endParaRPr lang="nl-BE" sz="2400"/>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108</a:t>
            </a:fld>
            <a:endParaRPr lang="nl-BE" sz="1100">
              <a:solidFill>
                <a:srgbClr val="105269"/>
              </a:solidFill>
            </a:endParaRPr>
          </a:p>
        </p:txBody>
      </p:sp>
    </p:spTree>
    <p:extLst>
      <p:ext uri="{BB962C8B-B14F-4D97-AF65-F5344CB8AC3E}">
        <p14:creationId xmlns:p14="http://schemas.microsoft.com/office/powerpoint/2010/main" val="5231994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II.5 &gt; Welke bewijsstuk voor welk type?</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8000" lvl="1">
              <a:buSzPct val="90000"/>
              <a:buBlip>
                <a:blip r:embed="rId2"/>
              </a:buBlip>
              <a:defRPr/>
            </a:pPr>
            <a:r>
              <a:rPr lang="nl-BE" sz="2400"/>
              <a:t>Overige/specifieke invoergegevens</a:t>
            </a:r>
          </a:p>
          <a:p>
            <a:pPr lvl="1">
              <a:defRPr/>
            </a:pPr>
            <a:r>
              <a:rPr lang="nl-BE" sz="2600"/>
              <a:t>Voorbeelden</a:t>
            </a:r>
          </a:p>
          <a:p>
            <a:pPr lvl="2">
              <a:defRPr/>
            </a:pPr>
            <a:r>
              <a:rPr lang="nl-BE" sz="2400"/>
              <a:t>Infiltratiedebiet … =&gt; IP deel III p 12</a:t>
            </a:r>
          </a:p>
          <a:p>
            <a:pPr lvl="1">
              <a:defRPr/>
            </a:pPr>
            <a:r>
              <a:rPr lang="nl-BE" sz="2600"/>
              <a:t>Invoer enkel op basis van </a:t>
            </a:r>
            <a:r>
              <a:rPr lang="nl-BE" sz="2400"/>
              <a:t>specifieke bewijsstukken</a:t>
            </a:r>
          </a:p>
          <a:p>
            <a:pPr lvl="2">
              <a:defRPr/>
            </a:pPr>
            <a:r>
              <a:rPr lang="nl-BE" sz="2200"/>
              <a:t>Zoals vermeld in deze delen</a:t>
            </a:r>
          </a:p>
          <a:p>
            <a:pPr marL="288000" lvl="1" indent="0">
              <a:buNone/>
              <a:defRPr/>
            </a:pPr>
            <a:endParaRPr lang="nl-BE" sz="2400"/>
          </a:p>
          <a:p>
            <a:pPr marL="288000" lvl="1" indent="0">
              <a:buNone/>
              <a:defRPr/>
            </a:pPr>
            <a:endParaRPr lang="nl-BE" sz="2400"/>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109</a:t>
            </a:fld>
            <a:endParaRPr lang="nl-BE" sz="1100">
              <a:solidFill>
                <a:srgbClr val="105269"/>
              </a:solidFill>
            </a:endParaRPr>
          </a:p>
        </p:txBody>
      </p:sp>
    </p:spTree>
    <p:extLst>
      <p:ext uri="{BB962C8B-B14F-4D97-AF65-F5344CB8AC3E}">
        <p14:creationId xmlns:p14="http://schemas.microsoft.com/office/powerpoint/2010/main" val="388445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nchor="t"/>
          <a:lstStyle/>
          <a:p>
            <a:pPr algn="l"/>
            <a:r>
              <a:rPr lang="nl-BE">
                <a:latin typeface="Calibri"/>
                <a:cs typeface="Calibri"/>
              </a:rPr>
              <a:t>II.1 &gt; Aanstiplijst bewijsstukken</a:t>
            </a:r>
            <a:br>
              <a:rPr lang="nl-BE"/>
            </a:b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lIns="91440" tIns="45720" rIns="91440" bIns="45720" anchor="t"/>
          <a:lstStyle/>
          <a:p>
            <a:r>
              <a:rPr lang="nl-BE"/>
              <a:t>Enkel aanstiplijst (inclusief toelichting) van het VEKA</a:t>
            </a:r>
          </a:p>
          <a:p>
            <a:pPr lvl="1"/>
            <a:r>
              <a:rPr lang="nl-BE"/>
              <a:t>Te downloaden</a:t>
            </a:r>
          </a:p>
          <a:p>
            <a:pPr marL="863600" lvl="2" indent="-287655"/>
            <a:r>
              <a:rPr lang="nl-BE" dirty="0">
                <a:latin typeface="Calibri"/>
                <a:ea typeface="Calibri"/>
                <a:cs typeface="Calibri"/>
                <a:hlinkClick r:id="rId2"/>
              </a:rPr>
              <a:t>https://www.vlaanderen.be/epc-pedia/documenten-voor-energiedeskundigen</a:t>
            </a:r>
            <a:r>
              <a:rPr lang="nl-BE" dirty="0">
                <a:latin typeface="Calibri"/>
                <a:ea typeface="Calibri"/>
                <a:cs typeface="Calibri"/>
              </a:rPr>
              <a:t> </a:t>
            </a:r>
            <a:endParaRPr lang="nl-BE">
              <a:ea typeface="Calibri" panose="020F0502020204030204" pitchFamily="34" charset="0"/>
              <a:cs typeface="Calibri" panose="020F0502020204030204" pitchFamily="34" charset="0"/>
            </a:endParaRPr>
          </a:p>
          <a:p>
            <a:pPr lvl="2"/>
            <a:endParaRPr lang="nl-BE"/>
          </a:p>
          <a:p>
            <a:pPr marL="288000" lvl="1" indent="0">
              <a:buNone/>
            </a:pPr>
            <a:endParaRPr lang="nl-BE"/>
          </a:p>
          <a:p>
            <a:pPr lvl="1">
              <a:buFont typeface="Webdings" panose="05030102010509060703" pitchFamily="18" charset="2"/>
              <a:buChar char="i"/>
            </a:pPr>
            <a:r>
              <a:rPr lang="nl-BE"/>
              <a:t>Vraag bij een EPC GD op voorhand aan de gebouwbeheerder om alle mogelijke bewijstukken ter beschikking te stellen, ook deze van individuele eigenaars. De invoer van de (woon)eenheden is immers afhankelijk van de gekende invoer in het EPC GD.  </a:t>
            </a:r>
          </a:p>
          <a:p>
            <a:pPr lvl="2">
              <a:buFont typeface="Arial" panose="020B0604020202020204" pitchFamily="34" charset="0"/>
              <a:buChar char="•"/>
            </a:pPr>
            <a:endParaRPr lang="nl-BE"/>
          </a:p>
          <a:p>
            <a:pPr lvl="2"/>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11</a:t>
            </a:fld>
            <a:endParaRPr lang="nl-BE" sz="1100">
              <a:solidFill>
                <a:srgbClr val="105269"/>
              </a:solidFill>
            </a:endParaRPr>
          </a:p>
        </p:txBody>
      </p:sp>
      <p:pic>
        <p:nvPicPr>
          <p:cNvPr id="6" name="Graphic 1" descr="Waarschuwing">
            <a:extLst>
              <a:ext uri="{FF2B5EF4-FFF2-40B4-BE49-F238E27FC236}">
                <a16:creationId xmlns:a16="http://schemas.microsoft.com/office/drawing/2014/main" id="{6F9CE6C5-B03D-4709-BCDA-4B19A99F76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39775" y="3742345"/>
            <a:ext cx="396721" cy="396721"/>
          </a:xfrm>
          <a:prstGeom prst="rect">
            <a:avLst/>
          </a:prstGeom>
        </p:spPr>
      </p:pic>
      <p:pic>
        <p:nvPicPr>
          <p:cNvPr id="7" name="Graphic 1" descr="Waarschuwing">
            <a:extLst>
              <a:ext uri="{FF2B5EF4-FFF2-40B4-BE49-F238E27FC236}">
                <a16:creationId xmlns:a16="http://schemas.microsoft.com/office/drawing/2014/main" id="{038D3DCA-9A09-45A6-A727-D12A9E8434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454" y="3751246"/>
            <a:ext cx="396721" cy="396721"/>
          </a:xfrm>
          <a:prstGeom prst="rect">
            <a:avLst/>
          </a:prstGeom>
        </p:spPr>
      </p:pic>
    </p:spTree>
    <p:extLst>
      <p:ext uri="{BB962C8B-B14F-4D97-AF65-F5344CB8AC3E}">
        <p14:creationId xmlns:p14="http://schemas.microsoft.com/office/powerpoint/2010/main" val="30773711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Deel II: verzamelen van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defRPr/>
            </a:pPr>
            <a:r>
              <a:rPr lang="nl-BE"/>
              <a:t>7 delen</a:t>
            </a:r>
            <a:endParaRPr lang="en-US"/>
          </a:p>
          <a:p>
            <a:pPr marL="575945" lvl="1" indent="-287655">
              <a:defRPr/>
            </a:pPr>
            <a:r>
              <a:rPr lang="nl-BE">
                <a:latin typeface="Calibri"/>
                <a:cs typeface="Calibri"/>
              </a:rPr>
              <a:t>II.1. Voorbereiding van het </a:t>
            </a:r>
            <a:r>
              <a:rPr lang="nl-BE" err="1">
                <a:latin typeface="Calibri"/>
                <a:cs typeface="Calibri"/>
              </a:rPr>
              <a:t>plaatsbezoek</a:t>
            </a:r>
            <a:endParaRPr lang="nl-BE">
              <a:latin typeface="Calibri"/>
              <a:cs typeface="Calibri"/>
            </a:endParaRPr>
          </a:p>
          <a:p>
            <a:pPr marL="575945" lvl="1" indent="-287655">
              <a:defRPr/>
            </a:pPr>
            <a:r>
              <a:rPr lang="nl-BE">
                <a:latin typeface="Calibri"/>
                <a:cs typeface="Calibri"/>
              </a:rPr>
              <a:t>II.2. Het </a:t>
            </a:r>
            <a:r>
              <a:rPr lang="nl-BE" err="1">
                <a:latin typeface="Calibri"/>
                <a:cs typeface="Calibri"/>
              </a:rPr>
              <a:t>plaatsbezoek</a:t>
            </a:r>
            <a:endParaRPr lang="nl-BE">
              <a:latin typeface="Calibri"/>
              <a:cs typeface="Calibri"/>
            </a:endParaRPr>
          </a:p>
          <a:p>
            <a:pPr marL="575945" lvl="1" indent="-287655">
              <a:defRPr/>
            </a:pPr>
            <a:r>
              <a:rPr lang="nl-BE">
                <a:latin typeface="Calibri"/>
                <a:cs typeface="Calibri"/>
              </a:rPr>
              <a:t>II.3. Werkwijze voor het verzamelen van de invoergegevens</a:t>
            </a:r>
          </a:p>
          <a:p>
            <a:pPr marL="575945" lvl="1" indent="-287655">
              <a:defRPr/>
            </a:pPr>
            <a:r>
              <a:rPr lang="nl-BE">
                <a:latin typeface="Calibri"/>
                <a:cs typeface="Calibri"/>
              </a:rPr>
              <a:t>II.4. Tegenspraak, onbekende invoergegevens of twijfel</a:t>
            </a:r>
          </a:p>
          <a:p>
            <a:pPr marL="575945" lvl="1" indent="-287655">
              <a:defRPr/>
            </a:pPr>
            <a:r>
              <a:rPr lang="nl-BE">
                <a:latin typeface="Calibri"/>
                <a:cs typeface="Calibri"/>
              </a:rPr>
              <a:t>II.5. Overname of hergebruik van invoergegevens</a:t>
            </a:r>
          </a:p>
          <a:p>
            <a:pPr marL="575945" lvl="1" indent="-287655">
              <a:defRPr/>
            </a:pPr>
            <a:r>
              <a:rPr lang="nl-BE">
                <a:latin typeface="Calibri"/>
                <a:cs typeface="Calibri"/>
              </a:rPr>
              <a:t>II.6. Type invoergegeven en bewijsstukken</a:t>
            </a:r>
          </a:p>
          <a:p>
            <a:pPr marL="575945" lvl="1" indent="-287655">
              <a:defRPr/>
            </a:pPr>
            <a:r>
              <a:rPr lang="nl-BE">
                <a:solidFill>
                  <a:srgbClr val="FF0000"/>
                </a:solidFill>
                <a:latin typeface="Calibri"/>
                <a:cs typeface="Calibri"/>
              </a:rPr>
              <a:t>II.7. Bijhouden projectdossier</a:t>
            </a:r>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110</a:t>
            </a:fld>
            <a:endParaRPr lang="nl-BE" sz="1100">
              <a:solidFill>
                <a:srgbClr val="105269"/>
              </a:solidFill>
            </a:endParaRPr>
          </a:p>
        </p:txBody>
      </p:sp>
    </p:spTree>
    <p:extLst>
      <p:ext uri="{BB962C8B-B14F-4D97-AF65-F5344CB8AC3E}">
        <p14:creationId xmlns:p14="http://schemas.microsoft.com/office/powerpoint/2010/main" val="22273236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II.6 Bijhouden projectdossier</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lvl="1">
              <a:defRPr/>
            </a:pPr>
            <a:r>
              <a:rPr lang="nl-BE" sz="2400">
                <a:solidFill>
                  <a:srgbClr val="FF0000"/>
                </a:solidFill>
              </a:rPr>
              <a:t>Termijn en inhoud</a:t>
            </a:r>
          </a:p>
          <a:p>
            <a:pPr lvl="1">
              <a:defRPr/>
            </a:pPr>
            <a:r>
              <a:rPr lang="nl-BE" sz="2400">
                <a:solidFill>
                  <a:srgbClr val="FF0000"/>
                </a:solidFill>
              </a:rPr>
              <a:t>Bewijsstukken en de (ondertekende) aanstiplijst</a:t>
            </a:r>
          </a:p>
          <a:p>
            <a:pPr lvl="1">
              <a:defRPr/>
            </a:pPr>
            <a:r>
              <a:rPr lang="nl-BE" sz="2400">
                <a:solidFill>
                  <a:srgbClr val="FF0000"/>
                </a:solidFill>
              </a:rPr>
              <a:t>Fotografisch dossier</a:t>
            </a:r>
          </a:p>
          <a:p>
            <a:pPr lvl="1">
              <a:defRPr/>
            </a:pPr>
            <a:r>
              <a:rPr lang="nl-BE" sz="2400">
                <a:solidFill>
                  <a:srgbClr val="FF0000"/>
                </a:solidFill>
              </a:rPr>
              <a:t>Grafisch dossier</a:t>
            </a:r>
          </a:p>
          <a:p>
            <a:pPr lvl="2">
              <a:defRPr/>
            </a:pPr>
            <a:r>
              <a:rPr lang="nl-BE" sz="2200">
                <a:solidFill>
                  <a:srgbClr val="FF0000"/>
                </a:solidFill>
              </a:rPr>
              <a:t>Voor eenheden</a:t>
            </a:r>
          </a:p>
          <a:p>
            <a:pPr lvl="2">
              <a:defRPr/>
            </a:pPr>
            <a:r>
              <a:rPr lang="nl-BE" sz="2200">
                <a:solidFill>
                  <a:srgbClr val="FF0000"/>
                </a:solidFill>
              </a:rPr>
              <a:t>Voor gemeenschappelijke delen van een appartementsgebouw</a:t>
            </a:r>
          </a:p>
          <a:p>
            <a:pPr lvl="2">
              <a:defRPr/>
            </a:pPr>
            <a:r>
              <a:rPr lang="nl-BE" sz="2200">
                <a:solidFill>
                  <a:srgbClr val="FF0000"/>
                </a:solidFill>
              </a:rPr>
              <a:t>Richtlijnen voor de opmaak van een schets van een appartementsgebouw</a:t>
            </a:r>
          </a:p>
          <a:p>
            <a:pPr marL="288000" lvl="1" indent="0">
              <a:buNone/>
              <a:defRPr/>
            </a:pPr>
            <a:endParaRPr lang="nl-BE" sz="2400"/>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111</a:t>
            </a:fld>
            <a:endParaRPr lang="nl-BE" sz="1100">
              <a:solidFill>
                <a:srgbClr val="105269"/>
              </a:solidFill>
            </a:endParaRPr>
          </a:p>
        </p:txBody>
      </p:sp>
    </p:spTree>
    <p:extLst>
      <p:ext uri="{BB962C8B-B14F-4D97-AF65-F5344CB8AC3E}">
        <p14:creationId xmlns:p14="http://schemas.microsoft.com/office/powerpoint/2010/main" val="4114822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II.6 &gt; Termijn en inhoud</a:t>
            </a:r>
            <a:br>
              <a:rPr lang="nl-BE"/>
            </a:br>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112</a:t>
            </a:fld>
            <a:endParaRPr lang="nl-BE" sz="1100">
              <a:solidFill>
                <a:srgbClr val="105269"/>
              </a:solidFill>
            </a:endParaRPr>
          </a:p>
        </p:txBody>
      </p:sp>
      <p:sp>
        <p:nvSpPr>
          <p:cNvPr id="5" name="Tijdelijke aanduiding voor inhoud 2">
            <a:extLst>
              <a:ext uri="{FF2B5EF4-FFF2-40B4-BE49-F238E27FC236}">
                <a16:creationId xmlns:a16="http://schemas.microsoft.com/office/drawing/2014/main" id="{635C4E95-2C31-4BE0-91E1-78144832AF45}"/>
              </a:ext>
            </a:extLst>
          </p:cNvPr>
          <p:cNvSpPr txBox="1">
            <a:spLocks/>
          </p:cNvSpPr>
          <p:nvPr/>
        </p:nvSpPr>
        <p:spPr>
          <a:xfrm>
            <a:off x="539552" y="1628800"/>
            <a:ext cx="8352928" cy="4248472"/>
          </a:xfrm>
          <a:prstGeom prst="rect">
            <a:avLst/>
          </a:prstGeom>
        </p:spPr>
        <p:txBody>
          <a:bodyPr lIns="91440" tIns="45720" rIns="91440" bIns="45720" anchor="t"/>
          <a:lstStyle>
            <a:lvl1pPr marL="288000" marR="0" indent="-288000" algn="l" defTabSz="914400" rtl="0" eaLnBrk="1" fontAlgn="auto" latinLnBrk="0" hangingPunct="1">
              <a:lnSpc>
                <a:spcPct val="90000"/>
              </a:lnSpc>
              <a:spcBef>
                <a:spcPts val="300"/>
              </a:spcBef>
              <a:spcAft>
                <a:spcPts val="0"/>
              </a:spcAft>
              <a:buClrTx/>
              <a:buSzPct val="90000"/>
              <a:buFontTx/>
              <a:buBlip>
                <a:blip r:embed="rId3"/>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4"/>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5"/>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6"/>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3"/>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7655" indent="-287655"/>
            <a:r>
              <a:rPr lang="nl-BE" dirty="0">
                <a:latin typeface="Calibri"/>
                <a:cs typeface="Calibri"/>
              </a:rPr>
              <a:t>ED maakt een projectdossier per EPC op</a:t>
            </a:r>
            <a:endParaRPr lang="en-US" dirty="0">
              <a:latin typeface="Calibri"/>
              <a:cs typeface="Calibri"/>
            </a:endParaRPr>
          </a:p>
          <a:p>
            <a:pPr marL="575945" lvl="1" indent="-287655"/>
            <a:r>
              <a:rPr lang="nl-BE" dirty="0">
                <a:latin typeface="Calibri"/>
                <a:cs typeface="Calibri"/>
              </a:rPr>
              <a:t>Bij te houden gedurende 10 jaar vanaf datum op EPC</a:t>
            </a:r>
          </a:p>
          <a:p>
            <a:pPr marL="863945" lvl="2" indent="-287655"/>
            <a:r>
              <a:rPr lang="nl-BE" dirty="0">
                <a:latin typeface="Calibri"/>
                <a:cs typeface="Calibri"/>
              </a:rPr>
              <a:t>Ongeacht (vervallen) geldigheid van EPC</a:t>
            </a:r>
          </a:p>
          <a:p>
            <a:pPr marL="575945" lvl="1" indent="-287655"/>
            <a:r>
              <a:rPr lang="nl-BE" dirty="0">
                <a:latin typeface="Calibri"/>
                <a:cs typeface="Calibri"/>
              </a:rPr>
              <a:t>Voor te leggen aan het VEKA bij controle</a:t>
            </a:r>
          </a:p>
          <a:p>
            <a:pPr marL="863945" lvl="2" indent="-287655"/>
            <a:r>
              <a:rPr lang="nl-BE" dirty="0">
                <a:latin typeface="Calibri"/>
                <a:cs typeface="Calibri"/>
              </a:rPr>
              <a:t>Samen met attest beroepsaansprakelijkheidsverzekering</a:t>
            </a:r>
          </a:p>
          <a:p>
            <a:pPr marL="287655" indent="-287655"/>
            <a:r>
              <a:rPr lang="nl-BE" dirty="0">
                <a:latin typeface="Calibri"/>
                <a:cs typeface="Calibri"/>
              </a:rPr>
              <a:t>Voorwaarden</a:t>
            </a:r>
          </a:p>
          <a:p>
            <a:pPr marL="575945" lvl="1" indent="-287655"/>
            <a:r>
              <a:rPr lang="nl-BE" dirty="0">
                <a:latin typeface="Calibri"/>
                <a:cs typeface="Calibri"/>
              </a:rPr>
              <a:t>Duidelijk en leesbaar </a:t>
            </a:r>
          </a:p>
          <a:p>
            <a:pPr lvl="1"/>
            <a:r>
              <a:rPr lang="nl-BE" dirty="0">
                <a:latin typeface="Calibri"/>
                <a:cs typeface="Calibri"/>
              </a:rPr>
              <a:t>Ook moet duidelijk zijn dat het bewijsstuk voldoet aan de voorwaarden zoals vermelding auteur, adres en datum, …</a:t>
            </a:r>
          </a:p>
          <a:p>
            <a:pPr lvl="1"/>
            <a:endParaRPr lang="nl-BE" dirty="0">
              <a:latin typeface="Calibri"/>
              <a:cs typeface="Calibri"/>
            </a:endParaRPr>
          </a:p>
          <a:p>
            <a:pPr marL="288000" lvl="1" indent="0">
              <a:buNone/>
            </a:pPr>
            <a:r>
              <a:rPr lang="nl-BE" dirty="0"/>
              <a:t>     Belang van back up van digitale bestanden! </a:t>
            </a:r>
            <a:r>
              <a:rPr lang="nl-BE" dirty="0">
                <a:latin typeface="Calibri"/>
                <a:cs typeface="Calibri"/>
              </a:rPr>
              <a:t> </a:t>
            </a:r>
            <a:endParaRPr lang="nl-BE" dirty="0">
              <a:cs typeface="Calibri"/>
            </a:endParaRPr>
          </a:p>
          <a:p>
            <a:pPr marL="575945" lvl="1" indent="-287655"/>
            <a:endParaRPr lang="nl-BE" dirty="0">
              <a:cs typeface="Calibri" panose="020F0502020204030204" pitchFamily="34" charset="0"/>
            </a:endParaRPr>
          </a:p>
        </p:txBody>
      </p:sp>
      <p:pic>
        <p:nvPicPr>
          <p:cNvPr id="6" name="Graphic 1" descr="Waarschuwing">
            <a:extLst>
              <a:ext uri="{FF2B5EF4-FFF2-40B4-BE49-F238E27FC236}">
                <a16:creationId xmlns:a16="http://schemas.microsoft.com/office/drawing/2014/main" id="{5562F3F2-778D-4C3F-9D5E-103D8129DC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0572" y="4899154"/>
            <a:ext cx="396721" cy="396721"/>
          </a:xfrm>
          <a:prstGeom prst="rect">
            <a:avLst/>
          </a:prstGeom>
        </p:spPr>
      </p:pic>
    </p:spTree>
    <p:extLst>
      <p:ext uri="{BB962C8B-B14F-4D97-AF65-F5344CB8AC3E}">
        <p14:creationId xmlns:p14="http://schemas.microsoft.com/office/powerpoint/2010/main" val="8598329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113</a:t>
            </a:fld>
            <a:endParaRPr lang="nl-BE" sz="1100">
              <a:solidFill>
                <a:srgbClr val="105269"/>
              </a:solidFill>
            </a:endParaRPr>
          </a:p>
        </p:txBody>
      </p:sp>
      <p:sp>
        <p:nvSpPr>
          <p:cNvPr id="8" name="Titel 1">
            <a:extLst>
              <a:ext uri="{FF2B5EF4-FFF2-40B4-BE49-F238E27FC236}">
                <a16:creationId xmlns:a16="http://schemas.microsoft.com/office/drawing/2014/main" id="{FC17C861-0CD8-4EF2-AD91-F12BEC81110C}"/>
              </a:ext>
            </a:extLst>
          </p:cNvPr>
          <p:cNvSpPr>
            <a:spLocks noGrp="1"/>
          </p:cNvSpPr>
          <p:nvPr>
            <p:ph type="title"/>
          </p:nvPr>
        </p:nvSpPr>
        <p:spPr/>
        <p:txBody>
          <a:bodyPr/>
          <a:lstStyle/>
          <a:p>
            <a:pPr algn="l"/>
            <a:r>
              <a:rPr lang="nl-BE"/>
              <a:t>II.6 &gt; Bewijsstukken en aanstiplijst</a:t>
            </a:r>
          </a:p>
        </p:txBody>
      </p:sp>
      <p:sp>
        <p:nvSpPr>
          <p:cNvPr id="6" name="Tijdelijke aanduiding voor inhoud 4"/>
          <p:cNvSpPr>
            <a:spLocks noGrp="1"/>
          </p:cNvSpPr>
          <p:nvPr>
            <p:ph sz="half" idx="2"/>
          </p:nvPr>
        </p:nvSpPr>
        <p:spPr>
          <a:xfrm>
            <a:off x="539552" y="1628800"/>
            <a:ext cx="8352928" cy="5112568"/>
          </a:xfrm>
        </p:spPr>
        <p:txBody>
          <a:bodyPr/>
          <a:lstStyle/>
          <a:p>
            <a:pPr marL="288000" lvl="1">
              <a:buSzPct val="90000"/>
              <a:buFontTx/>
              <a:buBlip>
                <a:blip r:embed="rId2"/>
              </a:buBlip>
            </a:pPr>
            <a:r>
              <a:rPr lang="nl-BE" dirty="0"/>
              <a:t>Welke bewijsstukken en documenten bijhouden?</a:t>
            </a:r>
          </a:p>
          <a:p>
            <a:pPr lvl="1"/>
            <a:r>
              <a:rPr lang="nl-BE" dirty="0"/>
              <a:t>Ondertekende aanstiplijst van alle ontvangen documenten</a:t>
            </a:r>
          </a:p>
          <a:p>
            <a:pPr marL="575945" lvl="1" indent="-287655"/>
            <a:r>
              <a:rPr lang="nl-BE" dirty="0"/>
              <a:t>Analoge of digitale kopieën van </a:t>
            </a:r>
            <a:r>
              <a:rPr lang="nl-BE" dirty="0">
                <a:latin typeface="Calibri"/>
                <a:cs typeface="Calibri"/>
              </a:rPr>
              <a:t>alle ontvangen en opgezochte bewijsstukken</a:t>
            </a:r>
          </a:p>
          <a:p>
            <a:pPr marL="863945" lvl="2" indent="-287655"/>
            <a:r>
              <a:rPr lang="nl-BE" dirty="0">
                <a:latin typeface="Calibri"/>
                <a:cs typeface="Calibri"/>
              </a:rPr>
              <a:t>Technische documentatie opgezocht bij fabrikant, erkende online bron,..</a:t>
            </a:r>
          </a:p>
          <a:p>
            <a:pPr marL="863945" lvl="2" indent="-287655"/>
            <a:r>
              <a:rPr lang="nl-BE" dirty="0">
                <a:solidFill>
                  <a:schemeClr val="accent4"/>
                </a:solidFill>
                <a:latin typeface="Calibri"/>
                <a:cs typeface="Calibri"/>
              </a:rPr>
              <a:t>Bij gebruik voor opmaak EPC =&gt; </a:t>
            </a:r>
            <a:r>
              <a:rPr lang="nl-BE" dirty="0">
                <a:latin typeface="Calibri"/>
                <a:cs typeface="Calibri"/>
              </a:rPr>
              <a:t>hou schermafdruk bij van EPBD-databank, Woningpas</a:t>
            </a:r>
          </a:p>
          <a:p>
            <a:pPr marL="575945" lvl="1" indent="-287655"/>
            <a:r>
              <a:rPr lang="nl-BE" dirty="0">
                <a:latin typeface="Calibri"/>
                <a:cs typeface="Calibri"/>
              </a:rPr>
              <a:t>Ontvangen documenten van eigenaar of gemeente</a:t>
            </a:r>
          </a:p>
          <a:p>
            <a:pPr marL="575945" lvl="1" indent="-287655">
              <a:defRPr/>
            </a:pPr>
            <a:r>
              <a:rPr lang="nl-BE" dirty="0">
                <a:latin typeface="Calibri"/>
                <a:cs typeface="Calibri"/>
              </a:rPr>
              <a:t>Foto’s van de visuele vaststellingen → fotografisch dossier</a:t>
            </a:r>
          </a:p>
          <a:p>
            <a:pPr marL="575945" lvl="1" indent="-287655">
              <a:defRPr/>
            </a:pPr>
            <a:r>
              <a:rPr lang="nl-BE" dirty="0">
                <a:latin typeface="Calibri"/>
                <a:cs typeface="Calibri"/>
              </a:rPr>
              <a:t>Schetsen (plannen, aanzichten …) → grafisch dossier</a:t>
            </a:r>
          </a:p>
          <a:p>
            <a:pPr marL="575945" lvl="1" indent="-287655">
              <a:defRPr/>
            </a:pPr>
            <a:r>
              <a:rPr lang="nl-BE" dirty="0">
                <a:latin typeface="Calibri"/>
                <a:cs typeface="Calibri"/>
              </a:rPr>
              <a:t>..</a:t>
            </a:r>
            <a:endParaRPr lang="nl-BE" dirty="0"/>
          </a:p>
          <a:p>
            <a:pPr marL="288000" lvl="1" indent="0">
              <a:buNone/>
            </a:pPr>
            <a:endParaRPr lang="nl-BE" dirty="0"/>
          </a:p>
          <a:p>
            <a:pPr marL="288000" lvl="1" indent="0">
              <a:buNone/>
            </a:pPr>
            <a:endParaRPr lang="nl-BE" dirty="0"/>
          </a:p>
          <a:p>
            <a:pPr marL="288000" lvl="1" indent="0">
              <a:buNone/>
            </a:pPr>
            <a:r>
              <a:rPr lang="nl-BE" dirty="0"/>
              <a:t>    </a:t>
            </a:r>
          </a:p>
        </p:txBody>
      </p:sp>
    </p:spTree>
    <p:extLst>
      <p:ext uri="{BB962C8B-B14F-4D97-AF65-F5344CB8AC3E}">
        <p14:creationId xmlns:p14="http://schemas.microsoft.com/office/powerpoint/2010/main" val="22095183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114</a:t>
            </a:fld>
            <a:endParaRPr lang="nl-BE" sz="1100">
              <a:solidFill>
                <a:srgbClr val="105269"/>
              </a:solidFill>
            </a:endParaRPr>
          </a:p>
        </p:txBody>
      </p:sp>
      <p:sp>
        <p:nvSpPr>
          <p:cNvPr id="8" name="Titel 1">
            <a:extLst>
              <a:ext uri="{FF2B5EF4-FFF2-40B4-BE49-F238E27FC236}">
                <a16:creationId xmlns:a16="http://schemas.microsoft.com/office/drawing/2014/main" id="{FC17C861-0CD8-4EF2-AD91-F12BEC81110C}"/>
              </a:ext>
            </a:extLst>
          </p:cNvPr>
          <p:cNvSpPr>
            <a:spLocks noGrp="1"/>
          </p:cNvSpPr>
          <p:nvPr>
            <p:ph type="title"/>
          </p:nvPr>
        </p:nvSpPr>
        <p:spPr/>
        <p:txBody>
          <a:bodyPr/>
          <a:lstStyle/>
          <a:p>
            <a:pPr algn="l"/>
            <a:r>
              <a:rPr lang="nl-BE"/>
              <a:t>II.6 &gt; Fotografisch dossier</a:t>
            </a:r>
          </a:p>
        </p:txBody>
      </p:sp>
      <p:sp>
        <p:nvSpPr>
          <p:cNvPr id="6" name="Tijdelijke aanduiding voor inhoud 4"/>
          <p:cNvSpPr>
            <a:spLocks noGrp="1"/>
          </p:cNvSpPr>
          <p:nvPr>
            <p:ph sz="half" idx="2"/>
          </p:nvPr>
        </p:nvSpPr>
        <p:spPr>
          <a:xfrm>
            <a:off x="539552" y="1628800"/>
            <a:ext cx="8352928" cy="5112568"/>
          </a:xfrm>
        </p:spPr>
        <p:txBody>
          <a:bodyPr/>
          <a:lstStyle/>
          <a:p>
            <a:pPr marL="288000" lvl="1">
              <a:buSzPct val="90000"/>
              <a:buFontTx/>
              <a:buBlip>
                <a:blip r:embed="rId2"/>
              </a:buBlip>
            </a:pPr>
            <a:r>
              <a:rPr lang="nl-BE" dirty="0"/>
              <a:t>Welke informatie bijhouden?</a:t>
            </a:r>
          </a:p>
          <a:p>
            <a:pPr lvl="1"/>
            <a:r>
              <a:rPr lang="nl-BE" dirty="0"/>
              <a:t>Foto’s van visuele vaststellingen en destructief onderzoek</a:t>
            </a:r>
          </a:p>
          <a:p>
            <a:pPr lvl="1"/>
            <a:r>
              <a:rPr lang="nl-BE" dirty="0"/>
              <a:t>Algemeen principe </a:t>
            </a:r>
            <a:r>
              <a:rPr lang="nl-BE" dirty="0">
                <a:cs typeface="Calibri" panose="020F0502020204030204" pitchFamily="34" charset="0"/>
              </a:rPr>
              <a:t>→</a:t>
            </a:r>
            <a:r>
              <a:rPr lang="nl-BE" dirty="0"/>
              <a:t> per invoergegeven een foto</a:t>
            </a:r>
          </a:p>
          <a:p>
            <a:pPr lvl="1"/>
            <a:r>
              <a:rPr lang="nl-BE" dirty="0"/>
              <a:t>Steeds zowel detail- als overzichtsfoto’s</a:t>
            </a:r>
          </a:p>
          <a:p>
            <a:pPr lvl="2"/>
            <a:r>
              <a:rPr lang="nl-BE" sz="2200" dirty="0"/>
              <a:t>Doel</a:t>
            </a:r>
          </a:p>
          <a:p>
            <a:pPr lvl="3"/>
            <a:r>
              <a:rPr lang="nl-BE" sz="2200" dirty="0"/>
              <a:t>Overzichtsfoto</a:t>
            </a:r>
          </a:p>
          <a:p>
            <a:pPr lvl="4"/>
            <a:r>
              <a:rPr lang="nl-BE" sz="2200" dirty="0">
                <a:cs typeface="Calibri" panose="020F0502020204030204" pitchFamily="34" charset="0"/>
              </a:rPr>
              <a:t>Alle (veilig bereikbare) gevels</a:t>
            </a:r>
          </a:p>
          <a:p>
            <a:pPr lvl="4"/>
            <a:r>
              <a:rPr lang="nl-BE" sz="2200" dirty="0"/>
              <a:t>Voorgevel</a:t>
            </a:r>
            <a:r>
              <a:rPr lang="nl-BE" sz="2400" dirty="0">
                <a:cs typeface="Calibri" panose="020F0502020204030204" pitchFamily="34" charset="0"/>
              </a:rPr>
              <a:t> →</a:t>
            </a:r>
            <a:r>
              <a:rPr lang="nl-BE" sz="2200" dirty="0"/>
              <a:t> ontegensprekelijk link met eenheid of het appartementsgebouw</a:t>
            </a:r>
          </a:p>
          <a:p>
            <a:pPr lvl="3"/>
            <a:r>
              <a:rPr lang="nl-BE" sz="2200" dirty="0"/>
              <a:t>Detailfoto </a:t>
            </a:r>
            <a:r>
              <a:rPr lang="nl-BE" sz="2400" dirty="0">
                <a:cs typeface="Calibri" panose="020F0502020204030204" pitchFamily="34" charset="0"/>
              </a:rPr>
              <a:t>→</a:t>
            </a:r>
            <a:r>
              <a:rPr lang="nl-BE" sz="2200" dirty="0"/>
              <a:t> aantonen van de invoer</a:t>
            </a:r>
          </a:p>
          <a:p>
            <a:pPr lvl="4"/>
            <a:r>
              <a:rPr lang="nl-BE" sz="2200" dirty="0"/>
              <a:t>Indien detailfoto niet mogelijk of veilig =&gt; minstens  overzichtsfoto</a:t>
            </a:r>
          </a:p>
          <a:p>
            <a:pPr lvl="4"/>
            <a:endParaRPr lang="nl-BE" dirty="0"/>
          </a:p>
        </p:txBody>
      </p:sp>
    </p:spTree>
    <p:extLst>
      <p:ext uri="{BB962C8B-B14F-4D97-AF65-F5344CB8AC3E}">
        <p14:creationId xmlns:p14="http://schemas.microsoft.com/office/powerpoint/2010/main" val="943385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115</a:t>
            </a:fld>
            <a:endParaRPr lang="nl-BE" sz="1100">
              <a:solidFill>
                <a:srgbClr val="105269"/>
              </a:solidFill>
            </a:endParaRPr>
          </a:p>
        </p:txBody>
      </p:sp>
      <p:sp>
        <p:nvSpPr>
          <p:cNvPr id="8" name="Titel 1">
            <a:extLst>
              <a:ext uri="{FF2B5EF4-FFF2-40B4-BE49-F238E27FC236}">
                <a16:creationId xmlns:a16="http://schemas.microsoft.com/office/drawing/2014/main" id="{FC17C861-0CD8-4EF2-AD91-F12BEC81110C}"/>
              </a:ext>
            </a:extLst>
          </p:cNvPr>
          <p:cNvSpPr>
            <a:spLocks noGrp="1"/>
          </p:cNvSpPr>
          <p:nvPr>
            <p:ph type="title"/>
          </p:nvPr>
        </p:nvSpPr>
        <p:spPr/>
        <p:txBody>
          <a:bodyPr/>
          <a:lstStyle/>
          <a:p>
            <a:pPr algn="l"/>
            <a:r>
              <a:rPr lang="nl-BE"/>
              <a:t>II.6 &gt; Fotografisch dossier</a:t>
            </a:r>
          </a:p>
        </p:txBody>
      </p:sp>
      <p:sp>
        <p:nvSpPr>
          <p:cNvPr id="9" name="Tijdelijke aanduiding voor inhoud 4">
            <a:extLst>
              <a:ext uri="{FF2B5EF4-FFF2-40B4-BE49-F238E27FC236}">
                <a16:creationId xmlns:a16="http://schemas.microsoft.com/office/drawing/2014/main" id="{C520FEF8-FE8E-4821-8F40-DF159083FBD8}"/>
              </a:ext>
            </a:extLst>
          </p:cNvPr>
          <p:cNvSpPr txBox="1">
            <a:spLocks/>
          </p:cNvSpPr>
          <p:nvPr/>
        </p:nvSpPr>
        <p:spPr>
          <a:xfrm>
            <a:off x="539750" y="1628799"/>
            <a:ext cx="8352928" cy="4411053"/>
          </a:xfrm>
          <a:prstGeom prst="rect">
            <a:avLst/>
          </a:prstGeom>
        </p:spPr>
        <p:txBody>
          <a:bodyPr>
            <a:normAutofit/>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80000"/>
              </a:lnSpc>
              <a:buSzPct val="90000"/>
              <a:buNone/>
            </a:pPr>
            <a:r>
              <a:rPr lang="nl-BE" b="1" u="sng">
                <a:solidFill>
                  <a:srgbClr val="105269"/>
                </a:solidFill>
              </a:rPr>
              <a:t>Opsomming van de nodige foto’s</a:t>
            </a:r>
          </a:p>
          <a:p>
            <a:pPr marL="0" lvl="1" indent="0">
              <a:lnSpc>
                <a:spcPct val="80000"/>
              </a:lnSpc>
              <a:buSzPct val="90000"/>
              <a:buNone/>
            </a:pPr>
            <a:endParaRPr lang="nl-BE" b="1" u="sng">
              <a:solidFill>
                <a:srgbClr val="105269"/>
              </a:solidFill>
            </a:endParaRPr>
          </a:p>
          <a:p>
            <a:pPr marL="288000" lvl="1">
              <a:buSzPct val="90000"/>
              <a:buFont typeface="Wingdings" panose="05000000000000000000" pitchFamily="2" charset="2"/>
              <a:buChar char="q"/>
            </a:pPr>
            <a:r>
              <a:rPr lang="nl-BE" sz="1800"/>
              <a:t>Aanwezige isolerende lagen: </a:t>
            </a:r>
          </a:p>
          <a:p>
            <a:pPr marL="576000" lvl="2">
              <a:buFont typeface="Wingdings" panose="05000000000000000000" pitchFamily="2" charset="2"/>
              <a:buChar char="q"/>
            </a:pPr>
            <a:r>
              <a:rPr lang="nl-BE" sz="1600"/>
              <a:t>per type schildeel + per verschillende invoer van isolatie.</a:t>
            </a:r>
          </a:p>
          <a:p>
            <a:pPr marL="288000" lvl="2" indent="0">
              <a:buNone/>
            </a:pPr>
            <a:r>
              <a:rPr lang="nl-BE" sz="1600"/>
              <a:t>Uit de foto’s moeten de vaststellingen zoals isolatiedikte en type isolatiemateriaal zo duidelijk mogelijk af te leiden zijn.</a:t>
            </a:r>
          </a:p>
          <a:p>
            <a:pPr marL="288000" lvl="1">
              <a:buSzPct val="90000"/>
              <a:buFont typeface="Wingdings" panose="05000000000000000000" pitchFamily="2" charset="2"/>
              <a:buChar char="q"/>
            </a:pPr>
            <a:r>
              <a:rPr lang="nl-BE" sz="1800"/>
              <a:t>Per verschillend hoofdtype van gevels, daken, plafonds, vloeren, deuren en panelen; </a:t>
            </a:r>
          </a:p>
          <a:p>
            <a:pPr marL="288000" lvl="1">
              <a:buSzPct val="90000"/>
              <a:buFont typeface="Wingdings" panose="05000000000000000000" pitchFamily="2" charset="2"/>
              <a:buChar char="q"/>
            </a:pPr>
            <a:r>
              <a:rPr lang="nl-BE" sz="1800"/>
              <a:t>Per verschillend hoofdtype van beglazing en profielen. </a:t>
            </a:r>
          </a:p>
          <a:p>
            <a:pPr marL="288000" lvl="2" indent="0">
              <a:buNone/>
            </a:pPr>
            <a:r>
              <a:rPr lang="nl-BE" sz="1600"/>
              <a:t>Uit de foto’s van de beglazing moet het aantal glasbladen af te leiden zijn.</a:t>
            </a:r>
          </a:p>
          <a:p>
            <a:pPr marL="288000" lvl="1">
              <a:buSzPct val="90000"/>
              <a:buFont typeface="Wingdings" panose="05000000000000000000" pitchFamily="2" charset="2"/>
              <a:buChar char="q"/>
            </a:pPr>
            <a:r>
              <a:rPr lang="nl-BE" sz="1800"/>
              <a:t>Invoer bij aannamen zoals de aanwezigheid van een dampscherm, na-isolatie van een spouwmuur, … </a:t>
            </a:r>
          </a:p>
          <a:p>
            <a:pPr marL="288000" lvl="1">
              <a:buSzPct val="90000"/>
              <a:buFont typeface="Wingdings" panose="05000000000000000000" pitchFamily="2" charset="2"/>
              <a:buChar char="q"/>
            </a:pPr>
            <a:r>
              <a:rPr lang="nl-BE" sz="1800"/>
              <a:t>Ruimteverwarming:</a:t>
            </a:r>
          </a:p>
          <a:p>
            <a:pPr marL="576000" lvl="2">
              <a:buFont typeface="Wingdings" panose="05000000000000000000" pitchFamily="2" charset="2"/>
              <a:buChar char="q"/>
            </a:pPr>
            <a:r>
              <a:rPr lang="nl-BE" sz="1600"/>
              <a:t>aanwezigheid en kenmerken van opwekkingstoestellen, afgiftesystemen en regelsystemen voor de binnentemperatuur en de aanwezigheid van een buitenvoeler</a:t>
            </a:r>
          </a:p>
          <a:p>
            <a:pPr marL="288000" lvl="1">
              <a:buSzPct val="90000"/>
              <a:buFont typeface="Wingdings" panose="05000000000000000000" pitchFamily="2" charset="2"/>
              <a:buChar char="q"/>
            </a:pPr>
            <a:r>
              <a:rPr lang="nl-BE" sz="1800"/>
              <a:t>Sanitair warm water:</a:t>
            </a:r>
          </a:p>
          <a:p>
            <a:pPr marL="576000" lvl="2">
              <a:buFont typeface="Wingdings" panose="05000000000000000000" pitchFamily="2" charset="2"/>
              <a:buChar char="q"/>
            </a:pPr>
            <a:r>
              <a:rPr lang="nl-BE" sz="1600"/>
              <a:t>aanwezigheid en kenmerken per type installatie</a:t>
            </a:r>
          </a:p>
          <a:p>
            <a:endParaRPr lang="nl-BE"/>
          </a:p>
        </p:txBody>
      </p:sp>
    </p:spTree>
    <p:extLst>
      <p:ext uri="{BB962C8B-B14F-4D97-AF65-F5344CB8AC3E}">
        <p14:creationId xmlns:p14="http://schemas.microsoft.com/office/powerpoint/2010/main" val="38993855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116</a:t>
            </a:fld>
            <a:endParaRPr lang="nl-BE" sz="1100">
              <a:solidFill>
                <a:srgbClr val="105269"/>
              </a:solidFill>
            </a:endParaRPr>
          </a:p>
        </p:txBody>
      </p:sp>
      <p:sp>
        <p:nvSpPr>
          <p:cNvPr id="8" name="Titel 1">
            <a:extLst>
              <a:ext uri="{FF2B5EF4-FFF2-40B4-BE49-F238E27FC236}">
                <a16:creationId xmlns:a16="http://schemas.microsoft.com/office/drawing/2014/main" id="{FC17C861-0CD8-4EF2-AD91-F12BEC81110C}"/>
              </a:ext>
            </a:extLst>
          </p:cNvPr>
          <p:cNvSpPr>
            <a:spLocks noGrp="1"/>
          </p:cNvSpPr>
          <p:nvPr>
            <p:ph type="title"/>
          </p:nvPr>
        </p:nvSpPr>
        <p:spPr/>
        <p:txBody>
          <a:bodyPr/>
          <a:lstStyle/>
          <a:p>
            <a:pPr algn="l"/>
            <a:r>
              <a:rPr lang="nl-BE"/>
              <a:t>II.6 &gt; Fotografisch dossier</a:t>
            </a:r>
          </a:p>
        </p:txBody>
      </p:sp>
      <p:sp>
        <p:nvSpPr>
          <p:cNvPr id="9" name="Tijdelijke aanduiding voor inhoud 4">
            <a:extLst>
              <a:ext uri="{FF2B5EF4-FFF2-40B4-BE49-F238E27FC236}">
                <a16:creationId xmlns:a16="http://schemas.microsoft.com/office/drawing/2014/main" id="{C520FEF8-FE8E-4821-8F40-DF159083FBD8}"/>
              </a:ext>
            </a:extLst>
          </p:cNvPr>
          <p:cNvSpPr txBox="1">
            <a:spLocks/>
          </p:cNvSpPr>
          <p:nvPr/>
        </p:nvSpPr>
        <p:spPr>
          <a:xfrm>
            <a:off x="539750" y="1628800"/>
            <a:ext cx="8352928" cy="4248472"/>
          </a:xfrm>
          <a:prstGeom prst="rect">
            <a:avLst/>
          </a:prstGeom>
        </p:spPr>
        <p:txBody>
          <a:bodyPr>
            <a:normAutofit/>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80000"/>
              </a:lnSpc>
              <a:buSzPct val="90000"/>
              <a:buNone/>
            </a:pPr>
            <a:r>
              <a:rPr lang="nl-BE" b="1" u="sng" dirty="0">
                <a:solidFill>
                  <a:srgbClr val="105269"/>
                </a:solidFill>
              </a:rPr>
              <a:t>Opsomming van de nodige foto’s (vervolg)</a:t>
            </a:r>
          </a:p>
          <a:p>
            <a:pPr marL="288000" lvl="1">
              <a:buSzPct val="90000"/>
              <a:buFont typeface="Wingdings" panose="05000000000000000000" pitchFamily="2" charset="2"/>
              <a:buChar char="q"/>
            </a:pPr>
            <a:endParaRPr lang="nl-BE" sz="1800" dirty="0"/>
          </a:p>
          <a:p>
            <a:pPr marL="288000" lvl="1">
              <a:buSzPct val="90000"/>
              <a:buFont typeface="Wingdings" panose="05000000000000000000" pitchFamily="2" charset="2"/>
              <a:buChar char="q"/>
            </a:pPr>
            <a:r>
              <a:rPr lang="nl-BE" sz="1800" dirty="0"/>
              <a:t>Koelinstallatie: </a:t>
            </a:r>
          </a:p>
          <a:p>
            <a:pPr marL="576000" lvl="2">
              <a:buFont typeface="Wingdings" panose="05000000000000000000" pitchFamily="2" charset="2"/>
              <a:buChar char="q"/>
            </a:pPr>
            <a:r>
              <a:rPr lang="nl-BE" sz="1600" dirty="0"/>
              <a:t>A</a:t>
            </a:r>
            <a:r>
              <a:rPr lang="nl-BE" sz="1400" dirty="0"/>
              <a:t>anwezigheid en kenmerken van </a:t>
            </a:r>
            <a:r>
              <a:rPr lang="nl-BE" sz="1400" dirty="0" err="1"/>
              <a:t>koudeopwekkers</a:t>
            </a:r>
            <a:r>
              <a:rPr lang="nl-BE" sz="1400" dirty="0"/>
              <a:t> en afgiftesystemen</a:t>
            </a:r>
          </a:p>
          <a:p>
            <a:pPr marL="288000" lvl="1">
              <a:buSzPct val="90000"/>
              <a:buFont typeface="Wingdings" panose="05000000000000000000" pitchFamily="2" charset="2"/>
              <a:buChar char="q"/>
            </a:pPr>
            <a:r>
              <a:rPr lang="nl-BE" sz="1800" dirty="0"/>
              <a:t>Verlichting:</a:t>
            </a:r>
          </a:p>
          <a:p>
            <a:pPr marL="576000" lvl="2">
              <a:buFont typeface="Wingdings" panose="05000000000000000000" pitchFamily="2" charset="2"/>
              <a:buChar char="q"/>
            </a:pPr>
            <a:r>
              <a:rPr lang="nl-BE" sz="1600" dirty="0"/>
              <a:t>aanwezigheid en kenmerken van verlichtingsinstallaties en regelsystemen</a:t>
            </a:r>
          </a:p>
          <a:p>
            <a:pPr marL="288000" lvl="1">
              <a:buSzPct val="90000"/>
              <a:buFont typeface="Wingdings" panose="05000000000000000000" pitchFamily="2" charset="2"/>
              <a:buChar char="q"/>
            </a:pPr>
            <a:r>
              <a:rPr lang="nl-BE" sz="1800" dirty="0"/>
              <a:t>Ventilatie:</a:t>
            </a:r>
          </a:p>
          <a:p>
            <a:pPr marL="576000" lvl="2">
              <a:buFont typeface="Wingdings" panose="05000000000000000000" pitchFamily="2" charset="2"/>
              <a:buChar char="q"/>
            </a:pPr>
            <a:r>
              <a:rPr lang="nl-BE" sz="1600" dirty="0">
                <a:solidFill>
                  <a:schemeClr val="accent4"/>
                </a:solidFill>
              </a:rPr>
              <a:t>Aanwezigheid en kenmerken van ventilatieopeningen en permanente draaiende mechanische ventilatietoestellen</a:t>
            </a:r>
          </a:p>
          <a:p>
            <a:pPr marL="288000" lvl="1">
              <a:buSzPct val="90000"/>
              <a:buFont typeface="Wingdings" panose="05000000000000000000" pitchFamily="2" charset="2"/>
              <a:buChar char="q"/>
            </a:pPr>
            <a:r>
              <a:rPr lang="nl-BE" sz="1800" dirty="0"/>
              <a:t>Zonneboiler en fotovoltaïsche panelen</a:t>
            </a:r>
          </a:p>
          <a:p>
            <a:pPr marL="576000" lvl="2">
              <a:buFont typeface="Wingdings" panose="05000000000000000000" pitchFamily="2" charset="2"/>
              <a:buChar char="q"/>
            </a:pPr>
            <a:r>
              <a:rPr lang="nl-BE" sz="1600" dirty="0"/>
              <a:t>Aanwezigheid</a:t>
            </a:r>
          </a:p>
          <a:p>
            <a:pPr marL="288000" lvl="1">
              <a:buSzPct val="90000"/>
              <a:buFont typeface="Wingdings" panose="05000000000000000000" pitchFamily="2" charset="2"/>
              <a:buChar char="q"/>
            </a:pPr>
            <a:r>
              <a:rPr lang="nl-BE" sz="1800" dirty="0"/>
              <a:t>Overige vaststellingen (ook noteren mogelijk)</a:t>
            </a:r>
          </a:p>
          <a:p>
            <a:pPr marL="576000" lvl="2">
              <a:lnSpc>
                <a:spcPct val="100000"/>
              </a:lnSpc>
              <a:buFont typeface="Wingdings" panose="05000000000000000000" pitchFamily="2" charset="2"/>
              <a:buChar char="q"/>
            </a:pPr>
            <a:r>
              <a:rPr lang="nl-BE" sz="1600" dirty="0"/>
              <a:t>producteigenschappen (zoals glas-ID, HR-vermelding, U-waarde) in de afstandshouder tussen de glasbladen, de aanwezigheid van een low-e-coating, kenplaat en labels, …</a:t>
            </a:r>
          </a:p>
          <a:p>
            <a:pPr marL="288000" lvl="2" indent="0">
              <a:buNone/>
            </a:pPr>
            <a:endParaRPr lang="nl-BE" sz="1600" dirty="0"/>
          </a:p>
          <a:p>
            <a:endParaRPr lang="nl-BE" dirty="0"/>
          </a:p>
        </p:txBody>
      </p:sp>
    </p:spTree>
    <p:extLst>
      <p:ext uri="{BB962C8B-B14F-4D97-AF65-F5344CB8AC3E}">
        <p14:creationId xmlns:p14="http://schemas.microsoft.com/office/powerpoint/2010/main" val="37722003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117</a:t>
            </a:fld>
            <a:endParaRPr lang="nl-BE" sz="1100">
              <a:solidFill>
                <a:srgbClr val="105269"/>
              </a:solidFill>
            </a:endParaRPr>
          </a:p>
        </p:txBody>
      </p:sp>
      <p:sp>
        <p:nvSpPr>
          <p:cNvPr id="5" name="Titel 1">
            <a:extLst>
              <a:ext uri="{FF2B5EF4-FFF2-40B4-BE49-F238E27FC236}">
                <a16:creationId xmlns:a16="http://schemas.microsoft.com/office/drawing/2014/main" id="{CB3C1F31-ABE3-4AEF-BAA1-FF0DAFC0E87A}"/>
              </a:ext>
            </a:extLst>
          </p:cNvPr>
          <p:cNvSpPr>
            <a:spLocks noGrp="1"/>
          </p:cNvSpPr>
          <p:nvPr>
            <p:ph type="title"/>
          </p:nvPr>
        </p:nvSpPr>
        <p:spPr/>
        <p:txBody>
          <a:bodyPr/>
          <a:lstStyle/>
          <a:p>
            <a:pPr algn="l"/>
            <a:r>
              <a:rPr lang="nl-BE"/>
              <a:t>II.6 &gt; Fotografisch dossier</a:t>
            </a:r>
          </a:p>
        </p:txBody>
      </p:sp>
      <p:sp>
        <p:nvSpPr>
          <p:cNvPr id="8" name="Tijdelijke aanduiding voor inhoud 4"/>
          <p:cNvSpPr>
            <a:spLocks noGrp="1"/>
          </p:cNvSpPr>
          <p:nvPr>
            <p:ph sz="half" idx="2"/>
          </p:nvPr>
        </p:nvSpPr>
        <p:spPr>
          <a:xfrm>
            <a:off x="527703" y="1563703"/>
            <a:ext cx="8208913" cy="4534212"/>
          </a:xfrm>
        </p:spPr>
        <p:txBody>
          <a:bodyPr/>
          <a:lstStyle/>
          <a:p>
            <a:r>
              <a:rPr lang="nl-BE"/>
              <a:t>Neem veel foto’s tijdens het </a:t>
            </a:r>
            <a:r>
              <a:rPr lang="nl-BE" err="1"/>
              <a:t>plaatsbezoek</a:t>
            </a:r>
            <a:endParaRPr lang="nl-BE"/>
          </a:p>
          <a:p>
            <a:pPr lvl="1"/>
            <a:r>
              <a:rPr lang="nl-BE"/>
              <a:t>Als geheugensteun bij de opmaak van het EPC</a:t>
            </a:r>
          </a:p>
          <a:p>
            <a:pPr lvl="1"/>
            <a:r>
              <a:rPr lang="nl-NL"/>
              <a:t>Gebruik hierbij zoveel mogelijk dezelfde werkwijze</a:t>
            </a:r>
          </a:p>
          <a:p>
            <a:pPr lvl="2"/>
            <a:r>
              <a:rPr lang="nl-NL"/>
              <a:t>Dan makkelijker om de nodige informatie terug te vinden</a:t>
            </a:r>
            <a:endParaRPr lang="nl-BE"/>
          </a:p>
        </p:txBody>
      </p:sp>
    </p:spTree>
    <p:extLst>
      <p:ext uri="{BB962C8B-B14F-4D97-AF65-F5344CB8AC3E}">
        <p14:creationId xmlns:p14="http://schemas.microsoft.com/office/powerpoint/2010/main" val="9972600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118</a:t>
            </a:fld>
            <a:endParaRPr lang="nl-BE" sz="1100">
              <a:solidFill>
                <a:srgbClr val="105269"/>
              </a:solidFill>
            </a:endParaRPr>
          </a:p>
        </p:txBody>
      </p:sp>
      <p:sp>
        <p:nvSpPr>
          <p:cNvPr id="5" name="Titel 1">
            <a:extLst>
              <a:ext uri="{FF2B5EF4-FFF2-40B4-BE49-F238E27FC236}">
                <a16:creationId xmlns:a16="http://schemas.microsoft.com/office/drawing/2014/main" id="{CB3C1F31-ABE3-4AEF-BAA1-FF0DAFC0E87A}"/>
              </a:ext>
            </a:extLst>
          </p:cNvPr>
          <p:cNvSpPr>
            <a:spLocks noGrp="1"/>
          </p:cNvSpPr>
          <p:nvPr>
            <p:ph type="title"/>
          </p:nvPr>
        </p:nvSpPr>
        <p:spPr/>
        <p:txBody>
          <a:bodyPr/>
          <a:lstStyle/>
          <a:p>
            <a:pPr algn="l"/>
            <a:r>
              <a:rPr lang="nl-BE"/>
              <a:t>II.6 &gt; Fotografisch dossier</a:t>
            </a:r>
          </a:p>
        </p:txBody>
      </p:sp>
      <p:sp>
        <p:nvSpPr>
          <p:cNvPr id="8" name="Tijdelijke aanduiding voor inhoud 4"/>
          <p:cNvSpPr>
            <a:spLocks noGrp="1"/>
          </p:cNvSpPr>
          <p:nvPr>
            <p:ph sz="half" idx="2"/>
          </p:nvPr>
        </p:nvSpPr>
        <p:spPr>
          <a:xfrm>
            <a:off x="527703" y="1563703"/>
            <a:ext cx="8208913" cy="4534212"/>
          </a:xfrm>
        </p:spPr>
        <p:txBody>
          <a:bodyPr/>
          <a:lstStyle/>
          <a:p>
            <a:r>
              <a:rPr lang="nl-BE"/>
              <a:t>Neem veel foto’s tijdens het </a:t>
            </a:r>
            <a:r>
              <a:rPr lang="nl-BE" err="1"/>
              <a:t>plaatsbezoek</a:t>
            </a:r>
            <a:endParaRPr lang="nl-BE"/>
          </a:p>
          <a:p>
            <a:pPr lvl="1"/>
            <a:r>
              <a:rPr lang="nl-BE"/>
              <a:t>Als geheugensteun bij de opmaak van het EPC</a:t>
            </a:r>
          </a:p>
          <a:p>
            <a:pPr lvl="1"/>
            <a:r>
              <a:rPr lang="nl-NL"/>
              <a:t>Door gebruik te maken van dezelfde werkwijze, is het gemakkelijker om de nodige informatie terug te vinden</a:t>
            </a:r>
            <a:endParaRPr lang="nl-BE"/>
          </a:p>
        </p:txBody>
      </p:sp>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84" y="1499316"/>
            <a:ext cx="8797806" cy="5125453"/>
          </a:xfrm>
          <a:prstGeom prst="rect">
            <a:avLst/>
          </a:prstGeom>
        </p:spPr>
      </p:pic>
    </p:spTree>
    <p:extLst>
      <p:ext uri="{BB962C8B-B14F-4D97-AF65-F5344CB8AC3E}">
        <p14:creationId xmlns:p14="http://schemas.microsoft.com/office/powerpoint/2010/main" val="200913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119</a:t>
            </a:fld>
            <a:endParaRPr lang="nl-BE" sz="1100">
              <a:solidFill>
                <a:srgbClr val="105269"/>
              </a:solidFill>
            </a:endParaRPr>
          </a:p>
        </p:txBody>
      </p:sp>
      <p:sp>
        <p:nvSpPr>
          <p:cNvPr id="8" name="Titel 1">
            <a:extLst>
              <a:ext uri="{FF2B5EF4-FFF2-40B4-BE49-F238E27FC236}">
                <a16:creationId xmlns:a16="http://schemas.microsoft.com/office/drawing/2014/main" id="{FC17C861-0CD8-4EF2-AD91-F12BEC81110C}"/>
              </a:ext>
            </a:extLst>
          </p:cNvPr>
          <p:cNvSpPr>
            <a:spLocks noGrp="1"/>
          </p:cNvSpPr>
          <p:nvPr>
            <p:ph type="title"/>
          </p:nvPr>
        </p:nvSpPr>
        <p:spPr/>
        <p:txBody>
          <a:bodyPr/>
          <a:lstStyle/>
          <a:p>
            <a:pPr algn="l"/>
            <a:r>
              <a:rPr lang="nl-BE"/>
              <a:t>II.6 &gt; Grafisch dossier</a:t>
            </a:r>
          </a:p>
        </p:txBody>
      </p:sp>
      <p:sp>
        <p:nvSpPr>
          <p:cNvPr id="6" name="Tijdelijke aanduiding voor inhoud 4"/>
          <p:cNvSpPr>
            <a:spLocks noGrp="1"/>
          </p:cNvSpPr>
          <p:nvPr>
            <p:ph sz="half" idx="2"/>
          </p:nvPr>
        </p:nvSpPr>
        <p:spPr>
          <a:xfrm>
            <a:off x="539552" y="1628800"/>
            <a:ext cx="8352928" cy="5112568"/>
          </a:xfrm>
        </p:spPr>
        <p:txBody>
          <a:bodyPr/>
          <a:lstStyle/>
          <a:p>
            <a:pPr marL="288000" lvl="1">
              <a:buSzPct val="90000"/>
              <a:buFontTx/>
              <a:buBlip>
                <a:blip r:embed="rId2"/>
              </a:buBlip>
            </a:pPr>
            <a:r>
              <a:rPr lang="nl-BE" dirty="0"/>
              <a:t>Welke delen in het grafisch dossier?</a:t>
            </a:r>
          </a:p>
          <a:p>
            <a:pPr lvl="1"/>
            <a:r>
              <a:rPr lang="nl-BE" dirty="0"/>
              <a:t>BV (deel IV)</a:t>
            </a:r>
          </a:p>
          <a:p>
            <a:pPr lvl="1"/>
            <a:r>
              <a:rPr lang="nl-BE" dirty="0"/>
              <a:t>BVR (deel IV)</a:t>
            </a:r>
          </a:p>
          <a:p>
            <a:pPr lvl="1"/>
            <a:r>
              <a:rPr lang="nl-BE" dirty="0"/>
              <a:t>Verliesoppervlakte van de gebouwschil/schildelen (deel IV)</a:t>
            </a:r>
          </a:p>
          <a:p>
            <a:pPr lvl="1"/>
            <a:r>
              <a:rPr lang="nl-BE" dirty="0"/>
              <a:t>Begrenzing (deel IV)</a:t>
            </a:r>
          </a:p>
          <a:p>
            <a:pPr lvl="1"/>
            <a:r>
              <a:rPr lang="nl-BE" dirty="0"/>
              <a:t>Opdeling van de verwarmings- en koelinstallaties en verlichtingszone (deel VI, VII en XI)</a:t>
            </a:r>
          </a:p>
          <a:p>
            <a:pPr lvl="1"/>
            <a:r>
              <a:rPr lang="nl-BE" dirty="0">
                <a:solidFill>
                  <a:schemeClr val="accent4"/>
                </a:solidFill>
              </a:rPr>
              <a:t>Opdeling in natte ruimtes en verblijfsruimtes (deel IX)</a:t>
            </a:r>
          </a:p>
          <a:p>
            <a:pPr marL="288000" lvl="1">
              <a:buSzPct val="90000"/>
              <a:buBlip>
                <a:blip r:embed="rId2"/>
              </a:buBlip>
            </a:pPr>
            <a:r>
              <a:rPr lang="nl-BE" dirty="0"/>
              <a:t>Verschillende werkwijze voor</a:t>
            </a:r>
          </a:p>
          <a:p>
            <a:pPr lvl="1"/>
            <a:r>
              <a:rPr lang="nl-BE" dirty="0"/>
              <a:t>EPC eenheden </a:t>
            </a:r>
            <a:r>
              <a:rPr lang="nl-BE" dirty="0">
                <a:cs typeface="Calibri" panose="020F0502020204030204" pitchFamily="34" charset="0"/>
              </a:rPr>
              <a:t>→</a:t>
            </a:r>
            <a:r>
              <a:rPr lang="nl-BE" dirty="0"/>
              <a:t> te overlopen in IP deel III p 19 </a:t>
            </a:r>
          </a:p>
          <a:p>
            <a:pPr lvl="1"/>
            <a:r>
              <a:rPr lang="nl-BE" dirty="0"/>
              <a:t>EPC GD </a:t>
            </a:r>
            <a:r>
              <a:rPr lang="nl-BE" dirty="0">
                <a:cs typeface="Calibri" panose="020F0502020204030204" pitchFamily="34" charset="0"/>
              </a:rPr>
              <a:t>→</a:t>
            </a:r>
            <a:r>
              <a:rPr lang="nl-BE" dirty="0"/>
              <a:t> te overlopen in IP deel III p 19 </a:t>
            </a:r>
          </a:p>
          <a:p>
            <a:pPr lvl="1"/>
            <a:r>
              <a:rPr lang="nl-BE" dirty="0"/>
              <a:t>Richtlijnen voor schets appartementsgebouw</a:t>
            </a:r>
          </a:p>
        </p:txBody>
      </p:sp>
    </p:spTree>
    <p:extLst>
      <p:ext uri="{BB962C8B-B14F-4D97-AF65-F5344CB8AC3E}">
        <p14:creationId xmlns:p14="http://schemas.microsoft.com/office/powerpoint/2010/main" val="53307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nchor="t"/>
          <a:lstStyle/>
          <a:p>
            <a:pPr algn="l"/>
            <a:r>
              <a:rPr lang="nl-BE">
                <a:latin typeface="Calibri"/>
                <a:cs typeface="Calibri"/>
              </a:rPr>
              <a:t>II.1 &gt; Voorbereiden van het </a:t>
            </a:r>
            <a:r>
              <a:rPr lang="nl-BE" err="1">
                <a:latin typeface="Calibri"/>
                <a:cs typeface="Calibri"/>
              </a:rPr>
              <a:t>plaatsbezoek</a:t>
            </a:r>
            <a:br>
              <a:rPr lang="nl-BE"/>
            </a:b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err="1"/>
              <a:t>Plaatsbezoek</a:t>
            </a:r>
            <a:endParaRPr lang="nl-BE"/>
          </a:p>
          <a:p>
            <a:pPr lvl="1"/>
            <a:r>
              <a:rPr lang="nl-BE"/>
              <a:t>Bereid het </a:t>
            </a:r>
            <a:r>
              <a:rPr lang="nl-BE" err="1"/>
              <a:t>plaatsbezoek</a:t>
            </a:r>
            <a:r>
              <a:rPr lang="nl-BE"/>
              <a:t> grondig en tijdig voor</a:t>
            </a:r>
          </a:p>
          <a:p>
            <a:pPr lvl="2"/>
            <a:r>
              <a:rPr lang="nl-BE"/>
              <a:t>Te raadplegen voor totaaloverzicht</a:t>
            </a:r>
          </a:p>
          <a:p>
            <a:pPr lvl="2"/>
            <a:r>
              <a:rPr lang="nl-BE"/>
              <a:t>Te contacteren voor toegang</a:t>
            </a:r>
          </a:p>
          <a:p>
            <a:pPr lvl="1"/>
            <a:r>
              <a:rPr lang="nl-BE"/>
              <a:t>Aanstiplijst voor het opvragen van de bewijsstukken bij de eigenaar</a:t>
            </a:r>
          </a:p>
          <a:p>
            <a:pPr lvl="2"/>
            <a:r>
              <a:rPr lang="nl-BE"/>
              <a:t>Vraag tijdig het bouwjaar en de bewijsstukken op</a:t>
            </a:r>
          </a:p>
          <a:p>
            <a:pPr lvl="1"/>
            <a:r>
              <a:rPr lang="nl-BE">
                <a:solidFill>
                  <a:srgbClr val="FF0000"/>
                </a:solidFill>
              </a:rPr>
              <a:t>Instrumenten </a:t>
            </a:r>
            <a:r>
              <a:rPr lang="nl-BE" err="1">
                <a:solidFill>
                  <a:srgbClr val="FF0000"/>
                </a:solidFill>
              </a:rPr>
              <a:t>plaatsbezoek</a:t>
            </a:r>
            <a:endParaRPr lang="nl-BE">
              <a:solidFill>
                <a:srgbClr val="FF0000"/>
              </a:solidFill>
            </a:endParaRPr>
          </a:p>
          <a:p>
            <a:pPr marL="576000" lvl="2" indent="0">
              <a:buNone/>
            </a:pPr>
            <a:endParaRPr lang="nl-BE"/>
          </a:p>
          <a:p>
            <a:pPr lvl="2"/>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12</a:t>
            </a:fld>
            <a:endParaRPr lang="nl-BE" sz="1100">
              <a:solidFill>
                <a:srgbClr val="105269"/>
              </a:solidFill>
            </a:endParaRPr>
          </a:p>
        </p:txBody>
      </p:sp>
    </p:spTree>
    <p:extLst>
      <p:ext uri="{BB962C8B-B14F-4D97-AF65-F5344CB8AC3E}">
        <p14:creationId xmlns:p14="http://schemas.microsoft.com/office/powerpoint/2010/main" val="6415410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120</a:t>
            </a:fld>
            <a:endParaRPr lang="nl-BE" sz="1100">
              <a:solidFill>
                <a:srgbClr val="105269"/>
              </a:solidFill>
            </a:endParaRPr>
          </a:p>
        </p:txBody>
      </p:sp>
      <p:sp>
        <p:nvSpPr>
          <p:cNvPr id="8" name="Titel 1">
            <a:extLst>
              <a:ext uri="{FF2B5EF4-FFF2-40B4-BE49-F238E27FC236}">
                <a16:creationId xmlns:a16="http://schemas.microsoft.com/office/drawing/2014/main" id="{FC17C861-0CD8-4EF2-AD91-F12BEC81110C}"/>
              </a:ext>
            </a:extLst>
          </p:cNvPr>
          <p:cNvSpPr>
            <a:spLocks noGrp="1"/>
          </p:cNvSpPr>
          <p:nvPr>
            <p:ph type="title"/>
          </p:nvPr>
        </p:nvSpPr>
        <p:spPr/>
        <p:txBody>
          <a:bodyPr/>
          <a:lstStyle/>
          <a:p>
            <a:pPr algn="l"/>
            <a:r>
              <a:rPr lang="nl-BE"/>
              <a:t>II.6 &gt; Grafisch dossier &gt; EPC eenheid</a:t>
            </a:r>
          </a:p>
        </p:txBody>
      </p:sp>
      <p:sp>
        <p:nvSpPr>
          <p:cNvPr id="9" name="Tijdelijke aanduiding voor inhoud 4">
            <a:extLst>
              <a:ext uri="{FF2B5EF4-FFF2-40B4-BE49-F238E27FC236}">
                <a16:creationId xmlns:a16="http://schemas.microsoft.com/office/drawing/2014/main" id="{C520FEF8-FE8E-4821-8F40-DF159083FBD8}"/>
              </a:ext>
            </a:extLst>
          </p:cNvPr>
          <p:cNvSpPr txBox="1">
            <a:spLocks/>
          </p:cNvSpPr>
          <p:nvPr/>
        </p:nvSpPr>
        <p:spPr>
          <a:xfrm>
            <a:off x="539750" y="1628800"/>
            <a:ext cx="8352928" cy="4248472"/>
          </a:xfrm>
          <a:prstGeom prst="rect">
            <a:avLst/>
          </a:prstGeom>
        </p:spPr>
        <p:txBody>
          <a:bodyPr>
            <a:normAutofit fontScale="92500" lnSpcReduction="20000"/>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8000" lvl="1">
              <a:buSzPct val="90000"/>
              <a:buFont typeface="Wingdings" panose="05000000000000000000" pitchFamily="2" charset="2"/>
              <a:buChar char="q"/>
            </a:pPr>
            <a:r>
              <a:rPr lang="nl-BE" sz="1800" dirty="0"/>
              <a:t>Plattegronden van alle verdiepingen met minstens de buitenafmetingen en begrenzingen met aanduiding van</a:t>
            </a:r>
          </a:p>
          <a:p>
            <a:pPr marL="576000" lvl="2">
              <a:buFont typeface="Wingdings" panose="05000000000000000000" pitchFamily="2" charset="2"/>
              <a:buChar char="q"/>
            </a:pPr>
            <a:r>
              <a:rPr lang="nl-BE" sz="1600" dirty="0"/>
              <a:t>Het beschermde volume (BV) en de bruikbare vloeroppervlakte =&gt; aan te duiden (worden aangeduid via omlijning)</a:t>
            </a:r>
          </a:p>
          <a:p>
            <a:pPr marL="576000" lvl="2">
              <a:buFont typeface="Wingdings" panose="05000000000000000000" pitchFamily="2" charset="2"/>
              <a:buChar char="q"/>
            </a:pPr>
            <a:r>
              <a:rPr lang="nl-BE" sz="1600" dirty="0">
                <a:solidFill>
                  <a:schemeClr val="accent4"/>
                </a:solidFill>
              </a:rPr>
              <a:t>Per ruimte</a:t>
            </a:r>
          </a:p>
          <a:p>
            <a:pPr marL="864000" lvl="3">
              <a:lnSpc>
                <a:spcPct val="100000"/>
              </a:lnSpc>
              <a:buFont typeface="Wingdings" panose="05000000000000000000" pitchFamily="2" charset="2"/>
              <a:buChar char="q"/>
            </a:pPr>
            <a:r>
              <a:rPr lang="nl-NL" sz="1600" dirty="0">
                <a:solidFill>
                  <a:schemeClr val="accent4"/>
                </a:solidFill>
              </a:rPr>
              <a:t>Type en positie opwekkingstoestellen en afgiftesystemen ruimteverwarming en koeling </a:t>
            </a:r>
          </a:p>
          <a:p>
            <a:pPr marL="864000" lvl="3">
              <a:lnSpc>
                <a:spcPct val="100000"/>
              </a:lnSpc>
              <a:buFont typeface="Wingdings" panose="05000000000000000000" pitchFamily="2" charset="2"/>
              <a:buChar char="q"/>
            </a:pPr>
            <a:r>
              <a:rPr lang="nl-NL" sz="1600" dirty="0">
                <a:solidFill>
                  <a:schemeClr val="accent4"/>
                </a:solidFill>
              </a:rPr>
              <a:t>Type ruimte voor ventilatie: verblijfsruimte, natte ruimte, circulatieruimte, garage of ‘donkere’ verblijfsruimte </a:t>
            </a:r>
          </a:p>
          <a:p>
            <a:pPr marL="864000" lvl="3">
              <a:lnSpc>
                <a:spcPct val="100000"/>
              </a:lnSpc>
              <a:buFont typeface="Wingdings" panose="05000000000000000000" pitchFamily="2" charset="2"/>
              <a:buChar char="q"/>
            </a:pPr>
            <a:r>
              <a:rPr lang="nl-NL" sz="1600" dirty="0">
                <a:solidFill>
                  <a:schemeClr val="accent4"/>
                </a:solidFill>
              </a:rPr>
              <a:t>Type en positie ventilatieopeningen en permanent draaiende ventilatietoestellen  Type armatuur verlichting o </a:t>
            </a:r>
          </a:p>
          <a:p>
            <a:pPr marL="576000" lvl="2">
              <a:buFont typeface="Wingdings" panose="05000000000000000000" pitchFamily="2" charset="2"/>
              <a:buChar char="q"/>
            </a:pPr>
            <a:r>
              <a:rPr lang="nl-NL" sz="1600" dirty="0">
                <a:solidFill>
                  <a:schemeClr val="accent4"/>
                </a:solidFill>
              </a:rPr>
              <a:t>Alle afmetingen nodig om de ruimteclusters voor ruimteverwarming en koeling, en de verlichtingszones te bepalen</a:t>
            </a:r>
          </a:p>
          <a:p>
            <a:pPr marL="288000" lvl="1">
              <a:buSzPct val="90000"/>
              <a:buFont typeface="Wingdings" panose="05000000000000000000" pitchFamily="2" charset="2"/>
              <a:buChar char="q"/>
            </a:pPr>
            <a:r>
              <a:rPr lang="nl-BE" sz="1800" dirty="0"/>
              <a:t>Aanzichten/gevels + buitenafmetingen + begrenzingen met aanduiding/omlijning van het BV. </a:t>
            </a:r>
          </a:p>
          <a:p>
            <a:pPr marL="288000" lvl="1">
              <a:buSzPct val="90000"/>
              <a:buFont typeface="Wingdings" panose="05000000000000000000" pitchFamily="2" charset="2"/>
              <a:buChar char="q"/>
            </a:pPr>
            <a:r>
              <a:rPr lang="nl-BE" sz="1800" dirty="0"/>
              <a:t>Eén verticale doorsnede met hoogte + vrije hoogte 150cm + aanduiding/omlijnen van de  bruikbare vloeroppervlakte en het BV. </a:t>
            </a:r>
          </a:p>
          <a:p>
            <a:pPr marL="288000" lvl="1">
              <a:buSzPct val="90000"/>
              <a:buFont typeface="Wingdings" panose="05000000000000000000" pitchFamily="2" charset="2"/>
              <a:buChar char="q"/>
            </a:pPr>
            <a:r>
              <a:rPr lang="nl-BE" sz="1800" dirty="0"/>
              <a:t>Noteer en motiveer</a:t>
            </a:r>
          </a:p>
          <a:p>
            <a:pPr marL="576000" lvl="2">
              <a:buFont typeface="Wingdings" panose="05000000000000000000" pitchFamily="2" charset="2"/>
              <a:buChar char="q"/>
            </a:pPr>
            <a:r>
              <a:rPr lang="nl-BE" sz="1600" dirty="0"/>
              <a:t>Ruimten die niet tot het BV behoren </a:t>
            </a:r>
          </a:p>
          <a:p>
            <a:pPr marL="576000" lvl="2">
              <a:buFont typeface="Wingdings" panose="05000000000000000000" pitchFamily="2" charset="2"/>
              <a:buChar char="q"/>
            </a:pPr>
            <a:r>
              <a:rPr lang="nl-BE" sz="1600" dirty="0"/>
              <a:t>De hoofdbestemming van de niet-residentiële eenheid </a:t>
            </a:r>
          </a:p>
          <a:p>
            <a:pPr marL="1085850" lvl="2" indent="-285750" algn="ctr">
              <a:buFontTx/>
              <a:buChar char="-"/>
            </a:pPr>
            <a:endParaRPr lang="nl-BE" sz="1600" dirty="0"/>
          </a:p>
          <a:p>
            <a:endParaRPr lang="nl-BE" dirty="0"/>
          </a:p>
        </p:txBody>
      </p:sp>
    </p:spTree>
    <p:extLst>
      <p:ext uri="{BB962C8B-B14F-4D97-AF65-F5344CB8AC3E}">
        <p14:creationId xmlns:p14="http://schemas.microsoft.com/office/powerpoint/2010/main" val="22669929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121</a:t>
            </a:fld>
            <a:endParaRPr lang="nl-BE" sz="1100">
              <a:solidFill>
                <a:srgbClr val="105269"/>
              </a:solidFill>
            </a:endParaRPr>
          </a:p>
        </p:txBody>
      </p:sp>
      <p:sp>
        <p:nvSpPr>
          <p:cNvPr id="8" name="Titel 1">
            <a:extLst>
              <a:ext uri="{FF2B5EF4-FFF2-40B4-BE49-F238E27FC236}">
                <a16:creationId xmlns:a16="http://schemas.microsoft.com/office/drawing/2014/main" id="{FC17C861-0CD8-4EF2-AD91-F12BEC81110C}"/>
              </a:ext>
            </a:extLst>
          </p:cNvPr>
          <p:cNvSpPr>
            <a:spLocks noGrp="1"/>
          </p:cNvSpPr>
          <p:nvPr>
            <p:ph type="title"/>
          </p:nvPr>
        </p:nvSpPr>
        <p:spPr/>
        <p:txBody>
          <a:bodyPr/>
          <a:lstStyle/>
          <a:p>
            <a:pPr algn="l"/>
            <a:r>
              <a:rPr lang="nl-BE"/>
              <a:t>II.6 &gt; Grafisch dossier &gt; EPC GD</a:t>
            </a:r>
          </a:p>
        </p:txBody>
      </p:sp>
      <p:sp>
        <p:nvSpPr>
          <p:cNvPr id="9" name="Tijdelijke aanduiding voor inhoud 4">
            <a:extLst>
              <a:ext uri="{FF2B5EF4-FFF2-40B4-BE49-F238E27FC236}">
                <a16:creationId xmlns:a16="http://schemas.microsoft.com/office/drawing/2014/main" id="{E353BA62-D9A8-4AA7-8C35-F88933685900}"/>
              </a:ext>
            </a:extLst>
          </p:cNvPr>
          <p:cNvSpPr txBox="1">
            <a:spLocks/>
          </p:cNvSpPr>
          <p:nvPr/>
        </p:nvSpPr>
        <p:spPr>
          <a:xfrm>
            <a:off x="539750" y="1628800"/>
            <a:ext cx="8352928" cy="4248472"/>
          </a:xfrm>
          <a:prstGeom prst="rect">
            <a:avLst/>
          </a:prstGeom>
        </p:spPr>
        <p:txBody>
          <a:bodyPr>
            <a:normAutofit/>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8000" lvl="1">
              <a:buSzPct val="90000"/>
              <a:buFont typeface="Wingdings" panose="05000000000000000000" pitchFamily="2" charset="2"/>
              <a:buChar char="q"/>
            </a:pPr>
            <a:r>
              <a:rPr lang="nl-BE" sz="1800"/>
              <a:t>Aanzichten of een volumeschets met aanduiding van:</a:t>
            </a:r>
          </a:p>
          <a:p>
            <a:pPr marL="576000" lvl="2">
              <a:buFont typeface="Wingdings" panose="05000000000000000000" pitchFamily="2" charset="2"/>
              <a:buChar char="q"/>
            </a:pPr>
            <a:r>
              <a:rPr lang="nl-BE" sz="1600"/>
              <a:t>Het BV met de vermelding van de uit het BV uitgesloten ruimten; </a:t>
            </a:r>
          </a:p>
          <a:p>
            <a:pPr marL="576000" lvl="2">
              <a:buFont typeface="Wingdings" panose="05000000000000000000" pitchFamily="2" charset="2"/>
              <a:buChar char="q"/>
            </a:pPr>
            <a:r>
              <a:rPr lang="nl-BE" sz="1600"/>
              <a:t>De buitenafmetingen en begrenzingen van de omhullende schildelen van het BV van het appartementsgebouw. </a:t>
            </a:r>
          </a:p>
          <a:p>
            <a:pPr marL="288000" lvl="1">
              <a:buFont typeface="Wingdings" panose="05000000000000000000" pitchFamily="2" charset="2"/>
              <a:buChar char="q"/>
            </a:pPr>
            <a:r>
              <a:rPr lang="nl-BE" sz="1800"/>
              <a:t>Noteer en motiveer</a:t>
            </a:r>
          </a:p>
          <a:p>
            <a:pPr marL="576000" lvl="2">
              <a:buFont typeface="Wingdings" panose="05000000000000000000" pitchFamily="2" charset="2"/>
              <a:buChar char="q"/>
            </a:pPr>
            <a:r>
              <a:rPr lang="nl-BE" sz="1600"/>
              <a:t>De niet bezochte woon- of niet residentiële eenheden </a:t>
            </a:r>
          </a:p>
          <a:p>
            <a:pPr marL="576000" lvl="2">
              <a:buFont typeface="Wingdings" panose="05000000000000000000" pitchFamily="2" charset="2"/>
              <a:buChar char="q"/>
            </a:pPr>
            <a:r>
              <a:rPr lang="nl-BE" sz="1600"/>
              <a:t>De niet bezochten ruimten in het appartementsgebouw</a:t>
            </a:r>
          </a:p>
          <a:p>
            <a:pPr marL="288000" lvl="1">
              <a:buSzPct val="90000"/>
              <a:buFont typeface="Wingdings" panose="05000000000000000000" pitchFamily="2" charset="2"/>
              <a:buChar char="q"/>
            </a:pPr>
            <a:r>
              <a:rPr lang="nl-BE" sz="1800"/>
              <a:t>Schets van het appartementsgebouw voor in de software</a:t>
            </a:r>
          </a:p>
          <a:p>
            <a:pPr marL="1085850" lvl="2" indent="-285750" algn="ctr">
              <a:buFontTx/>
              <a:buChar char="-"/>
            </a:pPr>
            <a:endParaRPr lang="nl-BE" sz="1600"/>
          </a:p>
          <a:p>
            <a:pPr marL="0" lvl="1" indent="0">
              <a:buSzPct val="90000"/>
              <a:buNone/>
            </a:pPr>
            <a:endParaRPr lang="nl-BE" sz="1800"/>
          </a:p>
          <a:p>
            <a:pPr marL="0" lvl="1" indent="0">
              <a:buSzPct val="90000"/>
              <a:buNone/>
            </a:pPr>
            <a:r>
              <a:rPr lang="nl-BE" sz="1800"/>
              <a:t>De plattegronden, aanzichten en doorsnede mogen vervangen worden door een 3D tekening die dezelfde informatie bevat. </a:t>
            </a:r>
          </a:p>
          <a:p>
            <a:endParaRPr lang="nl-BE"/>
          </a:p>
        </p:txBody>
      </p:sp>
    </p:spTree>
    <p:extLst>
      <p:ext uri="{BB962C8B-B14F-4D97-AF65-F5344CB8AC3E}">
        <p14:creationId xmlns:p14="http://schemas.microsoft.com/office/powerpoint/2010/main" val="21845535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122</a:t>
            </a:fld>
            <a:endParaRPr lang="nl-BE" sz="1100">
              <a:solidFill>
                <a:srgbClr val="105269"/>
              </a:solidFill>
            </a:endParaRPr>
          </a:p>
        </p:txBody>
      </p:sp>
      <p:sp>
        <p:nvSpPr>
          <p:cNvPr id="8" name="Titel 1">
            <a:extLst>
              <a:ext uri="{FF2B5EF4-FFF2-40B4-BE49-F238E27FC236}">
                <a16:creationId xmlns:a16="http://schemas.microsoft.com/office/drawing/2014/main" id="{FC17C861-0CD8-4EF2-AD91-F12BEC81110C}"/>
              </a:ext>
            </a:extLst>
          </p:cNvPr>
          <p:cNvSpPr>
            <a:spLocks noGrp="1"/>
          </p:cNvSpPr>
          <p:nvPr>
            <p:ph type="title"/>
          </p:nvPr>
        </p:nvSpPr>
        <p:spPr/>
        <p:txBody>
          <a:bodyPr/>
          <a:lstStyle/>
          <a:p>
            <a:pPr algn="l"/>
            <a:r>
              <a:rPr lang="nl-BE"/>
              <a:t>II.6 &gt; Schets appartementsgebouw</a:t>
            </a:r>
          </a:p>
        </p:txBody>
      </p:sp>
      <p:sp>
        <p:nvSpPr>
          <p:cNvPr id="6" name="Tijdelijke aanduiding voor inhoud 4"/>
          <p:cNvSpPr>
            <a:spLocks noGrp="1"/>
          </p:cNvSpPr>
          <p:nvPr>
            <p:ph sz="half" idx="2"/>
          </p:nvPr>
        </p:nvSpPr>
        <p:spPr>
          <a:xfrm>
            <a:off x="539552" y="1628800"/>
            <a:ext cx="8352928" cy="5112568"/>
          </a:xfrm>
        </p:spPr>
        <p:txBody>
          <a:bodyPr/>
          <a:lstStyle/>
          <a:p>
            <a:pPr marL="288000" lvl="1">
              <a:buSzPct val="90000"/>
              <a:buFontTx/>
              <a:buBlip>
                <a:blip r:embed="rId2"/>
              </a:buBlip>
            </a:pPr>
            <a:r>
              <a:rPr lang="nl-BE"/>
              <a:t>Richtlijnen op te laden schets van het appartementsgebouw</a:t>
            </a:r>
          </a:p>
          <a:p>
            <a:pPr lvl="1"/>
            <a:r>
              <a:rPr lang="nl-BE"/>
              <a:t>Doel: </a:t>
            </a:r>
          </a:p>
          <a:p>
            <a:pPr lvl="2"/>
            <a:r>
              <a:rPr lang="nl-BE"/>
              <a:t>Aflijnen/verduidelijken van het</a:t>
            </a:r>
          </a:p>
          <a:p>
            <a:pPr lvl="3"/>
            <a:r>
              <a:rPr lang="nl-BE"/>
              <a:t>Beschermde volume van het gebouw</a:t>
            </a:r>
          </a:p>
          <a:p>
            <a:pPr lvl="3"/>
            <a:r>
              <a:rPr lang="nl-BE"/>
              <a:t>Welke schildelen</a:t>
            </a:r>
          </a:p>
          <a:p>
            <a:pPr lvl="3"/>
            <a:r>
              <a:rPr lang="nl-BE"/>
              <a:t>Welke begrenzing</a:t>
            </a:r>
          </a:p>
          <a:p>
            <a:pPr lvl="2"/>
            <a:r>
              <a:rPr lang="nl-BE"/>
              <a:t>Toelaten van de overdracht van de invoergegevens van het EPC van het appartementsgebouw naar het EPC (woon)eenheid</a:t>
            </a:r>
          </a:p>
          <a:p>
            <a:pPr lvl="3"/>
            <a:r>
              <a:rPr lang="nl-BE"/>
              <a:t>Gebruik duidelijke benaming voor de in te voeren schildelen</a:t>
            </a:r>
          </a:p>
          <a:p>
            <a:pPr lvl="4"/>
            <a:r>
              <a:rPr lang="nl-BE"/>
              <a:t>zie richtlijnen</a:t>
            </a:r>
          </a:p>
          <a:p>
            <a:pPr lvl="2"/>
            <a:r>
              <a:rPr lang="nl-BE"/>
              <a:t>Vermijden dat schildelen worden vergeten bij de invoer</a:t>
            </a:r>
          </a:p>
        </p:txBody>
      </p:sp>
      <p:sp>
        <p:nvSpPr>
          <p:cNvPr id="5" name="Tijdelijke aanduiding voor inhoud 2">
            <a:extLst>
              <a:ext uri="{FF2B5EF4-FFF2-40B4-BE49-F238E27FC236}">
                <a16:creationId xmlns:a16="http://schemas.microsoft.com/office/drawing/2014/main" id="{70010608-77B9-48A1-ACF8-0BA8213A57EE}"/>
              </a:ext>
            </a:extLst>
          </p:cNvPr>
          <p:cNvSpPr txBox="1">
            <a:spLocks/>
          </p:cNvSpPr>
          <p:nvPr/>
        </p:nvSpPr>
        <p:spPr>
          <a:xfrm>
            <a:off x="305216" y="4733764"/>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2"/>
            <a:endParaRPr lang="nl-BE"/>
          </a:p>
          <a:p>
            <a:pPr marL="288000" lvl="1" indent="0">
              <a:buFontTx/>
              <a:buNone/>
            </a:pPr>
            <a:endParaRPr lang="nl-BE"/>
          </a:p>
          <a:p>
            <a:pPr lvl="1">
              <a:buFont typeface="Webdings" panose="05030102010509060703" pitchFamily="18" charset="2"/>
              <a:buChar char="i"/>
            </a:pPr>
            <a:r>
              <a:rPr lang="nl-BE"/>
              <a:t>Duidelijke en volledige schetsen vermijden vragen bij collega energiedeskundigen bij de overname van de gebouwschil in het EPC van de eenheden</a:t>
            </a:r>
          </a:p>
        </p:txBody>
      </p:sp>
      <p:pic>
        <p:nvPicPr>
          <p:cNvPr id="7" name="Graphic 1" descr="Waarschuwing">
            <a:extLst>
              <a:ext uri="{FF2B5EF4-FFF2-40B4-BE49-F238E27FC236}">
                <a16:creationId xmlns:a16="http://schemas.microsoft.com/office/drawing/2014/main" id="{5DD4D33E-86FF-47A5-87FB-3344714334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59784" y="5884181"/>
            <a:ext cx="396721" cy="396721"/>
          </a:xfrm>
          <a:prstGeom prst="rect">
            <a:avLst/>
          </a:prstGeom>
        </p:spPr>
      </p:pic>
      <p:pic>
        <p:nvPicPr>
          <p:cNvPr id="9" name="Graphic 1" descr="Waarschuwing">
            <a:extLst>
              <a:ext uri="{FF2B5EF4-FFF2-40B4-BE49-F238E27FC236}">
                <a16:creationId xmlns:a16="http://schemas.microsoft.com/office/drawing/2014/main" id="{3D848419-EFE5-4C85-B7D3-CB93EAB0D8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035" y="5884182"/>
            <a:ext cx="396721" cy="396721"/>
          </a:xfrm>
          <a:prstGeom prst="rect">
            <a:avLst/>
          </a:prstGeom>
        </p:spPr>
      </p:pic>
    </p:spTree>
    <p:extLst>
      <p:ext uri="{BB962C8B-B14F-4D97-AF65-F5344CB8AC3E}">
        <p14:creationId xmlns:p14="http://schemas.microsoft.com/office/powerpoint/2010/main" val="41607305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123</a:t>
            </a:fld>
            <a:endParaRPr lang="nl-BE" sz="1100">
              <a:solidFill>
                <a:srgbClr val="105269"/>
              </a:solidFill>
            </a:endParaRPr>
          </a:p>
        </p:txBody>
      </p:sp>
      <p:sp>
        <p:nvSpPr>
          <p:cNvPr id="8" name="Titel 1">
            <a:extLst>
              <a:ext uri="{FF2B5EF4-FFF2-40B4-BE49-F238E27FC236}">
                <a16:creationId xmlns:a16="http://schemas.microsoft.com/office/drawing/2014/main" id="{FC17C861-0CD8-4EF2-AD91-F12BEC81110C}"/>
              </a:ext>
            </a:extLst>
          </p:cNvPr>
          <p:cNvSpPr>
            <a:spLocks noGrp="1"/>
          </p:cNvSpPr>
          <p:nvPr>
            <p:ph type="title"/>
          </p:nvPr>
        </p:nvSpPr>
        <p:spPr/>
        <p:txBody>
          <a:bodyPr/>
          <a:lstStyle/>
          <a:p>
            <a:pPr algn="l"/>
            <a:r>
              <a:rPr lang="nl-BE"/>
              <a:t>II.6 &gt; Schets appartementsgebouw</a:t>
            </a:r>
          </a:p>
        </p:txBody>
      </p:sp>
      <p:sp>
        <p:nvSpPr>
          <p:cNvPr id="6" name="Tijdelijke aanduiding voor inhoud 4"/>
          <p:cNvSpPr>
            <a:spLocks noGrp="1"/>
          </p:cNvSpPr>
          <p:nvPr>
            <p:ph sz="half" idx="2"/>
          </p:nvPr>
        </p:nvSpPr>
        <p:spPr>
          <a:xfrm>
            <a:off x="539552" y="1628800"/>
            <a:ext cx="8352928" cy="5112568"/>
          </a:xfrm>
        </p:spPr>
        <p:txBody>
          <a:bodyPr lIns="91440" tIns="45720" rIns="91440" bIns="45720" anchor="t"/>
          <a:lstStyle/>
          <a:p>
            <a:pPr marL="287655" indent="-287655"/>
            <a:r>
              <a:rPr lang="nl-BE">
                <a:latin typeface="Calibri"/>
                <a:cs typeface="Calibri"/>
              </a:rPr>
              <a:t>Richtlijnen op te laden schets van het appartementsgebouw</a:t>
            </a:r>
            <a:endParaRPr lang="en-US">
              <a:latin typeface="Calibri"/>
              <a:cs typeface="Calibri"/>
            </a:endParaRPr>
          </a:p>
          <a:p>
            <a:pPr marL="575945" lvl="1" indent="-287655"/>
            <a:r>
              <a:rPr lang="nl-BE">
                <a:latin typeface="Calibri"/>
                <a:cs typeface="Calibri"/>
              </a:rPr>
              <a:t>Hoe?</a:t>
            </a:r>
          </a:p>
          <a:p>
            <a:pPr marL="863600" lvl="2" indent="-287655"/>
            <a:r>
              <a:rPr lang="nl-BE">
                <a:latin typeface="Calibri"/>
                <a:cs typeface="Calibri"/>
              </a:rPr>
              <a:t>Meestal meerdere beelden nodig om volledige gebouw te vatten</a:t>
            </a:r>
          </a:p>
          <a:p>
            <a:pPr marL="863600" lvl="2" indent="-287655"/>
            <a:r>
              <a:rPr lang="nl-BE">
                <a:latin typeface="Calibri"/>
                <a:cs typeface="Calibri"/>
              </a:rPr>
              <a:t>Opladen → tabblad ‘Algemeen’ (zie deel III)</a:t>
            </a:r>
          </a:p>
          <a:p>
            <a:pPr marL="863600" lvl="2" indent="-287655"/>
            <a:r>
              <a:rPr lang="nl-BE">
                <a:latin typeface="Calibri"/>
                <a:cs typeface="Calibri"/>
              </a:rPr>
              <a:t>Zowel handmatig schets als op basis van een digitale schets (</a:t>
            </a:r>
            <a:r>
              <a:rPr lang="nl-BE" err="1">
                <a:latin typeface="Calibri"/>
                <a:cs typeface="Calibri"/>
              </a:rPr>
              <a:t>vb</a:t>
            </a:r>
            <a:r>
              <a:rPr lang="nl-BE">
                <a:latin typeface="Calibri"/>
                <a:cs typeface="Calibri"/>
              </a:rPr>
              <a:t>:  exports van een 3D-model via </a:t>
            </a:r>
            <a:r>
              <a:rPr lang="nl-BE" err="1">
                <a:latin typeface="Calibri"/>
                <a:cs typeface="Calibri"/>
              </a:rPr>
              <a:t>Sketchupbestand</a:t>
            </a:r>
            <a:r>
              <a:rPr lang="nl-BE">
                <a:latin typeface="Calibri"/>
                <a:cs typeface="Calibri"/>
              </a:rPr>
              <a:t>) mogelijk.</a:t>
            </a:r>
            <a:endParaRPr lang="nl-BE">
              <a:cs typeface="Calibri"/>
            </a:endParaRPr>
          </a:p>
          <a:p>
            <a:pPr marL="575945" lvl="2" indent="0">
              <a:buNone/>
            </a:pPr>
            <a:r>
              <a:rPr lang="nl-BE">
                <a:latin typeface="Calibri"/>
                <a:cs typeface="Calibri"/>
              </a:rPr>
              <a:t>(De extensie van het bestand moet van type .</a:t>
            </a:r>
            <a:r>
              <a:rPr lang="nl-BE" err="1">
                <a:latin typeface="Calibri"/>
                <a:cs typeface="Calibri"/>
              </a:rPr>
              <a:t>png</a:t>
            </a:r>
            <a:r>
              <a:rPr lang="nl-BE">
                <a:latin typeface="Calibri"/>
                <a:cs typeface="Calibri"/>
              </a:rPr>
              <a:t>, .jpg, .jpeg, .gif of .pdf zijn.)</a:t>
            </a:r>
            <a:endParaRPr lang="nl-BE">
              <a:cs typeface="Calibri"/>
            </a:endParaRPr>
          </a:p>
          <a:p>
            <a:pPr marL="287655" lvl="1" indent="0">
              <a:buNone/>
            </a:pPr>
            <a:endParaRPr lang="nl-BE">
              <a:cs typeface="Calibri" panose="020F0502020204030204" pitchFamily="34" charset="0"/>
            </a:endParaRPr>
          </a:p>
          <a:p>
            <a:pPr marL="863600" lvl="2" indent="-287655"/>
            <a:endParaRPr lang="nl-BE">
              <a:cs typeface="Calibri" panose="020F0502020204030204" pitchFamily="34" charset="0"/>
            </a:endParaRPr>
          </a:p>
        </p:txBody>
      </p:sp>
    </p:spTree>
    <p:extLst>
      <p:ext uri="{BB962C8B-B14F-4D97-AF65-F5344CB8AC3E}">
        <p14:creationId xmlns:p14="http://schemas.microsoft.com/office/powerpoint/2010/main" val="15888963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124</a:t>
            </a:fld>
            <a:endParaRPr lang="nl-BE" sz="1100">
              <a:solidFill>
                <a:srgbClr val="105269"/>
              </a:solidFill>
            </a:endParaRPr>
          </a:p>
        </p:txBody>
      </p:sp>
      <p:sp>
        <p:nvSpPr>
          <p:cNvPr id="8" name="Titel 1">
            <a:extLst>
              <a:ext uri="{FF2B5EF4-FFF2-40B4-BE49-F238E27FC236}">
                <a16:creationId xmlns:a16="http://schemas.microsoft.com/office/drawing/2014/main" id="{FC17C861-0CD8-4EF2-AD91-F12BEC81110C}"/>
              </a:ext>
            </a:extLst>
          </p:cNvPr>
          <p:cNvSpPr>
            <a:spLocks noGrp="1"/>
          </p:cNvSpPr>
          <p:nvPr>
            <p:ph type="title"/>
          </p:nvPr>
        </p:nvSpPr>
        <p:spPr/>
        <p:txBody>
          <a:bodyPr/>
          <a:lstStyle/>
          <a:p>
            <a:pPr algn="l"/>
            <a:r>
              <a:rPr lang="nl-BE"/>
              <a:t>II.6 &gt; Schets appartementsgebouw</a:t>
            </a:r>
          </a:p>
        </p:txBody>
      </p:sp>
      <p:sp>
        <p:nvSpPr>
          <p:cNvPr id="6" name="Tijdelijke aanduiding voor inhoud 4"/>
          <p:cNvSpPr>
            <a:spLocks noGrp="1"/>
          </p:cNvSpPr>
          <p:nvPr>
            <p:ph sz="half" idx="2"/>
          </p:nvPr>
        </p:nvSpPr>
        <p:spPr>
          <a:xfrm>
            <a:off x="539552" y="1628800"/>
            <a:ext cx="8352928" cy="5112568"/>
          </a:xfrm>
        </p:spPr>
        <p:txBody>
          <a:bodyPr/>
          <a:lstStyle/>
          <a:p>
            <a:pPr marL="288000" lvl="1">
              <a:buSzPct val="90000"/>
              <a:buFontTx/>
              <a:buBlip>
                <a:blip r:embed="rId2"/>
              </a:buBlip>
            </a:pPr>
            <a:r>
              <a:rPr lang="nl-BE"/>
              <a:t>Belang van een duidelijke benaming van de schildelen</a:t>
            </a:r>
          </a:p>
          <a:p>
            <a:pPr lvl="1"/>
            <a:r>
              <a:rPr lang="nl-BE"/>
              <a:t>Richtlijnen</a:t>
            </a:r>
          </a:p>
          <a:p>
            <a:pPr lvl="2"/>
            <a:r>
              <a:rPr lang="nl-BE"/>
              <a:t>Uniek naam</a:t>
            </a:r>
          </a:p>
          <a:p>
            <a:pPr lvl="2"/>
            <a:r>
              <a:rPr lang="nl-BE"/>
              <a:t>Voldoende detail om correct toe te wijzen door informatie over:</a:t>
            </a:r>
          </a:p>
          <a:p>
            <a:pPr lvl="3"/>
            <a:r>
              <a:rPr lang="nl-BE"/>
              <a:t>En/of type schildeel</a:t>
            </a:r>
          </a:p>
          <a:p>
            <a:pPr lvl="4"/>
            <a:r>
              <a:rPr lang="nl-BE"/>
              <a:t>Voorbeeld: voorgevel, muur tegen traphal</a:t>
            </a:r>
          </a:p>
          <a:p>
            <a:pPr lvl="3"/>
            <a:r>
              <a:rPr lang="nl-BE"/>
              <a:t>En/of positie</a:t>
            </a:r>
          </a:p>
          <a:p>
            <a:pPr lvl="4"/>
            <a:r>
              <a:rPr lang="nl-BE"/>
              <a:t>Voorbeeld: plat dak erker 1</a:t>
            </a:r>
            <a:r>
              <a:rPr lang="nl-BE" baseline="30000"/>
              <a:t>ste</a:t>
            </a:r>
            <a:r>
              <a:rPr lang="nl-BE"/>
              <a:t> verdieping, hellend dak van de dakkapel voorgevel</a:t>
            </a:r>
          </a:p>
          <a:p>
            <a:pPr lvl="3"/>
            <a:r>
              <a:rPr lang="nl-BE"/>
              <a:t>En/of info over achterliggende ruimten</a:t>
            </a:r>
          </a:p>
          <a:p>
            <a:pPr lvl="4"/>
            <a:r>
              <a:rPr lang="nl-BE"/>
              <a:t>Voorbeeld: vloer boven kelder</a:t>
            </a:r>
          </a:p>
          <a:p>
            <a:pPr lvl="3"/>
            <a:r>
              <a:rPr lang="nl-BE"/>
              <a:t>En/of materiaal of afwerking van het schildeel</a:t>
            </a:r>
          </a:p>
          <a:p>
            <a:pPr lvl="4"/>
            <a:r>
              <a:rPr lang="nl-BE"/>
              <a:t>Voorbeeld: voorgevel in baksteen, met houtbekleding, met  buitenbepleistering</a:t>
            </a:r>
          </a:p>
          <a:p>
            <a:pPr marL="1152000" lvl="4" indent="0">
              <a:buNone/>
            </a:pPr>
            <a:endParaRPr lang="nl-BE"/>
          </a:p>
        </p:txBody>
      </p:sp>
    </p:spTree>
    <p:extLst>
      <p:ext uri="{BB962C8B-B14F-4D97-AF65-F5344CB8AC3E}">
        <p14:creationId xmlns:p14="http://schemas.microsoft.com/office/powerpoint/2010/main" val="13880872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125</a:t>
            </a:fld>
            <a:endParaRPr lang="nl-BE" sz="1100">
              <a:solidFill>
                <a:srgbClr val="105269"/>
              </a:solidFill>
            </a:endParaRPr>
          </a:p>
        </p:txBody>
      </p:sp>
      <p:sp>
        <p:nvSpPr>
          <p:cNvPr id="8" name="Titel 1">
            <a:extLst>
              <a:ext uri="{FF2B5EF4-FFF2-40B4-BE49-F238E27FC236}">
                <a16:creationId xmlns:a16="http://schemas.microsoft.com/office/drawing/2014/main" id="{FC17C861-0CD8-4EF2-AD91-F12BEC81110C}"/>
              </a:ext>
            </a:extLst>
          </p:cNvPr>
          <p:cNvSpPr>
            <a:spLocks noGrp="1"/>
          </p:cNvSpPr>
          <p:nvPr>
            <p:ph type="title"/>
          </p:nvPr>
        </p:nvSpPr>
        <p:spPr/>
        <p:txBody>
          <a:bodyPr/>
          <a:lstStyle/>
          <a:p>
            <a:pPr algn="l"/>
            <a:r>
              <a:rPr lang="nl-BE"/>
              <a:t>II.6 &gt; Schets appartementsgebouw</a:t>
            </a:r>
          </a:p>
        </p:txBody>
      </p:sp>
      <p:sp>
        <p:nvSpPr>
          <p:cNvPr id="6" name="Tijdelijke aanduiding voor inhoud 4"/>
          <p:cNvSpPr>
            <a:spLocks noGrp="1"/>
          </p:cNvSpPr>
          <p:nvPr>
            <p:ph sz="half" idx="2"/>
          </p:nvPr>
        </p:nvSpPr>
        <p:spPr>
          <a:xfrm>
            <a:off x="539552" y="1628800"/>
            <a:ext cx="8352928" cy="5112568"/>
          </a:xfrm>
        </p:spPr>
        <p:txBody>
          <a:bodyPr/>
          <a:lstStyle/>
          <a:p>
            <a:pPr marL="288000" lvl="1">
              <a:buSzPct val="90000"/>
              <a:buFontTx/>
              <a:buBlip>
                <a:blip r:embed="rId2"/>
              </a:buBlip>
            </a:pPr>
            <a:r>
              <a:rPr lang="nl-BE" dirty="0"/>
              <a:t>Belang van een duidelijke benaming van de schildelen</a:t>
            </a:r>
          </a:p>
          <a:p>
            <a:pPr lvl="1"/>
            <a:r>
              <a:rPr lang="nl-BE" dirty="0"/>
              <a:t>Richtlijnen vervolg</a:t>
            </a:r>
          </a:p>
          <a:p>
            <a:pPr lvl="3"/>
            <a:r>
              <a:rPr lang="nl-BE" dirty="0"/>
              <a:t>Indien hoekgebouw of complexe geometrie =&gt; straatnaam of oriëntatie van de gevel toevoegen</a:t>
            </a:r>
          </a:p>
          <a:p>
            <a:pPr lvl="4"/>
            <a:r>
              <a:rPr lang="nl-BE" dirty="0"/>
              <a:t>Voorbeeld: gevel Boudewijnstraat, gevel Zuid</a:t>
            </a:r>
          </a:p>
          <a:p>
            <a:pPr lvl="5"/>
            <a:endParaRPr lang="nl-BE" dirty="0">
              <a:solidFill>
                <a:schemeClr val="accent4"/>
              </a:solidFill>
            </a:endParaRPr>
          </a:p>
          <a:p>
            <a:pPr lvl="4"/>
            <a:endParaRPr lang="nl-BE" dirty="0"/>
          </a:p>
        </p:txBody>
      </p:sp>
      <p:sp>
        <p:nvSpPr>
          <p:cNvPr id="5" name="Tijdelijke aanduiding voor inhoud 2">
            <a:extLst>
              <a:ext uri="{FF2B5EF4-FFF2-40B4-BE49-F238E27FC236}">
                <a16:creationId xmlns:a16="http://schemas.microsoft.com/office/drawing/2014/main" id="{8C63E92B-EC50-48AA-B8EB-2827E252D9C9}"/>
              </a:ext>
            </a:extLst>
          </p:cNvPr>
          <p:cNvSpPr txBox="1">
            <a:spLocks/>
          </p:cNvSpPr>
          <p:nvPr/>
        </p:nvSpPr>
        <p:spPr>
          <a:xfrm>
            <a:off x="251520" y="3200899"/>
            <a:ext cx="8352928" cy="424847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2"/>
            <a:endParaRPr lang="nl-BE" dirty="0"/>
          </a:p>
          <a:p>
            <a:pPr marL="288000" lvl="1" indent="0">
              <a:buFontTx/>
              <a:buNone/>
            </a:pPr>
            <a:endParaRPr lang="nl-BE" dirty="0"/>
          </a:p>
          <a:p>
            <a:pPr lvl="1">
              <a:buFont typeface="Webdings" panose="05030102010509060703" pitchFamily="18" charset="2"/>
              <a:buChar char="i"/>
            </a:pPr>
            <a:r>
              <a:rPr lang="nl-BE" dirty="0"/>
              <a:t>Duidelijke en volledige schetsen/benaming vermijden vragen van collega energiedeskundigen bij de overname van de gebouwschil in het EPC van de eenheden</a:t>
            </a:r>
          </a:p>
        </p:txBody>
      </p:sp>
      <p:pic>
        <p:nvPicPr>
          <p:cNvPr id="7" name="Graphic 1" descr="Waarschuwing">
            <a:extLst>
              <a:ext uri="{FF2B5EF4-FFF2-40B4-BE49-F238E27FC236}">
                <a16:creationId xmlns:a16="http://schemas.microsoft.com/office/drawing/2014/main" id="{075F68CB-0E4F-4B44-821B-E6F53216AD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43935" y="4170712"/>
            <a:ext cx="396721" cy="396721"/>
          </a:xfrm>
          <a:prstGeom prst="rect">
            <a:avLst/>
          </a:prstGeom>
        </p:spPr>
      </p:pic>
      <p:pic>
        <p:nvPicPr>
          <p:cNvPr id="9" name="Graphic 1" descr="Waarschuwing">
            <a:extLst>
              <a:ext uri="{FF2B5EF4-FFF2-40B4-BE49-F238E27FC236}">
                <a16:creationId xmlns:a16="http://schemas.microsoft.com/office/drawing/2014/main" id="{C64F51AC-62FC-4F55-9924-248CF8B1C1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5312" y="4261328"/>
            <a:ext cx="396721" cy="396721"/>
          </a:xfrm>
          <a:prstGeom prst="rect">
            <a:avLst/>
          </a:prstGeom>
        </p:spPr>
      </p:pic>
    </p:spTree>
    <p:extLst>
      <p:ext uri="{BB962C8B-B14F-4D97-AF65-F5344CB8AC3E}">
        <p14:creationId xmlns:p14="http://schemas.microsoft.com/office/powerpoint/2010/main" val="38242114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126</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126</a:t>
            </a:fld>
            <a:endParaRPr lang="nl-BE" sz="1100">
              <a:solidFill>
                <a:srgbClr val="105269"/>
              </a:solidFill>
            </a:endParaRPr>
          </a:p>
        </p:txBody>
      </p:sp>
      <p:pic>
        <p:nvPicPr>
          <p:cNvPr id="15" name="Afbeelding 14">
            <a:extLst>
              <a:ext uri="{FF2B5EF4-FFF2-40B4-BE49-F238E27FC236}">
                <a16:creationId xmlns:a16="http://schemas.microsoft.com/office/drawing/2014/main" id="{07A58FC2-46ED-4F5D-BA99-CDBB67A0B7D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55906" cy="3016250"/>
          </a:xfrm>
          <a:prstGeom prst="rect">
            <a:avLst/>
          </a:prstGeom>
          <a:noFill/>
          <a:ln>
            <a:noFill/>
          </a:ln>
        </p:spPr>
      </p:pic>
      <p:pic>
        <p:nvPicPr>
          <p:cNvPr id="16" name="Afbeelding 15">
            <a:extLst>
              <a:ext uri="{FF2B5EF4-FFF2-40B4-BE49-F238E27FC236}">
                <a16:creationId xmlns:a16="http://schemas.microsoft.com/office/drawing/2014/main" id="{97E2C4FC-0BDC-4AE3-AA85-5BC7F699A35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62" y="3016249"/>
            <a:ext cx="5148263" cy="3673793"/>
          </a:xfrm>
          <a:prstGeom prst="rect">
            <a:avLst/>
          </a:prstGeom>
          <a:noFill/>
          <a:ln>
            <a:noFill/>
          </a:ln>
        </p:spPr>
      </p:pic>
      <p:pic>
        <p:nvPicPr>
          <p:cNvPr id="18" name="Afbeelding 17">
            <a:extLst>
              <a:ext uri="{FF2B5EF4-FFF2-40B4-BE49-F238E27FC236}">
                <a16:creationId xmlns:a16="http://schemas.microsoft.com/office/drawing/2014/main" id="{3EDFDC2D-5B78-4DBA-9723-F668D949BFE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07358" y="3016250"/>
            <a:ext cx="4529138" cy="3673793"/>
          </a:xfrm>
          <a:prstGeom prst="rect">
            <a:avLst/>
          </a:prstGeom>
          <a:noFill/>
          <a:ln>
            <a:noFill/>
          </a:ln>
        </p:spPr>
      </p:pic>
      <p:pic>
        <p:nvPicPr>
          <p:cNvPr id="19" name="Afbeelding 18">
            <a:extLst>
              <a:ext uri="{FF2B5EF4-FFF2-40B4-BE49-F238E27FC236}">
                <a16:creationId xmlns:a16="http://schemas.microsoft.com/office/drawing/2014/main" id="{17345C92-B531-4B45-8387-DF11B65B8E4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355907" y="0"/>
            <a:ext cx="3783332" cy="3016251"/>
          </a:xfrm>
          <a:prstGeom prst="rect">
            <a:avLst/>
          </a:prstGeom>
          <a:noFill/>
          <a:ln>
            <a:noFill/>
          </a:ln>
        </p:spPr>
      </p:pic>
    </p:spTree>
    <p:extLst>
      <p:ext uri="{BB962C8B-B14F-4D97-AF65-F5344CB8AC3E}">
        <p14:creationId xmlns:p14="http://schemas.microsoft.com/office/powerpoint/2010/main" val="30210473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127</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127</a:t>
            </a:fld>
            <a:endParaRPr lang="nl-BE" sz="1100">
              <a:solidFill>
                <a:srgbClr val="105269"/>
              </a:solidFill>
            </a:endParaRPr>
          </a:p>
        </p:txBody>
      </p:sp>
      <p:pic>
        <p:nvPicPr>
          <p:cNvPr id="11" name="Afbeelding 10">
            <a:extLst>
              <a:ext uri="{FF2B5EF4-FFF2-40B4-BE49-F238E27FC236}">
                <a16:creationId xmlns:a16="http://schemas.microsoft.com/office/drawing/2014/main" id="{ED7FC21B-DE88-4AF2-956C-81C7DA990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52" y="1503947"/>
            <a:ext cx="8817847" cy="4521088"/>
          </a:xfrm>
          <a:prstGeom prst="rect">
            <a:avLst/>
          </a:prstGeom>
        </p:spPr>
      </p:pic>
    </p:spTree>
    <p:extLst>
      <p:ext uri="{BB962C8B-B14F-4D97-AF65-F5344CB8AC3E}">
        <p14:creationId xmlns:p14="http://schemas.microsoft.com/office/powerpoint/2010/main" val="22130204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128</a:t>
            </a:fld>
            <a:endParaRPr lang="nl-BE" sz="1100">
              <a:solidFill>
                <a:srgbClr val="105269"/>
              </a:solidFill>
            </a:endParaRPr>
          </a:p>
        </p:txBody>
      </p:sp>
      <p:sp>
        <p:nvSpPr>
          <p:cNvPr id="5" name="titel"/>
          <p:cNvSpPr>
            <a:spLocks noGrp="1"/>
          </p:cNvSpPr>
          <p:nvPr>
            <p:ph type="ctrTitle"/>
          </p:nvPr>
        </p:nvSpPr>
        <p:spPr>
          <a:xfrm>
            <a:off x="827584" y="2348880"/>
            <a:ext cx="6480720" cy="2043658"/>
          </a:xfrm>
          <a:prstGeom prst="rect">
            <a:avLst/>
          </a:prstGeom>
        </p:spPr>
        <p:txBody>
          <a:bodyPr>
            <a:normAutofit fontScale="90000"/>
          </a:bodyPr>
          <a:lstStyle>
            <a:lvl1pPr>
              <a:lnSpc>
                <a:spcPts val="5400"/>
              </a:lnSpc>
              <a:defRPr sz="5400" baseline="0">
                <a:solidFill>
                  <a:srgbClr val="105269"/>
                </a:solidFill>
              </a:defRPr>
            </a:lvl1pPr>
          </a:lstStyle>
          <a:p>
            <a:pPr algn="ctr"/>
            <a:r>
              <a:rPr lang="nl-BE" sz="3700"/>
              <a:t>EINDE</a:t>
            </a:r>
            <a:br>
              <a:rPr lang="nl-BE" sz="3700"/>
            </a:br>
            <a:r>
              <a:rPr lang="nl-BE" sz="3700"/>
              <a:t>DEEL  II</a:t>
            </a:r>
            <a:br>
              <a:rPr lang="nl-BE" sz="3700"/>
            </a:br>
            <a:r>
              <a:rPr lang="nl-BE" sz="3700"/>
              <a:t>INSPECTIEPROTOCOL</a:t>
            </a:r>
          </a:p>
        </p:txBody>
      </p:sp>
    </p:spTree>
    <p:extLst>
      <p:ext uri="{BB962C8B-B14F-4D97-AF65-F5344CB8AC3E}">
        <p14:creationId xmlns:p14="http://schemas.microsoft.com/office/powerpoint/2010/main" val="232546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descr="Afbeeldingsresultaat voor vouw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140" y="334465"/>
            <a:ext cx="1827874" cy="18278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www.astek.nl/media/catalog/product/cache/4/image/500x500/9df78eab33525d08d6e5fb8d27136e95/m/e/merlinlazer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098" y="1788087"/>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Free Camera icons &amp; vector fi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349" y="613035"/>
            <a:ext cx="16192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www.hst.be/images_producten/Waterpassen-hoekpassen/Hellingsmeter-SLANT-100-50023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7547" y="1960284"/>
            <a:ext cx="2664297" cy="176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13</a:t>
            </a:fld>
            <a:endParaRPr lang="nl-BE" sz="1100">
              <a:solidFill>
                <a:srgbClr val="105269"/>
              </a:solidFill>
            </a:endParaRPr>
          </a:p>
        </p:txBody>
      </p:sp>
      <p:pic>
        <p:nvPicPr>
          <p:cNvPr id="8" name="Picture 2" descr="http://www.checkline-europe.com/products/126321/main_lar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3" y="2143759"/>
            <a:ext cx="1721376" cy="201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www.whowood.nl/images/hoekmet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5169" y="4160997"/>
            <a:ext cx="23907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http://www.vego.nl/led-lamp/led-zaklam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5080" y="245784"/>
            <a:ext cx="1905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Hufeisenmagnet Stockfoto - Bild: 498395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1613" y="461686"/>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s://encrypted-tbn0.gstatic.com/images?q=tbn%3AANd9GcQO0BWbxoIPPeVizlyePNJI1Ur8GEII3mnu0xJApL7lmVgEQ1KpB6F_ST4GqPksquLPlbTek98&amp;usqp=CAc"/>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67618" y="2162339"/>
            <a:ext cx="1111637" cy="11116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Opti-mize spouwmuur endoscopen - Opti-mize">
            <a:extLst>
              <a:ext uri="{FF2B5EF4-FFF2-40B4-BE49-F238E27FC236}">
                <a16:creationId xmlns:a16="http://schemas.microsoft.com/office/drawing/2014/main" id="{44DB48F5-2488-4CED-87D5-EC79D9CA4B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9872" y="5013176"/>
            <a:ext cx="215265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pouwmuur inspecteren met een starre endoscoop ...">
            <a:extLst>
              <a:ext uri="{FF2B5EF4-FFF2-40B4-BE49-F238E27FC236}">
                <a16:creationId xmlns:a16="http://schemas.microsoft.com/office/drawing/2014/main" id="{CEEE69A5-1FB3-491B-A368-DA886886CD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9872" y="3362822"/>
            <a:ext cx="2152650" cy="16144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Uitschuifbare ladder altrex – Action wandrek industrieel">
            <a:extLst>
              <a:ext uri="{FF2B5EF4-FFF2-40B4-BE49-F238E27FC236}">
                <a16:creationId xmlns:a16="http://schemas.microsoft.com/office/drawing/2014/main" id="{1A330458-A8AC-4770-900A-8D5498E4674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38058" y="4436301"/>
            <a:ext cx="2857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TL Smart Up Active telescopische ladder">
            <a:extLst>
              <a:ext uri="{FF2B5EF4-FFF2-40B4-BE49-F238E27FC236}">
                <a16:creationId xmlns:a16="http://schemas.microsoft.com/office/drawing/2014/main" id="{3FFF5988-38A1-4A6A-B563-C4088D8537D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70842" y="3498716"/>
            <a:ext cx="2324990" cy="32227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Köpguide - Mikroskop för industri och tillverkning">
            <a:extLst>
              <a:ext uri="{FF2B5EF4-FFF2-40B4-BE49-F238E27FC236}">
                <a16:creationId xmlns:a16="http://schemas.microsoft.com/office/drawing/2014/main" id="{C9BD7366-7A3B-4B7B-816B-B52459E3591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23504" y="3361054"/>
            <a:ext cx="1393581" cy="13935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http://upload.wikimedia.org/wikipedia/commons/thumb/9/99/Kompas_Sofia.JPG/220px-Kompas_Sofia.JPG">
            <a:extLst>
              <a:ext uri="{FF2B5EF4-FFF2-40B4-BE49-F238E27FC236}">
                <a16:creationId xmlns:a16="http://schemas.microsoft.com/office/drawing/2014/main" id="{5BA04CE5-5700-46EF-9441-7EF3F5C68B2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93392" y="5593277"/>
            <a:ext cx="1260847" cy="9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97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II.1 &gt; Instrumenten </a:t>
            </a:r>
            <a:r>
              <a:rPr lang="nl-BE" err="1"/>
              <a:t>plaatsbezoek</a:t>
            </a: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a:t>Welke instrumenten nodig?</a:t>
            </a:r>
          </a:p>
          <a:p>
            <a:pPr lvl="1"/>
            <a:r>
              <a:rPr lang="nl-BE"/>
              <a:t>Documenten ontvangen van de eigenaar als mogelijke bewijsstukken → voor controle ter plaatse</a:t>
            </a:r>
          </a:p>
          <a:p>
            <a:pPr lvl="1"/>
            <a:r>
              <a:rPr lang="nl-NL"/>
              <a:t>Fototoestel</a:t>
            </a:r>
          </a:p>
          <a:p>
            <a:pPr lvl="1"/>
            <a:r>
              <a:rPr lang="nl-NL"/>
              <a:t>Zaklamp</a:t>
            </a:r>
          </a:p>
          <a:p>
            <a:pPr lvl="1"/>
            <a:r>
              <a:rPr lang="nl-BE"/>
              <a:t>Nodige meettoestellen zoals</a:t>
            </a:r>
          </a:p>
          <a:p>
            <a:pPr lvl="2"/>
            <a:r>
              <a:rPr lang="nl-BE"/>
              <a:t>(Digitale) afstandsmeter, hoogtemeter, vouwmeter, helling- of </a:t>
            </a:r>
            <a:r>
              <a:rPr lang="nl-BE" err="1"/>
              <a:t>inclinometer</a:t>
            </a:r>
            <a:endParaRPr lang="nl-BE"/>
          </a:p>
          <a:p>
            <a:pPr lvl="1"/>
            <a:r>
              <a:rPr lang="nl-NL"/>
              <a:t>(Digitale) glas- en spouwdiktemeter; </a:t>
            </a:r>
          </a:p>
          <a:p>
            <a:pPr lvl="1"/>
            <a:r>
              <a:rPr lang="nl-NL"/>
              <a:t>Toestel (low-e coating detector) of lichtpunt ((led)lamp of aansteker)</a:t>
            </a:r>
          </a:p>
          <a:p>
            <a:pPr lvl="1"/>
            <a:r>
              <a:rPr lang="nl-BE"/>
              <a:t>Magneet → voor het controleren van de werking van de circulatiepomp</a:t>
            </a:r>
          </a:p>
          <a:p>
            <a:pPr marL="0" indent="0">
              <a:buNone/>
            </a:pPr>
            <a:endParaRPr lang="nl-BE"/>
          </a:p>
          <a:p>
            <a:pPr lvl="2"/>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14</a:t>
            </a:fld>
            <a:endParaRPr lang="nl-BE" sz="1100">
              <a:solidFill>
                <a:srgbClr val="105269"/>
              </a:solidFill>
            </a:endParaRPr>
          </a:p>
        </p:txBody>
      </p:sp>
    </p:spTree>
    <p:extLst>
      <p:ext uri="{BB962C8B-B14F-4D97-AF65-F5344CB8AC3E}">
        <p14:creationId xmlns:p14="http://schemas.microsoft.com/office/powerpoint/2010/main" val="381053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II.1 &gt; Instrumenten </a:t>
            </a:r>
            <a:r>
              <a:rPr lang="nl-BE" err="1"/>
              <a:t>plaatsbezoek</a:t>
            </a: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a:t>Welke instrumenten nodig (vervolg)?</a:t>
            </a:r>
          </a:p>
          <a:p>
            <a:pPr lvl="1"/>
            <a:r>
              <a:rPr lang="nl-BE"/>
              <a:t>Lang dun voorwerp zoals haakpen, breinaald, spaak, …</a:t>
            </a:r>
          </a:p>
          <a:p>
            <a:r>
              <a:rPr lang="nl-BE"/>
              <a:t>Aanvullend</a:t>
            </a:r>
          </a:p>
          <a:p>
            <a:pPr lvl="1"/>
            <a:r>
              <a:rPr lang="nl-BE"/>
              <a:t>S</a:t>
            </a:r>
            <a:r>
              <a:rPr lang="nl-NL" err="1"/>
              <a:t>chroevendraaier</a:t>
            </a:r>
            <a:r>
              <a:rPr lang="nl-NL"/>
              <a:t> </a:t>
            </a:r>
            <a:r>
              <a:rPr lang="nl-BE">
                <a:cs typeface="Calibri" panose="020F0502020204030204" pitchFamily="34" charset="0"/>
              </a:rPr>
              <a:t>→ </a:t>
            </a:r>
            <a:r>
              <a:rPr lang="nl-NL"/>
              <a:t>ketelinspecties, …</a:t>
            </a:r>
          </a:p>
          <a:p>
            <a:pPr lvl="1"/>
            <a:r>
              <a:rPr lang="nl-NL"/>
              <a:t>Endoscoop </a:t>
            </a:r>
            <a:r>
              <a:rPr lang="nl-BE">
                <a:cs typeface="Calibri" panose="020F0502020204030204" pitchFamily="34" charset="0"/>
              </a:rPr>
              <a:t>→</a:t>
            </a:r>
            <a:r>
              <a:rPr lang="nl-NL"/>
              <a:t> spouwinspecties, …</a:t>
            </a:r>
          </a:p>
          <a:p>
            <a:pPr lvl="1"/>
            <a:r>
              <a:rPr lang="nl-NL"/>
              <a:t>Kompas </a:t>
            </a:r>
            <a:r>
              <a:rPr lang="nl-BE">
                <a:cs typeface="Calibri" panose="020F0502020204030204" pitchFamily="34" charset="0"/>
              </a:rPr>
              <a:t>→</a:t>
            </a:r>
            <a:r>
              <a:rPr lang="nl-NL"/>
              <a:t> oriëntatie voorgevel, gebouw, …</a:t>
            </a:r>
          </a:p>
          <a:p>
            <a:pPr lvl="1"/>
            <a:r>
              <a:rPr lang="nl-NL"/>
              <a:t>(Telescopische) ladder </a:t>
            </a:r>
            <a:r>
              <a:rPr lang="nl-BE">
                <a:cs typeface="Calibri" panose="020F0502020204030204" pitchFamily="34" charset="0"/>
              </a:rPr>
              <a:t>→</a:t>
            </a:r>
            <a:r>
              <a:rPr lang="nl-NL"/>
              <a:t> toegang tot schildelen zoals platte daken, zolder, ramen…</a:t>
            </a:r>
          </a:p>
          <a:p>
            <a:pPr marL="0" indent="0">
              <a:buNone/>
            </a:pPr>
            <a:endParaRPr lang="nl-BE"/>
          </a:p>
          <a:p>
            <a:pPr lvl="2"/>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15</a:t>
            </a:fld>
            <a:endParaRPr lang="nl-BE" sz="1100">
              <a:solidFill>
                <a:srgbClr val="105269"/>
              </a:solidFill>
            </a:endParaRPr>
          </a:p>
        </p:txBody>
      </p:sp>
    </p:spTree>
    <p:extLst>
      <p:ext uri="{BB962C8B-B14F-4D97-AF65-F5344CB8AC3E}">
        <p14:creationId xmlns:p14="http://schemas.microsoft.com/office/powerpoint/2010/main" val="1048155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Deel II: verzamelen van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defRPr/>
            </a:pPr>
            <a:r>
              <a:rPr lang="nl-BE"/>
              <a:t>7 delen</a:t>
            </a:r>
            <a:endParaRPr lang="en-US"/>
          </a:p>
          <a:p>
            <a:pPr marL="575945" lvl="1" indent="-287655">
              <a:defRPr/>
            </a:pPr>
            <a:r>
              <a:rPr lang="nl-BE">
                <a:latin typeface="Calibri"/>
                <a:cs typeface="Calibri"/>
              </a:rPr>
              <a:t>II.1. Voorbereiding van het </a:t>
            </a:r>
            <a:r>
              <a:rPr lang="nl-BE" err="1">
                <a:latin typeface="Calibri"/>
                <a:cs typeface="Calibri"/>
              </a:rPr>
              <a:t>plaatsbezoek</a:t>
            </a:r>
            <a:endParaRPr lang="nl-BE">
              <a:latin typeface="Calibri"/>
              <a:cs typeface="Calibri"/>
            </a:endParaRPr>
          </a:p>
          <a:p>
            <a:pPr marL="575945" lvl="1" indent="-287655">
              <a:defRPr/>
            </a:pPr>
            <a:r>
              <a:rPr lang="nl-BE">
                <a:latin typeface="Calibri"/>
                <a:cs typeface="Calibri"/>
              </a:rPr>
              <a:t>II.2. </a:t>
            </a:r>
            <a:r>
              <a:rPr lang="nl-BE">
                <a:solidFill>
                  <a:srgbClr val="FF0000"/>
                </a:solidFill>
                <a:latin typeface="Calibri"/>
                <a:cs typeface="Calibri"/>
              </a:rPr>
              <a:t>Het </a:t>
            </a:r>
            <a:r>
              <a:rPr lang="nl-BE" err="1">
                <a:solidFill>
                  <a:srgbClr val="FF0000"/>
                </a:solidFill>
                <a:latin typeface="Calibri"/>
                <a:cs typeface="Calibri"/>
              </a:rPr>
              <a:t>plaatsbezoek</a:t>
            </a:r>
            <a:endParaRPr lang="nl-BE">
              <a:solidFill>
                <a:srgbClr val="FF0000"/>
              </a:solidFill>
              <a:latin typeface="Calibri"/>
              <a:cs typeface="Calibri"/>
            </a:endParaRPr>
          </a:p>
          <a:p>
            <a:pPr marL="575945" lvl="1" indent="-287655">
              <a:defRPr/>
            </a:pPr>
            <a:r>
              <a:rPr lang="nl-BE">
                <a:latin typeface="Calibri"/>
                <a:cs typeface="Calibri"/>
              </a:rPr>
              <a:t>II.3. Werkwijze voor het verzamelen van de invoergegevens</a:t>
            </a:r>
          </a:p>
          <a:p>
            <a:pPr marL="575945" lvl="1" indent="-287655">
              <a:defRPr/>
            </a:pPr>
            <a:r>
              <a:rPr lang="nl-BE">
                <a:latin typeface="Calibri"/>
                <a:cs typeface="Calibri"/>
              </a:rPr>
              <a:t>II.4. Tegenspraak, onbekende invoergegevens of twijfel</a:t>
            </a:r>
          </a:p>
          <a:p>
            <a:pPr marL="575945" lvl="1" indent="-287655">
              <a:defRPr/>
            </a:pPr>
            <a:r>
              <a:rPr lang="nl-BE">
                <a:latin typeface="Calibri"/>
                <a:cs typeface="Calibri"/>
              </a:rPr>
              <a:t>II.5. Overname of hergebruik van invoergegevens</a:t>
            </a:r>
          </a:p>
          <a:p>
            <a:pPr marL="575945" lvl="1" indent="-287655">
              <a:defRPr/>
            </a:pPr>
            <a:r>
              <a:rPr lang="nl-BE">
                <a:latin typeface="Calibri"/>
                <a:cs typeface="Calibri"/>
              </a:rPr>
              <a:t>II.6. Type invoergegeven en bewijsstukken</a:t>
            </a:r>
          </a:p>
          <a:p>
            <a:pPr marL="575945" lvl="1" indent="-287655">
              <a:defRPr/>
            </a:pPr>
            <a:r>
              <a:rPr lang="nl-BE">
                <a:latin typeface="Calibri"/>
                <a:cs typeface="Calibri"/>
              </a:rPr>
              <a:t>II.7. Bijhouden projectdossier</a:t>
            </a:r>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16</a:t>
            </a:fld>
            <a:endParaRPr lang="nl-BE" sz="1100">
              <a:solidFill>
                <a:srgbClr val="105269"/>
              </a:solidFill>
            </a:endParaRPr>
          </a:p>
        </p:txBody>
      </p:sp>
    </p:spTree>
    <p:extLst>
      <p:ext uri="{BB962C8B-B14F-4D97-AF65-F5344CB8AC3E}">
        <p14:creationId xmlns:p14="http://schemas.microsoft.com/office/powerpoint/2010/main" val="267889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nchor="t"/>
          <a:lstStyle/>
          <a:p>
            <a:pPr algn="l"/>
            <a:r>
              <a:rPr lang="nl-BE">
                <a:latin typeface="Calibri"/>
                <a:cs typeface="Calibri"/>
              </a:rPr>
              <a:t>II.2 &gt; </a:t>
            </a:r>
            <a:r>
              <a:rPr lang="nl-BE" err="1">
                <a:latin typeface="Calibri"/>
                <a:cs typeface="Calibri"/>
              </a:rPr>
              <a:t>Plaatsbezoek</a:t>
            </a:r>
            <a:br>
              <a:rPr lang="nl-BE"/>
            </a:b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628800"/>
            <a:ext cx="8352928" cy="4027282"/>
          </a:xfrm>
        </p:spPr>
        <p:txBody>
          <a:bodyPr anchor="t"/>
          <a:lstStyle/>
          <a:p>
            <a:pPr marL="287655" indent="-287655"/>
            <a:r>
              <a:rPr lang="nl-BE" err="1"/>
              <a:t>Plaatsbezoek</a:t>
            </a:r>
            <a:r>
              <a:rPr lang="nl-BE"/>
              <a:t> verplicht!</a:t>
            </a:r>
          </a:p>
          <a:p>
            <a:pPr marL="287655" indent="-287655"/>
            <a:r>
              <a:rPr lang="nl-BE"/>
              <a:t>Welke gebouwdelen dienen minimum bezocht te worden?</a:t>
            </a:r>
          </a:p>
          <a:p>
            <a:pPr marL="575655" lvl="1" indent="-287655"/>
            <a:r>
              <a:rPr lang="nl-BE"/>
              <a:t>EPC (woon)eenheid</a:t>
            </a:r>
          </a:p>
          <a:p>
            <a:pPr marL="863945" lvl="2" indent="-287655"/>
            <a:r>
              <a:rPr lang="nl-BE" err="1">
                <a:latin typeface="Calibri"/>
                <a:cs typeface="Calibri"/>
              </a:rPr>
              <a:t>Plaatsbezoek</a:t>
            </a:r>
            <a:r>
              <a:rPr lang="nl-BE">
                <a:latin typeface="Calibri"/>
                <a:cs typeface="Calibri"/>
              </a:rPr>
              <a:t> van de (woon)eenheid</a:t>
            </a:r>
          </a:p>
          <a:p>
            <a:pPr marL="863945" lvl="2" indent="-287655"/>
            <a:r>
              <a:rPr lang="nl-BE"/>
              <a:t>Indien geen EPC GD</a:t>
            </a:r>
            <a:endParaRPr lang="nl-BE">
              <a:cs typeface="Calibri" panose="020F0502020204030204" pitchFamily="34" charset="0"/>
            </a:endParaRPr>
          </a:p>
          <a:p>
            <a:pPr marL="1151600" lvl="3" indent="-287655"/>
            <a:r>
              <a:rPr lang="nl-BE"/>
              <a:t>Ook inspectie van het collectieve stooklokaal</a:t>
            </a:r>
          </a:p>
          <a:p>
            <a:pPr marL="575945" lvl="2" indent="0">
              <a:buNone/>
            </a:pPr>
            <a:endParaRPr lang="nl-BE">
              <a:cs typeface="Calibri" panose="020F0502020204030204" pitchFamily="34" charset="0"/>
            </a:endParaRPr>
          </a:p>
          <a:p>
            <a:pPr marL="575945" lvl="2" indent="0">
              <a:buNone/>
            </a:pPr>
            <a:endParaRPr lang="nl-BE">
              <a:cs typeface="Calibri" panose="020F0502020204030204" pitchFamily="34" charset="0"/>
            </a:endParaRPr>
          </a:p>
          <a:p>
            <a:pPr marL="575945" lvl="2" indent="0">
              <a:buNone/>
            </a:pPr>
            <a:endParaRPr lang="nl-BE">
              <a:cs typeface="Calibri" panose="020F0502020204030204" pitchFamily="34" charset="0"/>
            </a:endParaRPr>
          </a:p>
          <a:p>
            <a:pPr marL="575945" lvl="2" indent="0">
              <a:buNone/>
            </a:pPr>
            <a:endParaRPr lang="nl-BE">
              <a:cs typeface="Calibri" panose="020F0502020204030204" pitchFamily="34" charset="0"/>
            </a:endParaRPr>
          </a:p>
          <a:p>
            <a:pPr marL="575945" lvl="2" indent="0">
              <a:buNone/>
            </a:pPr>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17</a:t>
            </a:fld>
            <a:endParaRPr lang="nl-BE" sz="1100">
              <a:solidFill>
                <a:srgbClr val="105269"/>
              </a:solidFill>
            </a:endParaRPr>
          </a:p>
        </p:txBody>
      </p:sp>
    </p:spTree>
    <p:extLst>
      <p:ext uri="{BB962C8B-B14F-4D97-AF65-F5344CB8AC3E}">
        <p14:creationId xmlns:p14="http://schemas.microsoft.com/office/powerpoint/2010/main" val="2335107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nchor="t"/>
          <a:lstStyle/>
          <a:p>
            <a:pPr algn="l"/>
            <a:r>
              <a:rPr lang="nl-BE">
                <a:latin typeface="Calibri"/>
                <a:cs typeface="Calibri"/>
              </a:rPr>
              <a:t>II.2 &gt; </a:t>
            </a:r>
            <a:r>
              <a:rPr lang="nl-BE" err="1">
                <a:latin typeface="Calibri"/>
                <a:cs typeface="Calibri"/>
              </a:rPr>
              <a:t>Plaatsbezoek</a:t>
            </a:r>
            <a:br>
              <a:rPr lang="nl-BE"/>
            </a:b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628800"/>
            <a:ext cx="8352928" cy="4027282"/>
          </a:xfrm>
        </p:spPr>
        <p:txBody>
          <a:bodyPr anchor="t"/>
          <a:lstStyle/>
          <a:p>
            <a:pPr marL="287655" indent="-287655"/>
            <a:r>
              <a:rPr lang="nl-BE"/>
              <a:t>Welke gebouwdelen dienen minimum bezocht te worden?</a:t>
            </a:r>
          </a:p>
          <a:p>
            <a:pPr marL="575600" lvl="1" indent="-287655"/>
            <a:r>
              <a:rPr lang="nl-BE">
                <a:cs typeface="Calibri" panose="020F0502020204030204" pitchFamily="34" charset="0"/>
              </a:rPr>
              <a:t>EPC GD</a:t>
            </a:r>
          </a:p>
          <a:p>
            <a:pPr marL="863600" lvl="2" indent="-287655"/>
            <a:r>
              <a:rPr lang="nl-BE">
                <a:cs typeface="Calibri" panose="020F0502020204030204" pitchFamily="34" charset="0"/>
              </a:rPr>
              <a:t>Alle gemeenschappelijke ruimten van het gebouw</a:t>
            </a:r>
          </a:p>
          <a:p>
            <a:pPr marL="1151600" lvl="3" indent="-287655"/>
            <a:r>
              <a:rPr lang="nl-BE">
                <a:cs typeface="Calibri" panose="020F0502020204030204" pitchFamily="34" charset="0"/>
              </a:rPr>
              <a:t>Gemeenschappelijke circulatieruimtes zoals trappen en gangen</a:t>
            </a:r>
          </a:p>
          <a:p>
            <a:pPr marL="1151600" lvl="3" indent="-287655"/>
            <a:r>
              <a:rPr lang="nl-BE">
                <a:cs typeface="Calibri" panose="020F0502020204030204" pitchFamily="34" charset="0"/>
              </a:rPr>
              <a:t>Gemeenschappelijke leefruimtes, garages, zolders of bergruimten</a:t>
            </a:r>
          </a:p>
          <a:p>
            <a:pPr marL="1151600" lvl="3" indent="-287655"/>
            <a:r>
              <a:rPr lang="nl-BE">
                <a:cs typeface="Calibri" panose="020F0502020204030204" pitchFamily="34" charset="0"/>
              </a:rPr>
              <a:t>Het collectieve stooklokaal, …</a:t>
            </a:r>
          </a:p>
          <a:p>
            <a:pPr marL="863600" lvl="2" indent="-287655"/>
            <a:r>
              <a:rPr lang="nl-BE">
                <a:cs typeface="Calibri" panose="020F0502020204030204" pitchFamily="34" charset="0"/>
              </a:rPr>
              <a:t>De daken, gevels en vloeren … </a:t>
            </a:r>
          </a:p>
          <a:p>
            <a:pPr marL="1151600" lvl="3" indent="-287655"/>
            <a:r>
              <a:rPr lang="nl-BE">
                <a:cs typeface="Calibri" panose="020F0502020204030204" pitchFamily="34" charset="0"/>
              </a:rPr>
              <a:t>Voor de bepaling van de eigenschappen van de schildelen </a:t>
            </a:r>
          </a:p>
          <a:p>
            <a:pPr marL="1439600" lvl="4" indent="-287655"/>
            <a:r>
              <a:rPr lang="nl-BE">
                <a:cs typeface="Calibri" panose="020F0502020204030204" pitchFamily="34" charset="0"/>
              </a:rPr>
              <a:t>zoals de visuele inspectie van de schildelen</a:t>
            </a:r>
          </a:p>
          <a:p>
            <a:pPr marL="863945" lvl="3" indent="0">
              <a:buNone/>
            </a:pPr>
            <a:endParaRPr lang="nl-BE">
              <a:cs typeface="Calibri" panose="020F0502020204030204" pitchFamily="34" charset="0"/>
            </a:endParaRPr>
          </a:p>
          <a:p>
            <a:pPr marL="575945" lvl="2" indent="0">
              <a:buNone/>
            </a:pPr>
            <a:endParaRPr lang="nl-BE">
              <a:cs typeface="Calibri" panose="020F0502020204030204" pitchFamily="34" charset="0"/>
            </a:endParaRPr>
          </a:p>
          <a:p>
            <a:pPr marL="575945" lvl="2" indent="0">
              <a:buNone/>
            </a:pPr>
            <a:endParaRPr lang="nl-BE">
              <a:cs typeface="Calibri" panose="020F0502020204030204" pitchFamily="34" charset="0"/>
            </a:endParaRPr>
          </a:p>
          <a:p>
            <a:pPr marL="575945" lvl="2" indent="0">
              <a:buNone/>
            </a:pPr>
            <a:endParaRPr lang="nl-BE">
              <a:cs typeface="Calibri" panose="020F0502020204030204" pitchFamily="34" charset="0"/>
            </a:endParaRPr>
          </a:p>
          <a:p>
            <a:pPr marL="575945" lvl="2" indent="0">
              <a:buNone/>
            </a:pPr>
            <a:endParaRPr lang="nl-BE">
              <a:cs typeface="Calibri" panose="020F0502020204030204" pitchFamily="34" charset="0"/>
            </a:endParaRPr>
          </a:p>
          <a:p>
            <a:pPr marL="575945" lvl="2" indent="0">
              <a:buNone/>
            </a:pPr>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18</a:t>
            </a:fld>
            <a:endParaRPr lang="nl-BE" sz="1100">
              <a:solidFill>
                <a:srgbClr val="105269"/>
              </a:solidFill>
            </a:endParaRPr>
          </a:p>
        </p:txBody>
      </p:sp>
      <p:pic>
        <p:nvPicPr>
          <p:cNvPr id="5" name="Graphic 1" descr="Waarschuwing">
            <a:extLst>
              <a:ext uri="{FF2B5EF4-FFF2-40B4-BE49-F238E27FC236}">
                <a16:creationId xmlns:a16="http://schemas.microsoft.com/office/drawing/2014/main" id="{64AEA92D-9CAD-4651-BCF5-B31CA9DF4A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04448" y="2835223"/>
            <a:ext cx="396721" cy="396721"/>
          </a:xfrm>
          <a:prstGeom prst="rect">
            <a:avLst/>
          </a:prstGeom>
        </p:spPr>
      </p:pic>
    </p:spTree>
    <p:extLst>
      <p:ext uri="{BB962C8B-B14F-4D97-AF65-F5344CB8AC3E}">
        <p14:creationId xmlns:p14="http://schemas.microsoft.com/office/powerpoint/2010/main" val="2967840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II.2 &gt; </a:t>
            </a:r>
            <a:r>
              <a:rPr lang="nl-BE" err="1"/>
              <a:t>Plaatsbezoek</a:t>
            </a:r>
            <a:br>
              <a:rPr lang="nl-BE"/>
            </a:b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628800"/>
            <a:ext cx="8352928" cy="5229200"/>
          </a:xfrm>
          <a:solidFill>
            <a:schemeClr val="bg1"/>
          </a:solidFill>
        </p:spPr>
        <p:txBody>
          <a:bodyPr anchor="t"/>
          <a:lstStyle/>
          <a:p>
            <a:pPr marL="575655" lvl="1" indent="-287655"/>
            <a:r>
              <a:rPr lang="nl-BE" dirty="0"/>
              <a:t>Bij EPC GD </a:t>
            </a:r>
            <a:endParaRPr lang="en-US" dirty="0"/>
          </a:p>
          <a:p>
            <a:pPr marL="863945" lvl="2" indent="-287655"/>
            <a:r>
              <a:rPr lang="nl-BE" dirty="0"/>
              <a:t>Delen die niet verplicht zijn maar wel aan te raden</a:t>
            </a:r>
            <a:endParaRPr lang="nl-BE" dirty="0">
              <a:cs typeface="Calibri" panose="020F0502020204030204" pitchFamily="34" charset="0"/>
            </a:endParaRPr>
          </a:p>
          <a:p>
            <a:pPr marL="1151600" lvl="3" indent="-287655"/>
            <a:r>
              <a:rPr lang="nl-BE" dirty="0">
                <a:latin typeface="Calibri"/>
                <a:cs typeface="Calibri"/>
              </a:rPr>
              <a:t>Bezoek van één of meerdere eenheden</a:t>
            </a:r>
          </a:p>
          <a:p>
            <a:pPr marL="1439890" lvl="4" indent="-287655"/>
            <a:r>
              <a:rPr lang="nl-BE" dirty="0"/>
              <a:t>Gemakkelijker voor het bepalen van BV, begrenzing, oppervlakte, eigenschappen … </a:t>
            </a:r>
            <a:endParaRPr lang="nl-BE" dirty="0">
              <a:cs typeface="Calibri" panose="020F0502020204030204" pitchFamily="34" charset="0"/>
            </a:endParaRPr>
          </a:p>
          <a:p>
            <a:pPr marL="1151600" lvl="3" indent="-287655"/>
            <a:r>
              <a:rPr lang="nl-BE" dirty="0">
                <a:latin typeface="Calibri"/>
                <a:cs typeface="Calibri"/>
              </a:rPr>
              <a:t>Niet bezochte eenheden en ruimtes</a:t>
            </a:r>
          </a:p>
          <a:p>
            <a:pPr marL="1439890" lvl="4" indent="-287655"/>
            <a:r>
              <a:rPr lang="nl-BE" dirty="0">
                <a:latin typeface="Calibri"/>
                <a:cs typeface="Calibri"/>
              </a:rPr>
              <a:t>Vermelden op het EPC =&gt; </a:t>
            </a:r>
            <a:r>
              <a:rPr lang="nl-BE" dirty="0" err="1">
                <a:latin typeface="Calibri"/>
                <a:cs typeface="Calibri"/>
              </a:rPr>
              <a:t>opmerkingveld</a:t>
            </a:r>
            <a:r>
              <a:rPr lang="nl-BE" dirty="0">
                <a:latin typeface="Calibri"/>
                <a:cs typeface="Calibri"/>
              </a:rPr>
              <a:t> in de certificatiesoftware</a:t>
            </a:r>
          </a:p>
          <a:p>
            <a:pPr marL="1439890" lvl="4" indent="-287655"/>
            <a:r>
              <a:rPr lang="nl-BE" dirty="0">
                <a:latin typeface="Calibri"/>
                <a:cs typeface="Calibri"/>
              </a:rPr>
              <a:t>Vermelden of aanduiden op de plannen in het projectdossier</a:t>
            </a:r>
            <a:endParaRPr lang="nl-BE" dirty="0">
              <a:cs typeface="Calibri" panose="020F0502020204030204" pitchFamily="34" charset="0"/>
            </a:endParaRPr>
          </a:p>
          <a:p>
            <a:pPr marL="863600" lvl="2" indent="-287655"/>
            <a:endParaRPr lang="nl-BE" dirty="0">
              <a:cs typeface="Calibri" panose="020F0502020204030204" pitchFamily="34" charset="0"/>
            </a:endParaRPr>
          </a:p>
          <a:p>
            <a:pPr marL="863600" lvl="3" indent="0">
              <a:buNone/>
            </a:pPr>
            <a:endParaRPr lang="nl-BE" dirty="0">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19</a:t>
            </a:fld>
            <a:endParaRPr lang="nl-BE" sz="1100">
              <a:solidFill>
                <a:srgbClr val="105269"/>
              </a:solidFill>
            </a:endParaRPr>
          </a:p>
        </p:txBody>
      </p:sp>
    </p:spTree>
    <p:extLst>
      <p:ext uri="{BB962C8B-B14F-4D97-AF65-F5344CB8AC3E}">
        <p14:creationId xmlns:p14="http://schemas.microsoft.com/office/powerpoint/2010/main" val="96993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a:t>
            </a:fld>
            <a:endParaRPr lang="nl-BE" sz="1100">
              <a:solidFill>
                <a:srgbClr val="105269"/>
              </a:solidFill>
            </a:endParaRPr>
          </a:p>
        </p:txBody>
      </p:sp>
      <p:sp>
        <p:nvSpPr>
          <p:cNvPr id="5" name="titel"/>
          <p:cNvSpPr>
            <a:spLocks noGrp="1"/>
          </p:cNvSpPr>
          <p:nvPr>
            <p:ph type="ctrTitle"/>
          </p:nvPr>
        </p:nvSpPr>
        <p:spPr>
          <a:xfrm>
            <a:off x="467544" y="1124744"/>
            <a:ext cx="8496944" cy="4968552"/>
          </a:xfrm>
          <a:prstGeom prst="rect">
            <a:avLst/>
          </a:prstGeom>
        </p:spPr>
        <p:txBody>
          <a:bodyPr>
            <a:normAutofit/>
          </a:bodyPr>
          <a:lstStyle>
            <a:lvl1pPr>
              <a:lnSpc>
                <a:spcPts val="5400"/>
              </a:lnSpc>
              <a:defRPr sz="5400" baseline="0">
                <a:solidFill>
                  <a:srgbClr val="105269"/>
                </a:solidFill>
              </a:defRPr>
            </a:lvl1pPr>
          </a:lstStyle>
          <a:p>
            <a:pPr>
              <a:lnSpc>
                <a:spcPct val="100000"/>
              </a:lnSpc>
            </a:pPr>
            <a:r>
              <a:rPr lang="nl-BE" sz="2800"/>
              <a:t>INHOUD INSPECTIEPROTOCOL</a:t>
            </a:r>
            <a:br>
              <a:rPr lang="nl-BE" sz="2000" b="0"/>
            </a:br>
            <a:br>
              <a:rPr lang="nl-BE" sz="2000" b="0"/>
            </a:br>
            <a:r>
              <a:rPr lang="nl-BE" sz="2000" b="0"/>
              <a:t>DEEL I: Wanneer moet het EPC opgemaakt worden?</a:t>
            </a:r>
            <a:br>
              <a:rPr lang="nl-BE" sz="2000" b="0">
                <a:solidFill>
                  <a:srgbClr val="C00000"/>
                </a:solidFill>
              </a:rPr>
            </a:br>
            <a:r>
              <a:rPr lang="nl-BE" sz="2000">
                <a:solidFill>
                  <a:srgbClr val="C00000"/>
                </a:solidFill>
              </a:rPr>
              <a:t>DEEL II: Verzamelen van de invoergegevens</a:t>
            </a:r>
            <a:br>
              <a:rPr lang="nl-BE" sz="2000" b="0"/>
            </a:br>
            <a:r>
              <a:rPr lang="nl-BE" sz="2000" b="0"/>
              <a:t>DEEL III: Adres, type eenheid en projectgegevens</a:t>
            </a:r>
            <a:br>
              <a:rPr lang="nl-BE" sz="2000" b="0"/>
            </a:br>
            <a:r>
              <a:rPr lang="nl-BE" sz="2000" b="0"/>
              <a:t>DEEL IV: Het beschermde volume, de bruikbare vloeroppervlakte, de gebouwschil en begrenzingen</a:t>
            </a:r>
            <a:br>
              <a:rPr lang="nl-BE" sz="2000" b="0"/>
            </a:br>
            <a:r>
              <a:rPr lang="nl-NL" sz="2000" b="0"/>
              <a:t>Deel V: Eigenschappen gebouwschil</a:t>
            </a:r>
            <a:br>
              <a:rPr lang="nl-NL" sz="2000" b="0"/>
            </a:br>
            <a:r>
              <a:rPr lang="nl-NL" sz="2000" b="0"/>
              <a:t>Deel VI: Ruimteverwarming</a:t>
            </a:r>
            <a:br>
              <a:rPr lang="nl-NL" sz="2000" b="0"/>
            </a:br>
            <a:r>
              <a:rPr lang="nl-NL" sz="2000" b="0"/>
              <a:t>Deel VII: Koeling</a:t>
            </a:r>
            <a:br>
              <a:rPr lang="nl-NL" sz="2000" b="0"/>
            </a:br>
            <a:r>
              <a:rPr lang="nl-BE" sz="2000" b="0"/>
              <a:t>Deel VIII: Sanitair warm water</a:t>
            </a:r>
            <a:br>
              <a:rPr lang="nl-BE" sz="2000" b="0"/>
            </a:br>
            <a:r>
              <a:rPr lang="nl-NL" sz="2000" b="0"/>
              <a:t>Deel IX: Ventilatie</a:t>
            </a:r>
            <a:br>
              <a:rPr lang="nl-NL" sz="2000" b="0"/>
            </a:br>
            <a:r>
              <a:rPr lang="nl-NL" sz="2000" b="0"/>
              <a:t>Deel X: Zonne-energie</a:t>
            </a:r>
            <a:br>
              <a:rPr lang="nl-NL" sz="2000" b="0"/>
            </a:br>
            <a:r>
              <a:rPr lang="nl-NL" sz="2000" b="0"/>
              <a:t>Deel XI: Verlichting</a:t>
            </a:r>
            <a:endParaRPr lang="nl-BE" sz="2000" b="0"/>
          </a:p>
        </p:txBody>
      </p:sp>
    </p:spTree>
    <p:extLst>
      <p:ext uri="{BB962C8B-B14F-4D97-AF65-F5344CB8AC3E}">
        <p14:creationId xmlns:p14="http://schemas.microsoft.com/office/powerpoint/2010/main" val="1349663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Deel II: verzamelen van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defRPr/>
            </a:pPr>
            <a:r>
              <a:rPr lang="nl-BE"/>
              <a:t>7 delen</a:t>
            </a:r>
            <a:endParaRPr lang="en-US"/>
          </a:p>
          <a:p>
            <a:pPr marL="575945" lvl="1" indent="-287655">
              <a:defRPr/>
            </a:pPr>
            <a:r>
              <a:rPr lang="nl-BE">
                <a:latin typeface="Calibri"/>
                <a:cs typeface="Calibri"/>
              </a:rPr>
              <a:t>II.1. Voorbereiding van het </a:t>
            </a:r>
            <a:r>
              <a:rPr lang="nl-BE" err="1">
                <a:latin typeface="Calibri"/>
                <a:cs typeface="Calibri"/>
              </a:rPr>
              <a:t>plaatsbezoek</a:t>
            </a:r>
            <a:endParaRPr lang="nl-BE">
              <a:latin typeface="Calibri"/>
              <a:cs typeface="Calibri"/>
            </a:endParaRPr>
          </a:p>
          <a:p>
            <a:pPr marL="575945" lvl="1" indent="-287655">
              <a:defRPr/>
            </a:pPr>
            <a:r>
              <a:rPr lang="nl-BE">
                <a:latin typeface="Calibri"/>
                <a:cs typeface="Calibri"/>
              </a:rPr>
              <a:t>II.2. Het </a:t>
            </a:r>
            <a:r>
              <a:rPr lang="nl-BE" err="1">
                <a:latin typeface="Calibri"/>
                <a:cs typeface="Calibri"/>
              </a:rPr>
              <a:t>plaatsbezoek</a:t>
            </a:r>
            <a:endParaRPr lang="nl-BE">
              <a:latin typeface="Calibri"/>
              <a:cs typeface="Calibri"/>
            </a:endParaRPr>
          </a:p>
          <a:p>
            <a:pPr marL="575945" lvl="1" indent="-287655">
              <a:defRPr/>
            </a:pPr>
            <a:r>
              <a:rPr lang="nl-BE">
                <a:solidFill>
                  <a:srgbClr val="FF0000"/>
                </a:solidFill>
                <a:latin typeface="Calibri"/>
                <a:cs typeface="Calibri"/>
              </a:rPr>
              <a:t>II.3. Werkwijze voor het verzamelen van de invoergegevens</a:t>
            </a:r>
          </a:p>
          <a:p>
            <a:pPr marL="575945" lvl="1" indent="-287655">
              <a:defRPr/>
            </a:pPr>
            <a:r>
              <a:rPr lang="nl-BE">
                <a:latin typeface="Calibri"/>
                <a:cs typeface="Calibri"/>
              </a:rPr>
              <a:t>II.4. Tegenspraak, onbekende invoergegevens of twijfel</a:t>
            </a:r>
          </a:p>
          <a:p>
            <a:pPr marL="575945" lvl="1" indent="-287655">
              <a:defRPr/>
            </a:pPr>
            <a:r>
              <a:rPr lang="nl-BE">
                <a:latin typeface="Calibri"/>
                <a:cs typeface="Calibri"/>
              </a:rPr>
              <a:t>II.5. Overname of hergebruik van invoergegevens</a:t>
            </a:r>
          </a:p>
          <a:p>
            <a:pPr marL="575945" lvl="1" indent="-287655">
              <a:defRPr/>
            </a:pPr>
            <a:r>
              <a:rPr lang="nl-BE">
                <a:latin typeface="Calibri"/>
                <a:cs typeface="Calibri"/>
              </a:rPr>
              <a:t>II.6. Type invoergegeven en bewijsstukken</a:t>
            </a:r>
          </a:p>
          <a:p>
            <a:pPr marL="575945" lvl="1" indent="-287655">
              <a:defRPr/>
            </a:pPr>
            <a:r>
              <a:rPr lang="nl-BE">
                <a:latin typeface="Calibri"/>
                <a:cs typeface="Calibri"/>
              </a:rPr>
              <a:t>II.7. Bijhouden projectdossier</a:t>
            </a:r>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20</a:t>
            </a:fld>
            <a:endParaRPr lang="nl-BE" sz="1100">
              <a:solidFill>
                <a:srgbClr val="105269"/>
              </a:solidFill>
            </a:endParaRPr>
          </a:p>
        </p:txBody>
      </p:sp>
    </p:spTree>
    <p:extLst>
      <p:ext uri="{BB962C8B-B14F-4D97-AF65-F5344CB8AC3E}">
        <p14:creationId xmlns:p14="http://schemas.microsoft.com/office/powerpoint/2010/main" val="2722121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II.3 Verzamelen van de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lvl="1">
              <a:defRPr/>
            </a:pPr>
            <a:r>
              <a:rPr lang="nl-BE" sz="2400">
                <a:solidFill>
                  <a:srgbClr val="FF0000"/>
                </a:solidFill>
              </a:rPr>
              <a:t>Hoofdprincipes</a:t>
            </a:r>
          </a:p>
          <a:p>
            <a:pPr lvl="1">
              <a:defRPr/>
            </a:pPr>
            <a:r>
              <a:rPr lang="nl-BE" sz="2400"/>
              <a:t>Vaststellingen en destructief onderzoek</a:t>
            </a:r>
          </a:p>
          <a:p>
            <a:pPr lvl="1">
              <a:defRPr/>
            </a:pPr>
            <a:r>
              <a:rPr lang="nl-BE" sz="2400"/>
              <a:t>Bewijsstukken</a:t>
            </a:r>
          </a:p>
          <a:p>
            <a:pPr lvl="2">
              <a:defRPr/>
            </a:pPr>
            <a:r>
              <a:rPr lang="nl-BE" sz="2200"/>
              <a:t>Algemene voorwaarden </a:t>
            </a:r>
          </a:p>
          <a:p>
            <a:pPr lvl="3">
              <a:defRPr/>
            </a:pPr>
            <a:r>
              <a:rPr lang="nl-BE" sz="2200"/>
              <a:t>Vermelding van adres, auteur en datum</a:t>
            </a:r>
          </a:p>
          <a:p>
            <a:pPr lvl="3">
              <a:defRPr/>
            </a:pPr>
            <a:r>
              <a:rPr lang="nl-BE" sz="2200"/>
              <a:t>Link met de plaats van uitvoering</a:t>
            </a:r>
          </a:p>
          <a:p>
            <a:pPr lvl="2">
              <a:defRPr/>
            </a:pPr>
            <a:r>
              <a:rPr lang="nl-BE" sz="2200"/>
              <a:t>Controle ter plaatse</a:t>
            </a:r>
          </a:p>
          <a:p>
            <a:pPr lvl="2">
              <a:defRPr/>
            </a:pPr>
            <a:r>
              <a:rPr lang="nl-BE" sz="2200"/>
              <a:t>Overzicht van de algemene bewijsstukken</a:t>
            </a:r>
          </a:p>
          <a:p>
            <a:pPr lvl="1">
              <a:defRPr/>
            </a:pPr>
            <a:r>
              <a:rPr lang="nl-BE" sz="2400"/>
              <a:t>Aannamen</a:t>
            </a:r>
          </a:p>
          <a:p>
            <a:pPr marL="288000" lvl="1" indent="0">
              <a:buNone/>
              <a:defRPr/>
            </a:pPr>
            <a:endParaRPr lang="nl-BE" sz="2400"/>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21</a:t>
            </a:fld>
            <a:endParaRPr lang="nl-BE" sz="1100">
              <a:solidFill>
                <a:srgbClr val="105269"/>
              </a:solidFill>
            </a:endParaRPr>
          </a:p>
        </p:txBody>
      </p:sp>
    </p:spTree>
    <p:extLst>
      <p:ext uri="{BB962C8B-B14F-4D97-AF65-F5344CB8AC3E}">
        <p14:creationId xmlns:p14="http://schemas.microsoft.com/office/powerpoint/2010/main" val="960006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II.3 &gt; Hoofdprincipes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a:t>Verzamelen van de invoergegevens</a:t>
            </a:r>
          </a:p>
          <a:p>
            <a:pPr lvl="1"/>
            <a:r>
              <a:rPr lang="nl-BE"/>
              <a:t>Op basis van:</a:t>
            </a:r>
          </a:p>
          <a:p>
            <a:pPr marL="1033200" lvl="2" indent="-457200">
              <a:buFont typeface="+mj-lt"/>
              <a:buAutoNum type="arabicPeriod"/>
            </a:pPr>
            <a:r>
              <a:rPr lang="nl-BE"/>
              <a:t>Vaststellingen tijdens het </a:t>
            </a:r>
            <a:r>
              <a:rPr lang="nl-BE" err="1"/>
              <a:t>plaatsbezoek</a:t>
            </a:r>
            <a:r>
              <a:rPr lang="nl-BE"/>
              <a:t>  → visuele inspectie</a:t>
            </a:r>
          </a:p>
          <a:p>
            <a:pPr marL="1033200" lvl="2" indent="-457200">
              <a:buFont typeface="+mj-lt"/>
              <a:buAutoNum type="arabicPeriod"/>
            </a:pPr>
            <a:r>
              <a:rPr lang="nl-BE"/>
              <a:t>Informatie te vinden in bewijsstukken → mits deze voldoen aan algemene voorwaarden en de voorwaarden eigen aan het bewijsstuk </a:t>
            </a:r>
          </a:p>
          <a:p>
            <a:pPr marL="1033200" lvl="2" indent="-457200">
              <a:buFont typeface="+mj-lt"/>
              <a:buAutoNum type="arabicPeriod"/>
            </a:pPr>
            <a:r>
              <a:rPr lang="nl-BE"/>
              <a:t>Soms ook aannamen vastgelegd in het IP</a:t>
            </a:r>
          </a:p>
          <a:p>
            <a:pPr marL="1033200" lvl="2" indent="-457200">
              <a:buFont typeface="+mj-lt"/>
              <a:buAutoNum type="arabicPeriod"/>
            </a:pPr>
            <a:endParaRPr lang="nl-BE"/>
          </a:p>
          <a:p>
            <a:pPr lvl="2"/>
            <a:endParaRPr lang="nl-BE">
              <a:solidFill>
                <a:srgbClr val="FF0000"/>
              </a:solidFill>
              <a:highlight>
                <a:srgbClr val="FF0000"/>
              </a:highlight>
            </a:endParaRPr>
          </a:p>
          <a:p>
            <a:pPr lvl="1"/>
            <a:r>
              <a:rPr lang="nl-BE"/>
              <a:t>Hiërarchie</a:t>
            </a:r>
          </a:p>
          <a:p>
            <a:pPr lvl="2"/>
            <a:r>
              <a:rPr lang="nl-BE" sz="3200"/>
              <a:t>vaststellingen</a:t>
            </a:r>
            <a:r>
              <a:rPr lang="nl-BE"/>
              <a:t> </a:t>
            </a:r>
            <a:r>
              <a:rPr lang="nl-BE" sz="2400"/>
              <a:t>&gt; bewijsstukken </a:t>
            </a:r>
            <a:r>
              <a:rPr lang="nl-BE"/>
              <a:t>&gt; aannamen</a:t>
            </a:r>
          </a:p>
          <a:p>
            <a:pPr lvl="3"/>
            <a:r>
              <a:rPr lang="nl-BE"/>
              <a:t>Tenzij anders vastgelegd in het IP</a:t>
            </a:r>
          </a:p>
          <a:p>
            <a:pPr marL="576000" lvl="2" indent="0">
              <a:buNone/>
            </a:pPr>
            <a:endParaRPr lang="nl-BE"/>
          </a:p>
          <a:p>
            <a:pPr marL="0" indent="0">
              <a:buNone/>
            </a:pPr>
            <a:endParaRPr lang="nl-BE"/>
          </a:p>
          <a:p>
            <a:pPr lvl="2"/>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22</a:t>
            </a:fld>
            <a:endParaRPr lang="nl-BE" sz="1100">
              <a:solidFill>
                <a:srgbClr val="105269"/>
              </a:solidFill>
            </a:endParaRPr>
          </a:p>
        </p:txBody>
      </p:sp>
      <p:sp>
        <p:nvSpPr>
          <p:cNvPr id="4" name="Rechthoek 3">
            <a:extLst>
              <a:ext uri="{FF2B5EF4-FFF2-40B4-BE49-F238E27FC236}">
                <a16:creationId xmlns:a16="http://schemas.microsoft.com/office/drawing/2014/main" id="{D053BB7B-A9A5-41AD-98C1-3F9A0E78180D}"/>
              </a:ext>
            </a:extLst>
          </p:cNvPr>
          <p:cNvSpPr/>
          <p:nvPr/>
        </p:nvSpPr>
        <p:spPr>
          <a:xfrm>
            <a:off x="539552" y="3954409"/>
            <a:ext cx="7963425" cy="156217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0000"/>
              </a:solidFill>
            </a:endParaRPr>
          </a:p>
        </p:txBody>
      </p:sp>
    </p:spTree>
    <p:extLst>
      <p:ext uri="{BB962C8B-B14F-4D97-AF65-F5344CB8AC3E}">
        <p14:creationId xmlns:p14="http://schemas.microsoft.com/office/powerpoint/2010/main" val="1337997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II.3 &gt; Hoofdprincipes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a:t>ED verzamelt invoer zo gedetailleerd mogelijk</a:t>
            </a:r>
          </a:p>
          <a:p>
            <a:pPr lvl="1"/>
            <a:r>
              <a:rPr lang="nl-BE"/>
              <a:t>Informeert eigenaar</a:t>
            </a:r>
          </a:p>
          <a:p>
            <a:pPr lvl="2"/>
            <a:r>
              <a:rPr lang="nl-BE"/>
              <a:t>Over het belang van de bewijsstukken</a:t>
            </a:r>
          </a:p>
          <a:p>
            <a:pPr lvl="2"/>
            <a:r>
              <a:rPr lang="nl-BE"/>
              <a:t>Over de mogelijkheid en de voor- en nadelen van demontage of destructief onderzoek</a:t>
            </a:r>
          </a:p>
          <a:p>
            <a:pPr marL="288000" lvl="1" indent="0">
              <a:buNone/>
            </a:pPr>
            <a:endParaRPr lang="nl-BE"/>
          </a:p>
          <a:p>
            <a:r>
              <a:rPr lang="nl-BE"/>
              <a:t>Opzet</a:t>
            </a:r>
          </a:p>
          <a:p>
            <a:pPr lvl="1"/>
            <a:r>
              <a:rPr lang="nl-BE"/>
              <a:t>Gekende invoer (vaststelling of bewijsstukken) </a:t>
            </a:r>
            <a:r>
              <a:rPr lang="nl-BE" b="1" u="sng"/>
              <a:t>moet</a:t>
            </a:r>
            <a:r>
              <a:rPr lang="nl-BE"/>
              <a:t> worden ingevoerd</a:t>
            </a:r>
          </a:p>
          <a:p>
            <a:pPr lvl="1"/>
            <a:r>
              <a:rPr lang="nl-BE"/>
              <a:t>‘Onbekend’ =&gt; </a:t>
            </a:r>
            <a:r>
              <a:rPr lang="nl-BE" b="1"/>
              <a:t>enkel</a:t>
            </a:r>
            <a:r>
              <a:rPr lang="nl-BE"/>
              <a:t> invoeren als </a:t>
            </a:r>
            <a:r>
              <a:rPr lang="nl-BE" b="1"/>
              <a:t>de aan- of afwezigheid niet kan worden vastgesteld</a:t>
            </a:r>
          </a:p>
          <a:p>
            <a:pPr lvl="1"/>
            <a:r>
              <a:rPr lang="nl-BE"/>
              <a:t>Als </a:t>
            </a:r>
            <a:r>
              <a:rPr lang="nl-BE" b="1"/>
              <a:t>merk en type bekend </a:t>
            </a:r>
            <a:r>
              <a:rPr lang="nl-BE"/>
              <a:t>is</a:t>
            </a:r>
          </a:p>
          <a:p>
            <a:pPr lvl="2"/>
            <a:r>
              <a:rPr lang="nl-BE" b="1"/>
              <a:t>Verplicht opzoeken van producteigenschappen</a:t>
            </a:r>
          </a:p>
          <a:p>
            <a:pPr lvl="2"/>
            <a:endParaRPr lang="nl-BE"/>
          </a:p>
          <a:p>
            <a:pPr marL="0" indent="0">
              <a:buNone/>
            </a:pPr>
            <a:endParaRPr lang="nl-BE"/>
          </a:p>
          <a:p>
            <a:pPr lvl="2"/>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23</a:t>
            </a:fld>
            <a:endParaRPr lang="nl-BE" sz="1100">
              <a:solidFill>
                <a:srgbClr val="105269"/>
              </a:solidFill>
            </a:endParaRPr>
          </a:p>
        </p:txBody>
      </p:sp>
      <p:pic>
        <p:nvPicPr>
          <p:cNvPr id="5" name="Graphic 1" descr="Waarschuwing">
            <a:extLst>
              <a:ext uri="{FF2B5EF4-FFF2-40B4-BE49-F238E27FC236}">
                <a16:creationId xmlns:a16="http://schemas.microsoft.com/office/drawing/2014/main" id="{878EAC80-D6C4-4414-BD71-59498D9091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9479" y="3678418"/>
            <a:ext cx="396721" cy="396721"/>
          </a:xfrm>
          <a:prstGeom prst="rect">
            <a:avLst/>
          </a:prstGeom>
        </p:spPr>
      </p:pic>
      <p:pic>
        <p:nvPicPr>
          <p:cNvPr id="6" name="Graphic 1" descr="Waarschuwing">
            <a:extLst>
              <a:ext uri="{FF2B5EF4-FFF2-40B4-BE49-F238E27FC236}">
                <a16:creationId xmlns:a16="http://schemas.microsoft.com/office/drawing/2014/main" id="{D2834001-0C5F-43D1-AEC6-8F000DDA54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9478" y="4378004"/>
            <a:ext cx="396721" cy="396721"/>
          </a:xfrm>
          <a:prstGeom prst="rect">
            <a:avLst/>
          </a:prstGeom>
        </p:spPr>
      </p:pic>
      <p:pic>
        <p:nvPicPr>
          <p:cNvPr id="7" name="Graphic 1" descr="Waarschuwing">
            <a:extLst>
              <a:ext uri="{FF2B5EF4-FFF2-40B4-BE49-F238E27FC236}">
                <a16:creationId xmlns:a16="http://schemas.microsoft.com/office/drawing/2014/main" id="{092565C5-16C8-48AB-B771-865A77BE2C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9478" y="4998888"/>
            <a:ext cx="396721" cy="396721"/>
          </a:xfrm>
          <a:prstGeom prst="rect">
            <a:avLst/>
          </a:prstGeom>
        </p:spPr>
      </p:pic>
    </p:spTree>
    <p:extLst>
      <p:ext uri="{BB962C8B-B14F-4D97-AF65-F5344CB8AC3E}">
        <p14:creationId xmlns:p14="http://schemas.microsoft.com/office/powerpoint/2010/main" val="3800603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II.3 Verzamelen van de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lvl="1">
              <a:defRPr/>
            </a:pPr>
            <a:r>
              <a:rPr lang="nl-BE" sz="2400"/>
              <a:t>Hoofdprincipes</a:t>
            </a:r>
          </a:p>
          <a:p>
            <a:pPr lvl="1">
              <a:defRPr/>
            </a:pPr>
            <a:r>
              <a:rPr lang="nl-BE" sz="2400">
                <a:solidFill>
                  <a:srgbClr val="FF0000"/>
                </a:solidFill>
              </a:rPr>
              <a:t>Vaststellingen en destructief onderzoek</a:t>
            </a:r>
          </a:p>
          <a:p>
            <a:pPr lvl="1">
              <a:defRPr/>
            </a:pPr>
            <a:r>
              <a:rPr lang="nl-BE" sz="2400"/>
              <a:t>Bewijsstukken</a:t>
            </a:r>
          </a:p>
          <a:p>
            <a:pPr lvl="2">
              <a:defRPr/>
            </a:pPr>
            <a:r>
              <a:rPr lang="nl-BE" sz="2200"/>
              <a:t>Algemene voorwaarden </a:t>
            </a:r>
          </a:p>
          <a:p>
            <a:pPr lvl="3">
              <a:defRPr/>
            </a:pPr>
            <a:r>
              <a:rPr lang="nl-BE" sz="2200"/>
              <a:t>Vermelding van adres, auteur en datum</a:t>
            </a:r>
          </a:p>
          <a:p>
            <a:pPr lvl="3">
              <a:defRPr/>
            </a:pPr>
            <a:r>
              <a:rPr lang="nl-BE" sz="2200"/>
              <a:t>Link met de plaats van uitvoering</a:t>
            </a:r>
          </a:p>
          <a:p>
            <a:pPr lvl="2">
              <a:defRPr/>
            </a:pPr>
            <a:r>
              <a:rPr lang="nl-BE" sz="2200"/>
              <a:t>Controle ter plaatse</a:t>
            </a:r>
          </a:p>
          <a:p>
            <a:pPr lvl="2">
              <a:defRPr/>
            </a:pPr>
            <a:r>
              <a:rPr lang="nl-BE" sz="2200"/>
              <a:t>Overzicht van de algemene bewijsstukken</a:t>
            </a:r>
          </a:p>
          <a:p>
            <a:pPr lvl="1">
              <a:defRPr/>
            </a:pPr>
            <a:r>
              <a:rPr lang="nl-BE" sz="2400"/>
              <a:t>Aannamen</a:t>
            </a:r>
          </a:p>
          <a:p>
            <a:pPr marL="288000" lvl="1" indent="0">
              <a:buNone/>
              <a:defRPr/>
            </a:pPr>
            <a:endParaRPr lang="nl-BE" sz="2400"/>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24</a:t>
            </a:fld>
            <a:endParaRPr lang="nl-BE" sz="1100">
              <a:solidFill>
                <a:srgbClr val="105269"/>
              </a:solidFill>
            </a:endParaRPr>
          </a:p>
        </p:txBody>
      </p:sp>
    </p:spTree>
    <p:extLst>
      <p:ext uri="{BB962C8B-B14F-4D97-AF65-F5344CB8AC3E}">
        <p14:creationId xmlns:p14="http://schemas.microsoft.com/office/powerpoint/2010/main" val="3341029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II.3 &gt; Vaststellingen</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r>
              <a:rPr lang="nl-BE" dirty="0"/>
              <a:t>De ED gaat uit van:</a:t>
            </a:r>
            <a:endParaRPr lang="en-US" dirty="0"/>
          </a:p>
          <a:p>
            <a:pPr marL="575945" lvl="1" indent="-287655"/>
            <a:r>
              <a:rPr lang="nl-BE" dirty="0"/>
              <a:t>Momentopname</a:t>
            </a:r>
          </a:p>
          <a:p>
            <a:pPr marL="863945" lvl="2" indent="-287655"/>
            <a:r>
              <a:rPr lang="nl-BE" dirty="0"/>
              <a:t>Enkel de situatie zoals vastgesteld tijdens het </a:t>
            </a:r>
            <a:r>
              <a:rPr lang="nl-BE" dirty="0" err="1"/>
              <a:t>plaatsbezoek</a:t>
            </a:r>
            <a:endParaRPr lang="nl-BE" dirty="0">
              <a:cs typeface="Calibri" panose="020F0502020204030204" pitchFamily="34" charset="0"/>
            </a:endParaRPr>
          </a:p>
          <a:p>
            <a:pPr marL="1151600" lvl="3" indent="-287655"/>
            <a:r>
              <a:rPr lang="nl-BE" dirty="0">
                <a:latin typeface="Calibri"/>
                <a:cs typeface="Calibri"/>
              </a:rPr>
              <a:t>Dus geen rekening houden met nog uit te voeren werken</a:t>
            </a:r>
          </a:p>
          <a:p>
            <a:pPr marL="575945" lvl="1" indent="-287655"/>
            <a:r>
              <a:rPr lang="nl-BE" dirty="0"/>
              <a:t>Correcte uitvoering van de materiaal en een correcte aansluiting en werking van de installaties</a:t>
            </a:r>
            <a:endParaRPr lang="nl-BE" dirty="0">
              <a:cs typeface="Calibri" panose="020F0502020204030204" pitchFamily="34" charset="0"/>
            </a:endParaRPr>
          </a:p>
          <a:p>
            <a:pPr marL="863945" lvl="2" indent="-287655"/>
            <a:r>
              <a:rPr lang="nl-BE" dirty="0"/>
              <a:t>Normaal functioneren bij tijdelijk defect of buiten gebruik</a:t>
            </a:r>
          </a:p>
          <a:p>
            <a:pPr marL="1151945" lvl="3" indent="-287655"/>
            <a:r>
              <a:rPr lang="nl-BE" dirty="0">
                <a:cs typeface="Calibri" panose="020F0502020204030204" pitchFamily="34" charset="0"/>
              </a:rPr>
              <a:t>Voorbeeld</a:t>
            </a:r>
          </a:p>
          <a:p>
            <a:pPr marL="1439945" lvl="4" indent="-287655"/>
            <a:r>
              <a:rPr lang="nl-BE" dirty="0">
                <a:cs typeface="Calibri" panose="020F0502020204030204" pitchFamily="34" charset="0"/>
              </a:rPr>
              <a:t>De tappunten van een SWW-installatie zijn (nog) niet aangesloten op de opwekker </a:t>
            </a:r>
            <a:r>
              <a:rPr lang="nl-BE" dirty="0"/>
              <a:t> →</a:t>
            </a:r>
            <a:r>
              <a:rPr lang="nl-BE" dirty="0">
                <a:cs typeface="Calibri" panose="020F0502020204030204" pitchFamily="34" charset="0"/>
              </a:rPr>
              <a:t> normaal functionerende SWW-installatie</a:t>
            </a:r>
          </a:p>
          <a:p>
            <a:pPr marL="1439945" lvl="4" indent="-287655"/>
            <a:r>
              <a:rPr lang="nl-BE" dirty="0">
                <a:cs typeface="Calibri" panose="020F0502020204030204" pitchFamily="34" charset="0"/>
              </a:rPr>
              <a:t>Andere voorbeelden zie IP II.3.2.3.1</a:t>
            </a:r>
          </a:p>
          <a:p>
            <a:pPr marL="1152290" lvl="4" indent="0">
              <a:buNone/>
            </a:pPr>
            <a:endParaRPr lang="nl-BE" dirty="0">
              <a:cs typeface="Calibri" panose="020F0502020204030204" pitchFamily="34" charset="0"/>
            </a:endParaRPr>
          </a:p>
          <a:p>
            <a:pPr marL="575945" lvl="2" indent="0">
              <a:buNone/>
            </a:pPr>
            <a:endParaRPr lang="nl-BE" dirty="0">
              <a:cs typeface="Calibri" panose="020F0502020204030204" pitchFamily="34" charset="0"/>
            </a:endParaRPr>
          </a:p>
          <a:p>
            <a:pPr marL="0" indent="0">
              <a:buNone/>
            </a:pPr>
            <a:endParaRPr lang="nl-BE" dirty="0"/>
          </a:p>
          <a:p>
            <a:pPr marL="863600" lvl="2" indent="-287655"/>
            <a:endParaRPr lang="nl-BE" dirty="0">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25</a:t>
            </a:fld>
            <a:endParaRPr lang="nl-BE" sz="1100">
              <a:solidFill>
                <a:srgbClr val="105269"/>
              </a:solidFill>
            </a:endParaRPr>
          </a:p>
        </p:txBody>
      </p:sp>
    </p:spTree>
    <p:extLst>
      <p:ext uri="{BB962C8B-B14F-4D97-AF65-F5344CB8AC3E}">
        <p14:creationId xmlns:p14="http://schemas.microsoft.com/office/powerpoint/2010/main" val="229035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II.3 &gt; Vaststellingen</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r>
              <a:rPr lang="nl-BE"/>
              <a:t>De ED gaat uit van:</a:t>
            </a:r>
            <a:endParaRPr lang="en-US"/>
          </a:p>
          <a:p>
            <a:pPr marL="575945" lvl="1" indent="-287655"/>
            <a:r>
              <a:rPr lang="nl-BE"/>
              <a:t>Enkel </a:t>
            </a:r>
            <a:r>
              <a:rPr lang="nl-BE" err="1"/>
              <a:t>gebouwgebonden</a:t>
            </a:r>
            <a:r>
              <a:rPr lang="nl-BE"/>
              <a:t> materialen en installaties</a:t>
            </a:r>
            <a:endParaRPr lang="nl-BE">
              <a:cs typeface="Calibri" panose="020F0502020204030204" pitchFamily="34" charset="0"/>
            </a:endParaRPr>
          </a:p>
          <a:p>
            <a:pPr marL="863600" lvl="2" indent="-287655"/>
            <a:r>
              <a:rPr lang="nl-BE" err="1"/>
              <a:t>Gebouwgebonden</a:t>
            </a:r>
            <a:r>
              <a:rPr lang="nl-BE"/>
              <a:t> = bevestigd of geïntegreerd aan de muur, vloer, plafond of dak </a:t>
            </a:r>
            <a:endParaRPr lang="nl-BE">
              <a:cs typeface="Calibri" panose="020F0502020204030204" pitchFamily="34" charset="0"/>
            </a:endParaRPr>
          </a:p>
          <a:p>
            <a:pPr marL="1151890" lvl="3" indent="-287655"/>
            <a:r>
              <a:rPr lang="nl-BE"/>
              <a:t>Voorbeelden</a:t>
            </a:r>
            <a:endParaRPr lang="nl-BE">
              <a:cs typeface="Calibri" panose="020F0502020204030204" pitchFamily="34" charset="0"/>
            </a:endParaRPr>
          </a:p>
          <a:p>
            <a:pPr marL="1439545" lvl="4" indent="-287655"/>
            <a:r>
              <a:rPr lang="nl-BE"/>
              <a:t>Losse verplaatsbare elektrische, nog niet geïnstalleerde installaties, isolatie aanwezig maar niet geplaatst </a:t>
            </a:r>
            <a:r>
              <a:rPr lang="nl-BE">
                <a:cs typeface="Calibri" panose="020F0502020204030204" pitchFamily="34" charset="0"/>
                <a:sym typeface="Wingdings" panose="05000000000000000000" pitchFamily="2" charset="2"/>
              </a:rPr>
              <a:t></a:t>
            </a:r>
            <a:r>
              <a:rPr lang="nl-BE"/>
              <a:t> niet in rekening brengen</a:t>
            </a:r>
          </a:p>
          <a:p>
            <a:pPr marL="1439545" lvl="4" indent="-287655"/>
            <a:r>
              <a:rPr lang="nl-BE">
                <a:cs typeface="Calibri" panose="020F0502020204030204" pitchFamily="34" charset="0"/>
              </a:rPr>
              <a:t>Zonnepanelen bevestigd op het hellend dak </a:t>
            </a:r>
            <a:r>
              <a:rPr lang="nl-BE">
                <a:cs typeface="Calibri" panose="020F0502020204030204" pitchFamily="34" charset="0"/>
                <a:sym typeface="Wingdings" panose="05000000000000000000" pitchFamily="2" charset="2"/>
              </a:rPr>
              <a:t> in rekening brengen</a:t>
            </a:r>
            <a:endParaRPr lang="nl-BE">
              <a:cs typeface="Calibri" panose="020F0502020204030204" pitchFamily="34" charset="0"/>
            </a:endParaRPr>
          </a:p>
          <a:p>
            <a:pPr marL="575945" lvl="2" indent="0">
              <a:buNone/>
            </a:pPr>
            <a:endParaRPr lang="nl-BE">
              <a:cs typeface="Calibri" panose="020F0502020204030204" pitchFamily="34" charset="0"/>
            </a:endParaRPr>
          </a:p>
          <a:p>
            <a:pPr marL="0" indent="0">
              <a:buNone/>
            </a:pPr>
            <a:endParaRPr lang="nl-BE"/>
          </a:p>
          <a:p>
            <a:pPr marL="863600" lvl="2"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26</a:t>
            </a:fld>
            <a:endParaRPr lang="nl-BE" sz="1100">
              <a:solidFill>
                <a:srgbClr val="105269"/>
              </a:solidFill>
            </a:endParaRPr>
          </a:p>
        </p:txBody>
      </p:sp>
    </p:spTree>
    <p:extLst>
      <p:ext uri="{BB962C8B-B14F-4D97-AF65-F5344CB8AC3E}">
        <p14:creationId xmlns:p14="http://schemas.microsoft.com/office/powerpoint/2010/main" val="2330162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II.3 &gt; Vaststellingen </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r>
              <a:rPr lang="nl-BE"/>
              <a:t>De ED gaat uit van:</a:t>
            </a:r>
          </a:p>
          <a:p>
            <a:pPr marL="575655" lvl="1" indent="-287655"/>
            <a:r>
              <a:rPr lang="nl-BE"/>
              <a:t>Visuele vaststellingen (= zien)</a:t>
            </a:r>
            <a:endParaRPr lang="en-US"/>
          </a:p>
          <a:p>
            <a:pPr marL="575655" lvl="1" indent="-287655"/>
            <a:r>
              <a:rPr lang="nl-BE">
                <a:latin typeface="Calibri"/>
                <a:cs typeface="Calibri"/>
              </a:rPr>
              <a:t>Ook andere vaststellingen (horen, ruiken, voelen) </a:t>
            </a:r>
          </a:p>
          <a:p>
            <a:pPr marL="863945" lvl="2" indent="-287655"/>
            <a:r>
              <a:rPr lang="nl-BE">
                <a:latin typeface="Calibri"/>
                <a:cs typeface="Calibri"/>
              </a:rPr>
              <a:t>Maar enkel indien uitdrukkelijk vermeld in IP</a:t>
            </a:r>
          </a:p>
          <a:p>
            <a:pPr marL="863945" lvl="2" indent="-287655"/>
            <a:r>
              <a:rPr lang="nl-BE"/>
              <a:t>Voorbeelden aanvaarde vaststellingen</a:t>
            </a:r>
            <a:endParaRPr lang="nl-BE">
              <a:cs typeface="Calibri" panose="020F0502020204030204" pitchFamily="34" charset="0"/>
            </a:endParaRPr>
          </a:p>
          <a:p>
            <a:pPr marL="1151600" lvl="3" indent="-287655"/>
            <a:r>
              <a:rPr lang="nl-BE"/>
              <a:t>Voelen van de isolatiedikte van isolatiemateriaal in een kleine opening in de muur</a:t>
            </a:r>
            <a:endParaRPr lang="nl-BE">
              <a:cs typeface="Calibri" panose="020F0502020204030204" pitchFamily="34" charset="0"/>
            </a:endParaRPr>
          </a:p>
          <a:p>
            <a:pPr marL="1151600" lvl="3" indent="-287655"/>
            <a:r>
              <a:rPr lang="nl-BE"/>
              <a:t>Bij vloerverwarming → voelen van warmte van de vloer (tijdens stookseizoen)</a:t>
            </a:r>
            <a:endParaRPr lang="nl-BE">
              <a:cs typeface="Calibri" panose="020F0502020204030204" pitchFamily="34" charset="0"/>
            </a:endParaRPr>
          </a:p>
          <a:p>
            <a:pPr marL="863945" lvl="2" indent="-287655"/>
            <a:r>
              <a:rPr lang="nl-BE"/>
              <a:t>Voorbeelden van niet aanvaarde vaststellingen:</a:t>
            </a:r>
            <a:endParaRPr lang="nl-BE">
              <a:cs typeface="Calibri" panose="020F0502020204030204" pitchFamily="34" charset="0"/>
            </a:endParaRPr>
          </a:p>
          <a:p>
            <a:pPr marL="1151600" lvl="3" indent="-287655"/>
            <a:r>
              <a:rPr lang="nl-BE"/>
              <a:t>Afleiden van de aanwezigheid van isolatie op basis van het </a:t>
            </a:r>
            <a:r>
              <a:rPr lang="nl-BE" err="1"/>
              <a:t>doorveren</a:t>
            </a:r>
            <a:r>
              <a:rPr lang="nl-BE"/>
              <a:t> van het plat dak</a:t>
            </a:r>
            <a:endParaRPr lang="nl-BE">
              <a:cs typeface="Calibri" panose="020F0502020204030204" pitchFamily="34" charset="0"/>
            </a:endParaRPr>
          </a:p>
          <a:p>
            <a:pPr marL="1151600" lvl="3" indent="-287655"/>
            <a:r>
              <a:rPr lang="nl-BE"/>
              <a:t>Afleiden van een luchtlaag op basis van een hol geklop bij het kloppen op de muren</a:t>
            </a:r>
            <a:endParaRPr lang="nl-BE">
              <a:cs typeface="Calibri" panose="020F0502020204030204" pitchFamily="34" charset="0"/>
            </a:endParaRPr>
          </a:p>
          <a:p>
            <a:pPr marL="575945" lvl="2" indent="0">
              <a:buNone/>
            </a:pPr>
            <a:endParaRPr lang="nl-BE">
              <a:cs typeface="Calibri" panose="020F0502020204030204" pitchFamily="34" charset="0"/>
            </a:endParaRPr>
          </a:p>
          <a:p>
            <a:pPr marL="0" indent="0">
              <a:buNone/>
            </a:pPr>
            <a:endParaRPr lang="nl-BE"/>
          </a:p>
          <a:p>
            <a:pPr marL="863600" lvl="2"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27</a:t>
            </a:fld>
            <a:endParaRPr lang="nl-BE" sz="1100">
              <a:solidFill>
                <a:srgbClr val="105269"/>
              </a:solidFill>
            </a:endParaRPr>
          </a:p>
        </p:txBody>
      </p:sp>
    </p:spTree>
    <p:extLst>
      <p:ext uri="{BB962C8B-B14F-4D97-AF65-F5344CB8AC3E}">
        <p14:creationId xmlns:p14="http://schemas.microsoft.com/office/powerpoint/2010/main" val="3757097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28</a:t>
            </a:fld>
            <a:endParaRPr lang="nl-BE" sz="1100">
              <a:solidFill>
                <a:srgbClr val="105269"/>
              </a:solidFill>
            </a:endParaRPr>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79" y="1040692"/>
            <a:ext cx="7070616" cy="5742567"/>
          </a:xfrm>
          <a:prstGeom prst="rect">
            <a:avLst/>
          </a:prstGeom>
        </p:spPr>
      </p:pic>
      <p:sp>
        <p:nvSpPr>
          <p:cNvPr id="10" name="Tekstvak 9"/>
          <p:cNvSpPr txBox="1"/>
          <p:nvPr/>
        </p:nvSpPr>
        <p:spPr>
          <a:xfrm>
            <a:off x="6002820" y="5670810"/>
            <a:ext cx="2575002" cy="923330"/>
          </a:xfrm>
          <a:prstGeom prst="rect">
            <a:avLst/>
          </a:prstGeom>
          <a:solidFill>
            <a:schemeClr val="bg1"/>
          </a:solidFill>
          <a:ln w="28575">
            <a:solidFill>
              <a:srgbClr val="C00000"/>
            </a:solidFill>
          </a:ln>
        </p:spPr>
        <p:txBody>
          <a:bodyPr wrap="square" rtlCol="0">
            <a:spAutoFit/>
          </a:bodyPr>
          <a:lstStyle/>
          <a:p>
            <a:pPr algn="ctr"/>
            <a:r>
              <a:rPr lang="nl-NL"/>
              <a:t>NIET GEBOUWGEBONDEN</a:t>
            </a:r>
          </a:p>
          <a:p>
            <a:pPr marL="285750" indent="-285750" algn="ctr">
              <a:buFont typeface="Wingdings"/>
              <a:buChar char="è"/>
            </a:pPr>
            <a:r>
              <a:rPr lang="nl-NL"/>
              <a:t>NIET IN EPC </a:t>
            </a:r>
            <a:r>
              <a:rPr lang="nl-NL">
                <a:sym typeface="Wingdings" panose="05000000000000000000" pitchFamily="2" charset="2"/>
              </a:rPr>
              <a:t></a:t>
            </a:r>
          </a:p>
        </p:txBody>
      </p:sp>
    </p:spTree>
    <p:extLst>
      <p:ext uri="{BB962C8B-B14F-4D97-AF65-F5344CB8AC3E}">
        <p14:creationId xmlns:p14="http://schemas.microsoft.com/office/powerpoint/2010/main" val="1683024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29</a:t>
            </a:fld>
            <a:endParaRPr lang="nl-BE" sz="1100">
              <a:solidFill>
                <a:srgbClr val="105269"/>
              </a:solidFill>
            </a:endParaRPr>
          </a:p>
        </p:txBody>
      </p:sp>
      <p:sp>
        <p:nvSpPr>
          <p:cNvPr id="10" name="Tekstvak 9"/>
          <p:cNvSpPr txBox="1"/>
          <p:nvPr/>
        </p:nvSpPr>
        <p:spPr>
          <a:xfrm>
            <a:off x="506764" y="4756410"/>
            <a:ext cx="2575002" cy="646331"/>
          </a:xfrm>
          <a:prstGeom prst="rect">
            <a:avLst/>
          </a:prstGeom>
          <a:solidFill>
            <a:schemeClr val="bg1"/>
          </a:solidFill>
          <a:ln w="28575">
            <a:solidFill>
              <a:srgbClr val="C00000"/>
            </a:solidFill>
          </a:ln>
        </p:spPr>
        <p:txBody>
          <a:bodyPr wrap="square" rtlCol="0">
            <a:spAutoFit/>
          </a:bodyPr>
          <a:lstStyle/>
          <a:p>
            <a:pPr algn="ctr"/>
            <a:r>
              <a:rPr lang="nl-NL"/>
              <a:t>IN DAK GEINTEGREERD</a:t>
            </a:r>
          </a:p>
          <a:p>
            <a:pPr marL="285750" indent="-285750" algn="ctr">
              <a:buFont typeface="Wingdings"/>
              <a:buChar char="è"/>
            </a:pPr>
            <a:r>
              <a:rPr lang="nl-NL"/>
              <a:t>WEL IN EPC </a:t>
            </a:r>
            <a:r>
              <a:rPr lang="nl-NL">
                <a:sym typeface="Wingdings" panose="05000000000000000000" pitchFamily="2" charset="2"/>
              </a:rPr>
              <a:t></a:t>
            </a:r>
          </a:p>
        </p:txBody>
      </p:sp>
      <p:pic>
        <p:nvPicPr>
          <p:cNvPr id="5" name="Afbeelding 4">
            <a:extLst>
              <a:ext uri="{FF2B5EF4-FFF2-40B4-BE49-F238E27FC236}">
                <a16:creationId xmlns:a16="http://schemas.microsoft.com/office/drawing/2014/main" id="{ECC4B77B-39D8-4828-BFA5-01A054DE5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64" y="1492458"/>
            <a:ext cx="8423875" cy="3165660"/>
          </a:xfrm>
          <a:prstGeom prst="rect">
            <a:avLst/>
          </a:prstGeom>
        </p:spPr>
      </p:pic>
    </p:spTree>
    <p:extLst>
      <p:ext uri="{BB962C8B-B14F-4D97-AF65-F5344CB8AC3E}">
        <p14:creationId xmlns:p14="http://schemas.microsoft.com/office/powerpoint/2010/main" val="410561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Deel II: verzamelen van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defRPr/>
            </a:pPr>
            <a:r>
              <a:rPr lang="nl-BE"/>
              <a:t>7 delen</a:t>
            </a:r>
            <a:endParaRPr lang="en-US"/>
          </a:p>
          <a:p>
            <a:pPr marL="575945" lvl="1" indent="-287655">
              <a:defRPr/>
            </a:pPr>
            <a:r>
              <a:rPr lang="nl-BE">
                <a:solidFill>
                  <a:srgbClr val="FF0000"/>
                </a:solidFill>
                <a:latin typeface="Calibri"/>
                <a:cs typeface="Calibri"/>
              </a:rPr>
              <a:t>II.1. Voorbereiding van het </a:t>
            </a:r>
            <a:r>
              <a:rPr lang="nl-BE" err="1">
                <a:solidFill>
                  <a:srgbClr val="FF0000"/>
                </a:solidFill>
                <a:latin typeface="Calibri"/>
                <a:cs typeface="Calibri"/>
              </a:rPr>
              <a:t>plaatsbezoek</a:t>
            </a:r>
            <a:endParaRPr lang="nl-BE">
              <a:solidFill>
                <a:srgbClr val="FF0000"/>
              </a:solidFill>
              <a:latin typeface="Calibri"/>
              <a:cs typeface="Calibri"/>
            </a:endParaRPr>
          </a:p>
          <a:p>
            <a:pPr marL="575945" lvl="1" indent="-287655">
              <a:defRPr/>
            </a:pPr>
            <a:r>
              <a:rPr lang="nl-BE">
                <a:latin typeface="Calibri"/>
                <a:cs typeface="Calibri"/>
              </a:rPr>
              <a:t>II.2. Het </a:t>
            </a:r>
            <a:r>
              <a:rPr lang="nl-BE" err="1">
                <a:latin typeface="Calibri"/>
                <a:cs typeface="Calibri"/>
              </a:rPr>
              <a:t>plaatsbezoek</a:t>
            </a:r>
            <a:endParaRPr lang="nl-BE">
              <a:latin typeface="Calibri"/>
              <a:cs typeface="Calibri"/>
            </a:endParaRPr>
          </a:p>
          <a:p>
            <a:pPr marL="575945" lvl="1" indent="-287655">
              <a:defRPr/>
            </a:pPr>
            <a:r>
              <a:rPr lang="nl-BE">
                <a:latin typeface="Calibri"/>
                <a:cs typeface="Calibri"/>
              </a:rPr>
              <a:t>II.3. Werkwijze voor het verzamelen van de invoergegevens</a:t>
            </a:r>
          </a:p>
          <a:p>
            <a:pPr marL="575945" lvl="1" indent="-287655">
              <a:defRPr/>
            </a:pPr>
            <a:r>
              <a:rPr lang="nl-BE">
                <a:latin typeface="Calibri"/>
                <a:cs typeface="Calibri"/>
              </a:rPr>
              <a:t>II.4. Tegenspraak, onbekende invoergegevens of twijfel</a:t>
            </a:r>
          </a:p>
          <a:p>
            <a:pPr marL="575945" lvl="1" indent="-287655">
              <a:defRPr/>
            </a:pPr>
            <a:r>
              <a:rPr lang="nl-BE">
                <a:latin typeface="Calibri"/>
                <a:cs typeface="Calibri"/>
              </a:rPr>
              <a:t>II.5. Overname of hergebruik van invoergegevens</a:t>
            </a:r>
          </a:p>
          <a:p>
            <a:pPr marL="575945" lvl="1" indent="-287655">
              <a:defRPr/>
            </a:pPr>
            <a:r>
              <a:rPr lang="nl-BE">
                <a:latin typeface="Calibri"/>
                <a:cs typeface="Calibri"/>
              </a:rPr>
              <a:t>II.6. Type invoergegeven en bewijsstukken</a:t>
            </a:r>
          </a:p>
          <a:p>
            <a:pPr marL="575945" lvl="1" indent="-287655">
              <a:defRPr/>
            </a:pPr>
            <a:r>
              <a:rPr lang="nl-BE">
                <a:latin typeface="Calibri"/>
                <a:cs typeface="Calibri"/>
              </a:rPr>
              <a:t>II.7. Bijhouden projectdossier</a:t>
            </a:r>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a:t>
            </a:fld>
            <a:endParaRPr lang="nl-BE" sz="1100">
              <a:solidFill>
                <a:srgbClr val="105269"/>
              </a:solidFill>
            </a:endParaRPr>
          </a:p>
        </p:txBody>
      </p:sp>
    </p:spTree>
    <p:extLst>
      <p:ext uri="{BB962C8B-B14F-4D97-AF65-F5344CB8AC3E}">
        <p14:creationId xmlns:p14="http://schemas.microsoft.com/office/powerpoint/2010/main" val="2233017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81EF7D28-1A14-4426-9382-181EAF0E738F}"/>
              </a:ext>
            </a:extLst>
          </p:cNvPr>
          <p:cNvSpPr/>
          <p:nvPr/>
        </p:nvSpPr>
        <p:spPr>
          <a:xfrm>
            <a:off x="420128" y="196503"/>
            <a:ext cx="7414055" cy="1615827"/>
          </a:xfrm>
          <a:prstGeom prst="rect">
            <a:avLst/>
          </a:prstGeom>
        </p:spPr>
        <p:txBody>
          <a:bodyPr wrap="square">
            <a:spAutoFit/>
          </a:bodyPr>
          <a:lstStyle/>
          <a:p>
            <a:pPr lvl="0" indent="-288000">
              <a:lnSpc>
                <a:spcPct val="90000"/>
              </a:lnSpc>
              <a:spcBef>
                <a:spcPts val="300"/>
              </a:spcBef>
              <a:buSzPct val="90000"/>
            </a:pPr>
            <a:r>
              <a:rPr lang="nl-BE" sz="2200">
                <a:latin typeface="Calibri" panose="020F0502020204030204" pitchFamily="34" charset="0"/>
              </a:rPr>
              <a:t>In een eenheid heeft de eigenaar de decentrale verwarming reeds weggehaald en is bezig met afwerking nieuwe opwekker voor CV én SWW.  De tappunten van SWW zijn (nog) niet aangesloten op de opwekker. De installatie is wel reeds aan de muren bevestigd. Mag de ED deze installatie inrekenen?</a:t>
            </a:r>
          </a:p>
        </p:txBody>
      </p:sp>
      <p:pic>
        <p:nvPicPr>
          <p:cNvPr id="8" name="Afbeelding 7">
            <a:extLst>
              <a:ext uri="{FF2B5EF4-FFF2-40B4-BE49-F238E27FC236}">
                <a16:creationId xmlns:a16="http://schemas.microsoft.com/office/drawing/2014/main" id="{5C3C30F7-A3C8-4999-B501-4C212F7C8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129" y="1979669"/>
            <a:ext cx="3058297" cy="4702246"/>
          </a:xfrm>
          <a:prstGeom prst="rect">
            <a:avLst/>
          </a:prstGeom>
        </p:spPr>
      </p:pic>
      <p:pic>
        <p:nvPicPr>
          <p:cNvPr id="9" name="Afbeelding 8">
            <a:extLst>
              <a:ext uri="{FF2B5EF4-FFF2-40B4-BE49-F238E27FC236}">
                <a16:creationId xmlns:a16="http://schemas.microsoft.com/office/drawing/2014/main" id="{37B25B40-F7ED-46C7-8914-0049587EA9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6910" y="3262450"/>
            <a:ext cx="2195501" cy="1234970"/>
          </a:xfrm>
          <a:prstGeom prst="rect">
            <a:avLst/>
          </a:prstGeom>
        </p:spPr>
      </p:pic>
      <p:pic>
        <p:nvPicPr>
          <p:cNvPr id="10" name="Afbeelding 9">
            <a:extLst>
              <a:ext uri="{FF2B5EF4-FFF2-40B4-BE49-F238E27FC236}">
                <a16:creationId xmlns:a16="http://schemas.microsoft.com/office/drawing/2014/main" id="{7C13EDE4-BE22-4618-9319-FF5303DECD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0373" y="1979669"/>
            <a:ext cx="2968013" cy="4741413"/>
          </a:xfrm>
          <a:prstGeom prst="rect">
            <a:avLst/>
          </a:prstGeom>
        </p:spPr>
      </p:pic>
      <p:pic>
        <p:nvPicPr>
          <p:cNvPr id="11" name="Afbeelding 10">
            <a:extLst>
              <a:ext uri="{FF2B5EF4-FFF2-40B4-BE49-F238E27FC236}">
                <a16:creationId xmlns:a16="http://schemas.microsoft.com/office/drawing/2014/main" id="{344292D3-E5E9-4977-9534-7396295FF3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6911" y="1979669"/>
            <a:ext cx="2195501" cy="1234969"/>
          </a:xfrm>
          <a:prstGeom prst="rect">
            <a:avLst/>
          </a:prstGeom>
        </p:spPr>
      </p:pic>
      <p:sp>
        <p:nvSpPr>
          <p:cNvPr id="12" name="Rechthoek 11">
            <a:extLst>
              <a:ext uri="{FF2B5EF4-FFF2-40B4-BE49-F238E27FC236}">
                <a16:creationId xmlns:a16="http://schemas.microsoft.com/office/drawing/2014/main" id="{FE4C56E1-2AAF-471D-B918-BE6DAC36E514}"/>
              </a:ext>
            </a:extLst>
          </p:cNvPr>
          <p:cNvSpPr/>
          <p:nvPr/>
        </p:nvSpPr>
        <p:spPr>
          <a:xfrm>
            <a:off x="3546387" y="5947541"/>
            <a:ext cx="4708512" cy="769441"/>
          </a:xfrm>
          <a:prstGeom prst="rect">
            <a:avLst/>
          </a:prstGeom>
          <a:solidFill>
            <a:schemeClr val="bg1"/>
          </a:solidFill>
          <a:ln>
            <a:solidFill>
              <a:srgbClr val="C00000"/>
            </a:solidFill>
          </a:ln>
        </p:spPr>
        <p:txBody>
          <a:bodyPr wrap="square">
            <a:spAutoFit/>
          </a:bodyPr>
          <a:lstStyle/>
          <a:p>
            <a:pPr algn="ctr"/>
            <a:r>
              <a:rPr lang="nl-BE" sz="2200">
                <a:solidFill>
                  <a:srgbClr val="38373A"/>
                </a:solidFill>
                <a:latin typeface="Calibri" panose="020F0502020204030204" pitchFamily="34" charset="0"/>
              </a:rPr>
              <a:t>Oplossing: Ja, de ED gaat uit van normaal functionerende CV en SWW.</a:t>
            </a:r>
            <a:endParaRPr lang="nl-NL"/>
          </a:p>
        </p:txBody>
      </p:sp>
    </p:spTree>
    <p:extLst>
      <p:ext uri="{BB962C8B-B14F-4D97-AF65-F5344CB8AC3E}">
        <p14:creationId xmlns:p14="http://schemas.microsoft.com/office/powerpoint/2010/main" val="15370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0CC1642-C646-40CF-AC74-41C62E35B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080" y="1770045"/>
            <a:ext cx="6163986" cy="4753749"/>
          </a:xfrm>
          <a:prstGeom prst="rect">
            <a:avLst/>
          </a:prstGeom>
        </p:spPr>
      </p:pic>
      <p:sp>
        <p:nvSpPr>
          <p:cNvPr id="5" name="Tekstvak 4">
            <a:extLst>
              <a:ext uri="{FF2B5EF4-FFF2-40B4-BE49-F238E27FC236}">
                <a16:creationId xmlns:a16="http://schemas.microsoft.com/office/drawing/2014/main" id="{383DC044-0FD3-4186-BB8D-34A5896072A9}"/>
              </a:ext>
            </a:extLst>
          </p:cNvPr>
          <p:cNvSpPr txBox="1"/>
          <p:nvPr/>
        </p:nvSpPr>
        <p:spPr>
          <a:xfrm>
            <a:off x="5255458" y="5877463"/>
            <a:ext cx="3609292" cy="646331"/>
          </a:xfrm>
          <a:prstGeom prst="rect">
            <a:avLst/>
          </a:prstGeom>
          <a:solidFill>
            <a:schemeClr val="bg1"/>
          </a:solidFill>
          <a:ln w="38100">
            <a:solidFill>
              <a:srgbClr val="C00000"/>
            </a:solidFill>
          </a:ln>
        </p:spPr>
        <p:txBody>
          <a:bodyPr wrap="square" rtlCol="0">
            <a:spAutoFit/>
          </a:bodyPr>
          <a:lstStyle/>
          <a:p>
            <a:pPr algn="ctr"/>
            <a:r>
              <a:rPr lang="nl-NL"/>
              <a:t>Oplossing:</a:t>
            </a:r>
          </a:p>
          <a:p>
            <a:pPr algn="ctr"/>
            <a:r>
              <a:rPr lang="nl-NL"/>
              <a:t>NIET GEPLAATST = NIET IN EPC</a:t>
            </a:r>
            <a:endParaRPr lang="nl-NL">
              <a:sym typeface="Wingdings" panose="05000000000000000000" pitchFamily="2" charset="2"/>
            </a:endParaRPr>
          </a:p>
        </p:txBody>
      </p:sp>
      <p:sp>
        <p:nvSpPr>
          <p:cNvPr id="6" name="Rechthoek 5">
            <a:extLst>
              <a:ext uri="{FF2B5EF4-FFF2-40B4-BE49-F238E27FC236}">
                <a16:creationId xmlns:a16="http://schemas.microsoft.com/office/drawing/2014/main" id="{C25F4868-CFD0-42DD-9BF2-9B802662F92F}"/>
              </a:ext>
            </a:extLst>
          </p:cNvPr>
          <p:cNvSpPr/>
          <p:nvPr/>
        </p:nvSpPr>
        <p:spPr>
          <a:xfrm>
            <a:off x="363567" y="912940"/>
            <a:ext cx="7414055" cy="701731"/>
          </a:xfrm>
          <a:prstGeom prst="rect">
            <a:avLst/>
          </a:prstGeom>
        </p:spPr>
        <p:txBody>
          <a:bodyPr wrap="square">
            <a:spAutoFit/>
          </a:bodyPr>
          <a:lstStyle/>
          <a:p>
            <a:pPr lvl="0" indent="-288000">
              <a:lnSpc>
                <a:spcPct val="90000"/>
              </a:lnSpc>
              <a:spcBef>
                <a:spcPts val="300"/>
              </a:spcBef>
              <a:buSzPct val="90000"/>
            </a:pPr>
            <a:r>
              <a:rPr lang="nl-BE" sz="2200">
                <a:latin typeface="Calibri" panose="020F0502020204030204" pitchFamily="34" charset="0"/>
              </a:rPr>
              <a:t>In de garage is de isolatie voor het isoleren van het dak gestockeerd. Mag deze worden ingerekend in het EPC? </a:t>
            </a:r>
          </a:p>
        </p:txBody>
      </p:sp>
    </p:spTree>
    <p:extLst>
      <p:ext uri="{BB962C8B-B14F-4D97-AF65-F5344CB8AC3E}">
        <p14:creationId xmlns:p14="http://schemas.microsoft.com/office/powerpoint/2010/main" val="202242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II.3 &gt; Destructief onderzoek</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a:t>Destructief onderzoek → niet verplicht bij opmaak EPC</a:t>
            </a:r>
          </a:p>
          <a:p>
            <a:r>
              <a:rPr lang="nl-BE"/>
              <a:t>Wel oplossing als</a:t>
            </a:r>
          </a:p>
          <a:p>
            <a:pPr lvl="1"/>
            <a:r>
              <a:rPr lang="nl-BE"/>
              <a:t>Isolatie of installatie niet kan worden vastgesteld of aangetoond (bewijsstuk) maar eigenaar geeft aan dat deze isolatie of installatie aanwezig is</a:t>
            </a:r>
          </a:p>
          <a:p>
            <a:r>
              <a:rPr lang="nl-BE"/>
              <a:t>Voorbeelden</a:t>
            </a:r>
          </a:p>
          <a:p>
            <a:pPr lvl="1"/>
            <a:r>
              <a:rPr lang="nl-BE"/>
              <a:t>Uitnemen van een inbouwspot in het plafond</a:t>
            </a:r>
          </a:p>
          <a:p>
            <a:pPr lvl="1"/>
            <a:r>
              <a:rPr lang="nl-BE"/>
              <a:t>Openschroeven frontplaat van de ketel</a:t>
            </a:r>
          </a:p>
          <a:p>
            <a:pPr lvl="1"/>
            <a:r>
              <a:rPr lang="nl-BE"/>
              <a:t>Boren van een gat in de voeg van het metselwerk</a:t>
            </a:r>
          </a:p>
          <a:p>
            <a:pPr marL="288000" lvl="1" indent="0">
              <a:buNone/>
            </a:pPr>
            <a:endParaRPr lang="nl-BE"/>
          </a:p>
          <a:p>
            <a:pPr marL="0" indent="0">
              <a:buNone/>
            </a:pPr>
            <a:endParaRPr lang="nl-BE"/>
          </a:p>
          <a:p>
            <a:pPr lvl="2"/>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32</a:t>
            </a:fld>
            <a:endParaRPr lang="nl-BE" sz="1100">
              <a:solidFill>
                <a:srgbClr val="105269"/>
              </a:solidFill>
            </a:endParaRPr>
          </a:p>
        </p:txBody>
      </p:sp>
    </p:spTree>
    <p:extLst>
      <p:ext uri="{BB962C8B-B14F-4D97-AF65-F5344CB8AC3E}">
        <p14:creationId xmlns:p14="http://schemas.microsoft.com/office/powerpoint/2010/main" val="3802107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II.3 &gt; Destructief onderzoek</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r>
              <a:rPr lang="nl-BE"/>
              <a:t>Taken ED</a:t>
            </a:r>
            <a:endParaRPr lang="en-US"/>
          </a:p>
          <a:p>
            <a:pPr marL="575945" lvl="1" indent="-287655"/>
            <a:r>
              <a:rPr lang="nl-BE"/>
              <a:t>Niet verplicht destructief onderzoek uit te voeren </a:t>
            </a:r>
            <a:r>
              <a:rPr lang="nl-BE">
                <a:cs typeface="Calibri" panose="020F0502020204030204" pitchFamily="34" charset="0"/>
              </a:rPr>
              <a:t>→ </a:t>
            </a:r>
            <a:r>
              <a:rPr lang="nl-BE"/>
              <a:t>taak van de eigenaar</a:t>
            </a:r>
            <a:endParaRPr lang="nl-BE">
              <a:cs typeface="Calibri" panose="020F0502020204030204" pitchFamily="34" charset="0"/>
            </a:endParaRPr>
          </a:p>
          <a:p>
            <a:pPr marL="575945" lvl="1" indent="-287655"/>
            <a:r>
              <a:rPr lang="nl-BE"/>
              <a:t>Wel informeren over de mogelijkheid en voor- en nadelen</a:t>
            </a:r>
            <a:endParaRPr lang="nl-BE">
              <a:cs typeface="Calibri" panose="020F0502020204030204" pitchFamily="34" charset="0"/>
            </a:endParaRPr>
          </a:p>
          <a:p>
            <a:pPr marL="287655" indent="-287655"/>
            <a:r>
              <a:rPr lang="nl-BE"/>
              <a:t>Enkel gebruik vaststellingen uit destructief onderzoek als</a:t>
            </a:r>
            <a:endParaRPr lang="nl-BE">
              <a:cs typeface="Calibri" panose="020F0502020204030204" pitchFamily="34" charset="0"/>
            </a:endParaRPr>
          </a:p>
          <a:p>
            <a:pPr marL="575945" lvl="1" indent="-287655"/>
            <a:r>
              <a:rPr lang="nl-BE" b="1">
                <a:latin typeface="Calibri"/>
                <a:cs typeface="Calibri"/>
              </a:rPr>
              <a:t>Of</a:t>
            </a:r>
            <a:r>
              <a:rPr lang="nl-BE">
                <a:latin typeface="Calibri"/>
                <a:cs typeface="Calibri"/>
              </a:rPr>
              <a:t> de ED de eigenschappen ter plaatse (zelf) vaststelt</a:t>
            </a:r>
          </a:p>
          <a:p>
            <a:pPr marL="575945" lvl="1" indent="-287655"/>
            <a:r>
              <a:rPr lang="nl-BE" b="1">
                <a:latin typeface="Calibri"/>
                <a:cs typeface="Calibri"/>
              </a:rPr>
              <a:t>Of</a:t>
            </a:r>
            <a:r>
              <a:rPr lang="nl-BE">
                <a:latin typeface="Calibri"/>
                <a:cs typeface="Calibri"/>
              </a:rPr>
              <a:t> op basis van ontegensprekelijke detail- en overzichtsfoto’s</a:t>
            </a:r>
          </a:p>
          <a:p>
            <a:pPr marL="863945" lvl="2" indent="-287655"/>
            <a:r>
              <a:rPr lang="nl-BE">
                <a:latin typeface="Calibri"/>
                <a:cs typeface="Calibri"/>
              </a:rPr>
              <a:t>zie voorwaarden bij de bewijsstukken</a:t>
            </a:r>
          </a:p>
          <a:p>
            <a:pPr marL="575945" lvl="1" indent="-287655"/>
            <a:r>
              <a:rPr lang="nl-BE" b="1">
                <a:latin typeface="Calibri"/>
                <a:cs typeface="Calibri"/>
              </a:rPr>
              <a:t>Of</a:t>
            </a:r>
            <a:r>
              <a:rPr lang="nl-BE">
                <a:latin typeface="Calibri"/>
                <a:cs typeface="Calibri"/>
              </a:rPr>
              <a:t> op basis van verslag destructief onderzoek van derde </a:t>
            </a:r>
          </a:p>
          <a:p>
            <a:pPr marL="863945" lvl="2" indent="-287655"/>
            <a:r>
              <a:rPr lang="nl-BE">
                <a:latin typeface="Calibri"/>
                <a:cs typeface="Calibri"/>
              </a:rPr>
              <a:t>zie voorwaarden bij de bewijsstukken</a:t>
            </a:r>
          </a:p>
          <a:p>
            <a:pPr marL="575945" lvl="2" indent="0">
              <a:buNone/>
            </a:pPr>
            <a:endParaRPr lang="nl-BE">
              <a:cs typeface="Calibri" panose="020F0502020204030204" pitchFamily="34" charset="0"/>
            </a:endParaRPr>
          </a:p>
          <a:p>
            <a:pPr marL="0" indent="0">
              <a:buNone/>
            </a:pPr>
            <a:endParaRPr lang="nl-BE"/>
          </a:p>
          <a:p>
            <a:pPr marL="863600" lvl="2"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33</a:t>
            </a:fld>
            <a:endParaRPr lang="nl-BE" sz="1100">
              <a:solidFill>
                <a:srgbClr val="105269"/>
              </a:solidFill>
            </a:endParaRPr>
          </a:p>
        </p:txBody>
      </p:sp>
      <p:pic>
        <p:nvPicPr>
          <p:cNvPr id="5" name="Graphic 1" descr="Waarschuwing">
            <a:extLst>
              <a:ext uri="{FF2B5EF4-FFF2-40B4-BE49-F238E27FC236}">
                <a16:creationId xmlns:a16="http://schemas.microsoft.com/office/drawing/2014/main" id="{B79FAE4D-22DD-4F97-86E5-43867414F1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191" y="3753036"/>
            <a:ext cx="396721" cy="396721"/>
          </a:xfrm>
          <a:prstGeom prst="rect">
            <a:avLst/>
          </a:prstGeom>
        </p:spPr>
      </p:pic>
    </p:spTree>
    <p:extLst>
      <p:ext uri="{BB962C8B-B14F-4D97-AF65-F5344CB8AC3E}">
        <p14:creationId xmlns:p14="http://schemas.microsoft.com/office/powerpoint/2010/main" val="1822395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34</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34</a:t>
            </a:fld>
            <a:endParaRPr lang="nl-BE" sz="1100">
              <a:solidFill>
                <a:srgbClr val="105269"/>
              </a:solidFill>
            </a:endParaRPr>
          </a:p>
        </p:txBody>
      </p:sp>
      <p:sp>
        <p:nvSpPr>
          <p:cNvPr id="6"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34</a:t>
            </a:fld>
            <a:endParaRPr lang="nl-BE" sz="1100">
              <a:solidFill>
                <a:srgbClr val="105269"/>
              </a:solidFill>
            </a:endParaRPr>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41" y="875018"/>
            <a:ext cx="3167555" cy="2646983"/>
          </a:xfrm>
          <a:prstGeom prst="rect">
            <a:avLst/>
          </a:prstGeom>
        </p:spPr>
      </p:pic>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2342" y="863603"/>
            <a:ext cx="3189614" cy="2646983"/>
          </a:xfrm>
          <a:prstGeom prst="rect">
            <a:avLst/>
          </a:prstGeom>
        </p:spPr>
      </p:pic>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581" y="3573016"/>
            <a:ext cx="3183834" cy="2555098"/>
          </a:xfrm>
          <a:prstGeom prst="rect">
            <a:avLst/>
          </a:prstGeom>
        </p:spPr>
      </p:pic>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6881" y="3573016"/>
            <a:ext cx="3189614" cy="2555098"/>
          </a:xfrm>
          <a:prstGeom prst="rect">
            <a:avLst/>
          </a:prstGeom>
        </p:spPr>
      </p:pic>
      <p:sp>
        <p:nvSpPr>
          <p:cNvPr id="14" name="Rechthoek 13"/>
          <p:cNvSpPr/>
          <p:nvPr/>
        </p:nvSpPr>
        <p:spPr>
          <a:xfrm>
            <a:off x="6745560" y="3789040"/>
            <a:ext cx="1858888" cy="1800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p:nvSpPr>
        <p:spPr>
          <a:xfrm>
            <a:off x="4499992" y="3933056"/>
            <a:ext cx="1224136" cy="16561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p:nvSpPr>
        <p:spPr>
          <a:xfrm>
            <a:off x="4174403" y="1630743"/>
            <a:ext cx="1082667" cy="994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3024624" y="2068500"/>
            <a:ext cx="648072" cy="5684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p:cNvSpPr txBox="1"/>
          <p:nvPr/>
        </p:nvSpPr>
        <p:spPr>
          <a:xfrm>
            <a:off x="539553" y="3726610"/>
            <a:ext cx="1746448" cy="1754326"/>
          </a:xfrm>
          <a:prstGeom prst="rect">
            <a:avLst/>
          </a:prstGeom>
          <a:solidFill>
            <a:schemeClr val="bg1"/>
          </a:solidFill>
          <a:ln w="38100">
            <a:solidFill>
              <a:srgbClr val="C00000"/>
            </a:solidFill>
          </a:ln>
        </p:spPr>
        <p:txBody>
          <a:bodyPr wrap="square" rtlCol="0">
            <a:spAutoFit/>
          </a:bodyPr>
          <a:lstStyle/>
          <a:p>
            <a:pPr algn="ctr"/>
            <a:r>
              <a:rPr lang="nl-NL"/>
              <a:t>Verwijderen van muurrooster dampkap om isolatie (MW) in de spouw vast te stellen</a:t>
            </a:r>
            <a:endParaRPr lang="nl-NL">
              <a:sym typeface="Wingdings" panose="05000000000000000000" pitchFamily="2" charset="2"/>
            </a:endParaRPr>
          </a:p>
        </p:txBody>
      </p:sp>
    </p:spTree>
    <p:extLst>
      <p:ext uri="{BB962C8B-B14F-4D97-AF65-F5344CB8AC3E}">
        <p14:creationId xmlns:p14="http://schemas.microsoft.com/office/powerpoint/2010/main" val="1460209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II.3 Verzamelen van de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lvl="1">
              <a:defRPr/>
            </a:pPr>
            <a:r>
              <a:rPr lang="nl-BE" sz="2400"/>
              <a:t>Hoofdprincipes</a:t>
            </a:r>
          </a:p>
          <a:p>
            <a:pPr lvl="1">
              <a:defRPr/>
            </a:pPr>
            <a:r>
              <a:rPr lang="nl-BE" sz="2400"/>
              <a:t>Vaststellingen en destructief onderzoek</a:t>
            </a:r>
          </a:p>
          <a:p>
            <a:pPr lvl="1">
              <a:defRPr/>
            </a:pPr>
            <a:r>
              <a:rPr lang="nl-BE" sz="2400">
                <a:solidFill>
                  <a:srgbClr val="FF0000"/>
                </a:solidFill>
              </a:rPr>
              <a:t>Bewijsstukken</a:t>
            </a:r>
          </a:p>
          <a:p>
            <a:pPr lvl="2">
              <a:defRPr/>
            </a:pPr>
            <a:r>
              <a:rPr lang="nl-BE" sz="2200">
                <a:solidFill>
                  <a:srgbClr val="FF0000"/>
                </a:solidFill>
              </a:rPr>
              <a:t>Controle bewijsstukken</a:t>
            </a:r>
          </a:p>
          <a:p>
            <a:pPr lvl="2">
              <a:defRPr/>
            </a:pPr>
            <a:r>
              <a:rPr lang="nl-BE" sz="2200"/>
              <a:t>Algemene voorwaarden </a:t>
            </a:r>
          </a:p>
          <a:p>
            <a:pPr lvl="3">
              <a:defRPr/>
            </a:pPr>
            <a:r>
              <a:rPr lang="nl-BE" sz="2200"/>
              <a:t>Vermelding van adres, auteur en datum</a:t>
            </a:r>
          </a:p>
          <a:p>
            <a:pPr lvl="3">
              <a:defRPr/>
            </a:pPr>
            <a:r>
              <a:rPr lang="nl-BE" sz="2200"/>
              <a:t>Link met de plaats van uitvoering</a:t>
            </a:r>
          </a:p>
          <a:p>
            <a:pPr lvl="2">
              <a:defRPr/>
            </a:pPr>
            <a:r>
              <a:rPr lang="nl-BE" sz="2200"/>
              <a:t>Controle ter plaatse</a:t>
            </a:r>
          </a:p>
          <a:p>
            <a:pPr lvl="2">
              <a:defRPr/>
            </a:pPr>
            <a:r>
              <a:rPr lang="nl-BE" sz="2200"/>
              <a:t>Overzicht van de algemene bewijsstukken</a:t>
            </a:r>
          </a:p>
          <a:p>
            <a:pPr lvl="1">
              <a:defRPr/>
            </a:pPr>
            <a:r>
              <a:rPr lang="nl-BE" sz="2400"/>
              <a:t>Aannamen</a:t>
            </a:r>
          </a:p>
          <a:p>
            <a:pPr marL="288000" lvl="1" indent="0">
              <a:buNone/>
              <a:defRPr/>
            </a:pPr>
            <a:endParaRPr lang="nl-BE" sz="2400"/>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35</a:t>
            </a:fld>
            <a:endParaRPr lang="nl-BE" sz="1100">
              <a:solidFill>
                <a:srgbClr val="105269"/>
              </a:solidFill>
            </a:endParaRPr>
          </a:p>
        </p:txBody>
      </p:sp>
    </p:spTree>
    <p:extLst>
      <p:ext uri="{BB962C8B-B14F-4D97-AF65-F5344CB8AC3E}">
        <p14:creationId xmlns:p14="http://schemas.microsoft.com/office/powerpoint/2010/main" val="2164946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II.3 &gt; Controle bewijsstukken</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628800"/>
            <a:ext cx="8352928" cy="3909851"/>
          </a:xfrm>
        </p:spPr>
        <p:txBody>
          <a:bodyPr anchor="t"/>
          <a:lstStyle/>
          <a:p>
            <a:pPr marL="287655" indent="-287655"/>
            <a:r>
              <a:rPr lang="nl-BE"/>
              <a:t>ED controleert → voorwaarden IP </a:t>
            </a:r>
          </a:p>
          <a:p>
            <a:pPr marL="575655" lvl="1" indent="-287655"/>
            <a:r>
              <a:rPr lang="nl-BE"/>
              <a:t>Algemene voorwaarden</a:t>
            </a:r>
            <a:endParaRPr lang="nl-BE">
              <a:cs typeface="Calibri" panose="020F0502020204030204" pitchFamily="34" charset="0"/>
            </a:endParaRPr>
          </a:p>
          <a:p>
            <a:pPr marL="863600" lvl="2" indent="-287655"/>
            <a:r>
              <a:rPr lang="nl-BE"/>
              <a:t>Vermelding adres, auteur en datum</a:t>
            </a:r>
            <a:endParaRPr lang="nl-BE">
              <a:cs typeface="Calibri" panose="020F0502020204030204" pitchFamily="34" charset="0"/>
            </a:endParaRPr>
          </a:p>
          <a:p>
            <a:pPr marL="863600" lvl="2" indent="-287655"/>
            <a:r>
              <a:rPr lang="nl-BE"/>
              <a:t>Link met materiaal/installatie in het bewijsstuk en de plaats van de uitvoering</a:t>
            </a:r>
            <a:endParaRPr lang="nl-BE">
              <a:cs typeface="Calibri" panose="020F0502020204030204" pitchFamily="34" charset="0"/>
            </a:endParaRPr>
          </a:p>
          <a:p>
            <a:pPr marL="575945" lvl="1" indent="-287655"/>
            <a:r>
              <a:rPr lang="nl-BE">
                <a:latin typeface="Calibri"/>
                <a:cs typeface="Calibri"/>
              </a:rPr>
              <a:t>Lijst van aanvaarde bewijsstukken?</a:t>
            </a:r>
          </a:p>
          <a:p>
            <a:pPr marL="863945" lvl="2" indent="-287655"/>
            <a:r>
              <a:rPr lang="nl-BE">
                <a:latin typeface="Calibri"/>
                <a:cs typeface="Calibri"/>
              </a:rPr>
              <a:t>+ voorwaarden eigen aan het bewijsstuk</a:t>
            </a:r>
          </a:p>
          <a:p>
            <a:pPr marL="575945" lvl="1" indent="-287655"/>
            <a:r>
              <a:rPr lang="nl-BE"/>
              <a:t>Komt de info uit de bewijsstukken overeen met de vaststellingen tijdens het </a:t>
            </a:r>
            <a:r>
              <a:rPr lang="nl-BE" err="1"/>
              <a:t>plaatsbezoek</a:t>
            </a:r>
            <a:r>
              <a:rPr lang="nl-BE"/>
              <a:t>?</a:t>
            </a:r>
          </a:p>
          <a:p>
            <a:pPr marL="863945" lvl="2" indent="-287655"/>
            <a:r>
              <a:rPr lang="nl-BE">
                <a:latin typeface="Calibri"/>
                <a:cs typeface="Calibri"/>
              </a:rPr>
              <a:t>Werkwijze bij tegenspraak, twijfel en onbekend </a:t>
            </a:r>
          </a:p>
          <a:p>
            <a:pPr marL="575945" lvl="1" indent="-287655"/>
            <a:r>
              <a:rPr lang="nl-BE">
                <a:latin typeface="Calibri"/>
                <a:cs typeface="Calibri"/>
              </a:rPr>
              <a:t>Voor welke invoer welk bewijsstuk? </a:t>
            </a:r>
          </a:p>
          <a:p>
            <a:pPr marL="575945" lvl="1" indent="-287655"/>
            <a:r>
              <a:rPr lang="nl-BE">
                <a:latin typeface="Calibri"/>
                <a:cs typeface="Calibri"/>
              </a:rPr>
              <a:t>Geen aanpassingen aan eenheid, software en/of IP?</a:t>
            </a:r>
          </a:p>
          <a:p>
            <a:pPr marL="863945" lvl="2" indent="-287655"/>
            <a:r>
              <a:rPr lang="nl-BE">
                <a:latin typeface="Calibri"/>
                <a:cs typeface="Calibri"/>
              </a:rPr>
              <a:t>Waardoor bewijsstuk niet meer klopt met de werkelijkheid</a:t>
            </a:r>
          </a:p>
          <a:p>
            <a:pPr marL="863600" lvl="2"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36</a:t>
            </a:fld>
            <a:endParaRPr lang="nl-BE" sz="1100">
              <a:solidFill>
                <a:srgbClr val="105269"/>
              </a:solidFill>
            </a:endParaRPr>
          </a:p>
        </p:txBody>
      </p:sp>
    </p:spTree>
    <p:extLst>
      <p:ext uri="{BB962C8B-B14F-4D97-AF65-F5344CB8AC3E}">
        <p14:creationId xmlns:p14="http://schemas.microsoft.com/office/powerpoint/2010/main" val="3783175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II.2 Verzamelen van de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lvl="1">
              <a:defRPr/>
            </a:pPr>
            <a:r>
              <a:rPr lang="nl-BE" sz="2400"/>
              <a:t>Hoofdprincipes</a:t>
            </a:r>
          </a:p>
          <a:p>
            <a:pPr lvl="1">
              <a:defRPr/>
            </a:pPr>
            <a:r>
              <a:rPr lang="nl-BE" sz="2400"/>
              <a:t>Vaststellingen en destructief onderzoek</a:t>
            </a:r>
          </a:p>
          <a:p>
            <a:pPr lvl="1">
              <a:defRPr/>
            </a:pPr>
            <a:r>
              <a:rPr lang="nl-BE" sz="2400">
                <a:solidFill>
                  <a:srgbClr val="FF0000"/>
                </a:solidFill>
              </a:rPr>
              <a:t>Bewijsstukken</a:t>
            </a:r>
          </a:p>
          <a:p>
            <a:pPr lvl="2">
              <a:defRPr/>
            </a:pPr>
            <a:r>
              <a:rPr lang="nl-BE" sz="2200"/>
              <a:t>Controle bewijsstukken</a:t>
            </a:r>
          </a:p>
          <a:p>
            <a:pPr lvl="2">
              <a:defRPr/>
            </a:pPr>
            <a:r>
              <a:rPr lang="nl-BE" sz="2200">
                <a:solidFill>
                  <a:srgbClr val="FF0000"/>
                </a:solidFill>
              </a:rPr>
              <a:t>Algemene voorwaarden </a:t>
            </a:r>
          </a:p>
          <a:p>
            <a:pPr lvl="3">
              <a:defRPr/>
            </a:pPr>
            <a:r>
              <a:rPr lang="nl-BE" sz="2200">
                <a:solidFill>
                  <a:srgbClr val="FF0000"/>
                </a:solidFill>
              </a:rPr>
              <a:t>Vermelding van adres, auteur en datum</a:t>
            </a:r>
          </a:p>
          <a:p>
            <a:pPr lvl="3">
              <a:defRPr/>
            </a:pPr>
            <a:r>
              <a:rPr lang="nl-BE" sz="2200">
                <a:solidFill>
                  <a:srgbClr val="FF0000"/>
                </a:solidFill>
              </a:rPr>
              <a:t>Link met de plaats van uitvoering</a:t>
            </a:r>
          </a:p>
          <a:p>
            <a:pPr lvl="2">
              <a:defRPr/>
            </a:pPr>
            <a:r>
              <a:rPr lang="nl-BE" sz="2200"/>
              <a:t>Overzicht van de algemene bewijsstukken</a:t>
            </a:r>
          </a:p>
          <a:p>
            <a:pPr lvl="1">
              <a:defRPr/>
            </a:pPr>
            <a:r>
              <a:rPr lang="nl-BE" sz="2400"/>
              <a:t>Aannamen</a:t>
            </a:r>
          </a:p>
          <a:p>
            <a:pPr marL="288000" lvl="1" indent="0">
              <a:buNone/>
              <a:defRPr/>
            </a:pPr>
            <a:endParaRPr lang="nl-BE" sz="2400"/>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37</a:t>
            </a:fld>
            <a:endParaRPr lang="nl-BE" sz="1100">
              <a:solidFill>
                <a:srgbClr val="105269"/>
              </a:solidFill>
            </a:endParaRPr>
          </a:p>
        </p:txBody>
      </p:sp>
    </p:spTree>
    <p:extLst>
      <p:ext uri="{BB962C8B-B14F-4D97-AF65-F5344CB8AC3E}">
        <p14:creationId xmlns:p14="http://schemas.microsoft.com/office/powerpoint/2010/main" val="758827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II.2 &gt; Algemene voorwaarden</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r>
              <a:rPr lang="nl-BE" dirty="0"/>
              <a:t>Vermelding van </a:t>
            </a:r>
            <a:r>
              <a:rPr lang="nl-BE" b="1" dirty="0"/>
              <a:t>adres, auteur en datum </a:t>
            </a:r>
            <a:endParaRPr lang="en-US" b="1" dirty="0"/>
          </a:p>
          <a:p>
            <a:pPr marL="575945" lvl="1" indent="-287655"/>
            <a:r>
              <a:rPr lang="nl-BE" dirty="0">
                <a:latin typeface="Calibri"/>
                <a:cs typeface="Calibri"/>
              </a:rPr>
              <a:t>Minstens volgende informatie op het document </a:t>
            </a:r>
            <a:endParaRPr lang="nl-BE" dirty="0">
              <a:cs typeface="Calibri"/>
            </a:endParaRPr>
          </a:p>
          <a:p>
            <a:pPr marL="863600" lvl="2" indent="-287655"/>
            <a:r>
              <a:rPr lang="nl-BE" dirty="0">
                <a:latin typeface="Calibri"/>
                <a:cs typeface="Calibri"/>
              </a:rPr>
              <a:t>Volledige adres (gemeente, straatnaam én huisnummer) of kadastraal nummer</a:t>
            </a:r>
          </a:p>
          <a:p>
            <a:pPr marL="1151545" lvl="3" indent="-287655"/>
            <a:r>
              <a:rPr lang="nl-BE" dirty="0">
                <a:latin typeface="Calibri"/>
                <a:cs typeface="Calibri"/>
              </a:rPr>
              <a:t>Uitzonderingen mogelijk </a:t>
            </a:r>
            <a:r>
              <a:rPr lang="nl-BE" dirty="0"/>
              <a:t>→</a:t>
            </a:r>
            <a:r>
              <a:rPr lang="nl-BE" dirty="0">
                <a:latin typeface="Calibri"/>
                <a:cs typeface="Calibri"/>
              </a:rPr>
              <a:t> zie verder</a:t>
            </a:r>
          </a:p>
          <a:p>
            <a:pPr marL="1151545" lvl="3" indent="-287655"/>
            <a:r>
              <a:rPr lang="nl-BE" dirty="0">
                <a:latin typeface="Calibri"/>
                <a:cs typeface="Calibri"/>
              </a:rPr>
              <a:t>Opzoeken kadastraal nummer</a:t>
            </a:r>
            <a:endParaRPr lang="nl-BE" dirty="0">
              <a:cs typeface="Calibri" panose="020F0502020204030204" pitchFamily="34" charset="0"/>
            </a:endParaRPr>
          </a:p>
          <a:p>
            <a:pPr lvl="4"/>
            <a:r>
              <a:rPr lang="nl-BE" dirty="0">
                <a:latin typeface="Calibri"/>
                <a:cs typeface="Calibri"/>
                <a:hlinkClick r:id="rId2"/>
              </a:rPr>
              <a:t>http://ccff02.minfin.fgov.be/cadgisweb/?local=nl_BE</a:t>
            </a:r>
            <a:r>
              <a:rPr lang="nl-BE" dirty="0">
                <a:latin typeface="Calibri"/>
                <a:cs typeface="Calibri"/>
              </a:rPr>
              <a:t> of </a:t>
            </a:r>
            <a:r>
              <a:rPr lang="nl-BE" dirty="0">
                <a:latin typeface="Calibri"/>
                <a:cs typeface="Calibri"/>
                <a:hlinkClick r:id="rId3"/>
              </a:rPr>
              <a:t>www.geopunt.be</a:t>
            </a:r>
            <a:r>
              <a:rPr lang="nl-BE" dirty="0">
                <a:latin typeface="Calibri"/>
                <a:cs typeface="Calibri"/>
              </a:rPr>
              <a:t> </a:t>
            </a:r>
            <a:endParaRPr lang="nl-BE" dirty="0">
              <a:cs typeface="Calibri" panose="020F0502020204030204" pitchFamily="34" charset="0"/>
            </a:endParaRPr>
          </a:p>
          <a:p>
            <a:pPr marL="863600" lvl="2" indent="-287655"/>
            <a:r>
              <a:rPr lang="nl-BE" dirty="0">
                <a:latin typeface="Calibri"/>
                <a:cs typeface="Calibri"/>
              </a:rPr>
              <a:t>Auteur en eventueel handtekening</a:t>
            </a:r>
          </a:p>
          <a:p>
            <a:pPr marL="1151890" lvl="3" indent="-287655"/>
            <a:r>
              <a:rPr lang="nl-BE" dirty="0">
                <a:latin typeface="Calibri"/>
                <a:cs typeface="Calibri"/>
              </a:rPr>
              <a:t>Welke auteur? </a:t>
            </a:r>
            <a:r>
              <a:rPr lang="nl-BE" dirty="0"/>
              <a:t> →</a:t>
            </a:r>
            <a:r>
              <a:rPr lang="nl-BE" dirty="0">
                <a:latin typeface="Calibri"/>
                <a:cs typeface="Calibri"/>
              </a:rPr>
              <a:t> vastgelegd per bewijsstuk</a:t>
            </a:r>
            <a:endParaRPr lang="nl-BE" dirty="0">
              <a:cs typeface="Calibri"/>
            </a:endParaRPr>
          </a:p>
          <a:p>
            <a:pPr marL="1151890" lvl="3" indent="-287655"/>
            <a:r>
              <a:rPr lang="nl-BE" dirty="0">
                <a:latin typeface="Calibri"/>
                <a:cs typeface="Calibri"/>
              </a:rPr>
              <a:t>Handtekening enkel nodig </a:t>
            </a:r>
            <a:r>
              <a:rPr lang="nl-BE" dirty="0"/>
              <a:t>→</a:t>
            </a:r>
            <a:r>
              <a:rPr lang="nl-BE" dirty="0">
                <a:latin typeface="Calibri"/>
                <a:cs typeface="Calibri"/>
              </a:rPr>
              <a:t> indien vermeld als voorwaarde bij het bewijsstuk</a:t>
            </a:r>
          </a:p>
          <a:p>
            <a:pPr marL="863600" lvl="2" indent="-287655"/>
            <a:r>
              <a:rPr lang="nl-BE" dirty="0">
                <a:latin typeface="Calibri"/>
                <a:cs typeface="Calibri"/>
              </a:rPr>
              <a:t>D</a:t>
            </a:r>
            <a:r>
              <a:rPr lang="nl-NL" dirty="0" err="1">
                <a:latin typeface="Calibri"/>
                <a:cs typeface="Calibri"/>
              </a:rPr>
              <a:t>atum</a:t>
            </a:r>
            <a:r>
              <a:rPr lang="nl-NL" dirty="0">
                <a:latin typeface="Calibri"/>
                <a:cs typeface="Calibri"/>
              </a:rPr>
              <a:t> </a:t>
            </a:r>
            <a:r>
              <a:rPr lang="nl-NL" dirty="0">
                <a:solidFill>
                  <a:schemeClr val="accent4"/>
                </a:solidFill>
                <a:latin typeface="Calibri"/>
                <a:cs typeface="Calibri"/>
              </a:rPr>
              <a:t>(tenzij anders vermeld bij het bewijsstuk)</a:t>
            </a:r>
            <a:endParaRPr lang="nl-NL" dirty="0">
              <a:solidFill>
                <a:schemeClr val="accent4"/>
              </a:solidFill>
              <a:cs typeface="Calibri"/>
            </a:endParaRPr>
          </a:p>
          <a:p>
            <a:pPr marL="287655" indent="-287655"/>
            <a:endParaRPr lang="nl-BE" dirty="0">
              <a:cs typeface="Calibri" panose="020F0502020204030204" pitchFamily="34" charset="0"/>
            </a:endParaRPr>
          </a:p>
          <a:p>
            <a:pPr marL="0" indent="0">
              <a:buNone/>
            </a:pPr>
            <a:endParaRPr lang="nl-BE" dirty="0"/>
          </a:p>
          <a:p>
            <a:pPr marL="863600" lvl="2" indent="-287655"/>
            <a:endParaRPr lang="nl-BE" dirty="0">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38</a:t>
            </a:fld>
            <a:endParaRPr lang="nl-BE" sz="1100">
              <a:solidFill>
                <a:srgbClr val="105269"/>
              </a:solidFill>
            </a:endParaRPr>
          </a:p>
        </p:txBody>
      </p:sp>
    </p:spTree>
    <p:extLst>
      <p:ext uri="{BB962C8B-B14F-4D97-AF65-F5344CB8AC3E}">
        <p14:creationId xmlns:p14="http://schemas.microsoft.com/office/powerpoint/2010/main" val="1026062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39</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39</a:t>
            </a:fld>
            <a:endParaRPr lang="nl-BE" sz="1100">
              <a:solidFill>
                <a:srgbClr val="105269"/>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16" y="1013386"/>
            <a:ext cx="7040833" cy="5844614"/>
          </a:xfrm>
          <a:prstGeom prst="rect">
            <a:avLst/>
          </a:prstGeom>
        </p:spPr>
      </p:pic>
      <p:sp>
        <p:nvSpPr>
          <p:cNvPr id="5" name="Rechthoek 4"/>
          <p:cNvSpPr/>
          <p:nvPr/>
        </p:nvSpPr>
        <p:spPr>
          <a:xfrm>
            <a:off x="1115616" y="6538912"/>
            <a:ext cx="4896544" cy="34647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3130515" y="136091"/>
            <a:ext cx="4572000" cy="1515800"/>
          </a:xfrm>
          <a:prstGeom prst="rect">
            <a:avLst/>
          </a:prstGeom>
          <a:solidFill>
            <a:schemeClr val="bg1"/>
          </a:solidFill>
          <a:ln>
            <a:solidFill>
              <a:srgbClr val="C00000"/>
            </a:solidFill>
          </a:ln>
        </p:spPr>
        <p:txBody>
          <a:bodyPr>
            <a:spAutoFit/>
          </a:bodyPr>
          <a:lstStyle/>
          <a:p>
            <a:pPr marL="118800" lvl="1">
              <a:lnSpc>
                <a:spcPct val="90000"/>
              </a:lnSpc>
              <a:spcBef>
                <a:spcPts val="300"/>
              </a:spcBef>
              <a:buSzPct val="90000"/>
            </a:pPr>
            <a:r>
              <a:rPr lang="nl-BE" sz="2000">
                <a:solidFill>
                  <a:srgbClr val="38373A"/>
                </a:solidFill>
                <a:latin typeface="Calibri" panose="020F0502020204030204" pitchFamily="34" charset="0"/>
              </a:rPr>
              <a:t>Het adres van een perceel kan op </a:t>
            </a:r>
            <a:r>
              <a:rPr lang="nl-BE" sz="2000">
                <a:solidFill>
                  <a:srgbClr val="38373A"/>
                </a:solidFill>
                <a:latin typeface="Calibri" panose="020F0502020204030204" pitchFamily="34" charset="0"/>
                <a:hlinkClick r:id="rId3"/>
              </a:rPr>
              <a:t>http://ccff02.minfin.fgov.be/cadgisweb/?local=nl_BE</a:t>
            </a:r>
            <a:r>
              <a:rPr lang="nl-BE" sz="2000">
                <a:solidFill>
                  <a:srgbClr val="38373A"/>
                </a:solidFill>
                <a:latin typeface="Calibri" panose="020F0502020204030204" pitchFamily="34" charset="0"/>
              </a:rPr>
              <a:t> </a:t>
            </a:r>
            <a:r>
              <a:rPr lang="nl-BE">
                <a:solidFill>
                  <a:srgbClr val="38373A"/>
                </a:solidFill>
                <a:latin typeface="Calibri" panose="020F0502020204030204" pitchFamily="34" charset="0"/>
              </a:rPr>
              <a:t>(of </a:t>
            </a:r>
            <a:r>
              <a:rPr lang="nl-BE">
                <a:solidFill>
                  <a:srgbClr val="38373A"/>
                </a:solidFill>
                <a:latin typeface="Calibri" panose="020F0502020204030204" pitchFamily="34" charset="0"/>
                <a:hlinkClick r:id="rId4"/>
              </a:rPr>
              <a:t>www.geopunt.be</a:t>
            </a:r>
            <a:r>
              <a:rPr lang="nl-BE">
                <a:solidFill>
                  <a:srgbClr val="38373A"/>
                </a:solidFill>
                <a:latin typeface="Calibri" panose="020F0502020204030204" pitchFamily="34" charset="0"/>
              </a:rPr>
              <a:t>) </a:t>
            </a:r>
            <a:r>
              <a:rPr lang="nl-BE" sz="2000">
                <a:solidFill>
                  <a:srgbClr val="38373A"/>
                </a:solidFill>
                <a:latin typeface="Calibri" panose="020F0502020204030204" pitchFamily="34" charset="0"/>
              </a:rPr>
              <a:t>aan de hand van het kadastraal nummer worden opgezocht</a:t>
            </a:r>
          </a:p>
        </p:txBody>
      </p:sp>
    </p:spTree>
    <p:extLst>
      <p:ext uri="{BB962C8B-B14F-4D97-AF65-F5344CB8AC3E}">
        <p14:creationId xmlns:p14="http://schemas.microsoft.com/office/powerpoint/2010/main" val="232618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nchor="t"/>
          <a:lstStyle/>
          <a:p>
            <a:pPr algn="l"/>
            <a:r>
              <a:rPr lang="nl-BE">
                <a:latin typeface="Calibri"/>
                <a:cs typeface="Calibri"/>
              </a:rPr>
              <a:t>II.1 &gt; Voorbereiden van het </a:t>
            </a:r>
            <a:r>
              <a:rPr lang="nl-BE" err="1">
                <a:latin typeface="Calibri"/>
                <a:cs typeface="Calibri"/>
              </a:rPr>
              <a:t>plaatsbezoek</a:t>
            </a:r>
            <a:br>
              <a:rPr lang="nl-BE"/>
            </a:b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err="1"/>
              <a:t>Plaatsbezoek</a:t>
            </a:r>
            <a:endParaRPr lang="nl-BE"/>
          </a:p>
          <a:p>
            <a:pPr lvl="1"/>
            <a:r>
              <a:rPr lang="nl-BE">
                <a:solidFill>
                  <a:srgbClr val="FF0000"/>
                </a:solidFill>
              </a:rPr>
              <a:t>Bereid vooraf het </a:t>
            </a:r>
            <a:r>
              <a:rPr lang="nl-BE" err="1">
                <a:solidFill>
                  <a:srgbClr val="FF0000"/>
                </a:solidFill>
              </a:rPr>
              <a:t>plaatsbezoek</a:t>
            </a:r>
            <a:r>
              <a:rPr lang="nl-BE">
                <a:solidFill>
                  <a:srgbClr val="FF0000"/>
                </a:solidFill>
              </a:rPr>
              <a:t> grondig en tijdig voor</a:t>
            </a:r>
          </a:p>
          <a:p>
            <a:pPr lvl="2"/>
            <a:r>
              <a:rPr lang="nl-BE">
                <a:solidFill>
                  <a:srgbClr val="FF0000"/>
                </a:solidFill>
              </a:rPr>
              <a:t>Te raadplegen voor totaaloverzicht</a:t>
            </a:r>
          </a:p>
          <a:p>
            <a:pPr lvl="2"/>
            <a:r>
              <a:rPr lang="nl-BE">
                <a:solidFill>
                  <a:srgbClr val="FF0000"/>
                </a:solidFill>
              </a:rPr>
              <a:t>Te contacteren voor toegang</a:t>
            </a:r>
          </a:p>
          <a:p>
            <a:pPr lvl="1"/>
            <a:r>
              <a:rPr lang="nl-BE"/>
              <a:t>Aanstiplijst voor het opvragen van de bewijsstukken bij de eigenaar</a:t>
            </a:r>
          </a:p>
          <a:p>
            <a:pPr lvl="2"/>
            <a:r>
              <a:rPr lang="nl-BE"/>
              <a:t>Vraag tijdig het bouwjaar en de bewijsstukken op</a:t>
            </a:r>
          </a:p>
          <a:p>
            <a:pPr lvl="1"/>
            <a:r>
              <a:rPr lang="nl-BE"/>
              <a:t>Instrumenten </a:t>
            </a:r>
            <a:r>
              <a:rPr lang="nl-BE" err="1"/>
              <a:t>plaatsbezoek</a:t>
            </a:r>
            <a:endParaRPr lang="nl-BE"/>
          </a:p>
          <a:p>
            <a:pPr marL="576000" lvl="2" indent="0">
              <a:buNone/>
            </a:pPr>
            <a:endParaRPr lang="nl-BE"/>
          </a:p>
          <a:p>
            <a:pPr lvl="2"/>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a:t>
            </a:fld>
            <a:endParaRPr lang="nl-BE" sz="1100">
              <a:solidFill>
                <a:srgbClr val="105269"/>
              </a:solidFill>
            </a:endParaRPr>
          </a:p>
        </p:txBody>
      </p:sp>
    </p:spTree>
    <p:extLst>
      <p:ext uri="{BB962C8B-B14F-4D97-AF65-F5344CB8AC3E}">
        <p14:creationId xmlns:p14="http://schemas.microsoft.com/office/powerpoint/2010/main" val="514586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40</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40</a:t>
            </a:fld>
            <a:endParaRPr lang="nl-BE" sz="1100">
              <a:solidFill>
                <a:srgbClr val="105269"/>
              </a:solidFill>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034" y="404997"/>
            <a:ext cx="7529334" cy="6453003"/>
          </a:xfrm>
          <a:prstGeom prst="rect">
            <a:avLst/>
          </a:prstGeom>
        </p:spPr>
      </p:pic>
      <p:sp>
        <p:nvSpPr>
          <p:cNvPr id="8" name="Rechthoek 7"/>
          <p:cNvSpPr/>
          <p:nvPr/>
        </p:nvSpPr>
        <p:spPr>
          <a:xfrm>
            <a:off x="2229773" y="968809"/>
            <a:ext cx="2990957" cy="2606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3159138" y="3445621"/>
            <a:ext cx="2061592" cy="129614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p:cNvSpPr/>
          <p:nvPr/>
        </p:nvSpPr>
        <p:spPr>
          <a:xfrm>
            <a:off x="3771086" y="3830375"/>
            <a:ext cx="648072"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p:cNvSpPr/>
          <p:nvPr/>
        </p:nvSpPr>
        <p:spPr>
          <a:xfrm>
            <a:off x="7318282" y="2470534"/>
            <a:ext cx="648072"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19412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II.2 &gt; Algemene voorwaarden</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a:t>Uitzonderingen voor het adres</a:t>
            </a:r>
          </a:p>
          <a:p>
            <a:pPr lvl="1"/>
            <a:r>
              <a:rPr lang="nl-NL"/>
              <a:t>G</a:t>
            </a:r>
            <a:r>
              <a:rPr lang="nl-BE"/>
              <a:t>een of onvolledig adres maar op het bewijsstuk staat </a:t>
            </a:r>
          </a:p>
          <a:p>
            <a:pPr lvl="2"/>
            <a:r>
              <a:rPr lang="nl-BE"/>
              <a:t>Naam van het appartementsgebouw</a:t>
            </a:r>
          </a:p>
          <a:p>
            <a:pPr lvl="3"/>
            <a:r>
              <a:rPr lang="nl-BE"/>
              <a:t>Op voorwaarde dat deze naam ontegensprekelijk kan gelinkt worden aan het appartementsgebouw</a:t>
            </a:r>
          </a:p>
          <a:p>
            <a:pPr lvl="2"/>
            <a:r>
              <a:rPr lang="nl-BE"/>
              <a:t>Lotnummer van het perceel</a:t>
            </a:r>
          </a:p>
          <a:p>
            <a:pPr lvl="3"/>
            <a:r>
              <a:rPr lang="nl-BE"/>
              <a:t>Op voorwaarde dat de informatie van de bevoegde gemeente (voorbeeld goedgekeurd verkavelingsplan) kan gelinkt worden aan het perceel, de  eenheid of het gebouw </a:t>
            </a:r>
          </a:p>
          <a:p>
            <a:pPr lvl="2"/>
            <a:r>
              <a:rPr lang="nl-NL"/>
              <a:t>Een verblijfsadres</a:t>
            </a:r>
          </a:p>
          <a:p>
            <a:pPr lvl="3"/>
            <a:r>
              <a:rPr lang="nl-NL"/>
              <a:t>Op voorwaarde dat </a:t>
            </a:r>
            <a:r>
              <a:rPr lang="nl-BE"/>
              <a:t>de persoon op het verblijfsadres bouwheer of eigenaar is/was van de eenheid of het gebouw op het ogenblik de werken op het bewijsstuk werden uitgevoerd. </a:t>
            </a:r>
          </a:p>
          <a:p>
            <a:endParaRPr lang="nl-BE"/>
          </a:p>
          <a:p>
            <a:pPr marL="0" indent="0">
              <a:buNone/>
            </a:pPr>
            <a:endParaRPr lang="nl-BE"/>
          </a:p>
          <a:p>
            <a:pPr lvl="2"/>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41</a:t>
            </a:fld>
            <a:endParaRPr lang="nl-BE" sz="1100">
              <a:solidFill>
                <a:srgbClr val="105269"/>
              </a:solidFill>
            </a:endParaRPr>
          </a:p>
        </p:txBody>
      </p:sp>
      <p:pic>
        <p:nvPicPr>
          <p:cNvPr id="6" name="Graphic 5" descr="Opmerking belangrijk">
            <a:extLst>
              <a:ext uri="{FF2B5EF4-FFF2-40B4-BE49-F238E27FC236}">
                <a16:creationId xmlns:a16="http://schemas.microsoft.com/office/drawing/2014/main" id="{A74884E2-CFAB-418C-9EB5-399E9E24A6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1520" y="1869651"/>
            <a:ext cx="720080" cy="720080"/>
          </a:xfrm>
          <a:prstGeom prst="rect">
            <a:avLst/>
          </a:prstGeom>
        </p:spPr>
      </p:pic>
    </p:spTree>
    <p:extLst>
      <p:ext uri="{BB962C8B-B14F-4D97-AF65-F5344CB8AC3E}">
        <p14:creationId xmlns:p14="http://schemas.microsoft.com/office/powerpoint/2010/main" val="3833877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II.2 &gt; Algemene voorwaarden</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a:t>Uitzonderingen voor het adres</a:t>
            </a:r>
          </a:p>
          <a:p>
            <a:pPr lvl="1"/>
            <a:r>
              <a:rPr lang="nl-BE"/>
              <a:t>Gewijzigd(e) huisnummer, - straatnaam of - kadasternummer</a:t>
            </a:r>
          </a:p>
          <a:p>
            <a:pPr lvl="2"/>
            <a:r>
              <a:rPr lang="nl-BE"/>
              <a:t>Op voorwaarde dat de bevoegde overheid deze wijziging schriftelijk aantoont of het gewijzigde huisnummer op het gebouw nog kan worden vastgesteld</a:t>
            </a:r>
          </a:p>
          <a:p>
            <a:pPr lvl="1"/>
            <a:r>
              <a:rPr lang="nl-BE"/>
              <a:t>Geen of onvolledig adres</a:t>
            </a:r>
          </a:p>
          <a:p>
            <a:pPr lvl="2"/>
            <a:r>
              <a:rPr lang="nl-BE"/>
              <a:t>Op voorwaarde dat door vaststelling tijdens het </a:t>
            </a:r>
            <a:r>
              <a:rPr lang="nl-BE" err="1"/>
              <a:t>plaatsbezoek</a:t>
            </a:r>
            <a:r>
              <a:rPr lang="nl-BE"/>
              <a:t> of door andere bewijsstukken het bewijsstuk ontegensprekelijk aan de eenheid of het gebouw kan worden gekoppeld</a:t>
            </a:r>
          </a:p>
          <a:p>
            <a:endParaRPr lang="nl-BE"/>
          </a:p>
          <a:p>
            <a:pPr marL="0" indent="0">
              <a:buNone/>
            </a:pPr>
            <a:endParaRPr lang="nl-BE"/>
          </a:p>
          <a:p>
            <a:pPr lvl="2"/>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42</a:t>
            </a:fld>
            <a:endParaRPr lang="nl-BE" sz="1100">
              <a:solidFill>
                <a:srgbClr val="105269"/>
              </a:solidFill>
            </a:endParaRPr>
          </a:p>
        </p:txBody>
      </p:sp>
      <p:pic>
        <p:nvPicPr>
          <p:cNvPr id="5" name="Graphic 4" descr="Opmerking belangrijk">
            <a:extLst>
              <a:ext uri="{FF2B5EF4-FFF2-40B4-BE49-F238E27FC236}">
                <a16:creationId xmlns:a16="http://schemas.microsoft.com/office/drawing/2014/main" id="{E84A0F9A-71AE-4A9A-B302-59D9B24EA9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1520" y="1895777"/>
            <a:ext cx="720080" cy="720080"/>
          </a:xfrm>
          <a:prstGeom prst="rect">
            <a:avLst/>
          </a:prstGeom>
        </p:spPr>
      </p:pic>
      <p:pic>
        <p:nvPicPr>
          <p:cNvPr id="6" name="Graphic 5" descr="Opmerking belangrijk">
            <a:extLst>
              <a:ext uri="{FF2B5EF4-FFF2-40B4-BE49-F238E27FC236}">
                <a16:creationId xmlns:a16="http://schemas.microsoft.com/office/drawing/2014/main" id="{F7377758-E38A-4586-A5C3-2C1248C4D1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1520" y="3059432"/>
            <a:ext cx="720080" cy="720080"/>
          </a:xfrm>
          <a:prstGeom prst="rect">
            <a:avLst/>
          </a:prstGeom>
        </p:spPr>
      </p:pic>
    </p:spTree>
    <p:extLst>
      <p:ext uri="{BB962C8B-B14F-4D97-AF65-F5344CB8AC3E}">
        <p14:creationId xmlns:p14="http://schemas.microsoft.com/office/powerpoint/2010/main" val="1580601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II.2 &gt; Algemene voorwaarden</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a:t>Aantonen van het lotnummer of verblijfsadres door:</a:t>
            </a:r>
          </a:p>
          <a:p>
            <a:pPr lvl="1"/>
            <a:r>
              <a:rPr lang="nl-BE"/>
              <a:t>officiële documenten van de overheid, kadaster of notaris</a:t>
            </a:r>
          </a:p>
          <a:p>
            <a:pPr lvl="1"/>
            <a:r>
              <a:rPr lang="nl-BE"/>
              <a:t>Voorbeelden</a:t>
            </a:r>
          </a:p>
          <a:p>
            <a:pPr lvl="2"/>
            <a:r>
              <a:rPr lang="nl-BE"/>
              <a:t>Zoals:</a:t>
            </a:r>
          </a:p>
          <a:p>
            <a:pPr lvl="3"/>
            <a:r>
              <a:rPr lang="nl-BE"/>
              <a:t>goedgekeurde verkavelingsvergunning;</a:t>
            </a:r>
          </a:p>
          <a:p>
            <a:pPr lvl="3"/>
            <a:r>
              <a:rPr lang="nl-BE"/>
              <a:t>kadastraal uittreksel;</a:t>
            </a:r>
          </a:p>
          <a:p>
            <a:pPr lvl="3"/>
            <a:r>
              <a:rPr lang="nl-BE"/>
              <a:t>akte, … </a:t>
            </a:r>
          </a:p>
          <a:p>
            <a:pPr lvl="3"/>
            <a:r>
              <a:rPr lang="nl-BE"/>
              <a:t>brief of email van de bevoegde overheid of het kadaster waarin verwezen wordt naar informatie uit officiële documenten </a:t>
            </a:r>
          </a:p>
          <a:p>
            <a:endParaRPr lang="nl-BE"/>
          </a:p>
          <a:p>
            <a:pPr marL="0" indent="0">
              <a:buNone/>
            </a:pPr>
            <a:endParaRPr lang="nl-BE"/>
          </a:p>
          <a:p>
            <a:pPr lvl="2"/>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43</a:t>
            </a:fld>
            <a:endParaRPr lang="nl-BE" sz="1100">
              <a:solidFill>
                <a:srgbClr val="105269"/>
              </a:solidFill>
            </a:endParaRPr>
          </a:p>
        </p:txBody>
      </p:sp>
    </p:spTree>
    <p:extLst>
      <p:ext uri="{BB962C8B-B14F-4D97-AF65-F5344CB8AC3E}">
        <p14:creationId xmlns:p14="http://schemas.microsoft.com/office/powerpoint/2010/main" val="3823222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100" b="1" i="0" u="none" strike="noStrike" kern="1200" cap="none" spc="0" normalizeH="0" baseline="0" noProof="0">
                <a:ln>
                  <a:noFill/>
                </a:ln>
                <a:solidFill>
                  <a:srgbClr val="105269"/>
                </a:solidFill>
                <a:effectLst/>
                <a:uLnTx/>
                <a:uFillTx/>
                <a:latin typeface="Calibri"/>
                <a:ea typeface="+mn-ea"/>
                <a:cs typeface="+mn-cs"/>
              </a:rPr>
              <a:t>│</a:t>
            </a:r>
            <a:fld id="{F9530E4E-3959-4AA6-B4F6-587002A3A35B}" type="slidenum">
              <a:rPr kumimoji="0" lang="nl-BE" sz="1100" b="0" i="0" u="none" strike="noStrike" kern="1200" cap="none" spc="0" normalizeH="0" baseline="0" noProof="0" smtClean="0">
                <a:ln>
                  <a:noFill/>
                </a:ln>
                <a:solidFill>
                  <a:srgbClr val="10526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nl-BE" sz="1100" b="0" i="0" u="none" strike="noStrike" kern="1200" cap="none" spc="0" normalizeH="0" baseline="0" noProof="0">
              <a:ln>
                <a:noFill/>
              </a:ln>
              <a:solidFill>
                <a:srgbClr val="105269"/>
              </a:solidFill>
              <a:effectLst/>
              <a:uLnTx/>
              <a:uFillTx/>
              <a:latin typeface="Calibri"/>
              <a:ea typeface="+mn-ea"/>
              <a:cs typeface="+mn-cs"/>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100" b="1" i="0" u="none" strike="noStrike" kern="1200" cap="none" spc="0" normalizeH="0" baseline="0" noProof="0">
                <a:ln>
                  <a:noFill/>
                </a:ln>
                <a:solidFill>
                  <a:srgbClr val="105269"/>
                </a:solidFill>
                <a:effectLst/>
                <a:uLnTx/>
                <a:uFillTx/>
                <a:latin typeface="Calibri"/>
                <a:ea typeface="+mn-ea"/>
                <a:cs typeface="+mn-cs"/>
              </a:rPr>
              <a:t>│</a:t>
            </a:r>
            <a:fld id="{F9530E4E-3959-4AA6-B4F6-587002A3A35B}" type="slidenum">
              <a:rPr kumimoji="0" lang="nl-BE" sz="1100" b="0" i="0" u="none" strike="noStrike" kern="1200" cap="none" spc="0" normalizeH="0" baseline="0" noProof="0" smtClean="0">
                <a:ln>
                  <a:noFill/>
                </a:ln>
                <a:solidFill>
                  <a:srgbClr val="10526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nl-BE" sz="1100" b="0" i="0" u="none" strike="noStrike" kern="1200" cap="none" spc="0" normalizeH="0" baseline="0" noProof="0">
              <a:ln>
                <a:noFill/>
              </a:ln>
              <a:solidFill>
                <a:srgbClr val="105269"/>
              </a:solidFill>
              <a:effectLst/>
              <a:uLnTx/>
              <a:uFillTx/>
              <a:latin typeface="Calibri"/>
              <a:ea typeface="+mn-ea"/>
              <a:cs typeface="+mn-cs"/>
            </a:endParaRPr>
          </a:p>
        </p:txBody>
      </p:sp>
      <p:sp>
        <p:nvSpPr>
          <p:cNvPr id="4" name="Tijdelijke aanduiding voor inhoud 4"/>
          <p:cNvSpPr>
            <a:spLocks noGrp="1"/>
          </p:cNvSpPr>
          <p:nvPr>
            <p:ph sz="half" idx="2"/>
          </p:nvPr>
        </p:nvSpPr>
        <p:spPr>
          <a:xfrm>
            <a:off x="483947" y="1137920"/>
            <a:ext cx="8352928" cy="4543518"/>
          </a:xfrm>
        </p:spPr>
        <p:txBody>
          <a:bodyPr/>
          <a:lstStyle/>
          <a:p>
            <a:pPr marL="0">
              <a:buFontTx/>
              <a:buNone/>
            </a:pPr>
            <a:endParaRPr lang="nl-BE"/>
          </a:p>
          <a:p>
            <a:pPr lvl="1"/>
            <a:r>
              <a:rPr lang="nl-BE"/>
              <a:t>Een factuur met vermelding van een verblijfsadres (maar dus niet het adres van de eenheid/gebouw)</a:t>
            </a:r>
          </a:p>
          <a:p>
            <a:pPr lvl="2"/>
            <a:r>
              <a:rPr lang="nl-BE"/>
              <a:t>Enkel aanvaard als kan worden aangetoond dat de persoon met het verblijfsadres op het ogenblik van de werken de bouwheer of eigenaar van de eenheid/gebouw was</a:t>
            </a:r>
          </a:p>
          <a:p>
            <a:pPr lvl="3"/>
            <a:r>
              <a:rPr lang="nl-BE"/>
              <a:t>Voorbeelden</a:t>
            </a:r>
          </a:p>
          <a:p>
            <a:pPr lvl="4"/>
            <a:r>
              <a:rPr lang="nl-BE"/>
              <a:t>De persoon bezorgt de ED een koopakte die aantoont dat hij eigenaar is/was van de eenheid/gebouw op het ogenblik dat de werken vermeld in de factuur werden uitgevoerd</a:t>
            </a:r>
          </a:p>
          <a:p>
            <a:pPr lvl="4"/>
            <a:r>
              <a:rPr lang="nl-BE"/>
              <a:t>De persoon met dit verblijfsadres is ook vermeld als bouwheer op de stedenbouwkundige vergunning van deze werken.</a:t>
            </a:r>
          </a:p>
          <a:p>
            <a:pPr lvl="4"/>
            <a:r>
              <a:rPr lang="nl-BE"/>
              <a:t>De persoon bezorgt de ED andere facturen van deze werken waar zowel zijn naam met verblijfsadres als het adres van de eenheid worden vermeld.</a:t>
            </a:r>
          </a:p>
        </p:txBody>
      </p:sp>
    </p:spTree>
    <p:extLst>
      <p:ext uri="{BB962C8B-B14F-4D97-AF65-F5344CB8AC3E}">
        <p14:creationId xmlns:p14="http://schemas.microsoft.com/office/powerpoint/2010/main" val="1680334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45</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45</a:t>
            </a:fld>
            <a:endParaRPr lang="nl-BE" sz="1100">
              <a:solidFill>
                <a:srgbClr val="105269"/>
              </a:solidFill>
            </a:endParaRPr>
          </a:p>
        </p:txBody>
      </p:sp>
      <p:sp>
        <p:nvSpPr>
          <p:cNvPr id="4" name="Tijdelijke aanduiding voor inhoud 4"/>
          <p:cNvSpPr>
            <a:spLocks noGrp="1"/>
          </p:cNvSpPr>
          <p:nvPr>
            <p:ph sz="half" idx="2"/>
          </p:nvPr>
        </p:nvSpPr>
        <p:spPr>
          <a:xfrm>
            <a:off x="483947" y="1320802"/>
            <a:ext cx="8352928" cy="4543518"/>
          </a:xfrm>
        </p:spPr>
        <p:txBody>
          <a:bodyPr/>
          <a:lstStyle/>
          <a:p>
            <a:pPr lvl="1"/>
            <a:r>
              <a:rPr lang="nl-BE"/>
              <a:t>Een factuur vermeldt enkel een lotnummer en geen adres</a:t>
            </a:r>
          </a:p>
          <a:p>
            <a:pPr lvl="2"/>
            <a:r>
              <a:rPr lang="nl-BE"/>
              <a:t>Enkel aanvaard als het lot kan gelinkt worden aan het kadastraal perceel of het adres van de eenheid</a:t>
            </a:r>
          </a:p>
          <a:p>
            <a:pPr lvl="3"/>
            <a:r>
              <a:rPr lang="nl-BE"/>
              <a:t>Voorbeeld</a:t>
            </a:r>
          </a:p>
          <a:p>
            <a:pPr lvl="4"/>
            <a:r>
              <a:rPr lang="nl-BE"/>
              <a:t>Een e-mail van de bevoegde gemeente bevestigt dat het lotnummer uit de verkavelingsvergunning overeenkomt met het adres van de eenheid/gebouw. </a:t>
            </a:r>
          </a:p>
          <a:p>
            <a:pPr lvl="1"/>
            <a:r>
              <a:rPr lang="nl-BE"/>
              <a:t>Een technisch plan van de vloerverwarming zonder adres</a:t>
            </a:r>
          </a:p>
          <a:p>
            <a:pPr lvl="2"/>
            <a:r>
              <a:rPr lang="nl-BE"/>
              <a:t>Aanvaard als de link met woning ontegensprekelijk kan worden aangetoond</a:t>
            </a:r>
          </a:p>
          <a:p>
            <a:pPr lvl="3"/>
            <a:r>
              <a:rPr lang="nl-BE"/>
              <a:t>Voorbeeld:</a:t>
            </a:r>
          </a:p>
          <a:p>
            <a:pPr lvl="4"/>
            <a:r>
              <a:rPr lang="nl-BE"/>
              <a:t>De energiedeskundige stelt tijdens het </a:t>
            </a:r>
            <a:r>
              <a:rPr lang="nl-BE" err="1"/>
              <a:t>plaatsbezoek</a:t>
            </a:r>
            <a:r>
              <a:rPr lang="nl-BE"/>
              <a:t> vast dat de indeling van de ruimten dezelfde is als deze op het technisch plan </a:t>
            </a:r>
          </a:p>
          <a:p>
            <a:pPr lvl="1"/>
            <a:endParaRPr lang="nl-BE"/>
          </a:p>
        </p:txBody>
      </p:sp>
    </p:spTree>
    <p:extLst>
      <p:ext uri="{BB962C8B-B14F-4D97-AF65-F5344CB8AC3E}">
        <p14:creationId xmlns:p14="http://schemas.microsoft.com/office/powerpoint/2010/main" val="650979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II.2 &gt; Algemene voorwaarden</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b="1"/>
              <a:t>Link tussen het materiaal/installatie en de plaats van de uitvoering</a:t>
            </a:r>
          </a:p>
          <a:p>
            <a:pPr lvl="1"/>
            <a:r>
              <a:rPr lang="nl-BE"/>
              <a:t>Bij twijfel over de plaats van uitvoering van een isolatiemateriaal op een bewijsstuk → informatie niet gebruiken</a:t>
            </a:r>
          </a:p>
          <a:p>
            <a:pPr lvl="2"/>
            <a:r>
              <a:rPr lang="nl-BE"/>
              <a:t>Eigenaar wel informeren over de mogelijkheid van destructief onderzoek</a:t>
            </a:r>
          </a:p>
          <a:p>
            <a:pPr lvl="1"/>
            <a:r>
              <a:rPr lang="nl-BE"/>
              <a:t>Afleiden van de plaats van uitvoering op basis van </a:t>
            </a:r>
          </a:p>
          <a:p>
            <a:pPr lvl="2"/>
            <a:r>
              <a:rPr lang="nl-BE" sz="1800"/>
              <a:t>De vermelding in het bewijsstuk</a:t>
            </a:r>
          </a:p>
          <a:p>
            <a:pPr lvl="3"/>
            <a:r>
              <a:rPr lang="nl-BE"/>
              <a:t>‘isolatie hellend dak’, ‘vloerisolatie’, … </a:t>
            </a:r>
          </a:p>
          <a:p>
            <a:pPr lvl="2"/>
            <a:r>
              <a:rPr lang="nl-BE" sz="1800"/>
              <a:t>Het merk en het type van het (isolatie)materiaal</a:t>
            </a:r>
          </a:p>
          <a:p>
            <a:pPr lvl="2"/>
            <a:r>
              <a:rPr lang="nl-BE" sz="1800"/>
              <a:t>Visuele vaststellingen van de het materiaal of boorgaten voor het inblazen van spouwmuurisolatie</a:t>
            </a:r>
          </a:p>
          <a:p>
            <a:pPr lvl="2"/>
            <a:r>
              <a:rPr lang="nl-BE" sz="1800"/>
              <a:t>de grootteorde van vermelde oppervlakte en de werkelijke oppervlakte </a:t>
            </a:r>
          </a:p>
          <a:p>
            <a:pPr lvl="2"/>
            <a:r>
              <a:rPr lang="nl-BE" sz="1800"/>
              <a:t>Niet</a:t>
            </a:r>
          </a:p>
          <a:p>
            <a:pPr lvl="3"/>
            <a:r>
              <a:rPr lang="nl-BE" sz="1800"/>
              <a:t>Enkel op basis van de (grootorde) van de prijs</a:t>
            </a:r>
          </a:p>
          <a:p>
            <a:pPr lvl="1"/>
            <a:endParaRPr lang="nl-BE"/>
          </a:p>
          <a:p>
            <a:pPr lvl="2"/>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46</a:t>
            </a:fld>
            <a:endParaRPr lang="nl-BE" sz="1100">
              <a:solidFill>
                <a:srgbClr val="105269"/>
              </a:solidFill>
            </a:endParaRPr>
          </a:p>
        </p:txBody>
      </p:sp>
    </p:spTree>
    <p:extLst>
      <p:ext uri="{BB962C8B-B14F-4D97-AF65-F5344CB8AC3E}">
        <p14:creationId xmlns:p14="http://schemas.microsoft.com/office/powerpoint/2010/main" val="3387829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II.2 &gt; Algemene voorwaarden</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a:t>Link tussen het materiaal/installatie en de plaats van de uitvoering</a:t>
            </a:r>
          </a:p>
          <a:p>
            <a:pPr lvl="1"/>
            <a:r>
              <a:rPr lang="nl-BE"/>
              <a:t> Voorbeelden</a:t>
            </a:r>
          </a:p>
          <a:p>
            <a:pPr lvl="2"/>
            <a:r>
              <a:rPr lang="nl-BE"/>
              <a:t>Aankoopfactuur van bouwmateriaal voor een woning met zowel een hellend als plat dak met enkel vermelding ‘plaatsen van dakisolatie’</a:t>
            </a:r>
          </a:p>
          <a:p>
            <a:pPr lvl="3"/>
            <a:r>
              <a:rPr lang="nl-BE"/>
              <a:t>Dus zonder bijkomende info over het type isolatie, de plaats of de oppervlakte isolatie  </a:t>
            </a:r>
          </a:p>
          <a:p>
            <a:pPr lvl="4"/>
            <a:r>
              <a:rPr lang="nl-BE"/>
              <a:t>Onvoldoende informatie → niet mogelijk om dakisolatie te linken → info niet gebruiken</a:t>
            </a:r>
          </a:p>
          <a:p>
            <a:pPr lvl="2"/>
            <a:r>
              <a:rPr lang="nl-BE"/>
              <a:t>Aankoopfactuur van bouwmateriaal van een woning met zowel een hellend als plat dak met vermelding van isolatie en de aangekochte hoeveelheid, waarbij de op de factuur vermelde hoeveelheid of de oppervlakte overeenkomt met de werkelijke oppervlakte van het plat dak (= zelfde grootteorde)</a:t>
            </a:r>
          </a:p>
          <a:p>
            <a:pPr lvl="3"/>
            <a:r>
              <a:rPr lang="nl-BE"/>
              <a:t>Wel voldoende informatie om de isolatie te koppelen aan het plat dak (oppervlakte)</a:t>
            </a:r>
          </a:p>
          <a:p>
            <a:pPr marL="576000" lvl="2" indent="0">
              <a:buNone/>
            </a:pPr>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47</a:t>
            </a:fld>
            <a:endParaRPr lang="nl-BE" sz="1100">
              <a:solidFill>
                <a:srgbClr val="105269"/>
              </a:solidFill>
            </a:endParaRPr>
          </a:p>
        </p:txBody>
      </p:sp>
    </p:spTree>
    <p:extLst>
      <p:ext uri="{BB962C8B-B14F-4D97-AF65-F5344CB8AC3E}">
        <p14:creationId xmlns:p14="http://schemas.microsoft.com/office/powerpoint/2010/main" val="1955126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48</a:t>
            </a:fld>
            <a:endParaRPr lang="nl-BE" sz="1100">
              <a:solidFill>
                <a:srgbClr val="105269"/>
              </a:solidFill>
            </a:endParaRPr>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t="24073" r="25151"/>
          <a:stretch/>
        </p:blipFill>
        <p:spPr>
          <a:xfrm>
            <a:off x="400651" y="1580595"/>
            <a:ext cx="8233898" cy="5119452"/>
          </a:xfrm>
          <a:prstGeom prst="rect">
            <a:avLst/>
          </a:prstGeom>
        </p:spPr>
      </p:pic>
    </p:spTree>
    <p:extLst>
      <p:ext uri="{BB962C8B-B14F-4D97-AF65-F5344CB8AC3E}">
        <p14:creationId xmlns:p14="http://schemas.microsoft.com/office/powerpoint/2010/main" val="3988825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II.2 Verzamelen van de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lvl="1">
              <a:defRPr/>
            </a:pPr>
            <a:r>
              <a:rPr lang="nl-BE" sz="2400"/>
              <a:t>Randvoorwaarden</a:t>
            </a:r>
          </a:p>
          <a:p>
            <a:pPr lvl="1">
              <a:defRPr/>
            </a:pPr>
            <a:r>
              <a:rPr lang="nl-BE" sz="2400"/>
              <a:t>Vaststellingen en destructief onderzoek</a:t>
            </a:r>
          </a:p>
          <a:p>
            <a:pPr lvl="1">
              <a:defRPr/>
            </a:pPr>
            <a:r>
              <a:rPr lang="nl-BE" sz="2400">
                <a:solidFill>
                  <a:srgbClr val="FF0000"/>
                </a:solidFill>
              </a:rPr>
              <a:t>Bewijsstukken</a:t>
            </a:r>
          </a:p>
          <a:p>
            <a:pPr lvl="2">
              <a:defRPr/>
            </a:pPr>
            <a:r>
              <a:rPr lang="nl-BE" sz="2200"/>
              <a:t>Controle</a:t>
            </a:r>
          </a:p>
          <a:p>
            <a:pPr lvl="2">
              <a:defRPr/>
            </a:pPr>
            <a:r>
              <a:rPr lang="nl-BE" sz="2200"/>
              <a:t>Algemene voorwaarden </a:t>
            </a:r>
          </a:p>
          <a:p>
            <a:pPr lvl="3">
              <a:defRPr/>
            </a:pPr>
            <a:r>
              <a:rPr lang="nl-BE" sz="2200"/>
              <a:t>Vermelding van adres, auteur en datum</a:t>
            </a:r>
          </a:p>
          <a:p>
            <a:pPr lvl="3">
              <a:defRPr/>
            </a:pPr>
            <a:r>
              <a:rPr lang="nl-BE" sz="2200"/>
              <a:t>Link met de plaats van uitvoering</a:t>
            </a:r>
          </a:p>
          <a:p>
            <a:pPr lvl="2">
              <a:defRPr/>
            </a:pPr>
            <a:r>
              <a:rPr lang="nl-BE" sz="2200">
                <a:solidFill>
                  <a:srgbClr val="FF0000"/>
                </a:solidFill>
              </a:rPr>
              <a:t>Overzicht van de algemene bewijsstukken + voorwaarden eigen aan het bewijsstuk</a:t>
            </a:r>
          </a:p>
          <a:p>
            <a:pPr lvl="1">
              <a:defRPr/>
            </a:pPr>
            <a:r>
              <a:rPr lang="nl-BE" sz="2400"/>
              <a:t>Aannamen</a:t>
            </a:r>
          </a:p>
          <a:p>
            <a:pPr marL="288000" lvl="1" indent="0">
              <a:buNone/>
              <a:defRPr/>
            </a:pPr>
            <a:endParaRPr lang="nl-BE" sz="2400"/>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49</a:t>
            </a:fld>
            <a:endParaRPr lang="nl-BE" sz="1100">
              <a:solidFill>
                <a:srgbClr val="105269"/>
              </a:solidFill>
            </a:endParaRPr>
          </a:p>
        </p:txBody>
      </p:sp>
    </p:spTree>
    <p:extLst>
      <p:ext uri="{BB962C8B-B14F-4D97-AF65-F5344CB8AC3E}">
        <p14:creationId xmlns:p14="http://schemas.microsoft.com/office/powerpoint/2010/main" val="111345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nchor="t"/>
          <a:lstStyle/>
          <a:p>
            <a:pPr algn="l"/>
            <a:r>
              <a:rPr lang="nl-BE">
                <a:latin typeface="Calibri"/>
                <a:cs typeface="Calibri"/>
              </a:rPr>
              <a:t>II.1 &gt; Voorbereiden van het </a:t>
            </a:r>
            <a:r>
              <a:rPr lang="nl-BE" err="1">
                <a:latin typeface="Calibri"/>
                <a:cs typeface="Calibri"/>
              </a:rPr>
              <a:t>plaatsbezoek</a:t>
            </a:r>
            <a:br>
              <a:rPr lang="nl-BE"/>
            </a:b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pPr marL="0" indent="0">
              <a:buNone/>
            </a:pPr>
            <a:r>
              <a:rPr lang="nl-BE" dirty="0"/>
              <a:t>1. Gebruik voor een totaaloverzicht van de te certificeren gebouwen, gebouweenheden en de omgeving : 	</a:t>
            </a:r>
          </a:p>
          <a:p>
            <a:pPr lvl="1"/>
            <a:r>
              <a:rPr lang="nl-BE" dirty="0" err="1">
                <a:hlinkClick r:id="rId2">
                  <a:extLst>
                    <a:ext uri="{A12FA001-AC4F-418D-AE19-62706E023703}">
                      <ahyp:hlinkClr xmlns:ahyp="http://schemas.microsoft.com/office/drawing/2018/hyperlinkcolor" val="tx"/>
                    </a:ext>
                  </a:extLst>
                </a:hlinkClick>
              </a:rPr>
              <a:t>Geopunt</a:t>
            </a:r>
            <a:r>
              <a:rPr lang="nl-BE" dirty="0">
                <a:hlinkClick r:id="rId2">
                  <a:extLst>
                    <a:ext uri="{A12FA001-AC4F-418D-AE19-62706E023703}">
                      <ahyp:hlinkClr xmlns:ahyp="http://schemas.microsoft.com/office/drawing/2018/hyperlinkcolor" val="tx"/>
                    </a:ext>
                  </a:extLst>
                </a:hlinkClick>
              </a:rPr>
              <a:t> Vlaanderen</a:t>
            </a:r>
            <a:endParaRPr lang="nl-BE" dirty="0"/>
          </a:p>
          <a:p>
            <a:pPr lvl="2"/>
            <a:r>
              <a:rPr lang="nl-BE" dirty="0"/>
              <a:t>Goede luchtfoto’s beschikbaar</a:t>
            </a:r>
          </a:p>
          <a:p>
            <a:pPr lvl="2"/>
            <a:r>
              <a:rPr lang="nl-BE" dirty="0"/>
              <a:t>Meten mogelijk</a:t>
            </a:r>
          </a:p>
          <a:p>
            <a:pPr lvl="1"/>
            <a:r>
              <a:rPr lang="nl-BE" dirty="0" err="1">
                <a:hlinkClick r:id="rId3">
                  <a:extLst>
                    <a:ext uri="{A12FA001-AC4F-418D-AE19-62706E023703}">
                      <ahyp:hlinkClr xmlns:ahyp="http://schemas.microsoft.com/office/drawing/2018/hyperlinkcolor" val="tx"/>
                    </a:ext>
                  </a:extLst>
                </a:hlinkClick>
              </a:rPr>
              <a:t>Cadgis</a:t>
            </a:r>
            <a:endParaRPr lang="nl-BE" dirty="0"/>
          </a:p>
          <a:p>
            <a:pPr lvl="2"/>
            <a:r>
              <a:rPr lang="nl-BE" dirty="0"/>
              <a:t>Meten mogelijk</a:t>
            </a:r>
          </a:p>
          <a:p>
            <a:pPr lvl="1"/>
            <a:r>
              <a:rPr lang="nl-BE" dirty="0">
                <a:hlinkClick r:id="rId4">
                  <a:extLst>
                    <a:ext uri="{A12FA001-AC4F-418D-AE19-62706E023703}">
                      <ahyp:hlinkClr xmlns:ahyp="http://schemas.microsoft.com/office/drawing/2018/hyperlinkcolor" val="tx"/>
                    </a:ext>
                  </a:extLst>
                </a:hlinkClick>
              </a:rPr>
              <a:t>Google </a:t>
            </a:r>
            <a:r>
              <a:rPr lang="nl-BE" dirty="0" err="1">
                <a:hlinkClick r:id="rId4">
                  <a:extLst>
                    <a:ext uri="{A12FA001-AC4F-418D-AE19-62706E023703}">
                      <ahyp:hlinkClr xmlns:ahyp="http://schemas.microsoft.com/office/drawing/2018/hyperlinkcolor" val="tx"/>
                    </a:ext>
                  </a:extLst>
                </a:hlinkClick>
              </a:rPr>
              <a:t>maps</a:t>
            </a:r>
            <a:endParaRPr lang="nl-BE" dirty="0"/>
          </a:p>
          <a:p>
            <a:pPr lvl="2"/>
            <a:r>
              <a:rPr lang="nl-BE" dirty="0"/>
              <a:t>Air view, </a:t>
            </a:r>
            <a:r>
              <a:rPr lang="nl-BE" dirty="0" err="1"/>
              <a:t>street</a:t>
            </a:r>
            <a:r>
              <a:rPr lang="nl-BE" dirty="0"/>
              <a:t> view, 2D, 3D</a:t>
            </a:r>
          </a:p>
          <a:p>
            <a:pPr lvl="1"/>
            <a:r>
              <a:rPr lang="nl-BE" dirty="0">
                <a:hlinkClick r:id="rId5">
                  <a:extLst>
                    <a:ext uri="{A12FA001-AC4F-418D-AE19-62706E023703}">
                      <ahyp:hlinkClr xmlns:ahyp="http://schemas.microsoft.com/office/drawing/2018/hyperlinkcolor" val="tx"/>
                    </a:ext>
                  </a:extLst>
                </a:hlinkClick>
              </a:rPr>
              <a:t>Energieprestatiedatabank</a:t>
            </a:r>
            <a:endParaRPr lang="nl-BE" dirty="0"/>
          </a:p>
          <a:p>
            <a:pPr lvl="2"/>
            <a:r>
              <a:rPr lang="nl-BE" dirty="0"/>
              <a:t>= Grootschalig Referentiebestand</a:t>
            </a:r>
          </a:p>
          <a:p>
            <a:pPr lvl="2"/>
            <a:r>
              <a:rPr lang="nl-BE" dirty="0"/>
              <a:t>Adres van de eenheid of het gebouw aanwezig en correct?</a:t>
            </a:r>
          </a:p>
          <a:p>
            <a:pPr lvl="2"/>
            <a:r>
              <a:rPr lang="nl-BE" dirty="0"/>
              <a:t>Aantal eenheden in het gebouw?</a:t>
            </a:r>
          </a:p>
          <a:p>
            <a:pPr lvl="2"/>
            <a:r>
              <a:rPr lang="nl-BE" dirty="0"/>
              <a:t>EPC GD aanwezig is voor het gebouw?</a:t>
            </a:r>
          </a:p>
          <a:p>
            <a:pPr marL="576000" lvl="2" indent="0">
              <a:buNone/>
            </a:pPr>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a:t>
            </a:fld>
            <a:endParaRPr lang="nl-BE" sz="1100">
              <a:solidFill>
                <a:srgbClr val="105269"/>
              </a:solidFill>
            </a:endParaRPr>
          </a:p>
        </p:txBody>
      </p:sp>
    </p:spTree>
    <p:extLst>
      <p:ext uri="{BB962C8B-B14F-4D97-AF65-F5344CB8AC3E}">
        <p14:creationId xmlns:p14="http://schemas.microsoft.com/office/powerpoint/2010/main" val="2499166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II.2 &gt; Overzicht algemene bewijsstukken</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745200" lvl="1" indent="-457200">
              <a:buFont typeface="+mj-lt"/>
              <a:buAutoNum type="arabicPeriod"/>
            </a:pPr>
            <a:r>
              <a:rPr lang="nl-BE"/>
              <a:t>Plannen</a:t>
            </a:r>
          </a:p>
          <a:p>
            <a:pPr marL="745200" lvl="1" indent="-457200">
              <a:buFont typeface="+mj-lt"/>
              <a:buAutoNum type="arabicPeriod"/>
            </a:pPr>
            <a:r>
              <a:rPr lang="nl-BE"/>
              <a:t>Lastenboeken, meetstaat of aanbestedingsplannen</a:t>
            </a:r>
          </a:p>
          <a:p>
            <a:pPr marL="745200" lvl="1" indent="-457200">
              <a:buFont typeface="+mj-lt"/>
              <a:buAutoNum type="arabicPeriod"/>
            </a:pPr>
            <a:r>
              <a:rPr lang="nl-BE"/>
              <a:t>Offerten of bestelbon</a:t>
            </a:r>
          </a:p>
          <a:p>
            <a:pPr marL="745200" lvl="1" indent="-457200">
              <a:buFont typeface="+mj-lt"/>
              <a:buAutoNum type="arabicPeriod"/>
            </a:pPr>
            <a:r>
              <a:rPr lang="nl-BE"/>
              <a:t>Verslagen of PV van de alg. vergadering mede-eigenaars</a:t>
            </a:r>
          </a:p>
          <a:p>
            <a:pPr marL="745200" lvl="1" indent="-457200">
              <a:buFont typeface="+mj-lt"/>
              <a:buAutoNum type="arabicPeriod"/>
            </a:pPr>
            <a:r>
              <a:rPr lang="nl-BE"/>
              <a:t>Aannemingsovereenkomsten</a:t>
            </a:r>
          </a:p>
          <a:p>
            <a:pPr marL="745200" lvl="1" indent="-457200">
              <a:buFont typeface="+mj-lt"/>
              <a:buAutoNum type="arabicPeriod"/>
            </a:pPr>
            <a:r>
              <a:rPr lang="nl-BE"/>
              <a:t>Werfverslagen, vorderingsstaten of PV ‘s</a:t>
            </a:r>
          </a:p>
          <a:p>
            <a:pPr marL="745200" lvl="1" indent="-457200">
              <a:buFont typeface="+mj-lt"/>
              <a:buAutoNum type="arabicPeriod"/>
            </a:pPr>
            <a:r>
              <a:rPr lang="nl-BE"/>
              <a:t>Facturen van bouwmaterialen of leveringsbonnen</a:t>
            </a:r>
          </a:p>
          <a:p>
            <a:pPr marL="745200" lvl="1" indent="-457200">
              <a:buFont typeface="+mj-lt"/>
              <a:buAutoNum type="arabicPeriod"/>
            </a:pPr>
            <a:r>
              <a:rPr lang="nl-BE"/>
              <a:t>Facturen van aannemers</a:t>
            </a:r>
          </a:p>
          <a:p>
            <a:pPr marL="745200" lvl="1" indent="-457200">
              <a:buFont typeface="+mj-lt"/>
              <a:buAutoNum type="arabicPeriod"/>
            </a:pPr>
            <a:r>
              <a:rPr lang="nl-BE"/>
              <a:t>Subsidieaanvragen bij de Vlaamse Overheid of de Netbeheerder</a:t>
            </a:r>
          </a:p>
          <a:p>
            <a:pPr marL="745200" lvl="1" indent="-457200">
              <a:buFont typeface="+mj-lt"/>
              <a:buAutoNum type="arabicPeriod"/>
            </a:pPr>
            <a:r>
              <a:rPr lang="nl-BE"/>
              <a:t>Verklaringen van overeenkomstigheid met STS of ATG</a:t>
            </a:r>
          </a:p>
          <a:p>
            <a:pPr marL="745200" lvl="1" indent="-457200">
              <a:buFont typeface="+mj-lt"/>
              <a:buAutoNum type="arabicPeriod"/>
            </a:pPr>
            <a:r>
              <a:rPr lang="nl-BE"/>
              <a:t>Foto ‘s</a:t>
            </a:r>
          </a:p>
          <a:p>
            <a:pPr marL="745200" lvl="1" indent="-457200">
              <a:buFont typeface="+mj-lt"/>
              <a:buAutoNum type="arabicPeriod"/>
            </a:pPr>
            <a:r>
              <a:rPr lang="nl-BE"/>
              <a:t>Verslag van destructief onderzoek</a:t>
            </a:r>
          </a:p>
          <a:p>
            <a:pPr marL="288290" lvl="1" indent="0">
              <a:buNone/>
            </a:pPr>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50</a:t>
            </a:fld>
            <a:endParaRPr lang="nl-BE" sz="1100">
              <a:solidFill>
                <a:srgbClr val="105269"/>
              </a:solidFill>
            </a:endParaRPr>
          </a:p>
        </p:txBody>
      </p:sp>
    </p:spTree>
    <p:extLst>
      <p:ext uri="{BB962C8B-B14F-4D97-AF65-F5344CB8AC3E}">
        <p14:creationId xmlns:p14="http://schemas.microsoft.com/office/powerpoint/2010/main" val="3625284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745200" lvl="1" indent="-457200">
              <a:buFont typeface="+mj-lt"/>
              <a:buAutoNum type="arabicPeriod" startAt="13"/>
            </a:pPr>
            <a:r>
              <a:rPr lang="nl-BE" dirty="0"/>
              <a:t>Verslag opgemaakt door expert aangesteld door de rechtbank</a:t>
            </a:r>
          </a:p>
          <a:p>
            <a:pPr marL="745200" lvl="1" indent="-457200">
              <a:buFont typeface="+mj-lt"/>
              <a:buAutoNum type="arabicPeriod" startAt="13"/>
            </a:pPr>
            <a:r>
              <a:rPr lang="nl-BE" dirty="0"/>
              <a:t>EPB-aangiften</a:t>
            </a:r>
          </a:p>
          <a:p>
            <a:pPr marL="745200" lvl="1" indent="-457200">
              <a:buFont typeface="+mj-lt"/>
              <a:buAutoNum type="arabicPeriod" startAt="13"/>
            </a:pPr>
            <a:r>
              <a:rPr lang="nl-BE" dirty="0"/>
              <a:t>EPC ‘s</a:t>
            </a:r>
          </a:p>
          <a:p>
            <a:pPr marL="745200" lvl="1" indent="-457200">
              <a:buFont typeface="+mj-lt"/>
              <a:buAutoNum type="arabicPeriod" startAt="13"/>
            </a:pPr>
            <a:r>
              <a:rPr lang="nl-BE" dirty="0"/>
              <a:t>Technische documentatie met productinformatie</a:t>
            </a:r>
          </a:p>
          <a:p>
            <a:pPr marL="745200" lvl="1" indent="-457200">
              <a:buFont typeface="+mj-lt"/>
              <a:buAutoNum type="arabicPeriod" startAt="13"/>
            </a:pPr>
            <a:endParaRPr lang="nl-BE" dirty="0"/>
          </a:p>
          <a:p>
            <a:pPr marL="288000" lvl="1" indent="0">
              <a:buNone/>
            </a:pPr>
            <a:endParaRPr lang="nl-BE" dirty="0"/>
          </a:p>
          <a:p>
            <a:pPr marL="288000" lvl="1" indent="0">
              <a:buNone/>
            </a:pPr>
            <a:r>
              <a:rPr lang="nl-BE" dirty="0"/>
              <a:t>Let op! </a:t>
            </a:r>
          </a:p>
          <a:p>
            <a:pPr marL="288000" lvl="1" indent="0">
              <a:buNone/>
            </a:pPr>
            <a:r>
              <a:rPr lang="nl-BE" dirty="0"/>
              <a:t>Ook nog specifieke bewijsstukken → opgesomd aan het begin van elk hoofdstuk</a:t>
            </a:r>
          </a:p>
          <a:p>
            <a:pPr lvl="1"/>
            <a:r>
              <a:rPr lang="nl-BE" dirty="0"/>
              <a:t>Voorbeeld</a:t>
            </a:r>
          </a:p>
          <a:p>
            <a:pPr lvl="2"/>
            <a:r>
              <a:rPr lang="nl-BE" dirty="0"/>
              <a:t>Ruimteverwarming: zie VI.2: vanaf p 12</a:t>
            </a:r>
          </a:p>
          <a:p>
            <a:pPr lvl="2"/>
            <a:r>
              <a:rPr lang="nl-BE" dirty="0"/>
              <a:t>Koeling: zie VII.2: p 5</a:t>
            </a:r>
          </a:p>
          <a:p>
            <a:pPr marL="576000" lvl="2" indent="0">
              <a:buNone/>
            </a:pPr>
            <a:r>
              <a:rPr lang="nl-BE" dirty="0"/>
              <a:t>… </a:t>
            </a:r>
          </a:p>
          <a:p>
            <a:pPr marL="288000" lvl="1" indent="0">
              <a:buNone/>
            </a:pPr>
            <a:r>
              <a:rPr lang="nl-BE" dirty="0"/>
              <a:t>	</a:t>
            </a:r>
          </a:p>
          <a:p>
            <a:pPr marL="863600" lvl="3" indent="0">
              <a:buNone/>
            </a:pPr>
            <a:endParaRPr lang="nl-BE" dirty="0">
              <a:cs typeface="Calibri" panose="020F0502020204030204" pitchFamily="34" charset="0"/>
            </a:endParaRPr>
          </a:p>
          <a:p>
            <a:pPr marL="287655" lvl="1" indent="0">
              <a:buNone/>
            </a:pPr>
            <a:endParaRPr lang="nl-BE" dirty="0">
              <a:cs typeface="Calibri" panose="020F0502020204030204" pitchFamily="34" charset="0"/>
            </a:endParaRPr>
          </a:p>
          <a:p>
            <a:pPr marL="287655" indent="-287655"/>
            <a:endParaRPr lang="nl-BE" dirty="0">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51</a:t>
            </a:fld>
            <a:endParaRPr lang="nl-BE" sz="1100">
              <a:solidFill>
                <a:srgbClr val="105269"/>
              </a:solidFill>
            </a:endParaRPr>
          </a:p>
        </p:txBody>
      </p:sp>
      <p:sp>
        <p:nvSpPr>
          <p:cNvPr id="7" name="Titel 1">
            <a:extLst>
              <a:ext uri="{FF2B5EF4-FFF2-40B4-BE49-F238E27FC236}">
                <a16:creationId xmlns:a16="http://schemas.microsoft.com/office/drawing/2014/main" id="{7557A231-86DE-458A-BC69-907873A449C5}"/>
              </a:ext>
            </a:extLst>
          </p:cNvPr>
          <p:cNvSpPr txBox="1">
            <a:spLocks/>
          </p:cNvSpPr>
          <p:nvPr/>
        </p:nvSpPr>
        <p:spPr>
          <a:xfrm>
            <a:off x="559872" y="558840"/>
            <a:ext cx="8352928" cy="108012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II.2 &gt; Overzicht algemene bewijsstukken</a:t>
            </a:r>
          </a:p>
        </p:txBody>
      </p:sp>
      <p:pic>
        <p:nvPicPr>
          <p:cNvPr id="8" name="Graphic 1" descr="Waarschuwing">
            <a:extLst>
              <a:ext uri="{FF2B5EF4-FFF2-40B4-BE49-F238E27FC236}">
                <a16:creationId xmlns:a16="http://schemas.microsoft.com/office/drawing/2014/main" id="{277870C4-7285-4DE3-9FBE-432EFA8CBC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1511" y="3600933"/>
            <a:ext cx="396721" cy="396721"/>
          </a:xfrm>
          <a:prstGeom prst="rect">
            <a:avLst/>
          </a:prstGeom>
        </p:spPr>
      </p:pic>
    </p:spTree>
    <p:extLst>
      <p:ext uri="{BB962C8B-B14F-4D97-AF65-F5344CB8AC3E}">
        <p14:creationId xmlns:p14="http://schemas.microsoft.com/office/powerpoint/2010/main" val="2987243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52</a:t>
            </a:fld>
            <a:endParaRPr lang="nl-BE" sz="1100">
              <a:solidFill>
                <a:srgbClr val="105269"/>
              </a:solidFill>
            </a:endParaRPr>
          </a:p>
        </p:txBody>
      </p:sp>
      <p:sp>
        <p:nvSpPr>
          <p:cNvPr id="7" name="Titel 1">
            <a:extLst>
              <a:ext uri="{FF2B5EF4-FFF2-40B4-BE49-F238E27FC236}">
                <a16:creationId xmlns:a16="http://schemas.microsoft.com/office/drawing/2014/main" id="{7557A231-86DE-458A-BC69-907873A449C5}"/>
              </a:ext>
            </a:extLst>
          </p:cNvPr>
          <p:cNvSpPr txBox="1">
            <a:spLocks/>
          </p:cNvSpPr>
          <p:nvPr/>
        </p:nvSpPr>
        <p:spPr>
          <a:xfrm>
            <a:off x="559872" y="558840"/>
            <a:ext cx="8352928" cy="108012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II.2 &gt; Overzicht algemene bewijsstukken</a:t>
            </a:r>
          </a:p>
        </p:txBody>
      </p:sp>
      <p:sp>
        <p:nvSpPr>
          <p:cNvPr id="4" name="Tijdelijke aanduiding voor inhoud 3">
            <a:extLst>
              <a:ext uri="{FF2B5EF4-FFF2-40B4-BE49-F238E27FC236}">
                <a16:creationId xmlns:a16="http://schemas.microsoft.com/office/drawing/2014/main" id="{8F9B0B42-834E-4309-B2EB-BF39D8994965}"/>
              </a:ext>
            </a:extLst>
          </p:cNvPr>
          <p:cNvSpPr>
            <a:spLocks noGrp="1"/>
          </p:cNvSpPr>
          <p:nvPr>
            <p:ph sz="half" idx="2"/>
          </p:nvPr>
        </p:nvSpPr>
        <p:spPr/>
        <p:txBody>
          <a:bodyPr anchor="t"/>
          <a:lstStyle/>
          <a:p>
            <a:pPr marL="287655" indent="-287655"/>
            <a:r>
              <a:rPr lang="nl-BE"/>
              <a:t>Niet aanvaard</a:t>
            </a:r>
            <a:endParaRPr lang="en-US"/>
          </a:p>
          <a:p>
            <a:pPr marL="575945" lvl="1" indent="-287655"/>
            <a:r>
              <a:rPr lang="nl-BE" sz="2000" b="1">
                <a:latin typeface="Calibri"/>
                <a:cs typeface="Calibri"/>
              </a:rPr>
              <a:t>Mondelinge informatie of schriftelijke verklaringen</a:t>
            </a:r>
          </a:p>
          <a:p>
            <a:pPr marL="863945" lvl="2" indent="-287655"/>
            <a:r>
              <a:rPr lang="nl-BE" b="1"/>
              <a:t>van de eigenaar, fabrikant, aannemer of architect</a:t>
            </a:r>
            <a:endParaRPr lang="nl-BE" b="1">
              <a:cs typeface="Calibri" panose="020F0502020204030204" pitchFamily="34" charset="0"/>
            </a:endParaRPr>
          </a:p>
          <a:p>
            <a:pPr marL="575945" lvl="1" indent="-287655"/>
            <a:r>
              <a:rPr lang="nl-BE" sz="2000">
                <a:latin typeface="Calibri"/>
                <a:cs typeface="Calibri"/>
              </a:rPr>
              <a:t>Gegevens uit het isolatieformulier (BNRE/ISO 1 voor nieuwbouw of BNRE/ISO 2 voor vernieuwbouw)</a:t>
            </a:r>
          </a:p>
          <a:p>
            <a:pPr marL="575945" lvl="1" indent="-287655"/>
            <a:r>
              <a:rPr lang="nl-BE" sz="2000">
                <a:latin typeface="Calibri"/>
                <a:cs typeface="Calibri"/>
              </a:rPr>
              <a:t>Gegevens uit een EPB-startverklaring of een EPB-rapport (</a:t>
            </a:r>
            <a:r>
              <a:rPr lang="nl-BE">
                <a:latin typeface="Calibri"/>
                <a:cs typeface="Calibri"/>
              </a:rPr>
              <a:t>≠ EPB-aangifte)</a:t>
            </a:r>
          </a:p>
          <a:p>
            <a:pPr marL="575945" lvl="1" indent="-287655"/>
            <a:r>
              <a:rPr lang="nl-BE" sz="2000">
                <a:latin typeface="Calibri"/>
                <a:cs typeface="Calibri"/>
              </a:rPr>
              <a:t>Ontwerpplannen</a:t>
            </a:r>
            <a:endParaRPr lang="nl-BE" sz="2000">
              <a:cs typeface="Calibri"/>
            </a:endParaRPr>
          </a:p>
          <a:p>
            <a:pPr marL="575945" lvl="1" indent="-287655"/>
            <a:r>
              <a:rPr lang="nl-BE" sz="2000">
                <a:latin typeface="Calibri"/>
                <a:cs typeface="Calibri"/>
              </a:rPr>
              <a:t>Ex post facto documenten of ex post facto informatie op bewijsstukken</a:t>
            </a:r>
          </a:p>
          <a:p>
            <a:pPr marL="863600" lvl="2" indent="-287655"/>
            <a:r>
              <a:rPr lang="nl-BE" sz="1800"/>
              <a:t>Voorbeelden zie IP deel II p 9</a:t>
            </a:r>
            <a:endParaRPr lang="nl-BE" sz="1800">
              <a:cs typeface="Calibri" panose="020F0502020204030204" pitchFamily="34" charset="0"/>
            </a:endParaRPr>
          </a:p>
          <a:p>
            <a:pPr marL="287655" indent="-287655"/>
            <a:endParaRPr lang="nl-BE">
              <a:cs typeface="Calibri" panose="020F0502020204030204" pitchFamily="34" charset="0"/>
            </a:endParaRPr>
          </a:p>
        </p:txBody>
      </p:sp>
    </p:spTree>
    <p:extLst>
      <p:ext uri="{BB962C8B-B14F-4D97-AF65-F5344CB8AC3E}">
        <p14:creationId xmlns:p14="http://schemas.microsoft.com/office/powerpoint/2010/main" val="1455468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53</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53</a:t>
            </a:fld>
            <a:endParaRPr lang="nl-BE" sz="1100">
              <a:solidFill>
                <a:srgbClr val="105269"/>
              </a:solidFill>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861" y="1757680"/>
            <a:ext cx="7334189" cy="4963795"/>
          </a:xfrm>
          <a:prstGeom prst="rect">
            <a:avLst/>
          </a:prstGeom>
        </p:spPr>
      </p:pic>
      <p:sp>
        <p:nvSpPr>
          <p:cNvPr id="5" name="Rechthoek 4"/>
          <p:cNvSpPr/>
          <p:nvPr/>
        </p:nvSpPr>
        <p:spPr>
          <a:xfrm>
            <a:off x="164541" y="1000430"/>
            <a:ext cx="7395519" cy="646331"/>
          </a:xfrm>
          <a:prstGeom prst="rect">
            <a:avLst/>
          </a:prstGeom>
        </p:spPr>
        <p:txBody>
          <a:bodyPr wrap="square">
            <a:spAutoFit/>
          </a:bodyPr>
          <a:lstStyle/>
          <a:p>
            <a:pPr marL="288000" lvl="1">
              <a:lnSpc>
                <a:spcPct val="90000"/>
              </a:lnSpc>
              <a:spcBef>
                <a:spcPts val="300"/>
              </a:spcBef>
              <a:buSzPct val="70000"/>
            </a:pPr>
            <a:r>
              <a:rPr lang="nl-BE" sz="2000">
                <a:solidFill>
                  <a:srgbClr val="38373A"/>
                </a:solidFill>
                <a:latin typeface="Calibri" panose="020F0502020204030204" pitchFamily="34" charset="0"/>
              </a:rPr>
              <a:t>Isolatieformulier (</a:t>
            </a:r>
            <a:r>
              <a:rPr lang="nl-BE" sz="2000">
                <a:solidFill>
                  <a:srgbClr val="FF0000"/>
                </a:solidFill>
                <a:latin typeface="Calibri" panose="020F0502020204030204" pitchFamily="34" charset="0"/>
              </a:rPr>
              <a:t>BNRE/ISO 1 voor nieuwbouw</a:t>
            </a:r>
            <a:r>
              <a:rPr lang="nl-BE" sz="2000">
                <a:solidFill>
                  <a:srgbClr val="38373A"/>
                </a:solidFill>
                <a:latin typeface="Calibri" panose="020F0502020204030204" pitchFamily="34" charset="0"/>
              </a:rPr>
              <a:t>) of BNRE/ISO 2 voor vernieuwbouw) </a:t>
            </a:r>
            <a:r>
              <a:rPr lang="nl-BE" sz="2000"/>
              <a:t>→</a:t>
            </a:r>
            <a:r>
              <a:rPr lang="nl-BE" sz="2000">
                <a:solidFill>
                  <a:srgbClr val="38373A"/>
                </a:solidFill>
                <a:latin typeface="Calibri" panose="020F0502020204030204" pitchFamily="34" charset="0"/>
              </a:rPr>
              <a:t> </a:t>
            </a:r>
            <a:r>
              <a:rPr lang="nl-BE" sz="2000">
                <a:solidFill>
                  <a:srgbClr val="FF0000"/>
                </a:solidFill>
                <a:latin typeface="Calibri" panose="020F0502020204030204" pitchFamily="34" charset="0"/>
              </a:rPr>
              <a:t>niet aanvaard</a:t>
            </a:r>
          </a:p>
        </p:txBody>
      </p:sp>
    </p:spTree>
    <p:extLst>
      <p:ext uri="{BB962C8B-B14F-4D97-AF65-F5344CB8AC3E}">
        <p14:creationId xmlns:p14="http://schemas.microsoft.com/office/powerpoint/2010/main" val="2326180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54</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54</a:t>
            </a:fld>
            <a:endParaRPr lang="nl-BE" sz="1100">
              <a:solidFill>
                <a:srgbClr val="105269"/>
              </a:solidFill>
            </a:endParaRPr>
          </a:p>
        </p:txBody>
      </p:sp>
      <p:sp>
        <p:nvSpPr>
          <p:cNvPr id="5" name="Rechthoek 4"/>
          <p:cNvSpPr/>
          <p:nvPr/>
        </p:nvSpPr>
        <p:spPr>
          <a:xfrm>
            <a:off x="252363" y="807802"/>
            <a:ext cx="7395519" cy="684803"/>
          </a:xfrm>
          <a:prstGeom prst="rect">
            <a:avLst/>
          </a:prstGeom>
        </p:spPr>
        <p:txBody>
          <a:bodyPr wrap="square">
            <a:spAutoFit/>
          </a:bodyPr>
          <a:lstStyle/>
          <a:p>
            <a:pPr marL="576000" lvl="1" indent="-288000">
              <a:lnSpc>
                <a:spcPct val="90000"/>
              </a:lnSpc>
              <a:spcBef>
                <a:spcPts val="300"/>
              </a:spcBef>
              <a:buSzPct val="70000"/>
              <a:buBlip>
                <a:blip r:embed="rId2"/>
              </a:buBlip>
            </a:pPr>
            <a:r>
              <a:rPr lang="nl-BE" sz="2000">
                <a:solidFill>
                  <a:srgbClr val="38373A"/>
                </a:solidFill>
                <a:latin typeface="Calibri" panose="020F0502020204030204" pitchFamily="34" charset="0"/>
              </a:rPr>
              <a:t>g</a:t>
            </a:r>
            <a:r>
              <a:rPr lang="nl-BE" sz="2000"/>
              <a:t>egevens uit een </a:t>
            </a:r>
            <a:r>
              <a:rPr lang="nl-BE" sz="2000">
                <a:solidFill>
                  <a:srgbClr val="FF0000"/>
                </a:solidFill>
              </a:rPr>
              <a:t>EPB-rapport</a:t>
            </a:r>
            <a:r>
              <a:rPr lang="nl-BE" sz="2000"/>
              <a:t> → </a:t>
            </a:r>
            <a:r>
              <a:rPr lang="nl-BE" sz="2000">
                <a:solidFill>
                  <a:srgbClr val="FF0000"/>
                </a:solidFill>
              </a:rPr>
              <a:t>niet aanvaard</a:t>
            </a:r>
          </a:p>
          <a:p>
            <a:pPr marL="576000" lvl="1" indent="-288000">
              <a:lnSpc>
                <a:spcPct val="90000"/>
              </a:lnSpc>
              <a:spcBef>
                <a:spcPts val="300"/>
              </a:spcBef>
              <a:buSzPct val="70000"/>
              <a:buBlip>
                <a:blip r:embed="rId2"/>
              </a:buBlip>
            </a:pPr>
            <a:endParaRPr lang="nl-BE" sz="2000">
              <a:solidFill>
                <a:srgbClr val="38373A"/>
              </a:solidFill>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61" y="1610337"/>
            <a:ext cx="3571103" cy="5086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0122" y="1198179"/>
            <a:ext cx="3542114" cy="552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713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55</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55</a:t>
            </a:fld>
            <a:endParaRPr lang="nl-BE" sz="1100">
              <a:solidFill>
                <a:srgbClr val="105269"/>
              </a:solidFill>
            </a:endParaRPr>
          </a:p>
        </p:txBody>
      </p:sp>
      <p:sp>
        <p:nvSpPr>
          <p:cNvPr id="2" name="Rechthoek 1"/>
          <p:cNvSpPr/>
          <p:nvPr/>
        </p:nvSpPr>
        <p:spPr>
          <a:xfrm>
            <a:off x="402124" y="1290758"/>
            <a:ext cx="8068962" cy="3519425"/>
          </a:xfrm>
          <a:prstGeom prst="rect">
            <a:avLst/>
          </a:prstGeom>
        </p:spPr>
        <p:txBody>
          <a:bodyPr wrap="square">
            <a:spAutoFit/>
          </a:bodyPr>
          <a:lstStyle/>
          <a:p>
            <a:pPr marL="288000" lvl="0" indent="-288000">
              <a:lnSpc>
                <a:spcPct val="90000"/>
              </a:lnSpc>
              <a:spcBef>
                <a:spcPts val="300"/>
              </a:spcBef>
              <a:buSzPct val="90000"/>
              <a:buBlip>
                <a:blip r:embed="rId2"/>
              </a:buBlip>
            </a:pPr>
            <a:r>
              <a:rPr lang="nl-BE" sz="2200">
                <a:latin typeface="Calibri" panose="020F0502020204030204" pitchFamily="34" charset="0"/>
              </a:rPr>
              <a:t>ex post facto informatie </a:t>
            </a:r>
            <a:r>
              <a:rPr lang="nl-BE" sz="2400"/>
              <a:t>→</a:t>
            </a:r>
            <a:r>
              <a:rPr lang="nl-BE" sz="2200">
                <a:latin typeface="Calibri" panose="020F0502020204030204" pitchFamily="34" charset="0"/>
              </a:rPr>
              <a:t> niet aanvaard</a:t>
            </a:r>
          </a:p>
          <a:p>
            <a:pPr marL="576000" lvl="1" indent="-288000">
              <a:lnSpc>
                <a:spcPct val="90000"/>
              </a:lnSpc>
              <a:spcBef>
                <a:spcPts val="300"/>
              </a:spcBef>
              <a:buSzPct val="70000"/>
              <a:buBlip>
                <a:blip r:embed="rId3"/>
              </a:buBlip>
            </a:pPr>
            <a:r>
              <a:rPr lang="nl-BE" sz="2200">
                <a:latin typeface="Calibri" panose="020F0502020204030204" pitchFamily="34" charset="0"/>
              </a:rPr>
              <a:t>Voorbeelden </a:t>
            </a:r>
          </a:p>
          <a:p>
            <a:pPr marL="1033200" lvl="2" indent="-288000">
              <a:lnSpc>
                <a:spcPct val="90000"/>
              </a:lnSpc>
              <a:spcBef>
                <a:spcPts val="300"/>
              </a:spcBef>
              <a:buSzPct val="70000"/>
              <a:buBlip>
                <a:blip r:embed="rId3"/>
              </a:buBlip>
            </a:pPr>
            <a:r>
              <a:rPr lang="nl-BE" sz="2200">
                <a:latin typeface="Calibri" panose="020F0502020204030204" pitchFamily="34" charset="0"/>
              </a:rPr>
              <a:t>Als op een factuur voor het plaatsen en leveren van isolatie</a:t>
            </a:r>
          </a:p>
          <a:p>
            <a:pPr marL="1321200" lvl="3" indent="-288000">
              <a:lnSpc>
                <a:spcPct val="90000"/>
              </a:lnSpc>
              <a:spcBef>
                <a:spcPts val="300"/>
              </a:spcBef>
              <a:buSzPct val="90000"/>
              <a:buBlip>
                <a:blip r:embed="rId4"/>
              </a:buBlip>
            </a:pPr>
            <a:r>
              <a:rPr lang="nl-BE" sz="2000">
                <a:latin typeface="Calibri" panose="020F0502020204030204" pitchFamily="34" charset="0"/>
              </a:rPr>
              <a:t>het merk en het type met de hand zijn aangevuld</a:t>
            </a:r>
          </a:p>
          <a:p>
            <a:pPr marL="1778400" lvl="4" indent="-288000">
              <a:lnSpc>
                <a:spcPct val="90000"/>
              </a:lnSpc>
              <a:spcBef>
                <a:spcPts val="300"/>
              </a:spcBef>
              <a:buSzPct val="90000"/>
              <a:buBlip>
                <a:blip r:embed="rId4"/>
              </a:buBlip>
            </a:pPr>
            <a:r>
              <a:rPr lang="nl-BE" sz="2000">
                <a:latin typeface="Calibri" panose="020F0502020204030204" pitchFamily="34" charset="0"/>
              </a:rPr>
              <a:t>Merk en type =&gt; </a:t>
            </a:r>
            <a:r>
              <a:rPr lang="nl-BE" sz="2000">
                <a:solidFill>
                  <a:srgbClr val="FF0000"/>
                </a:solidFill>
                <a:latin typeface="Calibri" panose="020F0502020204030204" pitchFamily="34" charset="0"/>
              </a:rPr>
              <a:t>niet aanvaard/gebruiken</a:t>
            </a:r>
          </a:p>
          <a:p>
            <a:pPr marL="1321200" lvl="3" indent="-288000">
              <a:lnSpc>
                <a:spcPct val="90000"/>
              </a:lnSpc>
              <a:spcBef>
                <a:spcPts val="300"/>
              </a:spcBef>
              <a:buSzPct val="90000"/>
              <a:buBlip>
                <a:blip r:embed="rId4"/>
              </a:buBlip>
            </a:pPr>
            <a:r>
              <a:rPr lang="nl-BE" sz="2000">
                <a:latin typeface="Calibri" panose="020F0502020204030204" pitchFamily="34" charset="0"/>
              </a:rPr>
              <a:t>het adres van de eenheid met de hand is aangevuld</a:t>
            </a:r>
          </a:p>
          <a:p>
            <a:pPr marL="1778400" lvl="4" indent="-288000">
              <a:lnSpc>
                <a:spcPct val="90000"/>
              </a:lnSpc>
              <a:spcBef>
                <a:spcPts val="300"/>
              </a:spcBef>
              <a:buSzPct val="90000"/>
              <a:buBlip>
                <a:blip r:embed="rId4"/>
              </a:buBlip>
            </a:pPr>
            <a:r>
              <a:rPr lang="nl-BE" sz="2000">
                <a:latin typeface="Calibri" panose="020F0502020204030204" pitchFamily="34" charset="0"/>
              </a:rPr>
              <a:t>Bewijsstuk =&gt; </a:t>
            </a:r>
            <a:r>
              <a:rPr lang="nl-BE" sz="2000">
                <a:solidFill>
                  <a:srgbClr val="FF0000"/>
                </a:solidFill>
                <a:latin typeface="Calibri" panose="020F0502020204030204" pitchFamily="34" charset="0"/>
              </a:rPr>
              <a:t>niet aanvaard/gebruiken</a:t>
            </a:r>
          </a:p>
          <a:p>
            <a:pPr marL="2235600" lvl="5" indent="-288000">
              <a:lnSpc>
                <a:spcPct val="90000"/>
              </a:lnSpc>
              <a:spcBef>
                <a:spcPts val="300"/>
              </a:spcBef>
              <a:buSzPct val="90000"/>
              <a:buBlip>
                <a:blip r:embed="rId4"/>
              </a:buBlip>
            </a:pPr>
            <a:r>
              <a:rPr lang="nl-BE" sz="2000">
                <a:latin typeface="Calibri" panose="020F0502020204030204" pitchFamily="34" charset="0"/>
              </a:rPr>
              <a:t>Tenzij bewijsstuk door vaststellingen of andere bewijsstukken aan de eenheid of het gebouw kan gelinkt worden (zie deel II: uitzonderingen vermelding adres)</a:t>
            </a:r>
          </a:p>
        </p:txBody>
      </p:sp>
    </p:spTree>
    <p:extLst>
      <p:ext uri="{BB962C8B-B14F-4D97-AF65-F5344CB8AC3E}">
        <p14:creationId xmlns:p14="http://schemas.microsoft.com/office/powerpoint/2010/main" val="1792512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100" b="1" i="0" u="none" strike="noStrike" kern="1200" cap="none" spc="0" normalizeH="0" baseline="0" noProof="0">
                <a:ln>
                  <a:noFill/>
                </a:ln>
                <a:solidFill>
                  <a:srgbClr val="105269"/>
                </a:solidFill>
                <a:effectLst/>
                <a:uLnTx/>
                <a:uFillTx/>
                <a:latin typeface="Calibri"/>
                <a:ea typeface="+mn-ea"/>
                <a:cs typeface="+mn-cs"/>
              </a:rPr>
              <a:t>│</a:t>
            </a:r>
            <a:fld id="{F9530E4E-3959-4AA6-B4F6-587002A3A35B}" type="slidenum">
              <a:rPr kumimoji="0" lang="nl-BE" sz="1100" b="0" i="0" u="none" strike="noStrike" kern="1200" cap="none" spc="0" normalizeH="0" baseline="0" noProof="0" smtClean="0">
                <a:ln>
                  <a:noFill/>
                </a:ln>
                <a:solidFill>
                  <a:srgbClr val="10526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nl-BE" sz="1100" b="0" i="0" u="none" strike="noStrike" kern="1200" cap="none" spc="0" normalizeH="0" baseline="0" noProof="0">
              <a:ln>
                <a:noFill/>
              </a:ln>
              <a:solidFill>
                <a:srgbClr val="105269"/>
              </a:solidFill>
              <a:effectLst/>
              <a:uLnTx/>
              <a:uFillTx/>
              <a:latin typeface="Calibri"/>
              <a:ea typeface="+mn-ea"/>
              <a:cs typeface="+mn-cs"/>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100" b="1" i="0" u="none" strike="noStrike" kern="1200" cap="none" spc="0" normalizeH="0" baseline="0" noProof="0">
                <a:ln>
                  <a:noFill/>
                </a:ln>
                <a:solidFill>
                  <a:srgbClr val="105269"/>
                </a:solidFill>
                <a:effectLst/>
                <a:uLnTx/>
                <a:uFillTx/>
                <a:latin typeface="Calibri"/>
                <a:ea typeface="+mn-ea"/>
                <a:cs typeface="+mn-cs"/>
              </a:rPr>
              <a:t>│</a:t>
            </a:r>
            <a:fld id="{F9530E4E-3959-4AA6-B4F6-587002A3A35B}" type="slidenum">
              <a:rPr kumimoji="0" lang="nl-BE" sz="1100" b="0" i="0" u="none" strike="noStrike" kern="1200" cap="none" spc="0" normalizeH="0" baseline="0" noProof="0" smtClean="0">
                <a:ln>
                  <a:noFill/>
                </a:ln>
                <a:solidFill>
                  <a:srgbClr val="10526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nl-BE" sz="1100" b="0" i="0" u="none" strike="noStrike" kern="1200" cap="none" spc="0" normalizeH="0" baseline="0" noProof="0">
              <a:ln>
                <a:noFill/>
              </a:ln>
              <a:solidFill>
                <a:srgbClr val="105269"/>
              </a:solidFill>
              <a:effectLst/>
              <a:uLnTx/>
              <a:uFillTx/>
              <a:latin typeface="Calibri"/>
              <a:ea typeface="+mn-ea"/>
              <a:cs typeface="+mn-cs"/>
            </a:endParaRPr>
          </a:p>
        </p:txBody>
      </p:sp>
      <p:sp>
        <p:nvSpPr>
          <p:cNvPr id="2" name="Rechthoek 1"/>
          <p:cNvSpPr/>
          <p:nvPr/>
        </p:nvSpPr>
        <p:spPr>
          <a:xfrm>
            <a:off x="402124" y="1290758"/>
            <a:ext cx="8068962" cy="4111895"/>
          </a:xfrm>
          <a:prstGeom prst="rect">
            <a:avLst/>
          </a:prstGeom>
        </p:spPr>
        <p:txBody>
          <a:bodyPr wrap="square">
            <a:spAutoFit/>
          </a:bodyPr>
          <a:lstStyle/>
          <a:p>
            <a:pPr marL="288000" lvl="0" indent="-288000">
              <a:lnSpc>
                <a:spcPct val="90000"/>
              </a:lnSpc>
              <a:spcBef>
                <a:spcPts val="300"/>
              </a:spcBef>
              <a:buSzPct val="90000"/>
              <a:buBlip>
                <a:blip r:embed="rId2"/>
              </a:buBlip>
              <a:defRPr/>
            </a:pPr>
            <a:r>
              <a:rPr kumimoji="0" lang="nl-BE" sz="2200" i="0" u="none" strike="noStrike" kern="1200" cap="none" spc="0" normalizeH="0" baseline="0" noProof="0">
                <a:ln>
                  <a:noFill/>
                </a:ln>
                <a:solidFill>
                  <a:srgbClr val="38373A"/>
                </a:solidFill>
                <a:effectLst/>
                <a:uLnTx/>
                <a:uFillTx/>
                <a:latin typeface="Calibri" panose="020F0502020204030204" pitchFamily="34" charset="0"/>
                <a:ea typeface="+mn-ea"/>
                <a:cs typeface="+mn-cs"/>
              </a:rPr>
              <a:t>Mondelinge informatie </a:t>
            </a:r>
            <a:r>
              <a:rPr lang="nl-BE" sz="2000"/>
              <a:t>→</a:t>
            </a:r>
            <a:r>
              <a:rPr kumimoji="0" lang="nl-BE" sz="2200" i="0" u="none" strike="noStrike" kern="1200" cap="none" spc="0" normalizeH="0" baseline="0" noProof="0">
                <a:ln>
                  <a:noFill/>
                </a:ln>
                <a:solidFill>
                  <a:srgbClr val="38373A"/>
                </a:solidFill>
                <a:effectLst/>
                <a:uLnTx/>
                <a:uFillTx/>
                <a:latin typeface="Calibri" panose="020F0502020204030204" pitchFamily="34" charset="0"/>
                <a:ea typeface="+mn-ea"/>
                <a:cs typeface="+mn-cs"/>
              </a:rPr>
              <a:t> </a:t>
            </a:r>
            <a:r>
              <a:rPr kumimoji="0" lang="nl-BE" sz="2200" i="0" u="none" strike="noStrike" kern="1200" cap="none" spc="0" normalizeH="0" baseline="0" noProof="0">
                <a:ln>
                  <a:noFill/>
                </a:ln>
                <a:solidFill>
                  <a:srgbClr val="FF0000"/>
                </a:solidFill>
                <a:effectLst/>
                <a:uLnTx/>
                <a:uFillTx/>
                <a:latin typeface="Calibri" panose="020F0502020204030204" pitchFamily="34" charset="0"/>
                <a:ea typeface="+mn-ea"/>
                <a:cs typeface="+mn-cs"/>
              </a:rPr>
              <a:t>niet aanvaard</a:t>
            </a:r>
          </a:p>
          <a:p>
            <a:pPr marL="576000" lvl="1" indent="-288000">
              <a:lnSpc>
                <a:spcPct val="90000"/>
              </a:lnSpc>
              <a:spcBef>
                <a:spcPts val="300"/>
              </a:spcBef>
              <a:buSzPct val="70000"/>
              <a:buBlip>
                <a:blip r:embed="rId3"/>
              </a:buBlip>
            </a:pPr>
            <a:r>
              <a:rPr lang="nl-BE" sz="2200">
                <a:solidFill>
                  <a:srgbClr val="38373A"/>
                </a:solidFill>
                <a:latin typeface="Calibri" panose="020F0502020204030204" pitchFamily="34" charset="0"/>
              </a:rPr>
              <a:t>Voorbeeld</a:t>
            </a:r>
          </a:p>
          <a:p>
            <a:pPr marL="864000" lvl="2" indent="-288000">
              <a:lnSpc>
                <a:spcPct val="90000"/>
              </a:lnSpc>
              <a:spcBef>
                <a:spcPts val="300"/>
              </a:spcBef>
              <a:buSzPct val="90000"/>
              <a:buBlip>
                <a:blip r:embed="rId4"/>
              </a:buBlip>
            </a:pPr>
            <a:r>
              <a:rPr lang="nl-BE" sz="2000">
                <a:solidFill>
                  <a:srgbClr val="38373A"/>
                </a:solidFill>
                <a:latin typeface="Calibri" panose="020F0502020204030204" pitchFamily="34" charset="0"/>
              </a:rPr>
              <a:t>De eigenaar zegt/verklaart tijdens het </a:t>
            </a:r>
            <a:r>
              <a:rPr lang="nl-BE" sz="2000" err="1">
                <a:solidFill>
                  <a:srgbClr val="38373A"/>
                </a:solidFill>
                <a:latin typeface="Calibri" panose="020F0502020204030204" pitchFamily="34" charset="0"/>
              </a:rPr>
              <a:t>plaatsbezoek</a:t>
            </a:r>
            <a:r>
              <a:rPr lang="nl-BE" sz="2000">
                <a:solidFill>
                  <a:srgbClr val="38373A"/>
                </a:solidFill>
                <a:latin typeface="Calibri" panose="020F0502020204030204" pitchFamily="34" charset="0"/>
              </a:rPr>
              <a:t> dat hij enkele jaren terug het dak geïsoleerd heeft. </a:t>
            </a:r>
          </a:p>
          <a:p>
            <a:pPr marL="288000" indent="-288000">
              <a:lnSpc>
                <a:spcPct val="90000"/>
              </a:lnSpc>
              <a:spcBef>
                <a:spcPts val="300"/>
              </a:spcBef>
              <a:buSzPct val="90000"/>
              <a:buBlip>
                <a:blip r:embed="rId2"/>
              </a:buBlip>
            </a:pPr>
            <a:r>
              <a:rPr lang="nl-BE" sz="2200">
                <a:solidFill>
                  <a:srgbClr val="38373A"/>
                </a:solidFill>
                <a:latin typeface="Calibri" panose="020F0502020204030204" pitchFamily="34" charset="0"/>
              </a:rPr>
              <a:t>Verklaringen </a:t>
            </a:r>
            <a:r>
              <a:rPr lang="nl-BE" sz="2400"/>
              <a:t>→</a:t>
            </a:r>
            <a:r>
              <a:rPr lang="nl-BE" sz="2200">
                <a:solidFill>
                  <a:srgbClr val="38373A"/>
                </a:solidFill>
                <a:latin typeface="Calibri" panose="020F0502020204030204" pitchFamily="34" charset="0"/>
              </a:rPr>
              <a:t> </a:t>
            </a:r>
            <a:r>
              <a:rPr lang="nl-BE" sz="2200">
                <a:solidFill>
                  <a:srgbClr val="FF0000"/>
                </a:solidFill>
                <a:latin typeface="Calibri" panose="020F0502020204030204" pitchFamily="34" charset="0"/>
              </a:rPr>
              <a:t>niet aanvaard</a:t>
            </a:r>
          </a:p>
          <a:p>
            <a:pPr marL="576000" lvl="1" indent="-288000">
              <a:lnSpc>
                <a:spcPct val="90000"/>
              </a:lnSpc>
              <a:spcBef>
                <a:spcPts val="300"/>
              </a:spcBef>
              <a:buSzPct val="70000"/>
              <a:buBlip>
                <a:blip r:embed="rId3"/>
              </a:buBlip>
            </a:pPr>
            <a:r>
              <a:rPr lang="nl-BE" sz="2200">
                <a:solidFill>
                  <a:srgbClr val="38373A"/>
                </a:solidFill>
                <a:latin typeface="Calibri" panose="020F0502020204030204" pitchFamily="34" charset="0"/>
              </a:rPr>
              <a:t>Voorbeeld </a:t>
            </a:r>
          </a:p>
          <a:p>
            <a:pPr marL="864000" lvl="2" indent="-288000">
              <a:lnSpc>
                <a:spcPct val="90000"/>
              </a:lnSpc>
              <a:spcBef>
                <a:spcPts val="300"/>
              </a:spcBef>
              <a:buSzPct val="90000"/>
              <a:buBlip>
                <a:blip r:embed="rId4"/>
              </a:buBlip>
            </a:pPr>
            <a:r>
              <a:rPr lang="nl-BE" sz="2000">
                <a:solidFill>
                  <a:srgbClr val="38373A"/>
                </a:solidFill>
                <a:latin typeface="Calibri" panose="020F0502020204030204" pitchFamily="34" charset="0"/>
              </a:rPr>
              <a:t>Een mail van een aannemer of fabrikant met de vermelding dat een bepaald product geplaatst werd in de eenheid. </a:t>
            </a:r>
          </a:p>
          <a:p>
            <a:pPr marL="864000" lvl="2" indent="-288000">
              <a:lnSpc>
                <a:spcPct val="90000"/>
              </a:lnSpc>
              <a:spcBef>
                <a:spcPts val="300"/>
              </a:spcBef>
              <a:buSzPct val="90000"/>
              <a:buBlip>
                <a:blip r:embed="rId4"/>
              </a:buBlip>
            </a:pPr>
            <a:r>
              <a:rPr lang="nl-BE" sz="2000">
                <a:solidFill>
                  <a:srgbClr val="38373A"/>
                </a:solidFill>
                <a:latin typeface="Calibri" panose="020F0502020204030204" pitchFamily="34" charset="0"/>
              </a:rPr>
              <a:t>De eigenaar/architect verklaart dat er geen isolatie aanwezig is, ook al staat er isolatie op het vergunde plan vermeld. </a:t>
            </a:r>
          </a:p>
          <a:p>
            <a:pPr marL="1321200" lvl="3" indent="-288000">
              <a:lnSpc>
                <a:spcPct val="90000"/>
              </a:lnSpc>
              <a:spcBef>
                <a:spcPts val="300"/>
              </a:spcBef>
              <a:buSzPct val="90000"/>
              <a:buBlip>
                <a:blip r:embed="rId4"/>
              </a:buBlip>
            </a:pPr>
            <a:r>
              <a:rPr kumimoji="0" lang="nl-BE" sz="2000" b="0" i="0" u="none" strike="noStrike" kern="1200" cap="none" spc="0" normalizeH="0" baseline="0" noProof="0">
                <a:ln>
                  <a:noFill/>
                </a:ln>
                <a:solidFill>
                  <a:srgbClr val="38373A"/>
                </a:solidFill>
                <a:effectLst/>
                <a:uLnTx/>
                <a:uFillTx/>
                <a:latin typeface="Calibri" panose="020F0502020204030204" pitchFamily="34" charset="0"/>
                <a:ea typeface="+mn-ea"/>
                <a:cs typeface="+mn-cs"/>
              </a:rPr>
              <a:t>Ook in deze gevallen wordt met de verklaring van de eigenaar/architect geen rekening gehouden.</a:t>
            </a:r>
          </a:p>
          <a:p>
            <a:pPr marL="1778400" lvl="4" indent="-288000">
              <a:lnSpc>
                <a:spcPct val="90000"/>
              </a:lnSpc>
              <a:spcBef>
                <a:spcPts val="300"/>
              </a:spcBef>
              <a:buSzPct val="90000"/>
              <a:buBlip>
                <a:blip r:embed="rId4"/>
              </a:buBlip>
            </a:pPr>
            <a:r>
              <a:rPr lang="nl-BE" sz="2000">
                <a:solidFill>
                  <a:srgbClr val="38373A"/>
                </a:solidFill>
                <a:latin typeface="Calibri" panose="020F0502020204030204" pitchFamily="34" charset="0"/>
              </a:rPr>
              <a:t>Eventueel verder onderzoek door destructief onderzoek</a:t>
            </a:r>
            <a:r>
              <a:rPr kumimoji="0" lang="nl-BE" sz="2000" b="0" i="0" u="none" strike="noStrike" kern="1200" cap="none" spc="0" normalizeH="0" baseline="0" noProof="0">
                <a:ln>
                  <a:noFill/>
                </a:ln>
                <a:solidFill>
                  <a:srgbClr val="38373A"/>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6012503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57</a:t>
            </a:fld>
            <a:endParaRPr lang="nl-BE" sz="1100">
              <a:solidFill>
                <a:srgbClr val="105269"/>
              </a:solidFill>
            </a:endParaRPr>
          </a:p>
        </p:txBody>
      </p:sp>
      <p:sp>
        <p:nvSpPr>
          <p:cNvPr id="7" name="Titel 1">
            <a:extLst>
              <a:ext uri="{FF2B5EF4-FFF2-40B4-BE49-F238E27FC236}">
                <a16:creationId xmlns:a16="http://schemas.microsoft.com/office/drawing/2014/main" id="{7557A231-86DE-458A-BC69-907873A449C5}"/>
              </a:ext>
            </a:extLst>
          </p:cNvPr>
          <p:cNvSpPr txBox="1">
            <a:spLocks/>
          </p:cNvSpPr>
          <p:nvPr/>
        </p:nvSpPr>
        <p:spPr>
          <a:xfrm>
            <a:off x="559872" y="558840"/>
            <a:ext cx="8352928" cy="108012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II.2 &gt; Overzicht algemene bewijsstukken</a:t>
            </a:r>
          </a:p>
        </p:txBody>
      </p:sp>
      <p:sp>
        <p:nvSpPr>
          <p:cNvPr id="4" name="Tijdelijke aanduiding voor inhoud 3">
            <a:extLst>
              <a:ext uri="{FF2B5EF4-FFF2-40B4-BE49-F238E27FC236}">
                <a16:creationId xmlns:a16="http://schemas.microsoft.com/office/drawing/2014/main" id="{8F9B0B42-834E-4309-B2EB-BF39D8994965}"/>
              </a:ext>
            </a:extLst>
          </p:cNvPr>
          <p:cNvSpPr>
            <a:spLocks noGrp="1"/>
          </p:cNvSpPr>
          <p:nvPr>
            <p:ph sz="half" idx="2"/>
          </p:nvPr>
        </p:nvSpPr>
        <p:spPr>
          <a:xfrm>
            <a:off x="539552" y="1628800"/>
            <a:ext cx="8352928" cy="4670360"/>
          </a:xfrm>
        </p:spPr>
        <p:txBody>
          <a:bodyPr/>
          <a:lstStyle/>
          <a:p>
            <a:r>
              <a:rPr lang="nl-BE" dirty="0"/>
              <a:t>Plannen</a:t>
            </a:r>
          </a:p>
          <a:p>
            <a:pPr lvl="1"/>
            <a:r>
              <a:rPr lang="nl-BE" dirty="0"/>
              <a:t>Welke?</a:t>
            </a:r>
          </a:p>
          <a:p>
            <a:pPr lvl="2"/>
            <a:r>
              <a:rPr lang="nl-BE" dirty="0">
                <a:solidFill>
                  <a:srgbClr val="38373A"/>
                </a:solidFill>
              </a:rPr>
              <a:t>Plannen opgemaakt </a:t>
            </a:r>
            <a:r>
              <a:rPr lang="nl-BE" b="1" dirty="0">
                <a:solidFill>
                  <a:srgbClr val="38373A"/>
                </a:solidFill>
              </a:rPr>
              <a:t>én</a:t>
            </a:r>
            <a:r>
              <a:rPr lang="nl-BE" dirty="0">
                <a:solidFill>
                  <a:srgbClr val="38373A"/>
                </a:solidFill>
              </a:rPr>
              <a:t> ondertekend door de architect voor het aanvragen van een stedenbouwkundige vergunning</a:t>
            </a:r>
          </a:p>
          <a:p>
            <a:pPr lvl="2"/>
            <a:r>
              <a:rPr lang="nl-BE" dirty="0">
                <a:solidFill>
                  <a:srgbClr val="38373A"/>
                </a:solidFill>
              </a:rPr>
              <a:t>De door de vergunning verlenende overheid (gemeente/provincie/gewest) goedgekeurde plannen van een stedenbouwkundige vergunning of omgevingsvergunning</a:t>
            </a:r>
          </a:p>
          <a:p>
            <a:pPr lvl="2"/>
            <a:r>
              <a:rPr lang="nl-BE" dirty="0">
                <a:solidFill>
                  <a:srgbClr val="38373A"/>
                </a:solidFill>
              </a:rPr>
              <a:t>Uitvoeringsplannen en/of uitvoeringsdetails opgemaakt door de </a:t>
            </a:r>
            <a:r>
              <a:rPr lang="nl-BE" dirty="0"/>
              <a:t>architect of werfleider</a:t>
            </a:r>
          </a:p>
          <a:p>
            <a:pPr lvl="2"/>
            <a:r>
              <a:rPr lang="nl-BE" dirty="0"/>
              <a:t>(Digitale) as-</a:t>
            </a:r>
            <a:r>
              <a:rPr lang="nl-BE" dirty="0" err="1"/>
              <a:t>builtplannen</a:t>
            </a:r>
            <a:r>
              <a:rPr lang="nl-BE" dirty="0"/>
              <a:t> opgemaakt door een architect of aannemer</a:t>
            </a:r>
          </a:p>
          <a:p>
            <a:pPr lvl="3"/>
            <a:r>
              <a:rPr lang="nl-BE" dirty="0"/>
              <a:t>Herkennen</a:t>
            </a:r>
          </a:p>
          <a:p>
            <a:pPr lvl="4"/>
            <a:r>
              <a:rPr lang="nl-BE" dirty="0"/>
              <a:t>Vermelding van ‘uitvoering’ of ‘as-built’</a:t>
            </a:r>
          </a:p>
          <a:p>
            <a:pPr lvl="4"/>
            <a:r>
              <a:rPr lang="nl-BE" dirty="0"/>
              <a:t>Vermelding van wijzigingen in de planindex en opmaak datum na het bekomen van de vergunning</a:t>
            </a:r>
          </a:p>
          <a:p>
            <a:pPr lvl="4"/>
            <a:r>
              <a:rPr lang="nl-BE" dirty="0"/>
              <a:t>Let op: bij twijfel =&gt; niet beschouwen als uitvoeringsplan</a:t>
            </a:r>
          </a:p>
        </p:txBody>
      </p:sp>
    </p:spTree>
    <p:extLst>
      <p:ext uri="{BB962C8B-B14F-4D97-AF65-F5344CB8AC3E}">
        <p14:creationId xmlns:p14="http://schemas.microsoft.com/office/powerpoint/2010/main" val="996194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58</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58</a:t>
            </a:fld>
            <a:endParaRPr lang="nl-BE" sz="1100">
              <a:solidFill>
                <a:srgbClr val="105269"/>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41" y="902984"/>
            <a:ext cx="6991398" cy="4159882"/>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7749" y="2784157"/>
            <a:ext cx="3719910" cy="283629"/>
          </a:xfrm>
          <a:prstGeom prst="rect">
            <a:avLst/>
          </a:prstGeom>
          <a:ln w="28575">
            <a:solidFill>
              <a:srgbClr val="C0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6337092" y="3895778"/>
            <a:ext cx="961848" cy="1014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6"/>
          <p:cNvCxnSpPr>
            <a:cxnSpLocks/>
          </p:cNvCxnSpPr>
          <p:nvPr/>
        </p:nvCxnSpPr>
        <p:spPr>
          <a:xfrm>
            <a:off x="5037749" y="3075735"/>
            <a:ext cx="1299343" cy="8707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a:cxnSpLocks/>
          </p:cNvCxnSpPr>
          <p:nvPr/>
        </p:nvCxnSpPr>
        <p:spPr>
          <a:xfrm flipV="1">
            <a:off x="7298940" y="3067786"/>
            <a:ext cx="1458719" cy="92944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a:cxnSpLocks/>
          </p:cNvCxnSpPr>
          <p:nvPr/>
        </p:nvCxnSpPr>
        <p:spPr>
          <a:xfrm flipH="1">
            <a:off x="3317966" y="1831907"/>
            <a:ext cx="961848" cy="334098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6" y="3794427"/>
            <a:ext cx="2798660" cy="306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Rechte verbindingslijn met pijl 12"/>
          <p:cNvCxnSpPr>
            <a:cxnSpLocks/>
          </p:cNvCxnSpPr>
          <p:nvPr/>
        </p:nvCxnSpPr>
        <p:spPr>
          <a:xfrm>
            <a:off x="1005840" y="1831907"/>
            <a:ext cx="344894" cy="31001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Rechthoek 13"/>
          <p:cNvSpPr/>
          <p:nvPr/>
        </p:nvSpPr>
        <p:spPr>
          <a:xfrm>
            <a:off x="2045098" y="5740797"/>
            <a:ext cx="6991398" cy="615553"/>
          </a:xfrm>
          <a:prstGeom prst="rect">
            <a:avLst/>
          </a:prstGeom>
          <a:ln w="28575">
            <a:solidFill>
              <a:srgbClr val="C00000"/>
            </a:solidFill>
          </a:ln>
        </p:spPr>
        <p:txBody>
          <a:bodyPr wrap="square">
            <a:spAutoFit/>
          </a:bodyPr>
          <a:lstStyle/>
          <a:p>
            <a:r>
              <a:rPr lang="nl-BE" sz="1700">
                <a:solidFill>
                  <a:srgbClr val="4B7284">
                    <a:lumMod val="75000"/>
                  </a:srgbClr>
                </a:solidFill>
                <a:latin typeface="Verdana" panose="020B0604030504040204" pitchFamily="34" charset="0"/>
                <a:ea typeface="Verdana" panose="020B0604030504040204" pitchFamily="34" charset="0"/>
                <a:cs typeface="Verdana" panose="020B0604030504040204" pitchFamily="34" charset="0"/>
              </a:rPr>
              <a:t>Uitvoeringsplannen en/of uitvoeringsdetails opgemaakt door de architect of werfleider (incl. adresvermelding)</a:t>
            </a:r>
            <a:endParaRPr lang="nl-NL"/>
          </a:p>
        </p:txBody>
      </p:sp>
      <p:sp>
        <p:nvSpPr>
          <p:cNvPr id="2" name="Rechthoek 1">
            <a:extLst>
              <a:ext uri="{FF2B5EF4-FFF2-40B4-BE49-F238E27FC236}">
                <a16:creationId xmlns:a16="http://schemas.microsoft.com/office/drawing/2014/main" id="{1CB7B071-0CB4-4222-BBBA-FFBFF19C27BA}"/>
              </a:ext>
            </a:extLst>
          </p:cNvPr>
          <p:cNvSpPr/>
          <p:nvPr/>
        </p:nvSpPr>
        <p:spPr>
          <a:xfrm>
            <a:off x="6337092" y="4533900"/>
            <a:ext cx="961848" cy="2966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17" name="Rechthoek 16">
            <a:extLst>
              <a:ext uri="{FF2B5EF4-FFF2-40B4-BE49-F238E27FC236}">
                <a16:creationId xmlns:a16="http://schemas.microsoft.com/office/drawing/2014/main" id="{17C7343E-199C-43BC-88EF-F02A152B2D0F}"/>
              </a:ext>
            </a:extLst>
          </p:cNvPr>
          <p:cNvSpPr/>
          <p:nvPr/>
        </p:nvSpPr>
        <p:spPr>
          <a:xfrm>
            <a:off x="7422033" y="4498193"/>
            <a:ext cx="1381575" cy="353943"/>
          </a:xfrm>
          <a:prstGeom prst="rect">
            <a:avLst/>
          </a:prstGeom>
          <a:ln w="28575">
            <a:solidFill>
              <a:srgbClr val="C00000"/>
            </a:solidFill>
          </a:ln>
        </p:spPr>
        <p:txBody>
          <a:bodyPr wrap="square">
            <a:spAutoFit/>
          </a:bodyPr>
          <a:lstStyle/>
          <a:p>
            <a:r>
              <a:rPr lang="nl-BE" sz="1700">
                <a:solidFill>
                  <a:srgbClr val="4B7284">
                    <a:lumMod val="75000"/>
                  </a:srgbClr>
                </a:solidFill>
                <a:latin typeface="Verdana" panose="020B0604030504040204" pitchFamily="34" charset="0"/>
                <a:ea typeface="Verdana" panose="020B0604030504040204" pitchFamily="34" charset="0"/>
              </a:rPr>
              <a:t>planindex</a:t>
            </a:r>
            <a:endParaRPr lang="nl-NL"/>
          </a:p>
        </p:txBody>
      </p:sp>
    </p:spTree>
    <p:extLst>
      <p:ext uri="{BB962C8B-B14F-4D97-AF65-F5344CB8AC3E}">
        <p14:creationId xmlns:p14="http://schemas.microsoft.com/office/powerpoint/2010/main" val="23261809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59</a:t>
            </a:fld>
            <a:endParaRPr lang="nl-BE" sz="1100">
              <a:solidFill>
                <a:srgbClr val="105269"/>
              </a:solidFill>
            </a:endParaRPr>
          </a:p>
        </p:txBody>
      </p:sp>
      <p:sp>
        <p:nvSpPr>
          <p:cNvPr id="7" name="Titel 1">
            <a:extLst>
              <a:ext uri="{FF2B5EF4-FFF2-40B4-BE49-F238E27FC236}">
                <a16:creationId xmlns:a16="http://schemas.microsoft.com/office/drawing/2014/main" id="{7557A231-86DE-458A-BC69-907873A449C5}"/>
              </a:ext>
            </a:extLst>
          </p:cNvPr>
          <p:cNvSpPr txBox="1">
            <a:spLocks/>
          </p:cNvSpPr>
          <p:nvPr/>
        </p:nvSpPr>
        <p:spPr>
          <a:xfrm>
            <a:off x="559872" y="558840"/>
            <a:ext cx="8352928" cy="108012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II.2 &gt; Overzicht algemene bewijsstukken</a:t>
            </a:r>
          </a:p>
        </p:txBody>
      </p:sp>
      <p:sp>
        <p:nvSpPr>
          <p:cNvPr id="4" name="Tijdelijke aanduiding voor inhoud 3">
            <a:extLst>
              <a:ext uri="{FF2B5EF4-FFF2-40B4-BE49-F238E27FC236}">
                <a16:creationId xmlns:a16="http://schemas.microsoft.com/office/drawing/2014/main" id="{8F9B0B42-834E-4309-B2EB-BF39D8994965}"/>
              </a:ext>
            </a:extLst>
          </p:cNvPr>
          <p:cNvSpPr>
            <a:spLocks noGrp="1"/>
          </p:cNvSpPr>
          <p:nvPr>
            <p:ph sz="half" idx="2"/>
          </p:nvPr>
        </p:nvSpPr>
        <p:spPr/>
        <p:txBody>
          <a:bodyPr anchor="t"/>
          <a:lstStyle/>
          <a:p>
            <a:pPr marL="287655" lvl="1" indent="-287655">
              <a:buSzPct val="90000"/>
              <a:buBlip>
                <a:blip r:embed="rId2"/>
              </a:buBlip>
            </a:pPr>
            <a:r>
              <a:rPr lang="nl-BE"/>
              <a:t>Lastenboeken, meetstaten of aanbestedingsplannen van de architect of aannemer</a:t>
            </a:r>
            <a:endParaRPr lang="en-US"/>
          </a:p>
          <a:p>
            <a:pPr marL="575945" lvl="1" indent="-287655"/>
            <a:r>
              <a:rPr lang="nl-BE">
                <a:latin typeface="Calibri"/>
                <a:cs typeface="Calibri"/>
              </a:rPr>
              <a:t>Voorwaarden</a:t>
            </a:r>
          </a:p>
          <a:p>
            <a:pPr marL="863600" lvl="2" indent="-287655"/>
            <a:r>
              <a:rPr lang="nl-BE"/>
              <a:t>Onderdeel van een aannemingsovereenkomst</a:t>
            </a:r>
            <a:endParaRPr lang="nl-BE">
              <a:cs typeface="Calibri" panose="020F0502020204030204" pitchFamily="34" charset="0"/>
            </a:endParaRPr>
          </a:p>
          <a:p>
            <a:pPr marL="1151890" lvl="3" indent="-287655"/>
            <a:r>
              <a:rPr lang="nl-BE"/>
              <a:t>Aan te tonen</a:t>
            </a:r>
            <a:endParaRPr lang="nl-BE">
              <a:cs typeface="Calibri" panose="020F0502020204030204" pitchFamily="34" charset="0"/>
            </a:endParaRPr>
          </a:p>
          <a:p>
            <a:pPr marL="1439545" lvl="4" indent="-287655"/>
            <a:r>
              <a:rPr lang="nl-BE"/>
              <a:t>Door aannemingsovereenkomst met verwijzing naar het lastenboek, de meetstaat en/of het aanbestedingsplan</a:t>
            </a:r>
            <a:endParaRPr lang="nl-BE">
              <a:cs typeface="Calibri" panose="020F0502020204030204" pitchFamily="34" charset="0"/>
            </a:endParaRPr>
          </a:p>
          <a:p>
            <a:pPr marL="1439545" lvl="4" indent="-287655"/>
            <a:r>
              <a:rPr lang="nl-BE"/>
              <a:t>Of het lastenboek, de meetstaat en/of het aanbestedingsplan is ondertekend door de aannemer </a:t>
            </a:r>
            <a:r>
              <a:rPr lang="nl-BE" b="1"/>
              <a:t>én</a:t>
            </a:r>
            <a:r>
              <a:rPr lang="nl-BE"/>
              <a:t> bouwheer</a:t>
            </a:r>
            <a:endParaRPr lang="nl-BE">
              <a:cs typeface="Calibri" panose="020F0502020204030204" pitchFamily="34" charset="0"/>
            </a:endParaRPr>
          </a:p>
          <a:p>
            <a:pPr marL="575945" lvl="1" indent="-287655"/>
            <a:r>
              <a:rPr lang="nl-BE"/>
              <a:t>Uitzondering voor vermelding van de datum</a:t>
            </a:r>
            <a:endParaRPr lang="nl-BE">
              <a:cs typeface="Calibri" panose="020F0502020204030204" pitchFamily="34" charset="0"/>
            </a:endParaRPr>
          </a:p>
          <a:p>
            <a:pPr marL="863600" lvl="2" indent="-287655"/>
            <a:r>
              <a:rPr lang="nl-BE"/>
              <a:t>Als deze ontegensprekelijk aan de eenheid of het appartementsgebouw kunnen worden gelinkt, geen datum nodig om te aanvaarden als bewijsstuk</a:t>
            </a:r>
            <a:endParaRPr lang="nl-BE" sz="1800">
              <a:cs typeface="Calibri" panose="020F0502020204030204" pitchFamily="34" charset="0"/>
            </a:endParaRPr>
          </a:p>
          <a:p>
            <a:pPr marL="287655" indent="-287655"/>
            <a:endParaRPr lang="nl-BE">
              <a:cs typeface="Calibri" panose="020F0502020204030204" pitchFamily="34" charset="0"/>
            </a:endParaRPr>
          </a:p>
        </p:txBody>
      </p:sp>
    </p:spTree>
    <p:extLst>
      <p:ext uri="{BB962C8B-B14F-4D97-AF65-F5344CB8AC3E}">
        <p14:creationId xmlns:p14="http://schemas.microsoft.com/office/powerpoint/2010/main" val="1985288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nchor="t"/>
          <a:lstStyle/>
          <a:p>
            <a:pPr algn="l"/>
            <a:r>
              <a:rPr lang="nl-BE">
                <a:latin typeface="Calibri"/>
                <a:cs typeface="Calibri"/>
              </a:rPr>
              <a:t>II.1 &gt; Voorbereiden van het </a:t>
            </a:r>
            <a:r>
              <a:rPr lang="nl-BE" err="1">
                <a:latin typeface="Calibri"/>
                <a:cs typeface="Calibri"/>
              </a:rPr>
              <a:t>plaatsbezoek</a:t>
            </a:r>
            <a:br>
              <a:rPr lang="nl-BE"/>
            </a:b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pPr marL="576000" lvl="2" indent="0">
              <a:buNone/>
            </a:pPr>
            <a:endParaRPr lang="nl-BE"/>
          </a:p>
          <a:p>
            <a:pPr lvl="2"/>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a:t>
            </a:fld>
            <a:endParaRPr lang="nl-BE" sz="1100">
              <a:solidFill>
                <a:srgbClr val="105269"/>
              </a:solidFill>
            </a:endParaRPr>
          </a:p>
        </p:txBody>
      </p:sp>
      <p:grpSp>
        <p:nvGrpSpPr>
          <p:cNvPr id="5" name="Groep 4">
            <a:extLst>
              <a:ext uri="{FF2B5EF4-FFF2-40B4-BE49-F238E27FC236}">
                <a16:creationId xmlns:a16="http://schemas.microsoft.com/office/drawing/2014/main" id="{2B39F4EF-0002-4252-BBED-4CB16F93BD54}"/>
              </a:ext>
            </a:extLst>
          </p:cNvPr>
          <p:cNvGrpSpPr/>
          <p:nvPr/>
        </p:nvGrpSpPr>
        <p:grpSpPr>
          <a:xfrm>
            <a:off x="411892" y="2167746"/>
            <a:ext cx="8480588" cy="4151871"/>
            <a:chOff x="0" y="0"/>
            <a:chExt cx="5743575" cy="2644775"/>
          </a:xfrm>
        </p:grpSpPr>
        <p:pic>
          <p:nvPicPr>
            <p:cNvPr id="6" name="Afbeelding 5">
              <a:extLst>
                <a:ext uri="{FF2B5EF4-FFF2-40B4-BE49-F238E27FC236}">
                  <a16:creationId xmlns:a16="http://schemas.microsoft.com/office/drawing/2014/main" id="{7CBB121D-C485-42B1-8B6E-A8475C8F3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0"/>
              <a:ext cx="5133975" cy="2289810"/>
            </a:xfrm>
            <a:prstGeom prst="rect">
              <a:avLst/>
            </a:prstGeom>
          </p:spPr>
        </p:pic>
        <p:sp>
          <p:nvSpPr>
            <p:cNvPr id="7" name="Tekstvak 12">
              <a:extLst>
                <a:ext uri="{FF2B5EF4-FFF2-40B4-BE49-F238E27FC236}">
                  <a16:creationId xmlns:a16="http://schemas.microsoft.com/office/drawing/2014/main" id="{2ECD05A5-E892-4A4F-9CE9-49E5C4D29807}"/>
                </a:ext>
              </a:extLst>
            </p:cNvPr>
            <p:cNvSpPr txBox="1"/>
            <p:nvPr/>
          </p:nvSpPr>
          <p:spPr>
            <a:xfrm>
              <a:off x="0" y="2238375"/>
              <a:ext cx="5743575" cy="4064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ts val="1400"/>
                </a:lnSpc>
                <a:spcBef>
                  <a:spcPts val="600"/>
                </a:spcBef>
                <a:spcAft>
                  <a:spcPts val="1200"/>
                </a:spcAft>
              </a:pPr>
              <a:r>
                <a:rPr lang="nl-BE" sz="1000" i="1">
                  <a:effectLst/>
                  <a:latin typeface="Calibri" panose="020F0502020204030204" pitchFamily="34" charset="0"/>
                  <a:ea typeface="Times New Roman" panose="02020603050405020304" pitchFamily="18" charset="0"/>
                  <a:cs typeface="Times New Roman" panose="02020603050405020304" pitchFamily="18" charset="0"/>
                </a:rPr>
                <a:t>Figuur 1: Grootschalig Referentiebestand in de EPC-software (Energieprestatiedatabank)</a:t>
              </a:r>
            </a:p>
          </p:txBody>
        </p:sp>
      </p:grpSp>
    </p:spTree>
    <p:extLst>
      <p:ext uri="{BB962C8B-B14F-4D97-AF65-F5344CB8AC3E}">
        <p14:creationId xmlns:p14="http://schemas.microsoft.com/office/powerpoint/2010/main" val="1418014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60</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60</a:t>
            </a:fld>
            <a:endParaRPr lang="nl-BE" sz="1100">
              <a:solidFill>
                <a:srgbClr val="105269"/>
              </a:solidFill>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117" y="222069"/>
            <a:ext cx="4512158" cy="6381839"/>
          </a:xfrm>
          <a:prstGeom prst="rect">
            <a:avLst/>
          </a:prstGeom>
          <a:ln w="38100">
            <a:solidFill>
              <a:srgbClr val="C00000"/>
            </a:solidFill>
          </a:ln>
        </p:spPr>
      </p:pic>
      <p:sp>
        <p:nvSpPr>
          <p:cNvPr id="8" name="Rechthoek 7"/>
          <p:cNvSpPr/>
          <p:nvPr/>
        </p:nvSpPr>
        <p:spPr>
          <a:xfrm>
            <a:off x="1361788" y="3497458"/>
            <a:ext cx="3210212" cy="42139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8DFBF7CB-D094-46FB-96AA-2536B487CE36}"/>
              </a:ext>
            </a:extLst>
          </p:cNvPr>
          <p:cNvSpPr/>
          <p:nvPr/>
        </p:nvSpPr>
        <p:spPr>
          <a:xfrm>
            <a:off x="1361788" y="5342710"/>
            <a:ext cx="3210212" cy="8251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6DF0651A-7193-4B00-BFFB-499D28DEB5FD}"/>
              </a:ext>
            </a:extLst>
          </p:cNvPr>
          <p:cNvSpPr/>
          <p:nvPr/>
        </p:nvSpPr>
        <p:spPr>
          <a:xfrm>
            <a:off x="1361788" y="4748201"/>
            <a:ext cx="3210212" cy="2107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261809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61</a:t>
            </a:fld>
            <a:endParaRPr lang="nl-BE" sz="1100">
              <a:solidFill>
                <a:srgbClr val="105269"/>
              </a:solidFill>
            </a:endParaRPr>
          </a:p>
        </p:txBody>
      </p:sp>
      <p:sp>
        <p:nvSpPr>
          <p:cNvPr id="7" name="Titel 1">
            <a:extLst>
              <a:ext uri="{FF2B5EF4-FFF2-40B4-BE49-F238E27FC236}">
                <a16:creationId xmlns:a16="http://schemas.microsoft.com/office/drawing/2014/main" id="{7557A231-86DE-458A-BC69-907873A449C5}"/>
              </a:ext>
            </a:extLst>
          </p:cNvPr>
          <p:cNvSpPr txBox="1">
            <a:spLocks/>
          </p:cNvSpPr>
          <p:nvPr/>
        </p:nvSpPr>
        <p:spPr>
          <a:xfrm>
            <a:off x="559872" y="558840"/>
            <a:ext cx="8352928" cy="108012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II.2 &gt; Overzicht algemene bewijsstukken</a:t>
            </a:r>
          </a:p>
        </p:txBody>
      </p:sp>
      <p:sp>
        <p:nvSpPr>
          <p:cNvPr id="4" name="Tijdelijke aanduiding voor inhoud 3">
            <a:extLst>
              <a:ext uri="{FF2B5EF4-FFF2-40B4-BE49-F238E27FC236}">
                <a16:creationId xmlns:a16="http://schemas.microsoft.com/office/drawing/2014/main" id="{8F9B0B42-834E-4309-B2EB-BF39D8994965}"/>
              </a:ext>
            </a:extLst>
          </p:cNvPr>
          <p:cNvSpPr>
            <a:spLocks noGrp="1"/>
          </p:cNvSpPr>
          <p:nvPr>
            <p:ph sz="half" idx="2"/>
          </p:nvPr>
        </p:nvSpPr>
        <p:spPr/>
        <p:txBody>
          <a:bodyPr anchor="t"/>
          <a:lstStyle/>
          <a:p>
            <a:pPr marL="287655" lvl="1" indent="-287655">
              <a:buSzPct val="90000"/>
              <a:buBlip>
                <a:blip r:embed="rId2"/>
              </a:buBlip>
            </a:pPr>
            <a:r>
              <a:rPr lang="nl-BE"/>
              <a:t>Offerten of bestelbonnen</a:t>
            </a:r>
            <a:endParaRPr lang="en-US"/>
          </a:p>
          <a:p>
            <a:pPr marL="575945" lvl="1" indent="-287655"/>
            <a:r>
              <a:rPr lang="nl-BE"/>
              <a:t>Worden opgemaakt vóór de uitvoering → maar werden de werken ook uitgevoerd? </a:t>
            </a:r>
            <a:endParaRPr lang="nl-BE">
              <a:cs typeface="Calibri" panose="020F0502020204030204" pitchFamily="34" charset="0"/>
            </a:endParaRPr>
          </a:p>
          <a:p>
            <a:pPr marL="863600" lvl="2" indent="-287655"/>
            <a:r>
              <a:rPr lang="nl-BE">
                <a:latin typeface="Calibri"/>
                <a:cs typeface="Calibri"/>
              </a:rPr>
              <a:t>Daarom voorwaarde</a:t>
            </a:r>
            <a:endParaRPr lang="nl-BE">
              <a:cs typeface="Calibri"/>
            </a:endParaRPr>
          </a:p>
          <a:p>
            <a:pPr marL="1151890" lvl="3" indent="-287655"/>
            <a:r>
              <a:rPr lang="nl-BE">
                <a:latin typeface="Calibri"/>
                <a:cs typeface="Calibri"/>
              </a:rPr>
              <a:t>Enkel als de ED vaststelt dat het product is geplaatst</a:t>
            </a:r>
          </a:p>
          <a:p>
            <a:pPr marL="1151890" lvl="3" indent="-287655"/>
            <a:r>
              <a:rPr lang="nl-BE">
                <a:latin typeface="Calibri"/>
                <a:cs typeface="Calibri"/>
              </a:rPr>
              <a:t>Of in combinatie met andere bewijsstukken</a:t>
            </a:r>
            <a:endParaRPr lang="nl-BE"/>
          </a:p>
          <a:p>
            <a:pPr marL="1439545" lvl="4" indent="-287655"/>
            <a:r>
              <a:rPr lang="nl-BE"/>
              <a:t>Voorbeeld: factuur met verwijzing naar de offerte</a:t>
            </a:r>
            <a:endParaRPr lang="nl-BE">
              <a:cs typeface="Calibri" panose="020F0502020204030204" pitchFamily="34" charset="0"/>
            </a:endParaRPr>
          </a:p>
          <a:p>
            <a:pPr marL="863600" lvl="2" indent="-287655"/>
            <a:endParaRPr lang="nl-BE" sz="1800">
              <a:cs typeface="Calibri" panose="020F0502020204030204" pitchFamily="34" charset="0"/>
            </a:endParaRPr>
          </a:p>
          <a:p>
            <a:pPr marL="287655" indent="-287655"/>
            <a:endParaRPr lang="nl-BE">
              <a:cs typeface="Calibri" panose="020F0502020204030204" pitchFamily="34" charset="0"/>
            </a:endParaRPr>
          </a:p>
        </p:txBody>
      </p:sp>
    </p:spTree>
    <p:extLst>
      <p:ext uri="{BB962C8B-B14F-4D97-AF65-F5344CB8AC3E}">
        <p14:creationId xmlns:p14="http://schemas.microsoft.com/office/powerpoint/2010/main" val="30797560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62</a:t>
            </a:fld>
            <a:endParaRPr lang="nl-BE" sz="1100">
              <a:solidFill>
                <a:srgbClr val="105269"/>
              </a:solidFill>
            </a:endParaRPr>
          </a:p>
        </p:txBody>
      </p:sp>
      <p:sp>
        <p:nvSpPr>
          <p:cNvPr id="7" name="Titel 1">
            <a:extLst>
              <a:ext uri="{FF2B5EF4-FFF2-40B4-BE49-F238E27FC236}">
                <a16:creationId xmlns:a16="http://schemas.microsoft.com/office/drawing/2014/main" id="{7557A231-86DE-458A-BC69-907873A449C5}"/>
              </a:ext>
            </a:extLst>
          </p:cNvPr>
          <p:cNvSpPr txBox="1">
            <a:spLocks/>
          </p:cNvSpPr>
          <p:nvPr/>
        </p:nvSpPr>
        <p:spPr>
          <a:xfrm>
            <a:off x="559872" y="558840"/>
            <a:ext cx="8352928" cy="108012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II.2 &gt; Overzicht algemene bewijsstukken</a:t>
            </a:r>
          </a:p>
        </p:txBody>
      </p:sp>
      <p:sp>
        <p:nvSpPr>
          <p:cNvPr id="4" name="Tijdelijke aanduiding voor inhoud 3">
            <a:extLst>
              <a:ext uri="{FF2B5EF4-FFF2-40B4-BE49-F238E27FC236}">
                <a16:creationId xmlns:a16="http://schemas.microsoft.com/office/drawing/2014/main" id="{8F9B0B42-834E-4309-B2EB-BF39D8994965}"/>
              </a:ext>
            </a:extLst>
          </p:cNvPr>
          <p:cNvSpPr>
            <a:spLocks noGrp="1"/>
          </p:cNvSpPr>
          <p:nvPr>
            <p:ph sz="half" idx="2"/>
          </p:nvPr>
        </p:nvSpPr>
        <p:spPr/>
        <p:txBody>
          <a:bodyPr anchor="t"/>
          <a:lstStyle/>
          <a:p>
            <a:pPr marL="287655" lvl="1" indent="-287655">
              <a:buSzPct val="90000"/>
              <a:buBlip>
                <a:blip r:embed="rId2"/>
              </a:buBlip>
            </a:pPr>
            <a:r>
              <a:rPr lang="nl-BE"/>
              <a:t>Verslagen of PV van algemene vergadering van mede-eigenaars</a:t>
            </a:r>
            <a:endParaRPr lang="en-US"/>
          </a:p>
          <a:p>
            <a:pPr marL="575945" lvl="1" indent="-287655"/>
            <a:r>
              <a:rPr lang="nl-BE">
                <a:latin typeface="Calibri"/>
                <a:cs typeface="Calibri"/>
              </a:rPr>
              <a:t>Voorwaarde</a:t>
            </a:r>
          </a:p>
          <a:p>
            <a:pPr marL="863600" lvl="2" indent="-287655"/>
            <a:r>
              <a:rPr lang="nl-BE">
                <a:latin typeface="Calibri"/>
                <a:cs typeface="Calibri"/>
              </a:rPr>
              <a:t>Met beslissing dat een product (isolatiemateriaal, installatie …) zal worden geplaatst</a:t>
            </a:r>
            <a:endParaRPr lang="nl-BE">
              <a:cs typeface="Calibri" panose="020F0502020204030204" pitchFamily="34" charset="0"/>
            </a:endParaRPr>
          </a:p>
          <a:p>
            <a:pPr marL="863945" lvl="2" indent="-287655"/>
            <a:r>
              <a:rPr lang="nl-BE"/>
              <a:t>Voorbeeld: </a:t>
            </a:r>
            <a:endParaRPr lang="nl-BE">
              <a:cs typeface="Calibri" panose="020F0502020204030204" pitchFamily="34" charset="0"/>
            </a:endParaRPr>
          </a:p>
          <a:p>
            <a:pPr marL="1151600" lvl="3" indent="-287655"/>
            <a:r>
              <a:rPr lang="nl-BE"/>
              <a:t>Vermelding in verslag van algemene vergadering waarbij de uitvoeren van de isolatie wordt toegekend aan aannemer ‘X’</a:t>
            </a:r>
            <a:endParaRPr lang="nl-BE">
              <a:cs typeface="Calibri" panose="020F0502020204030204" pitchFamily="34" charset="0"/>
            </a:endParaRPr>
          </a:p>
          <a:p>
            <a:pPr marL="863600" lvl="2" indent="-287655"/>
            <a:endParaRPr lang="nl-BE" sz="1800">
              <a:cs typeface="Calibri" panose="020F0502020204030204" pitchFamily="34" charset="0"/>
            </a:endParaRPr>
          </a:p>
          <a:p>
            <a:pPr marL="287655" indent="-287655"/>
            <a:endParaRPr lang="nl-BE">
              <a:cs typeface="Calibri" panose="020F0502020204030204" pitchFamily="34" charset="0"/>
            </a:endParaRPr>
          </a:p>
        </p:txBody>
      </p:sp>
    </p:spTree>
    <p:extLst>
      <p:ext uri="{BB962C8B-B14F-4D97-AF65-F5344CB8AC3E}">
        <p14:creationId xmlns:p14="http://schemas.microsoft.com/office/powerpoint/2010/main" val="1702974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63</a:t>
            </a:fld>
            <a:endParaRPr lang="nl-BE" sz="1100">
              <a:solidFill>
                <a:srgbClr val="105269"/>
              </a:solidFill>
            </a:endParaRPr>
          </a:p>
        </p:txBody>
      </p:sp>
      <p:sp>
        <p:nvSpPr>
          <p:cNvPr id="7" name="Titel 1">
            <a:extLst>
              <a:ext uri="{FF2B5EF4-FFF2-40B4-BE49-F238E27FC236}">
                <a16:creationId xmlns:a16="http://schemas.microsoft.com/office/drawing/2014/main" id="{7557A231-86DE-458A-BC69-907873A449C5}"/>
              </a:ext>
            </a:extLst>
          </p:cNvPr>
          <p:cNvSpPr txBox="1">
            <a:spLocks/>
          </p:cNvSpPr>
          <p:nvPr/>
        </p:nvSpPr>
        <p:spPr>
          <a:xfrm>
            <a:off x="559872" y="558840"/>
            <a:ext cx="8352928" cy="108012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II.2 &gt; Overzicht algemene bewijsstukken</a:t>
            </a:r>
          </a:p>
        </p:txBody>
      </p:sp>
      <p:sp>
        <p:nvSpPr>
          <p:cNvPr id="4" name="Tijdelijke aanduiding voor inhoud 3">
            <a:extLst>
              <a:ext uri="{FF2B5EF4-FFF2-40B4-BE49-F238E27FC236}">
                <a16:creationId xmlns:a16="http://schemas.microsoft.com/office/drawing/2014/main" id="{8F9B0B42-834E-4309-B2EB-BF39D8994965}"/>
              </a:ext>
            </a:extLst>
          </p:cNvPr>
          <p:cNvSpPr>
            <a:spLocks noGrp="1"/>
          </p:cNvSpPr>
          <p:nvPr>
            <p:ph sz="half" idx="2"/>
          </p:nvPr>
        </p:nvSpPr>
        <p:spPr/>
        <p:txBody>
          <a:bodyPr anchor="t"/>
          <a:lstStyle/>
          <a:p>
            <a:pPr marL="287655" lvl="1" indent="-287655">
              <a:buSzPct val="90000"/>
              <a:buBlip>
                <a:blip r:embed="rId2"/>
              </a:buBlip>
            </a:pPr>
            <a:r>
              <a:rPr lang="nl-BE"/>
              <a:t>Aannemingsovereenkomsten</a:t>
            </a:r>
            <a:endParaRPr lang="en-US"/>
          </a:p>
          <a:p>
            <a:pPr marL="575945" lvl="1" indent="-287655"/>
            <a:r>
              <a:rPr lang="nl-BE">
                <a:latin typeface="Calibri"/>
                <a:cs typeface="Calibri"/>
              </a:rPr>
              <a:t>Voorwaarde</a:t>
            </a:r>
          </a:p>
          <a:p>
            <a:pPr marL="863600" lvl="2" indent="-287655"/>
            <a:r>
              <a:rPr lang="nl-BE">
                <a:latin typeface="Calibri"/>
                <a:cs typeface="Calibri"/>
              </a:rPr>
              <a:t>Ondertekend door aannemer </a:t>
            </a:r>
            <a:r>
              <a:rPr lang="nl-BE" b="1">
                <a:latin typeface="Calibri"/>
                <a:cs typeface="Calibri"/>
              </a:rPr>
              <a:t>én</a:t>
            </a:r>
            <a:r>
              <a:rPr lang="nl-BE">
                <a:latin typeface="Calibri"/>
                <a:cs typeface="Calibri"/>
              </a:rPr>
              <a:t> bouwheer</a:t>
            </a:r>
            <a:endParaRPr lang="nl-BE">
              <a:cs typeface="Calibri" panose="020F0502020204030204" pitchFamily="34" charset="0"/>
            </a:endParaRPr>
          </a:p>
          <a:p>
            <a:pPr marL="0" indent="0">
              <a:buNone/>
            </a:pPr>
            <a:endParaRPr lang="nl-BE"/>
          </a:p>
        </p:txBody>
      </p:sp>
    </p:spTree>
    <p:extLst>
      <p:ext uri="{BB962C8B-B14F-4D97-AF65-F5344CB8AC3E}">
        <p14:creationId xmlns:p14="http://schemas.microsoft.com/office/powerpoint/2010/main" val="13536561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64</a:t>
            </a:fld>
            <a:endParaRPr lang="nl-BE" sz="1100">
              <a:solidFill>
                <a:srgbClr val="105269"/>
              </a:solidFill>
            </a:endParaRPr>
          </a:p>
        </p:txBody>
      </p:sp>
      <p:sp>
        <p:nvSpPr>
          <p:cNvPr id="7" name="Titel 1">
            <a:extLst>
              <a:ext uri="{FF2B5EF4-FFF2-40B4-BE49-F238E27FC236}">
                <a16:creationId xmlns:a16="http://schemas.microsoft.com/office/drawing/2014/main" id="{7557A231-86DE-458A-BC69-907873A449C5}"/>
              </a:ext>
            </a:extLst>
          </p:cNvPr>
          <p:cNvSpPr txBox="1">
            <a:spLocks/>
          </p:cNvSpPr>
          <p:nvPr/>
        </p:nvSpPr>
        <p:spPr>
          <a:xfrm>
            <a:off x="559872" y="558840"/>
            <a:ext cx="8352928" cy="108012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II.2 &gt; Overzicht algemene bewijsstukken</a:t>
            </a:r>
          </a:p>
        </p:txBody>
      </p:sp>
      <p:sp>
        <p:nvSpPr>
          <p:cNvPr id="4" name="Tijdelijke aanduiding voor inhoud 3">
            <a:extLst>
              <a:ext uri="{FF2B5EF4-FFF2-40B4-BE49-F238E27FC236}">
                <a16:creationId xmlns:a16="http://schemas.microsoft.com/office/drawing/2014/main" id="{8F9B0B42-834E-4309-B2EB-BF39D8994965}"/>
              </a:ext>
            </a:extLst>
          </p:cNvPr>
          <p:cNvSpPr>
            <a:spLocks noGrp="1"/>
          </p:cNvSpPr>
          <p:nvPr>
            <p:ph sz="half" idx="2"/>
          </p:nvPr>
        </p:nvSpPr>
        <p:spPr/>
        <p:txBody>
          <a:bodyPr anchor="t"/>
          <a:lstStyle/>
          <a:p>
            <a:pPr marL="287655" lvl="1" indent="-287655">
              <a:buSzPct val="90000"/>
              <a:buBlip>
                <a:blip r:embed="rId2"/>
              </a:buBlip>
            </a:pPr>
            <a:r>
              <a:rPr lang="nl-BE">
                <a:latin typeface="Calibri"/>
                <a:cs typeface="Calibri"/>
              </a:rPr>
              <a:t>Werfverslagen, vorderingsstaten of PV van voorlopige of definitieve oplevering</a:t>
            </a:r>
            <a:endParaRPr lang="en-US">
              <a:latin typeface="Calibri"/>
              <a:cs typeface="Calibri"/>
            </a:endParaRPr>
          </a:p>
          <a:p>
            <a:pPr marL="575945" lvl="1" indent="-287655"/>
            <a:r>
              <a:rPr lang="nl-BE"/>
              <a:t>Voorwaarde:</a:t>
            </a:r>
            <a:endParaRPr lang="nl-BE">
              <a:cs typeface="Calibri" panose="020F0502020204030204" pitchFamily="34" charset="0"/>
            </a:endParaRPr>
          </a:p>
          <a:p>
            <a:pPr marL="863600" lvl="2" indent="-287655"/>
            <a:r>
              <a:rPr lang="nl-BE"/>
              <a:t>Opgemaakt door architect of werfleider</a:t>
            </a:r>
            <a:endParaRPr lang="nl-BE">
              <a:cs typeface="Calibri" panose="020F0502020204030204" pitchFamily="34" charset="0"/>
            </a:endParaRPr>
          </a:p>
          <a:p>
            <a:pPr marL="863945" lvl="2" indent="-287655"/>
            <a:r>
              <a:rPr lang="nl-BE"/>
              <a:t>Ook indien elektrische verstuurd</a:t>
            </a:r>
            <a:endParaRPr lang="nl-BE">
              <a:cs typeface="Calibri" panose="020F0502020204030204" pitchFamily="34" charset="0"/>
            </a:endParaRPr>
          </a:p>
          <a:p>
            <a:pPr marL="287655" indent="-287655"/>
            <a:endParaRPr lang="nl-BE">
              <a:cs typeface="Calibri" panose="020F0502020204030204" pitchFamily="34" charset="0"/>
            </a:endParaRPr>
          </a:p>
        </p:txBody>
      </p:sp>
    </p:spTree>
    <p:extLst>
      <p:ext uri="{BB962C8B-B14F-4D97-AF65-F5344CB8AC3E}">
        <p14:creationId xmlns:p14="http://schemas.microsoft.com/office/powerpoint/2010/main" val="38406358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65</a:t>
            </a:fld>
            <a:endParaRPr lang="nl-BE" sz="1100">
              <a:solidFill>
                <a:srgbClr val="105269"/>
              </a:solidFill>
            </a:endParaRPr>
          </a:p>
        </p:txBody>
      </p:sp>
      <p:sp>
        <p:nvSpPr>
          <p:cNvPr id="7" name="Titel 1">
            <a:extLst>
              <a:ext uri="{FF2B5EF4-FFF2-40B4-BE49-F238E27FC236}">
                <a16:creationId xmlns:a16="http://schemas.microsoft.com/office/drawing/2014/main" id="{7557A231-86DE-458A-BC69-907873A449C5}"/>
              </a:ext>
            </a:extLst>
          </p:cNvPr>
          <p:cNvSpPr txBox="1">
            <a:spLocks/>
          </p:cNvSpPr>
          <p:nvPr/>
        </p:nvSpPr>
        <p:spPr>
          <a:xfrm>
            <a:off x="559872" y="558840"/>
            <a:ext cx="8352928" cy="108012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II.2 &gt; Overzicht algemene bewijsstukken</a:t>
            </a:r>
          </a:p>
        </p:txBody>
      </p:sp>
      <p:sp>
        <p:nvSpPr>
          <p:cNvPr id="4" name="Tijdelijke aanduiding voor inhoud 3">
            <a:extLst>
              <a:ext uri="{FF2B5EF4-FFF2-40B4-BE49-F238E27FC236}">
                <a16:creationId xmlns:a16="http://schemas.microsoft.com/office/drawing/2014/main" id="{8F9B0B42-834E-4309-B2EB-BF39D8994965}"/>
              </a:ext>
            </a:extLst>
          </p:cNvPr>
          <p:cNvSpPr>
            <a:spLocks noGrp="1"/>
          </p:cNvSpPr>
          <p:nvPr>
            <p:ph sz="half" idx="2"/>
          </p:nvPr>
        </p:nvSpPr>
        <p:spPr/>
        <p:txBody>
          <a:bodyPr/>
          <a:lstStyle/>
          <a:p>
            <a:pPr marL="288000" lvl="1">
              <a:buSzPct val="90000"/>
              <a:buBlip>
                <a:blip r:embed="rId2"/>
              </a:buBlip>
            </a:pPr>
            <a:r>
              <a:rPr lang="nl-BE"/>
              <a:t>Facturen van</a:t>
            </a:r>
          </a:p>
          <a:p>
            <a:pPr lvl="1"/>
            <a:r>
              <a:rPr lang="nl-BE"/>
              <a:t>Bouwmaterialen of leveringsbonnen</a:t>
            </a:r>
          </a:p>
          <a:p>
            <a:pPr lvl="2"/>
            <a:r>
              <a:rPr lang="nl-BE"/>
              <a:t>Let op: bij gebrek aan plaats van de uitvoering =&gt; niet gebruiken</a:t>
            </a:r>
          </a:p>
          <a:p>
            <a:pPr lvl="1"/>
            <a:r>
              <a:rPr lang="nl-BE"/>
              <a:t>Aannemers</a:t>
            </a:r>
          </a:p>
          <a:p>
            <a:pPr marL="0" indent="0">
              <a:buNone/>
            </a:pPr>
            <a:endParaRPr lang="nl-BE"/>
          </a:p>
        </p:txBody>
      </p:sp>
    </p:spTree>
    <p:extLst>
      <p:ext uri="{BB962C8B-B14F-4D97-AF65-F5344CB8AC3E}">
        <p14:creationId xmlns:p14="http://schemas.microsoft.com/office/powerpoint/2010/main" val="30342297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66</a:t>
            </a:fld>
            <a:endParaRPr lang="nl-BE" sz="1100">
              <a:solidFill>
                <a:srgbClr val="105269"/>
              </a:solidFill>
            </a:endParaRPr>
          </a:p>
        </p:txBody>
      </p:sp>
      <p:sp>
        <p:nvSpPr>
          <p:cNvPr id="7" name="Titel 1">
            <a:extLst>
              <a:ext uri="{FF2B5EF4-FFF2-40B4-BE49-F238E27FC236}">
                <a16:creationId xmlns:a16="http://schemas.microsoft.com/office/drawing/2014/main" id="{7557A231-86DE-458A-BC69-907873A449C5}"/>
              </a:ext>
            </a:extLst>
          </p:cNvPr>
          <p:cNvSpPr txBox="1">
            <a:spLocks/>
          </p:cNvSpPr>
          <p:nvPr/>
        </p:nvSpPr>
        <p:spPr>
          <a:xfrm>
            <a:off x="559872" y="558840"/>
            <a:ext cx="8352928" cy="108012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II.2 &gt; Overzicht algemene bewijsstukken</a:t>
            </a:r>
          </a:p>
        </p:txBody>
      </p:sp>
      <p:sp>
        <p:nvSpPr>
          <p:cNvPr id="4" name="Tijdelijke aanduiding voor inhoud 3">
            <a:extLst>
              <a:ext uri="{FF2B5EF4-FFF2-40B4-BE49-F238E27FC236}">
                <a16:creationId xmlns:a16="http://schemas.microsoft.com/office/drawing/2014/main" id="{8F9B0B42-834E-4309-B2EB-BF39D8994965}"/>
              </a:ext>
            </a:extLst>
          </p:cNvPr>
          <p:cNvSpPr>
            <a:spLocks noGrp="1"/>
          </p:cNvSpPr>
          <p:nvPr>
            <p:ph sz="half" idx="2"/>
          </p:nvPr>
        </p:nvSpPr>
        <p:spPr/>
        <p:txBody>
          <a:bodyPr lIns="91440" tIns="45720" rIns="91440" bIns="45720" anchor="t"/>
          <a:lstStyle/>
          <a:p>
            <a:pPr marL="287655" lvl="1" indent="-287655">
              <a:buSzPct val="90000"/>
              <a:buBlip>
                <a:blip r:embed="rId2"/>
              </a:buBlip>
            </a:pPr>
            <a:r>
              <a:rPr lang="nl-BE" dirty="0">
                <a:latin typeface="Calibri"/>
                <a:cs typeface="Calibri"/>
              </a:rPr>
              <a:t>Subsidieaanvragen bij de Vlaamse overheid of de netbeheerder</a:t>
            </a:r>
            <a:endParaRPr lang="en-US" dirty="0">
              <a:latin typeface="Calibri"/>
              <a:cs typeface="Calibri"/>
            </a:endParaRPr>
          </a:p>
          <a:p>
            <a:pPr marL="575945" lvl="1" indent="-287655"/>
            <a:r>
              <a:rPr lang="nl-BE" dirty="0">
                <a:latin typeface="Calibri"/>
                <a:cs typeface="Calibri"/>
              </a:rPr>
              <a:t>Voorwaarde</a:t>
            </a:r>
          </a:p>
          <a:p>
            <a:pPr marL="863600" lvl="2" indent="-287655"/>
            <a:r>
              <a:rPr lang="nl-BE" dirty="0">
                <a:latin typeface="Calibri"/>
                <a:cs typeface="Calibri"/>
              </a:rPr>
              <a:t>Of de goedkeuring is aangetoond door:</a:t>
            </a:r>
          </a:p>
          <a:p>
            <a:pPr marL="1151890" lvl="3" indent="-287655"/>
            <a:r>
              <a:rPr lang="nl-BE" dirty="0">
                <a:latin typeface="Calibri"/>
                <a:cs typeface="Calibri"/>
              </a:rPr>
              <a:t>Goedkeuringsbrief van de Vlaamse overheid of netbeheerder</a:t>
            </a:r>
          </a:p>
          <a:p>
            <a:pPr marL="1151890" lvl="3" indent="-287655"/>
            <a:r>
              <a:rPr lang="nl-BE" dirty="0">
                <a:latin typeface="Calibri"/>
                <a:cs typeface="Calibri"/>
              </a:rPr>
              <a:t>Rekeninguittreksel (bewijs van betaling van de subsidie of premie)</a:t>
            </a:r>
          </a:p>
          <a:p>
            <a:pPr marL="1151890" lvl="3" indent="-287655"/>
            <a:r>
              <a:rPr lang="nl-BE" dirty="0">
                <a:solidFill>
                  <a:schemeClr val="accent6">
                    <a:lumMod val="75000"/>
                  </a:schemeClr>
                </a:solidFill>
                <a:latin typeface="Calibri"/>
                <a:cs typeface="Calibri"/>
              </a:rPr>
              <a:t>De vermelding v</a:t>
            </a:r>
            <a:r>
              <a:rPr lang="nl-BE" sz="2200" dirty="0">
                <a:solidFill>
                  <a:schemeClr val="accent6">
                    <a:lumMod val="75000"/>
                  </a:schemeClr>
                </a:solidFill>
                <a:latin typeface="Calibri"/>
                <a:cs typeface="Calibri"/>
              </a:rPr>
              <a:t>an de werken </a:t>
            </a:r>
            <a:r>
              <a:rPr lang="nl-BE" sz="2200" u="sng" dirty="0">
                <a:solidFill>
                  <a:schemeClr val="accent6">
                    <a:lumMod val="75000"/>
                  </a:schemeClr>
                </a:solidFill>
                <a:latin typeface="Calibri"/>
                <a:cs typeface="Calibri"/>
              </a:rPr>
              <a:t>door de netbeheerder </a:t>
            </a:r>
            <a:r>
              <a:rPr lang="nl-BE" sz="2200" dirty="0">
                <a:solidFill>
                  <a:schemeClr val="accent6">
                    <a:lumMod val="75000"/>
                  </a:schemeClr>
                </a:solidFill>
                <a:latin typeface="Calibri"/>
                <a:cs typeface="Calibri"/>
              </a:rPr>
              <a:t>in de woningpas of;</a:t>
            </a:r>
          </a:p>
          <a:p>
            <a:pPr marL="863600" lvl="2" indent="-287655"/>
            <a:r>
              <a:rPr lang="nl-BE" dirty="0"/>
              <a:t>Of de uitvoering is aangetoond door factuur van de aannemer</a:t>
            </a:r>
            <a:endParaRPr lang="nl-BE" dirty="0">
              <a:cs typeface="Calibri" panose="020F0502020204030204" pitchFamily="34" charset="0"/>
            </a:endParaRPr>
          </a:p>
          <a:p>
            <a:pPr marL="287655" indent="-287655">
              <a:buNone/>
            </a:pPr>
            <a:endParaRPr lang="nl-BE" dirty="0">
              <a:cs typeface="Calibri"/>
            </a:endParaRPr>
          </a:p>
          <a:p>
            <a:pPr marL="287655" indent="-287655">
              <a:buNone/>
            </a:pPr>
            <a:endParaRPr lang="nl-BE" dirty="0">
              <a:cs typeface="Calibri"/>
            </a:endParaRPr>
          </a:p>
        </p:txBody>
      </p:sp>
      <p:pic>
        <p:nvPicPr>
          <p:cNvPr id="2" name="Picture 3">
            <a:extLst>
              <a:ext uri="{FF2B5EF4-FFF2-40B4-BE49-F238E27FC236}">
                <a16:creationId xmlns:a16="http://schemas.microsoft.com/office/drawing/2014/main" id="{8D395704-0DF7-530A-91F8-6D4AC3865296}"/>
              </a:ext>
            </a:extLst>
          </p:cNvPr>
          <p:cNvPicPr>
            <a:picLocks noChangeAspect="1"/>
          </p:cNvPicPr>
          <p:nvPr/>
        </p:nvPicPr>
        <p:blipFill rotWithShape="1">
          <a:blip r:embed="rId3"/>
          <a:srcRect t="132" r="8950" b="-292"/>
          <a:stretch/>
        </p:blipFill>
        <p:spPr>
          <a:xfrm>
            <a:off x="3633710" y="4527290"/>
            <a:ext cx="4886586" cy="3179042"/>
          </a:xfrm>
          <a:prstGeom prst="rect">
            <a:avLst/>
          </a:prstGeom>
        </p:spPr>
      </p:pic>
      <p:cxnSp>
        <p:nvCxnSpPr>
          <p:cNvPr id="5" name="Rechte verbindingslijn met pijl 4">
            <a:extLst>
              <a:ext uri="{FF2B5EF4-FFF2-40B4-BE49-F238E27FC236}">
                <a16:creationId xmlns:a16="http://schemas.microsoft.com/office/drawing/2014/main" id="{C164DEF3-79C0-53BF-A86F-FD2B39A8337C}"/>
              </a:ext>
            </a:extLst>
          </p:cNvPr>
          <p:cNvCxnSpPr/>
          <p:nvPr/>
        </p:nvCxnSpPr>
        <p:spPr>
          <a:xfrm>
            <a:off x="5403273" y="3556000"/>
            <a:ext cx="2650836" cy="2253673"/>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409807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67</a:t>
            </a:fld>
            <a:endParaRPr lang="nl-BE" sz="1100">
              <a:solidFill>
                <a:srgbClr val="105269"/>
              </a:solidFill>
            </a:endParaRPr>
          </a:p>
        </p:txBody>
      </p:sp>
      <p:sp>
        <p:nvSpPr>
          <p:cNvPr id="7" name="Titel 1">
            <a:extLst>
              <a:ext uri="{FF2B5EF4-FFF2-40B4-BE49-F238E27FC236}">
                <a16:creationId xmlns:a16="http://schemas.microsoft.com/office/drawing/2014/main" id="{7557A231-86DE-458A-BC69-907873A449C5}"/>
              </a:ext>
            </a:extLst>
          </p:cNvPr>
          <p:cNvSpPr txBox="1">
            <a:spLocks/>
          </p:cNvSpPr>
          <p:nvPr/>
        </p:nvSpPr>
        <p:spPr>
          <a:xfrm>
            <a:off x="559872" y="558840"/>
            <a:ext cx="8352928" cy="108012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II.2 &gt; Overzicht algemene bewijsstukken</a:t>
            </a:r>
          </a:p>
        </p:txBody>
      </p:sp>
      <p:sp>
        <p:nvSpPr>
          <p:cNvPr id="4" name="Tijdelijke aanduiding voor inhoud 3">
            <a:extLst>
              <a:ext uri="{FF2B5EF4-FFF2-40B4-BE49-F238E27FC236}">
                <a16:creationId xmlns:a16="http://schemas.microsoft.com/office/drawing/2014/main" id="{8F9B0B42-834E-4309-B2EB-BF39D8994965}"/>
              </a:ext>
            </a:extLst>
          </p:cNvPr>
          <p:cNvSpPr>
            <a:spLocks noGrp="1"/>
          </p:cNvSpPr>
          <p:nvPr>
            <p:ph sz="half" idx="2"/>
          </p:nvPr>
        </p:nvSpPr>
        <p:spPr/>
        <p:txBody>
          <a:bodyPr/>
          <a:lstStyle/>
          <a:p>
            <a:pPr marL="288000" lvl="1">
              <a:buSzPct val="90000"/>
              <a:buBlip>
                <a:blip r:embed="rId2"/>
              </a:buBlip>
            </a:pPr>
            <a:r>
              <a:rPr lang="nl-BE"/>
              <a:t>Verklaring van overeenkomstigheid STS of ATG</a:t>
            </a:r>
          </a:p>
          <a:p>
            <a:pPr lvl="1"/>
            <a:r>
              <a:rPr lang="nl-BE"/>
              <a:t>Voorwaarde</a:t>
            </a:r>
          </a:p>
          <a:p>
            <a:pPr lvl="2"/>
            <a:r>
              <a:rPr lang="nl-BE"/>
              <a:t>Opgemaakt en ondertekend door de aannemer</a:t>
            </a:r>
          </a:p>
          <a:p>
            <a:pPr marL="0" indent="0">
              <a:buNone/>
            </a:pPr>
            <a:endParaRPr lang="nl-BE"/>
          </a:p>
        </p:txBody>
      </p:sp>
    </p:spTree>
    <p:extLst>
      <p:ext uri="{BB962C8B-B14F-4D97-AF65-F5344CB8AC3E}">
        <p14:creationId xmlns:p14="http://schemas.microsoft.com/office/powerpoint/2010/main" val="19143373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68</a:t>
            </a:fld>
            <a:endParaRPr lang="nl-BE" sz="1100">
              <a:solidFill>
                <a:srgbClr val="105269"/>
              </a:solidFill>
            </a:endParaRPr>
          </a:p>
        </p:txBody>
      </p:sp>
      <p:sp>
        <p:nvSpPr>
          <p:cNvPr id="7" name="Titel 1">
            <a:extLst>
              <a:ext uri="{FF2B5EF4-FFF2-40B4-BE49-F238E27FC236}">
                <a16:creationId xmlns:a16="http://schemas.microsoft.com/office/drawing/2014/main" id="{7557A231-86DE-458A-BC69-907873A449C5}"/>
              </a:ext>
            </a:extLst>
          </p:cNvPr>
          <p:cNvSpPr txBox="1">
            <a:spLocks/>
          </p:cNvSpPr>
          <p:nvPr/>
        </p:nvSpPr>
        <p:spPr>
          <a:xfrm>
            <a:off x="559872" y="558840"/>
            <a:ext cx="8352928" cy="108012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II.2 &gt; Overzicht algemene bewijsstukken</a:t>
            </a:r>
          </a:p>
        </p:txBody>
      </p:sp>
      <p:sp>
        <p:nvSpPr>
          <p:cNvPr id="4" name="Tijdelijke aanduiding voor inhoud 3">
            <a:extLst>
              <a:ext uri="{FF2B5EF4-FFF2-40B4-BE49-F238E27FC236}">
                <a16:creationId xmlns:a16="http://schemas.microsoft.com/office/drawing/2014/main" id="{8F9B0B42-834E-4309-B2EB-BF39D8994965}"/>
              </a:ext>
            </a:extLst>
          </p:cNvPr>
          <p:cNvSpPr>
            <a:spLocks noGrp="1"/>
          </p:cNvSpPr>
          <p:nvPr>
            <p:ph sz="half" idx="2"/>
          </p:nvPr>
        </p:nvSpPr>
        <p:spPr/>
        <p:txBody>
          <a:bodyPr/>
          <a:lstStyle/>
          <a:p>
            <a:pPr marL="288000" lvl="1">
              <a:buSzPct val="90000"/>
              <a:buBlip>
                <a:blip r:embed="rId2"/>
              </a:buBlip>
            </a:pPr>
            <a:r>
              <a:rPr lang="nl-BE"/>
              <a:t>Foto’s genomen tijdens de uitvoering van werken of destructief onderzoek</a:t>
            </a:r>
          </a:p>
          <a:p>
            <a:pPr lvl="1"/>
            <a:r>
              <a:rPr lang="nl-BE"/>
              <a:t>Voorwaarde</a:t>
            </a:r>
          </a:p>
          <a:p>
            <a:pPr lvl="2"/>
            <a:r>
              <a:rPr lang="nl-BE"/>
              <a:t>Zowel overzichtsfoto</a:t>
            </a:r>
          </a:p>
          <a:p>
            <a:pPr lvl="3"/>
            <a:r>
              <a:rPr lang="nl-BE"/>
              <a:t>Doel: aantonen dat het materiaal of de installatie geplaatst is in de eenheid of appartementsgebouw</a:t>
            </a:r>
          </a:p>
          <a:p>
            <a:pPr lvl="4"/>
            <a:r>
              <a:rPr lang="nl-BE"/>
              <a:t>Dus: om de link met de eenheid en de plaats van de uitvoering aan te tonen</a:t>
            </a:r>
          </a:p>
          <a:p>
            <a:pPr lvl="2"/>
            <a:r>
              <a:rPr lang="nl-BE"/>
              <a:t>Als detailfoto’s</a:t>
            </a:r>
          </a:p>
          <a:p>
            <a:pPr lvl="3"/>
            <a:r>
              <a:rPr lang="nl-BE"/>
              <a:t>Doel: toelaten om de eigenschappen/samenstelling van het schildeel of de installatie te herkennen</a:t>
            </a:r>
          </a:p>
          <a:p>
            <a:pPr lvl="1"/>
            <a:r>
              <a:rPr lang="nl-BE"/>
              <a:t>Uitzondering</a:t>
            </a:r>
          </a:p>
          <a:p>
            <a:pPr lvl="2"/>
            <a:r>
              <a:rPr lang="nl-BE"/>
              <a:t>Geen vermelding van auteur, adres of datum nodig om te aanvaarden als bewijsstuk</a:t>
            </a:r>
          </a:p>
          <a:p>
            <a:pPr marL="0" indent="0">
              <a:buNone/>
            </a:pPr>
            <a:endParaRPr lang="nl-BE"/>
          </a:p>
        </p:txBody>
      </p:sp>
    </p:spTree>
    <p:extLst>
      <p:ext uri="{BB962C8B-B14F-4D97-AF65-F5344CB8AC3E}">
        <p14:creationId xmlns:p14="http://schemas.microsoft.com/office/powerpoint/2010/main" val="34614719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69</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69</a:t>
            </a:fld>
            <a:endParaRPr lang="nl-BE" sz="1100">
              <a:solidFill>
                <a:srgbClr val="105269"/>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071" y="157396"/>
            <a:ext cx="1856289" cy="247505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157396"/>
            <a:ext cx="1701824" cy="2475052"/>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4495" y="157396"/>
            <a:ext cx="3300069" cy="2475052"/>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6252" y="2669130"/>
            <a:ext cx="3025747" cy="4034329"/>
          </a:xfrm>
          <a:prstGeom prst="rect">
            <a:avLst/>
          </a:prstGeom>
        </p:spPr>
      </p:pic>
      <p:pic>
        <p:nvPicPr>
          <p:cNvPr id="9" name="Afbeelding 8"/>
          <p:cNvPicPr>
            <a:picLocks noChangeAspect="1"/>
          </p:cNvPicPr>
          <p:nvPr/>
        </p:nvPicPr>
        <p:blipFill rotWithShape="1">
          <a:blip r:embed="rId6" cstate="print">
            <a:extLst>
              <a:ext uri="{28A0092B-C50C-407E-A947-70E740481C1C}">
                <a14:useLocalDpi xmlns:a14="http://schemas.microsoft.com/office/drawing/2010/main" val="0"/>
              </a:ext>
            </a:extLst>
          </a:blip>
          <a:srcRect l="-55384" t="539" r="46455" b="-539"/>
          <a:stretch/>
        </p:blipFill>
        <p:spPr>
          <a:xfrm>
            <a:off x="3275856" y="2703040"/>
            <a:ext cx="5868144" cy="4040208"/>
          </a:xfrm>
          <a:prstGeom prst="rect">
            <a:avLst/>
          </a:prstGeom>
          <a:ln w="38100">
            <a:noFill/>
          </a:ln>
        </p:spPr>
      </p:pic>
      <p:sp>
        <p:nvSpPr>
          <p:cNvPr id="10" name="PIJL-OMLAAG 9"/>
          <p:cNvSpPr/>
          <p:nvPr/>
        </p:nvSpPr>
        <p:spPr>
          <a:xfrm rot="16200000">
            <a:off x="2303748" y="1232756"/>
            <a:ext cx="432048" cy="36004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OMLAAG 12"/>
          <p:cNvSpPr/>
          <p:nvPr/>
        </p:nvSpPr>
        <p:spPr>
          <a:xfrm rot="16200000">
            <a:off x="4168698" y="1232757"/>
            <a:ext cx="432048" cy="36004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OMLAAG 13"/>
          <p:cNvSpPr/>
          <p:nvPr/>
        </p:nvSpPr>
        <p:spPr>
          <a:xfrm>
            <a:off x="5148064" y="2523019"/>
            <a:ext cx="821264" cy="88427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p:nvSpPr>
        <p:spPr>
          <a:xfrm>
            <a:off x="675398" y="3110097"/>
            <a:ext cx="2321544" cy="1923604"/>
          </a:xfrm>
          <a:prstGeom prst="rect">
            <a:avLst/>
          </a:prstGeom>
          <a:solidFill>
            <a:schemeClr val="bg1"/>
          </a:solidFill>
          <a:ln w="38100">
            <a:solidFill>
              <a:srgbClr val="C00000"/>
            </a:solidFill>
          </a:ln>
        </p:spPr>
        <p:txBody>
          <a:bodyPr wrap="square" lIns="91440" tIns="45720" rIns="91440" bIns="45720" anchor="t">
            <a:spAutoFit/>
          </a:bodyPr>
          <a:lstStyle/>
          <a:p>
            <a:r>
              <a:rPr lang="nl-BE" sz="1700">
                <a:latin typeface="Verdana"/>
                <a:ea typeface="Verdana"/>
                <a:cs typeface="Verdana" panose="020B0604030504040204" pitchFamily="34" charset="0"/>
              </a:rPr>
              <a:t>Foto ’s (reeks met detail- en overzichtsfoto’s) </a:t>
            </a:r>
            <a:r>
              <a:rPr lang="nl-BE" sz="1700">
                <a:solidFill>
                  <a:srgbClr val="4B7284"/>
                </a:solidFill>
                <a:latin typeface="Verdana"/>
                <a:ea typeface="Verdana"/>
                <a:cs typeface="Verdana" panose="020B0604030504040204" pitchFamily="34" charset="0"/>
              </a:rPr>
              <a:t>Zowel link met gebouw als type isolatie te herkennen.</a:t>
            </a:r>
            <a:endParaRPr lang="nl-NL">
              <a:solidFill>
                <a:srgbClr val="4B7284"/>
              </a:solidFill>
              <a:latin typeface="Verdana"/>
              <a:ea typeface="Verdana"/>
            </a:endParaRPr>
          </a:p>
        </p:txBody>
      </p:sp>
      <p:pic>
        <p:nvPicPr>
          <p:cNvPr id="16" name="Picture 2" descr="C:\Program Files (x86)\Microsoft Office\MEDIA\OFFICE14\Bullets\BD21301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0088" y="3367088"/>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180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nchor="t"/>
          <a:lstStyle/>
          <a:p>
            <a:pPr algn="l"/>
            <a:r>
              <a:rPr lang="nl-BE">
                <a:latin typeface="Calibri"/>
                <a:cs typeface="Calibri"/>
              </a:rPr>
              <a:t>II.1 &gt; Voorbereiden van het </a:t>
            </a:r>
            <a:r>
              <a:rPr lang="nl-BE" err="1">
                <a:latin typeface="Calibri"/>
                <a:cs typeface="Calibri"/>
              </a:rPr>
              <a:t>plaatsbezoek</a:t>
            </a:r>
            <a:br>
              <a:rPr lang="nl-BE"/>
            </a:b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pPr marL="0" indent="0">
              <a:buNone/>
            </a:pPr>
            <a:r>
              <a:rPr lang="nl-BE" dirty="0"/>
              <a:t>2. Contacteer de eigenaar of gebouwbeheerder</a:t>
            </a:r>
          </a:p>
          <a:p>
            <a:pPr lvl="1"/>
            <a:r>
              <a:rPr lang="nl-BE" dirty="0"/>
              <a:t>Voor de toegang tot alle nodige ruimten en gebouwen tijdens het </a:t>
            </a:r>
            <a:r>
              <a:rPr lang="nl-BE" dirty="0" err="1"/>
              <a:t>plaatsbezoek</a:t>
            </a:r>
            <a:endParaRPr lang="nl-BE" dirty="0"/>
          </a:p>
          <a:p>
            <a:pPr lvl="2"/>
            <a:r>
              <a:rPr lang="nl-BE" dirty="0"/>
              <a:t>Daarnaast ook vaststellingen en opmetingen buiten het gebouw of de gebouweenheid nodig</a:t>
            </a:r>
          </a:p>
          <a:p>
            <a:pPr marL="576000" lvl="2" indent="0">
              <a:buNone/>
            </a:pPr>
            <a:endParaRPr lang="nl-BE" dirty="0"/>
          </a:p>
          <a:p>
            <a:pPr lvl="2"/>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a:t>
            </a:fld>
            <a:endParaRPr lang="nl-BE" sz="1100">
              <a:solidFill>
                <a:srgbClr val="105269"/>
              </a:solidFill>
            </a:endParaRPr>
          </a:p>
        </p:txBody>
      </p:sp>
    </p:spTree>
    <p:extLst>
      <p:ext uri="{BB962C8B-B14F-4D97-AF65-F5344CB8AC3E}">
        <p14:creationId xmlns:p14="http://schemas.microsoft.com/office/powerpoint/2010/main" val="9149786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70</a:t>
            </a:fld>
            <a:endParaRPr lang="nl-BE" sz="1100">
              <a:solidFill>
                <a:srgbClr val="105269"/>
              </a:solidFill>
            </a:endParaRPr>
          </a:p>
        </p:txBody>
      </p:sp>
      <p:sp>
        <p:nvSpPr>
          <p:cNvPr id="7" name="Titel 1">
            <a:extLst>
              <a:ext uri="{FF2B5EF4-FFF2-40B4-BE49-F238E27FC236}">
                <a16:creationId xmlns:a16="http://schemas.microsoft.com/office/drawing/2014/main" id="{7557A231-86DE-458A-BC69-907873A449C5}"/>
              </a:ext>
            </a:extLst>
          </p:cNvPr>
          <p:cNvSpPr txBox="1">
            <a:spLocks/>
          </p:cNvSpPr>
          <p:nvPr/>
        </p:nvSpPr>
        <p:spPr>
          <a:xfrm>
            <a:off x="559872" y="558840"/>
            <a:ext cx="8352928" cy="108012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II.2 &gt; Overzicht algemene bewijsstukken</a:t>
            </a:r>
          </a:p>
        </p:txBody>
      </p:sp>
      <p:sp>
        <p:nvSpPr>
          <p:cNvPr id="4" name="Tijdelijke aanduiding voor inhoud 3">
            <a:extLst>
              <a:ext uri="{FF2B5EF4-FFF2-40B4-BE49-F238E27FC236}">
                <a16:creationId xmlns:a16="http://schemas.microsoft.com/office/drawing/2014/main" id="{8F9B0B42-834E-4309-B2EB-BF39D8994965}"/>
              </a:ext>
            </a:extLst>
          </p:cNvPr>
          <p:cNvSpPr>
            <a:spLocks noGrp="1"/>
          </p:cNvSpPr>
          <p:nvPr>
            <p:ph sz="half" idx="2"/>
          </p:nvPr>
        </p:nvSpPr>
        <p:spPr/>
        <p:txBody>
          <a:bodyPr/>
          <a:lstStyle/>
          <a:p>
            <a:pPr marL="288000" lvl="1">
              <a:buSzPct val="90000"/>
              <a:buBlip>
                <a:blip r:embed="rId2"/>
              </a:buBlip>
            </a:pPr>
            <a:r>
              <a:rPr lang="nl-BE"/>
              <a:t>Verslag van destructief onderzoek</a:t>
            </a:r>
          </a:p>
          <a:p>
            <a:pPr lvl="1"/>
            <a:r>
              <a:rPr lang="nl-BE"/>
              <a:t>Voorwaarde</a:t>
            </a:r>
          </a:p>
          <a:p>
            <a:pPr lvl="2"/>
            <a:r>
              <a:rPr lang="nl-BE"/>
              <a:t>Opgemaakt door een derde</a:t>
            </a:r>
          </a:p>
          <a:p>
            <a:pPr lvl="2"/>
            <a:r>
              <a:rPr lang="nl-BE"/>
              <a:t>Verslag moet detailfoto’s bevatten</a:t>
            </a:r>
          </a:p>
          <a:p>
            <a:pPr lvl="3"/>
            <a:r>
              <a:rPr lang="nl-BE"/>
              <a:t>Die de aanwezigheid van de beschreven gegevens in het verslag bevestigen</a:t>
            </a:r>
          </a:p>
          <a:p>
            <a:pPr lvl="2"/>
            <a:r>
              <a:rPr lang="nl-BE"/>
              <a:t>Ook vermelding van adres van de eenheid/gebouw of overzichtsfoto’s die de link met gebouw en verslag maken</a:t>
            </a:r>
          </a:p>
          <a:p>
            <a:pPr lvl="1"/>
            <a:endParaRPr lang="nl-BE"/>
          </a:p>
          <a:p>
            <a:pPr marL="576000" lvl="2" indent="0">
              <a:buNone/>
            </a:pPr>
            <a:endParaRPr lang="nl-BE"/>
          </a:p>
          <a:p>
            <a:pPr marL="0" indent="0">
              <a:buNone/>
            </a:pPr>
            <a:endParaRPr lang="nl-BE"/>
          </a:p>
        </p:txBody>
      </p:sp>
    </p:spTree>
    <p:extLst>
      <p:ext uri="{BB962C8B-B14F-4D97-AF65-F5344CB8AC3E}">
        <p14:creationId xmlns:p14="http://schemas.microsoft.com/office/powerpoint/2010/main" val="328120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71</a:t>
            </a:fld>
            <a:endParaRPr lang="nl-BE" sz="1100">
              <a:solidFill>
                <a:srgbClr val="105269"/>
              </a:solidFill>
            </a:endParaRPr>
          </a:p>
        </p:txBody>
      </p:sp>
      <p:sp>
        <p:nvSpPr>
          <p:cNvPr id="7" name="Titel 1">
            <a:extLst>
              <a:ext uri="{FF2B5EF4-FFF2-40B4-BE49-F238E27FC236}">
                <a16:creationId xmlns:a16="http://schemas.microsoft.com/office/drawing/2014/main" id="{7557A231-86DE-458A-BC69-907873A449C5}"/>
              </a:ext>
            </a:extLst>
          </p:cNvPr>
          <p:cNvSpPr txBox="1">
            <a:spLocks/>
          </p:cNvSpPr>
          <p:nvPr/>
        </p:nvSpPr>
        <p:spPr>
          <a:xfrm>
            <a:off x="559872" y="558840"/>
            <a:ext cx="8352928" cy="108012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II.2 &gt; Overzicht algemene bewijsstukken</a:t>
            </a:r>
          </a:p>
        </p:txBody>
      </p:sp>
      <p:sp>
        <p:nvSpPr>
          <p:cNvPr id="4" name="Tijdelijke aanduiding voor inhoud 3">
            <a:extLst>
              <a:ext uri="{FF2B5EF4-FFF2-40B4-BE49-F238E27FC236}">
                <a16:creationId xmlns:a16="http://schemas.microsoft.com/office/drawing/2014/main" id="{8F9B0B42-834E-4309-B2EB-BF39D8994965}"/>
              </a:ext>
            </a:extLst>
          </p:cNvPr>
          <p:cNvSpPr>
            <a:spLocks noGrp="1"/>
          </p:cNvSpPr>
          <p:nvPr>
            <p:ph sz="half" idx="2"/>
          </p:nvPr>
        </p:nvSpPr>
        <p:spPr/>
        <p:txBody>
          <a:bodyPr/>
          <a:lstStyle/>
          <a:p>
            <a:pPr marL="288000" lvl="1">
              <a:buSzPct val="90000"/>
              <a:buBlip>
                <a:blip r:embed="rId2"/>
              </a:buBlip>
            </a:pPr>
            <a:r>
              <a:rPr lang="nl-BE" dirty="0"/>
              <a:t>Verslag opgemaakt door expert aangesteld door de rechtbank</a:t>
            </a:r>
          </a:p>
          <a:p>
            <a:pPr lvl="1"/>
            <a:r>
              <a:rPr lang="nl-BE" dirty="0"/>
              <a:t>Voorwaarde</a:t>
            </a:r>
          </a:p>
          <a:p>
            <a:pPr lvl="2"/>
            <a:r>
              <a:rPr lang="nl-BE" dirty="0"/>
              <a:t>Opgemaakt door een expert aangesteld door de rechtbank</a:t>
            </a:r>
          </a:p>
          <a:p>
            <a:pPr lvl="2"/>
            <a:r>
              <a:rPr lang="nl-BE" dirty="0"/>
              <a:t>Vaststellingen van materialen of installaties in het verslag</a:t>
            </a:r>
          </a:p>
          <a:p>
            <a:pPr lvl="1"/>
            <a:endParaRPr lang="nl-BE" dirty="0"/>
          </a:p>
          <a:p>
            <a:pPr marL="576000" lvl="2" indent="0">
              <a:buNone/>
            </a:pPr>
            <a:endParaRPr lang="nl-BE" dirty="0"/>
          </a:p>
          <a:p>
            <a:pPr marL="0" indent="0">
              <a:buNone/>
            </a:pPr>
            <a:endParaRPr lang="nl-BE" dirty="0"/>
          </a:p>
        </p:txBody>
      </p:sp>
    </p:spTree>
    <p:extLst>
      <p:ext uri="{BB962C8B-B14F-4D97-AF65-F5344CB8AC3E}">
        <p14:creationId xmlns:p14="http://schemas.microsoft.com/office/powerpoint/2010/main" val="36413043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72</a:t>
            </a:fld>
            <a:endParaRPr lang="nl-BE" sz="1100">
              <a:solidFill>
                <a:srgbClr val="105269"/>
              </a:solidFill>
            </a:endParaRPr>
          </a:p>
        </p:txBody>
      </p:sp>
      <p:sp>
        <p:nvSpPr>
          <p:cNvPr id="7" name="Titel 1">
            <a:extLst>
              <a:ext uri="{FF2B5EF4-FFF2-40B4-BE49-F238E27FC236}">
                <a16:creationId xmlns:a16="http://schemas.microsoft.com/office/drawing/2014/main" id="{7557A231-86DE-458A-BC69-907873A449C5}"/>
              </a:ext>
            </a:extLst>
          </p:cNvPr>
          <p:cNvSpPr txBox="1">
            <a:spLocks/>
          </p:cNvSpPr>
          <p:nvPr/>
        </p:nvSpPr>
        <p:spPr>
          <a:xfrm>
            <a:off x="559872" y="558840"/>
            <a:ext cx="8352928" cy="108012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II.2 &gt; Overzicht algemene bewijsstukken</a:t>
            </a:r>
          </a:p>
        </p:txBody>
      </p:sp>
      <p:sp>
        <p:nvSpPr>
          <p:cNvPr id="4" name="Tijdelijke aanduiding voor inhoud 3">
            <a:extLst>
              <a:ext uri="{FF2B5EF4-FFF2-40B4-BE49-F238E27FC236}">
                <a16:creationId xmlns:a16="http://schemas.microsoft.com/office/drawing/2014/main" id="{8F9B0B42-834E-4309-B2EB-BF39D8994965}"/>
              </a:ext>
            </a:extLst>
          </p:cNvPr>
          <p:cNvSpPr>
            <a:spLocks noGrp="1"/>
          </p:cNvSpPr>
          <p:nvPr>
            <p:ph sz="half" idx="2"/>
          </p:nvPr>
        </p:nvSpPr>
        <p:spPr/>
        <p:txBody>
          <a:bodyPr/>
          <a:lstStyle/>
          <a:p>
            <a:pPr marL="288000" lvl="1">
              <a:buSzPct val="90000"/>
              <a:buBlip>
                <a:blip r:embed="rId2"/>
              </a:buBlip>
            </a:pPr>
            <a:r>
              <a:rPr lang="nl-BE" dirty="0"/>
              <a:t>EPB-aangifte (transmissieformulier, EPW-formulier …)</a:t>
            </a:r>
          </a:p>
          <a:p>
            <a:pPr lvl="1"/>
            <a:r>
              <a:rPr lang="nl-BE" dirty="0"/>
              <a:t>Voorwaarde</a:t>
            </a:r>
          </a:p>
          <a:p>
            <a:pPr lvl="2"/>
            <a:r>
              <a:rPr lang="nl-BE" dirty="0"/>
              <a:t>Link met plaats van uitvoering nodig op basis van beschrijving van de schildelen in de EPB-aangifte</a:t>
            </a:r>
          </a:p>
          <a:p>
            <a:pPr lvl="2"/>
            <a:r>
              <a:rPr lang="nl-BE" dirty="0"/>
              <a:t>ED controleert of door aanpassingen aan de eenheid geen verkeerde invoergegevens worden overgenomen</a:t>
            </a:r>
          </a:p>
          <a:p>
            <a:pPr lvl="1"/>
            <a:r>
              <a:rPr lang="nl-BE" dirty="0"/>
              <a:t>EPB-aangifte van een wooneenheid mag gebruikt worden bij opmaak van een EPC gemeenschappelijke delen</a:t>
            </a:r>
          </a:p>
          <a:p>
            <a:pPr lvl="1"/>
            <a:r>
              <a:rPr lang="nl-BE" dirty="0"/>
              <a:t>Niet aanvaard </a:t>
            </a:r>
          </a:p>
          <a:p>
            <a:pPr lvl="3"/>
            <a:r>
              <a:rPr lang="nl-BE" dirty="0"/>
              <a:t>EPB-startverklaringen</a:t>
            </a:r>
          </a:p>
          <a:p>
            <a:pPr lvl="3"/>
            <a:r>
              <a:rPr lang="nl-BE" dirty="0"/>
              <a:t>Voorlopige EPB-aangiften</a:t>
            </a:r>
          </a:p>
          <a:p>
            <a:pPr lvl="3"/>
            <a:r>
              <a:rPr lang="nl-BE" dirty="0"/>
              <a:t>In de EPB-software gegenereerde rapporten</a:t>
            </a:r>
          </a:p>
          <a:p>
            <a:pPr marL="288000" lvl="1" indent="0">
              <a:buNone/>
            </a:pPr>
            <a:endParaRPr lang="nl-BE" dirty="0"/>
          </a:p>
          <a:p>
            <a:pPr marL="576000" lvl="2" indent="0">
              <a:buNone/>
            </a:pPr>
            <a:endParaRPr lang="nl-BE" dirty="0"/>
          </a:p>
          <a:p>
            <a:pPr marL="0" indent="0">
              <a:buNone/>
            </a:pPr>
            <a:endParaRPr lang="nl-BE" dirty="0"/>
          </a:p>
        </p:txBody>
      </p:sp>
    </p:spTree>
    <p:extLst>
      <p:ext uri="{BB962C8B-B14F-4D97-AF65-F5344CB8AC3E}">
        <p14:creationId xmlns:p14="http://schemas.microsoft.com/office/powerpoint/2010/main" val="11319117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73</a:t>
            </a:fld>
            <a:endParaRPr lang="nl-BE" sz="1100">
              <a:solidFill>
                <a:srgbClr val="105269"/>
              </a:solidFill>
            </a:endParaRPr>
          </a:p>
        </p:txBody>
      </p:sp>
      <p:sp>
        <p:nvSpPr>
          <p:cNvPr id="7" name="Titel 1">
            <a:extLst>
              <a:ext uri="{FF2B5EF4-FFF2-40B4-BE49-F238E27FC236}">
                <a16:creationId xmlns:a16="http://schemas.microsoft.com/office/drawing/2014/main" id="{7557A231-86DE-458A-BC69-907873A449C5}"/>
              </a:ext>
            </a:extLst>
          </p:cNvPr>
          <p:cNvSpPr txBox="1">
            <a:spLocks/>
          </p:cNvSpPr>
          <p:nvPr/>
        </p:nvSpPr>
        <p:spPr>
          <a:xfrm>
            <a:off x="559872" y="558840"/>
            <a:ext cx="8352928" cy="108012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II.2 &gt; Overzicht algemene bewijsstukken</a:t>
            </a:r>
          </a:p>
        </p:txBody>
      </p:sp>
      <p:sp>
        <p:nvSpPr>
          <p:cNvPr id="4" name="Tijdelijke aanduiding voor inhoud 3">
            <a:extLst>
              <a:ext uri="{FF2B5EF4-FFF2-40B4-BE49-F238E27FC236}">
                <a16:creationId xmlns:a16="http://schemas.microsoft.com/office/drawing/2014/main" id="{8F9B0B42-834E-4309-B2EB-BF39D8994965}"/>
              </a:ext>
            </a:extLst>
          </p:cNvPr>
          <p:cNvSpPr>
            <a:spLocks noGrp="1"/>
          </p:cNvSpPr>
          <p:nvPr>
            <p:ph sz="half" idx="2"/>
          </p:nvPr>
        </p:nvSpPr>
        <p:spPr/>
        <p:txBody>
          <a:bodyPr/>
          <a:lstStyle/>
          <a:p>
            <a:pPr marL="288000" lvl="1">
              <a:buSzPct val="90000"/>
              <a:buBlip>
                <a:blip r:embed="rId2"/>
              </a:buBlip>
            </a:pPr>
            <a:r>
              <a:rPr lang="nl-BE" dirty="0" err="1"/>
              <a:t>EPC’s</a:t>
            </a:r>
            <a:endParaRPr lang="nl-BE" dirty="0"/>
          </a:p>
          <a:p>
            <a:pPr lvl="1"/>
            <a:r>
              <a:rPr lang="nl-BE" dirty="0"/>
              <a:t>Voorwaarde</a:t>
            </a:r>
          </a:p>
          <a:p>
            <a:pPr lvl="2"/>
            <a:r>
              <a:rPr lang="nl-BE" dirty="0"/>
              <a:t>Enkel op basis van het overzicht van de invoergegevens</a:t>
            </a:r>
          </a:p>
          <a:p>
            <a:pPr lvl="3"/>
            <a:r>
              <a:rPr lang="nl-BE" dirty="0"/>
              <a:t>Dus niet voor </a:t>
            </a:r>
            <a:r>
              <a:rPr lang="nl-BE" dirty="0" err="1"/>
              <a:t>EPC’s</a:t>
            </a:r>
            <a:r>
              <a:rPr lang="nl-BE" dirty="0"/>
              <a:t> opgemaakt vóór juli 2013</a:t>
            </a:r>
          </a:p>
          <a:p>
            <a:pPr lvl="2"/>
            <a:r>
              <a:rPr lang="nl-BE" dirty="0"/>
              <a:t>ED controleert of door aanpassingen aan de eenheid of het IP/software … geen verkeerde invoergegevens worden overgenomen</a:t>
            </a:r>
          </a:p>
          <a:p>
            <a:pPr lvl="1"/>
            <a:r>
              <a:rPr lang="nl-BE" dirty="0"/>
              <a:t>Niet aanvaard </a:t>
            </a:r>
          </a:p>
          <a:p>
            <a:pPr lvl="3"/>
            <a:r>
              <a:rPr lang="nl-BE" dirty="0"/>
              <a:t>Afleiden van invoergegevens op basis van de aanbevelingen op het EPC</a:t>
            </a:r>
          </a:p>
          <a:p>
            <a:pPr lvl="3"/>
            <a:r>
              <a:rPr lang="nl-BE" dirty="0"/>
              <a:t>Geen door de certificatiesoftware berekende waarden of rendementen</a:t>
            </a:r>
          </a:p>
          <a:p>
            <a:pPr lvl="3"/>
            <a:r>
              <a:rPr lang="nl-BE" dirty="0"/>
              <a:t>Voor EPC GD</a:t>
            </a:r>
          </a:p>
          <a:p>
            <a:pPr lvl="4"/>
            <a:r>
              <a:rPr lang="nl-BE" dirty="0"/>
              <a:t>Gebruik van het EPC (woon)eenheid </a:t>
            </a:r>
          </a:p>
          <a:p>
            <a:pPr marL="288000" lvl="1" indent="0">
              <a:buNone/>
            </a:pPr>
            <a:endParaRPr lang="nl-BE" dirty="0"/>
          </a:p>
          <a:p>
            <a:pPr marL="576000" lvl="2" indent="0">
              <a:buNone/>
            </a:pPr>
            <a:endParaRPr lang="nl-BE" dirty="0"/>
          </a:p>
          <a:p>
            <a:pPr marL="0" indent="0">
              <a:buNone/>
            </a:pPr>
            <a:endParaRPr lang="nl-BE" dirty="0"/>
          </a:p>
        </p:txBody>
      </p:sp>
    </p:spTree>
    <p:extLst>
      <p:ext uri="{BB962C8B-B14F-4D97-AF65-F5344CB8AC3E}">
        <p14:creationId xmlns:p14="http://schemas.microsoft.com/office/powerpoint/2010/main" val="4204450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74</a:t>
            </a:fld>
            <a:endParaRPr lang="nl-BE" sz="1100">
              <a:solidFill>
                <a:srgbClr val="105269"/>
              </a:solidFill>
            </a:endParaRPr>
          </a:p>
        </p:txBody>
      </p:sp>
      <p:sp>
        <p:nvSpPr>
          <p:cNvPr id="7" name="Titel 1">
            <a:extLst>
              <a:ext uri="{FF2B5EF4-FFF2-40B4-BE49-F238E27FC236}">
                <a16:creationId xmlns:a16="http://schemas.microsoft.com/office/drawing/2014/main" id="{7557A231-86DE-458A-BC69-907873A449C5}"/>
              </a:ext>
            </a:extLst>
          </p:cNvPr>
          <p:cNvSpPr txBox="1">
            <a:spLocks/>
          </p:cNvSpPr>
          <p:nvPr/>
        </p:nvSpPr>
        <p:spPr>
          <a:xfrm>
            <a:off x="559872" y="558840"/>
            <a:ext cx="8352928" cy="1080120"/>
          </a:xfrm>
          <a:prstGeom prst="rect">
            <a:avLst/>
          </a:prstGeom>
        </p:spPr>
        <p:txBody>
          <a:bodyPr/>
          <a:lstStyle>
            <a:lvl1pPr algn="ctr"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l"/>
            <a:r>
              <a:rPr lang="nl-BE"/>
              <a:t>II.2 &gt; Overzicht algemene bewijsstukken</a:t>
            </a:r>
          </a:p>
        </p:txBody>
      </p:sp>
      <p:sp>
        <p:nvSpPr>
          <p:cNvPr id="4" name="Tijdelijke aanduiding voor inhoud 3">
            <a:extLst>
              <a:ext uri="{FF2B5EF4-FFF2-40B4-BE49-F238E27FC236}">
                <a16:creationId xmlns:a16="http://schemas.microsoft.com/office/drawing/2014/main" id="{8F9B0B42-834E-4309-B2EB-BF39D8994965}"/>
              </a:ext>
            </a:extLst>
          </p:cNvPr>
          <p:cNvSpPr>
            <a:spLocks noGrp="1"/>
          </p:cNvSpPr>
          <p:nvPr>
            <p:ph sz="half" idx="2"/>
          </p:nvPr>
        </p:nvSpPr>
        <p:spPr>
          <a:xfrm>
            <a:off x="557987" y="1638017"/>
            <a:ext cx="8352928" cy="5050416"/>
          </a:xfrm>
        </p:spPr>
        <p:txBody>
          <a:bodyPr lIns="91440" tIns="45720" rIns="91440" bIns="45720" anchor="t"/>
          <a:lstStyle/>
          <a:p>
            <a:pPr marL="287655" lvl="1" indent="-287655">
              <a:buSzPct val="90000"/>
              <a:buBlip>
                <a:blip r:embed="rId2"/>
              </a:buBlip>
            </a:pPr>
            <a:r>
              <a:rPr lang="nl-BE" dirty="0">
                <a:latin typeface="Calibri"/>
                <a:cs typeface="Calibri"/>
              </a:rPr>
              <a:t>Technische documentatie met productinformatie</a:t>
            </a:r>
            <a:endParaRPr lang="en-US" dirty="0">
              <a:latin typeface="Calibri"/>
              <a:cs typeface="Calibri"/>
            </a:endParaRPr>
          </a:p>
          <a:p>
            <a:pPr marL="575945" lvl="1" indent="-287655"/>
            <a:r>
              <a:rPr lang="nl-BE" dirty="0">
                <a:latin typeface="Calibri"/>
                <a:cs typeface="Calibri"/>
              </a:rPr>
              <a:t>Voorwaarde</a:t>
            </a:r>
          </a:p>
          <a:p>
            <a:pPr marL="863600" lvl="2" indent="-287655"/>
            <a:r>
              <a:rPr lang="nl-BE" dirty="0">
                <a:latin typeface="Calibri"/>
                <a:cs typeface="Calibri"/>
              </a:rPr>
              <a:t>Als vaststellingen of bewijsstukken aantonen dat het product in de technische documentatie geplaatst werd in de wooneenheid of appartementsgebouw</a:t>
            </a:r>
          </a:p>
          <a:p>
            <a:pPr marL="863600" lvl="2" indent="-287655"/>
            <a:r>
              <a:rPr lang="nl-BE" dirty="0">
                <a:solidFill>
                  <a:schemeClr val="accent6">
                    <a:lumMod val="75000"/>
                  </a:schemeClr>
                </a:solidFill>
                <a:latin typeface="Calibri"/>
                <a:cs typeface="Calibri"/>
              </a:rPr>
              <a:t>Niet nodig: vermelding van een datum</a:t>
            </a:r>
          </a:p>
          <a:p>
            <a:pPr marL="575945" lvl="1" indent="-287655"/>
            <a:r>
              <a:rPr lang="nl-BE" dirty="0">
                <a:latin typeface="Calibri"/>
                <a:cs typeface="Calibri"/>
              </a:rPr>
              <a:t>Mogelijke bronnen</a:t>
            </a:r>
          </a:p>
          <a:p>
            <a:pPr marL="863600" lvl="2" indent="-287655"/>
            <a:r>
              <a:rPr lang="nl-BE" dirty="0">
                <a:latin typeface="Calibri"/>
                <a:cs typeface="Calibri"/>
              </a:rPr>
              <a:t>Technische fiches</a:t>
            </a:r>
          </a:p>
          <a:p>
            <a:pPr marL="863600" lvl="2" indent="-287655"/>
            <a:r>
              <a:rPr lang="nl-BE" dirty="0">
                <a:latin typeface="Calibri"/>
                <a:cs typeface="Calibri"/>
              </a:rPr>
              <a:t>Websites van fabrikanten</a:t>
            </a:r>
          </a:p>
          <a:p>
            <a:pPr marL="863600" lvl="2" indent="-287655"/>
            <a:r>
              <a:rPr lang="nl-BE" dirty="0">
                <a:latin typeface="Calibri"/>
                <a:cs typeface="Calibri"/>
              </a:rPr>
              <a:t>Informatie op product of verpakking zoals kenplaten</a:t>
            </a:r>
          </a:p>
          <a:p>
            <a:pPr marL="863600" lvl="2" indent="-287655"/>
            <a:r>
              <a:rPr lang="nl-BE" dirty="0">
                <a:latin typeface="Calibri"/>
                <a:cs typeface="Calibri"/>
              </a:rPr>
              <a:t>Garantiebewijzen</a:t>
            </a:r>
          </a:p>
          <a:p>
            <a:pPr marL="863600" lvl="2" indent="-287655"/>
            <a:r>
              <a:rPr lang="nl-BE" dirty="0">
                <a:latin typeface="Calibri"/>
                <a:cs typeface="Calibri"/>
              </a:rPr>
              <a:t>… </a:t>
            </a:r>
            <a:endParaRPr lang="nl-BE" dirty="0">
              <a:cs typeface="Calibri"/>
            </a:endParaRPr>
          </a:p>
          <a:p>
            <a:pPr marL="287655" lvl="1" indent="0">
              <a:buNone/>
            </a:pPr>
            <a:r>
              <a:rPr lang="nl-BE" dirty="0">
                <a:latin typeface="Calibri"/>
                <a:cs typeface="Calibri"/>
              </a:rPr>
              <a:t>Strikte voorwaarden voor het gebruik productdata op bewijsstukken =&gt; IP deel V p 5</a:t>
            </a:r>
          </a:p>
          <a:p>
            <a:pPr marL="287655" lvl="1" indent="0">
              <a:buNone/>
            </a:pPr>
            <a:endParaRPr lang="nl-BE" dirty="0">
              <a:cs typeface="Calibri" panose="020F0502020204030204" pitchFamily="34" charset="0"/>
            </a:endParaRPr>
          </a:p>
          <a:p>
            <a:pPr marL="575945" lvl="2" indent="0">
              <a:buNone/>
            </a:pPr>
            <a:endParaRPr lang="nl-BE" dirty="0">
              <a:cs typeface="Calibri" panose="020F0502020204030204" pitchFamily="34" charset="0"/>
            </a:endParaRPr>
          </a:p>
          <a:p>
            <a:pPr marL="0" indent="0">
              <a:buNone/>
            </a:pPr>
            <a:endParaRPr lang="nl-BE" dirty="0"/>
          </a:p>
        </p:txBody>
      </p:sp>
      <p:pic>
        <p:nvPicPr>
          <p:cNvPr id="5" name="Graphic 1" descr="Waarschuwing">
            <a:extLst>
              <a:ext uri="{FF2B5EF4-FFF2-40B4-BE49-F238E27FC236}">
                <a16:creationId xmlns:a16="http://schemas.microsoft.com/office/drawing/2014/main" id="{FE355B8C-5EA6-4E27-B2B7-0CE9535FE4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511" y="5670489"/>
            <a:ext cx="396721" cy="396721"/>
          </a:xfrm>
          <a:prstGeom prst="rect">
            <a:avLst/>
          </a:prstGeom>
        </p:spPr>
      </p:pic>
    </p:spTree>
    <p:extLst>
      <p:ext uri="{BB962C8B-B14F-4D97-AF65-F5344CB8AC3E}">
        <p14:creationId xmlns:p14="http://schemas.microsoft.com/office/powerpoint/2010/main" val="1137519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75</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75</a:t>
            </a:fld>
            <a:endParaRPr lang="nl-BE" sz="1100">
              <a:solidFill>
                <a:srgbClr val="105269"/>
              </a:solidFill>
            </a:endParaRPr>
          </a:p>
        </p:txBody>
      </p:sp>
      <p:sp>
        <p:nvSpPr>
          <p:cNvPr id="10" name="PIJL-OMLAAG 9"/>
          <p:cNvSpPr/>
          <p:nvPr/>
        </p:nvSpPr>
        <p:spPr>
          <a:xfrm rot="16200000">
            <a:off x="2303748" y="1232756"/>
            <a:ext cx="432048" cy="36004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OMLAAG 12"/>
          <p:cNvSpPr/>
          <p:nvPr/>
        </p:nvSpPr>
        <p:spPr>
          <a:xfrm rot="16200000">
            <a:off x="4168698" y="1232757"/>
            <a:ext cx="432048" cy="36004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Picture 2" descr="C:\Program Files (x86)\Microsoft Office\MEDIA\OFFICE14\Bullets\BD2130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088" y="3367088"/>
            <a:ext cx="123825" cy="123825"/>
          </a:xfrm>
          <a:prstGeom prst="rect">
            <a:avLst/>
          </a:prstGeom>
          <a:noFill/>
          <a:extLst>
            <a:ext uri="{909E8E84-426E-40DD-AFC4-6F175D3DCCD1}">
              <a14:hiddenFill xmlns:a14="http://schemas.microsoft.com/office/drawing/2010/main">
                <a:solidFill>
                  <a:srgbClr val="FFFFFF"/>
                </a:solidFill>
              </a14:hiddenFill>
            </a:ext>
          </a:extLst>
        </p:spPr>
      </p:pic>
      <p:sp>
        <p:nvSpPr>
          <p:cNvPr id="17" name="Rechthoek 16"/>
          <p:cNvSpPr/>
          <p:nvPr/>
        </p:nvSpPr>
        <p:spPr>
          <a:xfrm>
            <a:off x="7764563" y="5523249"/>
            <a:ext cx="704039" cy="1015663"/>
          </a:xfrm>
          <a:prstGeom prst="rect">
            <a:avLst/>
          </a:prstGeom>
          <a:solidFill>
            <a:schemeClr val="bg1"/>
          </a:solidFill>
        </p:spPr>
        <p:txBody>
          <a:bodyPr wrap="none">
            <a:spAutoFit/>
          </a:bodyPr>
          <a:lstStyle/>
          <a:p>
            <a:r>
              <a:rPr lang="nl-BE" sz="6000">
                <a:solidFill>
                  <a:srgbClr val="4B7284">
                    <a:lumMod val="75000"/>
                  </a:srgbClr>
                </a:solidFill>
                <a:latin typeface="Verdana" panose="020B0604030504040204" pitchFamily="34" charset="0"/>
                <a:ea typeface="Verdana" panose="020B0604030504040204" pitchFamily="34" charset="0"/>
                <a:cs typeface="Verdana" panose="020B0604030504040204" pitchFamily="34" charset="0"/>
                <a:sym typeface="Wingdings"/>
              </a:rPr>
              <a:t></a:t>
            </a:r>
            <a:endParaRPr lang="nl-NL" sz="6000"/>
          </a:p>
        </p:txBody>
      </p:sp>
      <p:sp>
        <p:nvSpPr>
          <p:cNvPr id="18" name="Rechthoek 17"/>
          <p:cNvSpPr/>
          <p:nvPr/>
        </p:nvSpPr>
        <p:spPr>
          <a:xfrm>
            <a:off x="6965492" y="1507356"/>
            <a:ext cx="184731" cy="1015663"/>
          </a:xfrm>
          <a:prstGeom prst="rect">
            <a:avLst/>
          </a:prstGeom>
          <a:solidFill>
            <a:schemeClr val="bg1"/>
          </a:solidFill>
        </p:spPr>
        <p:txBody>
          <a:bodyPr wrap="none">
            <a:spAutoFit/>
          </a:bodyPr>
          <a:lstStyle/>
          <a:p>
            <a:endParaRPr lang="nl-NL" sz="6000"/>
          </a:p>
        </p:txBody>
      </p:sp>
      <p:pic>
        <p:nvPicPr>
          <p:cNvPr id="19" name="Afbeelding 18">
            <a:extLst>
              <a:ext uri="{FF2B5EF4-FFF2-40B4-BE49-F238E27FC236}">
                <a16:creationId xmlns:a16="http://schemas.microsoft.com/office/drawing/2014/main" id="{2D07E2C7-5D71-43D2-8B0E-61B590390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713" y="952777"/>
            <a:ext cx="4120573" cy="2317822"/>
          </a:xfrm>
          <a:prstGeom prst="rect">
            <a:avLst/>
          </a:prstGeom>
        </p:spPr>
      </p:pic>
      <p:pic>
        <p:nvPicPr>
          <p:cNvPr id="20" name="Afbeelding 19">
            <a:extLst>
              <a:ext uri="{FF2B5EF4-FFF2-40B4-BE49-F238E27FC236}">
                <a16:creationId xmlns:a16="http://schemas.microsoft.com/office/drawing/2014/main" id="{A77FEFF7-F5F4-4DA4-9155-A956AE121A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535"/>
          <a:stretch/>
        </p:blipFill>
        <p:spPr>
          <a:xfrm>
            <a:off x="2511713" y="3744205"/>
            <a:ext cx="6632287" cy="3113795"/>
          </a:xfrm>
          <a:prstGeom prst="rect">
            <a:avLst/>
          </a:prstGeom>
        </p:spPr>
      </p:pic>
      <p:pic>
        <p:nvPicPr>
          <p:cNvPr id="21" name="Afbeelding 20">
            <a:extLst>
              <a:ext uri="{FF2B5EF4-FFF2-40B4-BE49-F238E27FC236}">
                <a16:creationId xmlns:a16="http://schemas.microsoft.com/office/drawing/2014/main" id="{B66B98C3-7152-40C3-81E7-5D6DF15878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9232" y="2063300"/>
            <a:ext cx="2914768" cy="1639557"/>
          </a:xfrm>
          <a:prstGeom prst="rect">
            <a:avLst/>
          </a:prstGeom>
        </p:spPr>
      </p:pic>
      <p:pic>
        <p:nvPicPr>
          <p:cNvPr id="22" name="Afbeelding 21">
            <a:extLst>
              <a:ext uri="{FF2B5EF4-FFF2-40B4-BE49-F238E27FC236}">
                <a16:creationId xmlns:a16="http://schemas.microsoft.com/office/drawing/2014/main" id="{9E712F36-8966-4931-AABA-DED4B68AD7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254" y="952777"/>
            <a:ext cx="2088232" cy="3712412"/>
          </a:xfrm>
          <a:prstGeom prst="rect">
            <a:avLst/>
          </a:prstGeom>
        </p:spPr>
      </p:pic>
    </p:spTree>
    <p:extLst>
      <p:ext uri="{BB962C8B-B14F-4D97-AF65-F5344CB8AC3E}">
        <p14:creationId xmlns:p14="http://schemas.microsoft.com/office/powerpoint/2010/main" val="37539140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Afbeelding 28">
            <a:extLst>
              <a:ext uri="{FF2B5EF4-FFF2-40B4-BE49-F238E27FC236}">
                <a16:creationId xmlns:a16="http://schemas.microsoft.com/office/drawing/2014/main" id="{DE6381ED-F50B-45D7-8C2D-E23979A6C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313" y="19267"/>
            <a:ext cx="3403074" cy="6819466"/>
          </a:xfrm>
          <a:prstGeom prst="rect">
            <a:avLst/>
          </a:prstGeom>
        </p:spPr>
      </p:pic>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76</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76</a:t>
            </a:fld>
            <a:endParaRPr lang="nl-BE" sz="1100">
              <a:solidFill>
                <a:srgbClr val="105269"/>
              </a:solidFill>
            </a:endParaRPr>
          </a:p>
        </p:txBody>
      </p:sp>
      <p:sp>
        <p:nvSpPr>
          <p:cNvPr id="17" name="Rechthoek 16"/>
          <p:cNvSpPr/>
          <p:nvPr/>
        </p:nvSpPr>
        <p:spPr>
          <a:xfrm>
            <a:off x="8417049" y="7123449"/>
            <a:ext cx="704039" cy="1015663"/>
          </a:xfrm>
          <a:prstGeom prst="rect">
            <a:avLst/>
          </a:prstGeom>
          <a:solidFill>
            <a:schemeClr val="bg1"/>
          </a:solidFill>
        </p:spPr>
        <p:txBody>
          <a:bodyPr wrap="none">
            <a:spAutoFit/>
          </a:bodyPr>
          <a:lstStyle/>
          <a:p>
            <a:r>
              <a:rPr lang="nl-BE" sz="6000">
                <a:solidFill>
                  <a:srgbClr val="4B7284">
                    <a:lumMod val="75000"/>
                  </a:srgbClr>
                </a:solidFill>
                <a:latin typeface="Verdana" panose="020B0604030504040204" pitchFamily="34" charset="0"/>
                <a:ea typeface="Verdana" panose="020B0604030504040204" pitchFamily="34" charset="0"/>
                <a:cs typeface="Verdana" panose="020B0604030504040204" pitchFamily="34" charset="0"/>
                <a:sym typeface="Wingdings"/>
              </a:rPr>
              <a:t></a:t>
            </a:r>
            <a:endParaRPr lang="nl-NL" sz="6000"/>
          </a:p>
        </p:txBody>
      </p:sp>
      <p:pic>
        <p:nvPicPr>
          <p:cNvPr id="14" name="Afbeelding 13">
            <a:extLst>
              <a:ext uri="{FF2B5EF4-FFF2-40B4-BE49-F238E27FC236}">
                <a16:creationId xmlns:a16="http://schemas.microsoft.com/office/drawing/2014/main" id="{37B0DD74-DE49-4EFC-99F3-B3837C307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09" y="130260"/>
            <a:ext cx="3327232" cy="1871568"/>
          </a:xfrm>
          <a:prstGeom prst="rect">
            <a:avLst/>
          </a:prstGeom>
        </p:spPr>
      </p:pic>
      <p:pic>
        <p:nvPicPr>
          <p:cNvPr id="15" name="Afbeelding 14">
            <a:extLst>
              <a:ext uri="{FF2B5EF4-FFF2-40B4-BE49-F238E27FC236}">
                <a16:creationId xmlns:a16="http://schemas.microsoft.com/office/drawing/2014/main" id="{41EDA059-F26E-4E75-84E1-79A7A79EC4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80" y="2078640"/>
            <a:ext cx="2669834" cy="2892320"/>
          </a:xfrm>
          <a:prstGeom prst="rect">
            <a:avLst/>
          </a:prstGeom>
        </p:spPr>
      </p:pic>
      <p:pic>
        <p:nvPicPr>
          <p:cNvPr id="23" name="Afbeelding 22">
            <a:extLst>
              <a:ext uri="{FF2B5EF4-FFF2-40B4-BE49-F238E27FC236}">
                <a16:creationId xmlns:a16="http://schemas.microsoft.com/office/drawing/2014/main" id="{E62E3A48-DEE8-4668-B999-B6834DF5B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4151" y="3850595"/>
            <a:ext cx="1916584" cy="2982647"/>
          </a:xfrm>
          <a:prstGeom prst="rect">
            <a:avLst/>
          </a:prstGeom>
        </p:spPr>
      </p:pic>
      <p:sp>
        <p:nvSpPr>
          <p:cNvPr id="24" name="Rechthoek 23">
            <a:extLst>
              <a:ext uri="{FF2B5EF4-FFF2-40B4-BE49-F238E27FC236}">
                <a16:creationId xmlns:a16="http://schemas.microsoft.com/office/drawing/2014/main" id="{D69886F2-A367-4083-9193-F7D85C5A3E16}"/>
              </a:ext>
            </a:extLst>
          </p:cNvPr>
          <p:cNvSpPr/>
          <p:nvPr/>
        </p:nvSpPr>
        <p:spPr>
          <a:xfrm>
            <a:off x="6715744" y="312821"/>
            <a:ext cx="792088" cy="6172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4B51F23E-87D5-4D61-8E93-1F065D88A928}"/>
              </a:ext>
            </a:extLst>
          </p:cNvPr>
          <p:cNvSpPr/>
          <p:nvPr/>
        </p:nvSpPr>
        <p:spPr>
          <a:xfrm rot="16200000">
            <a:off x="5780967" y="2642805"/>
            <a:ext cx="308808" cy="314492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PIJL-OMLAAG 14">
            <a:extLst>
              <a:ext uri="{FF2B5EF4-FFF2-40B4-BE49-F238E27FC236}">
                <a16:creationId xmlns:a16="http://schemas.microsoft.com/office/drawing/2014/main" id="{B51E78A5-DEC8-4CFD-879A-2014C770C5A4}"/>
              </a:ext>
            </a:extLst>
          </p:cNvPr>
          <p:cNvSpPr/>
          <p:nvPr/>
        </p:nvSpPr>
        <p:spPr>
          <a:xfrm rot="16200000">
            <a:off x="3931284" y="2294664"/>
            <a:ext cx="432048" cy="52581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PIJL-OMLAAG 15">
            <a:extLst>
              <a:ext uri="{FF2B5EF4-FFF2-40B4-BE49-F238E27FC236}">
                <a16:creationId xmlns:a16="http://schemas.microsoft.com/office/drawing/2014/main" id="{5F9A487C-D962-49C1-8BA3-4D17524C38D6}"/>
              </a:ext>
            </a:extLst>
          </p:cNvPr>
          <p:cNvSpPr/>
          <p:nvPr/>
        </p:nvSpPr>
        <p:spPr>
          <a:xfrm>
            <a:off x="1526677" y="1815735"/>
            <a:ext cx="432048" cy="52581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PIJL-OMLAAG 16">
            <a:extLst>
              <a:ext uri="{FF2B5EF4-FFF2-40B4-BE49-F238E27FC236}">
                <a16:creationId xmlns:a16="http://schemas.microsoft.com/office/drawing/2014/main" id="{77FAF5A1-CA6A-43DA-B853-AACE816CD3A2}"/>
              </a:ext>
            </a:extLst>
          </p:cNvPr>
          <p:cNvSpPr/>
          <p:nvPr/>
        </p:nvSpPr>
        <p:spPr>
          <a:xfrm rot="16200000">
            <a:off x="2047171" y="4708055"/>
            <a:ext cx="432048" cy="52581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647997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4823486B-9668-4791-A7D2-0C0B6F8B051B}"/>
              </a:ext>
            </a:extLst>
          </p:cNvPr>
          <p:cNvSpPr txBox="1">
            <a:spLocks/>
          </p:cNvSpPr>
          <p:nvPr/>
        </p:nvSpPr>
        <p:spPr>
          <a:xfrm>
            <a:off x="5533534" y="1628800"/>
            <a:ext cx="3358946" cy="2113641"/>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nl-BE"/>
              <a:t>De ED ontvangt kopie van een factuur voor het leveren van isolatie voor de zoldervloer. Het werfadres/adres van de eenheid is vermeld. Mag de ED dit document aanvaarden als bewijsstuk?</a:t>
            </a:r>
          </a:p>
        </p:txBody>
      </p:sp>
      <p:pic>
        <p:nvPicPr>
          <p:cNvPr id="11" name="Afbeelding 10" descr="Afbeelding met tekst&#10;&#10;Automatisch gegenereerde beschrijving">
            <a:extLst>
              <a:ext uri="{FF2B5EF4-FFF2-40B4-BE49-F238E27FC236}">
                <a16:creationId xmlns:a16="http://schemas.microsoft.com/office/drawing/2014/main" id="{CD477BAB-06D8-4F48-91AB-8869D9F8C9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41" t="7617" r="32474" b="8809"/>
          <a:stretch/>
        </p:blipFill>
        <p:spPr>
          <a:xfrm rot="5400000">
            <a:off x="369307" y="817767"/>
            <a:ext cx="5896465" cy="4298622"/>
          </a:xfrm>
          <a:prstGeom prst="rect">
            <a:avLst/>
          </a:prstGeom>
        </p:spPr>
      </p:pic>
      <p:sp>
        <p:nvSpPr>
          <p:cNvPr id="5" name="Tijdelijke aanduiding voor inhoud 4">
            <a:extLst>
              <a:ext uri="{FF2B5EF4-FFF2-40B4-BE49-F238E27FC236}">
                <a16:creationId xmlns:a16="http://schemas.microsoft.com/office/drawing/2014/main" id="{F5288B39-8CEB-4198-B043-FD087B77AA3D}"/>
              </a:ext>
            </a:extLst>
          </p:cNvPr>
          <p:cNvSpPr>
            <a:spLocks noGrp="1"/>
          </p:cNvSpPr>
          <p:nvPr>
            <p:ph sz="half" idx="2"/>
          </p:nvPr>
        </p:nvSpPr>
        <p:spPr>
          <a:xfrm>
            <a:off x="1168229" y="5929457"/>
            <a:ext cx="7724251" cy="704771"/>
          </a:xfrm>
          <a:prstGeom prst="rect">
            <a:avLst/>
          </a:prstGeom>
          <a:ln w="28575">
            <a:solidFill>
              <a:srgbClr val="C00000"/>
            </a:solidFill>
          </a:ln>
        </p:spPr>
        <p:txBody>
          <a:bodyPr wrap="square">
            <a:spAutoFit/>
          </a:bodyPr>
          <a:lstStyle/>
          <a:p>
            <a:pPr marL="0" indent="0">
              <a:buNone/>
            </a:pPr>
            <a:r>
              <a:rPr lang="nl-BE"/>
              <a:t>Ja, een kopie van een factuur wordt aanvaard als bewijsstuk. De informatie laat ook de link met de plaats van uitvoering toe.</a:t>
            </a:r>
            <a:endParaRPr lang="nl-NL"/>
          </a:p>
        </p:txBody>
      </p:sp>
    </p:spTree>
    <p:extLst>
      <p:ext uri="{BB962C8B-B14F-4D97-AF65-F5344CB8AC3E}">
        <p14:creationId xmlns:p14="http://schemas.microsoft.com/office/powerpoint/2010/main" val="290072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4823486B-9668-4791-A7D2-0C0B6F8B051B}"/>
              </a:ext>
            </a:extLst>
          </p:cNvPr>
          <p:cNvSpPr txBox="1">
            <a:spLocks/>
          </p:cNvSpPr>
          <p:nvPr/>
        </p:nvSpPr>
        <p:spPr>
          <a:xfrm>
            <a:off x="5533534" y="1628800"/>
            <a:ext cx="3358946" cy="2113641"/>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nl-BE"/>
              <a:t>De ED ontvangt volgende offerte van de eigenaar. Het werfadres/adres van de eenheid is vermeld. Mag de ED dit document aanvaarden als bewijsstuk?</a:t>
            </a:r>
          </a:p>
        </p:txBody>
      </p:sp>
      <p:pic>
        <p:nvPicPr>
          <p:cNvPr id="6" name="Afbeelding 5" descr="Afbeelding met tekst, whiteboard&#10;&#10;Automatisch gegenereerde beschrijving">
            <a:extLst>
              <a:ext uri="{FF2B5EF4-FFF2-40B4-BE49-F238E27FC236}">
                <a16:creationId xmlns:a16="http://schemas.microsoft.com/office/drawing/2014/main" id="{F9AF6926-ED7D-4A37-B3F1-C7FB014639C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7423"/>
          <a:stretch/>
        </p:blipFill>
        <p:spPr>
          <a:xfrm rot="5400000">
            <a:off x="503093" y="875501"/>
            <a:ext cx="5667989" cy="4392891"/>
          </a:xfrm>
          <a:prstGeom prst="rect">
            <a:avLst/>
          </a:prstGeom>
        </p:spPr>
      </p:pic>
      <p:sp>
        <p:nvSpPr>
          <p:cNvPr id="5" name="Tijdelijke aanduiding voor inhoud 4">
            <a:extLst>
              <a:ext uri="{FF2B5EF4-FFF2-40B4-BE49-F238E27FC236}">
                <a16:creationId xmlns:a16="http://schemas.microsoft.com/office/drawing/2014/main" id="{F5288B39-8CEB-4198-B043-FD087B77AA3D}"/>
              </a:ext>
            </a:extLst>
          </p:cNvPr>
          <p:cNvSpPr>
            <a:spLocks noGrp="1"/>
          </p:cNvSpPr>
          <p:nvPr>
            <p:ph sz="half" idx="2"/>
          </p:nvPr>
        </p:nvSpPr>
        <p:spPr>
          <a:xfrm>
            <a:off x="1140643" y="5937016"/>
            <a:ext cx="7750311" cy="701731"/>
          </a:xfrm>
          <a:prstGeom prst="rect">
            <a:avLst/>
          </a:prstGeom>
          <a:ln w="28575">
            <a:solidFill>
              <a:srgbClr val="C00000"/>
            </a:solidFill>
          </a:ln>
        </p:spPr>
        <p:txBody>
          <a:bodyPr wrap="square">
            <a:spAutoFit/>
          </a:bodyPr>
          <a:lstStyle/>
          <a:p>
            <a:pPr marL="0" indent="0">
              <a:buNone/>
            </a:pPr>
            <a:r>
              <a:rPr lang="nl-BE"/>
              <a:t>Neen. Een offerte alleen toont niet aan dat de werken in de offerte ook zijn uitgevoerd. </a:t>
            </a:r>
            <a:endParaRPr lang="nl-NL"/>
          </a:p>
        </p:txBody>
      </p:sp>
    </p:spTree>
    <p:extLst>
      <p:ext uri="{BB962C8B-B14F-4D97-AF65-F5344CB8AC3E}">
        <p14:creationId xmlns:p14="http://schemas.microsoft.com/office/powerpoint/2010/main" val="329302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4823486B-9668-4791-A7D2-0C0B6F8B051B}"/>
              </a:ext>
            </a:extLst>
          </p:cNvPr>
          <p:cNvSpPr txBox="1">
            <a:spLocks/>
          </p:cNvSpPr>
          <p:nvPr/>
        </p:nvSpPr>
        <p:spPr>
          <a:xfrm>
            <a:off x="5533534" y="1459114"/>
            <a:ext cx="3358946" cy="2113641"/>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0" i="0" kern="1200" baseline="0">
                <a:solidFill>
                  <a:schemeClr val="tx1"/>
                </a:solidFill>
                <a:latin typeface="Calibri" panose="020F0502020204030204" pitchFamily="34"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kern="1200" baseline="0">
                <a:solidFill>
                  <a:schemeClr val="tx1"/>
                </a:solidFill>
                <a:latin typeface="Calibri" panose="020F0502020204030204" pitchFamily="34"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baseline="0">
                <a:solidFill>
                  <a:schemeClr val="tx1"/>
                </a:solidFill>
                <a:latin typeface="Calibri" panose="020F0502020204030204" pitchFamily="34"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kern="1200" baseline="0">
                <a:solidFill>
                  <a:schemeClr val="tx1"/>
                </a:solidFill>
                <a:latin typeface="Calibri" panose="020F0502020204030204" pitchFamily="34"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nl-BE"/>
              <a:t>De ED ontvangt een werfverslag van de eigenaar. Hierin is de opbouw van het </a:t>
            </a:r>
            <a:r>
              <a:rPr lang="nl-BE" err="1"/>
              <a:t>groendak</a:t>
            </a:r>
            <a:r>
              <a:rPr lang="nl-BE"/>
              <a:t> vermeld. Het verslag is niet ondertekend maar vermeld wel het adres van de wooneenheid. Mag de ED dit document aanvaarden als bewijsstuk?</a:t>
            </a:r>
          </a:p>
        </p:txBody>
      </p:sp>
      <p:pic>
        <p:nvPicPr>
          <p:cNvPr id="6" name="Afbeelding 5" descr="Afbeelding met tekst, boot&#10;&#10;Automatisch gegenereerde beschrijving">
            <a:extLst>
              <a:ext uri="{FF2B5EF4-FFF2-40B4-BE49-F238E27FC236}">
                <a16:creationId xmlns:a16="http://schemas.microsoft.com/office/drawing/2014/main" id="{42C474F1-75A4-42C8-9B1B-BAB3BF57BAE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868" r="34020" b="2259"/>
          <a:stretch/>
        </p:blipFill>
        <p:spPr>
          <a:xfrm rot="5400000">
            <a:off x="251387" y="813842"/>
            <a:ext cx="5508933" cy="4314885"/>
          </a:xfrm>
          <a:prstGeom prst="rect">
            <a:avLst/>
          </a:prstGeom>
        </p:spPr>
      </p:pic>
      <p:sp>
        <p:nvSpPr>
          <p:cNvPr id="5" name="Tijdelijke aanduiding voor inhoud 4">
            <a:extLst>
              <a:ext uri="{FF2B5EF4-FFF2-40B4-BE49-F238E27FC236}">
                <a16:creationId xmlns:a16="http://schemas.microsoft.com/office/drawing/2014/main" id="{F5288B39-8CEB-4198-B043-FD087B77AA3D}"/>
              </a:ext>
            </a:extLst>
          </p:cNvPr>
          <p:cNvSpPr>
            <a:spLocks noGrp="1"/>
          </p:cNvSpPr>
          <p:nvPr>
            <p:ph sz="half" idx="2"/>
          </p:nvPr>
        </p:nvSpPr>
        <p:spPr>
          <a:xfrm>
            <a:off x="848411" y="5703219"/>
            <a:ext cx="8044069" cy="1006429"/>
          </a:xfrm>
          <a:prstGeom prst="rect">
            <a:avLst/>
          </a:prstGeom>
          <a:ln w="28575">
            <a:solidFill>
              <a:srgbClr val="C00000"/>
            </a:solidFill>
          </a:ln>
        </p:spPr>
        <p:txBody>
          <a:bodyPr wrap="square">
            <a:spAutoFit/>
          </a:bodyPr>
          <a:lstStyle/>
          <a:p>
            <a:pPr marL="0" indent="0">
              <a:buNone/>
            </a:pPr>
            <a:r>
              <a:rPr lang="nl-BE"/>
              <a:t>Ja. Een werfverslag wordt aanvaard als bewijsstuk. Er is geen handtekening vereist. De beschrijving linkt de isolatie aan de plaats van de uitvoering (</a:t>
            </a:r>
            <a:r>
              <a:rPr lang="nl-BE" err="1"/>
              <a:t>groendak</a:t>
            </a:r>
            <a:r>
              <a:rPr lang="nl-BE"/>
              <a:t>).</a:t>
            </a:r>
            <a:endParaRPr lang="nl-NL"/>
          </a:p>
        </p:txBody>
      </p:sp>
    </p:spTree>
    <p:extLst>
      <p:ext uri="{BB962C8B-B14F-4D97-AF65-F5344CB8AC3E}">
        <p14:creationId xmlns:p14="http://schemas.microsoft.com/office/powerpoint/2010/main" val="166075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nchor="t"/>
          <a:lstStyle/>
          <a:p>
            <a:pPr algn="l"/>
            <a:r>
              <a:rPr lang="nl-BE">
                <a:latin typeface="Calibri"/>
                <a:cs typeface="Calibri"/>
              </a:rPr>
              <a:t>II.1 &gt; Voorbereiden van het </a:t>
            </a:r>
            <a:r>
              <a:rPr lang="nl-BE" err="1">
                <a:latin typeface="Calibri"/>
                <a:cs typeface="Calibri"/>
              </a:rPr>
              <a:t>plaatsbezoek</a:t>
            </a:r>
            <a:br>
              <a:rPr lang="nl-BE"/>
            </a:b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err="1"/>
              <a:t>Plaatsbezoek</a:t>
            </a:r>
            <a:endParaRPr lang="nl-BE"/>
          </a:p>
          <a:p>
            <a:pPr lvl="1"/>
            <a:r>
              <a:rPr lang="nl-BE"/>
              <a:t>Bereid vooraf het </a:t>
            </a:r>
            <a:r>
              <a:rPr lang="nl-BE" err="1"/>
              <a:t>plaatsbezoek</a:t>
            </a:r>
            <a:r>
              <a:rPr lang="nl-BE"/>
              <a:t> grondig en tijdig voor</a:t>
            </a:r>
          </a:p>
          <a:p>
            <a:pPr lvl="2"/>
            <a:r>
              <a:rPr lang="nl-BE"/>
              <a:t>Te raadplegen voor totaaloverzicht</a:t>
            </a:r>
          </a:p>
          <a:p>
            <a:pPr lvl="2"/>
            <a:r>
              <a:rPr lang="nl-BE"/>
              <a:t>Te contacteren voor toegang</a:t>
            </a:r>
          </a:p>
          <a:p>
            <a:pPr lvl="1"/>
            <a:r>
              <a:rPr lang="nl-BE">
                <a:solidFill>
                  <a:srgbClr val="FF0000"/>
                </a:solidFill>
              </a:rPr>
              <a:t>Aanstiplijst voor het opvragen van de bewijsstukken bij de eigenaar</a:t>
            </a:r>
          </a:p>
          <a:p>
            <a:pPr lvl="2"/>
            <a:r>
              <a:rPr lang="nl-BE">
                <a:solidFill>
                  <a:srgbClr val="FF0000"/>
                </a:solidFill>
              </a:rPr>
              <a:t>Vraag tijdig het bouwjaar en de bewijsstukken op</a:t>
            </a:r>
          </a:p>
          <a:p>
            <a:pPr lvl="1"/>
            <a:r>
              <a:rPr lang="nl-BE"/>
              <a:t>Instrumenten </a:t>
            </a:r>
            <a:r>
              <a:rPr lang="nl-BE" err="1"/>
              <a:t>plaatsbezoek</a:t>
            </a:r>
            <a:endParaRPr lang="nl-BE"/>
          </a:p>
          <a:p>
            <a:pPr marL="576000" lvl="2" indent="0">
              <a:buNone/>
            </a:pPr>
            <a:endParaRPr lang="nl-BE"/>
          </a:p>
          <a:p>
            <a:pPr lvl="2"/>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8</a:t>
            </a:fld>
            <a:endParaRPr lang="nl-BE" sz="1100">
              <a:solidFill>
                <a:srgbClr val="105269"/>
              </a:solidFill>
            </a:endParaRPr>
          </a:p>
        </p:txBody>
      </p:sp>
    </p:spTree>
    <p:extLst>
      <p:ext uri="{BB962C8B-B14F-4D97-AF65-F5344CB8AC3E}">
        <p14:creationId xmlns:p14="http://schemas.microsoft.com/office/powerpoint/2010/main" val="35023349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0D29B0-4A0D-4BCF-A31D-4FAE588B088A}"/>
              </a:ext>
            </a:extLst>
          </p:cNvPr>
          <p:cNvSpPr>
            <a:spLocks noGrp="1"/>
          </p:cNvSpPr>
          <p:nvPr>
            <p:ph sz="half" idx="2"/>
          </p:nvPr>
        </p:nvSpPr>
        <p:spPr>
          <a:xfrm>
            <a:off x="5533534" y="1628800"/>
            <a:ext cx="3358946" cy="2113641"/>
          </a:xfrm>
        </p:spPr>
        <p:txBody>
          <a:bodyPr/>
          <a:lstStyle/>
          <a:p>
            <a:r>
              <a:rPr lang="nl-BE"/>
              <a:t>De ED ontvangt van de eigenaar onderstaande verklaring. Mag de ED dit document aanvaarden als bewijsstuk?</a:t>
            </a:r>
          </a:p>
        </p:txBody>
      </p:sp>
      <p:pic>
        <p:nvPicPr>
          <p:cNvPr id="4" name="Afbeelding 3">
            <a:extLst>
              <a:ext uri="{FF2B5EF4-FFF2-40B4-BE49-F238E27FC236}">
                <a16:creationId xmlns:a16="http://schemas.microsoft.com/office/drawing/2014/main" id="{9A1B279F-8A93-4E3D-B1CD-2290A617C42D}"/>
              </a:ext>
            </a:extLst>
          </p:cNvPr>
          <p:cNvPicPr/>
          <p:nvPr/>
        </p:nvPicPr>
        <p:blipFill rotWithShape="1">
          <a:blip r:embed="rId2" cstate="print">
            <a:extLst>
              <a:ext uri="{28A0092B-C50C-407E-A947-70E740481C1C}">
                <a14:useLocalDpi xmlns:a14="http://schemas.microsoft.com/office/drawing/2010/main" val="0"/>
              </a:ext>
            </a:extLst>
          </a:blip>
          <a:srcRect l="5673" t="3727" r="7636" b="8801"/>
          <a:stretch/>
        </p:blipFill>
        <p:spPr bwMode="auto">
          <a:xfrm>
            <a:off x="923826" y="0"/>
            <a:ext cx="4539111" cy="6482083"/>
          </a:xfrm>
          <a:prstGeom prst="rect">
            <a:avLst/>
          </a:prstGeom>
          <a:ln>
            <a:noFill/>
          </a:ln>
          <a:extLst>
            <a:ext uri="{53640926-AAD7-44D8-BBD7-CCE9431645EC}">
              <a14:shadowObscured xmlns:a14="http://schemas.microsoft.com/office/drawing/2010/main"/>
            </a:ext>
          </a:extLst>
        </p:spPr>
      </p:pic>
      <p:sp>
        <p:nvSpPr>
          <p:cNvPr id="5" name="Rechthoek 4">
            <a:extLst>
              <a:ext uri="{FF2B5EF4-FFF2-40B4-BE49-F238E27FC236}">
                <a16:creationId xmlns:a16="http://schemas.microsoft.com/office/drawing/2014/main" id="{B17052B2-695B-49BF-AB07-9243DA26F139}"/>
              </a:ext>
            </a:extLst>
          </p:cNvPr>
          <p:cNvSpPr/>
          <p:nvPr/>
        </p:nvSpPr>
        <p:spPr>
          <a:xfrm>
            <a:off x="1234911" y="5948317"/>
            <a:ext cx="7801585" cy="430887"/>
          </a:xfrm>
          <a:prstGeom prst="rect">
            <a:avLst/>
          </a:prstGeom>
          <a:ln w="28575">
            <a:solidFill>
              <a:srgbClr val="C00000"/>
            </a:solidFill>
          </a:ln>
        </p:spPr>
        <p:txBody>
          <a:bodyPr wrap="square">
            <a:spAutoFit/>
          </a:bodyPr>
          <a:lstStyle/>
          <a:p>
            <a:r>
              <a:rPr lang="nl-BE" sz="2200">
                <a:latin typeface="Calibri" panose="020F0502020204030204" pitchFamily="34" charset="0"/>
              </a:rPr>
              <a:t>Neen, verklaringen worden niet aanvaard als bewijsstuk. </a:t>
            </a:r>
            <a:endParaRPr lang="nl-NL" sz="2200">
              <a:latin typeface="Calibri" panose="020F0502020204030204" pitchFamily="34" charset="0"/>
            </a:endParaRPr>
          </a:p>
        </p:txBody>
      </p:sp>
    </p:spTree>
    <p:extLst>
      <p:ext uri="{BB962C8B-B14F-4D97-AF65-F5344CB8AC3E}">
        <p14:creationId xmlns:p14="http://schemas.microsoft.com/office/powerpoint/2010/main" val="258469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II.2 Verzamelen van de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lvl="1">
              <a:defRPr/>
            </a:pPr>
            <a:r>
              <a:rPr lang="nl-BE" sz="2400"/>
              <a:t>Randvoorwaarden</a:t>
            </a:r>
          </a:p>
          <a:p>
            <a:pPr lvl="1">
              <a:defRPr/>
            </a:pPr>
            <a:r>
              <a:rPr lang="nl-BE" sz="2400"/>
              <a:t>Vaststellingen en destructief onderzoek</a:t>
            </a:r>
          </a:p>
          <a:p>
            <a:pPr lvl="1">
              <a:defRPr/>
            </a:pPr>
            <a:r>
              <a:rPr lang="nl-BE" sz="2400"/>
              <a:t>Bewijsstukken</a:t>
            </a:r>
          </a:p>
          <a:p>
            <a:pPr lvl="2">
              <a:defRPr/>
            </a:pPr>
            <a:r>
              <a:rPr lang="nl-BE" sz="2200"/>
              <a:t>Controle</a:t>
            </a:r>
          </a:p>
          <a:p>
            <a:pPr lvl="2">
              <a:defRPr/>
            </a:pPr>
            <a:r>
              <a:rPr lang="nl-BE" sz="2200"/>
              <a:t>Algemene voorwaarden </a:t>
            </a:r>
          </a:p>
          <a:p>
            <a:pPr lvl="3">
              <a:defRPr/>
            </a:pPr>
            <a:r>
              <a:rPr lang="nl-BE" sz="2200"/>
              <a:t>Vermelding van adres, auteur en datum</a:t>
            </a:r>
          </a:p>
          <a:p>
            <a:pPr lvl="3">
              <a:defRPr/>
            </a:pPr>
            <a:r>
              <a:rPr lang="nl-BE" sz="2200"/>
              <a:t>Link met de plaats van uitvoering</a:t>
            </a:r>
          </a:p>
          <a:p>
            <a:pPr lvl="2">
              <a:defRPr/>
            </a:pPr>
            <a:r>
              <a:rPr lang="nl-BE" sz="2200"/>
              <a:t>Overzicht van de algemene bewijsstukken + voorwaarden eigen aan het bewijsstuk</a:t>
            </a:r>
          </a:p>
          <a:p>
            <a:pPr lvl="1">
              <a:defRPr/>
            </a:pPr>
            <a:r>
              <a:rPr lang="nl-BE" sz="2400">
                <a:solidFill>
                  <a:srgbClr val="FF0000"/>
                </a:solidFill>
              </a:rPr>
              <a:t>Aannamen</a:t>
            </a:r>
          </a:p>
          <a:p>
            <a:pPr marL="288000" lvl="1" indent="0">
              <a:buNone/>
              <a:defRPr/>
            </a:pPr>
            <a:endParaRPr lang="nl-BE" sz="2400"/>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81</a:t>
            </a:fld>
            <a:endParaRPr lang="nl-BE" sz="1100">
              <a:solidFill>
                <a:srgbClr val="105269"/>
              </a:solidFill>
            </a:endParaRPr>
          </a:p>
        </p:txBody>
      </p:sp>
    </p:spTree>
    <p:extLst>
      <p:ext uri="{BB962C8B-B14F-4D97-AF65-F5344CB8AC3E}">
        <p14:creationId xmlns:p14="http://schemas.microsoft.com/office/powerpoint/2010/main" val="4644761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II.2 &gt; Aannamen</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a:t>IP legt aannamen vast</a:t>
            </a:r>
          </a:p>
          <a:p>
            <a:pPr lvl="1"/>
            <a:r>
              <a:rPr lang="nl-BE"/>
              <a:t>Bij het ontbreken van informatie, twijfel … </a:t>
            </a:r>
          </a:p>
          <a:p>
            <a:pPr lvl="1"/>
            <a:r>
              <a:rPr lang="nl-BE"/>
              <a:t>Te vinden in de diverse hoofdstukken</a:t>
            </a:r>
          </a:p>
          <a:p>
            <a:pPr lvl="2"/>
            <a:r>
              <a:rPr lang="nl-BE"/>
              <a:t>Voorbeelden</a:t>
            </a:r>
          </a:p>
          <a:p>
            <a:pPr lvl="3"/>
            <a:r>
              <a:rPr lang="nl-BE"/>
              <a:t>Deel IV</a:t>
            </a:r>
          </a:p>
          <a:p>
            <a:pPr lvl="4"/>
            <a:r>
              <a:rPr lang="nl-BE"/>
              <a:t>IV.3.3.2 Aannamen voor begrenzingen van muren op de perceelsgrens</a:t>
            </a:r>
          </a:p>
          <a:p>
            <a:pPr lvl="3"/>
            <a:r>
              <a:rPr lang="nl-BE"/>
              <a:t>Deel V</a:t>
            </a:r>
          </a:p>
          <a:p>
            <a:pPr lvl="4"/>
            <a:r>
              <a:rPr lang="nl-BE"/>
              <a:t>V.2.4.3 Aannamen gevels</a:t>
            </a:r>
          </a:p>
          <a:p>
            <a:pPr lvl="4"/>
            <a:r>
              <a:rPr lang="nl-BE"/>
              <a:t>V.2.5.3 Aannamen vloeren</a:t>
            </a:r>
          </a:p>
          <a:p>
            <a:pPr lvl="4"/>
            <a:r>
              <a:rPr lang="nl-BE"/>
              <a:t>V.2.6.4 Aannamen daken en plafonds</a:t>
            </a:r>
          </a:p>
          <a:p>
            <a:pPr lvl="2"/>
            <a:endParaRPr lang="nl-BE"/>
          </a:p>
          <a:p>
            <a:pPr marL="0" indent="0">
              <a:buNone/>
            </a:pPr>
            <a:endParaRPr lang="nl-BE"/>
          </a:p>
          <a:p>
            <a:pPr lvl="2"/>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82</a:t>
            </a:fld>
            <a:endParaRPr lang="nl-BE" sz="1100">
              <a:solidFill>
                <a:srgbClr val="105269"/>
              </a:solidFill>
            </a:endParaRPr>
          </a:p>
        </p:txBody>
      </p:sp>
    </p:spTree>
    <p:extLst>
      <p:ext uri="{BB962C8B-B14F-4D97-AF65-F5344CB8AC3E}">
        <p14:creationId xmlns:p14="http://schemas.microsoft.com/office/powerpoint/2010/main" val="15039172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Deel II: verzamelen van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defRPr/>
            </a:pPr>
            <a:r>
              <a:rPr lang="nl-BE"/>
              <a:t>7 delen</a:t>
            </a:r>
            <a:endParaRPr lang="en-US"/>
          </a:p>
          <a:p>
            <a:pPr marL="575945" lvl="1" indent="-287655">
              <a:defRPr/>
            </a:pPr>
            <a:r>
              <a:rPr lang="nl-BE">
                <a:latin typeface="Calibri"/>
                <a:cs typeface="Calibri"/>
              </a:rPr>
              <a:t>II.1. Voorbereiding van het </a:t>
            </a:r>
            <a:r>
              <a:rPr lang="nl-BE" err="1">
                <a:latin typeface="Calibri"/>
                <a:cs typeface="Calibri"/>
              </a:rPr>
              <a:t>plaatsbezoek</a:t>
            </a:r>
            <a:endParaRPr lang="nl-BE">
              <a:latin typeface="Calibri"/>
              <a:cs typeface="Calibri"/>
            </a:endParaRPr>
          </a:p>
          <a:p>
            <a:pPr marL="575945" lvl="1" indent="-287655">
              <a:defRPr/>
            </a:pPr>
            <a:r>
              <a:rPr lang="nl-BE">
                <a:latin typeface="Calibri"/>
                <a:cs typeface="Calibri"/>
              </a:rPr>
              <a:t>II.2. Het </a:t>
            </a:r>
            <a:r>
              <a:rPr lang="nl-BE" err="1">
                <a:latin typeface="Calibri"/>
                <a:cs typeface="Calibri"/>
              </a:rPr>
              <a:t>plaatsbezoek</a:t>
            </a:r>
            <a:endParaRPr lang="nl-BE">
              <a:latin typeface="Calibri"/>
              <a:cs typeface="Calibri"/>
            </a:endParaRPr>
          </a:p>
          <a:p>
            <a:pPr marL="575945" lvl="1" indent="-287655">
              <a:defRPr/>
            </a:pPr>
            <a:r>
              <a:rPr lang="nl-BE">
                <a:latin typeface="Calibri"/>
                <a:cs typeface="Calibri"/>
              </a:rPr>
              <a:t>II.3. Werkwijze voor het verzamelen van de invoergegevens</a:t>
            </a:r>
          </a:p>
          <a:p>
            <a:pPr marL="575945" lvl="1" indent="-287655">
              <a:defRPr/>
            </a:pPr>
            <a:r>
              <a:rPr lang="nl-BE">
                <a:solidFill>
                  <a:srgbClr val="FF0000"/>
                </a:solidFill>
                <a:latin typeface="Calibri"/>
                <a:cs typeface="Calibri"/>
              </a:rPr>
              <a:t>II.4. Tegenspraak, onbekende invoergegevens of twijfel</a:t>
            </a:r>
          </a:p>
          <a:p>
            <a:pPr marL="575945" lvl="1" indent="-287655">
              <a:defRPr/>
            </a:pPr>
            <a:r>
              <a:rPr lang="nl-BE">
                <a:latin typeface="Calibri"/>
                <a:cs typeface="Calibri"/>
              </a:rPr>
              <a:t>II.5. Overname of hergebruik van invoergegevens</a:t>
            </a:r>
          </a:p>
          <a:p>
            <a:pPr marL="575945" lvl="1" indent="-287655">
              <a:defRPr/>
            </a:pPr>
            <a:r>
              <a:rPr lang="nl-BE">
                <a:latin typeface="Calibri"/>
                <a:cs typeface="Calibri"/>
              </a:rPr>
              <a:t>II.6. Type invoergegeven en bewijsstukken</a:t>
            </a:r>
          </a:p>
          <a:p>
            <a:pPr marL="575945" lvl="1" indent="-287655">
              <a:defRPr/>
            </a:pPr>
            <a:r>
              <a:rPr lang="nl-BE">
                <a:latin typeface="Calibri"/>
                <a:cs typeface="Calibri"/>
              </a:rPr>
              <a:t>II.7. Bijhouden projectdossier</a:t>
            </a:r>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83</a:t>
            </a:fld>
            <a:endParaRPr lang="nl-BE" sz="1100">
              <a:solidFill>
                <a:srgbClr val="105269"/>
              </a:solidFill>
            </a:endParaRPr>
          </a:p>
        </p:txBody>
      </p:sp>
    </p:spTree>
    <p:extLst>
      <p:ext uri="{BB962C8B-B14F-4D97-AF65-F5344CB8AC3E}">
        <p14:creationId xmlns:p14="http://schemas.microsoft.com/office/powerpoint/2010/main" val="12274577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II.3 Werkwijze bij … </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defRPr/>
            </a:pPr>
            <a:r>
              <a:rPr lang="nl-BE" sz="2400" dirty="0"/>
              <a:t>Principe</a:t>
            </a:r>
            <a:endParaRPr lang="en-US" dirty="0"/>
          </a:p>
          <a:p>
            <a:pPr marL="575945" lvl="1" indent="-287655">
              <a:defRPr/>
            </a:pPr>
            <a:r>
              <a:rPr lang="nl-BE" sz="2400" dirty="0"/>
              <a:t>Hiërarchie</a:t>
            </a:r>
            <a:endParaRPr lang="nl-BE" sz="2400" dirty="0">
              <a:cs typeface="Calibri" panose="020F0502020204030204" pitchFamily="34" charset="0"/>
            </a:endParaRPr>
          </a:p>
          <a:p>
            <a:pPr lvl="2"/>
            <a:r>
              <a:rPr lang="nl-BE" sz="3200" dirty="0"/>
              <a:t>vaststellingen</a:t>
            </a:r>
            <a:r>
              <a:rPr lang="nl-BE" dirty="0"/>
              <a:t> </a:t>
            </a:r>
            <a:r>
              <a:rPr lang="nl-BE" sz="2400" dirty="0"/>
              <a:t>&gt; bewijsstukken </a:t>
            </a:r>
            <a:r>
              <a:rPr lang="nl-BE" dirty="0"/>
              <a:t>&gt; aannamen</a:t>
            </a:r>
          </a:p>
          <a:p>
            <a:pPr lvl="3"/>
            <a:r>
              <a:rPr lang="nl-BE" dirty="0"/>
              <a:t>Tenzij anders vastgelegd in het IP</a:t>
            </a:r>
          </a:p>
          <a:p>
            <a:pPr marL="1439655" lvl="4" indent="-287655">
              <a:defRPr/>
            </a:pPr>
            <a:r>
              <a:rPr lang="nl-BE" sz="2200" dirty="0">
                <a:latin typeface="Calibri"/>
                <a:cs typeface="Calibri"/>
              </a:rPr>
              <a:t>Voorbeeld:</a:t>
            </a:r>
          </a:p>
          <a:p>
            <a:pPr marL="1438275" lvl="4" indent="0">
              <a:buNone/>
              <a:defRPr/>
            </a:pPr>
            <a:r>
              <a:rPr lang="nl-BE" sz="2000" dirty="0">
                <a:latin typeface="Calibri"/>
                <a:cs typeface="Calibri"/>
              </a:rPr>
              <a:t>Aanname voor de begrenzing grond bij ondergrondse muren primeren boven de vaststelling van de aanwezigheid van een kelder bij de buren</a:t>
            </a:r>
            <a:endParaRPr lang="nl-BE" sz="2400" dirty="0">
              <a:latin typeface="Calibri"/>
              <a:cs typeface="Calibri"/>
            </a:endParaRPr>
          </a:p>
          <a:p>
            <a:pPr marL="287655" indent="-287655">
              <a:defRPr/>
            </a:pPr>
            <a:r>
              <a:rPr lang="nl-BE" sz="2400" dirty="0">
                <a:latin typeface="Calibri"/>
                <a:cs typeface="Calibri"/>
              </a:rPr>
              <a:t>Wat bij?</a:t>
            </a:r>
            <a:endParaRPr lang="nl-BE" sz="2400" dirty="0">
              <a:cs typeface="Calibri"/>
            </a:endParaRPr>
          </a:p>
          <a:p>
            <a:pPr marL="575945" lvl="1" indent="-287655">
              <a:defRPr/>
            </a:pPr>
            <a:r>
              <a:rPr lang="nl-BE" sz="2400" dirty="0"/>
              <a:t>Tegenspraak</a:t>
            </a:r>
            <a:endParaRPr lang="nl-BE" sz="2400" dirty="0">
              <a:cs typeface="Calibri" panose="020F0502020204030204" pitchFamily="34" charset="0"/>
            </a:endParaRPr>
          </a:p>
          <a:p>
            <a:pPr marL="575945" lvl="1" indent="-287655">
              <a:defRPr/>
            </a:pPr>
            <a:r>
              <a:rPr lang="nl-BE" sz="2400" dirty="0"/>
              <a:t>Twijfel</a:t>
            </a:r>
            <a:endParaRPr lang="nl-BE" sz="2400" dirty="0">
              <a:cs typeface="Calibri" panose="020F0502020204030204" pitchFamily="34" charset="0"/>
            </a:endParaRPr>
          </a:p>
          <a:p>
            <a:pPr marL="575945" lvl="1" indent="-287655">
              <a:defRPr/>
            </a:pPr>
            <a:r>
              <a:rPr lang="nl-BE" sz="2400" dirty="0"/>
              <a:t>Onbekende invoergegevens</a:t>
            </a:r>
            <a:endParaRPr lang="nl-BE" sz="2400" dirty="0">
              <a:cs typeface="Calibri" panose="020F0502020204030204" pitchFamily="34" charset="0"/>
            </a:endParaRPr>
          </a:p>
          <a:p>
            <a:pPr marL="287655" lvl="1" indent="0">
              <a:buNone/>
              <a:defRPr/>
            </a:pPr>
            <a:endParaRPr lang="nl-BE" sz="2400" dirty="0">
              <a:cs typeface="Calibri" panose="020F0502020204030204" pitchFamily="34" charset="0"/>
            </a:endParaRPr>
          </a:p>
          <a:p>
            <a:pPr marL="288290" lvl="1" indent="0">
              <a:buNone/>
            </a:pPr>
            <a:endParaRPr lang="nl-BE" dirty="0"/>
          </a:p>
          <a:p>
            <a:pPr marL="863600" lvl="3" indent="0">
              <a:buNone/>
            </a:pPr>
            <a:endParaRPr lang="nl-BE" dirty="0">
              <a:cs typeface="Calibri" panose="020F0502020204030204" pitchFamily="34" charset="0"/>
            </a:endParaRPr>
          </a:p>
          <a:p>
            <a:pPr marL="287655" lvl="1" indent="0">
              <a:buNone/>
            </a:pPr>
            <a:endParaRPr lang="nl-BE" dirty="0">
              <a:cs typeface="Calibri" panose="020F0502020204030204" pitchFamily="34" charset="0"/>
            </a:endParaRPr>
          </a:p>
          <a:p>
            <a:pPr marL="287655" indent="-287655"/>
            <a:endParaRPr lang="nl-BE" dirty="0">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84</a:t>
            </a:fld>
            <a:endParaRPr lang="nl-BE" sz="1100">
              <a:solidFill>
                <a:srgbClr val="105269"/>
              </a:solidFill>
            </a:endParaRPr>
          </a:p>
        </p:txBody>
      </p:sp>
      <p:pic>
        <p:nvPicPr>
          <p:cNvPr id="6" name="Graphic 1" descr="Waarschuwing">
            <a:extLst>
              <a:ext uri="{FF2B5EF4-FFF2-40B4-BE49-F238E27FC236}">
                <a16:creationId xmlns:a16="http://schemas.microsoft.com/office/drawing/2014/main" id="{9EBEE877-6B96-4000-8E37-5AAA3B1F4F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30292" y="2776543"/>
            <a:ext cx="396721" cy="396721"/>
          </a:xfrm>
          <a:prstGeom prst="rect">
            <a:avLst/>
          </a:prstGeom>
        </p:spPr>
      </p:pic>
    </p:spTree>
    <p:extLst>
      <p:ext uri="{BB962C8B-B14F-4D97-AF65-F5344CB8AC3E}">
        <p14:creationId xmlns:p14="http://schemas.microsoft.com/office/powerpoint/2010/main" val="6025023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II.3 &gt; Tegenspraak </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a:xfrm>
            <a:off x="539552" y="1628799"/>
            <a:ext cx="8352928" cy="4856841"/>
          </a:xfrm>
        </p:spPr>
        <p:txBody>
          <a:bodyPr anchor="t"/>
          <a:lstStyle/>
          <a:p>
            <a:pPr marL="287655" lvl="1" indent="-287655">
              <a:buSzPct val="90000"/>
              <a:buBlip>
                <a:blip r:embed="rId2"/>
              </a:buBlip>
              <a:defRPr/>
            </a:pPr>
            <a:r>
              <a:rPr lang="nl-BE" sz="2400"/>
              <a:t>Tegenspraak</a:t>
            </a:r>
            <a:endParaRPr lang="en-US"/>
          </a:p>
          <a:p>
            <a:pPr marL="575945" lvl="1" indent="-287655">
              <a:defRPr/>
            </a:pPr>
            <a:r>
              <a:rPr lang="nl-BE" sz="2400"/>
              <a:t>Tussen de vaststelling en het bewijsstuk</a:t>
            </a:r>
            <a:endParaRPr lang="nl-BE" sz="2400">
              <a:cs typeface="Calibri" panose="020F0502020204030204" pitchFamily="34" charset="0"/>
            </a:endParaRPr>
          </a:p>
          <a:p>
            <a:pPr marL="863600" lvl="2" indent="-287655">
              <a:defRPr/>
            </a:pPr>
            <a:r>
              <a:rPr lang="nl-BE" sz="2200"/>
              <a:t>Vaststelling &gt; bewijsstuk</a:t>
            </a:r>
            <a:endParaRPr lang="nl-BE" sz="2200">
              <a:cs typeface="Calibri" panose="020F0502020204030204" pitchFamily="34" charset="0"/>
            </a:endParaRPr>
          </a:p>
          <a:p>
            <a:pPr marL="1151600" lvl="3" indent="-287655">
              <a:defRPr/>
            </a:pPr>
            <a:r>
              <a:rPr lang="nl-BE" sz="2200"/>
              <a:t>Bewijsstuk vervalt</a:t>
            </a:r>
          </a:p>
          <a:p>
            <a:pPr marL="1439600" lvl="4" indent="-287655">
              <a:defRPr/>
            </a:pPr>
            <a:r>
              <a:rPr lang="nl-BE" sz="2200"/>
              <a:t>voor de betreffende </a:t>
            </a:r>
            <a:r>
              <a:rPr lang="nl-BE" sz="2200" err="1"/>
              <a:t>materiaallaag</a:t>
            </a:r>
            <a:r>
              <a:rPr lang="nl-BE" sz="2200"/>
              <a:t> of voor betreffende deel van de installatie</a:t>
            </a:r>
            <a:endParaRPr lang="nl-BE" sz="2200">
              <a:cs typeface="Calibri" panose="020F0502020204030204" pitchFamily="34" charset="0"/>
            </a:endParaRPr>
          </a:p>
          <a:p>
            <a:pPr marL="863945" lvl="2" indent="-287655">
              <a:defRPr/>
            </a:pPr>
            <a:r>
              <a:rPr lang="nl-BE" sz="2200"/>
              <a:t>Voorbeelden controles</a:t>
            </a:r>
          </a:p>
          <a:p>
            <a:pPr marL="1151945" lvl="3" indent="-287655">
              <a:defRPr/>
            </a:pPr>
            <a:r>
              <a:rPr lang="nl-BE" sz="2200"/>
              <a:t>Vergelijk van de oppervlakte in bewijsstuk en werkelijke oppervlakte</a:t>
            </a:r>
          </a:p>
          <a:p>
            <a:pPr marL="1151945" lvl="3" indent="-287655">
              <a:defRPr/>
            </a:pPr>
            <a:r>
              <a:rPr lang="nl-BE" sz="2200"/>
              <a:t>Meten van de totale dikte van een schildeel om na te gaan of de in het bewijsstuk vermelde dikte mogelijk is </a:t>
            </a:r>
          </a:p>
          <a:p>
            <a:pPr marL="575945" lvl="1" indent="-287655">
              <a:defRPr/>
            </a:pPr>
            <a:r>
              <a:rPr lang="nl-BE" sz="2400"/>
              <a:t>Tussen bewijsstukken</a:t>
            </a:r>
            <a:endParaRPr lang="nl-BE" sz="2400">
              <a:cs typeface="Calibri" panose="020F0502020204030204" pitchFamily="34" charset="0"/>
            </a:endParaRPr>
          </a:p>
          <a:p>
            <a:pPr marL="863600" lvl="2" indent="-287655">
              <a:defRPr/>
            </a:pPr>
            <a:r>
              <a:rPr lang="nl-BE" sz="2200"/>
              <a:t>R</a:t>
            </a:r>
            <a:r>
              <a:rPr lang="nl-BE" sz="2400"/>
              <a:t>ecentste bewijsstuk dat uitdrukkelijk betrekking heeft op het invoergegeven gebruiken</a:t>
            </a: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85</a:t>
            </a:fld>
            <a:endParaRPr lang="nl-BE" sz="1100">
              <a:solidFill>
                <a:srgbClr val="105269"/>
              </a:solidFill>
            </a:endParaRPr>
          </a:p>
        </p:txBody>
      </p:sp>
    </p:spTree>
    <p:extLst>
      <p:ext uri="{BB962C8B-B14F-4D97-AF65-F5344CB8AC3E}">
        <p14:creationId xmlns:p14="http://schemas.microsoft.com/office/powerpoint/2010/main" val="5479226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II.3 &gt; Tegenspraak </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lvl="1" indent="-287655">
              <a:buSzPct val="90000"/>
              <a:buBlip>
                <a:blip r:embed="rId2"/>
              </a:buBlip>
              <a:defRPr/>
            </a:pPr>
            <a:r>
              <a:rPr lang="nl-BE" sz="2400"/>
              <a:t>Indien niet mogelijk om informatie uit bewijsstuk ter plaatse af te toetsen</a:t>
            </a:r>
            <a:endParaRPr lang="nl-BE" sz="2400">
              <a:cs typeface="Calibri" panose="020F0502020204030204" pitchFamily="34" charset="0"/>
            </a:endParaRPr>
          </a:p>
          <a:p>
            <a:pPr marL="575945" lvl="1" indent="-287655">
              <a:defRPr/>
            </a:pPr>
            <a:r>
              <a:rPr lang="nl-BE" sz="2400">
                <a:latin typeface="Calibri"/>
                <a:cs typeface="Calibri"/>
              </a:rPr>
              <a:t>Geen sprake van tegenspraak</a:t>
            </a:r>
          </a:p>
          <a:p>
            <a:pPr marL="863600" lvl="2" indent="-287655">
              <a:defRPr/>
            </a:pPr>
            <a:r>
              <a:rPr lang="nl-BE" sz="2200">
                <a:latin typeface="Calibri"/>
                <a:cs typeface="Calibri"/>
              </a:rPr>
              <a:t>Bewijsstuk mag gebruikt worden</a:t>
            </a:r>
            <a:endParaRPr lang="nl-BE" sz="2200">
              <a:cs typeface="Calibri"/>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86</a:t>
            </a:fld>
            <a:endParaRPr lang="nl-BE" sz="1100">
              <a:solidFill>
                <a:srgbClr val="105269"/>
              </a:solidFill>
            </a:endParaRPr>
          </a:p>
        </p:txBody>
      </p:sp>
    </p:spTree>
    <p:extLst>
      <p:ext uri="{BB962C8B-B14F-4D97-AF65-F5344CB8AC3E}">
        <p14:creationId xmlns:p14="http://schemas.microsoft.com/office/powerpoint/2010/main" val="6344527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87</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87</a:t>
            </a:fld>
            <a:endParaRPr lang="nl-BE" sz="1100">
              <a:solidFill>
                <a:srgbClr val="105269"/>
              </a:solidFill>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103" y="3759486"/>
            <a:ext cx="5498952" cy="3120655"/>
          </a:xfrm>
          <a:prstGeom prst="rect">
            <a:avLst/>
          </a:prstGeom>
        </p:spPr>
      </p:pic>
      <p:sp>
        <p:nvSpPr>
          <p:cNvPr id="10" name="Rechthoek 9"/>
          <p:cNvSpPr/>
          <p:nvPr/>
        </p:nvSpPr>
        <p:spPr>
          <a:xfrm>
            <a:off x="5732466" y="2492824"/>
            <a:ext cx="2693772" cy="1477328"/>
          </a:xfrm>
          <a:prstGeom prst="rect">
            <a:avLst/>
          </a:prstGeom>
          <a:solidFill>
            <a:schemeClr val="bg1"/>
          </a:solidFill>
          <a:ln>
            <a:solidFill>
              <a:srgbClr val="C00000"/>
            </a:solidFill>
          </a:ln>
        </p:spPr>
        <p:txBody>
          <a:bodyPr wrap="square">
            <a:spAutoFit/>
          </a:bodyPr>
          <a:lstStyle/>
          <a:p>
            <a:r>
              <a:rPr lang="nl-BE" sz="2200">
                <a:latin typeface="Calibri" panose="020F0502020204030204" pitchFamily="34" charset="0"/>
              </a:rPr>
              <a:t>in werkelijkheid: geen isolatie aanwezig </a:t>
            </a:r>
            <a:r>
              <a:rPr lang="nl-BE" sz="2000"/>
              <a:t>→ </a:t>
            </a:r>
            <a:r>
              <a:rPr lang="nl-BE" sz="2200">
                <a:latin typeface="Calibri" panose="020F0502020204030204" pitchFamily="34" charset="0"/>
              </a:rPr>
              <a:t>vaststelling primeert </a:t>
            </a:r>
            <a:r>
              <a:rPr lang="nl-BE" sz="2400">
                <a:sym typeface="Wingdings" panose="05000000000000000000" pitchFamily="2" charset="2"/>
              </a:rPr>
              <a:t></a:t>
            </a:r>
            <a:r>
              <a:rPr lang="nl-BE" sz="2200">
                <a:latin typeface="Calibri" panose="020F0502020204030204" pitchFamily="34" charset="0"/>
              </a:rPr>
              <a:t> isolatie afwezig</a:t>
            </a:r>
            <a:endParaRPr lang="nl-NL" sz="2200">
              <a:latin typeface="Calibri" panose="020F0502020204030204"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121" y="926355"/>
            <a:ext cx="5235544" cy="3121693"/>
          </a:xfrm>
          <a:prstGeom prst="rect">
            <a:avLst/>
          </a:prstGeom>
        </p:spPr>
      </p:pic>
      <p:sp>
        <p:nvSpPr>
          <p:cNvPr id="7" name="Ovaal 6"/>
          <p:cNvSpPr/>
          <p:nvPr/>
        </p:nvSpPr>
        <p:spPr>
          <a:xfrm rot="5400000">
            <a:off x="3922534" y="2305044"/>
            <a:ext cx="365556" cy="3643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met pijl 7"/>
          <p:cNvCxnSpPr>
            <a:cxnSpLocks/>
          </p:cNvCxnSpPr>
          <p:nvPr/>
        </p:nvCxnSpPr>
        <p:spPr>
          <a:xfrm>
            <a:off x="4105312" y="2669980"/>
            <a:ext cx="0" cy="168898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hthoek 8"/>
          <p:cNvSpPr/>
          <p:nvPr/>
        </p:nvSpPr>
        <p:spPr>
          <a:xfrm>
            <a:off x="366121" y="94906"/>
            <a:ext cx="3921349" cy="769441"/>
          </a:xfrm>
          <a:prstGeom prst="rect">
            <a:avLst/>
          </a:prstGeom>
          <a:solidFill>
            <a:schemeClr val="bg1"/>
          </a:solidFill>
          <a:ln>
            <a:solidFill>
              <a:srgbClr val="C00000"/>
            </a:solidFill>
          </a:ln>
        </p:spPr>
        <p:txBody>
          <a:bodyPr wrap="square">
            <a:spAutoFit/>
          </a:bodyPr>
          <a:lstStyle/>
          <a:p>
            <a:r>
              <a:rPr lang="nl-BE" sz="2200">
                <a:latin typeface="Calibri" panose="020F0502020204030204" pitchFamily="34" charset="0"/>
              </a:rPr>
              <a:t>Bewijsstuk (plan) vermeld isolatie </a:t>
            </a:r>
            <a:endParaRPr lang="nl-NL" sz="2200">
              <a:latin typeface="Calibri" panose="020F0502020204030204" pitchFamily="34" charset="0"/>
            </a:endParaRPr>
          </a:p>
        </p:txBody>
      </p:sp>
    </p:spTree>
    <p:extLst>
      <p:ext uri="{BB962C8B-B14F-4D97-AF65-F5344CB8AC3E}">
        <p14:creationId xmlns:p14="http://schemas.microsoft.com/office/powerpoint/2010/main" val="27575368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88</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88</a:t>
            </a:fld>
            <a:endParaRPr lang="nl-BE" sz="1100">
              <a:solidFill>
                <a:srgbClr val="105269"/>
              </a:solidFill>
            </a:endParaRPr>
          </a:p>
        </p:txBody>
      </p:sp>
      <p:sp>
        <p:nvSpPr>
          <p:cNvPr id="8" name="Tijdelijke aanduiding voor inhoud 4"/>
          <p:cNvSpPr>
            <a:spLocks noGrp="1"/>
          </p:cNvSpPr>
          <p:nvPr>
            <p:ph sz="half" idx="2"/>
          </p:nvPr>
        </p:nvSpPr>
        <p:spPr>
          <a:xfrm>
            <a:off x="391270" y="915610"/>
            <a:ext cx="8424936" cy="5440740"/>
          </a:xfrm>
        </p:spPr>
        <p:txBody>
          <a:bodyPr/>
          <a:lstStyle/>
          <a:p>
            <a:r>
              <a:rPr lang="nl-BE"/>
              <a:t>Bewijsstuk </a:t>
            </a:r>
            <a:r>
              <a:rPr lang="nl-BE">
                <a:sym typeface="Wingdings" panose="05000000000000000000" pitchFamily="2" charset="2"/>
              </a:rPr>
              <a:t></a:t>
            </a:r>
            <a:r>
              <a:rPr lang="nl-BE"/>
              <a:t> </a:t>
            </a:r>
            <a:r>
              <a:rPr lang="nl-BE">
                <a:solidFill>
                  <a:srgbClr val="FF0000"/>
                </a:solidFill>
              </a:rPr>
              <a:t>factuur</a:t>
            </a:r>
          </a:p>
          <a:p>
            <a:pPr lvl="1"/>
            <a:r>
              <a:rPr lang="nl-BE"/>
              <a:t>Vermelding van </a:t>
            </a:r>
            <a:r>
              <a:rPr lang="nl-BE">
                <a:solidFill>
                  <a:srgbClr val="FF0000"/>
                </a:solidFill>
              </a:rPr>
              <a:t>5 cm minerale wol </a:t>
            </a:r>
            <a:r>
              <a:rPr lang="nl-BE"/>
              <a:t>in spouwmuur met buitenspouwblad in gevelsteen en een </a:t>
            </a:r>
            <a:r>
              <a:rPr lang="nl-BE" err="1"/>
              <a:t>binnenspouwblad</a:t>
            </a:r>
            <a:r>
              <a:rPr lang="nl-BE"/>
              <a:t> in cellenbeton </a:t>
            </a:r>
          </a:p>
          <a:p>
            <a:r>
              <a:rPr lang="nl-BE"/>
              <a:t>Tijdens het </a:t>
            </a:r>
            <a:r>
              <a:rPr lang="nl-BE" err="1"/>
              <a:t>plaatsbezoek</a:t>
            </a:r>
            <a:endParaRPr lang="nl-BE"/>
          </a:p>
          <a:p>
            <a:pPr lvl="1"/>
            <a:r>
              <a:rPr lang="nl-BE"/>
              <a:t>Via stootvoeg in buitenmuur </a:t>
            </a:r>
            <a:r>
              <a:rPr lang="nl-BE">
                <a:sym typeface="Wingdings" panose="05000000000000000000" pitchFamily="2" charset="2"/>
              </a:rPr>
              <a:t> </a:t>
            </a:r>
            <a:r>
              <a:rPr lang="nl-BE">
                <a:solidFill>
                  <a:srgbClr val="FF0000"/>
                </a:solidFill>
                <a:sym typeface="Wingdings" panose="05000000000000000000" pitchFamily="2" charset="2"/>
              </a:rPr>
              <a:t>vaststelling isolatiemateriaal </a:t>
            </a:r>
            <a:r>
              <a:rPr lang="nl-BE">
                <a:solidFill>
                  <a:srgbClr val="FF0000"/>
                </a:solidFill>
              </a:rPr>
              <a:t>EPS </a:t>
            </a:r>
            <a:r>
              <a:rPr lang="nl-BE"/>
              <a:t>in spouw maar niet mogelijk om dikte van isolatie te meten of vast te stellen</a:t>
            </a:r>
          </a:p>
          <a:p>
            <a:r>
              <a:rPr lang="nl-BE"/>
              <a:t>Tegenspraak vaststelling en bewijsstuk</a:t>
            </a:r>
          </a:p>
          <a:p>
            <a:pPr lvl="1"/>
            <a:r>
              <a:rPr lang="nl-BE">
                <a:solidFill>
                  <a:srgbClr val="FF0000"/>
                </a:solidFill>
              </a:rPr>
              <a:t>Informatie over materiaal-/isolatielaag vervalt</a:t>
            </a:r>
          </a:p>
          <a:p>
            <a:pPr lvl="2"/>
            <a:r>
              <a:rPr lang="nl-BE"/>
              <a:t>ED gaat voor isolatie uit van de vaststelling ter plaatse</a:t>
            </a:r>
          </a:p>
          <a:p>
            <a:pPr lvl="1"/>
            <a:r>
              <a:rPr lang="nl-BE"/>
              <a:t>Informatie over cellenbeton mag wel nog gebruikt worden</a:t>
            </a:r>
          </a:p>
          <a:p>
            <a:pPr marL="288000" lvl="1" indent="0">
              <a:buNone/>
            </a:pPr>
            <a:endParaRPr lang="nl-BE"/>
          </a:p>
        </p:txBody>
      </p:sp>
    </p:spTree>
    <p:extLst>
      <p:ext uri="{BB962C8B-B14F-4D97-AF65-F5344CB8AC3E}">
        <p14:creationId xmlns:p14="http://schemas.microsoft.com/office/powerpoint/2010/main" val="21101624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89</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89</a:t>
            </a:fld>
            <a:endParaRPr lang="nl-BE" sz="1100">
              <a:solidFill>
                <a:srgbClr val="105269"/>
              </a:solidFill>
            </a:endParaRPr>
          </a:p>
        </p:txBody>
      </p:sp>
      <p:sp>
        <p:nvSpPr>
          <p:cNvPr id="8" name="Tijdelijke aanduiding voor inhoud 4"/>
          <p:cNvSpPr>
            <a:spLocks noGrp="1"/>
          </p:cNvSpPr>
          <p:nvPr>
            <p:ph sz="half" idx="2"/>
          </p:nvPr>
        </p:nvSpPr>
        <p:spPr>
          <a:xfrm>
            <a:off x="391270" y="915610"/>
            <a:ext cx="8424936" cy="5440740"/>
          </a:xfrm>
        </p:spPr>
        <p:txBody>
          <a:bodyPr/>
          <a:lstStyle/>
          <a:p>
            <a:r>
              <a:rPr lang="nl-BE"/>
              <a:t>2 bewijsstukken: </a:t>
            </a:r>
          </a:p>
          <a:p>
            <a:pPr lvl="1"/>
            <a:r>
              <a:rPr lang="nl-BE"/>
              <a:t>Plan bouwaanvraag </a:t>
            </a:r>
            <a:r>
              <a:rPr lang="nl-BE">
                <a:sym typeface="Wingdings" panose="05000000000000000000" pitchFamily="2" charset="2"/>
              </a:rPr>
              <a:t></a:t>
            </a:r>
            <a:r>
              <a:rPr lang="nl-BE"/>
              <a:t> vermelding isolatielaag</a:t>
            </a:r>
          </a:p>
          <a:p>
            <a:pPr lvl="1"/>
            <a:r>
              <a:rPr lang="nl-BE"/>
              <a:t>Factuur </a:t>
            </a:r>
            <a:r>
              <a:rPr lang="nl-BE">
                <a:sym typeface="Wingdings" panose="05000000000000000000" pitchFamily="2" charset="2"/>
              </a:rPr>
              <a:t></a:t>
            </a:r>
            <a:r>
              <a:rPr lang="nl-BE"/>
              <a:t> vermelding isolatielaag</a:t>
            </a:r>
          </a:p>
          <a:p>
            <a:pPr lvl="1"/>
            <a:r>
              <a:rPr lang="nl-BE"/>
              <a:t>Isolatielaag op plannen bouwaanvraag </a:t>
            </a:r>
            <a:r>
              <a:rPr lang="nl-BE">
                <a:solidFill>
                  <a:srgbClr val="FF0000"/>
                </a:solidFill>
              </a:rPr>
              <a:t>≠</a:t>
            </a:r>
            <a:r>
              <a:rPr lang="nl-BE"/>
              <a:t> isolatielaag vermeld in factuur </a:t>
            </a:r>
            <a:r>
              <a:rPr lang="nl-BE">
                <a:sym typeface="Wingdings" panose="05000000000000000000" pitchFamily="2" charset="2"/>
              </a:rPr>
              <a:t></a:t>
            </a:r>
            <a:r>
              <a:rPr lang="nl-BE"/>
              <a:t> tegenspraak</a:t>
            </a:r>
          </a:p>
          <a:p>
            <a:r>
              <a:rPr lang="nl-BE"/>
              <a:t>Geen andere bewijsstukken of vaststellingen</a:t>
            </a:r>
          </a:p>
          <a:p>
            <a:r>
              <a:rPr lang="nl-BE">
                <a:solidFill>
                  <a:srgbClr val="FF0000"/>
                </a:solidFill>
              </a:rPr>
              <a:t>Factuur</a:t>
            </a:r>
            <a:r>
              <a:rPr lang="nl-BE"/>
              <a:t> is het </a:t>
            </a:r>
            <a:r>
              <a:rPr lang="nl-BE">
                <a:solidFill>
                  <a:srgbClr val="FF0000"/>
                </a:solidFill>
              </a:rPr>
              <a:t>recentste</a:t>
            </a:r>
            <a:r>
              <a:rPr lang="nl-BE"/>
              <a:t> bewijsstuk dat expliciet betrekking heeft op de isolatielaag</a:t>
            </a:r>
          </a:p>
          <a:p>
            <a:pPr lvl="1"/>
            <a:r>
              <a:rPr lang="nl-BE"/>
              <a:t>isolatielaag zoals vermeld in de factuur wordt gebruikt</a:t>
            </a:r>
          </a:p>
        </p:txBody>
      </p:sp>
    </p:spTree>
    <p:extLst>
      <p:ext uri="{BB962C8B-B14F-4D97-AF65-F5344CB8AC3E}">
        <p14:creationId xmlns:p14="http://schemas.microsoft.com/office/powerpoint/2010/main" val="165444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nchor="t"/>
          <a:lstStyle/>
          <a:p>
            <a:pPr algn="l"/>
            <a:r>
              <a:rPr lang="nl-BE">
                <a:latin typeface="Calibri"/>
                <a:cs typeface="Calibri"/>
              </a:rPr>
              <a:t>II.1 &gt; Aanstiplijst bewijsstukken</a:t>
            </a:r>
            <a:br>
              <a:rPr lang="nl-BE"/>
            </a:br>
            <a:endParaRPr lang="nl-BE"/>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a:t>
            </a:fld>
            <a:endParaRPr lang="nl-BE" sz="1100">
              <a:solidFill>
                <a:srgbClr val="105269"/>
              </a:solidFill>
            </a:endParaRPr>
          </a:p>
        </p:txBody>
      </p:sp>
      <p:pic>
        <p:nvPicPr>
          <p:cNvPr id="4" name="Afbeelding 3" descr="Afbeelding met tekst&#10;&#10;Automatisch gegenereerde beschrijving">
            <a:extLst>
              <a:ext uri="{FF2B5EF4-FFF2-40B4-BE49-F238E27FC236}">
                <a16:creationId xmlns:a16="http://schemas.microsoft.com/office/drawing/2014/main" id="{6A1ECC57-AC86-407F-AD11-98033C8A0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16456"/>
            <a:ext cx="9144000" cy="3199888"/>
          </a:xfrm>
          <a:prstGeom prst="rect">
            <a:avLst/>
          </a:prstGeom>
        </p:spPr>
      </p:pic>
      <p:sp>
        <p:nvSpPr>
          <p:cNvPr id="7" name="Tijdelijke aanduiding voor inhoud 2">
            <a:extLst>
              <a:ext uri="{FF2B5EF4-FFF2-40B4-BE49-F238E27FC236}">
                <a16:creationId xmlns:a16="http://schemas.microsoft.com/office/drawing/2014/main" id="{77FE3ED8-DF14-4D94-ABF0-CD8B0C9218F0}"/>
              </a:ext>
            </a:extLst>
          </p:cNvPr>
          <p:cNvSpPr>
            <a:spLocks noGrp="1"/>
          </p:cNvSpPr>
          <p:nvPr>
            <p:ph sz="half" idx="2"/>
          </p:nvPr>
        </p:nvSpPr>
        <p:spPr>
          <a:xfrm>
            <a:off x="539552" y="1628800"/>
            <a:ext cx="8352928" cy="4248472"/>
          </a:xfrm>
        </p:spPr>
        <p:txBody>
          <a:bodyPr/>
          <a:lstStyle/>
          <a:p>
            <a:r>
              <a:rPr lang="nl-BE"/>
              <a:t>Bestaande uit</a:t>
            </a:r>
          </a:p>
          <a:p>
            <a:pPr lvl="1"/>
            <a:r>
              <a:rPr lang="nl-BE"/>
              <a:t>Pg 1-2: toelichting voor de eigenaar</a:t>
            </a:r>
          </a:p>
          <a:p>
            <a:pPr lvl="1"/>
            <a:r>
              <a:rPr lang="nl-BE"/>
              <a:t>Pg 3-4: in te vullen en te ondertekenen deel van de aanstiplijst</a:t>
            </a:r>
          </a:p>
          <a:p>
            <a:pPr lvl="2"/>
            <a:endParaRPr lang="nl-BE"/>
          </a:p>
        </p:txBody>
      </p:sp>
    </p:spTree>
    <p:extLst>
      <p:ext uri="{BB962C8B-B14F-4D97-AF65-F5344CB8AC3E}">
        <p14:creationId xmlns:p14="http://schemas.microsoft.com/office/powerpoint/2010/main" val="3623886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90</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90</a:t>
            </a:fld>
            <a:endParaRPr lang="nl-BE" sz="1100">
              <a:solidFill>
                <a:srgbClr val="105269"/>
              </a:solidFill>
            </a:endParaRPr>
          </a:p>
        </p:txBody>
      </p:sp>
      <p:sp>
        <p:nvSpPr>
          <p:cNvPr id="8" name="Tijdelijke aanduiding voor inhoud 4"/>
          <p:cNvSpPr>
            <a:spLocks noGrp="1"/>
          </p:cNvSpPr>
          <p:nvPr>
            <p:ph sz="half" idx="2"/>
          </p:nvPr>
        </p:nvSpPr>
        <p:spPr>
          <a:xfrm>
            <a:off x="391270" y="915610"/>
            <a:ext cx="8424936" cy="5440740"/>
          </a:xfrm>
        </p:spPr>
        <p:txBody>
          <a:bodyPr/>
          <a:lstStyle/>
          <a:p>
            <a:r>
              <a:rPr lang="nl-BE"/>
              <a:t>2 bewijsstukken</a:t>
            </a:r>
          </a:p>
          <a:p>
            <a:pPr lvl="1"/>
            <a:r>
              <a:rPr lang="nl-BE"/>
              <a:t>Factuur </a:t>
            </a:r>
            <a:r>
              <a:rPr lang="nl-BE">
                <a:sym typeface="Wingdings" panose="05000000000000000000" pitchFamily="2" charset="2"/>
              </a:rPr>
              <a:t> </a:t>
            </a:r>
            <a:r>
              <a:rPr lang="nl-BE"/>
              <a:t>met vermelding naar offerte</a:t>
            </a:r>
          </a:p>
          <a:p>
            <a:pPr lvl="1"/>
            <a:r>
              <a:rPr lang="nl-BE">
                <a:sym typeface="Wingdings" panose="05000000000000000000" pitchFamily="2" charset="2"/>
              </a:rPr>
              <a:t>Offerte  gedetailleerde beschrijving per raam</a:t>
            </a:r>
          </a:p>
          <a:p>
            <a:pPr lvl="1"/>
            <a:r>
              <a:rPr lang="nl-BE">
                <a:sym typeface="Wingdings" panose="05000000000000000000" pitchFamily="2" charset="2"/>
              </a:rPr>
              <a:t>Eindbedrag in de factuur </a:t>
            </a:r>
            <a:r>
              <a:rPr lang="nl-BE">
                <a:solidFill>
                  <a:srgbClr val="FF0000"/>
                </a:solidFill>
              </a:rPr>
              <a:t>≠</a:t>
            </a:r>
            <a:r>
              <a:rPr lang="nl-BE"/>
              <a:t>  eindbedrag in de offerte</a:t>
            </a:r>
          </a:p>
          <a:p>
            <a:r>
              <a:rPr lang="nl-BE"/>
              <a:t>Op basis van vaststellingen ter plaatse blijkt één van de ramen in de offerte niet te zijn vervangen. Zonder dit raam kloppen de eindbedragen factuur/offerte wel.</a:t>
            </a:r>
          </a:p>
          <a:p>
            <a:r>
              <a:rPr lang="nl-BE"/>
              <a:t>Dus geen tegenspraak </a:t>
            </a:r>
            <a:r>
              <a:rPr lang="nl-BE">
                <a:sym typeface="Wingdings" panose="05000000000000000000" pitchFamily="2" charset="2"/>
              </a:rPr>
              <a:t> detail in de o</a:t>
            </a:r>
            <a:r>
              <a:rPr lang="nl-BE"/>
              <a:t>fferte mag voor de vervangen ramen worden gebruikt</a:t>
            </a:r>
          </a:p>
        </p:txBody>
      </p:sp>
    </p:spTree>
    <p:extLst>
      <p:ext uri="{BB962C8B-B14F-4D97-AF65-F5344CB8AC3E}">
        <p14:creationId xmlns:p14="http://schemas.microsoft.com/office/powerpoint/2010/main" val="26877589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II.3 &gt; Twijfel </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lvl="1" indent="-287655">
              <a:buSzPct val="90000"/>
              <a:buBlip>
                <a:blip r:embed="rId2"/>
              </a:buBlip>
              <a:defRPr/>
            </a:pPr>
            <a:r>
              <a:rPr lang="nl-BE" sz="2400">
                <a:latin typeface="Calibri"/>
                <a:cs typeface="Calibri"/>
              </a:rPr>
              <a:t>Bij twijfel</a:t>
            </a:r>
          </a:p>
          <a:p>
            <a:pPr lvl="1">
              <a:defRPr/>
            </a:pPr>
            <a:r>
              <a:rPr lang="nl-BE"/>
              <a:t>Steeds uitgaan van de energetisch minst gunstige waarde </a:t>
            </a:r>
          </a:p>
          <a:p>
            <a:pPr marL="863600" lvl="2" indent="-287655">
              <a:defRPr/>
            </a:pPr>
            <a:r>
              <a:rPr lang="nl-BE" sz="2200">
                <a:latin typeface="Calibri"/>
                <a:cs typeface="Calibri"/>
              </a:rPr>
              <a:t>Uitzonderingen op deze regel worden steeds uitdrukkelijk in het inspectieprotocol vermeld. </a:t>
            </a:r>
          </a:p>
          <a:p>
            <a:pPr marL="575310" lvl="2" indent="-287655">
              <a:buBlip>
                <a:blip r:embed="rId2"/>
              </a:buBlip>
              <a:defRPr/>
            </a:pPr>
            <a:endParaRPr lang="nl-BE" sz="2200">
              <a:latin typeface="Calibri"/>
              <a:cs typeface="Calibri"/>
            </a:endParaRPr>
          </a:p>
          <a:p>
            <a:pPr lvl="1">
              <a:defRPr/>
            </a:pPr>
            <a:r>
              <a:rPr lang="nl-BE"/>
              <a:t>Bij twijfel tussen verschillende mogelijke producten (</a:t>
            </a:r>
            <a:r>
              <a:rPr lang="nl-BE">
                <a:sym typeface="Wingdings" panose="05000000000000000000" pitchFamily="2" charset="2"/>
              </a:rPr>
              <a:t> want </a:t>
            </a:r>
            <a:r>
              <a:rPr lang="nl-BE"/>
              <a:t>onvoldoende informatie)</a:t>
            </a:r>
          </a:p>
          <a:p>
            <a:pPr marL="863600" lvl="2" indent="-287655">
              <a:defRPr/>
            </a:pPr>
            <a:r>
              <a:rPr lang="nl-BE" sz="2200">
                <a:latin typeface="Calibri"/>
                <a:cs typeface="Calibri"/>
              </a:rPr>
              <a:t>Als het merk en type van het product gekend</a:t>
            </a:r>
          </a:p>
          <a:p>
            <a:pPr marL="1151890" lvl="3" indent="-287655">
              <a:defRPr/>
            </a:pPr>
            <a:r>
              <a:rPr lang="nl-BE" sz="2200"/>
              <a:t>Bij twijfel </a:t>
            </a:r>
            <a:r>
              <a:rPr lang="nl-BE" sz="2400">
                <a:sym typeface="Wingdings" panose="05000000000000000000" pitchFamily="2" charset="2"/>
              </a:rPr>
              <a:t> </a:t>
            </a:r>
            <a:r>
              <a:rPr lang="nl-BE" sz="2200"/>
              <a:t>uitgegaan van de energetisch minst gunstige waarde</a:t>
            </a:r>
            <a:endParaRPr lang="nl-BE" sz="2200">
              <a:cs typeface="Calibri" panose="020F0502020204030204" pitchFamily="34" charset="0"/>
            </a:endParaRPr>
          </a:p>
          <a:p>
            <a:pPr marL="863600" lvl="2" indent="-287655">
              <a:defRPr/>
            </a:pPr>
            <a:r>
              <a:rPr lang="nl-BE" sz="2200">
                <a:latin typeface="Calibri"/>
                <a:cs typeface="Calibri"/>
              </a:rPr>
              <a:t>Als enkel een merk gekend is </a:t>
            </a:r>
            <a:endParaRPr lang="nl-BE" sz="2200">
              <a:cs typeface="Calibri"/>
            </a:endParaRPr>
          </a:p>
          <a:p>
            <a:pPr marL="1151890" lvl="3" indent="-287655">
              <a:defRPr/>
            </a:pPr>
            <a:r>
              <a:rPr lang="nl-BE" sz="2200"/>
              <a:t>Bij twijfel </a:t>
            </a:r>
            <a:r>
              <a:rPr lang="nl-BE" sz="2400">
                <a:sym typeface="Wingdings" panose="05000000000000000000" pitchFamily="2" charset="2"/>
              </a:rPr>
              <a:t></a:t>
            </a:r>
            <a:r>
              <a:rPr lang="nl-BE" sz="2200"/>
              <a:t> geen productinformatie invoeren! </a:t>
            </a:r>
            <a:endParaRPr lang="nl-BE" sz="2200">
              <a:cs typeface="Calibri" panose="020F0502020204030204" pitchFamily="34" charset="0"/>
            </a:endParaRPr>
          </a:p>
          <a:p>
            <a:pPr marL="287655" lvl="1" indent="0">
              <a:buNone/>
              <a:defRPr/>
            </a:pPr>
            <a:endParaRPr lang="nl-BE" sz="2400">
              <a:cs typeface="Calibri" panose="020F0502020204030204" pitchFamily="34" charset="0"/>
            </a:endParaRPr>
          </a:p>
          <a:p>
            <a:pPr marL="288290" lvl="1" indent="0">
              <a:buNone/>
            </a:pPr>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91</a:t>
            </a:fld>
            <a:endParaRPr lang="nl-BE" sz="1100">
              <a:solidFill>
                <a:srgbClr val="105269"/>
              </a:solidFill>
            </a:endParaRPr>
          </a:p>
        </p:txBody>
      </p:sp>
      <p:sp>
        <p:nvSpPr>
          <p:cNvPr id="5" name="Rechthoek 4">
            <a:extLst>
              <a:ext uri="{FF2B5EF4-FFF2-40B4-BE49-F238E27FC236}">
                <a16:creationId xmlns:a16="http://schemas.microsoft.com/office/drawing/2014/main" id="{D4E9CF89-31C8-4A1C-8CC4-38BDFD8C34E5}"/>
              </a:ext>
            </a:extLst>
          </p:cNvPr>
          <p:cNvSpPr/>
          <p:nvPr/>
        </p:nvSpPr>
        <p:spPr>
          <a:xfrm>
            <a:off x="539552" y="1503440"/>
            <a:ext cx="8352928" cy="156217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0000"/>
              </a:solidFill>
            </a:endParaRPr>
          </a:p>
        </p:txBody>
      </p:sp>
    </p:spTree>
    <p:extLst>
      <p:ext uri="{BB962C8B-B14F-4D97-AF65-F5344CB8AC3E}">
        <p14:creationId xmlns:p14="http://schemas.microsoft.com/office/powerpoint/2010/main" val="37744921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92</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92</a:t>
            </a:fld>
            <a:endParaRPr lang="nl-BE" sz="1100">
              <a:solidFill>
                <a:srgbClr val="105269"/>
              </a:solidFill>
            </a:endParaRPr>
          </a:p>
        </p:txBody>
      </p:sp>
      <p:sp>
        <p:nvSpPr>
          <p:cNvPr id="2" name="Rechthoek 1"/>
          <p:cNvSpPr/>
          <p:nvPr/>
        </p:nvSpPr>
        <p:spPr>
          <a:xfrm>
            <a:off x="578296" y="1276855"/>
            <a:ext cx="8458200" cy="3021789"/>
          </a:xfrm>
          <a:prstGeom prst="rect">
            <a:avLst/>
          </a:prstGeom>
        </p:spPr>
        <p:txBody>
          <a:bodyPr wrap="square">
            <a:spAutoFit/>
          </a:bodyPr>
          <a:lstStyle/>
          <a:p>
            <a:pPr marL="288000" lvl="1" indent="-288000">
              <a:lnSpc>
                <a:spcPct val="90000"/>
              </a:lnSpc>
              <a:spcBef>
                <a:spcPts val="300"/>
              </a:spcBef>
              <a:buSzPct val="90000"/>
              <a:buBlip>
                <a:blip r:embed="rId2"/>
              </a:buBlip>
            </a:pPr>
            <a:r>
              <a:rPr lang="nl-BE" sz="2200" err="1">
                <a:latin typeface="Calibri" panose="020F0502020204030204" pitchFamily="34" charset="0"/>
              </a:rPr>
              <a:t>Plaatsbezoek</a:t>
            </a:r>
            <a:endParaRPr lang="nl-BE" sz="2200">
              <a:latin typeface="Calibri" panose="020F0502020204030204" pitchFamily="34" charset="0"/>
            </a:endParaRPr>
          </a:p>
          <a:p>
            <a:pPr marL="576000" lvl="1" indent="-288000">
              <a:lnSpc>
                <a:spcPct val="90000"/>
              </a:lnSpc>
              <a:spcBef>
                <a:spcPts val="300"/>
              </a:spcBef>
              <a:buSzPct val="70000"/>
              <a:buBlip>
                <a:blip r:embed="rId3"/>
              </a:buBlip>
            </a:pPr>
            <a:r>
              <a:rPr lang="nl-BE" sz="2200">
                <a:latin typeface="Calibri" panose="020F0502020204030204" pitchFamily="34" charset="0"/>
              </a:rPr>
              <a:t>Vaststelling van luik in garage naar kruipkelder</a:t>
            </a:r>
          </a:p>
          <a:p>
            <a:pPr marL="576000" lvl="1" indent="-288000">
              <a:lnSpc>
                <a:spcPct val="90000"/>
              </a:lnSpc>
              <a:spcBef>
                <a:spcPts val="300"/>
              </a:spcBef>
              <a:buSzPct val="70000"/>
              <a:buBlip>
                <a:blip r:embed="rId3"/>
              </a:buBlip>
            </a:pPr>
            <a:r>
              <a:rPr lang="nl-BE" sz="2200">
                <a:latin typeface="Calibri" panose="020F0502020204030204" pitchFamily="34" charset="0"/>
              </a:rPr>
              <a:t>Er kan niet worden vastgesteld of de volledige woning voorzien            is van een kruipkelder </a:t>
            </a:r>
          </a:p>
          <a:p>
            <a:pPr marL="288000" lvl="1" indent="-288000">
              <a:lnSpc>
                <a:spcPct val="90000"/>
              </a:lnSpc>
              <a:spcBef>
                <a:spcPts val="300"/>
              </a:spcBef>
              <a:buSzPct val="90000"/>
              <a:buBlip>
                <a:blip r:embed="rId2"/>
              </a:buBlip>
            </a:pPr>
            <a:r>
              <a:rPr lang="nl-BE" sz="2200">
                <a:latin typeface="Calibri" panose="020F0502020204030204" pitchFamily="34" charset="0"/>
              </a:rPr>
              <a:t>Aangezien er twijfel is</a:t>
            </a:r>
          </a:p>
          <a:p>
            <a:pPr marL="576000" lvl="1" indent="-288000">
              <a:lnSpc>
                <a:spcPct val="90000"/>
              </a:lnSpc>
              <a:spcBef>
                <a:spcPts val="300"/>
              </a:spcBef>
              <a:buSzPct val="70000"/>
              <a:buBlip>
                <a:blip r:embed="rId3"/>
              </a:buBlip>
            </a:pPr>
            <a:r>
              <a:rPr lang="nl-BE" sz="2200">
                <a:latin typeface="Calibri" panose="020F0502020204030204" pitchFamily="34" charset="0"/>
              </a:rPr>
              <a:t>de energetisch minst gunstige begrenzing voor de volledige woning inrekenen zijnde begrenzing (kruip)kelder.</a:t>
            </a:r>
          </a:p>
          <a:p>
            <a:pPr marL="0" lvl="1" indent="-288000">
              <a:lnSpc>
                <a:spcPct val="90000"/>
              </a:lnSpc>
              <a:spcBef>
                <a:spcPts val="300"/>
              </a:spcBef>
              <a:buSzPct val="70000"/>
            </a:pPr>
            <a:endParaRPr lang="nl-BE" sz="2200">
              <a:solidFill>
                <a:srgbClr val="38373A"/>
              </a:solidFill>
              <a:latin typeface="Calibri" panose="020F0502020204030204" pitchFamily="34" charset="0"/>
            </a:endParaRPr>
          </a:p>
          <a:p>
            <a:pPr lvl="0">
              <a:lnSpc>
                <a:spcPct val="110000"/>
              </a:lnSpc>
              <a:spcBef>
                <a:spcPts val="300"/>
              </a:spcBef>
              <a:buSzPct val="90000"/>
            </a:pPr>
            <a:endParaRPr lang="nl-BE" sz="1700">
              <a:solidFill>
                <a:srgbClr val="4B7284">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10473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93</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93</a:t>
            </a:fld>
            <a:endParaRPr lang="nl-BE" sz="1100">
              <a:solidFill>
                <a:srgbClr val="105269"/>
              </a:solidFill>
            </a:endParaRPr>
          </a:p>
        </p:txBody>
      </p:sp>
      <p:sp>
        <p:nvSpPr>
          <p:cNvPr id="2" name="Rechthoek 1"/>
          <p:cNvSpPr/>
          <p:nvPr/>
        </p:nvSpPr>
        <p:spPr>
          <a:xfrm>
            <a:off x="578296" y="1758118"/>
            <a:ext cx="8458200" cy="2650919"/>
          </a:xfrm>
          <a:prstGeom prst="rect">
            <a:avLst/>
          </a:prstGeom>
        </p:spPr>
        <p:txBody>
          <a:bodyPr wrap="square">
            <a:spAutoFit/>
          </a:bodyPr>
          <a:lstStyle/>
          <a:p>
            <a:pPr marL="288000" lvl="1" indent="-288000">
              <a:lnSpc>
                <a:spcPct val="90000"/>
              </a:lnSpc>
              <a:spcBef>
                <a:spcPts val="300"/>
              </a:spcBef>
              <a:buSzPct val="90000"/>
              <a:buBlip>
                <a:blip r:embed="rId2"/>
              </a:buBlip>
            </a:pPr>
            <a:r>
              <a:rPr lang="nl-BE" sz="2200">
                <a:latin typeface="Calibri" panose="020F0502020204030204" pitchFamily="34" charset="0"/>
              </a:rPr>
              <a:t>Op basis van foto’s genomen tijdens de werken kan het merk en type van de isolatie worden vastgesteld</a:t>
            </a:r>
          </a:p>
          <a:p>
            <a:pPr marL="576000" lvl="1" indent="-288000">
              <a:lnSpc>
                <a:spcPct val="90000"/>
              </a:lnSpc>
              <a:spcBef>
                <a:spcPts val="300"/>
              </a:spcBef>
              <a:buSzPct val="70000"/>
              <a:buBlip>
                <a:blip r:embed="rId3"/>
              </a:buBlip>
            </a:pPr>
            <a:r>
              <a:rPr lang="nl-BE" sz="2200">
                <a:latin typeface="Calibri" panose="020F0502020204030204" pitchFamily="34" charset="0"/>
              </a:rPr>
              <a:t>Binnen hetzelfde type zijn er verschillende subtypes met verschillende gedeclareerde </a:t>
            </a:r>
            <a:r>
              <a:rPr lang="nl-BE" sz="2200" err="1">
                <a:latin typeface="Calibri" panose="020F0502020204030204" pitchFamily="34" charset="0"/>
              </a:rPr>
              <a:t>lambda</a:t>
            </a:r>
            <a:r>
              <a:rPr lang="nl-BE" sz="2200">
                <a:latin typeface="Calibri" panose="020F0502020204030204" pitchFamily="34" charset="0"/>
              </a:rPr>
              <a:t>-waarden</a:t>
            </a:r>
          </a:p>
          <a:p>
            <a:pPr marL="576000" lvl="1" indent="-288000">
              <a:lnSpc>
                <a:spcPct val="90000"/>
              </a:lnSpc>
              <a:spcBef>
                <a:spcPts val="300"/>
              </a:spcBef>
              <a:buSzPct val="70000"/>
              <a:buBlip>
                <a:blip r:embed="rId3"/>
              </a:buBlip>
            </a:pPr>
            <a:r>
              <a:rPr lang="nl-BE" sz="2200">
                <a:latin typeface="Calibri" panose="020F0502020204030204" pitchFamily="34" charset="0"/>
              </a:rPr>
              <a:t>Als het juiste subtype niet achterhaald kan worden</a:t>
            </a:r>
          </a:p>
          <a:p>
            <a:pPr marL="864000" lvl="2" indent="-288000">
              <a:lnSpc>
                <a:spcPct val="90000"/>
              </a:lnSpc>
              <a:spcBef>
                <a:spcPts val="300"/>
              </a:spcBef>
              <a:buSzPct val="90000"/>
              <a:buBlip>
                <a:blip r:embed="rId4"/>
              </a:buBlip>
            </a:pPr>
            <a:r>
              <a:rPr lang="nl-BE" sz="2000">
                <a:latin typeface="Calibri" panose="020F0502020204030204" pitchFamily="34" charset="0"/>
              </a:rPr>
              <a:t>Kiezen voor de energetisch minst gunstige </a:t>
            </a:r>
            <a:r>
              <a:rPr lang="nl-BE" sz="2000">
                <a:sym typeface="Wingdings" panose="05000000000000000000" pitchFamily="2" charset="2"/>
              </a:rPr>
              <a:t> </a:t>
            </a:r>
            <a:r>
              <a:rPr lang="nl-BE" sz="2000">
                <a:latin typeface="Calibri" panose="020F0502020204030204" pitchFamily="34" charset="0"/>
              </a:rPr>
              <a:t>= de hoogste </a:t>
            </a:r>
            <a:r>
              <a:rPr lang="nl-BE" sz="2000" err="1">
                <a:latin typeface="Calibri" panose="020F0502020204030204" pitchFamily="34" charset="0"/>
              </a:rPr>
              <a:t>λd</a:t>
            </a:r>
            <a:r>
              <a:rPr lang="nl-BE" sz="2000">
                <a:latin typeface="Calibri" panose="020F0502020204030204" pitchFamily="34" charset="0"/>
              </a:rPr>
              <a:t>-waarde </a:t>
            </a:r>
          </a:p>
          <a:p>
            <a:pPr marL="0" lvl="1" indent="-288000">
              <a:lnSpc>
                <a:spcPct val="90000"/>
              </a:lnSpc>
              <a:spcBef>
                <a:spcPts val="300"/>
              </a:spcBef>
              <a:buSzPct val="70000"/>
            </a:pPr>
            <a:endParaRPr lang="nl-BE" sz="2200">
              <a:solidFill>
                <a:srgbClr val="38373A"/>
              </a:solidFill>
              <a:latin typeface="Calibri" panose="020F0502020204030204" pitchFamily="34" charset="0"/>
            </a:endParaRPr>
          </a:p>
          <a:p>
            <a:pPr lvl="0">
              <a:lnSpc>
                <a:spcPct val="110000"/>
              </a:lnSpc>
              <a:spcBef>
                <a:spcPts val="300"/>
              </a:spcBef>
              <a:buSzPct val="90000"/>
            </a:pPr>
            <a:endParaRPr lang="nl-BE" sz="1700">
              <a:solidFill>
                <a:srgbClr val="4B7284">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990229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 en dianummer">
            <a:extLst>
              <a:ext uri="{FF2B5EF4-FFF2-40B4-BE49-F238E27FC236}">
                <a16:creationId xmlns:a16="http://schemas.microsoft.com/office/drawing/2014/main" id="{6F44C341-2696-493E-AFD7-73515E0F9704}"/>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94</a:t>
            </a:fld>
            <a:endParaRPr lang="nl-BE" sz="1100">
              <a:solidFill>
                <a:srgbClr val="105269"/>
              </a:solidFill>
            </a:endParaRPr>
          </a:p>
        </p:txBody>
      </p:sp>
      <p:sp>
        <p:nvSpPr>
          <p:cNvPr id="3" name="datum en dianumme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94</a:t>
            </a:fld>
            <a:endParaRPr lang="nl-BE" sz="1100">
              <a:solidFill>
                <a:srgbClr val="105269"/>
              </a:solidFill>
            </a:endParaRPr>
          </a:p>
        </p:txBody>
      </p:sp>
      <p:sp>
        <p:nvSpPr>
          <p:cNvPr id="4" name="Tijdelijke aanduiding voor inhoud 4"/>
          <p:cNvSpPr>
            <a:spLocks noGrp="1"/>
          </p:cNvSpPr>
          <p:nvPr>
            <p:ph sz="half" idx="2"/>
          </p:nvPr>
        </p:nvSpPr>
        <p:spPr>
          <a:xfrm>
            <a:off x="446554" y="3116179"/>
            <a:ext cx="8208912" cy="3102551"/>
          </a:xfrm>
        </p:spPr>
        <p:txBody>
          <a:bodyPr/>
          <a:lstStyle/>
          <a:p>
            <a:pPr marL="288000" lvl="1">
              <a:buSzPct val="90000"/>
              <a:buBlip>
                <a:blip r:embed="rId2"/>
              </a:buBlip>
            </a:pPr>
            <a:r>
              <a:rPr lang="nl-NL"/>
              <a:t>Vaststelling ter plaatse</a:t>
            </a:r>
          </a:p>
          <a:p>
            <a:pPr lvl="1"/>
            <a:r>
              <a:rPr lang="nl-BE"/>
              <a:t>Op de minerale wol in een voorzetwand staat enkel een merknaam. Het type is niet gekend. </a:t>
            </a:r>
          </a:p>
          <a:p>
            <a:pPr lvl="1"/>
            <a:r>
              <a:rPr lang="nl-BE"/>
              <a:t>In dit geval wordt enkel het type isolatiemateriaal ‘minerale wol’ ingevoerd. </a:t>
            </a:r>
          </a:p>
          <a:p>
            <a:pPr lvl="1"/>
            <a:r>
              <a:rPr lang="nl-BE"/>
              <a:t>Er kan geen </a:t>
            </a:r>
            <a:r>
              <a:rPr lang="nl-BE" err="1"/>
              <a:t>lambda</a:t>
            </a:r>
            <a:r>
              <a:rPr lang="nl-BE"/>
              <a:t>- of R-waarde ingevoerd worden. </a:t>
            </a:r>
          </a:p>
          <a:p>
            <a:pPr marL="0" indent="0">
              <a:lnSpc>
                <a:spcPct val="110000"/>
              </a:lnSpc>
              <a:buNone/>
            </a:pPr>
            <a:endParaRPr lang="nl-BE" sz="170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10000"/>
              </a:lnSpc>
              <a:buNone/>
            </a:pPr>
            <a:endParaRPr lang="nl-BE" sz="170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554" y="0"/>
            <a:ext cx="5058082" cy="2859989"/>
          </a:xfrm>
          <a:prstGeom prst="rect">
            <a:avLst/>
          </a:prstGeom>
        </p:spPr>
      </p:pic>
    </p:spTree>
    <p:extLst>
      <p:ext uri="{BB962C8B-B14F-4D97-AF65-F5344CB8AC3E}">
        <p14:creationId xmlns:p14="http://schemas.microsoft.com/office/powerpoint/2010/main" val="1633875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II.3 &gt; Onbekend invoer </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lvl="1" indent="-287655">
              <a:buSzPct val="90000"/>
              <a:buBlip>
                <a:blip r:embed="rId2"/>
              </a:buBlip>
              <a:defRPr/>
            </a:pPr>
            <a:r>
              <a:rPr lang="nl-BE" sz="2400">
                <a:latin typeface="Calibri"/>
                <a:cs typeface="Calibri"/>
              </a:rPr>
              <a:t>Geen eigenschappen uit vaststellingen, bewijsstukken of aannamen gekend</a:t>
            </a:r>
          </a:p>
          <a:p>
            <a:pPr marL="575310" lvl="2" indent="-287655">
              <a:buBlip>
                <a:blip r:embed="rId2"/>
              </a:buBlip>
              <a:defRPr/>
            </a:pPr>
            <a:r>
              <a:rPr lang="nl-BE" sz="2200">
                <a:latin typeface="Calibri"/>
                <a:cs typeface="Calibri"/>
              </a:rPr>
              <a:t>Invoer software </a:t>
            </a:r>
            <a:r>
              <a:rPr lang="nl-BE" sz="2400">
                <a:sym typeface="Wingdings" panose="05000000000000000000" pitchFamily="2" charset="2"/>
              </a:rPr>
              <a:t></a:t>
            </a:r>
            <a:r>
              <a:rPr lang="nl-BE" sz="2200">
                <a:latin typeface="Calibri"/>
                <a:cs typeface="Calibri"/>
              </a:rPr>
              <a:t> 'onbekend'</a:t>
            </a:r>
          </a:p>
          <a:p>
            <a:pPr marL="1151890" lvl="3" indent="-287655">
              <a:buBlip>
                <a:blip r:embed="rId2"/>
              </a:buBlip>
              <a:defRPr/>
            </a:pPr>
            <a:r>
              <a:rPr lang="nl-BE" sz="2200">
                <a:latin typeface="Calibri"/>
                <a:cs typeface="Calibri"/>
              </a:rPr>
              <a:t>Tenzij uitdrukkelijk anders vermeld in IP</a:t>
            </a:r>
          </a:p>
          <a:p>
            <a:pPr marL="575310" lvl="2" indent="-287655">
              <a:buBlip>
                <a:blip r:embed="rId2"/>
              </a:buBlip>
              <a:defRPr/>
            </a:pPr>
            <a:r>
              <a:rPr lang="nl-BE" sz="2200">
                <a:latin typeface="Calibri"/>
                <a:cs typeface="Calibri"/>
              </a:rPr>
              <a:t>Bij gebrek aan invoer 'onbekend' in de software</a:t>
            </a:r>
            <a:endParaRPr lang="nl-BE">
              <a:cs typeface="Calibri" panose="020F0502020204030204" pitchFamily="34" charset="0"/>
            </a:endParaRPr>
          </a:p>
          <a:p>
            <a:pPr marL="863600" lvl="2" indent="-287655">
              <a:defRPr/>
            </a:pPr>
            <a:r>
              <a:rPr lang="nl-BE" sz="2200">
                <a:latin typeface="Calibri"/>
                <a:cs typeface="Calibri"/>
              </a:rPr>
              <a:t>Uitgegaan van de energetisch minst gunstige waarde</a:t>
            </a:r>
          </a:p>
          <a:p>
            <a:pPr marL="287655" lvl="1" indent="0">
              <a:buNone/>
              <a:defRPr/>
            </a:pPr>
            <a:endParaRPr lang="nl-BE" sz="2400">
              <a:cs typeface="Calibri" panose="020F0502020204030204" pitchFamily="34" charset="0"/>
            </a:endParaRPr>
          </a:p>
          <a:p>
            <a:pPr marL="288290" lvl="1" indent="0">
              <a:buNone/>
            </a:pPr>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95</a:t>
            </a:fld>
            <a:endParaRPr lang="nl-BE" sz="1100">
              <a:solidFill>
                <a:srgbClr val="105269"/>
              </a:solidFill>
            </a:endParaRPr>
          </a:p>
        </p:txBody>
      </p:sp>
      <p:sp>
        <p:nvSpPr>
          <p:cNvPr id="5" name="Rechthoek 4">
            <a:extLst>
              <a:ext uri="{FF2B5EF4-FFF2-40B4-BE49-F238E27FC236}">
                <a16:creationId xmlns:a16="http://schemas.microsoft.com/office/drawing/2014/main" id="{F2F45662-52A9-413C-8AEC-32B2962D3FCE}"/>
              </a:ext>
            </a:extLst>
          </p:cNvPr>
          <p:cNvSpPr/>
          <p:nvPr/>
        </p:nvSpPr>
        <p:spPr>
          <a:xfrm>
            <a:off x="539552" y="1503440"/>
            <a:ext cx="8352928" cy="2484098"/>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0000"/>
              </a:solidFill>
            </a:endParaRPr>
          </a:p>
        </p:txBody>
      </p:sp>
    </p:spTree>
    <p:extLst>
      <p:ext uri="{BB962C8B-B14F-4D97-AF65-F5344CB8AC3E}">
        <p14:creationId xmlns:p14="http://schemas.microsoft.com/office/powerpoint/2010/main" val="12425902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Deel II: verzamelen van invoergegevens</a:t>
            </a:r>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nchor="t"/>
          <a:lstStyle/>
          <a:p>
            <a:pPr marL="287655" indent="-287655">
              <a:defRPr/>
            </a:pPr>
            <a:r>
              <a:rPr lang="nl-BE"/>
              <a:t>7 delen</a:t>
            </a:r>
            <a:endParaRPr lang="en-US"/>
          </a:p>
          <a:p>
            <a:pPr marL="575945" lvl="1" indent="-287655">
              <a:defRPr/>
            </a:pPr>
            <a:r>
              <a:rPr lang="nl-BE">
                <a:latin typeface="Calibri"/>
                <a:cs typeface="Calibri"/>
              </a:rPr>
              <a:t>II.1. Voorbereiding van het </a:t>
            </a:r>
            <a:r>
              <a:rPr lang="nl-BE" err="1">
                <a:latin typeface="Calibri"/>
                <a:cs typeface="Calibri"/>
              </a:rPr>
              <a:t>plaatsbezoek</a:t>
            </a:r>
            <a:endParaRPr lang="nl-BE">
              <a:latin typeface="Calibri"/>
              <a:cs typeface="Calibri"/>
            </a:endParaRPr>
          </a:p>
          <a:p>
            <a:pPr marL="575945" lvl="1" indent="-287655">
              <a:defRPr/>
            </a:pPr>
            <a:r>
              <a:rPr lang="nl-BE">
                <a:latin typeface="Calibri"/>
                <a:cs typeface="Calibri"/>
              </a:rPr>
              <a:t>II.2. Het </a:t>
            </a:r>
            <a:r>
              <a:rPr lang="nl-BE" err="1">
                <a:latin typeface="Calibri"/>
                <a:cs typeface="Calibri"/>
              </a:rPr>
              <a:t>plaatsbezoek</a:t>
            </a:r>
            <a:endParaRPr lang="nl-BE">
              <a:latin typeface="Calibri"/>
              <a:cs typeface="Calibri"/>
            </a:endParaRPr>
          </a:p>
          <a:p>
            <a:pPr marL="575945" lvl="1" indent="-287655">
              <a:defRPr/>
            </a:pPr>
            <a:r>
              <a:rPr lang="nl-BE">
                <a:latin typeface="Calibri"/>
                <a:cs typeface="Calibri"/>
              </a:rPr>
              <a:t>II.3. Werkwijze voor het verzamelen van de invoergegevens</a:t>
            </a:r>
          </a:p>
          <a:p>
            <a:pPr marL="575945" lvl="1" indent="-287655">
              <a:defRPr/>
            </a:pPr>
            <a:r>
              <a:rPr lang="nl-BE">
                <a:latin typeface="Calibri"/>
                <a:cs typeface="Calibri"/>
              </a:rPr>
              <a:t>II.4. Tegenspraak, onbekende invoergegevens of twijfel</a:t>
            </a:r>
          </a:p>
          <a:p>
            <a:pPr marL="575945" lvl="1" indent="-287655">
              <a:defRPr/>
            </a:pPr>
            <a:r>
              <a:rPr lang="nl-BE">
                <a:solidFill>
                  <a:srgbClr val="FF0000"/>
                </a:solidFill>
                <a:latin typeface="Calibri"/>
                <a:cs typeface="Calibri"/>
              </a:rPr>
              <a:t>II.5. Overname of hergebruik van invoergegevens</a:t>
            </a:r>
          </a:p>
          <a:p>
            <a:pPr marL="575945" lvl="1" indent="-287655">
              <a:defRPr/>
            </a:pPr>
            <a:r>
              <a:rPr lang="nl-BE">
                <a:latin typeface="Calibri"/>
                <a:cs typeface="Calibri"/>
              </a:rPr>
              <a:t>II.6. Type invoergegeven en bewijsstukken</a:t>
            </a:r>
          </a:p>
          <a:p>
            <a:pPr marL="575945" lvl="1" indent="-287655">
              <a:defRPr/>
            </a:pPr>
            <a:r>
              <a:rPr lang="nl-BE">
                <a:latin typeface="Calibri"/>
                <a:cs typeface="Calibri"/>
              </a:rPr>
              <a:t>II.7. Bijhouden projectdossier</a:t>
            </a:r>
          </a:p>
          <a:p>
            <a:pPr marL="575945" lvl="1" indent="-287655"/>
            <a:endParaRPr lang="nl-BE"/>
          </a:p>
          <a:p>
            <a:pPr marL="863600" lvl="3" indent="0">
              <a:buNone/>
            </a:pPr>
            <a:endParaRPr lang="nl-BE">
              <a:cs typeface="Calibri" panose="020F0502020204030204" pitchFamily="34" charset="0"/>
            </a:endParaRPr>
          </a:p>
          <a:p>
            <a:pPr marL="287655" lvl="1" indent="0">
              <a:buNone/>
            </a:pPr>
            <a:endParaRPr lang="nl-BE">
              <a:cs typeface="Calibri" panose="020F0502020204030204" pitchFamily="34" charset="0"/>
            </a:endParaRPr>
          </a:p>
          <a:p>
            <a:pPr marL="287655" indent="-287655"/>
            <a:endParaRPr lang="nl-BE">
              <a:cs typeface="Calibri" panose="020F0502020204030204" pitchFamily="34" charset="0"/>
            </a:endParaRPr>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96</a:t>
            </a:fld>
            <a:endParaRPr lang="nl-BE" sz="1100">
              <a:solidFill>
                <a:srgbClr val="105269"/>
              </a:solidFill>
            </a:endParaRPr>
          </a:p>
        </p:txBody>
      </p:sp>
    </p:spTree>
    <p:extLst>
      <p:ext uri="{BB962C8B-B14F-4D97-AF65-F5344CB8AC3E}">
        <p14:creationId xmlns:p14="http://schemas.microsoft.com/office/powerpoint/2010/main" val="23309937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II.4 Overname en hergebruik van invoergegevens</a:t>
            </a:r>
            <a:br>
              <a:rPr lang="nl-BE"/>
            </a:b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dirty="0"/>
              <a:t>Overdracht van data van EPC GD </a:t>
            </a:r>
            <a:r>
              <a:rPr lang="nl-BE" sz="2400" dirty="0">
                <a:sym typeface="Wingdings" panose="05000000000000000000" pitchFamily="2" charset="2"/>
              </a:rPr>
              <a:t></a:t>
            </a:r>
            <a:r>
              <a:rPr lang="nl-BE" dirty="0"/>
              <a:t> EPC eenheid</a:t>
            </a:r>
          </a:p>
          <a:p>
            <a:pPr lvl="1"/>
            <a:r>
              <a:rPr lang="nl-BE" dirty="0"/>
              <a:t>Als </a:t>
            </a:r>
            <a:r>
              <a:rPr lang="nl-BE" b="1" dirty="0"/>
              <a:t>EPC GD beschikbaar </a:t>
            </a:r>
            <a:r>
              <a:rPr lang="nl-BE" dirty="0"/>
              <a:t>is (= ingediend)</a:t>
            </a:r>
          </a:p>
          <a:p>
            <a:pPr lvl="2"/>
            <a:r>
              <a:rPr lang="nl-BE" dirty="0"/>
              <a:t>Rechtstreekse overdracht van invoer EPC GD </a:t>
            </a:r>
            <a:r>
              <a:rPr lang="nl-BE" dirty="0">
                <a:sym typeface="Wingdings" panose="05000000000000000000" pitchFamily="2" charset="2"/>
              </a:rPr>
              <a:t>naar </a:t>
            </a:r>
            <a:r>
              <a:rPr lang="nl-BE" dirty="0"/>
              <a:t>EPC wooneenheid in software</a:t>
            </a:r>
          </a:p>
          <a:p>
            <a:pPr lvl="2"/>
            <a:r>
              <a:rPr lang="nl-BE" dirty="0"/>
              <a:t>Niet mogelijk om invoer te wijzigen, wel beperkt aan te vullen (schildelen grenzend aan AVR)</a:t>
            </a:r>
          </a:p>
          <a:p>
            <a:pPr lvl="1"/>
            <a:r>
              <a:rPr lang="nl-BE" dirty="0"/>
              <a:t>Als </a:t>
            </a:r>
            <a:r>
              <a:rPr lang="nl-BE" b="1" dirty="0"/>
              <a:t>geen EPC GD beschikbaar </a:t>
            </a:r>
            <a:r>
              <a:rPr lang="nl-BE" dirty="0"/>
              <a:t>is</a:t>
            </a:r>
          </a:p>
          <a:p>
            <a:pPr lvl="2"/>
            <a:r>
              <a:rPr lang="nl-BE" dirty="0"/>
              <a:t>Nodig om alle invoer voor EPC eenheid te verzamelen</a:t>
            </a:r>
          </a:p>
          <a:p>
            <a:pPr marL="864000" lvl="3" indent="0">
              <a:buNone/>
            </a:pPr>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97</a:t>
            </a:fld>
            <a:endParaRPr lang="nl-BE" sz="1100">
              <a:solidFill>
                <a:srgbClr val="105269"/>
              </a:solidFill>
            </a:endParaRPr>
          </a:p>
        </p:txBody>
      </p:sp>
    </p:spTree>
    <p:extLst>
      <p:ext uri="{BB962C8B-B14F-4D97-AF65-F5344CB8AC3E}">
        <p14:creationId xmlns:p14="http://schemas.microsoft.com/office/powerpoint/2010/main" val="27877837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II.4 Overname en hergebruik van invoergegevens</a:t>
            </a:r>
            <a:br>
              <a:rPr lang="nl-BE"/>
            </a:b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dirty="0"/>
              <a:t>Energiedeskundige (ED) van EPC GD</a:t>
            </a:r>
          </a:p>
          <a:p>
            <a:pPr lvl="1"/>
            <a:r>
              <a:rPr lang="nl-BE" dirty="0"/>
              <a:t>Is </a:t>
            </a:r>
            <a:r>
              <a:rPr lang="nl-BE" b="1" dirty="0"/>
              <a:t>verantwoordelijk</a:t>
            </a:r>
            <a:r>
              <a:rPr lang="nl-BE" dirty="0"/>
              <a:t> voor de volledigheid + correctheid van de invoer</a:t>
            </a:r>
          </a:p>
          <a:p>
            <a:pPr lvl="1"/>
            <a:r>
              <a:rPr lang="nl-BE" dirty="0"/>
              <a:t>Indien toch fouten of ontbrekende invoer</a:t>
            </a:r>
          </a:p>
          <a:p>
            <a:pPr lvl="2"/>
            <a:r>
              <a:rPr lang="nl-BE" b="1" dirty="0"/>
              <a:t>Eerst ED van EPC GD contacteren</a:t>
            </a:r>
          </a:p>
          <a:p>
            <a:pPr lvl="3"/>
            <a:r>
              <a:rPr lang="nl-BE" dirty="0"/>
              <a:t>Naam en EP nr. ED te vinden op het proefcertificaat van de eenheid</a:t>
            </a:r>
          </a:p>
          <a:p>
            <a:pPr lvl="3"/>
            <a:r>
              <a:rPr lang="nl-BE" dirty="0"/>
              <a:t>Contactgegevens</a:t>
            </a:r>
          </a:p>
          <a:p>
            <a:pPr lvl="4"/>
            <a:r>
              <a:rPr lang="nl-BE" dirty="0">
                <a:solidFill>
                  <a:schemeClr val="accent6">
                    <a:lumMod val="75000"/>
                  </a:schemeClr>
                </a:solidFill>
              </a:rPr>
              <a:t>knop ‘contact’ in tabblad algemeen</a:t>
            </a:r>
          </a:p>
          <a:p>
            <a:pPr lvl="4"/>
            <a:r>
              <a:rPr lang="nl-BE" dirty="0"/>
              <a:t>opzoeken in </a:t>
            </a:r>
            <a:r>
              <a:rPr lang="nl-BE" dirty="0">
                <a:hlinkClick r:id="rId2">
                  <a:extLst>
                    <a:ext uri="{A12FA001-AC4F-418D-AE19-62706E023703}">
                      <ahyp:hlinkClr xmlns:ahyp="http://schemas.microsoft.com/office/drawing/2018/hyperlinkcolor" val="tx"/>
                    </a:ext>
                  </a:extLst>
                </a:hlinkClick>
              </a:rPr>
              <a:t>energiekaart</a:t>
            </a:r>
            <a:endParaRPr lang="nl-BE" dirty="0"/>
          </a:p>
          <a:p>
            <a:pPr lvl="3"/>
            <a:r>
              <a:rPr lang="nl-BE" dirty="0"/>
              <a:t>Aangepast EPC moet aan eigenaar of VME worden overgemaakt door ED van EPC GD</a:t>
            </a:r>
          </a:p>
          <a:p>
            <a:pPr lvl="2"/>
            <a:r>
              <a:rPr lang="nl-BE" dirty="0">
                <a:solidFill>
                  <a:schemeClr val="accent6">
                    <a:lumMod val="75000"/>
                  </a:schemeClr>
                </a:solidFill>
              </a:rPr>
              <a:t>EPC eenheid kan pas ingediend worden als fouten in EPC GD werden rechtgezet</a:t>
            </a:r>
          </a:p>
          <a:p>
            <a:pPr lvl="2"/>
            <a:r>
              <a:rPr lang="nl-BE" dirty="0"/>
              <a:t>Bij uitblijven aanpassing ED</a:t>
            </a:r>
          </a:p>
          <a:p>
            <a:pPr lvl="3"/>
            <a:r>
              <a:rPr lang="nl-BE" dirty="0"/>
              <a:t>VEKA contacteren</a:t>
            </a:r>
          </a:p>
          <a:p>
            <a:pPr lvl="3"/>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98</a:t>
            </a:fld>
            <a:endParaRPr lang="nl-BE" sz="1100">
              <a:solidFill>
                <a:srgbClr val="105269"/>
              </a:solidFill>
            </a:endParaRPr>
          </a:p>
        </p:txBody>
      </p:sp>
    </p:spTree>
    <p:extLst>
      <p:ext uri="{BB962C8B-B14F-4D97-AF65-F5344CB8AC3E}">
        <p14:creationId xmlns:p14="http://schemas.microsoft.com/office/powerpoint/2010/main" val="27060322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0DBD2-680F-4A6A-AE98-35188454322D}"/>
              </a:ext>
            </a:extLst>
          </p:cNvPr>
          <p:cNvSpPr>
            <a:spLocks noGrp="1"/>
          </p:cNvSpPr>
          <p:nvPr>
            <p:ph type="title"/>
          </p:nvPr>
        </p:nvSpPr>
        <p:spPr/>
        <p:txBody>
          <a:bodyPr/>
          <a:lstStyle/>
          <a:p>
            <a:pPr algn="l"/>
            <a:r>
              <a:rPr lang="nl-BE"/>
              <a:t>II.4 Overname en hergebruik van invoergegevens</a:t>
            </a:r>
            <a:br>
              <a:rPr lang="nl-BE"/>
            </a:br>
            <a:endParaRPr lang="nl-BE"/>
          </a:p>
        </p:txBody>
      </p:sp>
      <p:sp>
        <p:nvSpPr>
          <p:cNvPr id="3" name="Tijdelijke aanduiding voor inhoud 2">
            <a:extLst>
              <a:ext uri="{FF2B5EF4-FFF2-40B4-BE49-F238E27FC236}">
                <a16:creationId xmlns:a16="http://schemas.microsoft.com/office/drawing/2014/main" id="{0E861FCE-A796-4828-AA7B-962869C1BCF5}"/>
              </a:ext>
            </a:extLst>
          </p:cNvPr>
          <p:cNvSpPr>
            <a:spLocks noGrp="1"/>
          </p:cNvSpPr>
          <p:nvPr>
            <p:ph sz="half" idx="2"/>
          </p:nvPr>
        </p:nvSpPr>
        <p:spPr/>
        <p:txBody>
          <a:bodyPr/>
          <a:lstStyle/>
          <a:p>
            <a:r>
              <a:rPr lang="nl-BE" dirty="0">
                <a:solidFill>
                  <a:schemeClr val="accent6">
                    <a:lumMod val="75000"/>
                  </a:schemeClr>
                </a:solidFill>
              </a:rPr>
              <a:t>Werkwijze bij nieuwe informatie voor het EPC GD</a:t>
            </a:r>
          </a:p>
          <a:p>
            <a:pPr lvl="1"/>
            <a:r>
              <a:rPr lang="nl-BE" dirty="0">
                <a:solidFill>
                  <a:schemeClr val="accent6">
                    <a:lumMod val="75000"/>
                  </a:schemeClr>
                </a:solidFill>
              </a:rPr>
              <a:t>EPC GD beschikbaar</a:t>
            </a:r>
          </a:p>
          <a:p>
            <a:pPr lvl="2"/>
            <a:r>
              <a:rPr lang="nl-BE" dirty="0">
                <a:solidFill>
                  <a:schemeClr val="accent6">
                    <a:lumMod val="75000"/>
                  </a:schemeClr>
                </a:solidFill>
              </a:rPr>
              <a:t>Bij opmaak EPC eenheid </a:t>
            </a:r>
          </a:p>
          <a:p>
            <a:pPr lvl="3"/>
            <a:r>
              <a:rPr lang="nl-BE" dirty="0">
                <a:solidFill>
                  <a:schemeClr val="accent6">
                    <a:lumMod val="75000"/>
                  </a:schemeClr>
                </a:solidFill>
              </a:rPr>
              <a:t>=&gt; nieuwe bewijsstukken (dus niet eerder getoond aan ED GD)</a:t>
            </a:r>
          </a:p>
          <a:p>
            <a:pPr lvl="2"/>
            <a:r>
              <a:rPr lang="nl-BE" dirty="0">
                <a:solidFill>
                  <a:schemeClr val="accent6">
                    <a:lumMod val="75000"/>
                  </a:schemeClr>
                </a:solidFill>
              </a:rPr>
              <a:t>Taak opdrachtgever</a:t>
            </a:r>
          </a:p>
          <a:p>
            <a:pPr lvl="3"/>
            <a:r>
              <a:rPr lang="nl-BE" dirty="0">
                <a:solidFill>
                  <a:schemeClr val="accent6">
                    <a:lumMod val="75000"/>
                  </a:schemeClr>
                </a:solidFill>
              </a:rPr>
              <a:t>Laten aanpassen van het EPC GD in overeenstemming nieuwe bewijsstukken</a:t>
            </a:r>
          </a:p>
          <a:p>
            <a:pPr lvl="4"/>
            <a:r>
              <a:rPr lang="nl-BE" dirty="0">
                <a:solidFill>
                  <a:schemeClr val="accent6">
                    <a:lumMod val="75000"/>
                  </a:schemeClr>
                </a:solidFill>
              </a:rPr>
              <a:t>Nieuwe vraag/opdracht voor ED GD </a:t>
            </a:r>
          </a:p>
          <a:p>
            <a:pPr lvl="3"/>
            <a:r>
              <a:rPr lang="nl-BE" dirty="0">
                <a:solidFill>
                  <a:schemeClr val="accent6">
                    <a:lumMod val="75000"/>
                  </a:schemeClr>
                </a:solidFill>
              </a:rPr>
              <a:t>Zodat EPC eenheid gebruik kan maken van deze bijkomende informatie</a:t>
            </a:r>
          </a:p>
          <a:p>
            <a:pPr marL="864000" lvl="3" indent="0">
              <a:buNone/>
            </a:pPr>
            <a:endParaRPr lang="nl-BE" dirty="0"/>
          </a:p>
        </p:txBody>
      </p:sp>
      <p:sp>
        <p:nvSpPr>
          <p:cNvPr id="14" name="datum en dianummer">
            <a:extLst>
              <a:ext uri="{FF2B5EF4-FFF2-40B4-BE49-F238E27FC236}">
                <a16:creationId xmlns:a16="http://schemas.microsoft.com/office/drawing/2014/main" id="{35D186EE-1E57-495C-BCD4-2CA1B4BC9169}"/>
              </a:ext>
            </a:extLst>
          </p:cNvPr>
          <p:cNvSpPr txBox="1">
            <a:spLocks/>
          </p:cNvSpPr>
          <p:nvPr/>
        </p:nvSpPr>
        <p:spPr>
          <a:xfrm>
            <a:off x="6902896" y="6356350"/>
            <a:ext cx="2133600" cy="365125"/>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smtClean="0">
                <a:solidFill>
                  <a:srgbClr val="105269"/>
                </a:solidFill>
              </a:rPr>
              <a:pPr algn="r"/>
              <a:t>99</a:t>
            </a:fld>
            <a:endParaRPr lang="nl-BE" sz="1100">
              <a:solidFill>
                <a:srgbClr val="105269"/>
              </a:solidFill>
            </a:endParaRPr>
          </a:p>
        </p:txBody>
      </p:sp>
    </p:spTree>
    <p:extLst>
      <p:ext uri="{BB962C8B-B14F-4D97-AF65-F5344CB8AC3E}">
        <p14:creationId xmlns:p14="http://schemas.microsoft.com/office/powerpoint/2010/main" val="1120109704"/>
      </p:ext>
    </p:extLst>
  </p:cSld>
  <p:clrMapOvr>
    <a:masterClrMapping/>
  </p:clrMapOvr>
</p:sld>
</file>

<file path=ppt/theme/theme1.xml><?xml version="1.0" encoding="utf-8"?>
<a:theme xmlns:a="http://schemas.openxmlformats.org/drawingml/2006/main" name="VEA-light-zonder-foto">
  <a:themeElements>
    <a:clrScheme name="Aangepast 2">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Vea EE Document" ma:contentTypeID="0x0101004B5CC199FE7D374FB83A31AC60E389BB0017D481E51249B344879A2DCA61AD29D1" ma:contentTypeVersion="99" ma:contentTypeDescription="" ma:contentTypeScope="" ma:versionID="dd9a5a67857d12ddadb8272983190455">
  <xsd:schema xmlns:xsd="http://www.w3.org/2001/XMLSchema" xmlns:xs="http://www.w3.org/2001/XMLSchema" xmlns:p="http://schemas.microsoft.com/office/2006/metadata/properties" xmlns:ns1="http://schemas.microsoft.com/sharepoint/v3" xmlns:ns2="8c9d9997-d67c-42a9-91b6-82cf79a793c3" xmlns:ns3="3bac7649-eb37-460d-9f8a-9ca85f036e36" xmlns:ns4="9a9ec0f0-7796-43d0-ac1f-4c8c46ee0bd1" targetNamespace="http://schemas.microsoft.com/office/2006/metadata/properties" ma:root="true" ma:fieldsID="175dadc6ab0957365005acb7a4906281" ns1:_="" ns2:_="" ns3:_="" ns4:_="">
    <xsd:import namespace="http://schemas.microsoft.com/sharepoint/v3"/>
    <xsd:import namespace="8c9d9997-d67c-42a9-91b6-82cf79a793c3"/>
    <xsd:import namespace="3bac7649-eb37-460d-9f8a-9ca85f036e36"/>
    <xsd:import namespace="9a9ec0f0-7796-43d0-ac1f-4c8c46ee0bd1"/>
    <xsd:element name="properties">
      <xsd:complexType>
        <xsd:sequence>
          <xsd:element name="documentManagement">
            <xsd:complexType>
              <xsd:all>
                <xsd:element ref="ns1:DocumentSetDescription" minOccurs="0"/>
                <xsd:element ref="ns3:Jaar_x0020_REG_x0020_ODV" minOccurs="0"/>
                <xsd:element ref="ns3:o64c163da4194d2da901314b913c9962" minOccurs="0"/>
                <xsd:element ref="ns3:gf4f80eca70b4135a9ced6669fdbdb3a" minOccurs="0"/>
                <xsd:element ref="ns3:e3cfbf68bf8e4c3fb04a16e909e95235" minOccurs="0"/>
                <xsd:element ref="ns3:j8fa6b92914e4ae9b830c87969e146f2" minOccurs="0"/>
                <xsd:element ref="ns4:TaxCatchAll" minOccurs="0"/>
                <xsd:element ref="ns2:cf6c9fb545af48f7a36995ecbde93006" minOccurs="0"/>
                <xsd:element ref="ns3:gfbc9fa463924f638e13122842d4754a" minOccurs="0"/>
                <xsd:element ref="ns4:TaxCatchAllLabel"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b8cc891c48c04693b714cbf35be861e7" minOccurs="0"/>
                <xsd:element ref="ns2:MediaServiceDateTaken" minOccurs="0"/>
                <xsd:element ref="ns2:MediaServiceGenerationTime" minOccurs="0"/>
                <xsd:element ref="ns2:MediaServiceEventHashCode" minOccurs="0"/>
                <xsd:element ref="ns3:_dlc_DocId" minOccurs="0"/>
                <xsd:element ref="ns3:_dlc_DocIdUrl" minOccurs="0"/>
                <xsd:element ref="ns3:_dlc_DocIdPersistId" minOccurs="0"/>
                <xsd:element ref="ns2:MediaServiceLocation" minOccurs="0"/>
                <xsd:element ref="ns2:Gevalideerd" minOccurs="0"/>
                <xsd:element ref="ns2:MediaLengthInSeconds" minOccurs="0"/>
                <xsd:element ref="ns2:Datum"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8" nillable="true" ma:displayName="Beschrijving/Opmerking" ma:description="Optioneel veld. Maakt het eenvoudiger om de juiste PV terug te vinden als inspiratiebron bij het beantwoorden van een nieuwe PV."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9d9997-d67c-42a9-91b6-82cf79a793c3" elementFormDefault="qualified">
    <xsd:import namespace="http://schemas.microsoft.com/office/2006/documentManagement/types"/>
    <xsd:import namespace="http://schemas.microsoft.com/office/infopath/2007/PartnerControls"/>
    <xsd:element name="cf6c9fb545af48f7a36995ecbde93006" ma:index="21" nillable="true" ma:taxonomy="true" ma:internalName="cf6c9fb545af48f7a36995ecbde93006" ma:taxonomyFieldName="VEA_x0020_EE_x0020_Domein" ma:displayName="VEA EE Domein" ma:indexed="true" ma:readOnly="false" ma:fieldId="{cf6c9fb5-45af-48f7-a369-95ecbde93006}" ma:sspId="49ca8161-7180-459b-a0ef-1a71cf6ffea5" ma:termSetId="7e8e5761-102d-4ad9-8f3d-97f53adc3a21" ma:anchorId="00000000-0000-0000-0000-000000000000" ma:open="false" ma:isKeyword="false">
      <xsd:complexType>
        <xsd:sequence>
          <xsd:element ref="pc:Terms" minOccurs="0" maxOccurs="1"/>
        </xsd:sequence>
      </xsd:complex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Tags" ma:index="27" nillable="true" ma:displayName="Tags" ma:hidden="true" ma:internalName="MediaServiceAutoTags" ma:readOnly="true">
      <xsd:simpleType>
        <xsd:restriction base="dms:Text"/>
      </xsd:simpleType>
    </xsd:element>
    <xsd:element name="MediaServiceOCR" ma:index="28" nillable="true" ma:displayName="Extracted Text" ma:hidden="true" ma:internalName="MediaServiceOCR" ma:readOnly="true">
      <xsd:simpleType>
        <xsd:restriction base="dms:Note"/>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hidden="true" ma:internalName="MediaServiceKeyPoints" ma:readOnly="true">
      <xsd:simpleType>
        <xsd:restriction base="dms:Note"/>
      </xsd:simpleType>
    </xsd:element>
    <xsd:element name="b8cc891c48c04693b714cbf35be861e7" ma:index="34" nillable="true" ma:taxonomy="true" ma:internalName="b8cc891c48c04693b714cbf35be861e7" ma:taxonomyFieldName="VEA_x0020_EE_x0020_Defossilisering" ma:displayName="VEA EE Defossilisering" ma:readOnly="false" ma:default="" ma:fieldId="{b8cc891c-48c0-4693-b714-cbf35be861e7}" ma:sspId="49ca8161-7180-459b-a0ef-1a71cf6ffea5" ma:termSetId="d4bdc5dc-a94d-4f58-a4a6-f46138813154" ma:anchorId="00000000-0000-0000-0000-000000000000" ma:open="false" ma:isKeyword="false">
      <xsd:complexType>
        <xsd:sequence>
          <xsd:element ref="pc:Terms" minOccurs="0" maxOccurs="1"/>
        </xsd:sequence>
      </xsd:complexType>
    </xsd:element>
    <xsd:element name="MediaServiceDateTaken" ma:index="35" nillable="true" ma:displayName="MediaServiceDateTaken" ma:hidden="true" ma:internalName="MediaServiceDateTaken" ma:readOnly="true">
      <xsd:simpleType>
        <xsd:restriction base="dms:Text"/>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Location" ma:index="41" nillable="true" ma:displayName="Location" ma:internalName="MediaServiceLocation" ma:readOnly="true">
      <xsd:simpleType>
        <xsd:restriction base="dms:Text"/>
      </xsd:simpleType>
    </xsd:element>
    <xsd:element name="Gevalideerd" ma:index="42" nillable="true" ma:displayName="Gevalideerd" ma:default="0" ma:format="Dropdown" ma:internalName="Gevalideerd">
      <xsd:simpleType>
        <xsd:restriction base="dms:Boolean"/>
      </xsd:simpleType>
    </xsd:element>
    <xsd:element name="MediaLengthInSeconds" ma:index="43" nillable="true" ma:displayName="Length (seconds)" ma:internalName="MediaLengthInSeconds" ma:readOnly="true">
      <xsd:simpleType>
        <xsd:restriction base="dms:Unknown"/>
      </xsd:simpleType>
    </xsd:element>
    <xsd:element name="Datum" ma:index="44" nillable="true" ma:displayName="Datum" ma:format="DateTime" ma:internalName="Datum">
      <xsd:simpleType>
        <xsd:restriction base="dms:DateTime"/>
      </xsd:simpleType>
    </xsd:element>
    <xsd:element name="lcf76f155ced4ddcb4097134ff3c332f" ma:index="46"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ac7649-eb37-460d-9f8a-9ca85f036e36" elementFormDefault="qualified">
    <xsd:import namespace="http://schemas.microsoft.com/office/2006/documentManagement/types"/>
    <xsd:import namespace="http://schemas.microsoft.com/office/infopath/2007/PartnerControls"/>
    <xsd:element name="Jaar_x0020_REG_x0020_ODV" ma:index="11" nillable="true" ma:displayName="Jaar EE" ma:default="2024" ma:description="Jaar (niet als beheerde metadata)" ma:format="Dropdown" ma:internalName="Jaar_x0020_REG_x0020_ODV" ma:readOnly="false">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restriction>
      </xsd:simpleType>
    </xsd:element>
    <xsd:element name="o64c163da4194d2da901314b913c9962" ma:index="14" nillable="true" ma:taxonomy="true" ma:internalName="o64c163da4194d2da901314b913c9962" ma:taxonomyFieldName="Vea_x0020_EE_x0020_Onderwerp" ma:displayName="Vea EE Onderwerp" ma:indexed="true" ma:readOnly="false" ma:fieldId="{864c163d-a419-4d2d-a901-314b913c9962}" ma:sspId="49ca8161-7180-459b-a0ef-1a71cf6ffea5" ma:termSetId="de88c5dd-6519-4b08-89e7-f063424ad58e" ma:anchorId="00000000-0000-0000-0000-000000000000" ma:open="true" ma:isKeyword="false">
      <xsd:complexType>
        <xsd:sequence>
          <xsd:element ref="pc:Terms" minOccurs="0" maxOccurs="1"/>
        </xsd:sequence>
      </xsd:complexType>
    </xsd:element>
    <xsd:element name="gf4f80eca70b4135a9ced6669fdbdb3a" ma:index="16" nillable="true" ma:taxonomy="true" ma:internalName="gf4f80eca70b4135a9ced6669fdbdb3a" ma:taxonomyFieldName="VeaTeam" ma:displayName="VeaTeam" ma:readOnly="false" ma:fieldId="{0f4f80ec-a70b-4135-a9ce-d6669fdbdb3a}" ma:taxonomyMulti="true" ma:sspId="49ca8161-7180-459b-a0ef-1a71cf6ffea5" ma:termSetId="4319ac2a-e540-41e3-a6cf-8c0629faf905" ma:anchorId="00000000-0000-0000-0000-000000000000" ma:open="false" ma:isKeyword="false">
      <xsd:complexType>
        <xsd:sequence>
          <xsd:element ref="pc:Terms" minOccurs="0" maxOccurs="1"/>
        </xsd:sequence>
      </xsd:complexType>
    </xsd:element>
    <xsd:element name="e3cfbf68bf8e4c3fb04a16e909e95235" ma:index="17" nillable="true" ma:taxonomy="true" ma:internalName="e3cfbf68bf8e4c3fb04a16e909e95235" ma:taxonomyFieldName="Vea_x0020_EE_x0020_Doctype" ma:displayName="Vea EE Doctype" ma:indexed="true" ma:readOnly="false" ma:fieldId="{e3cfbf68-bf8e-4c3f-b04a-16e909e95235}" ma:sspId="49ca8161-7180-459b-a0ef-1a71cf6ffea5" ma:termSetId="1585e7cc-5045-4a32-97d1-2b8b394bd692" ma:anchorId="00000000-0000-0000-0000-000000000000" ma:open="false" ma:isKeyword="false">
      <xsd:complexType>
        <xsd:sequence>
          <xsd:element ref="pc:Terms" minOccurs="0" maxOccurs="1"/>
        </xsd:sequence>
      </xsd:complexType>
    </xsd:element>
    <xsd:element name="j8fa6b92914e4ae9b830c87969e146f2" ma:index="18" nillable="true" ma:taxonomy="true" ma:internalName="j8fa6b92914e4ae9b830c87969e146f2" ma:taxonomyFieldName="Jaar0" ma:displayName="Jaar" ma:indexed="true" ma:readOnly="false" ma:default="1167;#2024|745ccb64-ecb9-4e75-93e6-2266c2d9779b" ma:fieldId="{38fa6b92-914e-4ae9-b830-c87969e146f2}" ma:sspId="49ca8161-7180-459b-a0ef-1a71cf6ffea5" ma:termSetId="5ac14f2e-1c49-4245-8414-29f56be4175f" ma:anchorId="00000000-0000-0000-0000-000000000000" ma:open="true" ma:isKeyword="false">
      <xsd:complexType>
        <xsd:sequence>
          <xsd:element ref="pc:Terms" minOccurs="0" maxOccurs="1"/>
        </xsd:sequence>
      </xsd:complexType>
    </xsd:element>
    <xsd:element name="gfbc9fa463924f638e13122842d4754a" ma:index="23" nillable="true" ma:taxonomy="true" ma:internalName="gfbc9fa463924f638e13122842d4754a" ma:taxonomyFieldName="Vea_x0020_EE_x0020_Thema" ma:displayName="Vea EE Thema" ma:indexed="true" ma:readOnly="false" ma:fieldId="{0fbc9fa4-6392-4f63-8e13-122842d4754a}" ma:sspId="49ca8161-7180-459b-a0ef-1a71cf6ffea5" ma:termSetId="420986b4-414b-450c-8a9d-01dc56e5d5d7" ma:anchorId="00000000-0000-0000-0000-000000000000" ma:open="true" ma:isKeyword="false">
      <xsd:complexType>
        <xsd:sequence>
          <xsd:element ref="pc:Terms" minOccurs="0" maxOccurs="1"/>
        </xsd:sequence>
      </xsd:complexType>
    </xsd:element>
    <xsd:element name="SharedWithUsers" ma:index="29"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Gedeeld met details" ma:hidden="true" ma:internalName="SharedWithDetails" ma:readOnly="true">
      <xsd:simpleType>
        <xsd:restriction base="dms:Note"/>
      </xsd:simpleType>
    </xsd:element>
    <xsd:element name="_dlc_DocId" ma:index="38" nillable="true" ma:displayName="Waarde van de document-id" ma:description="De waarde van de document-id die aan dit item is toegewezen." ma:internalName="_dlc_DocId" ma:readOnly="true">
      <xsd:simpleType>
        <xsd:restriction base="dms:Text"/>
      </xsd:simpleType>
    </xsd:element>
    <xsd:element name="_dlc_DocIdUrl" ma:index="3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6135908-2f38-4d3f-9ad1-ad6003cfd7ec}" ma:internalName="TaxCatchAll" ma:readOnly="false" ma:showField="CatchAllData" ma:web="3bac7649-eb37-460d-9f8a-9ca85f036e36">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Taxonomy Catch All Column1" ma:hidden="true" ma:list="{66135908-2f38-4d3f-9ad1-ad6003cfd7ec}" ma:internalName="TaxCatchAllLabel" ma:readOnly="true" ma:showField="CatchAllDataLabel" ma:web="3bac7649-eb37-460d-9f8a-9ca85f036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f4f80eca70b4135a9ced6669fdbdb3a xmlns="3bac7649-eb37-460d-9f8a-9ca85f036e36">
      <Terms xmlns="http://schemas.microsoft.com/office/infopath/2007/PartnerControls">
        <TermInfo xmlns="http://schemas.microsoft.com/office/infopath/2007/PartnerControls">
          <TermName xmlns="http://schemas.microsoft.com/office/infopath/2007/PartnerControls">EE Kwaliteit＆Onderst</TermName>
          <TermId xmlns="http://schemas.microsoft.com/office/infopath/2007/PartnerControls">3c277276-2e92-4ca5-b245-9649b52fab95</TermId>
        </TermInfo>
      </Terms>
    </gf4f80eca70b4135a9ced6669fdbdb3a>
    <DocumentSetDescription xmlns="http://schemas.microsoft.com/sharepoint/v3" xsi:nil="true"/>
    <b8cc891c48c04693b714cbf35be861e7 xmlns="8c9d9997-d67c-42a9-91b6-82cf79a793c3">
      <Terms xmlns="http://schemas.microsoft.com/office/infopath/2007/PartnerControls"/>
    </b8cc891c48c04693b714cbf35be861e7>
    <j8fa6b92914e4ae9b830c87969e146f2 xmlns="3bac7649-eb37-460d-9f8a-9ca85f036e36">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4f534d97-444d-42f0-b631-03d6216b7578</TermId>
        </TermInfo>
      </Terms>
    </j8fa6b92914e4ae9b830c87969e146f2>
    <e3cfbf68bf8e4c3fb04a16e909e95235 xmlns="3bac7649-eb37-460d-9f8a-9ca85f036e36">
      <Terms xmlns="http://schemas.microsoft.com/office/infopath/2007/PartnerControls"/>
    </e3cfbf68bf8e4c3fb04a16e909e95235>
    <o64c163da4194d2da901314b913c9962 xmlns="3bac7649-eb37-460d-9f8a-9ca85f036e36">
      <Terms xmlns="http://schemas.microsoft.com/office/infopath/2007/PartnerControls">
        <TermInfo xmlns="http://schemas.microsoft.com/office/infopath/2007/PartnerControls">
          <TermName xmlns="http://schemas.microsoft.com/office/infopath/2007/PartnerControls">Inspectieprotocol</TermName>
          <TermId xmlns="http://schemas.microsoft.com/office/infopath/2007/PartnerControls">59796ae8-e8bd-441c-ad91-4436b8cbc15f</TermId>
        </TermInfo>
      </Terms>
    </o64c163da4194d2da901314b913c9962>
    <Jaar_x0020_REG_x0020_ODV xmlns="3bac7649-eb37-460d-9f8a-9ca85f036e36">2021</Jaar_x0020_REG_x0020_ODV>
    <TaxCatchAll xmlns="9a9ec0f0-7796-43d0-ac1f-4c8c46ee0bd1">
      <Value>900</Value>
      <Value>420</Value>
      <Value>282</Value>
      <Value>281</Value>
      <Value>313</Value>
    </TaxCatchAll>
    <cf6c9fb545af48f7a36995ecbde93006 xmlns="8c9d9997-d67c-42a9-91b6-82cf79a793c3">
      <Terms xmlns="http://schemas.microsoft.com/office/infopath/2007/PartnerControls">
        <TermInfo xmlns="http://schemas.microsoft.com/office/infopath/2007/PartnerControls">
          <TermName xmlns="http://schemas.microsoft.com/office/infopath/2007/PartnerControls">EPC</TermName>
          <TermId xmlns="http://schemas.microsoft.com/office/infopath/2007/PartnerControls">afffb9f0-e9e8-4270-afb3-c6957e4ec211</TermId>
        </TermInfo>
      </Terms>
    </cf6c9fb545af48f7a36995ecbde93006>
    <gfbc9fa463924f638e13122842d4754a xmlns="3bac7649-eb37-460d-9f8a-9ca85f036e36">
      <Terms xmlns="http://schemas.microsoft.com/office/infopath/2007/PartnerControls">
        <TermInfo xmlns="http://schemas.microsoft.com/office/infopath/2007/PartnerControls">
          <TermName xmlns="http://schemas.microsoft.com/office/infopath/2007/PartnerControls">Gebouw</TermName>
          <TermId xmlns="http://schemas.microsoft.com/office/infopath/2007/PartnerControls">f9e32dab-b6df-4b9e-ba61-a8f7721f2182</TermId>
        </TermInfo>
      </Terms>
    </gfbc9fa463924f638e13122842d4754a>
    <_dlc_DocId xmlns="3bac7649-eb37-460d-9f8a-9ca85f036e36">CNSPRC6EMTMN-1624825353-76767</_dlc_DocId>
    <_dlc_DocIdUrl xmlns="3bac7649-eb37-460d-9f8a-9ca85f036e36">
      <Url>https://vlaamseoverheid.sharepoint.com/sites/vea-intern/_layouts/15/DocIdRedir.aspx?ID=CNSPRC6EMTMN-1624825353-76767</Url>
      <Description>CNSPRC6EMTMN-1624825353-76767</Description>
    </_dlc_DocIdUrl>
    <Gevalideerd xmlns="8c9d9997-d67c-42a9-91b6-82cf79a793c3">false</Gevalideerd>
    <Datum xmlns="8c9d9997-d67c-42a9-91b6-82cf79a793c3" xsi:nil="true"/>
    <lcf76f155ced4ddcb4097134ff3c332f xmlns="8c9d9997-d67c-42a9-91b6-82cf79a793c3">
      <Terms xmlns="http://schemas.microsoft.com/office/infopath/2007/PartnerControls"/>
    </lcf76f155ced4ddcb4097134ff3c332f>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14EE8DA-E941-4533-BEF4-3861E526A22C}">
  <ds:schemaRefs>
    <ds:schemaRef ds:uri="3bac7649-eb37-460d-9f8a-9ca85f036e36"/>
    <ds:schemaRef ds:uri="8c9d9997-d67c-42a9-91b6-82cf79a793c3"/>
    <ds:schemaRef ds:uri="9a9ec0f0-7796-43d0-ac1f-4c8c46ee0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2C97A0A-FC37-49CC-A996-7004845666E6}">
  <ds:schemaRefs>
    <ds:schemaRef ds:uri="http://schemas.microsoft.com/sharepoint/v3/contenttype/forms"/>
  </ds:schemaRefs>
</ds:datastoreItem>
</file>

<file path=customXml/itemProps3.xml><?xml version="1.0" encoding="utf-8"?>
<ds:datastoreItem xmlns:ds="http://schemas.openxmlformats.org/officeDocument/2006/customXml" ds:itemID="{22A4ACA2-710B-42A1-88A0-9412EFF42538}">
  <ds:schemaRef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9a9ec0f0-7796-43d0-ac1f-4c8c46ee0bd1"/>
    <ds:schemaRef ds:uri="3bac7649-eb37-460d-9f8a-9ca85f036e36"/>
    <ds:schemaRef ds:uri="http://purl.org/dc/dcmitype/"/>
    <ds:schemaRef ds:uri="http://schemas.microsoft.com/office/2006/documentManagement/types"/>
    <ds:schemaRef ds:uri="8c9d9997-d67c-42a9-91b6-82cf79a793c3"/>
    <ds:schemaRef ds:uri="http://schemas.microsoft.com/sharepoint/v3"/>
    <ds:schemaRef ds:uri="http://www.w3.org/XML/1998/namespace"/>
  </ds:schemaRefs>
</ds:datastoreItem>
</file>

<file path=customXml/itemProps4.xml><?xml version="1.0" encoding="utf-8"?>
<ds:datastoreItem xmlns:ds="http://schemas.openxmlformats.org/officeDocument/2006/customXml" ds:itemID="{3AB1EB9C-8581-4043-BA39-5B114AF6E16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sjabloon-VEA-GEKLEURDE-HUISJES</Template>
  <TotalTime>11</TotalTime>
  <Words>7403</Words>
  <Application>Microsoft Office PowerPoint</Application>
  <PresentationFormat>On-screen Show (4:3)</PresentationFormat>
  <Paragraphs>1178</Paragraphs>
  <Slides>128</Slides>
  <Notes>1</Notes>
  <HiddenSlides>0</HiddenSlides>
  <MMClips>0</MMClips>
  <ScaleCrop>false</ScaleCrop>
  <HeadingPairs>
    <vt:vector size="4" baseType="variant">
      <vt:variant>
        <vt:lpstr>Theme</vt:lpstr>
      </vt:variant>
      <vt:variant>
        <vt:i4>1</vt:i4>
      </vt:variant>
      <vt:variant>
        <vt:lpstr>Slide Titles</vt:lpstr>
      </vt:variant>
      <vt:variant>
        <vt:i4>128</vt:i4>
      </vt:variant>
    </vt:vector>
  </HeadingPairs>
  <TitlesOfParts>
    <vt:vector size="129" baseType="lpstr">
      <vt:lpstr>VEA-light-zonder-foto</vt:lpstr>
      <vt:lpstr>DEEL  II: verzamelen van de invoergegevens </vt:lpstr>
      <vt:lpstr>INHOUD INSPECTIEPROTOCOL  DEEL I: Wanneer moet het EPC opgemaakt worden? DEEL II: Verzamelen van de invoergegevens DEEL III: Adres, type eenheid en projectgegevens DEEL IV: Het beschermde volume, de bruikbare vloeroppervlakte, de gebouwschil en begrenzingen Deel V: Eigenschappen gebouwschil Deel VI: Ruimteverwarming Deel VII: Koeling Deel VIII: Sanitair warm water Deel IX: Ventilatie Deel X: Zonne-energie Deel XI: Verlichting</vt:lpstr>
      <vt:lpstr>Deel II: verzamelen van invoergegevens</vt:lpstr>
      <vt:lpstr>II.1 &gt; Voorbereiden van het plaatsbezoek </vt:lpstr>
      <vt:lpstr>II.1 &gt; Voorbereiden van het plaatsbezoek </vt:lpstr>
      <vt:lpstr>II.1 &gt; Voorbereiden van het plaatsbezoek </vt:lpstr>
      <vt:lpstr>II.1 &gt; Voorbereiden van het plaatsbezoek </vt:lpstr>
      <vt:lpstr>II.1 &gt; Voorbereiden van het plaatsbezoek </vt:lpstr>
      <vt:lpstr>II.1 &gt; Aanstiplijst bewijsstukken </vt:lpstr>
      <vt:lpstr>II.1 &gt; Aanstiplijst bewijsstukken </vt:lpstr>
      <vt:lpstr>II.1 &gt; Aanstiplijst bewijsstukken </vt:lpstr>
      <vt:lpstr>II.1 &gt; Voorbereiden van het plaatsbezoek </vt:lpstr>
      <vt:lpstr>PowerPoint Presentation</vt:lpstr>
      <vt:lpstr>II.1 &gt; Instrumenten plaatsbezoek</vt:lpstr>
      <vt:lpstr>II.1 &gt; Instrumenten plaatsbezoek</vt:lpstr>
      <vt:lpstr>Deel II: verzamelen van invoergegevens</vt:lpstr>
      <vt:lpstr>II.2 &gt; Plaatsbezoek </vt:lpstr>
      <vt:lpstr>II.2 &gt; Plaatsbezoek </vt:lpstr>
      <vt:lpstr>II.2 &gt; Plaatsbezoek </vt:lpstr>
      <vt:lpstr>Deel II: verzamelen van invoergegevens</vt:lpstr>
      <vt:lpstr>II.3 Verzamelen van de invoergegevens</vt:lpstr>
      <vt:lpstr>II.3 &gt; Hoofdprincipes</vt:lpstr>
      <vt:lpstr>II.3 &gt; Hoofdprincipes</vt:lpstr>
      <vt:lpstr>II.3 Verzamelen van de invoergegevens</vt:lpstr>
      <vt:lpstr>II.3 &gt; Vaststellingen</vt:lpstr>
      <vt:lpstr>II.3 &gt; Vaststellingen</vt:lpstr>
      <vt:lpstr>II.3 &gt; Vaststellingen </vt:lpstr>
      <vt:lpstr>PowerPoint Presentation</vt:lpstr>
      <vt:lpstr>PowerPoint Presentation</vt:lpstr>
      <vt:lpstr>PowerPoint Presentation</vt:lpstr>
      <vt:lpstr>PowerPoint Presentation</vt:lpstr>
      <vt:lpstr>II.3 &gt; Destructief onderzoek</vt:lpstr>
      <vt:lpstr>II.3 &gt; Destructief onderzoek</vt:lpstr>
      <vt:lpstr>PowerPoint Presentation</vt:lpstr>
      <vt:lpstr>II.3 Verzamelen van de invoergegevens</vt:lpstr>
      <vt:lpstr>II.3 &gt; Controle bewijsstukken</vt:lpstr>
      <vt:lpstr>II.2 Verzamelen van de invoergegevens</vt:lpstr>
      <vt:lpstr>II.2 &gt; Algemene voorwaarden</vt:lpstr>
      <vt:lpstr>PowerPoint Presentation</vt:lpstr>
      <vt:lpstr>PowerPoint Presentation</vt:lpstr>
      <vt:lpstr>II.2 &gt; Algemene voorwaarden</vt:lpstr>
      <vt:lpstr>II.2 &gt; Algemene voorwaarden</vt:lpstr>
      <vt:lpstr>II.2 &gt; Algemene voorwaarden</vt:lpstr>
      <vt:lpstr>PowerPoint Presentation</vt:lpstr>
      <vt:lpstr>PowerPoint Presentation</vt:lpstr>
      <vt:lpstr>II.2 &gt; Algemene voorwaarden</vt:lpstr>
      <vt:lpstr>II.2 &gt; Algemene voorwaarden</vt:lpstr>
      <vt:lpstr>PowerPoint Presentation</vt:lpstr>
      <vt:lpstr>II.2 Verzamelen van de invoergegevens</vt:lpstr>
      <vt:lpstr>II.2 &gt; Overzicht algemene bewijsstukken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II.2 Verzamelen van de invoergegevens</vt:lpstr>
      <vt:lpstr>II.2 &gt; Aannamen</vt:lpstr>
      <vt:lpstr>Deel II: verzamelen van invoergegevens</vt:lpstr>
      <vt:lpstr>II.3 Werkwijze bij … </vt:lpstr>
      <vt:lpstr>II.3 &gt; Tegenspraak </vt:lpstr>
      <vt:lpstr>II.3 &gt; Tegenspraak </vt:lpstr>
      <vt:lpstr>PowerPoint Presentation</vt:lpstr>
      <vt:lpstr>PowerPoint Presentation</vt:lpstr>
      <vt:lpstr>PowerPoint Presentation</vt:lpstr>
      <vt:lpstr>PowerPoint Presentation</vt:lpstr>
      <vt:lpstr>II.3 &gt; Twijfel </vt:lpstr>
      <vt:lpstr>PowerPoint Presentation</vt:lpstr>
      <vt:lpstr>PowerPoint Presentation</vt:lpstr>
      <vt:lpstr>PowerPoint Presentation</vt:lpstr>
      <vt:lpstr>II.3 &gt; Onbekend invoer </vt:lpstr>
      <vt:lpstr>Deel II: verzamelen van invoergegevens</vt:lpstr>
      <vt:lpstr>II.4 Overname en hergebruik van invoergegevens </vt:lpstr>
      <vt:lpstr>II.4 Overname en hergebruik van invoergegevens </vt:lpstr>
      <vt:lpstr>II.4 Overname en hergebruik van invoergegevens </vt:lpstr>
      <vt:lpstr>II.4 Overname en hergebruik van invoergegevens </vt:lpstr>
      <vt:lpstr>PowerPoint Presentation</vt:lpstr>
      <vt:lpstr>Deel II: verzamelen van invoergegevens</vt:lpstr>
      <vt:lpstr>II.5 Type invoergegevens en aanvaarde bewijsstukken</vt:lpstr>
      <vt:lpstr>II.5 &gt; Welke bewijsstuk voor welk type?</vt:lpstr>
      <vt:lpstr>II.5 &gt; Welke bewijsstuk voor welk type?</vt:lpstr>
      <vt:lpstr>II.5 &gt; Welke bewijsstuk voor welk type?</vt:lpstr>
      <vt:lpstr>II.5 &gt; Welke bewijsstuk voor welk type?</vt:lpstr>
      <vt:lpstr>II.5 &gt; Welke bewijsstuk voor welk type?</vt:lpstr>
      <vt:lpstr>II.5 &gt; Welke bewijsstuk voor welk type?</vt:lpstr>
      <vt:lpstr>Deel II: verzamelen van invoergegevens</vt:lpstr>
      <vt:lpstr>II.6 Bijhouden projectdossier</vt:lpstr>
      <vt:lpstr>II.6 &gt; Termijn en inhoud </vt:lpstr>
      <vt:lpstr>II.6 &gt; Bewijsstukken en aanstiplijst</vt:lpstr>
      <vt:lpstr>II.6 &gt; Fotografisch dossier</vt:lpstr>
      <vt:lpstr>II.6 &gt; Fotografisch dossier</vt:lpstr>
      <vt:lpstr>II.6 &gt; Fotografisch dossier</vt:lpstr>
      <vt:lpstr>II.6 &gt; Fotografisch dossier</vt:lpstr>
      <vt:lpstr>II.6 &gt; Fotografisch dossier</vt:lpstr>
      <vt:lpstr>II.6 &gt; Grafisch dossier</vt:lpstr>
      <vt:lpstr>II.6 &gt; Grafisch dossier &gt; EPC eenheid</vt:lpstr>
      <vt:lpstr>II.6 &gt; Grafisch dossier &gt; EPC GD</vt:lpstr>
      <vt:lpstr>II.6 &gt; Schets appartementsgebouw</vt:lpstr>
      <vt:lpstr>II.6 &gt; Schets appartementsgebouw</vt:lpstr>
      <vt:lpstr>II.6 &gt; Schets appartementsgebouw</vt:lpstr>
      <vt:lpstr>II.6 &gt; Schets appartementsgebouw</vt:lpstr>
      <vt:lpstr>PowerPoint Presentation</vt:lpstr>
      <vt:lpstr>PowerPoint Presentation</vt:lpstr>
      <vt:lpstr>EINDE DEEL  II INSPECTIEPROTOCOL</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Deel II: Invoergegevens</dc:title>
  <dc:creator>Van Der Linden Elke</dc:creator>
  <cp:lastModifiedBy>Van Der Linden Elke</cp:lastModifiedBy>
  <cp:revision>29</cp:revision>
  <cp:lastPrinted>2015-08-18T07:57:32Z</cp:lastPrinted>
  <dcterms:created xsi:type="dcterms:W3CDTF">2020-01-16T08:54:33Z</dcterms:created>
  <dcterms:modified xsi:type="dcterms:W3CDTF">2024-01-30T10:06:49Z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0x0101004B5CC199FE7D374FB83A31AC60E389BB0017D481E51249B344879A2DCA61AD29D1</vt:lpwstr>
  </property>
  <property fmtid="{D5CDD505-2E9C-101B-9397-08002B2CF9AE}" pid="3" name="Jaar">
    <vt:lpwstr>900;#2021|4f534d97-444d-42f0-b631-03d6216b7578</vt:lpwstr>
  </property>
  <property fmtid="{D5CDD505-2E9C-101B-9397-08002B2CF9AE}" pid="4" name="Jaar0">
    <vt:lpwstr>900;#2021|4f534d97-444d-42f0-b631-03d6216b7578</vt:lpwstr>
  </property>
  <property fmtid="{D5CDD505-2E9C-101B-9397-08002B2CF9AE}" pid="5" name="_dlc_DocIdItemGuid">
    <vt:lpwstr>390e3c3d-ea16-4316-ae65-a5eb7821fcfc</vt:lpwstr>
  </property>
  <property fmtid="{D5CDD505-2E9C-101B-9397-08002B2CF9AE}" pid="6" name="Vea EE Onderwerp">
    <vt:lpwstr>420;#Inspectieprotocol|59796ae8-e8bd-441c-ad91-4436b8cbc15f</vt:lpwstr>
  </property>
  <property fmtid="{D5CDD505-2E9C-101B-9397-08002B2CF9AE}" pid="7" name="Vea EE Thema">
    <vt:lpwstr>282;#Gebouw|f9e32dab-b6df-4b9e-ba61-a8f7721f2182</vt:lpwstr>
  </property>
  <property fmtid="{D5CDD505-2E9C-101B-9397-08002B2CF9AE}" pid="8" name="VEA EE Domein">
    <vt:lpwstr>313;#EPC|afffb9f0-e9e8-4270-afb3-c6957e4ec211</vt:lpwstr>
  </property>
  <property fmtid="{D5CDD505-2E9C-101B-9397-08002B2CF9AE}" pid="9" name="VeaTeam">
    <vt:lpwstr>281;#EE Kwaliteit＆Onderst|3c277276-2e92-4ca5-b245-9649b52fab95</vt:lpwstr>
  </property>
  <property fmtid="{D5CDD505-2E9C-101B-9397-08002B2CF9AE}" pid="10" name="VEA EE Defossilisering">
    <vt:lpwstr/>
  </property>
  <property fmtid="{D5CDD505-2E9C-101B-9397-08002B2CF9AE}" pid="11" name="Vea EE Doctype">
    <vt:lpwstr/>
  </property>
  <property fmtid="{D5CDD505-2E9C-101B-9397-08002B2CF9AE}" pid="12" name="MediaServiceImageTags">
    <vt:lpwstr/>
  </property>
</Properties>
</file>