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736" r:id="rId6"/>
  </p:sldMasterIdLst>
  <p:notesMasterIdLst>
    <p:notesMasterId r:id="rId31"/>
  </p:notesMasterIdLst>
  <p:handoutMasterIdLst>
    <p:handoutMasterId r:id="rId32"/>
  </p:handoutMasterIdLst>
  <p:sldIdLst>
    <p:sldId id="297" r:id="rId7"/>
    <p:sldId id="1051" r:id="rId8"/>
    <p:sldId id="1127" r:id="rId9"/>
    <p:sldId id="1050" r:id="rId10"/>
    <p:sldId id="513" r:id="rId11"/>
    <p:sldId id="553" r:id="rId12"/>
    <p:sldId id="516" r:id="rId13"/>
    <p:sldId id="512" r:id="rId14"/>
    <p:sldId id="1055" r:id="rId15"/>
    <p:sldId id="1053" r:id="rId16"/>
    <p:sldId id="1128" r:id="rId17"/>
    <p:sldId id="517" r:id="rId18"/>
    <p:sldId id="1129" r:id="rId19"/>
    <p:sldId id="495" r:id="rId20"/>
    <p:sldId id="1126" r:id="rId21"/>
    <p:sldId id="1130" r:id="rId22"/>
    <p:sldId id="1131" r:id="rId23"/>
    <p:sldId id="497" r:id="rId24"/>
    <p:sldId id="511" r:id="rId25"/>
    <p:sldId id="733" r:id="rId26"/>
    <p:sldId id="294" r:id="rId27"/>
    <p:sldId id="1132" r:id="rId28"/>
    <p:sldId id="1133" r:id="rId29"/>
    <p:sldId id="1134" r:id="rId30"/>
  </p:sldIdLst>
  <p:sldSz cx="9144000" cy="6858000" type="screen4x3"/>
  <p:notesSz cx="6794500" cy="99314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BE02CBAE-2BA7-472E-A03F-980A9B49A30C}">
          <p14:sldIdLst>
            <p14:sldId id="297"/>
            <p14:sldId id="1051"/>
            <p14:sldId id="1127"/>
            <p14:sldId id="1050"/>
            <p14:sldId id="513"/>
            <p14:sldId id="553"/>
            <p14:sldId id="516"/>
            <p14:sldId id="512"/>
            <p14:sldId id="1055"/>
            <p14:sldId id="1053"/>
            <p14:sldId id="1128"/>
            <p14:sldId id="517"/>
            <p14:sldId id="1129"/>
            <p14:sldId id="495"/>
            <p14:sldId id="1126"/>
            <p14:sldId id="1130"/>
            <p14:sldId id="1131"/>
            <p14:sldId id="497"/>
            <p14:sldId id="511"/>
            <p14:sldId id="733"/>
            <p14:sldId id="294"/>
            <p14:sldId id="1132"/>
            <p14:sldId id="1133"/>
            <p14:sldId id="113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A221312-6E52-9D0D-C012-6FC2B03ACD83}" name="Van Der Linden Elke" initials="VDLE" userId="S::elke.vanderlinden@vlaanderen.be::0fc987b5-c91c-46ff-80bf-fddd2e1bfa1d" providerId="AD"/>
  <p188:author id="{F443CF31-5246-055B-08F1-E679943EEF85}" name="De Coninck Sigrid" initials="DS" userId="S::sigrid.deconinck@vlaanderen.be::7a18ee0d-b14d-4d41-966c-6ccc96f4b67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n Der Linden Elke" initials="VDLE" lastIdx="60" clrIdx="0">
    <p:extLst>
      <p:ext uri="{19B8F6BF-5375-455C-9EA6-DF929625EA0E}">
        <p15:presenceInfo xmlns:p15="http://schemas.microsoft.com/office/powerpoint/2012/main" userId="S::elke.vanderlinden@vlaanderen.be::0fc987b5-c91c-46ff-80bf-fddd2e1bfa1d" providerId="AD"/>
      </p:ext>
    </p:extLst>
  </p:cmAuthor>
  <p:cmAuthor id="2" name="Triest Kristien" initials="TK" lastIdx="17" clrIdx="1">
    <p:extLst>
      <p:ext uri="{19B8F6BF-5375-455C-9EA6-DF929625EA0E}">
        <p15:presenceInfo xmlns:p15="http://schemas.microsoft.com/office/powerpoint/2012/main" userId="S::kristien.triest@vlaanderen.be::8c473de7-7c08-4ff2-80f7-d3459e9908f0" providerId="AD"/>
      </p:ext>
    </p:extLst>
  </p:cmAuthor>
  <p:cmAuthor id="3" name="De Kerpel Kathleen" initials="DKK" lastIdx="44" clrIdx="2">
    <p:extLst>
      <p:ext uri="{19B8F6BF-5375-455C-9EA6-DF929625EA0E}">
        <p15:presenceInfo xmlns:p15="http://schemas.microsoft.com/office/powerpoint/2012/main" userId="S::kathleen.dekerpel@vlaanderen.be::910cfa6c-2add-4c51-ae6f-b74fdce45097" providerId="AD"/>
      </p:ext>
    </p:extLst>
  </p:cmAuthor>
  <p:cmAuthor id="4" name="Zegers Helene VEA" initials="ZHV" lastIdx="31" clrIdx="3">
    <p:extLst>
      <p:ext uri="{19B8F6BF-5375-455C-9EA6-DF929625EA0E}">
        <p15:presenceInfo xmlns:p15="http://schemas.microsoft.com/office/powerpoint/2012/main" userId="S::helene.zegers@vlaanderen.be::940cc704-a3bb-4f59-8926-39fb3edab9de" providerId="AD"/>
      </p:ext>
    </p:extLst>
  </p:cmAuthor>
  <p:cmAuthor id="5" name="Wauman Barbara" initials="WB" lastIdx="230" clrIdx="4"/>
  <p:cmAuthor id="6" name="De Coninck Sigrid" initials="DCS" lastIdx="4" clrIdx="5">
    <p:extLst>
      <p:ext uri="{19B8F6BF-5375-455C-9EA6-DF929625EA0E}">
        <p15:presenceInfo xmlns:p15="http://schemas.microsoft.com/office/powerpoint/2012/main" userId="S::sigrid.deconinck@vlaanderen.be::7a18ee0d-b14d-4d41-966c-6ccc96f4b6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4806"/>
    <a:srgbClr val="105269"/>
    <a:srgbClr val="FFFF00"/>
    <a:srgbClr val="4B72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9A1247-6423-B685-B5B6-18AAF8FAF716}" v="27" dt="2024-01-30T12:27:04.119"/>
    <p1510:client id="{DC166B5A-244E-D7A0-A939-B423BE878344}" v="1" dt="2024-01-30T09:54:29.032"/>
    <p1510:client id="{FDC76612-C1ED-784F-C0C7-4874378EA4CD}" v="2" dt="2024-01-30T10:06:11.2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16" autoAdjust="0"/>
  </p:normalViewPr>
  <p:slideViewPr>
    <p:cSldViewPr snapToGrid="0">
      <p:cViewPr varScale="1">
        <p:scale>
          <a:sx n="102" d="100"/>
          <a:sy n="102" d="100"/>
        </p:scale>
        <p:origin x="188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8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microsoft.com/office/2015/10/relationships/revisionInfo" Target="revisionInfo.xml"/><Relationship Id="rId21" Type="http://schemas.openxmlformats.org/officeDocument/2006/relationships/slide" Target="slides/slide15.xml"/><Relationship Id="rId34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commentAuthors" Target="commentAuthors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40" Type="http://schemas.microsoft.com/office/2018/10/relationships/authors" Target="author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viewProps" Target="viewProps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 Coninck Sigrid" userId="7a18ee0d-b14d-4d41-966c-6ccc96f4b674" providerId="ADAL" clId="{E9B81947-A256-4FE1-A21E-1C4BA7FFC318}"/>
    <pc:docChg chg="custSel delSld modSld modSection">
      <pc:chgData name="De Coninck Sigrid" userId="7a18ee0d-b14d-4d41-966c-6ccc96f4b674" providerId="ADAL" clId="{E9B81947-A256-4FE1-A21E-1C4BA7FFC318}" dt="2022-01-14T15:42:27.790" v="205" actId="20577"/>
      <pc:docMkLst>
        <pc:docMk/>
      </pc:docMkLst>
      <pc:sldChg chg="modSp mod">
        <pc:chgData name="De Coninck Sigrid" userId="7a18ee0d-b14d-4d41-966c-6ccc96f4b674" providerId="ADAL" clId="{E9B81947-A256-4FE1-A21E-1C4BA7FFC318}" dt="2022-01-14T15:11:05.982" v="181" actId="207"/>
        <pc:sldMkLst>
          <pc:docMk/>
          <pc:sldMk cId="1080179861" sldId="294"/>
        </pc:sldMkLst>
        <pc:spChg chg="mod">
          <ac:chgData name="De Coninck Sigrid" userId="7a18ee0d-b14d-4d41-966c-6ccc96f4b674" providerId="ADAL" clId="{E9B81947-A256-4FE1-A21E-1C4BA7FFC318}" dt="2022-01-14T15:11:05.982" v="181" actId="207"/>
          <ac:spMkLst>
            <pc:docMk/>
            <pc:sldMk cId="1080179861" sldId="294"/>
            <ac:spMk id="7" creationId="{BD64CFA2-EEA7-4D0A-B0CC-A1B2D92874A1}"/>
          </ac:spMkLst>
        </pc:spChg>
      </pc:sldChg>
      <pc:sldChg chg="modSp mod">
        <pc:chgData name="De Coninck Sigrid" userId="7a18ee0d-b14d-4d41-966c-6ccc96f4b674" providerId="ADAL" clId="{E9B81947-A256-4FE1-A21E-1C4BA7FFC318}" dt="2022-01-14T15:42:20.169" v="196" actId="20577"/>
        <pc:sldMkLst>
          <pc:docMk/>
          <pc:sldMk cId="3001772404" sldId="297"/>
        </pc:sldMkLst>
        <pc:spChg chg="mod">
          <ac:chgData name="De Coninck Sigrid" userId="7a18ee0d-b14d-4d41-966c-6ccc96f4b674" providerId="ADAL" clId="{E9B81947-A256-4FE1-A21E-1C4BA7FFC318}" dt="2022-01-14T15:42:20.169" v="196" actId="20577"/>
          <ac:spMkLst>
            <pc:docMk/>
            <pc:sldMk cId="3001772404" sldId="297"/>
            <ac:spMk id="5" creationId="{00000000-0000-0000-0000-000000000000}"/>
          </ac:spMkLst>
        </pc:spChg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2918862709" sldId="388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2104770603" sldId="435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3111612707" sldId="436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72410179" sldId="438"/>
        </pc:sldMkLst>
      </pc:sldChg>
      <pc:sldChg chg="modSp mod">
        <pc:chgData name="De Coninck Sigrid" userId="7a18ee0d-b14d-4d41-966c-6ccc96f4b674" providerId="ADAL" clId="{E9B81947-A256-4FE1-A21E-1C4BA7FFC318}" dt="2022-01-14T15:01:05.148" v="108" actId="108"/>
        <pc:sldMkLst>
          <pc:docMk/>
          <pc:sldMk cId="522172040" sldId="495"/>
        </pc:sldMkLst>
        <pc:spChg chg="mod">
          <ac:chgData name="De Coninck Sigrid" userId="7a18ee0d-b14d-4d41-966c-6ccc96f4b674" providerId="ADAL" clId="{E9B81947-A256-4FE1-A21E-1C4BA7FFC318}" dt="2022-01-14T15:01:05.148" v="108" actId="108"/>
          <ac:spMkLst>
            <pc:docMk/>
            <pc:sldMk cId="522172040" sldId="495"/>
            <ac:spMk id="2" creationId="{07A3F709-DDD6-4A1C-A83B-BCB567E4CB26}"/>
          </ac:spMkLst>
        </pc:spChg>
      </pc:sldChg>
      <pc:sldChg chg="addSp delSp modSp mod addCm modCm">
        <pc:chgData name="De Coninck Sigrid" userId="7a18ee0d-b14d-4d41-966c-6ccc96f4b674" providerId="ADAL" clId="{E9B81947-A256-4FE1-A21E-1C4BA7FFC318}" dt="2022-01-14T15:08:15.692" v="173" actId="478"/>
        <pc:sldMkLst>
          <pc:docMk/>
          <pc:sldMk cId="1931979487" sldId="497"/>
        </pc:sldMkLst>
        <pc:spChg chg="mod">
          <ac:chgData name="De Coninck Sigrid" userId="7a18ee0d-b14d-4d41-966c-6ccc96f4b674" providerId="ADAL" clId="{E9B81947-A256-4FE1-A21E-1C4BA7FFC318}" dt="2022-01-14T15:08:08.326" v="172" actId="207"/>
          <ac:spMkLst>
            <pc:docMk/>
            <pc:sldMk cId="1931979487" sldId="497"/>
            <ac:spMk id="2" creationId="{07A3F709-DDD6-4A1C-A83B-BCB567E4CB26}"/>
          </ac:spMkLst>
        </pc:spChg>
        <pc:picChg chg="add del mod">
          <ac:chgData name="De Coninck Sigrid" userId="7a18ee0d-b14d-4d41-966c-6ccc96f4b674" providerId="ADAL" clId="{E9B81947-A256-4FE1-A21E-1C4BA7FFC318}" dt="2022-01-14T15:08:15.692" v="173" actId="478"/>
          <ac:picMkLst>
            <pc:docMk/>
            <pc:sldMk cId="1931979487" sldId="497"/>
            <ac:picMk id="5" creationId="{E39B96F6-B286-4CBF-985D-8D7EB17CB882}"/>
          </ac:picMkLst>
        </pc:picChg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2082910384" sldId="501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3387377107" sldId="507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3847833067" sldId="508"/>
        </pc:sldMkLst>
      </pc:sldChg>
      <pc:sldChg chg="del">
        <pc:chgData name="De Coninck Sigrid" userId="7a18ee0d-b14d-4d41-966c-6ccc96f4b674" providerId="ADAL" clId="{E9B81947-A256-4FE1-A21E-1C4BA7FFC318}" dt="2022-01-14T14:55:51.059" v="0" actId="47"/>
        <pc:sldMkLst>
          <pc:docMk/>
          <pc:sldMk cId="2010416659" sldId="510"/>
        </pc:sldMkLst>
      </pc:sldChg>
      <pc:sldChg chg="modSp mod">
        <pc:chgData name="De Coninck Sigrid" userId="7a18ee0d-b14d-4d41-966c-6ccc96f4b674" providerId="ADAL" clId="{E9B81947-A256-4FE1-A21E-1C4BA7FFC318}" dt="2022-01-14T15:08:22.399" v="174" actId="207"/>
        <pc:sldMkLst>
          <pc:docMk/>
          <pc:sldMk cId="2274156630" sldId="517"/>
        </pc:sldMkLst>
        <pc:spChg chg="mod">
          <ac:chgData name="De Coninck Sigrid" userId="7a18ee0d-b14d-4d41-966c-6ccc96f4b674" providerId="ADAL" clId="{E9B81947-A256-4FE1-A21E-1C4BA7FFC318}" dt="2022-01-14T15:08:22.399" v="174" actId="207"/>
          <ac:spMkLst>
            <pc:docMk/>
            <pc:sldMk cId="2274156630" sldId="517"/>
            <ac:spMk id="2" creationId="{07A3F709-DDD6-4A1C-A83B-BCB567E4CB26}"/>
          </ac:spMkLst>
        </pc:spChg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3554805132" sldId="518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3462898401" sldId="519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3484041928" sldId="521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326026216" sldId="522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753783531" sldId="523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801458543" sldId="524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3462091801" sldId="525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1270268605" sldId="526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852581393" sldId="529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3982704951" sldId="532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2712079032" sldId="534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1535545838" sldId="535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942654949" sldId="543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3512476887" sldId="544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2009342404" sldId="545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2228683169" sldId="546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4201262899" sldId="547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3281640762" sldId="548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3099262737" sldId="549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1914053713" sldId="550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3171911010" sldId="551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10853540" sldId="557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831741524" sldId="558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1871673318" sldId="559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1167463211" sldId="561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2972802790" sldId="562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931691282" sldId="573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3827431477" sldId="954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3796851044" sldId="955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304872285" sldId="956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3793769607" sldId="957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439727708" sldId="958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2459509743" sldId="963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917083125" sldId="966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1528618841" sldId="971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1912161696" sldId="974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2784425895" sldId="978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1091548994" sldId="981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1553858720" sldId="982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4180420382" sldId="983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2307898510" sldId="984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73886292" sldId="987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3519509751" sldId="989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2871296598" sldId="990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257714297" sldId="991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1029608811" sldId="992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2321995848" sldId="993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4030090022" sldId="994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216421554" sldId="995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3513048122" sldId="996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3695542179" sldId="997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2907404311" sldId="998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3260938057" sldId="1020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3568784641" sldId="1021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3619187560" sldId="1022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1123739749" sldId="1023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3504530767" sldId="1024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2029238666" sldId="1025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2607404472" sldId="1032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1481921797" sldId="1033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2352071318" sldId="1034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2681588630" sldId="1035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2901296181" sldId="1036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1990372779" sldId="1037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2784702349" sldId="1038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223223877" sldId="1039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454415551" sldId="1040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199440495" sldId="1041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4210763" sldId="1042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2955709223" sldId="1043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2166750725" sldId="1044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746308708" sldId="1045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2168926883" sldId="1046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3192799296" sldId="1047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2902881619" sldId="1048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3130029409" sldId="1049"/>
        </pc:sldMkLst>
      </pc:sldChg>
      <pc:sldChg chg="modSp mod addCm modCm">
        <pc:chgData name="De Coninck Sigrid" userId="7a18ee0d-b14d-4d41-966c-6ccc96f4b674" providerId="ADAL" clId="{E9B81947-A256-4FE1-A21E-1C4BA7FFC318}" dt="2022-01-14T14:58:46.724" v="105"/>
        <pc:sldMkLst>
          <pc:docMk/>
          <pc:sldMk cId="3003391528" sldId="1050"/>
        </pc:sldMkLst>
        <pc:spChg chg="mod">
          <ac:chgData name="De Coninck Sigrid" userId="7a18ee0d-b14d-4d41-966c-6ccc96f4b674" providerId="ADAL" clId="{E9B81947-A256-4FE1-A21E-1C4BA7FFC318}" dt="2022-01-14T14:58:24.235" v="102" actId="20577"/>
          <ac:spMkLst>
            <pc:docMk/>
            <pc:sldMk cId="3003391528" sldId="1050"/>
            <ac:spMk id="2" creationId="{07A3F709-DDD6-4A1C-A83B-BCB567E4CB26}"/>
          </ac:spMkLst>
        </pc:spChg>
      </pc:sldChg>
      <pc:sldChg chg="modSp mod">
        <pc:chgData name="De Coninck Sigrid" userId="7a18ee0d-b14d-4d41-966c-6ccc96f4b674" providerId="ADAL" clId="{E9B81947-A256-4FE1-A21E-1C4BA7FFC318}" dt="2022-01-14T15:42:27.790" v="205" actId="20577"/>
        <pc:sldMkLst>
          <pc:docMk/>
          <pc:sldMk cId="542388385" sldId="1051"/>
        </pc:sldMkLst>
        <pc:spChg chg="mod">
          <ac:chgData name="De Coninck Sigrid" userId="7a18ee0d-b14d-4d41-966c-6ccc96f4b674" providerId="ADAL" clId="{E9B81947-A256-4FE1-A21E-1C4BA7FFC318}" dt="2022-01-14T15:42:27.790" v="205" actId="20577"/>
          <ac:spMkLst>
            <pc:docMk/>
            <pc:sldMk cId="542388385" sldId="1051"/>
            <ac:spMk id="3" creationId="{0D72D8F2-5A08-407E-90B5-CCF9C283FCD1}"/>
          </ac:spMkLst>
        </pc:spChg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389025386" sldId="1052"/>
        </pc:sldMkLst>
      </pc:sldChg>
      <pc:sldChg chg="del">
        <pc:chgData name="De Coninck Sigrid" userId="7a18ee0d-b14d-4d41-966c-6ccc96f4b674" providerId="ADAL" clId="{E9B81947-A256-4FE1-A21E-1C4BA7FFC318}" dt="2022-01-14T14:56:05.568" v="1" actId="47"/>
        <pc:sldMkLst>
          <pc:docMk/>
          <pc:sldMk cId="2870057859" sldId="1057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3666416360" sldId="1059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1228207574" sldId="1060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3742507484" sldId="1061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2897602449" sldId="1062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3403979596" sldId="1075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438362792" sldId="1077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2951776104" sldId="1079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1983364844" sldId="1081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3742744988" sldId="1083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1764341326" sldId="1085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3021210674" sldId="1086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1734675022" sldId="1088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2050369946" sldId="1089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3639866349" sldId="1090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473848893" sldId="1091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99142134" sldId="1092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1203768008" sldId="1093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3546677198" sldId="1094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4085533229" sldId="1095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2134728931" sldId="1096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3533491382" sldId="1097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3441268903" sldId="1098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1454167894" sldId="1099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1255802037" sldId="1100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770169841" sldId="1101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183597853" sldId="1102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2856661487" sldId="1103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3571567536" sldId="1104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3710780010" sldId="1105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1399853085" sldId="1106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3889494037" sldId="1107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1946947284" sldId="1108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3458172572" sldId="1109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1987330525" sldId="1110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3245371105" sldId="1111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2176509123" sldId="1112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99905225" sldId="1113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725346533" sldId="1114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4166173565" sldId="1115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3869071590" sldId="1116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399119910" sldId="1117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200156518" sldId="1118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1213250451" sldId="1119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610373722" sldId="1120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4099434441" sldId="1121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2170336189" sldId="1122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1221059728" sldId="1123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1113516790" sldId="1124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1058946823" sldId="1125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1652935831" sldId="1126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1438193642" sldId="1127"/>
        </pc:sldMkLst>
      </pc:sldChg>
      <pc:sldChg chg="del">
        <pc:chgData name="De Coninck Sigrid" userId="7a18ee0d-b14d-4d41-966c-6ccc96f4b674" providerId="ADAL" clId="{E9B81947-A256-4FE1-A21E-1C4BA7FFC318}" dt="2022-01-14T14:56:13.311" v="2" actId="47"/>
        <pc:sldMkLst>
          <pc:docMk/>
          <pc:sldMk cId="1205578145" sldId="1128"/>
        </pc:sldMkLst>
      </pc:sldChg>
      <pc:sldMasterChg chg="delSldLayout">
        <pc:chgData name="De Coninck Sigrid" userId="7a18ee0d-b14d-4d41-966c-6ccc96f4b674" providerId="ADAL" clId="{E9B81947-A256-4FE1-A21E-1C4BA7FFC318}" dt="2022-01-14T14:56:13.311" v="2" actId="47"/>
        <pc:sldMasterMkLst>
          <pc:docMk/>
          <pc:sldMasterMk cId="2702765116" sldId="2147483648"/>
        </pc:sldMasterMkLst>
        <pc:sldLayoutChg chg="del">
          <pc:chgData name="De Coninck Sigrid" userId="7a18ee0d-b14d-4d41-966c-6ccc96f4b674" providerId="ADAL" clId="{E9B81947-A256-4FE1-A21E-1C4BA7FFC318}" dt="2022-01-14T14:56:13.311" v="2" actId="47"/>
          <pc:sldLayoutMkLst>
            <pc:docMk/>
            <pc:sldMasterMk cId="2702765116" sldId="2147483648"/>
            <pc:sldLayoutMk cId="2016346359" sldId="2147483743"/>
          </pc:sldLayoutMkLst>
        </pc:sldLayoutChg>
      </pc:sldMasterChg>
    </pc:docChg>
  </pc:docChgLst>
  <pc:docChgLst>
    <pc:chgData name="Christiaens Lise" userId="S::lise.christiaens@vlaanderen.be::656ba7ca-492c-494a-aa0d-47e7c7cfdf0a" providerId="AD" clId="Web-{CC9A1247-6423-B685-B5B6-18AAF8FAF716}"/>
    <pc:docChg chg="modSld">
      <pc:chgData name="Christiaens Lise" userId="S::lise.christiaens@vlaanderen.be::656ba7ca-492c-494a-aa0d-47e7c7cfdf0a" providerId="AD" clId="Web-{CC9A1247-6423-B685-B5B6-18AAF8FAF716}" dt="2024-01-30T12:27:03.400" v="25" actId="20577"/>
      <pc:docMkLst>
        <pc:docMk/>
      </pc:docMkLst>
      <pc:sldChg chg="addSp delSp modSp">
        <pc:chgData name="Christiaens Lise" userId="S::lise.christiaens@vlaanderen.be::656ba7ca-492c-494a-aa0d-47e7c7cfdf0a" providerId="AD" clId="Web-{CC9A1247-6423-B685-B5B6-18AAF8FAF716}" dt="2024-01-30T12:26:04.130" v="22"/>
        <pc:sldMkLst>
          <pc:docMk/>
          <pc:sldMk cId="915021283" sldId="511"/>
        </pc:sldMkLst>
        <pc:spChg chg="add del mod">
          <ac:chgData name="Christiaens Lise" userId="S::lise.christiaens@vlaanderen.be::656ba7ca-492c-494a-aa0d-47e7c7cfdf0a" providerId="AD" clId="Web-{CC9A1247-6423-B685-B5B6-18AAF8FAF716}" dt="2024-01-30T12:25:21.002" v="12"/>
          <ac:spMkLst>
            <pc:docMk/>
            <pc:sldMk cId="915021283" sldId="511"/>
            <ac:spMk id="2" creationId="{07A3F709-DDD6-4A1C-A83B-BCB567E4CB26}"/>
          </ac:spMkLst>
        </pc:spChg>
        <pc:spChg chg="add del mod">
          <ac:chgData name="Christiaens Lise" userId="S::lise.christiaens@vlaanderen.be::656ba7ca-492c-494a-aa0d-47e7c7cfdf0a" providerId="AD" clId="Web-{CC9A1247-6423-B685-B5B6-18AAF8FAF716}" dt="2024-01-30T12:25:16.720" v="8"/>
          <ac:spMkLst>
            <pc:docMk/>
            <pc:sldMk cId="915021283" sldId="511"/>
            <ac:spMk id="4" creationId="{3CDE92A6-56E1-B186-2166-F8AE4E925726}"/>
          </ac:spMkLst>
        </pc:spChg>
        <pc:spChg chg="add del mod">
          <ac:chgData name="Christiaens Lise" userId="S::lise.christiaens@vlaanderen.be::656ba7ca-492c-494a-aa0d-47e7c7cfdf0a" providerId="AD" clId="Web-{CC9A1247-6423-B685-B5B6-18AAF8FAF716}" dt="2024-01-30T12:25:51.004" v="21" actId="14100"/>
          <ac:spMkLst>
            <pc:docMk/>
            <pc:sldMk cId="915021283" sldId="511"/>
            <ac:spMk id="5" creationId="{613F15B1-D690-4B85-9B3F-CAE8F069D1CF}"/>
          </ac:spMkLst>
        </pc:spChg>
        <pc:spChg chg="add del">
          <ac:chgData name="Christiaens Lise" userId="S::lise.christiaens@vlaanderen.be::656ba7ca-492c-494a-aa0d-47e7c7cfdf0a" providerId="AD" clId="Web-{CC9A1247-6423-B685-B5B6-18AAF8FAF716}" dt="2024-01-30T12:26:04.130" v="22"/>
          <ac:spMkLst>
            <pc:docMk/>
            <pc:sldMk cId="915021283" sldId="511"/>
            <ac:spMk id="6" creationId="{344A2225-2E04-4C5D-8728-875E0D153555}"/>
          </ac:spMkLst>
        </pc:spChg>
        <pc:spChg chg="add del mod">
          <ac:chgData name="Christiaens Lise" userId="S::lise.christiaens@vlaanderen.be::656ba7ca-492c-494a-aa0d-47e7c7cfdf0a" providerId="AD" clId="Web-{CC9A1247-6423-B685-B5B6-18AAF8FAF716}" dt="2024-01-30T12:25:26.799" v="15"/>
          <ac:spMkLst>
            <pc:docMk/>
            <pc:sldMk cId="915021283" sldId="511"/>
            <ac:spMk id="10" creationId="{573B849E-65A3-D33F-A63B-570685AB2D99}"/>
          </ac:spMkLst>
        </pc:spChg>
        <pc:spChg chg="add del mod">
          <ac:chgData name="Christiaens Lise" userId="S::lise.christiaens@vlaanderen.be::656ba7ca-492c-494a-aa0d-47e7c7cfdf0a" providerId="AD" clId="Web-{CC9A1247-6423-B685-B5B6-18AAF8FAF716}" dt="2024-01-30T12:25:31.221" v="17"/>
          <ac:spMkLst>
            <pc:docMk/>
            <pc:sldMk cId="915021283" sldId="511"/>
            <ac:spMk id="14" creationId="{7FDDDA40-1E2A-0270-DB34-BB77DF96C647}"/>
          </ac:spMkLst>
        </pc:spChg>
        <pc:picChg chg="del">
          <ac:chgData name="Christiaens Lise" userId="S::lise.christiaens@vlaanderen.be::656ba7ca-492c-494a-aa0d-47e7c7cfdf0a" providerId="AD" clId="Web-{CC9A1247-6423-B685-B5B6-18AAF8FAF716}" dt="2024-01-30T12:24:47.796" v="0"/>
          <ac:picMkLst>
            <pc:docMk/>
            <pc:sldMk cId="915021283" sldId="511"/>
            <ac:picMk id="7" creationId="{A2C66C10-2CD8-480C-B9BA-3481F679AAA4}"/>
          </ac:picMkLst>
        </pc:picChg>
        <pc:picChg chg="add del mod">
          <ac:chgData name="Christiaens Lise" userId="S::lise.christiaens@vlaanderen.be::656ba7ca-492c-494a-aa0d-47e7c7cfdf0a" providerId="AD" clId="Web-{CC9A1247-6423-B685-B5B6-18AAF8FAF716}" dt="2024-01-30T12:25:15.486" v="6"/>
          <ac:picMkLst>
            <pc:docMk/>
            <pc:sldMk cId="915021283" sldId="511"/>
            <ac:picMk id="8" creationId="{E918F35F-1634-1B01-6F6B-52EC75C942DB}"/>
          </ac:picMkLst>
        </pc:picChg>
        <pc:picChg chg="add del mod ord">
          <ac:chgData name="Christiaens Lise" userId="S::lise.christiaens@vlaanderen.be::656ba7ca-492c-494a-aa0d-47e7c7cfdf0a" providerId="AD" clId="Web-{CC9A1247-6423-B685-B5B6-18AAF8FAF716}" dt="2024-01-30T12:25:24.486" v="14"/>
          <ac:picMkLst>
            <pc:docMk/>
            <pc:sldMk cId="915021283" sldId="511"/>
            <ac:picMk id="11" creationId="{141F26AB-1F92-ED71-F8EE-2E06BB354764}"/>
          </ac:picMkLst>
        </pc:picChg>
        <pc:picChg chg="add del mod ord">
          <ac:chgData name="Christiaens Lise" userId="S::lise.christiaens@vlaanderen.be::656ba7ca-492c-494a-aa0d-47e7c7cfdf0a" providerId="AD" clId="Web-{CC9A1247-6423-B685-B5B6-18AAF8FAF716}" dt="2024-01-30T12:25:29.190" v="16"/>
          <ac:picMkLst>
            <pc:docMk/>
            <pc:sldMk cId="915021283" sldId="511"/>
            <ac:picMk id="12" creationId="{19208B11-04AB-E8EB-E685-96C6D4144247}"/>
          </ac:picMkLst>
        </pc:picChg>
        <pc:picChg chg="add mod ord">
          <ac:chgData name="Christiaens Lise" userId="S::lise.christiaens@vlaanderen.be::656ba7ca-492c-494a-aa0d-47e7c7cfdf0a" providerId="AD" clId="Web-{CC9A1247-6423-B685-B5B6-18AAF8FAF716}" dt="2024-01-30T12:25:41.206" v="19"/>
          <ac:picMkLst>
            <pc:docMk/>
            <pc:sldMk cId="915021283" sldId="511"/>
            <ac:picMk id="15" creationId="{42657BD7-F77E-53AD-A166-53BE87999CA7}"/>
          </ac:picMkLst>
        </pc:picChg>
      </pc:sldChg>
      <pc:sldChg chg="modSp">
        <pc:chgData name="Christiaens Lise" userId="S::lise.christiaens@vlaanderen.be::656ba7ca-492c-494a-aa0d-47e7c7cfdf0a" providerId="AD" clId="Web-{CC9A1247-6423-B685-B5B6-18AAF8FAF716}" dt="2024-01-30T12:27:03.400" v="25" actId="20577"/>
        <pc:sldMkLst>
          <pc:docMk/>
          <pc:sldMk cId="1129920287" sldId="1133"/>
        </pc:sldMkLst>
        <pc:spChg chg="mod">
          <ac:chgData name="Christiaens Lise" userId="S::lise.christiaens@vlaanderen.be::656ba7ca-492c-494a-aa0d-47e7c7cfdf0a" providerId="AD" clId="Web-{CC9A1247-6423-B685-B5B6-18AAF8FAF716}" dt="2024-01-30T12:27:03.400" v="25" actId="20577"/>
          <ac:spMkLst>
            <pc:docMk/>
            <pc:sldMk cId="1129920287" sldId="1133"/>
            <ac:spMk id="3" creationId="{A625AAE1-6A3D-4BF6-A638-DD336419B252}"/>
          </ac:spMkLst>
        </pc:spChg>
      </pc:sldChg>
    </pc:docChg>
  </pc:docChgLst>
  <pc:docChgLst>
    <pc:chgData name="Zegers Helene" userId="940cc704-a3bb-4f59-8926-39fb3edab9de" providerId="ADAL" clId="{884AD694-5BAA-483B-9C10-BBBDA6205585}"/>
    <pc:docChg chg="custSel modSld">
      <pc:chgData name="Zegers Helene" userId="940cc704-a3bb-4f59-8926-39fb3edab9de" providerId="ADAL" clId="{884AD694-5BAA-483B-9C10-BBBDA6205585}" dt="2022-01-26T15:12:46.053" v="64"/>
      <pc:docMkLst>
        <pc:docMk/>
      </pc:docMkLst>
      <pc:sldChg chg="addCm modCm">
        <pc:chgData name="Zegers Helene" userId="940cc704-a3bb-4f59-8926-39fb3edab9de" providerId="ADAL" clId="{884AD694-5BAA-483B-9C10-BBBDA6205585}" dt="2022-01-26T15:12:17.700" v="62"/>
        <pc:sldMkLst>
          <pc:docMk/>
          <pc:sldMk cId="1080179861" sldId="294"/>
        </pc:sldMkLst>
      </pc:sldChg>
      <pc:sldChg chg="addCm modCm">
        <pc:chgData name="Zegers Helene" userId="940cc704-a3bb-4f59-8926-39fb3edab9de" providerId="ADAL" clId="{884AD694-5BAA-483B-9C10-BBBDA6205585}" dt="2022-01-26T14:58:18.461" v="41"/>
        <pc:sldMkLst>
          <pc:docMk/>
          <pc:sldMk cId="522172040" sldId="495"/>
        </pc:sldMkLst>
      </pc:sldChg>
      <pc:sldChg chg="addSp delSp modSp mod addCm modCm">
        <pc:chgData name="Zegers Helene" userId="940cc704-a3bb-4f59-8926-39fb3edab9de" providerId="ADAL" clId="{884AD694-5BAA-483B-9C10-BBBDA6205585}" dt="2022-01-26T15:11:20.830" v="60"/>
        <pc:sldMkLst>
          <pc:docMk/>
          <pc:sldMk cId="915021283" sldId="511"/>
        </pc:sldMkLst>
        <pc:spChg chg="mod">
          <ac:chgData name="Zegers Helene" userId="940cc704-a3bb-4f59-8926-39fb3edab9de" providerId="ADAL" clId="{884AD694-5BAA-483B-9C10-BBBDA6205585}" dt="2022-01-26T15:11:04.557" v="58" actId="14100"/>
          <ac:spMkLst>
            <pc:docMk/>
            <pc:sldMk cId="915021283" sldId="511"/>
            <ac:spMk id="5" creationId="{613F15B1-D690-4B85-9B3F-CAE8F069D1CF}"/>
          </ac:spMkLst>
        </pc:spChg>
        <pc:spChg chg="mod">
          <ac:chgData name="Zegers Helene" userId="940cc704-a3bb-4f59-8926-39fb3edab9de" providerId="ADAL" clId="{884AD694-5BAA-483B-9C10-BBBDA6205585}" dt="2022-01-26T15:10:57.749" v="54" actId="14100"/>
          <ac:spMkLst>
            <pc:docMk/>
            <pc:sldMk cId="915021283" sldId="511"/>
            <ac:spMk id="6" creationId="{344A2225-2E04-4C5D-8728-875E0D153555}"/>
          </ac:spMkLst>
        </pc:spChg>
        <pc:picChg chg="del mod">
          <ac:chgData name="Zegers Helene" userId="940cc704-a3bb-4f59-8926-39fb3edab9de" providerId="ADAL" clId="{884AD694-5BAA-483B-9C10-BBBDA6205585}" dt="2022-01-26T15:10:28.624" v="46" actId="478"/>
          <ac:picMkLst>
            <pc:docMk/>
            <pc:sldMk cId="915021283" sldId="511"/>
            <ac:picMk id="4" creationId="{15A60640-7EAE-4C9D-8A7C-A6378DC1B2B3}"/>
          </ac:picMkLst>
        </pc:picChg>
        <pc:picChg chg="add mod ord">
          <ac:chgData name="Zegers Helene" userId="940cc704-a3bb-4f59-8926-39fb3edab9de" providerId="ADAL" clId="{884AD694-5BAA-483B-9C10-BBBDA6205585}" dt="2022-01-26T15:10:38.081" v="48" actId="1076"/>
          <ac:picMkLst>
            <pc:docMk/>
            <pc:sldMk cId="915021283" sldId="511"/>
            <ac:picMk id="7" creationId="{A2C66C10-2CD8-480C-B9BA-3481F679AAA4}"/>
          </ac:picMkLst>
        </pc:picChg>
      </pc:sldChg>
      <pc:sldChg chg="addCm delCm modCm">
        <pc:chgData name="Zegers Helene" userId="940cc704-a3bb-4f59-8926-39fb3edab9de" providerId="ADAL" clId="{884AD694-5BAA-483B-9C10-BBBDA6205585}" dt="2022-01-26T14:47:50.200" v="13" actId="1592"/>
        <pc:sldMkLst>
          <pc:docMk/>
          <pc:sldMk cId="3980053560" sldId="516"/>
        </pc:sldMkLst>
      </pc:sldChg>
      <pc:sldChg chg="addCm delCm modCm">
        <pc:chgData name="Zegers Helene" userId="940cc704-a3bb-4f59-8926-39fb3edab9de" providerId="ADAL" clId="{884AD694-5BAA-483B-9C10-BBBDA6205585}" dt="2022-01-26T14:53:34.660" v="30" actId="1592"/>
        <pc:sldMkLst>
          <pc:docMk/>
          <pc:sldMk cId="2274156630" sldId="517"/>
        </pc:sldMkLst>
      </pc:sldChg>
      <pc:sldChg chg="addCm delCm modCm">
        <pc:chgData name="Zegers Helene" userId="940cc704-a3bb-4f59-8926-39fb3edab9de" providerId="ADAL" clId="{884AD694-5BAA-483B-9C10-BBBDA6205585}" dt="2022-01-26T14:42:59.034" v="2" actId="1592"/>
        <pc:sldMkLst>
          <pc:docMk/>
          <pc:sldMk cId="1394653915" sldId="553"/>
        </pc:sldMkLst>
      </pc:sldChg>
      <pc:sldChg chg="addCm modCm">
        <pc:chgData name="Zegers Helene" userId="940cc704-a3bb-4f59-8926-39fb3edab9de" providerId="ADAL" clId="{884AD694-5BAA-483B-9C10-BBBDA6205585}" dt="2022-01-26T14:51:52.309" v="25"/>
        <pc:sldMkLst>
          <pc:docMk/>
          <pc:sldMk cId="649251823" sldId="1053"/>
        </pc:sldMkLst>
      </pc:sldChg>
      <pc:sldChg chg="modSp mod addCm modCm">
        <pc:chgData name="Zegers Helene" userId="940cc704-a3bb-4f59-8926-39fb3edab9de" providerId="ADAL" clId="{884AD694-5BAA-483B-9C10-BBBDA6205585}" dt="2022-01-26T14:49:46.662" v="19"/>
        <pc:sldMkLst>
          <pc:docMk/>
          <pc:sldMk cId="925926375" sldId="1055"/>
        </pc:sldMkLst>
        <pc:spChg chg="mod">
          <ac:chgData name="Zegers Helene" userId="940cc704-a3bb-4f59-8926-39fb3edab9de" providerId="ADAL" clId="{884AD694-5BAA-483B-9C10-BBBDA6205585}" dt="2022-01-26T14:49:19.781" v="17" actId="5793"/>
          <ac:spMkLst>
            <pc:docMk/>
            <pc:sldMk cId="925926375" sldId="1055"/>
            <ac:spMk id="2" creationId="{07A3F709-DDD6-4A1C-A83B-BCB567E4CB26}"/>
          </ac:spMkLst>
        </pc:spChg>
      </pc:sldChg>
      <pc:sldChg chg="addCm delCm modCm">
        <pc:chgData name="Zegers Helene" userId="940cc704-a3bb-4f59-8926-39fb3edab9de" providerId="ADAL" clId="{884AD694-5BAA-483B-9C10-BBBDA6205585}" dt="2022-01-26T14:58:27.703" v="42" actId="1592"/>
        <pc:sldMkLst>
          <pc:docMk/>
          <pc:sldMk cId="2107166503" sldId="1129"/>
        </pc:sldMkLst>
      </pc:sldChg>
      <pc:sldChg chg="addCm modCm">
        <pc:chgData name="Zegers Helene" userId="940cc704-a3bb-4f59-8926-39fb3edab9de" providerId="ADAL" clId="{884AD694-5BAA-483B-9C10-BBBDA6205585}" dt="2022-01-26T15:12:46.053" v="64"/>
        <pc:sldMkLst>
          <pc:docMk/>
          <pc:sldMk cId="3985508445" sldId="1134"/>
        </pc:sldMkLst>
      </pc:sldChg>
    </pc:docChg>
  </pc:docChgLst>
  <pc:docChgLst>
    <pc:chgData name="De Coninck Sigrid" userId="S::sigrid.deconinck@vlaanderen.be::7a18ee0d-b14d-4d41-966c-6ccc96f4b674" providerId="AD" clId="Web-{8DE2A247-6610-0BFF-350A-CC1A83403845}"/>
    <pc:docChg chg="mod">
      <pc:chgData name="De Coninck Sigrid" userId="S::sigrid.deconinck@vlaanderen.be::7a18ee0d-b14d-4d41-966c-6ccc96f4b674" providerId="AD" clId="Web-{8DE2A247-6610-0BFF-350A-CC1A83403845}" dt="2024-01-26T10:43:06.395" v="1"/>
      <pc:docMkLst>
        <pc:docMk/>
      </pc:docMkLst>
      <pc:sldChg chg="modCm">
        <pc:chgData name="De Coninck Sigrid" userId="S::sigrid.deconinck@vlaanderen.be::7a18ee0d-b14d-4d41-966c-6ccc96f4b674" providerId="AD" clId="Web-{8DE2A247-6610-0BFF-350A-CC1A83403845}" dt="2024-01-26T10:43:06.395" v="1"/>
        <pc:sldMkLst>
          <pc:docMk/>
          <pc:sldMk cId="1652935831" sldId="112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De Coninck Sigrid" userId="S::sigrid.deconinck@vlaanderen.be::7a18ee0d-b14d-4d41-966c-6ccc96f4b674" providerId="AD" clId="Web-{8DE2A247-6610-0BFF-350A-CC1A83403845}" dt="2024-01-26T10:43:06.395" v="1"/>
              <pc2:cmMkLst xmlns:pc2="http://schemas.microsoft.com/office/powerpoint/2019/9/main/command">
                <pc:docMk/>
                <pc:sldMk cId="1652935831" sldId="1126"/>
                <pc2:cmMk id="{6827A8D1-CB18-4370-88C7-B5C51B5822D7}"/>
              </pc2:cmMkLst>
              <pc226:cmRplyChg chg="add">
                <pc226:chgData name="De Coninck Sigrid" userId="S::sigrid.deconinck@vlaanderen.be::7a18ee0d-b14d-4d41-966c-6ccc96f4b674" providerId="AD" clId="Web-{8DE2A247-6610-0BFF-350A-CC1A83403845}" dt="2024-01-26T10:43:06.395" v="1"/>
                <pc2:cmRplyMkLst xmlns:pc2="http://schemas.microsoft.com/office/powerpoint/2019/9/main/command">
                  <pc:docMk/>
                  <pc:sldMk cId="1652935831" sldId="1126"/>
                  <pc2:cmMk id="{6827A8D1-CB18-4370-88C7-B5C51B5822D7}"/>
                  <pc2:cmRplyMk id="{AEB01A12-53E5-41FE-8C97-46323EE05791}"/>
                </pc2:cmRplyMkLst>
              </pc226:cmRplyChg>
            </pc226:cmChg>
          </p:ext>
        </pc:extLst>
      </pc:sldChg>
    </pc:docChg>
  </pc:docChgLst>
  <pc:docChgLst>
    <pc:chgData name="Van Der Linden Elke" userId="S::elke.vanderlinden@vlaanderen.be::0fc987b5-c91c-46ff-80bf-fddd2e1bfa1d" providerId="AD" clId="Web-{DC166B5A-244E-D7A0-A939-B423BE878344}"/>
    <pc:docChg chg="">
      <pc:chgData name="Van Der Linden Elke" userId="S::elke.vanderlinden@vlaanderen.be::0fc987b5-c91c-46ff-80bf-fddd2e1bfa1d" providerId="AD" clId="Web-{DC166B5A-244E-D7A0-A939-B423BE878344}" dt="2024-01-30T09:54:29.032" v="0"/>
      <pc:docMkLst>
        <pc:docMk/>
      </pc:docMkLst>
      <pc:sldChg chg="delCm">
        <pc:chgData name="Van Der Linden Elke" userId="S::elke.vanderlinden@vlaanderen.be::0fc987b5-c91c-46ff-80bf-fddd2e1bfa1d" providerId="AD" clId="Web-{DC166B5A-244E-D7A0-A939-B423BE878344}" dt="2024-01-30T09:54:29.032" v="0"/>
        <pc:sldMkLst>
          <pc:docMk/>
          <pc:sldMk cId="1652935831" sldId="112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Van Der Linden Elke" userId="S::elke.vanderlinden@vlaanderen.be::0fc987b5-c91c-46ff-80bf-fddd2e1bfa1d" providerId="AD" clId="Web-{DC166B5A-244E-D7A0-A939-B423BE878344}" dt="2024-01-30T09:54:29.032" v="0"/>
              <pc2:cmMkLst xmlns:pc2="http://schemas.microsoft.com/office/powerpoint/2019/9/main/command">
                <pc:docMk/>
                <pc:sldMk cId="1652935831" sldId="1126"/>
                <pc2:cmMk id="{6827A8D1-CB18-4370-88C7-B5C51B5822D7}"/>
              </pc2:cmMkLst>
            </pc226:cmChg>
          </p:ext>
        </pc:extLst>
      </pc:sldChg>
    </pc:docChg>
  </pc:docChgLst>
  <pc:docChgLst>
    <pc:chgData name="Christiaens Lise" userId="S::lise.christiaens@vlaanderen.be::656ba7ca-492c-494a-aa0d-47e7c7cfdf0a" providerId="AD" clId="Web-{382C5BAF-D915-E968-71DA-496AF59038BA}"/>
    <pc:docChg chg="modSld">
      <pc:chgData name="Christiaens Lise" userId="S::lise.christiaens@vlaanderen.be::656ba7ca-492c-494a-aa0d-47e7c7cfdf0a" providerId="AD" clId="Web-{382C5BAF-D915-E968-71DA-496AF59038BA}" dt="2023-01-23T16:00:28.652" v="34" actId="20577"/>
      <pc:docMkLst>
        <pc:docMk/>
      </pc:docMkLst>
      <pc:sldChg chg="modSp">
        <pc:chgData name="Christiaens Lise" userId="S::lise.christiaens@vlaanderen.be::656ba7ca-492c-494a-aa0d-47e7c7cfdf0a" providerId="AD" clId="Web-{382C5BAF-D915-E968-71DA-496AF59038BA}" dt="2023-01-23T16:00:28.652" v="34" actId="20577"/>
        <pc:sldMkLst>
          <pc:docMk/>
          <pc:sldMk cId="1080179861" sldId="294"/>
        </pc:sldMkLst>
        <pc:spChg chg="mod">
          <ac:chgData name="Christiaens Lise" userId="S::lise.christiaens@vlaanderen.be::656ba7ca-492c-494a-aa0d-47e7c7cfdf0a" providerId="AD" clId="Web-{382C5BAF-D915-E968-71DA-496AF59038BA}" dt="2023-01-23T16:00:28.652" v="34" actId="20577"/>
          <ac:spMkLst>
            <pc:docMk/>
            <pc:sldMk cId="1080179861" sldId="294"/>
            <ac:spMk id="7" creationId="{BD64CFA2-EEA7-4D0A-B0CC-A1B2D92874A1}"/>
          </ac:spMkLst>
        </pc:spChg>
      </pc:sldChg>
      <pc:sldChg chg="modSp">
        <pc:chgData name="Christiaens Lise" userId="S::lise.christiaens@vlaanderen.be::656ba7ca-492c-494a-aa0d-47e7c7cfdf0a" providerId="AD" clId="Web-{382C5BAF-D915-E968-71DA-496AF59038BA}" dt="2023-01-23T15:59:23.773" v="29" actId="20577"/>
        <pc:sldMkLst>
          <pc:docMk/>
          <pc:sldMk cId="1931979487" sldId="497"/>
        </pc:sldMkLst>
        <pc:spChg chg="mod">
          <ac:chgData name="Christiaens Lise" userId="S::lise.christiaens@vlaanderen.be::656ba7ca-492c-494a-aa0d-47e7c7cfdf0a" providerId="AD" clId="Web-{382C5BAF-D915-E968-71DA-496AF59038BA}" dt="2023-01-23T15:59:23.773" v="29" actId="20577"/>
          <ac:spMkLst>
            <pc:docMk/>
            <pc:sldMk cId="1931979487" sldId="497"/>
            <ac:spMk id="2" creationId="{07A3F709-DDD6-4A1C-A83B-BCB567E4CB26}"/>
          </ac:spMkLst>
        </pc:spChg>
      </pc:sldChg>
      <pc:sldChg chg="modSp">
        <pc:chgData name="Christiaens Lise" userId="S::lise.christiaens@vlaanderen.be::656ba7ca-492c-494a-aa0d-47e7c7cfdf0a" providerId="AD" clId="Web-{382C5BAF-D915-E968-71DA-496AF59038BA}" dt="2023-01-23T15:58:00.704" v="2" actId="20577"/>
        <pc:sldMkLst>
          <pc:docMk/>
          <pc:sldMk cId="245143012" sldId="512"/>
        </pc:sldMkLst>
        <pc:spChg chg="mod">
          <ac:chgData name="Christiaens Lise" userId="S::lise.christiaens@vlaanderen.be::656ba7ca-492c-494a-aa0d-47e7c7cfdf0a" providerId="AD" clId="Web-{382C5BAF-D915-E968-71DA-496AF59038BA}" dt="2023-01-23T15:58:00.704" v="2" actId="20577"/>
          <ac:spMkLst>
            <pc:docMk/>
            <pc:sldMk cId="245143012" sldId="512"/>
            <ac:spMk id="2" creationId="{07A3F709-DDD6-4A1C-A83B-BCB567E4CB26}"/>
          </ac:spMkLst>
        </pc:spChg>
      </pc:sldChg>
      <pc:sldChg chg="modSp">
        <pc:chgData name="Christiaens Lise" userId="S::lise.christiaens@vlaanderen.be::656ba7ca-492c-494a-aa0d-47e7c7cfdf0a" providerId="AD" clId="Web-{382C5BAF-D915-E968-71DA-496AF59038BA}" dt="2023-01-23T15:58:21.596" v="6" actId="20577"/>
        <pc:sldMkLst>
          <pc:docMk/>
          <pc:sldMk cId="925926375" sldId="1055"/>
        </pc:sldMkLst>
        <pc:spChg chg="mod">
          <ac:chgData name="Christiaens Lise" userId="S::lise.christiaens@vlaanderen.be::656ba7ca-492c-494a-aa0d-47e7c7cfdf0a" providerId="AD" clId="Web-{382C5BAF-D915-E968-71DA-496AF59038BA}" dt="2023-01-23T15:58:21.596" v="6" actId="20577"/>
          <ac:spMkLst>
            <pc:docMk/>
            <pc:sldMk cId="925926375" sldId="1055"/>
            <ac:spMk id="2" creationId="{07A3F709-DDD6-4A1C-A83B-BCB567E4CB26}"/>
          </ac:spMkLst>
        </pc:spChg>
      </pc:sldChg>
    </pc:docChg>
  </pc:docChgLst>
  <pc:docChgLst>
    <pc:chgData name="Van Der Linden Elke" userId="S::elke.vanderlinden@vlaanderen.be::0fc987b5-c91c-46ff-80bf-fddd2e1bfa1d" providerId="AD" clId="Web-{FDC76612-C1ED-784F-C0C7-4874378EA4CD}"/>
    <pc:docChg chg="modSld">
      <pc:chgData name="Van Der Linden Elke" userId="S::elke.vanderlinden@vlaanderen.be::0fc987b5-c91c-46ff-80bf-fddd2e1bfa1d" providerId="AD" clId="Web-{FDC76612-C1ED-784F-C0C7-4874378EA4CD}" dt="2024-01-30T10:06:11.265" v="1" actId="20577"/>
      <pc:docMkLst>
        <pc:docMk/>
      </pc:docMkLst>
      <pc:sldChg chg="modSp">
        <pc:chgData name="Van Der Linden Elke" userId="S::elke.vanderlinden@vlaanderen.be::0fc987b5-c91c-46ff-80bf-fddd2e1bfa1d" providerId="AD" clId="Web-{FDC76612-C1ED-784F-C0C7-4874378EA4CD}" dt="2024-01-30T10:06:11.265" v="1" actId="20577"/>
        <pc:sldMkLst>
          <pc:docMk/>
          <pc:sldMk cId="3001772404" sldId="297"/>
        </pc:sldMkLst>
        <pc:spChg chg="mod">
          <ac:chgData name="Van Der Linden Elke" userId="S::elke.vanderlinden@vlaanderen.be::0fc987b5-c91c-46ff-80bf-fddd2e1bfa1d" providerId="AD" clId="Web-{FDC76612-C1ED-784F-C0C7-4874378EA4CD}" dt="2024-01-30T10:06:11.265" v="1" actId="20577"/>
          <ac:spMkLst>
            <pc:docMk/>
            <pc:sldMk cId="3001772404" sldId="297"/>
            <ac:spMk id="8" creationId="{3CA0B51B-92CC-4E95-829C-25BDF1FC4B80}"/>
          </ac:spMkLst>
        </pc:spChg>
      </pc:sldChg>
    </pc:docChg>
  </pc:docChgLst>
  <pc:docChgLst>
    <pc:chgData name="Van Der Linden Elke" userId="0fc987b5-c91c-46ff-80bf-fddd2e1bfa1d" providerId="ADAL" clId="{44464483-2E46-4489-AB2D-2E244ECF97F5}"/>
    <pc:docChg chg="">
      <pc:chgData name="Van Der Linden Elke" userId="0fc987b5-c91c-46ff-80bf-fddd2e1bfa1d" providerId="ADAL" clId="{44464483-2E46-4489-AB2D-2E244ECF97F5}" dt="2024-01-24T09:31:07.874" v="2"/>
      <pc:docMkLst>
        <pc:docMk/>
      </pc:docMkLst>
      <pc:sldChg chg="addCm">
        <pc:chgData name="Van Der Linden Elke" userId="0fc987b5-c91c-46ff-80bf-fddd2e1bfa1d" providerId="ADAL" clId="{44464483-2E46-4489-AB2D-2E244ECF97F5}" dt="2024-01-24T09:31:07.874" v="2"/>
        <pc:sldMkLst>
          <pc:docMk/>
          <pc:sldMk cId="1652935831" sldId="1126"/>
        </pc:sldMkLst>
      </pc:sldChg>
      <pc:sldChg chg="addCm delCm">
        <pc:chgData name="Van Der Linden Elke" userId="0fc987b5-c91c-46ff-80bf-fddd2e1bfa1d" providerId="ADAL" clId="{44464483-2E46-4489-AB2D-2E244ECF97F5}" dt="2024-01-24T09:30:47.724" v="1"/>
        <pc:sldMkLst>
          <pc:docMk/>
          <pc:sldMk cId="3359323473" sldId="1127"/>
        </pc:sldMkLst>
      </pc:sldChg>
    </pc:docChg>
  </pc:docChgLst>
  <pc:docChgLst>
    <pc:chgData name="De Coninck Sigrid" userId="7a18ee0d-b14d-4d41-966c-6ccc96f4b674" providerId="ADAL" clId="{9D3AE4BF-606A-4872-AB91-FA6F24D6BF70}"/>
    <pc:docChg chg="custSel addSld delSld modSld sldOrd modSection">
      <pc:chgData name="De Coninck Sigrid" userId="7a18ee0d-b14d-4d41-966c-6ccc96f4b674" providerId="ADAL" clId="{9D3AE4BF-606A-4872-AB91-FA6F24D6BF70}" dt="2022-01-27T15:55:03.955" v="1232" actId="1592"/>
      <pc:docMkLst>
        <pc:docMk/>
      </pc:docMkLst>
      <pc:sldChg chg="modSp mod delCm">
        <pc:chgData name="De Coninck Sigrid" userId="7a18ee0d-b14d-4d41-966c-6ccc96f4b674" providerId="ADAL" clId="{9D3AE4BF-606A-4872-AB91-FA6F24D6BF70}" dt="2022-01-27T15:53:07.087" v="1122" actId="1592"/>
        <pc:sldMkLst>
          <pc:docMk/>
          <pc:sldMk cId="1080179861" sldId="294"/>
        </pc:sldMkLst>
        <pc:spChg chg="mod">
          <ac:chgData name="De Coninck Sigrid" userId="7a18ee0d-b14d-4d41-966c-6ccc96f4b674" providerId="ADAL" clId="{9D3AE4BF-606A-4872-AB91-FA6F24D6BF70}" dt="2022-01-20T19:06:47.267" v="100" actId="122"/>
          <ac:spMkLst>
            <pc:docMk/>
            <pc:sldMk cId="1080179861" sldId="294"/>
            <ac:spMk id="4" creationId="{00000000-0000-0000-0000-000000000000}"/>
          </ac:spMkLst>
        </pc:spChg>
      </pc:sldChg>
      <pc:sldChg chg="modSp mod delCm">
        <pc:chgData name="De Coninck Sigrid" userId="7a18ee0d-b14d-4d41-966c-6ccc96f4b674" providerId="ADAL" clId="{9D3AE4BF-606A-4872-AB91-FA6F24D6BF70}" dt="2022-01-27T15:53:57.887" v="1147" actId="1592"/>
        <pc:sldMkLst>
          <pc:docMk/>
          <pc:sldMk cId="522172040" sldId="495"/>
        </pc:sldMkLst>
        <pc:spChg chg="mod">
          <ac:chgData name="De Coninck Sigrid" userId="7a18ee0d-b14d-4d41-966c-6ccc96f4b674" providerId="ADAL" clId="{9D3AE4BF-606A-4872-AB91-FA6F24D6BF70}" dt="2022-01-20T19:17:27.694" v="562" actId="14100"/>
          <ac:spMkLst>
            <pc:docMk/>
            <pc:sldMk cId="522172040" sldId="495"/>
            <ac:spMk id="2" creationId="{07A3F709-DDD6-4A1C-A83B-BCB567E4CB26}"/>
          </ac:spMkLst>
        </pc:spChg>
        <pc:spChg chg="mod">
          <ac:chgData name="De Coninck Sigrid" userId="7a18ee0d-b14d-4d41-966c-6ccc96f4b674" providerId="ADAL" clId="{9D3AE4BF-606A-4872-AB91-FA6F24D6BF70}" dt="2022-01-20T19:06:36.808" v="97" actId="122"/>
          <ac:spMkLst>
            <pc:docMk/>
            <pc:sldMk cId="522172040" sldId="495"/>
            <ac:spMk id="3" creationId="{0D72D8F2-5A08-407E-90B5-CCF9C283FCD1}"/>
          </ac:spMkLst>
        </pc:spChg>
      </pc:sldChg>
      <pc:sldChg chg="modSp mod delCm">
        <pc:chgData name="De Coninck Sigrid" userId="7a18ee0d-b14d-4d41-966c-6ccc96f4b674" providerId="ADAL" clId="{9D3AE4BF-606A-4872-AB91-FA6F24D6BF70}" dt="2022-01-20T19:25:02.133" v="894" actId="207"/>
        <pc:sldMkLst>
          <pc:docMk/>
          <pc:sldMk cId="1931979487" sldId="497"/>
        </pc:sldMkLst>
        <pc:spChg chg="mod">
          <ac:chgData name="De Coninck Sigrid" userId="7a18ee0d-b14d-4d41-966c-6ccc96f4b674" providerId="ADAL" clId="{9D3AE4BF-606A-4872-AB91-FA6F24D6BF70}" dt="2022-01-20T19:25:02.133" v="894" actId="207"/>
          <ac:spMkLst>
            <pc:docMk/>
            <pc:sldMk cId="1931979487" sldId="497"/>
            <ac:spMk id="2" creationId="{07A3F709-DDD6-4A1C-A83B-BCB567E4CB26}"/>
          </ac:spMkLst>
        </pc:spChg>
        <pc:spChg chg="mod">
          <ac:chgData name="De Coninck Sigrid" userId="7a18ee0d-b14d-4d41-966c-6ccc96f4b674" providerId="ADAL" clId="{9D3AE4BF-606A-4872-AB91-FA6F24D6BF70}" dt="2022-01-20T19:06:43.868" v="99" actId="122"/>
          <ac:spMkLst>
            <pc:docMk/>
            <pc:sldMk cId="1931979487" sldId="497"/>
            <ac:spMk id="3" creationId="{0D72D8F2-5A08-407E-90B5-CCF9C283FCD1}"/>
          </ac:spMkLst>
        </pc:spChg>
      </pc:sldChg>
      <pc:sldChg chg="delCm">
        <pc:chgData name="De Coninck Sigrid" userId="7a18ee0d-b14d-4d41-966c-6ccc96f4b674" providerId="ADAL" clId="{9D3AE4BF-606A-4872-AB91-FA6F24D6BF70}" dt="2022-01-27T15:52:47.056" v="1121" actId="1592"/>
        <pc:sldMkLst>
          <pc:docMk/>
          <pc:sldMk cId="915021283" sldId="511"/>
        </pc:sldMkLst>
      </pc:sldChg>
      <pc:sldChg chg="modSp mod">
        <pc:chgData name="De Coninck Sigrid" userId="7a18ee0d-b14d-4d41-966c-6ccc96f4b674" providerId="ADAL" clId="{9D3AE4BF-606A-4872-AB91-FA6F24D6BF70}" dt="2022-01-20T19:06:28.510" v="94" actId="122"/>
        <pc:sldMkLst>
          <pc:docMk/>
          <pc:sldMk cId="245143012" sldId="512"/>
        </pc:sldMkLst>
        <pc:spChg chg="mod">
          <ac:chgData name="De Coninck Sigrid" userId="7a18ee0d-b14d-4d41-966c-6ccc96f4b674" providerId="ADAL" clId="{9D3AE4BF-606A-4872-AB91-FA6F24D6BF70}" dt="2022-01-20T19:06:28.510" v="94" actId="122"/>
          <ac:spMkLst>
            <pc:docMk/>
            <pc:sldMk cId="245143012" sldId="512"/>
            <ac:spMk id="3" creationId="{0D72D8F2-5A08-407E-90B5-CCF9C283FCD1}"/>
          </ac:spMkLst>
        </pc:spChg>
      </pc:sldChg>
      <pc:sldChg chg="modSp mod">
        <pc:chgData name="De Coninck Sigrid" userId="7a18ee0d-b14d-4d41-966c-6ccc96f4b674" providerId="ADAL" clId="{9D3AE4BF-606A-4872-AB91-FA6F24D6BF70}" dt="2022-01-20T19:07:58.348" v="107" actId="113"/>
        <pc:sldMkLst>
          <pc:docMk/>
          <pc:sldMk cId="3976592702" sldId="513"/>
        </pc:sldMkLst>
        <pc:spChg chg="mod">
          <ac:chgData name="De Coninck Sigrid" userId="7a18ee0d-b14d-4d41-966c-6ccc96f4b674" providerId="ADAL" clId="{9D3AE4BF-606A-4872-AB91-FA6F24D6BF70}" dt="2022-01-20T19:07:58.348" v="107" actId="113"/>
          <ac:spMkLst>
            <pc:docMk/>
            <pc:sldMk cId="3976592702" sldId="513"/>
            <ac:spMk id="2" creationId="{07A3F709-DDD6-4A1C-A83B-BCB567E4CB26}"/>
          </ac:spMkLst>
        </pc:spChg>
        <pc:spChg chg="mod">
          <ac:chgData name="De Coninck Sigrid" userId="7a18ee0d-b14d-4d41-966c-6ccc96f4b674" providerId="ADAL" clId="{9D3AE4BF-606A-4872-AB91-FA6F24D6BF70}" dt="2022-01-20T19:06:21.382" v="91" actId="122"/>
          <ac:spMkLst>
            <pc:docMk/>
            <pc:sldMk cId="3976592702" sldId="513"/>
            <ac:spMk id="3" creationId="{0D72D8F2-5A08-407E-90B5-CCF9C283FCD1}"/>
          </ac:spMkLst>
        </pc:spChg>
      </pc:sldChg>
      <pc:sldChg chg="modSp mod delCm">
        <pc:chgData name="De Coninck Sigrid" userId="7a18ee0d-b14d-4d41-966c-6ccc96f4b674" providerId="ADAL" clId="{9D3AE4BF-606A-4872-AB91-FA6F24D6BF70}" dt="2022-01-27T15:55:03.955" v="1232" actId="1592"/>
        <pc:sldMkLst>
          <pc:docMk/>
          <pc:sldMk cId="3980053560" sldId="516"/>
        </pc:sldMkLst>
        <pc:spChg chg="mod">
          <ac:chgData name="De Coninck Sigrid" userId="7a18ee0d-b14d-4d41-966c-6ccc96f4b674" providerId="ADAL" clId="{9D3AE4BF-606A-4872-AB91-FA6F24D6BF70}" dt="2022-01-20T19:31:04.982" v="1088" actId="113"/>
          <ac:spMkLst>
            <pc:docMk/>
            <pc:sldMk cId="3980053560" sldId="516"/>
            <ac:spMk id="2" creationId="{07A3F709-DDD6-4A1C-A83B-BCB567E4CB26}"/>
          </ac:spMkLst>
        </pc:spChg>
        <pc:spChg chg="mod">
          <ac:chgData name="De Coninck Sigrid" userId="7a18ee0d-b14d-4d41-966c-6ccc96f4b674" providerId="ADAL" clId="{9D3AE4BF-606A-4872-AB91-FA6F24D6BF70}" dt="2022-01-20T19:06:26.300" v="93" actId="122"/>
          <ac:spMkLst>
            <pc:docMk/>
            <pc:sldMk cId="3980053560" sldId="516"/>
            <ac:spMk id="3" creationId="{0D72D8F2-5A08-407E-90B5-CCF9C283FCD1}"/>
          </ac:spMkLst>
        </pc:spChg>
      </pc:sldChg>
      <pc:sldChg chg="modSp mod ord">
        <pc:chgData name="De Coninck Sigrid" userId="7a18ee0d-b14d-4d41-966c-6ccc96f4b674" providerId="ADAL" clId="{9D3AE4BF-606A-4872-AB91-FA6F24D6BF70}" dt="2022-01-20T19:11:40.388" v="128" actId="207"/>
        <pc:sldMkLst>
          <pc:docMk/>
          <pc:sldMk cId="2274156630" sldId="517"/>
        </pc:sldMkLst>
        <pc:spChg chg="mod">
          <ac:chgData name="De Coninck Sigrid" userId="7a18ee0d-b14d-4d41-966c-6ccc96f4b674" providerId="ADAL" clId="{9D3AE4BF-606A-4872-AB91-FA6F24D6BF70}" dt="2022-01-20T19:11:40.388" v="128" actId="207"/>
          <ac:spMkLst>
            <pc:docMk/>
            <pc:sldMk cId="2274156630" sldId="517"/>
            <ac:spMk id="2" creationId="{07A3F709-DDD6-4A1C-A83B-BCB567E4CB26}"/>
          </ac:spMkLst>
        </pc:spChg>
        <pc:spChg chg="mod">
          <ac:chgData name="De Coninck Sigrid" userId="7a18ee0d-b14d-4d41-966c-6ccc96f4b674" providerId="ADAL" clId="{9D3AE4BF-606A-4872-AB91-FA6F24D6BF70}" dt="2022-01-20T19:06:40.403" v="98" actId="122"/>
          <ac:spMkLst>
            <pc:docMk/>
            <pc:sldMk cId="2274156630" sldId="517"/>
            <ac:spMk id="3" creationId="{0D72D8F2-5A08-407E-90B5-CCF9C283FCD1}"/>
          </ac:spMkLst>
        </pc:spChg>
      </pc:sldChg>
      <pc:sldChg chg="modSp mod">
        <pc:chgData name="De Coninck Sigrid" userId="7a18ee0d-b14d-4d41-966c-6ccc96f4b674" providerId="ADAL" clId="{9D3AE4BF-606A-4872-AB91-FA6F24D6BF70}" dt="2022-01-20T19:08:24.789" v="117" actId="20577"/>
        <pc:sldMkLst>
          <pc:docMk/>
          <pc:sldMk cId="1394653915" sldId="553"/>
        </pc:sldMkLst>
        <pc:spChg chg="mod">
          <ac:chgData name="De Coninck Sigrid" userId="7a18ee0d-b14d-4d41-966c-6ccc96f4b674" providerId="ADAL" clId="{9D3AE4BF-606A-4872-AB91-FA6F24D6BF70}" dt="2022-01-20T19:06:23.512" v="92" actId="122"/>
          <ac:spMkLst>
            <pc:docMk/>
            <pc:sldMk cId="1394653915" sldId="553"/>
            <ac:spMk id="4" creationId="{3E35DCE4-FB44-422B-8D95-0FDD87343ED0}"/>
          </ac:spMkLst>
        </pc:spChg>
        <pc:spChg chg="mod">
          <ac:chgData name="De Coninck Sigrid" userId="7a18ee0d-b14d-4d41-966c-6ccc96f4b674" providerId="ADAL" clId="{9D3AE4BF-606A-4872-AB91-FA6F24D6BF70}" dt="2022-01-20T19:08:24.789" v="117" actId="20577"/>
          <ac:spMkLst>
            <pc:docMk/>
            <pc:sldMk cId="1394653915" sldId="553"/>
            <ac:spMk id="5" creationId="{8FBF8643-5701-4B14-B391-A7355C06EB3F}"/>
          </ac:spMkLst>
        </pc:spChg>
      </pc:sldChg>
      <pc:sldChg chg="modSp mod delCm">
        <pc:chgData name="De Coninck Sigrid" userId="7a18ee0d-b14d-4d41-966c-6ccc96f4b674" providerId="ADAL" clId="{9D3AE4BF-606A-4872-AB91-FA6F24D6BF70}" dt="2022-01-20T19:07:49.132" v="106" actId="20577"/>
        <pc:sldMkLst>
          <pc:docMk/>
          <pc:sldMk cId="3003391528" sldId="1050"/>
        </pc:sldMkLst>
        <pc:spChg chg="mod">
          <ac:chgData name="De Coninck Sigrid" userId="7a18ee0d-b14d-4d41-966c-6ccc96f4b674" providerId="ADAL" clId="{9D3AE4BF-606A-4872-AB91-FA6F24D6BF70}" dt="2022-01-20T19:07:49.132" v="106" actId="20577"/>
          <ac:spMkLst>
            <pc:docMk/>
            <pc:sldMk cId="3003391528" sldId="1050"/>
            <ac:spMk id="2" creationId="{07A3F709-DDD6-4A1C-A83B-BCB567E4CB26}"/>
          </ac:spMkLst>
        </pc:spChg>
        <pc:spChg chg="mod">
          <ac:chgData name="De Coninck Sigrid" userId="7a18ee0d-b14d-4d41-966c-6ccc96f4b674" providerId="ADAL" clId="{9D3AE4BF-606A-4872-AB91-FA6F24D6BF70}" dt="2022-01-20T19:06:18.921" v="90" actId="122"/>
          <ac:spMkLst>
            <pc:docMk/>
            <pc:sldMk cId="3003391528" sldId="1050"/>
            <ac:spMk id="3" creationId="{0D72D8F2-5A08-407E-90B5-CCF9C283FCD1}"/>
          </ac:spMkLst>
        </pc:spChg>
      </pc:sldChg>
      <pc:sldChg chg="modSp mod">
        <pc:chgData name="De Coninck Sigrid" userId="7a18ee0d-b14d-4d41-966c-6ccc96f4b674" providerId="ADAL" clId="{9D3AE4BF-606A-4872-AB91-FA6F24D6BF70}" dt="2022-01-20T19:06:09.657" v="89" actId="20577"/>
        <pc:sldMkLst>
          <pc:docMk/>
          <pc:sldMk cId="542388385" sldId="1051"/>
        </pc:sldMkLst>
        <pc:spChg chg="mod">
          <ac:chgData name="De Coninck Sigrid" userId="7a18ee0d-b14d-4d41-966c-6ccc96f4b674" providerId="ADAL" clId="{9D3AE4BF-606A-4872-AB91-FA6F24D6BF70}" dt="2022-01-20T19:06:09.657" v="89" actId="20577"/>
          <ac:spMkLst>
            <pc:docMk/>
            <pc:sldMk cId="542388385" sldId="1051"/>
            <ac:spMk id="2" creationId="{07A3F709-DDD6-4A1C-A83B-BCB567E4CB26}"/>
          </ac:spMkLst>
        </pc:spChg>
        <pc:spChg chg="mod">
          <ac:chgData name="De Coninck Sigrid" userId="7a18ee0d-b14d-4d41-966c-6ccc96f4b674" providerId="ADAL" clId="{9D3AE4BF-606A-4872-AB91-FA6F24D6BF70}" dt="2022-01-20T19:05:43.351" v="84" actId="122"/>
          <ac:spMkLst>
            <pc:docMk/>
            <pc:sldMk cId="542388385" sldId="1051"/>
            <ac:spMk id="3" creationId="{0D72D8F2-5A08-407E-90B5-CCF9C283FCD1}"/>
          </ac:spMkLst>
        </pc:spChg>
      </pc:sldChg>
      <pc:sldChg chg="modSp mod delCm">
        <pc:chgData name="De Coninck Sigrid" userId="7a18ee0d-b14d-4d41-966c-6ccc96f4b674" providerId="ADAL" clId="{9D3AE4BF-606A-4872-AB91-FA6F24D6BF70}" dt="2022-01-27T15:54:54.435" v="1231" actId="1592"/>
        <pc:sldMkLst>
          <pc:docMk/>
          <pc:sldMk cId="649251823" sldId="1053"/>
        </pc:sldMkLst>
        <pc:spChg chg="mod">
          <ac:chgData name="De Coninck Sigrid" userId="7a18ee0d-b14d-4d41-966c-6ccc96f4b674" providerId="ADAL" clId="{9D3AE4BF-606A-4872-AB91-FA6F24D6BF70}" dt="2022-01-27T15:54:52.467" v="1230" actId="20577"/>
          <ac:spMkLst>
            <pc:docMk/>
            <pc:sldMk cId="649251823" sldId="1053"/>
            <ac:spMk id="2" creationId="{07A3F709-DDD6-4A1C-A83B-BCB567E4CB26}"/>
          </ac:spMkLst>
        </pc:spChg>
        <pc:spChg chg="mod">
          <ac:chgData name="De Coninck Sigrid" userId="7a18ee0d-b14d-4d41-966c-6ccc96f4b674" providerId="ADAL" clId="{9D3AE4BF-606A-4872-AB91-FA6F24D6BF70}" dt="2022-01-20T19:06:33.256" v="96" actId="122"/>
          <ac:spMkLst>
            <pc:docMk/>
            <pc:sldMk cId="649251823" sldId="1053"/>
            <ac:spMk id="3" creationId="{0D72D8F2-5A08-407E-90B5-CCF9C283FCD1}"/>
          </ac:spMkLst>
        </pc:spChg>
      </pc:sldChg>
      <pc:sldChg chg="del">
        <pc:chgData name="De Coninck Sigrid" userId="7a18ee0d-b14d-4d41-966c-6ccc96f4b674" providerId="ADAL" clId="{9D3AE4BF-606A-4872-AB91-FA6F24D6BF70}" dt="2022-01-20T19:09:41.958" v="118" actId="47"/>
        <pc:sldMkLst>
          <pc:docMk/>
          <pc:sldMk cId="181199471" sldId="1054"/>
        </pc:sldMkLst>
      </pc:sldChg>
      <pc:sldChg chg="modSp mod delCm">
        <pc:chgData name="De Coninck Sigrid" userId="7a18ee0d-b14d-4d41-966c-6ccc96f4b674" providerId="ADAL" clId="{9D3AE4BF-606A-4872-AB91-FA6F24D6BF70}" dt="2022-01-27T15:50:37.576" v="1090" actId="1592"/>
        <pc:sldMkLst>
          <pc:docMk/>
          <pc:sldMk cId="925926375" sldId="1055"/>
        </pc:sldMkLst>
        <pc:spChg chg="mod">
          <ac:chgData name="De Coninck Sigrid" userId="7a18ee0d-b14d-4d41-966c-6ccc96f4b674" providerId="ADAL" clId="{9D3AE4BF-606A-4872-AB91-FA6F24D6BF70}" dt="2022-01-20T19:06:31.007" v="95" actId="122"/>
          <ac:spMkLst>
            <pc:docMk/>
            <pc:sldMk cId="925926375" sldId="1055"/>
            <ac:spMk id="3" creationId="{0D72D8F2-5A08-407E-90B5-CCF9C283FCD1}"/>
          </ac:spMkLst>
        </pc:spChg>
      </pc:sldChg>
      <pc:sldChg chg="del">
        <pc:chgData name="De Coninck Sigrid" userId="7a18ee0d-b14d-4d41-966c-6ccc96f4b674" providerId="ADAL" clId="{9D3AE4BF-606A-4872-AB91-FA6F24D6BF70}" dt="2022-01-20T19:24:23.066" v="888" actId="47"/>
        <pc:sldMkLst>
          <pc:docMk/>
          <pc:sldMk cId="807534495" sldId="1056"/>
        </pc:sldMkLst>
      </pc:sldChg>
      <pc:sldChg chg="modSp del mod">
        <pc:chgData name="De Coninck Sigrid" userId="7a18ee0d-b14d-4d41-966c-6ccc96f4b674" providerId="ADAL" clId="{9D3AE4BF-606A-4872-AB91-FA6F24D6BF70}" dt="2022-01-20T19:05:45.672" v="85" actId="47"/>
        <pc:sldMkLst>
          <pc:docMk/>
          <pc:sldMk cId="1212191438" sldId="1058"/>
        </pc:sldMkLst>
        <pc:spChg chg="mod">
          <ac:chgData name="De Coninck Sigrid" userId="7a18ee0d-b14d-4d41-966c-6ccc96f4b674" providerId="ADAL" clId="{9D3AE4BF-606A-4872-AB91-FA6F24D6BF70}" dt="2022-01-20T19:01:37.471" v="18" actId="122"/>
          <ac:spMkLst>
            <pc:docMk/>
            <pc:sldMk cId="1212191438" sldId="1058"/>
            <ac:spMk id="3" creationId="{0D72D8F2-5A08-407E-90B5-CCF9C283FCD1}"/>
          </ac:spMkLst>
        </pc:spChg>
      </pc:sldChg>
      <pc:sldChg chg="modSp add mod ord modNotesTx">
        <pc:chgData name="De Coninck Sigrid" userId="7a18ee0d-b14d-4d41-966c-6ccc96f4b674" providerId="ADAL" clId="{9D3AE4BF-606A-4872-AB91-FA6F24D6BF70}" dt="2022-01-20T19:19:59.650" v="646" actId="113"/>
        <pc:sldMkLst>
          <pc:docMk/>
          <pc:sldMk cId="1652935831" sldId="1126"/>
        </pc:sldMkLst>
        <pc:spChg chg="mod">
          <ac:chgData name="De Coninck Sigrid" userId="7a18ee0d-b14d-4d41-966c-6ccc96f4b674" providerId="ADAL" clId="{9D3AE4BF-606A-4872-AB91-FA6F24D6BF70}" dt="2022-01-20T19:19:08.612" v="584" actId="108"/>
          <ac:spMkLst>
            <pc:docMk/>
            <pc:sldMk cId="1652935831" sldId="1126"/>
            <ac:spMk id="2" creationId="{61F5BA5B-4049-432C-8ABD-45768E8C8BCA}"/>
          </ac:spMkLst>
        </pc:spChg>
        <pc:spChg chg="mod">
          <ac:chgData name="De Coninck Sigrid" userId="7a18ee0d-b14d-4d41-966c-6ccc96f4b674" providerId="ADAL" clId="{9D3AE4BF-606A-4872-AB91-FA6F24D6BF70}" dt="2022-01-20T19:19:59.650" v="646" actId="113"/>
          <ac:spMkLst>
            <pc:docMk/>
            <pc:sldMk cId="1652935831" sldId="1126"/>
            <ac:spMk id="3" creationId="{189360F4-9A07-4CB0-A245-934A3485217D}"/>
          </ac:spMkLst>
        </pc:spChg>
      </pc:sldChg>
      <pc:sldChg chg="modSp add mod">
        <pc:chgData name="De Coninck Sigrid" userId="7a18ee0d-b14d-4d41-966c-6ccc96f4b674" providerId="ADAL" clId="{9D3AE4BF-606A-4872-AB91-FA6F24D6BF70}" dt="2022-01-20T19:30:53.292" v="1087" actId="20577"/>
        <pc:sldMkLst>
          <pc:docMk/>
          <pc:sldMk cId="3359323473" sldId="1127"/>
        </pc:sldMkLst>
        <pc:spChg chg="mod">
          <ac:chgData name="De Coninck Sigrid" userId="7a18ee0d-b14d-4d41-966c-6ccc96f4b674" providerId="ADAL" clId="{9D3AE4BF-606A-4872-AB91-FA6F24D6BF70}" dt="2022-01-20T19:30:53.292" v="1087" actId="20577"/>
          <ac:spMkLst>
            <pc:docMk/>
            <pc:sldMk cId="3359323473" sldId="1127"/>
            <ac:spMk id="2" creationId="{07A3F709-DDD6-4A1C-A83B-BCB567E4CB26}"/>
          </ac:spMkLst>
        </pc:spChg>
      </pc:sldChg>
      <pc:sldChg chg="modSp add mod ord">
        <pc:chgData name="De Coninck Sigrid" userId="7a18ee0d-b14d-4d41-966c-6ccc96f4b674" providerId="ADAL" clId="{9D3AE4BF-606A-4872-AB91-FA6F24D6BF70}" dt="2022-01-20T19:10:13.527" v="124"/>
        <pc:sldMkLst>
          <pc:docMk/>
          <pc:sldMk cId="2007246541" sldId="1128"/>
        </pc:sldMkLst>
        <pc:spChg chg="mod">
          <ac:chgData name="De Coninck Sigrid" userId="7a18ee0d-b14d-4d41-966c-6ccc96f4b674" providerId="ADAL" clId="{9D3AE4BF-606A-4872-AB91-FA6F24D6BF70}" dt="2022-01-20T19:09:57.690" v="122" actId="20577"/>
          <ac:spMkLst>
            <pc:docMk/>
            <pc:sldMk cId="2007246541" sldId="1128"/>
            <ac:spMk id="2" creationId="{07A3F709-DDD6-4A1C-A83B-BCB567E4CB26}"/>
          </ac:spMkLst>
        </pc:spChg>
      </pc:sldChg>
      <pc:sldChg chg="modSp new mod">
        <pc:chgData name="De Coninck Sigrid" userId="7a18ee0d-b14d-4d41-966c-6ccc96f4b674" providerId="ADAL" clId="{9D3AE4BF-606A-4872-AB91-FA6F24D6BF70}" dt="2022-01-20T19:31:42.503" v="1089" actId="113"/>
        <pc:sldMkLst>
          <pc:docMk/>
          <pc:sldMk cId="2107166503" sldId="1129"/>
        </pc:sldMkLst>
        <pc:spChg chg="mod">
          <ac:chgData name="De Coninck Sigrid" userId="7a18ee0d-b14d-4d41-966c-6ccc96f4b674" providerId="ADAL" clId="{9D3AE4BF-606A-4872-AB91-FA6F24D6BF70}" dt="2022-01-20T19:31:42.503" v="1089" actId="113"/>
          <ac:spMkLst>
            <pc:docMk/>
            <pc:sldMk cId="2107166503" sldId="1129"/>
            <ac:spMk id="2" creationId="{F936E262-9450-450F-8EA3-B89C118040BB}"/>
          </ac:spMkLst>
        </pc:spChg>
        <pc:spChg chg="mod">
          <ac:chgData name="De Coninck Sigrid" userId="7a18ee0d-b14d-4d41-966c-6ccc96f4b674" providerId="ADAL" clId="{9D3AE4BF-606A-4872-AB91-FA6F24D6BF70}" dt="2022-01-20T19:17:46.595" v="577" actId="20577"/>
          <ac:spMkLst>
            <pc:docMk/>
            <pc:sldMk cId="2107166503" sldId="1129"/>
            <ac:spMk id="3" creationId="{771F738E-2453-455C-9674-2C6FAD9B53C6}"/>
          </ac:spMkLst>
        </pc:spChg>
      </pc:sldChg>
      <pc:sldChg chg="modSp new mod">
        <pc:chgData name="De Coninck Sigrid" userId="7a18ee0d-b14d-4d41-966c-6ccc96f4b674" providerId="ADAL" clId="{9D3AE4BF-606A-4872-AB91-FA6F24D6BF70}" dt="2022-01-20T19:22:26.162" v="887" actId="113"/>
        <pc:sldMkLst>
          <pc:docMk/>
          <pc:sldMk cId="3503497461" sldId="1130"/>
        </pc:sldMkLst>
        <pc:spChg chg="mod">
          <ac:chgData name="De Coninck Sigrid" userId="7a18ee0d-b14d-4d41-966c-6ccc96f4b674" providerId="ADAL" clId="{9D3AE4BF-606A-4872-AB91-FA6F24D6BF70}" dt="2022-01-20T19:20:30.246" v="673" actId="20577"/>
          <ac:spMkLst>
            <pc:docMk/>
            <pc:sldMk cId="3503497461" sldId="1130"/>
            <ac:spMk id="2" creationId="{3A5459BF-CD84-46D2-AA1F-9BC60B66F604}"/>
          </ac:spMkLst>
        </pc:spChg>
        <pc:spChg chg="mod">
          <ac:chgData name="De Coninck Sigrid" userId="7a18ee0d-b14d-4d41-966c-6ccc96f4b674" providerId="ADAL" clId="{9D3AE4BF-606A-4872-AB91-FA6F24D6BF70}" dt="2022-01-20T19:22:26.162" v="887" actId="113"/>
          <ac:spMkLst>
            <pc:docMk/>
            <pc:sldMk cId="3503497461" sldId="1130"/>
            <ac:spMk id="3" creationId="{066AE19C-A93E-4468-A8D4-DC7D139C0F40}"/>
          </ac:spMkLst>
        </pc:spChg>
      </pc:sldChg>
      <pc:sldChg chg="modSp add mod">
        <pc:chgData name="De Coninck Sigrid" userId="7a18ee0d-b14d-4d41-966c-6ccc96f4b674" providerId="ADAL" clId="{9D3AE4BF-606A-4872-AB91-FA6F24D6BF70}" dt="2022-01-20T19:24:42.518" v="892" actId="207"/>
        <pc:sldMkLst>
          <pc:docMk/>
          <pc:sldMk cId="499741452" sldId="1131"/>
        </pc:sldMkLst>
        <pc:spChg chg="mod">
          <ac:chgData name="De Coninck Sigrid" userId="7a18ee0d-b14d-4d41-966c-6ccc96f4b674" providerId="ADAL" clId="{9D3AE4BF-606A-4872-AB91-FA6F24D6BF70}" dt="2022-01-20T19:24:42.518" v="892" actId="207"/>
          <ac:spMkLst>
            <pc:docMk/>
            <pc:sldMk cId="499741452" sldId="1131"/>
            <ac:spMk id="2" creationId="{07A3F709-DDD6-4A1C-A83B-BCB567E4CB26}"/>
          </ac:spMkLst>
        </pc:spChg>
      </pc:sldChg>
      <pc:sldChg chg="modSp add mod">
        <pc:chgData name="De Coninck Sigrid" userId="7a18ee0d-b14d-4d41-966c-6ccc96f4b674" providerId="ADAL" clId="{9D3AE4BF-606A-4872-AB91-FA6F24D6BF70}" dt="2022-01-20T19:26:55.798" v="897" actId="207"/>
        <pc:sldMkLst>
          <pc:docMk/>
          <pc:sldMk cId="724421792" sldId="1132"/>
        </pc:sldMkLst>
        <pc:spChg chg="mod">
          <ac:chgData name="De Coninck Sigrid" userId="7a18ee0d-b14d-4d41-966c-6ccc96f4b674" providerId="ADAL" clId="{9D3AE4BF-606A-4872-AB91-FA6F24D6BF70}" dt="2022-01-20T19:26:55.798" v="897" actId="207"/>
          <ac:spMkLst>
            <pc:docMk/>
            <pc:sldMk cId="724421792" sldId="1132"/>
            <ac:spMk id="2" creationId="{07A3F709-DDD6-4A1C-A83B-BCB567E4CB26}"/>
          </ac:spMkLst>
        </pc:spChg>
      </pc:sldChg>
      <pc:sldChg chg="modSp new mod">
        <pc:chgData name="De Coninck Sigrid" userId="7a18ee0d-b14d-4d41-966c-6ccc96f4b674" providerId="ADAL" clId="{9D3AE4BF-606A-4872-AB91-FA6F24D6BF70}" dt="2022-01-20T19:28:32.631" v="1024" actId="113"/>
        <pc:sldMkLst>
          <pc:docMk/>
          <pc:sldMk cId="1129920287" sldId="1133"/>
        </pc:sldMkLst>
        <pc:spChg chg="mod">
          <ac:chgData name="De Coninck Sigrid" userId="7a18ee0d-b14d-4d41-966c-6ccc96f4b674" providerId="ADAL" clId="{9D3AE4BF-606A-4872-AB91-FA6F24D6BF70}" dt="2022-01-20T19:27:38.781" v="982" actId="20577"/>
          <ac:spMkLst>
            <pc:docMk/>
            <pc:sldMk cId="1129920287" sldId="1133"/>
            <ac:spMk id="2" creationId="{5C1714CC-88B0-4763-9DB6-9991F9F98CAB}"/>
          </ac:spMkLst>
        </pc:spChg>
        <pc:spChg chg="mod">
          <ac:chgData name="De Coninck Sigrid" userId="7a18ee0d-b14d-4d41-966c-6ccc96f4b674" providerId="ADAL" clId="{9D3AE4BF-606A-4872-AB91-FA6F24D6BF70}" dt="2022-01-20T19:28:32.631" v="1024" actId="113"/>
          <ac:spMkLst>
            <pc:docMk/>
            <pc:sldMk cId="1129920287" sldId="1133"/>
            <ac:spMk id="3" creationId="{A625AAE1-6A3D-4BF6-A638-DD336419B252}"/>
          </ac:spMkLst>
        </pc:spChg>
      </pc:sldChg>
      <pc:sldChg chg="modSp new mod delCm">
        <pc:chgData name="De Coninck Sigrid" userId="7a18ee0d-b14d-4d41-966c-6ccc96f4b674" providerId="ADAL" clId="{9D3AE4BF-606A-4872-AB91-FA6F24D6BF70}" dt="2022-01-27T15:53:22.971" v="1146" actId="1592"/>
        <pc:sldMkLst>
          <pc:docMk/>
          <pc:sldMk cId="3985508445" sldId="1134"/>
        </pc:sldMkLst>
        <pc:spChg chg="mod">
          <ac:chgData name="De Coninck Sigrid" userId="7a18ee0d-b14d-4d41-966c-6ccc96f4b674" providerId="ADAL" clId="{9D3AE4BF-606A-4872-AB91-FA6F24D6BF70}" dt="2022-01-20T19:29:04.712" v="1026"/>
          <ac:spMkLst>
            <pc:docMk/>
            <pc:sldMk cId="3985508445" sldId="1134"/>
            <ac:spMk id="2" creationId="{AAF511FE-3B80-41D0-8AE9-502610CA4594}"/>
          </ac:spMkLst>
        </pc:spChg>
        <pc:spChg chg="mod">
          <ac:chgData name="De Coninck Sigrid" userId="7a18ee0d-b14d-4d41-966c-6ccc96f4b674" providerId="ADAL" clId="{9D3AE4BF-606A-4872-AB91-FA6F24D6BF70}" dt="2022-01-27T15:53:19.953" v="1145" actId="20577"/>
          <ac:spMkLst>
            <pc:docMk/>
            <pc:sldMk cId="3985508445" sldId="1134"/>
            <ac:spMk id="3" creationId="{3B3CC740-1F75-47CD-9545-14D3CD47B68D}"/>
          </ac:spMkLst>
        </pc:spChg>
      </pc:sldChg>
    </pc:docChg>
  </pc:docChgLst>
  <pc:docChgLst>
    <pc:chgData name="Van Der Linden Elke" userId="S::elke.vanderlinden@vlaanderen.be::0fc987b5-c91c-46ff-80bf-fddd2e1bfa1d" providerId="AD" clId="Web-{53DD4FCD-D0C5-D958-F1C4-4805979C4D64}"/>
    <pc:docChg chg="">
      <pc:chgData name="Van Der Linden Elke" userId="S::elke.vanderlinden@vlaanderen.be::0fc987b5-c91c-46ff-80bf-fddd2e1bfa1d" providerId="AD" clId="Web-{53DD4FCD-D0C5-D958-F1C4-4805979C4D64}" dt="2024-01-24T14:37:51.650" v="1"/>
      <pc:docMkLst>
        <pc:docMk/>
      </pc:docMkLst>
      <pc:sldChg chg="addCm delCm">
        <pc:chgData name="Van Der Linden Elke" userId="S::elke.vanderlinden@vlaanderen.be::0fc987b5-c91c-46ff-80bf-fddd2e1bfa1d" providerId="AD" clId="Web-{53DD4FCD-D0C5-D958-F1C4-4805979C4D64}" dt="2024-01-24T14:37:51.650" v="1"/>
        <pc:sldMkLst>
          <pc:docMk/>
          <pc:sldMk cId="1652935831" sldId="112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Van Der Linden Elke" userId="S::elke.vanderlinden@vlaanderen.be::0fc987b5-c91c-46ff-80bf-fddd2e1bfa1d" providerId="AD" clId="Web-{53DD4FCD-D0C5-D958-F1C4-4805979C4D64}" dt="2024-01-24T14:37:26.540" v="0"/>
              <pc2:cmMkLst xmlns:pc2="http://schemas.microsoft.com/office/powerpoint/2019/9/main/command">
                <pc:docMk/>
                <pc:sldMk cId="1652935831" sldId="1126"/>
                <pc2:cmMk id="{75C9BA9E-97D0-4D12-8D93-92126E2FCDA1}"/>
              </pc2:cmMkLst>
            </pc226:cmChg>
            <pc226:cmChg xmlns:pc226="http://schemas.microsoft.com/office/powerpoint/2022/06/main/command" chg="add">
              <pc226:chgData name="Van Der Linden Elke" userId="S::elke.vanderlinden@vlaanderen.be::0fc987b5-c91c-46ff-80bf-fddd2e1bfa1d" providerId="AD" clId="Web-{53DD4FCD-D0C5-D958-F1C4-4805979C4D64}" dt="2024-01-24T14:37:51.650" v="1"/>
              <pc2:cmMkLst xmlns:pc2="http://schemas.microsoft.com/office/powerpoint/2019/9/main/command">
                <pc:docMk/>
                <pc:sldMk cId="1652935831" sldId="1126"/>
                <pc2:cmMk id="{6827A8D1-CB18-4370-88C7-B5C51B5822D7}"/>
              </pc2:cmMkLst>
            </pc226:cmChg>
          </p:ext>
        </pc:ext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A6FEA-2027-477E-A994-97C99A320A91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19534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8FA8F-556B-4E54-8758-21E02D639AD8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98637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D8FA8F-556B-4E54-8758-21E02D639AD8}" type="slidenum">
              <a:rPr lang="nl-BE" smtClean="0"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56124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sslide-standa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"/>
          <p:cNvSpPr>
            <a:spLocks noGrp="1"/>
          </p:cNvSpPr>
          <p:nvPr>
            <p:ph type="subTitle" idx="1"/>
          </p:nvPr>
        </p:nvSpPr>
        <p:spPr>
          <a:xfrm>
            <a:off x="1259632" y="4149080"/>
            <a:ext cx="7416824" cy="165618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1760"/>
              </a:lnSpc>
              <a:buNone/>
              <a:defRPr sz="15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2" name="titel"/>
          <p:cNvSpPr>
            <a:spLocks noGrp="1"/>
          </p:cNvSpPr>
          <p:nvPr>
            <p:ph type="ctrTitle"/>
          </p:nvPr>
        </p:nvSpPr>
        <p:spPr>
          <a:xfrm>
            <a:off x="1259632" y="2060848"/>
            <a:ext cx="7416824" cy="204365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5400"/>
              </a:lnSpc>
              <a:defRPr sz="5400" baseline="0">
                <a:solidFill>
                  <a:srgbClr val="105269"/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4061026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s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"/>
          <p:cNvSpPr>
            <a:spLocks noGrp="1"/>
          </p:cNvSpPr>
          <p:nvPr>
            <p:ph type="title"/>
          </p:nvPr>
        </p:nvSpPr>
        <p:spPr>
          <a:xfrm>
            <a:off x="539552" y="548680"/>
            <a:ext cx="8352928" cy="108012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9" name="modelstijl"/>
          <p:cNvSpPr>
            <a:spLocks noGrp="1"/>
          </p:cNvSpPr>
          <p:nvPr>
            <p:ph sz="half" idx="2"/>
          </p:nvPr>
        </p:nvSpPr>
        <p:spPr>
          <a:xfrm>
            <a:off x="539552" y="1628800"/>
            <a:ext cx="8352928" cy="4248472"/>
          </a:xfrm>
          <a:prstGeom prst="rect">
            <a:avLst/>
          </a:prstGeom>
        </p:spPr>
        <p:txBody>
          <a:bodyPr/>
          <a:lstStyle>
            <a:lvl1pPr marL="288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 sz="2200" baseline="0"/>
            </a:lvl1pPr>
            <a:lvl2pPr marL="576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70000"/>
              <a:buFontTx/>
              <a:buBlip>
                <a:blip r:embed="rId3"/>
              </a:buBlip>
              <a:tabLst/>
              <a:defRPr sz="2200" baseline="0"/>
            </a:lvl2pPr>
            <a:lvl3pPr marL="864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4"/>
              </a:buBlip>
              <a:tabLst/>
              <a:defRPr sz="2000" baseline="0"/>
            </a:lvl3pPr>
            <a:lvl4pPr marL="1152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75000"/>
              <a:buFontTx/>
              <a:buBlip>
                <a:blip r:embed="rId5"/>
              </a:buBlip>
              <a:tabLst/>
              <a:defRPr sz="2000" baseline="0"/>
            </a:lvl4pPr>
            <a:lvl5pPr marL="1440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 sz="20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88000" marR="0" lvl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lang="nl-NL"/>
              <a:t>Klikken om de tekststijl van het model te bewerken</a:t>
            </a:r>
          </a:p>
          <a:p>
            <a:pPr marL="288000" marR="0" lvl="1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lang="nl-NL"/>
              <a:t>Tweede niveau</a:t>
            </a:r>
          </a:p>
          <a:p>
            <a:pPr marL="288000" marR="0" lvl="2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lang="nl-NL"/>
              <a:t>Derde niveau</a:t>
            </a:r>
          </a:p>
          <a:p>
            <a:pPr marL="288000" marR="0" lvl="3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lang="nl-NL"/>
              <a:t>Vierde niveau</a:t>
            </a:r>
          </a:p>
          <a:p>
            <a:pPr marL="288000" marR="0" lvl="4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9064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s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"/>
          <p:cNvSpPr>
            <a:spLocks noGrp="1"/>
          </p:cNvSpPr>
          <p:nvPr>
            <p:ph type="title"/>
          </p:nvPr>
        </p:nvSpPr>
        <p:spPr>
          <a:xfrm>
            <a:off x="539552" y="548680"/>
            <a:ext cx="8352928" cy="108012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9" name="modelstijl"/>
          <p:cNvSpPr>
            <a:spLocks noGrp="1"/>
          </p:cNvSpPr>
          <p:nvPr>
            <p:ph sz="half" idx="2"/>
          </p:nvPr>
        </p:nvSpPr>
        <p:spPr>
          <a:xfrm>
            <a:off x="539552" y="1628800"/>
            <a:ext cx="8352928" cy="4248472"/>
          </a:xfrm>
          <a:prstGeom prst="rect">
            <a:avLst/>
          </a:prstGeom>
        </p:spPr>
        <p:txBody>
          <a:bodyPr/>
          <a:lstStyle>
            <a:lvl1pPr marL="288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 sz="2200" baseline="0"/>
            </a:lvl1pPr>
            <a:lvl2pPr marL="576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70000"/>
              <a:buFontTx/>
              <a:buBlip>
                <a:blip r:embed="rId3"/>
              </a:buBlip>
              <a:tabLst/>
              <a:defRPr sz="2200" baseline="0"/>
            </a:lvl2pPr>
            <a:lvl3pPr marL="864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4"/>
              </a:buBlip>
              <a:tabLst/>
              <a:defRPr sz="2000" baseline="0"/>
            </a:lvl3pPr>
            <a:lvl4pPr marL="1152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75000"/>
              <a:buFontTx/>
              <a:buBlip>
                <a:blip r:embed="rId5"/>
              </a:buBlip>
              <a:tabLst/>
              <a:defRPr sz="2000" baseline="0"/>
            </a:lvl4pPr>
            <a:lvl5pPr marL="1440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 sz="20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88000" marR="0" lvl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lang="nl-NL"/>
              <a:t>Klikken om de tekststijl van het model te bewerken</a:t>
            </a:r>
          </a:p>
          <a:p>
            <a:pPr marL="288000" marR="0" lvl="1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lang="nl-NL"/>
              <a:t>Tweede niveau</a:t>
            </a:r>
          </a:p>
          <a:p>
            <a:pPr marL="288000" marR="0" lvl="2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lang="nl-NL"/>
              <a:t>Derde niveau</a:t>
            </a:r>
          </a:p>
          <a:p>
            <a:pPr marL="288000" marR="0" lvl="3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lang="nl-NL"/>
              <a:t>Vierde niveau</a:t>
            </a:r>
          </a:p>
          <a:p>
            <a:pPr marL="288000" marR="0" lvl="4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2657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s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al 4">
            <a:extLst>
              <a:ext uri="{FF2B5EF4-FFF2-40B4-BE49-F238E27FC236}">
                <a16:creationId xmlns:a16="http://schemas.microsoft.com/office/drawing/2014/main" id="{B4BD41A4-28D0-40DE-BBE7-72FD387FB40E}"/>
              </a:ext>
            </a:extLst>
          </p:cNvPr>
          <p:cNvSpPr/>
          <p:nvPr userDrawn="1"/>
        </p:nvSpPr>
        <p:spPr>
          <a:xfrm>
            <a:off x="7853731" y="116632"/>
            <a:ext cx="1152128" cy="115212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itel"/>
          <p:cNvSpPr>
            <a:spLocks noGrp="1"/>
          </p:cNvSpPr>
          <p:nvPr>
            <p:ph type="title"/>
          </p:nvPr>
        </p:nvSpPr>
        <p:spPr>
          <a:xfrm>
            <a:off x="539552" y="548680"/>
            <a:ext cx="8352928" cy="108012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9" name="modelstijl"/>
          <p:cNvSpPr>
            <a:spLocks noGrp="1"/>
          </p:cNvSpPr>
          <p:nvPr>
            <p:ph sz="half" idx="2"/>
          </p:nvPr>
        </p:nvSpPr>
        <p:spPr>
          <a:xfrm>
            <a:off x="539552" y="1628800"/>
            <a:ext cx="8352928" cy="4248472"/>
          </a:xfrm>
          <a:prstGeom prst="rect">
            <a:avLst/>
          </a:prstGeom>
        </p:spPr>
        <p:txBody>
          <a:bodyPr/>
          <a:lstStyle>
            <a:lvl1pPr marL="288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 sz="2200" baseline="0"/>
            </a:lvl1pPr>
            <a:lvl2pPr marL="576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70000"/>
              <a:buFontTx/>
              <a:buBlip>
                <a:blip r:embed="rId3"/>
              </a:buBlip>
              <a:tabLst/>
              <a:defRPr sz="2200" baseline="0"/>
            </a:lvl2pPr>
            <a:lvl3pPr marL="864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4"/>
              </a:buBlip>
              <a:tabLst/>
              <a:defRPr sz="2000" baseline="0"/>
            </a:lvl3pPr>
            <a:lvl4pPr marL="1152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75000"/>
              <a:buFontTx/>
              <a:buBlip>
                <a:blip r:embed="rId5"/>
              </a:buBlip>
              <a:tabLst/>
              <a:defRPr sz="2000" baseline="0"/>
            </a:lvl4pPr>
            <a:lvl5pPr marL="1440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 sz="20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88000" marR="0" lvl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lang="nl-NL"/>
              <a:t>Klikken om de tekststijl van het model te bewerken</a:t>
            </a:r>
          </a:p>
          <a:p>
            <a:pPr marL="288000" marR="0" lvl="1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lang="nl-NL"/>
              <a:t>Tweede niveau</a:t>
            </a:r>
          </a:p>
          <a:p>
            <a:pPr marL="288000" marR="0" lvl="2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lang="nl-NL"/>
              <a:t>Derde niveau</a:t>
            </a:r>
          </a:p>
          <a:p>
            <a:pPr marL="288000" marR="0" lvl="3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lang="nl-NL"/>
              <a:t>Vierde niveau</a:t>
            </a:r>
          </a:p>
          <a:p>
            <a:pPr marL="288000" marR="0" lvl="4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lang="nl-NL"/>
              <a:t>Vijfde niveau</a:t>
            </a:r>
            <a:endParaRPr lang="nl-BE"/>
          </a:p>
        </p:txBody>
      </p:sp>
      <p:pic>
        <p:nvPicPr>
          <p:cNvPr id="3" name="Graphic 2" descr="Huis">
            <a:extLst>
              <a:ext uri="{FF2B5EF4-FFF2-40B4-BE49-F238E27FC236}">
                <a16:creationId xmlns:a16="http://schemas.microsoft.com/office/drawing/2014/main" id="{BD970D3A-2FD3-4892-95D0-080FFA73316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978080" y="91480"/>
            <a:ext cx="914400" cy="914400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2C28E49-4BDB-4FA2-908F-F69E1A587BEF}"/>
              </a:ext>
            </a:extLst>
          </p:cNvPr>
          <p:cNvSpPr txBox="1"/>
          <p:nvPr userDrawn="1"/>
        </p:nvSpPr>
        <p:spPr>
          <a:xfrm>
            <a:off x="7936591" y="749895"/>
            <a:ext cx="986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b="1" i="0" u="none" cap="small" baseline="0">
                <a:solidFill>
                  <a:srgbClr val="105269"/>
                </a:solidFill>
                <a:latin typeface="+mj-lt"/>
              </a:rPr>
              <a:t>case</a:t>
            </a:r>
          </a:p>
        </p:txBody>
      </p:sp>
    </p:spTree>
    <p:extLst>
      <p:ext uri="{BB962C8B-B14F-4D97-AF65-F5344CB8AC3E}">
        <p14:creationId xmlns:p14="http://schemas.microsoft.com/office/powerpoint/2010/main" val="3618490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s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al 4">
            <a:extLst>
              <a:ext uri="{FF2B5EF4-FFF2-40B4-BE49-F238E27FC236}">
                <a16:creationId xmlns:a16="http://schemas.microsoft.com/office/drawing/2014/main" id="{B4BD41A4-28D0-40DE-BBE7-72FD387FB40E}"/>
              </a:ext>
            </a:extLst>
          </p:cNvPr>
          <p:cNvSpPr/>
          <p:nvPr userDrawn="1"/>
        </p:nvSpPr>
        <p:spPr>
          <a:xfrm>
            <a:off x="7853731" y="116632"/>
            <a:ext cx="1152128" cy="115212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itel"/>
          <p:cNvSpPr>
            <a:spLocks noGrp="1"/>
          </p:cNvSpPr>
          <p:nvPr>
            <p:ph type="title"/>
          </p:nvPr>
        </p:nvSpPr>
        <p:spPr>
          <a:xfrm>
            <a:off x="539552" y="548680"/>
            <a:ext cx="8352928" cy="108012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9" name="modelstijl"/>
          <p:cNvSpPr>
            <a:spLocks noGrp="1"/>
          </p:cNvSpPr>
          <p:nvPr>
            <p:ph sz="half" idx="2"/>
          </p:nvPr>
        </p:nvSpPr>
        <p:spPr>
          <a:xfrm>
            <a:off x="539552" y="1628800"/>
            <a:ext cx="8352928" cy="4248472"/>
          </a:xfrm>
          <a:prstGeom prst="rect">
            <a:avLst/>
          </a:prstGeom>
        </p:spPr>
        <p:txBody>
          <a:bodyPr/>
          <a:lstStyle>
            <a:lvl1pPr marL="288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 sz="2200" baseline="0"/>
            </a:lvl1pPr>
            <a:lvl2pPr marL="576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70000"/>
              <a:buFontTx/>
              <a:buBlip>
                <a:blip r:embed="rId3"/>
              </a:buBlip>
              <a:tabLst/>
              <a:defRPr sz="2200" baseline="0"/>
            </a:lvl2pPr>
            <a:lvl3pPr marL="864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4"/>
              </a:buBlip>
              <a:tabLst/>
              <a:defRPr sz="2000" baseline="0"/>
            </a:lvl3pPr>
            <a:lvl4pPr marL="1152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75000"/>
              <a:buFontTx/>
              <a:buBlip>
                <a:blip r:embed="rId5"/>
              </a:buBlip>
              <a:tabLst/>
              <a:defRPr sz="2000" baseline="0"/>
            </a:lvl4pPr>
            <a:lvl5pPr marL="1440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 sz="20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88000" marR="0" lvl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lang="nl-NL"/>
              <a:t>Klikken om de tekststijl van het model te bewerken</a:t>
            </a:r>
          </a:p>
          <a:p>
            <a:pPr marL="288000" marR="0" lvl="1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lang="nl-NL"/>
              <a:t>Tweede niveau</a:t>
            </a:r>
          </a:p>
          <a:p>
            <a:pPr marL="288000" marR="0" lvl="2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lang="nl-NL"/>
              <a:t>Derde niveau</a:t>
            </a:r>
          </a:p>
          <a:p>
            <a:pPr marL="288000" marR="0" lvl="3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lang="nl-NL"/>
              <a:t>Vierde niveau</a:t>
            </a:r>
          </a:p>
          <a:p>
            <a:pPr marL="288000" marR="0" lvl="4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lang="nl-NL"/>
              <a:t>Vijfde niveau</a:t>
            </a:r>
            <a:endParaRPr lang="nl-BE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B2C28E49-4BDB-4FA2-908F-F69E1A587BEF}"/>
              </a:ext>
            </a:extLst>
          </p:cNvPr>
          <p:cNvSpPr txBox="1"/>
          <p:nvPr userDrawn="1"/>
        </p:nvSpPr>
        <p:spPr>
          <a:xfrm>
            <a:off x="7771829" y="756283"/>
            <a:ext cx="1315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000" b="1" i="0" u="none" cap="small" baseline="0">
                <a:solidFill>
                  <a:srgbClr val="105269"/>
                </a:solidFill>
                <a:latin typeface="+mj-lt"/>
              </a:rPr>
              <a:t>oefening</a:t>
            </a:r>
          </a:p>
        </p:txBody>
      </p:sp>
      <p:pic>
        <p:nvPicPr>
          <p:cNvPr id="7" name="Graphic 6" descr="Klembord">
            <a:extLst>
              <a:ext uri="{FF2B5EF4-FFF2-40B4-BE49-F238E27FC236}">
                <a16:creationId xmlns:a16="http://schemas.microsoft.com/office/drawing/2014/main" id="{524BFD92-F5C3-471D-BD53-843286F15B4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041860" y="160745"/>
            <a:ext cx="775869" cy="775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4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s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al 4">
            <a:extLst>
              <a:ext uri="{FF2B5EF4-FFF2-40B4-BE49-F238E27FC236}">
                <a16:creationId xmlns:a16="http://schemas.microsoft.com/office/drawing/2014/main" id="{B4BD41A4-28D0-40DE-BBE7-72FD387FB40E}"/>
              </a:ext>
            </a:extLst>
          </p:cNvPr>
          <p:cNvSpPr/>
          <p:nvPr userDrawn="1"/>
        </p:nvSpPr>
        <p:spPr>
          <a:xfrm>
            <a:off x="7853731" y="116632"/>
            <a:ext cx="1152128" cy="1152128"/>
          </a:xfrm>
          <a:prstGeom prst="ellipse">
            <a:avLst/>
          </a:prstGeom>
          <a:solidFill>
            <a:srgbClr val="105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itel"/>
          <p:cNvSpPr>
            <a:spLocks noGrp="1"/>
          </p:cNvSpPr>
          <p:nvPr>
            <p:ph type="title"/>
          </p:nvPr>
        </p:nvSpPr>
        <p:spPr>
          <a:xfrm>
            <a:off x="539552" y="548680"/>
            <a:ext cx="8352928" cy="108012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9" name="modelstijl"/>
          <p:cNvSpPr>
            <a:spLocks noGrp="1"/>
          </p:cNvSpPr>
          <p:nvPr>
            <p:ph sz="half" idx="2"/>
          </p:nvPr>
        </p:nvSpPr>
        <p:spPr>
          <a:xfrm>
            <a:off x="539552" y="1628800"/>
            <a:ext cx="8352928" cy="4248472"/>
          </a:xfrm>
          <a:prstGeom prst="rect">
            <a:avLst/>
          </a:prstGeom>
        </p:spPr>
        <p:txBody>
          <a:bodyPr/>
          <a:lstStyle>
            <a:lvl1pPr marL="288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 sz="2200" baseline="0"/>
            </a:lvl1pPr>
            <a:lvl2pPr marL="576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70000"/>
              <a:buFontTx/>
              <a:buBlip>
                <a:blip r:embed="rId3"/>
              </a:buBlip>
              <a:tabLst/>
              <a:defRPr sz="2200" baseline="0"/>
            </a:lvl2pPr>
            <a:lvl3pPr marL="864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4"/>
              </a:buBlip>
              <a:tabLst/>
              <a:defRPr sz="2000" baseline="0"/>
            </a:lvl3pPr>
            <a:lvl4pPr marL="1152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75000"/>
              <a:buFontTx/>
              <a:buBlip>
                <a:blip r:embed="rId5"/>
              </a:buBlip>
              <a:tabLst/>
              <a:defRPr sz="2000" baseline="0"/>
            </a:lvl4pPr>
            <a:lvl5pPr marL="1440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 sz="20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88000" marR="0" lvl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lang="nl-NL"/>
              <a:t>Klikken om de tekststijl van het model te bewerken</a:t>
            </a:r>
          </a:p>
          <a:p>
            <a:pPr marL="288000" marR="0" lvl="1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lang="nl-NL"/>
              <a:t>Tweede niveau</a:t>
            </a:r>
          </a:p>
          <a:p>
            <a:pPr marL="288000" marR="0" lvl="2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lang="nl-NL"/>
              <a:t>Derde niveau</a:t>
            </a:r>
          </a:p>
          <a:p>
            <a:pPr marL="288000" marR="0" lvl="3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lang="nl-NL"/>
              <a:t>Vierde niveau</a:t>
            </a:r>
          </a:p>
          <a:p>
            <a:pPr marL="288000" marR="0" lvl="4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lang="nl-NL"/>
              <a:t>Vijfde niveau</a:t>
            </a:r>
            <a:endParaRPr lang="nl-BE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B2C28E49-4BDB-4FA2-908F-F69E1A587BEF}"/>
              </a:ext>
            </a:extLst>
          </p:cNvPr>
          <p:cNvSpPr txBox="1"/>
          <p:nvPr userDrawn="1"/>
        </p:nvSpPr>
        <p:spPr>
          <a:xfrm>
            <a:off x="7771829" y="756283"/>
            <a:ext cx="1315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000" b="1" i="0" u="none" cap="small" baseline="0">
                <a:solidFill>
                  <a:srgbClr val="FFFF00"/>
                </a:solidFill>
                <a:latin typeface="+mj-lt"/>
              </a:rPr>
              <a:t>tip</a:t>
            </a:r>
          </a:p>
        </p:txBody>
      </p:sp>
      <p:pic>
        <p:nvPicPr>
          <p:cNvPr id="11" name="Graphic 10" descr="Gloeilamp">
            <a:extLst>
              <a:ext uri="{FF2B5EF4-FFF2-40B4-BE49-F238E27FC236}">
                <a16:creationId xmlns:a16="http://schemas.microsoft.com/office/drawing/2014/main" id="{9EDDE8B1-4BB9-484A-9AA5-F4C3DE18AB6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100392" y="222919"/>
            <a:ext cx="651521" cy="651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577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s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al 4">
            <a:extLst>
              <a:ext uri="{FF2B5EF4-FFF2-40B4-BE49-F238E27FC236}">
                <a16:creationId xmlns:a16="http://schemas.microsoft.com/office/drawing/2014/main" id="{B4BD41A4-28D0-40DE-BBE7-72FD387FB40E}"/>
              </a:ext>
            </a:extLst>
          </p:cNvPr>
          <p:cNvSpPr/>
          <p:nvPr userDrawn="1"/>
        </p:nvSpPr>
        <p:spPr>
          <a:xfrm>
            <a:off x="7853731" y="116632"/>
            <a:ext cx="1152128" cy="1152128"/>
          </a:xfrm>
          <a:prstGeom prst="ellipse">
            <a:avLst/>
          </a:prstGeom>
          <a:solidFill>
            <a:srgbClr val="105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itel"/>
          <p:cNvSpPr>
            <a:spLocks noGrp="1"/>
          </p:cNvSpPr>
          <p:nvPr>
            <p:ph type="title"/>
          </p:nvPr>
        </p:nvSpPr>
        <p:spPr>
          <a:xfrm>
            <a:off x="539552" y="548680"/>
            <a:ext cx="8352928" cy="108012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9" name="modelstijl"/>
          <p:cNvSpPr>
            <a:spLocks noGrp="1"/>
          </p:cNvSpPr>
          <p:nvPr>
            <p:ph sz="half" idx="2"/>
          </p:nvPr>
        </p:nvSpPr>
        <p:spPr>
          <a:xfrm>
            <a:off x="539552" y="1628800"/>
            <a:ext cx="8352928" cy="4248472"/>
          </a:xfrm>
          <a:prstGeom prst="rect">
            <a:avLst/>
          </a:prstGeom>
        </p:spPr>
        <p:txBody>
          <a:bodyPr/>
          <a:lstStyle>
            <a:lvl1pPr marL="288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 sz="2200" baseline="0"/>
            </a:lvl1pPr>
            <a:lvl2pPr marL="576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70000"/>
              <a:buFontTx/>
              <a:buBlip>
                <a:blip r:embed="rId3"/>
              </a:buBlip>
              <a:tabLst/>
              <a:defRPr sz="2200" baseline="0"/>
            </a:lvl2pPr>
            <a:lvl3pPr marL="864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4"/>
              </a:buBlip>
              <a:tabLst/>
              <a:defRPr sz="2000" baseline="0"/>
            </a:lvl3pPr>
            <a:lvl4pPr marL="1152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75000"/>
              <a:buFontTx/>
              <a:buBlip>
                <a:blip r:embed="rId5"/>
              </a:buBlip>
              <a:tabLst/>
              <a:defRPr sz="2000" baseline="0"/>
            </a:lvl4pPr>
            <a:lvl5pPr marL="1440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 sz="20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88000" marR="0" lvl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lang="nl-NL"/>
              <a:t>Klikken om de tekststijl van het model te bewerken</a:t>
            </a:r>
          </a:p>
          <a:p>
            <a:pPr marL="288000" marR="0" lvl="1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lang="nl-NL"/>
              <a:t>Tweede niveau</a:t>
            </a:r>
          </a:p>
          <a:p>
            <a:pPr marL="288000" marR="0" lvl="2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lang="nl-NL"/>
              <a:t>Derde niveau</a:t>
            </a:r>
          </a:p>
          <a:p>
            <a:pPr marL="288000" marR="0" lvl="3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lang="nl-NL"/>
              <a:t>Vierde niveau</a:t>
            </a:r>
          </a:p>
          <a:p>
            <a:pPr marL="288000" marR="0" lvl="4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lang="nl-NL"/>
              <a:t>Vijfde niveau</a:t>
            </a:r>
            <a:endParaRPr lang="nl-BE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B2C28E49-4BDB-4FA2-908F-F69E1A587BEF}"/>
              </a:ext>
            </a:extLst>
          </p:cNvPr>
          <p:cNvSpPr txBox="1"/>
          <p:nvPr userDrawn="1"/>
        </p:nvSpPr>
        <p:spPr>
          <a:xfrm>
            <a:off x="7771829" y="756283"/>
            <a:ext cx="1315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800" b="1" i="0" u="none" cap="small" baseline="0">
                <a:solidFill>
                  <a:srgbClr val="FFFF00"/>
                </a:solidFill>
                <a:latin typeface="+mj-lt"/>
              </a:rPr>
              <a:t>voorbeeld</a:t>
            </a:r>
          </a:p>
        </p:txBody>
      </p:sp>
      <p:pic>
        <p:nvPicPr>
          <p:cNvPr id="3" name="Graphic 2" descr="Architectuur">
            <a:extLst>
              <a:ext uri="{FF2B5EF4-FFF2-40B4-BE49-F238E27FC236}">
                <a16:creationId xmlns:a16="http://schemas.microsoft.com/office/drawing/2014/main" id="{49A79C45-4433-43D6-8D5D-C4C8F306CE9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083363" y="193526"/>
            <a:ext cx="724041" cy="724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577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sslide-zonder-themalogo-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odelstijl"/>
          <p:cNvSpPr>
            <a:spLocks noGrp="1"/>
          </p:cNvSpPr>
          <p:nvPr>
            <p:ph sz="half" idx="2"/>
          </p:nvPr>
        </p:nvSpPr>
        <p:spPr>
          <a:xfrm>
            <a:off x="539552" y="1628800"/>
            <a:ext cx="8352928" cy="4968552"/>
          </a:xfrm>
          <a:prstGeom prst="rect">
            <a:avLst/>
          </a:prstGeom>
        </p:spPr>
        <p:txBody>
          <a:bodyPr/>
          <a:lstStyle>
            <a:lvl1pPr marL="288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 sz="2200" baseline="0"/>
            </a:lvl1pPr>
            <a:lvl2pPr marL="576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70000"/>
              <a:buFontTx/>
              <a:buBlip>
                <a:blip r:embed="rId3"/>
              </a:buBlip>
              <a:tabLst/>
              <a:defRPr sz="2200" baseline="0"/>
            </a:lvl2pPr>
            <a:lvl3pPr marL="864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4"/>
              </a:buBlip>
              <a:tabLst/>
              <a:defRPr sz="2000" baseline="0"/>
            </a:lvl3pPr>
            <a:lvl4pPr marL="1152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75000"/>
              <a:buFontTx/>
              <a:buBlip>
                <a:blip r:embed="rId5"/>
              </a:buBlip>
              <a:tabLst/>
              <a:defRPr sz="2000" baseline="0"/>
            </a:lvl4pPr>
            <a:lvl5pPr marL="1440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 sz="20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88000" marR="0" lvl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lang="nl-NL"/>
              <a:t>Klikken om de tekststijl van het model te bewerken</a:t>
            </a:r>
          </a:p>
          <a:p>
            <a:pPr marL="288000" marR="0" lvl="1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lang="nl-NL"/>
              <a:t>Tweede niveau</a:t>
            </a:r>
          </a:p>
          <a:p>
            <a:pPr marL="288000" marR="0" lvl="2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lang="nl-NL"/>
              <a:t>Derde niveau</a:t>
            </a:r>
          </a:p>
          <a:p>
            <a:pPr marL="288000" marR="0" lvl="3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lang="nl-NL"/>
              <a:t>Vierde niveau</a:t>
            </a:r>
          </a:p>
          <a:p>
            <a:pPr marL="288000" marR="0" lvl="4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lang="nl-NL"/>
              <a:t>Vijfde niveau</a:t>
            </a:r>
            <a:endParaRPr lang="nl-BE"/>
          </a:p>
        </p:txBody>
      </p:sp>
      <p:sp>
        <p:nvSpPr>
          <p:cNvPr id="2" name="titel"/>
          <p:cNvSpPr>
            <a:spLocks noGrp="1"/>
          </p:cNvSpPr>
          <p:nvPr>
            <p:ph type="title"/>
          </p:nvPr>
        </p:nvSpPr>
        <p:spPr>
          <a:xfrm>
            <a:off x="539552" y="548680"/>
            <a:ext cx="8352928" cy="108012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69931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asis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al 4">
            <a:extLst>
              <a:ext uri="{FF2B5EF4-FFF2-40B4-BE49-F238E27FC236}">
                <a16:creationId xmlns:a16="http://schemas.microsoft.com/office/drawing/2014/main" id="{B4BD41A4-28D0-40DE-BBE7-72FD387FB40E}"/>
              </a:ext>
            </a:extLst>
          </p:cNvPr>
          <p:cNvSpPr/>
          <p:nvPr userDrawn="1"/>
        </p:nvSpPr>
        <p:spPr>
          <a:xfrm>
            <a:off x="7853731" y="116632"/>
            <a:ext cx="1152128" cy="115212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itel"/>
          <p:cNvSpPr>
            <a:spLocks noGrp="1"/>
          </p:cNvSpPr>
          <p:nvPr>
            <p:ph type="title"/>
          </p:nvPr>
        </p:nvSpPr>
        <p:spPr>
          <a:xfrm>
            <a:off x="539552" y="548680"/>
            <a:ext cx="8352928" cy="108012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9" name="modelstijl"/>
          <p:cNvSpPr>
            <a:spLocks noGrp="1"/>
          </p:cNvSpPr>
          <p:nvPr>
            <p:ph sz="half" idx="2"/>
          </p:nvPr>
        </p:nvSpPr>
        <p:spPr>
          <a:xfrm>
            <a:off x="539552" y="1628800"/>
            <a:ext cx="8352928" cy="4248472"/>
          </a:xfrm>
          <a:prstGeom prst="rect">
            <a:avLst/>
          </a:prstGeom>
        </p:spPr>
        <p:txBody>
          <a:bodyPr/>
          <a:lstStyle>
            <a:lvl1pPr marL="288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 sz="2200" baseline="0"/>
            </a:lvl1pPr>
            <a:lvl2pPr marL="576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70000"/>
              <a:buFontTx/>
              <a:buBlip>
                <a:blip r:embed="rId3"/>
              </a:buBlip>
              <a:tabLst/>
              <a:defRPr sz="2200" baseline="0"/>
            </a:lvl2pPr>
            <a:lvl3pPr marL="864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4"/>
              </a:buBlip>
              <a:tabLst/>
              <a:defRPr sz="2000" baseline="0"/>
            </a:lvl3pPr>
            <a:lvl4pPr marL="1152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75000"/>
              <a:buFontTx/>
              <a:buBlip>
                <a:blip r:embed="rId5"/>
              </a:buBlip>
              <a:tabLst/>
              <a:defRPr sz="2000" baseline="0"/>
            </a:lvl4pPr>
            <a:lvl5pPr marL="1440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 sz="20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88000" marR="0" lvl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lang="nl-NL"/>
              <a:t>Klikken om de tekststijl van het model te bewerken</a:t>
            </a:r>
          </a:p>
          <a:p>
            <a:pPr marL="288000" marR="0" lvl="1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lang="nl-NL"/>
              <a:t>Tweede niveau</a:t>
            </a:r>
          </a:p>
          <a:p>
            <a:pPr marL="288000" marR="0" lvl="2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lang="nl-NL"/>
              <a:t>Derde niveau</a:t>
            </a:r>
          </a:p>
          <a:p>
            <a:pPr marL="288000" marR="0" lvl="3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lang="nl-NL"/>
              <a:t>Vierde niveau</a:t>
            </a:r>
          </a:p>
          <a:p>
            <a:pPr marL="288000" marR="0" lvl="4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lang="nl-NL"/>
              <a:t>Vijfde niveau</a:t>
            </a:r>
            <a:endParaRPr lang="nl-BE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B2C28E49-4BDB-4FA2-908F-F69E1A587BEF}"/>
              </a:ext>
            </a:extLst>
          </p:cNvPr>
          <p:cNvSpPr txBox="1"/>
          <p:nvPr userDrawn="1"/>
        </p:nvSpPr>
        <p:spPr>
          <a:xfrm>
            <a:off x="7771829" y="756283"/>
            <a:ext cx="1315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000" b="1" i="0" u="none" cap="small" baseline="0">
                <a:solidFill>
                  <a:srgbClr val="105269"/>
                </a:solidFill>
                <a:latin typeface="+mj-lt"/>
              </a:rPr>
              <a:t>oefening</a:t>
            </a:r>
          </a:p>
        </p:txBody>
      </p:sp>
      <p:pic>
        <p:nvPicPr>
          <p:cNvPr id="7" name="Graphic 6" descr="Klembord">
            <a:extLst>
              <a:ext uri="{FF2B5EF4-FFF2-40B4-BE49-F238E27FC236}">
                <a16:creationId xmlns:a16="http://schemas.microsoft.com/office/drawing/2014/main" id="{524BFD92-F5C3-471D-BD53-843286F15B4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041860" y="160745"/>
            <a:ext cx="775869" cy="775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999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sslide-standa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"/>
          <p:cNvSpPr>
            <a:spLocks noGrp="1"/>
          </p:cNvSpPr>
          <p:nvPr>
            <p:ph type="subTitle" idx="1"/>
          </p:nvPr>
        </p:nvSpPr>
        <p:spPr>
          <a:xfrm>
            <a:off x="1259632" y="4149080"/>
            <a:ext cx="7416824" cy="165618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1760"/>
              </a:lnSpc>
              <a:buNone/>
              <a:defRPr sz="15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2" name="titel"/>
          <p:cNvSpPr>
            <a:spLocks noGrp="1"/>
          </p:cNvSpPr>
          <p:nvPr>
            <p:ph type="ctrTitle"/>
          </p:nvPr>
        </p:nvSpPr>
        <p:spPr>
          <a:xfrm>
            <a:off x="1259632" y="2060848"/>
            <a:ext cx="7416824" cy="204365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5400"/>
              </a:lnSpc>
              <a:defRPr sz="5400" baseline="0">
                <a:solidFill>
                  <a:srgbClr val="105269"/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2695123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2765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8" r:id="rId2"/>
    <p:sldLayoutId id="2147483731" r:id="rId3"/>
    <p:sldLayoutId id="2147483732" r:id="rId4"/>
    <p:sldLayoutId id="2147483733" r:id="rId5"/>
    <p:sldLayoutId id="2147483734" r:id="rId6"/>
    <p:sldLayoutId id="2147483724" r:id="rId7"/>
    <p:sldLayoutId id="2147483744" r:id="rId8"/>
  </p:sldLayoutIdLst>
  <p:hf hdr="0" ftr="0" dt="0"/>
  <p:txStyles>
    <p:titleStyle>
      <a:lvl1pPr algn="l" defTabSz="914400" rtl="0" eaLnBrk="1" latinLnBrk="0" hangingPunct="1">
        <a:lnSpc>
          <a:spcPts val="3800"/>
        </a:lnSpc>
        <a:spcBef>
          <a:spcPct val="0"/>
        </a:spcBef>
        <a:buNone/>
        <a:defRPr sz="3700" b="1" i="0" kern="1200" baseline="0">
          <a:solidFill>
            <a:srgbClr val="105269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ct val="90000"/>
        </a:lnSpc>
        <a:spcBef>
          <a:spcPts val="300"/>
        </a:spcBef>
        <a:buFont typeface="Wingdings 3" panose="05040102010807070707" pitchFamily="18" charset="2"/>
        <a:buChar char=""/>
        <a:defRPr sz="2200" b="0" i="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76000" indent="-288000" algn="l" defTabSz="914400" rtl="0" eaLnBrk="1" latinLnBrk="0" hangingPunct="1">
        <a:lnSpc>
          <a:spcPct val="90000"/>
        </a:lnSpc>
        <a:spcBef>
          <a:spcPts val="300"/>
        </a:spcBef>
        <a:buSzPct val="100000"/>
        <a:buFont typeface="Wingdings 3" panose="05040102010807070707" pitchFamily="18" charset="2"/>
        <a:buChar char=""/>
        <a:defRPr sz="220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864000" indent="-288000" algn="l" defTabSz="914400" rtl="0" eaLnBrk="1" latinLnBrk="0" hangingPunct="1">
        <a:lnSpc>
          <a:spcPct val="90000"/>
        </a:lnSpc>
        <a:spcBef>
          <a:spcPts val="300"/>
        </a:spcBef>
        <a:buFont typeface="Wingdings 2" panose="05020102010507070707" pitchFamily="18" charset="2"/>
        <a:buChar char=""/>
        <a:defRPr sz="200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152000" indent="-288000" algn="l" defTabSz="914400" rtl="0" eaLnBrk="1" latinLnBrk="0" hangingPunct="1">
        <a:lnSpc>
          <a:spcPct val="90000"/>
        </a:lnSpc>
        <a:spcBef>
          <a:spcPts val="300"/>
        </a:spcBef>
        <a:buFont typeface="Wingdings 3" panose="05040102010807070707" pitchFamily="18" charset="2"/>
        <a:buChar char=""/>
        <a:defRPr sz="200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440000" indent="-288000" algn="l" defTabSz="914400" rtl="0" eaLnBrk="1" latinLnBrk="0" hangingPunct="1">
        <a:lnSpc>
          <a:spcPct val="90000"/>
        </a:lnSpc>
        <a:spcBef>
          <a:spcPts val="300"/>
        </a:spcBef>
        <a:buFont typeface="Wingdings 3" panose="05040102010807070707" pitchFamily="18" charset="2"/>
        <a:buChar char=""/>
        <a:defRPr sz="200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9406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</p:sldLayoutIdLst>
  <p:txStyles>
    <p:titleStyle>
      <a:lvl1pPr algn="l" defTabSz="914400" rtl="0" eaLnBrk="1" latinLnBrk="0" hangingPunct="1">
        <a:lnSpc>
          <a:spcPts val="3800"/>
        </a:lnSpc>
        <a:spcBef>
          <a:spcPct val="0"/>
        </a:spcBef>
        <a:buNone/>
        <a:defRPr sz="3700" b="1" i="0" kern="1200" baseline="0">
          <a:solidFill>
            <a:srgbClr val="105269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ct val="90000"/>
        </a:lnSpc>
        <a:spcBef>
          <a:spcPts val="300"/>
        </a:spcBef>
        <a:buFont typeface="Wingdings 3" panose="05040102010807070707" pitchFamily="18" charset="2"/>
        <a:buChar char=""/>
        <a:defRPr sz="2200" b="0" i="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76000" indent="-288000" algn="l" defTabSz="914400" rtl="0" eaLnBrk="1" latinLnBrk="0" hangingPunct="1">
        <a:lnSpc>
          <a:spcPct val="90000"/>
        </a:lnSpc>
        <a:spcBef>
          <a:spcPts val="300"/>
        </a:spcBef>
        <a:buSzPct val="100000"/>
        <a:buFont typeface="Wingdings 3" panose="05040102010807070707" pitchFamily="18" charset="2"/>
        <a:buChar char=""/>
        <a:defRPr sz="220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864000" indent="-288000" algn="l" defTabSz="914400" rtl="0" eaLnBrk="1" latinLnBrk="0" hangingPunct="1">
        <a:lnSpc>
          <a:spcPct val="90000"/>
        </a:lnSpc>
        <a:spcBef>
          <a:spcPts val="300"/>
        </a:spcBef>
        <a:buFont typeface="Wingdings 2" panose="05020102010507070707" pitchFamily="18" charset="2"/>
        <a:buChar char=""/>
        <a:defRPr sz="200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152000" indent="-288000" algn="l" defTabSz="914400" rtl="0" eaLnBrk="1" latinLnBrk="0" hangingPunct="1">
        <a:lnSpc>
          <a:spcPct val="90000"/>
        </a:lnSpc>
        <a:spcBef>
          <a:spcPts val="300"/>
        </a:spcBef>
        <a:buFont typeface="Wingdings 3" panose="05040102010807070707" pitchFamily="18" charset="2"/>
        <a:buChar char=""/>
        <a:defRPr sz="200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440000" indent="-288000" algn="l" defTabSz="914400" rtl="0" eaLnBrk="1" latinLnBrk="0" hangingPunct="1">
        <a:lnSpc>
          <a:spcPct val="90000"/>
        </a:lnSpc>
        <a:spcBef>
          <a:spcPts val="300"/>
        </a:spcBef>
        <a:buFont typeface="Wingdings 3" panose="05040102010807070707" pitchFamily="18" charset="2"/>
        <a:buChar char=""/>
        <a:defRPr sz="200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akov.be/pls/pakov/f?p=VLAAMSE_KWALIFICATIESTRUCTUUR:BEROEPSKWALIFICATIE:::NO:1020:P1020_BK_DOSSIER_ID,P1020_HEEFT_DEELKWALIFICATIES:1911,NEE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laanderen.be/epc-pedia/informatie-voor-toekomstige-energiedeskundigen-type-a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laanderen.be/epc-pedia/informatie-voor-toekomstige-energiedeskundigen-type-a/expertise-opbouwen" TargetMode="External"/><Relationship Id="rId2" Type="http://schemas.openxmlformats.org/officeDocument/2006/relationships/hyperlink" Target="https://www.vlaanderen.be/epc-pedia/epc-nieuwsbrieven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geopunt.be/" TargetMode="External"/><Relationship Id="rId4" Type="http://schemas.openxmlformats.org/officeDocument/2006/relationships/hyperlink" Target="https://www.vlaanderen.be/EPB-pedia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laanderen.be/epc-pedia/informatie-voor-toekomstige-energiedeskundigen-type-a/energiedeskundige-type-a-worden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laanderen.be/epc-pedia/informatie-voor-toekomstige-energiedeskundigen-type-a/expertise-opbouwen/permanente-vorming-voor-energiedeskundigen-type-a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 en dianummer"/>
          <p:cNvSpPr txBox="1">
            <a:spLocks/>
          </p:cNvSpPr>
          <p:nvPr/>
        </p:nvSpPr>
        <p:spPr>
          <a:xfrm>
            <a:off x="6902896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l-BE" sz="1100" b="1">
                <a:solidFill>
                  <a:srgbClr val="105269"/>
                </a:solidFill>
              </a:rPr>
              <a:t>│</a:t>
            </a:r>
            <a:fld id="{F9530E4E-3959-4AA6-B4F6-587002A3A35B}" type="slidenum">
              <a:rPr lang="nl-BE" sz="1100" smtClean="0">
                <a:solidFill>
                  <a:srgbClr val="105269"/>
                </a:solidFill>
              </a:rPr>
              <a:pPr algn="r"/>
              <a:t>1</a:t>
            </a:fld>
            <a:endParaRPr lang="nl-BE" sz="1100">
              <a:solidFill>
                <a:srgbClr val="105269"/>
              </a:solidFill>
            </a:endParaRPr>
          </a:p>
        </p:txBody>
      </p:sp>
      <p:sp>
        <p:nvSpPr>
          <p:cNvPr id="5" name="titel"/>
          <p:cNvSpPr>
            <a:spLocks noGrp="1"/>
          </p:cNvSpPr>
          <p:nvPr>
            <p:ph type="ctrTitle"/>
          </p:nvPr>
        </p:nvSpPr>
        <p:spPr>
          <a:xfrm>
            <a:off x="827584" y="2060848"/>
            <a:ext cx="7848872" cy="2043658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lnSpc>
                <a:spcPts val="5400"/>
              </a:lnSpc>
              <a:defRPr sz="5400" baseline="0">
                <a:solidFill>
                  <a:srgbClr val="105269"/>
                </a:solidFill>
              </a:defRPr>
            </a:lvl1pPr>
          </a:lstStyle>
          <a:p>
            <a:pPr algn="ctr"/>
            <a:r>
              <a:rPr lang="nl-BE" sz="3700" dirty="0">
                <a:latin typeface="Calibri"/>
                <a:cs typeface="Calibri"/>
              </a:rPr>
              <a:t>INLEIDING</a:t>
            </a:r>
            <a:endParaRPr lang="nl-NL" sz="3700" dirty="0"/>
          </a:p>
        </p:txBody>
      </p:sp>
      <p:sp>
        <p:nvSpPr>
          <p:cNvPr id="8" name="ondertitel">
            <a:extLst>
              <a:ext uri="{FF2B5EF4-FFF2-40B4-BE49-F238E27FC236}">
                <a16:creationId xmlns:a16="http://schemas.microsoft.com/office/drawing/2014/main" id="{3CA0B51B-92CC-4E95-829C-25BDF1FC4B80}"/>
              </a:ext>
            </a:extLst>
          </p:cNvPr>
          <p:cNvSpPr txBox="1">
            <a:spLocks/>
          </p:cNvSpPr>
          <p:nvPr/>
        </p:nvSpPr>
        <p:spPr>
          <a:xfrm>
            <a:off x="555776" y="4301480"/>
            <a:ext cx="7848872" cy="1656184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0" indent="0" algn="l" defTabSz="914400" rtl="0" eaLnBrk="1" latinLnBrk="0" hangingPunct="1">
              <a:lnSpc>
                <a:spcPts val="1760"/>
              </a:lnSpc>
              <a:spcBef>
                <a:spcPts val="300"/>
              </a:spcBef>
              <a:buFont typeface="Wingdings 3" panose="05040102010807070707" pitchFamily="18" charset="2"/>
              <a:buNone/>
              <a:defRPr sz="1580" b="0" i="0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buSzPct val="100000"/>
              <a:buFont typeface="Wingdings 3" panose="05040102010807070707" pitchFamily="18" charset="2"/>
              <a:buNone/>
              <a:defRPr sz="2200" kern="1200" baseline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buFont typeface="Wingdings 2" panose="05020102010507070707" pitchFamily="18" charset="2"/>
              <a:buNone/>
              <a:defRPr sz="2000" kern="1200" baseline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buFont typeface="Wingdings 3" panose="05040102010807070707" pitchFamily="18" charset="2"/>
              <a:buNone/>
              <a:defRPr sz="2000" kern="1200" baseline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buFont typeface="Wingdings 3" panose="05040102010807070707" pitchFamily="18" charset="2"/>
              <a:buNone/>
              <a:defRPr sz="2000" kern="1200" baseline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BE" sz="2400" b="1" dirty="0">
                <a:solidFill>
                  <a:srgbClr val="105269"/>
                </a:solidFill>
              </a:rPr>
              <a:t>Jouw naam</a:t>
            </a:r>
          </a:p>
          <a:p>
            <a:pPr algn="ctr"/>
            <a:endParaRPr lang="nl-BE" sz="2400" dirty="0">
              <a:solidFill>
                <a:srgbClr val="105269"/>
              </a:solidFill>
            </a:endParaRPr>
          </a:p>
          <a:p>
            <a:pPr algn="ctr"/>
            <a:r>
              <a:rPr lang="nl-BE" sz="2000">
                <a:solidFill>
                  <a:srgbClr val="105269"/>
                </a:solidFill>
                <a:latin typeface="Calibri"/>
                <a:cs typeface="Calibri"/>
              </a:rPr>
              <a:t>Datum … maand … 2024</a:t>
            </a:r>
            <a:endParaRPr lang="nl-BE" sz="1400">
              <a:solidFill>
                <a:srgbClr val="1052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772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07A3F709-DDD6-4A1C-A83B-BCB567E4CB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9552" y="1276350"/>
            <a:ext cx="8352928" cy="5321002"/>
          </a:xfrm>
        </p:spPr>
        <p:txBody>
          <a:bodyPr/>
          <a:lstStyle/>
          <a:p>
            <a:r>
              <a:rPr lang="nl-BE" b="1" dirty="0"/>
              <a:t>Weetjes</a:t>
            </a:r>
          </a:p>
          <a:p>
            <a:pPr lvl="1"/>
            <a:r>
              <a:rPr lang="nl-BE" dirty="0"/>
              <a:t>ED dient zijn adresgegevens en emailadres(sen) in de energieprestatiedatabank zelf up </a:t>
            </a:r>
            <a:r>
              <a:rPr lang="nl-BE" dirty="0" err="1"/>
              <a:t>to</a:t>
            </a:r>
            <a:r>
              <a:rPr lang="nl-BE" dirty="0"/>
              <a:t> date te houden</a:t>
            </a:r>
          </a:p>
          <a:p>
            <a:pPr lvl="2"/>
            <a:r>
              <a:rPr lang="nl-BE" dirty="0"/>
              <a:t>Gebruikt voor informatie over</a:t>
            </a:r>
          </a:p>
          <a:p>
            <a:pPr lvl="3"/>
            <a:r>
              <a:rPr lang="nl-BE" dirty="0"/>
              <a:t>Stand van zaken van uw permanente vorming</a:t>
            </a:r>
          </a:p>
          <a:p>
            <a:pPr lvl="3"/>
            <a:r>
              <a:rPr lang="nl-BE" dirty="0"/>
              <a:t>Meedelen wijzigingen aan het inspectieprotocol, toepassingsgebied, …</a:t>
            </a:r>
          </a:p>
          <a:p>
            <a:pPr lvl="3"/>
            <a:r>
              <a:rPr lang="nl-BE" dirty="0"/>
              <a:t>…</a:t>
            </a:r>
          </a:p>
          <a:p>
            <a:pPr lvl="1"/>
            <a:r>
              <a:rPr lang="nl-BE" dirty="0"/>
              <a:t>Ook meedelen wanneer arbeidsrelatie beëindigd werd bij onderneming</a:t>
            </a:r>
          </a:p>
          <a:p>
            <a:pPr lvl="1"/>
            <a:r>
              <a:rPr lang="nl-BE" dirty="0"/>
              <a:t>Basisopleiding ED type A =&gt; beroepskwalificatiedossier voor ED type A</a:t>
            </a:r>
          </a:p>
          <a:p>
            <a:pPr lvl="2"/>
            <a:r>
              <a:rPr lang="nl-BE" dirty="0"/>
              <a:t>Beschrijving van de nodige kennis en kwalificaties om het beroep te kunnen uitoefenen</a:t>
            </a:r>
          </a:p>
          <a:p>
            <a:pPr lvl="2"/>
            <a:r>
              <a:rPr lang="nl-BE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Meer informatie:</a:t>
            </a:r>
          </a:p>
          <a:p>
            <a:pPr lvl="3"/>
            <a:r>
              <a:rPr lang="nl-BE" dirty="0">
                <a:hlinkClick r:id="rId2"/>
              </a:rPr>
              <a:t>https://app.akov.be/pls/pakov/f?p=VLAAMSE_KWALIFICATIESTRUCTUUR:BEROEPSKWALIFICATIE:::NO:1020:P1020_BK_DOSSIER_ID,P1020_HEEFT_DEELKWALIFICATIES:1911,NEE</a:t>
            </a:r>
            <a:endParaRPr lang="nl-BE" dirty="0"/>
          </a:p>
          <a:p>
            <a:pPr lvl="1"/>
            <a:endParaRPr lang="nl-BE" dirty="0"/>
          </a:p>
          <a:p>
            <a:pPr lvl="1"/>
            <a:endParaRPr lang="nl-BE" dirty="0"/>
          </a:p>
          <a:p>
            <a:pPr lvl="1"/>
            <a:endParaRPr lang="nl-BE" dirty="0"/>
          </a:p>
          <a:p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D72D8F2-5A08-407E-90B5-CCF9C283F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Erkenningsvoorwaarde ED type A</a:t>
            </a:r>
            <a:endParaRPr lang="nl-BE" dirty="0">
              <a:latin typeface="+mj-lt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251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07A3F709-DDD6-4A1C-A83B-BCB567E4CB2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nl-BE" dirty="0"/>
              <a:t>Energieprestatie bestaand gebouw</a:t>
            </a:r>
          </a:p>
          <a:p>
            <a:pPr>
              <a:defRPr/>
            </a:pPr>
            <a:r>
              <a:rPr lang="nl-BE" dirty="0"/>
              <a:t>Energiescore</a:t>
            </a:r>
          </a:p>
          <a:p>
            <a:pPr>
              <a:defRPr/>
            </a:pPr>
            <a:r>
              <a:rPr lang="nl-BE" dirty="0"/>
              <a:t>Taak van de energiedeskundige</a:t>
            </a:r>
          </a:p>
          <a:p>
            <a:pPr>
              <a:defRPr/>
            </a:pPr>
            <a:r>
              <a:rPr lang="nl-BE" dirty="0"/>
              <a:t>Erkenningsvoorwaarden energiedeskundige type A</a:t>
            </a:r>
          </a:p>
          <a:p>
            <a:pPr>
              <a:defRPr/>
            </a:pPr>
            <a:r>
              <a:rPr lang="nl-BE" dirty="0">
                <a:solidFill>
                  <a:srgbClr val="FF0000"/>
                </a:solidFill>
              </a:rPr>
              <a:t>Opmaak van een EPC</a:t>
            </a:r>
          </a:p>
          <a:p>
            <a:pPr lvl="1">
              <a:defRPr/>
            </a:pPr>
            <a:r>
              <a:rPr lang="nl-BE" dirty="0">
                <a:solidFill>
                  <a:srgbClr val="FF0000"/>
                </a:solidFill>
              </a:rPr>
              <a:t>Inspectieprotocol</a:t>
            </a:r>
          </a:p>
          <a:p>
            <a:pPr lvl="1">
              <a:defRPr/>
            </a:pPr>
            <a:r>
              <a:rPr lang="nl-BE" dirty="0">
                <a:solidFill>
                  <a:srgbClr val="FF0000"/>
                </a:solidFill>
              </a:rPr>
              <a:t>Volgorde van opmaak EPC</a:t>
            </a:r>
          </a:p>
          <a:p>
            <a:pPr lvl="1">
              <a:defRPr/>
            </a:pPr>
            <a:r>
              <a:rPr lang="nl-BE" dirty="0">
                <a:solidFill>
                  <a:srgbClr val="FF0000"/>
                </a:solidFill>
              </a:rPr>
              <a:t>Rechtsgeldig maken van EPC</a:t>
            </a:r>
          </a:p>
          <a:p>
            <a:pPr>
              <a:defRPr/>
            </a:pPr>
            <a:r>
              <a:rPr lang="nl-BE" dirty="0"/>
              <a:t>Hulpmiddelen voor de energiedeskundige type A</a:t>
            </a:r>
          </a:p>
          <a:p>
            <a:pPr>
              <a:defRPr/>
            </a:pPr>
            <a:r>
              <a:rPr lang="nl-BE" dirty="0"/>
              <a:t>Veiligheid</a:t>
            </a:r>
          </a:p>
          <a:p>
            <a:pPr marL="0" indent="0">
              <a:buNone/>
            </a:pPr>
            <a:endParaRPr lang="nl-BE" dirty="0"/>
          </a:p>
          <a:p>
            <a:endParaRPr lang="nl-BE" dirty="0"/>
          </a:p>
          <a:p>
            <a:pPr lvl="1"/>
            <a:endParaRPr lang="nl-BE" dirty="0"/>
          </a:p>
          <a:p>
            <a:pPr lvl="1"/>
            <a:endParaRPr lang="nl-BE" dirty="0"/>
          </a:p>
          <a:p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D72D8F2-5A08-407E-90B5-CCF9C283F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kern="500" dirty="0"/>
              <a:t>Inleiding: inhoud</a:t>
            </a:r>
            <a:endParaRPr lang="nl-BE" dirty="0">
              <a:latin typeface="+mj-lt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246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07A3F709-DDD6-4A1C-A83B-BCB567E4CB2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BE" sz="2400" dirty="0"/>
              <a:t>INSPECTIEPROTOCOL</a:t>
            </a:r>
            <a:br>
              <a:rPr lang="nl-BE" sz="2400" dirty="0"/>
            </a:br>
            <a:r>
              <a:rPr lang="nl-BE" sz="2400" dirty="0">
                <a:latin typeface="Calibri"/>
                <a:cs typeface="Calibri"/>
              </a:rPr>
              <a:t>= </a:t>
            </a:r>
            <a:r>
              <a:rPr lang="nl-BE" sz="2400" b="1" dirty="0">
                <a:latin typeface="Calibri"/>
                <a:cs typeface="Calibri"/>
              </a:rPr>
              <a:t>werkwijze/handleiding die de ED bij de opmaak van een EPC moet hanteren</a:t>
            </a:r>
          </a:p>
          <a:p>
            <a:pPr lvl="1"/>
            <a:r>
              <a:rPr lang="nl-BE" sz="1800" dirty="0"/>
              <a:t>Deel I: Inleiding</a:t>
            </a:r>
          </a:p>
          <a:p>
            <a:pPr lvl="1"/>
            <a:r>
              <a:rPr lang="nl-BE" sz="1800" dirty="0"/>
              <a:t>Deel II: Verzamelen van de invoergegevens</a:t>
            </a:r>
          </a:p>
          <a:p>
            <a:pPr lvl="1"/>
            <a:r>
              <a:rPr lang="nl-BE" sz="1800" dirty="0"/>
              <a:t>Deel III: Adres, type eenheid en projectgegevens</a:t>
            </a:r>
          </a:p>
          <a:p>
            <a:pPr lvl="1"/>
            <a:r>
              <a:rPr lang="nl-BE" sz="1800" dirty="0"/>
              <a:t>Deel IV: Het beschermde volume, de bruikbare vloeroppervlakte, de gebouwschil en begrenzingen</a:t>
            </a:r>
          </a:p>
          <a:p>
            <a:pPr lvl="1"/>
            <a:r>
              <a:rPr lang="nl-NL" sz="1800" dirty="0"/>
              <a:t>Deel V: Eigenschappen gebouwschil</a:t>
            </a:r>
          </a:p>
          <a:p>
            <a:pPr lvl="1"/>
            <a:r>
              <a:rPr lang="nl-NL" sz="1800" dirty="0"/>
              <a:t>Deel VI: Ruimteverwarming</a:t>
            </a:r>
          </a:p>
          <a:p>
            <a:pPr lvl="1"/>
            <a:r>
              <a:rPr lang="nl-NL" sz="1800" dirty="0"/>
              <a:t>Deel VII: Koeling</a:t>
            </a:r>
          </a:p>
          <a:p>
            <a:pPr lvl="1"/>
            <a:r>
              <a:rPr lang="nl-BE" sz="1800" dirty="0"/>
              <a:t>Deel VIII: Sanitair warm water</a:t>
            </a:r>
          </a:p>
          <a:p>
            <a:pPr lvl="1"/>
            <a:r>
              <a:rPr lang="nl-NL" sz="1800" dirty="0"/>
              <a:t>Deel IX: Ventilatie</a:t>
            </a:r>
          </a:p>
          <a:p>
            <a:pPr lvl="1"/>
            <a:r>
              <a:rPr lang="nl-NL" sz="1800" dirty="0"/>
              <a:t>Deel X: Zonne-energie</a:t>
            </a:r>
          </a:p>
          <a:p>
            <a:pPr lvl="1"/>
            <a:r>
              <a:rPr lang="nl-NL" sz="1800" dirty="0"/>
              <a:t>Deel XI: Verlichting</a:t>
            </a:r>
            <a:endParaRPr lang="nl-BE" sz="1800" dirty="0"/>
          </a:p>
          <a:p>
            <a:pPr lvl="1"/>
            <a:endParaRPr lang="nl-BE" dirty="0"/>
          </a:p>
          <a:p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D72D8F2-5A08-407E-90B5-CCF9C283F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4000" dirty="0"/>
              <a:t>Inspectieprotocol</a:t>
            </a:r>
            <a:endParaRPr lang="nl-BE" dirty="0">
              <a:latin typeface="+mj-lt"/>
            </a:endParaRP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1555013C-75DD-42A6-9FE4-3FE26C90D5F5}"/>
              </a:ext>
            </a:extLst>
          </p:cNvPr>
          <p:cNvSpPr/>
          <p:nvPr/>
        </p:nvSpPr>
        <p:spPr>
          <a:xfrm>
            <a:off x="532740" y="1626763"/>
            <a:ext cx="8359740" cy="1080120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156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F936E262-9450-450F-8EA3-B89C118040B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BE" dirty="0"/>
              <a:t>Steeds conform </a:t>
            </a:r>
            <a:r>
              <a:rPr lang="nl-BE" b="1" dirty="0"/>
              <a:t>huidige versie IP</a:t>
            </a:r>
          </a:p>
          <a:p>
            <a:r>
              <a:rPr lang="nl-BE" dirty="0"/>
              <a:t>Opmaak EPC in EPC-certificatiesoftware</a:t>
            </a:r>
          </a:p>
          <a:p>
            <a:pPr lvl="1"/>
            <a:r>
              <a:rPr lang="nl-BE" dirty="0"/>
              <a:t>Beschikbaar zodra geregistreerd als ED type A in de energieprestatiedatabank</a:t>
            </a:r>
          </a:p>
          <a:p>
            <a:r>
              <a:rPr lang="nl-BE" dirty="0"/>
              <a:t>EPC integraal afdrukken en ondertekenen</a:t>
            </a:r>
          </a:p>
          <a:p>
            <a:r>
              <a:rPr lang="nl-BE" dirty="0"/>
              <a:t>EPC afgeven aan eigenaar/opdrachtgever</a:t>
            </a:r>
          </a:p>
          <a:p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71F738E-2453-455C-9674-2C6FAD9B5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Opmaak EPC</a:t>
            </a:r>
          </a:p>
        </p:txBody>
      </p:sp>
    </p:spTree>
    <p:extLst>
      <p:ext uri="{BB962C8B-B14F-4D97-AF65-F5344CB8AC3E}">
        <p14:creationId xmlns:p14="http://schemas.microsoft.com/office/powerpoint/2010/main" val="2107166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07A3F709-DDD6-4A1C-A83B-BCB567E4CB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9552" y="1451728"/>
            <a:ext cx="8352928" cy="5145624"/>
          </a:xfrm>
        </p:spPr>
        <p:txBody>
          <a:bodyPr/>
          <a:lstStyle/>
          <a:p>
            <a:r>
              <a:rPr lang="nl-BE" dirty="0"/>
              <a:t>Nagaan of gebouw/gebouweenheid onder EPC toepassingsgebied valt</a:t>
            </a:r>
          </a:p>
          <a:p>
            <a:pPr lvl="1"/>
            <a:r>
              <a:rPr lang="nl-BE" dirty="0"/>
              <a:t>Zie EPC-wegwijzer en uitgebreid </a:t>
            </a:r>
            <a:r>
              <a:rPr lang="nl-BE" dirty="0" err="1"/>
              <a:t>doc</a:t>
            </a:r>
            <a:r>
              <a:rPr lang="nl-BE" dirty="0"/>
              <a:t>. op website: ‘Wegwijs in het EPC per gebouw(eenheid)’</a:t>
            </a:r>
          </a:p>
          <a:p>
            <a:pPr lvl="1"/>
            <a:r>
              <a:rPr lang="nl-BE" dirty="0"/>
              <a:t>Soms vooronderzoek nodig</a:t>
            </a:r>
          </a:p>
          <a:p>
            <a:r>
              <a:rPr lang="nl-BE" dirty="0"/>
              <a:t>Steeds verplicht </a:t>
            </a:r>
            <a:r>
              <a:rPr lang="nl-BE" dirty="0" err="1"/>
              <a:t>plaatsbezoek</a:t>
            </a:r>
            <a:r>
              <a:rPr lang="nl-BE" dirty="0"/>
              <a:t> </a:t>
            </a:r>
          </a:p>
          <a:p>
            <a:pPr lvl="1"/>
            <a:r>
              <a:rPr lang="nl-BE" dirty="0"/>
              <a:t>Zie deel II</a:t>
            </a:r>
          </a:p>
          <a:p>
            <a:r>
              <a:rPr lang="nl-BE" dirty="0"/>
              <a:t>Voorbereiding</a:t>
            </a:r>
          </a:p>
          <a:p>
            <a:pPr lvl="1"/>
            <a:r>
              <a:rPr lang="nl-BE" dirty="0"/>
              <a:t>Zie deel II en deel III</a:t>
            </a:r>
          </a:p>
          <a:p>
            <a:r>
              <a:rPr lang="nl-BE" dirty="0"/>
              <a:t>Bepaling BV</a:t>
            </a:r>
          </a:p>
          <a:p>
            <a:pPr lvl="1"/>
            <a:r>
              <a:rPr lang="nl-BE" dirty="0"/>
              <a:t>Zie deel IV</a:t>
            </a:r>
          </a:p>
          <a:p>
            <a:r>
              <a:rPr lang="nl-BE" dirty="0"/>
              <a:t>Bepaling eigenschappen schildelen</a:t>
            </a:r>
          </a:p>
          <a:p>
            <a:pPr lvl="1"/>
            <a:r>
              <a:rPr lang="nl-BE" dirty="0"/>
              <a:t>Zie deel V</a:t>
            </a:r>
          </a:p>
          <a:p>
            <a:r>
              <a:rPr lang="nl-BE" dirty="0"/>
              <a:t>Bepaling eigenschappen installaties</a:t>
            </a:r>
          </a:p>
          <a:p>
            <a:pPr lvl="1"/>
            <a:r>
              <a:rPr lang="nl-BE" dirty="0"/>
              <a:t>Zie delen VI tot en met XI</a:t>
            </a:r>
          </a:p>
          <a:p>
            <a:pPr lvl="1"/>
            <a:endParaRPr lang="nl-BE" dirty="0"/>
          </a:p>
          <a:p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D72D8F2-5A08-407E-90B5-CCF9C283F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Opmaak van een EPC</a:t>
            </a:r>
            <a:endParaRPr lang="nl-B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22172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F5BA5B-4049-432C-8ABD-45768E8C8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+mj-lt"/>
                <a:ea typeface="Verdana" panose="020B0604030504040204" pitchFamily="34" charset="0"/>
              </a:rPr>
              <a:t>Volgorde van opmaak </a:t>
            </a:r>
            <a:r>
              <a:rPr lang="nl-BE" dirty="0" err="1">
                <a:latin typeface="+mj-lt"/>
                <a:ea typeface="Verdana" panose="020B0604030504040204" pitchFamily="34" charset="0"/>
              </a:rPr>
              <a:t>EPC’s</a:t>
            </a:r>
            <a:endParaRPr lang="nl-BE" dirty="0">
              <a:latin typeface="+mj-lt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9360F4-9A07-4CB0-A245-934A3485217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De logische volgorde is </a:t>
            </a:r>
            <a:r>
              <a:rPr lang="nl-NL" b="1" dirty="0"/>
              <a:t>eerst het EPC gemeenschappelijke delen </a:t>
            </a:r>
            <a:r>
              <a:rPr lang="nl-NL" dirty="0"/>
              <a:t>(EPC GD) opmaken en nadien de </a:t>
            </a:r>
            <a:r>
              <a:rPr lang="nl-NL" dirty="0" err="1"/>
              <a:t>EPC’s</a:t>
            </a:r>
            <a:r>
              <a:rPr lang="nl-NL" dirty="0"/>
              <a:t> van de eenheden binnen het appartementsgebouw.</a:t>
            </a:r>
          </a:p>
          <a:p>
            <a:pPr lvl="1"/>
            <a:r>
              <a:rPr lang="nl-NL" dirty="0"/>
              <a:t>Invoergegevens worden overgeërfd naar </a:t>
            </a:r>
            <a:r>
              <a:rPr lang="nl-NL" dirty="0" err="1"/>
              <a:t>EPC’s</a:t>
            </a:r>
            <a:r>
              <a:rPr lang="nl-NL" dirty="0"/>
              <a:t> eenheden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Ook als er geen EPC GD aanwezig is, zal het mogelijk zijn om </a:t>
            </a:r>
            <a:r>
              <a:rPr lang="nl-NL" dirty="0" err="1"/>
              <a:t>EPC’s</a:t>
            </a:r>
            <a:r>
              <a:rPr lang="nl-NL" dirty="0"/>
              <a:t> van de eenheden in dit gebouw op te maken. </a:t>
            </a:r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52935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5459BF-CD84-46D2-AA1F-9BC60B66F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Rechtsgeldig maken van EPC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6AE19C-A93E-4468-A8D4-DC7D139C0F4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BE" dirty="0"/>
              <a:t>EPC moet </a:t>
            </a:r>
            <a:r>
              <a:rPr lang="nl-BE" b="1" dirty="0"/>
              <a:t>ondertekend</a:t>
            </a:r>
            <a:r>
              <a:rPr lang="nl-BE" dirty="0"/>
              <a:t> worden</a:t>
            </a:r>
          </a:p>
          <a:p>
            <a:pPr lvl="1"/>
            <a:r>
              <a:rPr lang="nl-BE" dirty="0"/>
              <a:t>Met de hand, of</a:t>
            </a:r>
          </a:p>
          <a:p>
            <a:pPr lvl="1"/>
            <a:r>
              <a:rPr lang="nl-BE" dirty="0"/>
              <a:t>Digitaal</a:t>
            </a:r>
          </a:p>
          <a:p>
            <a:pPr lvl="2"/>
            <a:r>
              <a:rPr lang="nl-BE" dirty="0"/>
              <a:t>Dan moet EPC ook digitaal bezorgd worden</a:t>
            </a:r>
          </a:p>
          <a:p>
            <a:pPr lvl="2"/>
            <a:r>
              <a:rPr lang="nl-BE" dirty="0"/>
              <a:t>Als eigenaar hierom verzoekt drukt ED het EPC af</a:t>
            </a:r>
          </a:p>
          <a:p>
            <a:pPr lvl="3"/>
            <a:r>
              <a:rPr lang="nl-BE" dirty="0"/>
              <a:t>Dan moet EPC met de hand ondertekend worden</a:t>
            </a:r>
          </a:p>
        </p:txBody>
      </p:sp>
    </p:spTree>
    <p:extLst>
      <p:ext uri="{BB962C8B-B14F-4D97-AF65-F5344CB8AC3E}">
        <p14:creationId xmlns:p14="http://schemas.microsoft.com/office/powerpoint/2010/main" val="35034974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07A3F709-DDD6-4A1C-A83B-BCB567E4CB2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nl-BE" dirty="0"/>
              <a:t>Energieprestatie bestaand gebouw</a:t>
            </a:r>
          </a:p>
          <a:p>
            <a:pPr>
              <a:defRPr/>
            </a:pPr>
            <a:r>
              <a:rPr lang="nl-BE" dirty="0"/>
              <a:t>Energiescore</a:t>
            </a:r>
          </a:p>
          <a:p>
            <a:pPr>
              <a:defRPr/>
            </a:pPr>
            <a:r>
              <a:rPr lang="nl-BE" dirty="0"/>
              <a:t>Taak van de energiedeskundige</a:t>
            </a:r>
          </a:p>
          <a:p>
            <a:pPr>
              <a:defRPr/>
            </a:pPr>
            <a:r>
              <a:rPr lang="nl-BE" dirty="0"/>
              <a:t>Erkenningsvoorwaarden energiedeskundige type A</a:t>
            </a:r>
          </a:p>
          <a:p>
            <a:pPr>
              <a:defRPr/>
            </a:pPr>
            <a:r>
              <a:rPr lang="nl-BE" dirty="0"/>
              <a:t>Opmaak van een EPC</a:t>
            </a:r>
          </a:p>
          <a:p>
            <a:pPr>
              <a:defRPr/>
            </a:pPr>
            <a:r>
              <a:rPr lang="nl-BE" dirty="0">
                <a:solidFill>
                  <a:srgbClr val="FF0000"/>
                </a:solidFill>
              </a:rPr>
              <a:t>Hulpmiddelen voor de energiedeskundige type A</a:t>
            </a:r>
          </a:p>
          <a:p>
            <a:pPr>
              <a:defRPr/>
            </a:pPr>
            <a:r>
              <a:rPr lang="nl-BE" dirty="0"/>
              <a:t>Veiligheid</a:t>
            </a:r>
          </a:p>
          <a:p>
            <a:pPr marL="0" indent="0">
              <a:buNone/>
            </a:pPr>
            <a:endParaRPr lang="nl-BE" dirty="0"/>
          </a:p>
          <a:p>
            <a:endParaRPr lang="nl-BE" dirty="0"/>
          </a:p>
          <a:p>
            <a:pPr lvl="1"/>
            <a:endParaRPr lang="nl-BE" dirty="0"/>
          </a:p>
          <a:p>
            <a:pPr lvl="1"/>
            <a:endParaRPr lang="nl-BE" dirty="0"/>
          </a:p>
          <a:p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D72D8F2-5A08-407E-90B5-CCF9C283F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kern="500" dirty="0"/>
              <a:t>Inleiding: inhoud</a:t>
            </a:r>
            <a:endParaRPr lang="nl-BE" dirty="0">
              <a:latin typeface="+mj-lt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7414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07A3F709-DDD6-4A1C-A83B-BCB567E4CB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9552" y="1529409"/>
            <a:ext cx="8352928" cy="4968552"/>
          </a:xfrm>
        </p:spPr>
        <p:txBody>
          <a:bodyPr lIns="91440" tIns="45720" rIns="91440" bIns="45720" anchor="t"/>
          <a:lstStyle/>
          <a:p>
            <a:pPr marL="287655" indent="-287655"/>
            <a:r>
              <a:rPr lang="nl-BE" dirty="0">
                <a:latin typeface="Calibri"/>
                <a:cs typeface="Calibri"/>
              </a:rPr>
              <a:t>Website voor energiedeskundigen type A =&gt; </a:t>
            </a:r>
            <a:r>
              <a:rPr lang="nl-BE" dirty="0">
                <a:latin typeface="Calibri"/>
                <a:cs typeface="Calibri"/>
                <a:hlinkClick r:id="rId2"/>
              </a:rPr>
              <a:t>https://www.vlaanderen.be/epc-pedia/informatie-voor-toekomstige-energiedeskundigen-type-a</a:t>
            </a:r>
            <a:r>
              <a:rPr lang="nl-BE" dirty="0">
                <a:latin typeface="Calibri"/>
                <a:cs typeface="Calibri"/>
              </a:rPr>
              <a:t> </a:t>
            </a:r>
            <a:endParaRPr lang="nl-BE" b="1" dirty="0">
              <a:cs typeface="Calibri" panose="020F0502020204030204" pitchFamily="34" charset="0"/>
            </a:endParaRPr>
          </a:p>
          <a:p>
            <a:pPr marL="575945" lvl="1" indent="-287655"/>
            <a:r>
              <a:rPr lang="nl-BE" dirty="0"/>
              <a:t>Met </a:t>
            </a:r>
            <a:endParaRPr lang="nl-BE" dirty="0">
              <a:cs typeface="Calibri" panose="020F0502020204030204" pitchFamily="34" charset="0"/>
            </a:endParaRPr>
          </a:p>
          <a:p>
            <a:pPr marL="863600" lvl="2" indent="-287655"/>
            <a:r>
              <a:rPr lang="nl-BE" dirty="0"/>
              <a:t>Inspectieprotocol</a:t>
            </a:r>
            <a:endParaRPr lang="nl-BE" dirty="0">
              <a:cs typeface="Calibri" panose="020F0502020204030204" pitchFamily="34" charset="0"/>
            </a:endParaRPr>
          </a:p>
          <a:p>
            <a:pPr marL="863600" lvl="2" indent="-287655"/>
            <a:r>
              <a:rPr lang="nl-BE" dirty="0"/>
              <a:t>Document: Wegwijs in EPC per gebouw(eenheid)</a:t>
            </a:r>
            <a:endParaRPr lang="nl-BE" dirty="0">
              <a:cs typeface="Calibri" panose="020F0502020204030204" pitchFamily="34" charset="0"/>
            </a:endParaRPr>
          </a:p>
          <a:p>
            <a:pPr marL="863600" lvl="2" indent="-287655"/>
            <a:r>
              <a:rPr lang="nl-BE" dirty="0"/>
              <a:t>EPC-wegwijzer</a:t>
            </a:r>
            <a:endParaRPr lang="nl-BE" dirty="0">
              <a:cs typeface="Calibri" panose="020F0502020204030204" pitchFamily="34" charset="0"/>
            </a:endParaRPr>
          </a:p>
          <a:p>
            <a:pPr marL="863600" lvl="2" indent="-287655"/>
            <a:r>
              <a:rPr lang="nl-BE" dirty="0">
                <a:latin typeface="Calibri"/>
                <a:cs typeface="Calibri"/>
              </a:rPr>
              <a:t>Extra toelichting bij inspectieprotocol</a:t>
            </a:r>
            <a:endParaRPr lang="nl-BE" dirty="0">
              <a:cs typeface="Calibri" panose="020F0502020204030204" pitchFamily="34" charset="0"/>
            </a:endParaRPr>
          </a:p>
          <a:p>
            <a:pPr marL="863600" lvl="2" indent="-287655"/>
            <a:r>
              <a:rPr lang="nl-BE" dirty="0"/>
              <a:t>Documenten over methodiek</a:t>
            </a:r>
            <a:endParaRPr lang="nl-BE" dirty="0">
              <a:cs typeface="Calibri" panose="020F0502020204030204" pitchFamily="34" charset="0"/>
            </a:endParaRPr>
          </a:p>
          <a:p>
            <a:pPr marL="1151890" lvl="3" indent="-287655"/>
            <a:r>
              <a:rPr lang="nl-BE" dirty="0"/>
              <a:t>Formulestructuur</a:t>
            </a:r>
            <a:endParaRPr lang="nl-BE" dirty="0">
              <a:cs typeface="Calibri" panose="020F0502020204030204" pitchFamily="34" charset="0"/>
            </a:endParaRPr>
          </a:p>
          <a:p>
            <a:pPr marL="1151890" lvl="3" indent="-287655"/>
            <a:r>
              <a:rPr lang="nl-BE" dirty="0"/>
              <a:t>Prijsindicaties</a:t>
            </a:r>
            <a:endParaRPr lang="nl-BE" dirty="0">
              <a:cs typeface="Calibri" panose="020F0502020204030204" pitchFamily="34" charset="0"/>
            </a:endParaRPr>
          </a:p>
          <a:p>
            <a:pPr marL="1151890" lvl="3" indent="-287655"/>
            <a:r>
              <a:rPr lang="nl-BE" dirty="0"/>
              <a:t>Aanbevelingen</a:t>
            </a:r>
            <a:endParaRPr lang="nl-BE" dirty="0">
              <a:cs typeface="Calibri" panose="020F0502020204030204" pitchFamily="34" charset="0"/>
            </a:endParaRPr>
          </a:p>
          <a:p>
            <a:pPr marL="863600" lvl="2" indent="-287655"/>
            <a:r>
              <a:rPr lang="nl-BE" dirty="0"/>
              <a:t>Informatie over werken aan de energieprestatiedatabank =&gt; </a:t>
            </a:r>
            <a:r>
              <a:rPr lang="nl-BE" dirty="0" err="1"/>
              <a:t>onbeschikbaarheid</a:t>
            </a:r>
            <a:endParaRPr lang="nl-BE" dirty="0">
              <a:cs typeface="Calibri" panose="020F0502020204030204" pitchFamily="34" charset="0"/>
            </a:endParaRPr>
          </a:p>
          <a:p>
            <a:pPr marL="863600" lvl="2" indent="-287655"/>
            <a:r>
              <a:rPr lang="nl-BE" dirty="0"/>
              <a:t>Toegang tot de EPC-certificatiesoftware en oefenomgeving</a:t>
            </a:r>
            <a:endParaRPr lang="nl-BE" dirty="0">
              <a:cs typeface="Calibri" panose="020F0502020204030204" pitchFamily="34" charset="0"/>
            </a:endParaRPr>
          </a:p>
          <a:p>
            <a:pPr marL="863600" lvl="2" indent="-287655"/>
            <a:r>
              <a:rPr lang="nl-BE" dirty="0"/>
              <a:t>Informatie over erkenningsvoorwaarden en permanente vorming</a:t>
            </a:r>
            <a:endParaRPr lang="nl-BE" dirty="0">
              <a:cs typeface="Calibri" panose="020F0502020204030204" pitchFamily="34" charset="0"/>
            </a:endParaRPr>
          </a:p>
          <a:p>
            <a:pPr marL="863600" lvl="2" indent="-287655"/>
            <a:r>
              <a:rPr lang="nl-BE" dirty="0"/>
              <a:t>Archief</a:t>
            </a:r>
            <a:endParaRPr lang="nl-BE" dirty="0">
              <a:cs typeface="Calibri" panose="020F0502020204030204" pitchFamily="34" charset="0"/>
            </a:endParaRPr>
          </a:p>
          <a:p>
            <a:pPr marL="287655" lvl="1" indent="0">
              <a:buNone/>
            </a:pPr>
            <a:endParaRPr lang="nl-BE" dirty="0">
              <a:cs typeface="Calibri" panose="020F0502020204030204" pitchFamily="34" charset="0"/>
            </a:endParaRPr>
          </a:p>
          <a:p>
            <a:pPr marL="287655" indent="-287655"/>
            <a:endParaRPr lang="nl-BE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D72D8F2-5A08-407E-90B5-CCF9C283F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Hulpmiddelen voor de ED type A</a:t>
            </a:r>
            <a:endParaRPr lang="nl-BE" dirty="0">
              <a:latin typeface="+mj-lt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979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42657BD7-F77E-53AD-A166-53BE87999C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7534"/>
            <a:ext cx="9144000" cy="4962932"/>
          </a:xfrm>
          <a:prstGeom prst="rect">
            <a:avLst/>
          </a:prstGeom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613F15B1-D690-4B85-9B3F-CAE8F069D1CF}"/>
              </a:ext>
            </a:extLst>
          </p:cNvPr>
          <p:cNvSpPr/>
          <p:nvPr/>
        </p:nvSpPr>
        <p:spPr>
          <a:xfrm>
            <a:off x="1853404" y="2048300"/>
            <a:ext cx="985636" cy="315693"/>
          </a:xfrm>
          <a:prstGeom prst="rect">
            <a:avLst/>
          </a:prstGeom>
          <a:noFill/>
          <a:ln w="476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5021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07A3F709-DDD6-4A1C-A83B-BCB567E4CB2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nl-BE" dirty="0"/>
              <a:t>Energieprestatie bestaand gebouw</a:t>
            </a:r>
          </a:p>
          <a:p>
            <a:pPr>
              <a:defRPr/>
            </a:pPr>
            <a:r>
              <a:rPr lang="nl-BE" dirty="0"/>
              <a:t>Energiescore</a:t>
            </a:r>
          </a:p>
          <a:p>
            <a:pPr>
              <a:defRPr/>
            </a:pPr>
            <a:r>
              <a:rPr lang="nl-BE" dirty="0"/>
              <a:t>Taak van de energiedeskundige</a:t>
            </a:r>
          </a:p>
          <a:p>
            <a:pPr>
              <a:defRPr/>
            </a:pPr>
            <a:r>
              <a:rPr lang="nl-BE" dirty="0"/>
              <a:t>Erkenningsvoorwaarden energiedeskundige type A</a:t>
            </a:r>
          </a:p>
          <a:p>
            <a:pPr>
              <a:defRPr/>
            </a:pPr>
            <a:r>
              <a:rPr lang="nl-BE" dirty="0"/>
              <a:t>Opmaak van een EPC</a:t>
            </a:r>
          </a:p>
          <a:p>
            <a:pPr>
              <a:defRPr/>
            </a:pPr>
            <a:r>
              <a:rPr lang="nl-BE" dirty="0"/>
              <a:t>Hulpmiddelen voor de energiedeskundige type A</a:t>
            </a:r>
          </a:p>
          <a:p>
            <a:pPr>
              <a:defRPr/>
            </a:pPr>
            <a:r>
              <a:rPr lang="nl-BE" dirty="0"/>
              <a:t>Veiligheid</a:t>
            </a:r>
          </a:p>
          <a:p>
            <a:pPr marL="0" indent="0">
              <a:buNone/>
            </a:pPr>
            <a:endParaRPr lang="nl-BE" dirty="0"/>
          </a:p>
          <a:p>
            <a:endParaRPr lang="nl-BE" dirty="0"/>
          </a:p>
          <a:p>
            <a:pPr lvl="1"/>
            <a:endParaRPr lang="nl-BE" dirty="0"/>
          </a:p>
          <a:p>
            <a:pPr lvl="1"/>
            <a:endParaRPr lang="nl-BE" dirty="0"/>
          </a:p>
          <a:p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D72D8F2-5A08-407E-90B5-CCF9C283F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kern="500" dirty="0"/>
              <a:t>Inleiding: inhoud</a:t>
            </a:r>
            <a:endParaRPr lang="nl-BE" dirty="0">
              <a:latin typeface="+mj-lt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3883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 en dianummer">
            <a:extLst>
              <a:ext uri="{FF2B5EF4-FFF2-40B4-BE49-F238E27FC236}">
                <a16:creationId xmlns:a16="http://schemas.microsoft.com/office/drawing/2014/main" id="{DDB1A1D7-A342-4354-B178-7820F5A23940}"/>
              </a:ext>
            </a:extLst>
          </p:cNvPr>
          <p:cNvSpPr txBox="1">
            <a:spLocks/>
          </p:cNvSpPr>
          <p:nvPr/>
        </p:nvSpPr>
        <p:spPr>
          <a:xfrm>
            <a:off x="6902896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l-BE" sz="1100" b="1">
                <a:solidFill>
                  <a:srgbClr val="105269"/>
                </a:solidFill>
              </a:rPr>
              <a:t>│</a:t>
            </a:r>
            <a:fld id="{F9530E4E-3959-4AA6-B4F6-587002A3A35B}" type="slidenum">
              <a:rPr lang="nl-BE" sz="1100" smtClean="0">
                <a:solidFill>
                  <a:srgbClr val="105269"/>
                </a:solidFill>
              </a:rPr>
              <a:pPr algn="r"/>
              <a:t>20</a:t>
            </a:fld>
            <a:endParaRPr lang="nl-BE" sz="1100">
              <a:solidFill>
                <a:srgbClr val="105269"/>
              </a:solidFill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323528" y="116631"/>
            <a:ext cx="71318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spcBef>
                <a:spcPts val="300"/>
              </a:spcBef>
              <a:buSzPct val="90000"/>
            </a:pPr>
            <a:r>
              <a:rPr lang="nl-BE" sz="4000">
                <a:solidFill>
                  <a:srgbClr val="105269"/>
                </a:solidFill>
                <a:latin typeface="Calibri" panose="020F0502020204030204" pitchFamily="34" charset="0"/>
                <a:sym typeface="Webdings" panose="05030102010509060703" pitchFamily="18" charset="2"/>
              </a:rPr>
              <a:t></a:t>
            </a:r>
            <a:r>
              <a:rPr lang="nl-BE" sz="2400">
                <a:solidFill>
                  <a:srgbClr val="38373A"/>
                </a:solidFill>
                <a:latin typeface="Calibri" panose="020F0502020204030204" pitchFamily="34" charset="0"/>
                <a:sym typeface="Webdings" panose="05030102010509060703" pitchFamily="18" charset="2"/>
              </a:rPr>
              <a:t> </a:t>
            </a:r>
            <a:r>
              <a:rPr lang="nl-BE" sz="2200">
                <a:solidFill>
                  <a:srgbClr val="38373A"/>
                </a:solidFill>
                <a:latin typeface="Calibri" panose="020F0502020204030204" pitchFamily="34" charset="0"/>
                <a:sym typeface="Webdings" panose="05030102010509060703" pitchFamily="18" charset="2"/>
              </a:rPr>
              <a:t>Als startende ED kan je de snelle startkaarten gebruiken</a:t>
            </a:r>
            <a:endParaRPr lang="nl-BE" sz="2200">
              <a:solidFill>
                <a:srgbClr val="38373A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745202"/>
            <a:ext cx="7416824" cy="3495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254373"/>
            <a:ext cx="6840760" cy="2120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87435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Nuttige informatiebronnen</a:t>
            </a:r>
          </a:p>
        </p:txBody>
      </p:sp>
      <p:sp>
        <p:nvSpPr>
          <p:cNvPr id="10" name="datum en dianummer"/>
          <p:cNvSpPr txBox="1">
            <a:spLocks/>
          </p:cNvSpPr>
          <p:nvPr/>
        </p:nvSpPr>
        <p:spPr>
          <a:xfrm>
            <a:off x="6902896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l-BE" sz="1100" b="1">
                <a:solidFill>
                  <a:srgbClr val="105269"/>
                </a:solidFill>
              </a:rPr>
              <a:t>│</a:t>
            </a:r>
            <a:fld id="{F9530E4E-3959-4AA6-B4F6-587002A3A35B}" type="slidenum">
              <a:rPr lang="nl-BE" sz="1100" smtClean="0">
                <a:solidFill>
                  <a:srgbClr val="105269"/>
                </a:solidFill>
              </a:rPr>
              <a:pPr algn="r"/>
              <a:t>21</a:t>
            </a:fld>
            <a:endParaRPr lang="nl-BE" sz="1100">
              <a:solidFill>
                <a:srgbClr val="105269"/>
              </a:solidFill>
            </a:endParaRPr>
          </a:p>
        </p:txBody>
      </p:sp>
      <p:sp>
        <p:nvSpPr>
          <p:cNvPr id="7" name="Tijdelijke aanduiding voor inhoud 1">
            <a:extLst>
              <a:ext uri="{FF2B5EF4-FFF2-40B4-BE49-F238E27FC236}">
                <a16:creationId xmlns:a16="http://schemas.microsoft.com/office/drawing/2014/main" id="{BD64CFA2-EEA7-4D0A-B0CC-A1B2D92874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9750" y="1628775"/>
            <a:ext cx="8353425" cy="4248150"/>
          </a:xfrm>
        </p:spPr>
        <p:txBody>
          <a:bodyPr lIns="91440" tIns="45720" rIns="91440" bIns="45720" anchor="t"/>
          <a:lstStyle/>
          <a:p>
            <a:pPr marL="287655" indent="-287655"/>
            <a:r>
              <a:rPr lang="nl-BE" dirty="0">
                <a:latin typeface="Calibri"/>
                <a:ea typeface="Verdana"/>
                <a:cs typeface="Verdana" panose="020B0604030504040204" pitchFamily="34" charset="0"/>
              </a:rPr>
              <a:t>Must </a:t>
            </a:r>
            <a:r>
              <a:rPr lang="nl-BE" dirty="0" err="1">
                <a:latin typeface="Calibri"/>
                <a:ea typeface="Verdana"/>
                <a:cs typeface="Verdana" panose="020B0604030504040204" pitchFamily="34" charset="0"/>
              </a:rPr>
              <a:t>knows</a:t>
            </a:r>
            <a:r>
              <a:rPr lang="nl-BE" dirty="0">
                <a:latin typeface="Calibri"/>
                <a:ea typeface="Verdana"/>
                <a:cs typeface="Verdana" panose="020B0604030504040204" pitchFamily="34" charset="0"/>
              </a:rPr>
              <a:t>, </a:t>
            </a:r>
            <a:r>
              <a:rPr lang="nl-BE" dirty="0" err="1">
                <a:latin typeface="Calibri"/>
                <a:ea typeface="Verdana"/>
                <a:cs typeface="Verdana" panose="020B0604030504040204" pitchFamily="34" charset="0"/>
              </a:rPr>
              <a:t>veelgestelde</a:t>
            </a:r>
            <a:r>
              <a:rPr lang="nl-BE" dirty="0">
                <a:latin typeface="Calibri"/>
                <a:ea typeface="Verdana"/>
                <a:cs typeface="Verdana" panose="020B0604030504040204" pitchFamily="34" charset="0"/>
              </a:rPr>
              <a:t> vragen en kennisweetjes </a:t>
            </a:r>
            <a:endParaRPr lang="en-US" dirty="0"/>
          </a:p>
          <a:p>
            <a:pPr marL="575945" lvl="1" indent="-287655"/>
            <a:r>
              <a:rPr lang="nl-BE" dirty="0">
                <a:solidFill>
                  <a:srgbClr val="FF0000"/>
                </a:solidFill>
                <a:latin typeface="Calibri"/>
                <a:ea typeface="Verdana"/>
                <a:cs typeface="Verdana" panose="020B0604030504040204" pitchFamily="34" charset="0"/>
              </a:rPr>
              <a:t>EPC-nieuwsbrief</a:t>
            </a:r>
            <a:r>
              <a:rPr lang="nl-BE" dirty="0">
                <a:latin typeface="Calibri"/>
                <a:ea typeface="Verdana"/>
                <a:cs typeface="Verdana" panose="020B0604030504040204" pitchFamily="34" charset="0"/>
              </a:rPr>
              <a:t> en EPC-flash</a:t>
            </a:r>
          </a:p>
          <a:p>
            <a:pPr marL="575945" lvl="1" indent="-287655"/>
            <a:r>
              <a:rPr lang="nl-BE">
                <a:latin typeface="Calibri"/>
                <a:ea typeface="Verdana"/>
                <a:cs typeface="Verdana" panose="020B0604030504040204" pitchFamily="34" charset="0"/>
              </a:rPr>
              <a:t>Schrijf in op </a:t>
            </a:r>
            <a:r>
              <a:rPr lang="nl-BE">
                <a:latin typeface="Calibri"/>
                <a:cs typeface="Calibri"/>
                <a:hlinkClick r:id="rId2"/>
              </a:rPr>
              <a:t>https://www.vlaanderen.be/epc-pedia/epc-nieuwsbrieven</a:t>
            </a:r>
            <a:r>
              <a:rPr lang="nl-BE">
                <a:latin typeface="Calibri"/>
                <a:cs typeface="Calibri"/>
              </a:rPr>
              <a:t> </a:t>
            </a:r>
          </a:p>
          <a:p>
            <a:pPr marL="287655" indent="-287655"/>
            <a:r>
              <a:rPr lang="nl-BE" dirty="0">
                <a:latin typeface="Calibri"/>
                <a:ea typeface="Verdana"/>
                <a:cs typeface="Verdana" panose="020B0604030504040204" pitchFamily="34" charset="0"/>
              </a:rPr>
              <a:t>Oefeningen en </a:t>
            </a:r>
            <a:r>
              <a:rPr lang="nl-BE" dirty="0" err="1">
                <a:latin typeface="Calibri"/>
                <a:ea typeface="Verdana"/>
                <a:cs typeface="Verdana" panose="020B0604030504040204" pitchFamily="34" charset="0"/>
              </a:rPr>
              <a:t>veelgestelde</a:t>
            </a:r>
            <a:r>
              <a:rPr lang="nl-BE" dirty="0">
                <a:latin typeface="Calibri"/>
                <a:ea typeface="Verdana"/>
                <a:cs typeface="Verdana" panose="020B0604030504040204" pitchFamily="34" charset="0"/>
              </a:rPr>
              <a:t> vragen </a:t>
            </a:r>
            <a:endParaRPr lang="nl-BE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5945" lvl="1" indent="-287655"/>
            <a:r>
              <a:rPr lang="nl-BE" dirty="0">
                <a:latin typeface="Calibri"/>
                <a:cs typeface="Calibri"/>
                <a:hlinkClick r:id="rId3"/>
              </a:rPr>
              <a:t>https://www.vlaanderen.be/epc-pedia/informatie-voor-toekomstige-energiedeskundigen-type-a/expertise-opbouwen</a:t>
            </a:r>
            <a:r>
              <a:rPr lang="nl-BE" dirty="0">
                <a:latin typeface="Calibri"/>
                <a:cs typeface="Calibri"/>
              </a:rPr>
              <a:t> </a:t>
            </a:r>
            <a:endParaRPr lang="nl-BE" b="1" dirty="0">
              <a:latin typeface="Calibri"/>
              <a:cs typeface="Calibri"/>
            </a:endParaRPr>
          </a:p>
          <a:p>
            <a:pPr marL="287655" indent="-287655"/>
            <a:r>
              <a:rPr lang="nl-BE" dirty="0">
                <a:latin typeface="Calibri"/>
                <a:ea typeface="Verdana"/>
                <a:cs typeface="Verdana" panose="020B0604030504040204" pitchFamily="34" charset="0"/>
              </a:rPr>
              <a:t>Aanvullende info </a:t>
            </a:r>
            <a:endParaRPr lang="nl-BE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5945" lvl="1" indent="-287655"/>
            <a:r>
              <a:rPr lang="nl-BE">
                <a:latin typeface="Calibri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https://www.vlaanderen.be/EPB-pedia</a:t>
            </a:r>
            <a:r>
              <a:rPr lang="nl-BE">
                <a:latin typeface="Calibri"/>
                <a:cs typeface="Calibri"/>
              </a:rPr>
              <a:t> </a:t>
            </a:r>
            <a:endParaRPr lang="nl-BE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5945" lvl="1" indent="-287655"/>
            <a:r>
              <a:rPr lang="nl-BE" dirty="0">
                <a:latin typeface="Calibri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https://www.geopunt.be/</a:t>
            </a:r>
            <a:endParaRPr lang="nl-BE" dirty="0">
              <a:latin typeface="Calibri"/>
              <a:cs typeface="Calibri"/>
            </a:endParaRPr>
          </a:p>
          <a:p>
            <a:pPr marL="575945" lvl="1" indent="-287655"/>
            <a:r>
              <a:rPr lang="nl-BE" dirty="0">
                <a:latin typeface="Calibri"/>
                <a:cs typeface="Calibri"/>
              </a:rPr>
              <a:t>…</a:t>
            </a:r>
          </a:p>
          <a:p>
            <a:pPr marL="287655" indent="-287655"/>
            <a:endParaRPr lang="nl-BE" dirty="0">
              <a:cs typeface="Calibri" panose="020F0502020204030204" pitchFamily="34" charset="0"/>
            </a:endParaRPr>
          </a:p>
          <a:p>
            <a:pPr marL="575945" lvl="1" indent="-287655"/>
            <a:endParaRPr lang="nl-BE" dirty="0">
              <a:cs typeface="Calibri" panose="020F0502020204030204" pitchFamily="34" charset="0"/>
            </a:endParaRPr>
          </a:p>
          <a:p>
            <a:pPr marL="287655" indent="-287655"/>
            <a:endParaRPr lang="nl-BE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801798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07A3F709-DDD6-4A1C-A83B-BCB567E4CB2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nl-BE" dirty="0"/>
              <a:t>Energieprestatie bestaand gebouw</a:t>
            </a:r>
          </a:p>
          <a:p>
            <a:pPr>
              <a:defRPr/>
            </a:pPr>
            <a:r>
              <a:rPr lang="nl-BE" dirty="0"/>
              <a:t>Energiescore</a:t>
            </a:r>
          </a:p>
          <a:p>
            <a:pPr>
              <a:defRPr/>
            </a:pPr>
            <a:r>
              <a:rPr lang="nl-BE" dirty="0"/>
              <a:t>Taak van de energiedeskundige</a:t>
            </a:r>
          </a:p>
          <a:p>
            <a:pPr>
              <a:defRPr/>
            </a:pPr>
            <a:r>
              <a:rPr lang="nl-BE" dirty="0"/>
              <a:t>Erkenningsvoorwaarden energiedeskundige type A</a:t>
            </a:r>
          </a:p>
          <a:p>
            <a:pPr>
              <a:defRPr/>
            </a:pPr>
            <a:r>
              <a:rPr lang="nl-BE" dirty="0"/>
              <a:t>Opmaak van een EPC</a:t>
            </a:r>
          </a:p>
          <a:p>
            <a:pPr>
              <a:defRPr/>
            </a:pPr>
            <a:r>
              <a:rPr lang="nl-BE" dirty="0"/>
              <a:t>Hulpmiddelen voor de energiedeskundige type A</a:t>
            </a:r>
          </a:p>
          <a:p>
            <a:pPr>
              <a:defRPr/>
            </a:pPr>
            <a:r>
              <a:rPr lang="nl-BE" dirty="0">
                <a:solidFill>
                  <a:srgbClr val="FF0000"/>
                </a:solidFill>
              </a:rPr>
              <a:t>Veiligheid</a:t>
            </a:r>
          </a:p>
          <a:p>
            <a:pPr marL="0" indent="0">
              <a:buNone/>
            </a:pPr>
            <a:endParaRPr lang="nl-BE" dirty="0"/>
          </a:p>
          <a:p>
            <a:endParaRPr lang="nl-BE" dirty="0"/>
          </a:p>
          <a:p>
            <a:pPr lvl="1"/>
            <a:endParaRPr lang="nl-BE" dirty="0"/>
          </a:p>
          <a:p>
            <a:pPr lvl="1"/>
            <a:endParaRPr lang="nl-BE" dirty="0"/>
          </a:p>
          <a:p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D72D8F2-5A08-407E-90B5-CCF9C283F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kern="500" dirty="0"/>
              <a:t>Inleiding: inhoud</a:t>
            </a:r>
            <a:endParaRPr lang="nl-BE" dirty="0">
              <a:latin typeface="+mj-lt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4217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1714CC-88B0-4763-9DB6-9991F9F98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Veiligheid tijdens </a:t>
            </a:r>
            <a:r>
              <a:rPr lang="nl-BE" dirty="0" err="1"/>
              <a:t>plaatsbezoek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25AAE1-6A3D-4BF6-A638-DD336419B2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9552" y="1628800"/>
            <a:ext cx="8352928" cy="4752950"/>
          </a:xfrm>
        </p:spPr>
        <p:txBody>
          <a:bodyPr lIns="91440" tIns="45720" rIns="91440" bIns="45720" anchor="t"/>
          <a:lstStyle/>
          <a:p>
            <a:pPr marL="287655" indent="-287655"/>
            <a:r>
              <a:rPr lang="nl-BE" dirty="0"/>
              <a:t>Bewust van </a:t>
            </a:r>
            <a:r>
              <a:rPr lang="nl-BE" b="1" dirty="0"/>
              <a:t>mogelijke risico’s</a:t>
            </a:r>
            <a:endParaRPr lang="en-US"/>
          </a:p>
          <a:p>
            <a:pPr marL="575945" lvl="1" indent="-287655"/>
            <a:r>
              <a:rPr lang="nl-NL" dirty="0">
                <a:latin typeface="Calibri"/>
                <a:cs typeface="Calibri"/>
              </a:rPr>
              <a:t>Vallen, uitglijden, struikelen (trapgat, vides, putten, daken, ladders, losliggende planken, natte vloer...) </a:t>
            </a:r>
            <a:endParaRPr lang="nl-NL" dirty="0">
              <a:cs typeface="Calibri"/>
            </a:endParaRPr>
          </a:p>
          <a:p>
            <a:pPr marL="575945" lvl="1" indent="-287655"/>
            <a:r>
              <a:rPr lang="nl-NL" dirty="0"/>
              <a:t>Verroeste nagels en ijzerwaren (op de werkvloer, in muren, balken...) </a:t>
            </a:r>
            <a:endParaRPr lang="nl-NL" dirty="0">
              <a:cs typeface="Calibri" panose="020F0502020204030204" pitchFamily="34" charset="0"/>
            </a:endParaRPr>
          </a:p>
          <a:p>
            <a:pPr marL="575945" lvl="1" indent="-287655"/>
            <a:r>
              <a:rPr lang="nl-NL" dirty="0"/>
              <a:t>Uitstekende of vallende elementen (vloer, op ooghoogte, dakpannen...) </a:t>
            </a:r>
            <a:endParaRPr lang="nl-NL" dirty="0">
              <a:cs typeface="Calibri" panose="020F0502020204030204" pitchFamily="34" charset="0"/>
            </a:endParaRPr>
          </a:p>
          <a:p>
            <a:pPr marL="575945" lvl="1" indent="-287655"/>
            <a:r>
              <a:rPr lang="nl-NL" dirty="0"/>
              <a:t>Instabiele constructies (vermolmde zoldervloeren, ladders...)</a:t>
            </a:r>
            <a:endParaRPr lang="nl-NL" dirty="0">
              <a:cs typeface="Calibri" panose="020F0502020204030204" pitchFamily="34" charset="0"/>
            </a:endParaRPr>
          </a:p>
          <a:p>
            <a:pPr marL="575945" lvl="1" indent="-287655"/>
            <a:r>
              <a:rPr lang="nl-NL" dirty="0"/>
              <a:t>Inademen van asbest (kalkisolatie die niet meer intact is, asbestkoorden in ketels en kachels, gebroken asbesthoudende materialen...). Informeer u op https://www.vlaanderen.be/asbest. </a:t>
            </a:r>
            <a:endParaRPr lang="nl-NL" dirty="0">
              <a:cs typeface="Calibri" panose="020F0502020204030204" pitchFamily="34" charset="0"/>
            </a:endParaRPr>
          </a:p>
          <a:p>
            <a:pPr marL="575945" lvl="1" indent="-287655"/>
            <a:r>
              <a:rPr lang="nl-NL" dirty="0"/>
              <a:t>Brandgevaar, rook, hitte (ketels, voorraadvaten...) </a:t>
            </a:r>
            <a:endParaRPr lang="nl-NL" dirty="0">
              <a:cs typeface="Calibri" panose="020F0502020204030204" pitchFamily="34" charset="0"/>
            </a:endParaRPr>
          </a:p>
          <a:p>
            <a:pPr marL="575945" lvl="1" indent="-287655"/>
            <a:r>
              <a:rPr lang="nl-NL" dirty="0"/>
              <a:t>Inademen of aanraken van gevaarlijke stoffen en dampen </a:t>
            </a:r>
            <a:endParaRPr lang="nl-NL" dirty="0">
              <a:cs typeface="Calibri" panose="020F0502020204030204" pitchFamily="34" charset="0"/>
            </a:endParaRPr>
          </a:p>
          <a:p>
            <a:pPr marL="575945" lvl="1" indent="-287655"/>
            <a:r>
              <a:rPr lang="nl-NL" dirty="0"/>
              <a:t>Oogschade door te lang in brandende (LED-)lamp te kijken </a:t>
            </a:r>
            <a:endParaRPr lang="nl-NL" dirty="0">
              <a:cs typeface="Calibri" panose="020F0502020204030204" pitchFamily="34" charset="0"/>
            </a:endParaRPr>
          </a:p>
          <a:p>
            <a:pPr marL="575945" lvl="1" indent="-287655"/>
            <a:endParaRPr lang="nl-BE" dirty="0">
              <a:cs typeface="Calibri" panose="020F0502020204030204" pitchFamily="34" charset="0"/>
            </a:endParaRPr>
          </a:p>
          <a:p>
            <a:pPr marL="575945" lvl="1" indent="-287655"/>
            <a:endParaRPr lang="nl-BE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9202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F511FE-3B80-41D0-8AE9-502610CA4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Veiligheid tijdens </a:t>
            </a:r>
            <a:r>
              <a:rPr lang="nl-BE" dirty="0" err="1"/>
              <a:t>plaatsbezoek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B3CC740-1F75-47CD-9545-14D3CD47B68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BE" b="1" dirty="0"/>
              <a:t>Veiligheidskledij</a:t>
            </a:r>
            <a:r>
              <a:rPr lang="nl-BE" dirty="0"/>
              <a:t> aangeraden, afgestemd op situatie</a:t>
            </a:r>
          </a:p>
          <a:p>
            <a:pPr lvl="1"/>
            <a:r>
              <a:rPr lang="nl-BE" dirty="0"/>
              <a:t>Veiligheidsschoenen </a:t>
            </a:r>
          </a:p>
          <a:p>
            <a:pPr lvl="1"/>
            <a:r>
              <a:rPr lang="nl-BE" dirty="0"/>
              <a:t>Fijn stofmasker of FFP2 mondmasker </a:t>
            </a:r>
          </a:p>
          <a:p>
            <a:pPr lvl="1"/>
            <a:r>
              <a:rPr lang="nl-BE" dirty="0"/>
              <a:t>Handschoenen </a:t>
            </a:r>
          </a:p>
          <a:p>
            <a:pPr lvl="1"/>
            <a:r>
              <a:rPr lang="nl-BE" dirty="0"/>
              <a:t>Veiligheidshelm </a:t>
            </a:r>
          </a:p>
          <a:p>
            <a:pPr lvl="1"/>
            <a:r>
              <a:rPr lang="nl-BE" dirty="0" err="1"/>
              <a:t>Fluo</a:t>
            </a:r>
            <a:r>
              <a:rPr lang="nl-BE" dirty="0"/>
              <a:t> hesje of vest </a:t>
            </a:r>
          </a:p>
          <a:p>
            <a:pPr lvl="1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85508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07A3F709-DDD6-4A1C-A83B-BCB567E4CB2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nl-BE" dirty="0">
                <a:solidFill>
                  <a:srgbClr val="FF0000"/>
                </a:solidFill>
              </a:rPr>
              <a:t>Energieprestatie bestaand gebouw</a:t>
            </a:r>
          </a:p>
          <a:p>
            <a:pPr>
              <a:defRPr/>
            </a:pPr>
            <a:r>
              <a:rPr lang="nl-BE" dirty="0">
                <a:solidFill>
                  <a:srgbClr val="FF0000"/>
                </a:solidFill>
              </a:rPr>
              <a:t>Energiescore</a:t>
            </a:r>
          </a:p>
          <a:p>
            <a:pPr>
              <a:defRPr/>
            </a:pPr>
            <a:r>
              <a:rPr lang="nl-BE" dirty="0">
                <a:solidFill>
                  <a:srgbClr val="FF0000"/>
                </a:solidFill>
              </a:rPr>
              <a:t>Taak van de energiedeskundige</a:t>
            </a:r>
          </a:p>
          <a:p>
            <a:pPr>
              <a:defRPr/>
            </a:pPr>
            <a:r>
              <a:rPr lang="nl-BE" dirty="0">
                <a:solidFill>
                  <a:srgbClr val="FF0000"/>
                </a:solidFill>
              </a:rPr>
              <a:t>Erkenningsvoorwaarden energiedeskundige type A</a:t>
            </a:r>
          </a:p>
          <a:p>
            <a:pPr>
              <a:defRPr/>
            </a:pPr>
            <a:r>
              <a:rPr lang="nl-BE" dirty="0"/>
              <a:t>Opmaak van een EPC</a:t>
            </a:r>
          </a:p>
          <a:p>
            <a:pPr>
              <a:defRPr/>
            </a:pPr>
            <a:r>
              <a:rPr lang="nl-BE" dirty="0"/>
              <a:t>Hulpmiddelen voor de energiedeskundige type A</a:t>
            </a:r>
          </a:p>
          <a:p>
            <a:pPr>
              <a:defRPr/>
            </a:pPr>
            <a:r>
              <a:rPr lang="nl-BE" dirty="0"/>
              <a:t>Veiligheid</a:t>
            </a:r>
          </a:p>
          <a:p>
            <a:pPr marL="0" indent="0">
              <a:buNone/>
            </a:pPr>
            <a:endParaRPr lang="nl-BE" dirty="0"/>
          </a:p>
          <a:p>
            <a:endParaRPr lang="nl-BE" dirty="0"/>
          </a:p>
          <a:p>
            <a:pPr lvl="1"/>
            <a:endParaRPr lang="nl-BE" dirty="0"/>
          </a:p>
          <a:p>
            <a:pPr lvl="1"/>
            <a:endParaRPr lang="nl-BE" dirty="0"/>
          </a:p>
          <a:p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D72D8F2-5A08-407E-90B5-CCF9C283F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kern="500" dirty="0"/>
              <a:t>Inleiding: inhoud</a:t>
            </a:r>
            <a:endParaRPr lang="nl-BE" dirty="0">
              <a:latin typeface="+mj-lt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323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07A3F709-DDD6-4A1C-A83B-BCB567E4CB2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t"/>
          <a:lstStyle/>
          <a:p>
            <a:pPr marL="287655" indent="-287655"/>
            <a:r>
              <a:rPr lang="nl-BE" b="1" dirty="0"/>
              <a:t>Europese richtlijn ‘</a:t>
            </a:r>
            <a:r>
              <a:rPr lang="nl-BE" dirty="0"/>
              <a:t>Energieprestatie van gebouwen’ </a:t>
            </a:r>
            <a:endParaRPr lang="en-US" dirty="0"/>
          </a:p>
          <a:p>
            <a:pPr marL="575945" lvl="1" indent="-287655"/>
            <a:r>
              <a:rPr lang="nl-BE" dirty="0"/>
              <a:t>Omzetting in Energiedecreet + Energiebesluit</a:t>
            </a:r>
            <a:endParaRPr lang="nl-BE" dirty="0">
              <a:cs typeface="Calibri" panose="020F0502020204030204" pitchFamily="34" charset="0"/>
            </a:endParaRPr>
          </a:p>
          <a:p>
            <a:pPr marL="575945" lvl="1" indent="-287655"/>
            <a:r>
              <a:rPr lang="nl-BE" dirty="0"/>
              <a:t>EPC </a:t>
            </a:r>
            <a:r>
              <a:rPr lang="nl-BE" u="sng" dirty="0"/>
              <a:t>verplicht</a:t>
            </a:r>
            <a:r>
              <a:rPr lang="nl-BE" dirty="0"/>
              <a:t> bij verkoop en verhuur voor bestaande gebouwen met woonfunctie en kleine gebouwen met niet-residentiële functie</a:t>
            </a:r>
          </a:p>
          <a:p>
            <a:pPr marL="575945" lvl="1" indent="-287655"/>
            <a:r>
              <a:rPr lang="nl-BE" dirty="0"/>
              <a:t>Inzicht in de energetische kwaliteit van de gebouweenheid</a:t>
            </a:r>
            <a:endParaRPr lang="nl-BE" dirty="0">
              <a:cs typeface="Calibri" panose="020F0502020204030204" pitchFamily="34" charset="0"/>
            </a:endParaRPr>
          </a:p>
          <a:p>
            <a:pPr marL="863600" lvl="2" indent="-287655"/>
            <a:r>
              <a:rPr lang="nl-BE" dirty="0"/>
              <a:t>Energiescore</a:t>
            </a:r>
            <a:endParaRPr lang="nl-BE" dirty="0">
              <a:cs typeface="Calibri" panose="020F0502020204030204" pitchFamily="34" charset="0"/>
            </a:endParaRPr>
          </a:p>
          <a:p>
            <a:pPr marL="575945" lvl="1" indent="-287655"/>
            <a:r>
              <a:rPr lang="nl-BE" dirty="0"/>
              <a:t>Aanbevelingen om energieprestatie te verbeteren</a:t>
            </a:r>
            <a:endParaRPr lang="nl-BE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nl-BE" dirty="0"/>
          </a:p>
          <a:p>
            <a:pPr marL="287655" indent="-287655"/>
            <a:r>
              <a:rPr lang="nl-BE" b="1" dirty="0"/>
              <a:t>Energiescore</a:t>
            </a:r>
            <a:endParaRPr lang="nl-BE" dirty="0">
              <a:cs typeface="Calibri" panose="020F0502020204030204" pitchFamily="34" charset="0"/>
            </a:endParaRPr>
          </a:p>
          <a:p>
            <a:pPr marL="575945" lvl="1" indent="-287655"/>
            <a:r>
              <a:rPr lang="nl-BE" dirty="0"/>
              <a:t>Berekend jaarlijks totaal primair energieverbruik gedeeld</a:t>
            </a:r>
            <a:r>
              <a:rPr lang="nl-BE" baseline="30000" dirty="0"/>
              <a:t> </a:t>
            </a:r>
            <a:r>
              <a:rPr lang="nl-BE" dirty="0"/>
              <a:t>door de bruikbare vloeroppervlakte van de gebouweenheid</a:t>
            </a:r>
          </a:p>
          <a:p>
            <a:pPr marL="575945" lvl="1" indent="-287655"/>
            <a:r>
              <a:rPr lang="nl-BE" b="1" dirty="0"/>
              <a:t>Hoe lager hoe beter </a:t>
            </a:r>
            <a:endParaRPr lang="nl-BE" b="1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nl-BE" dirty="0"/>
          </a:p>
          <a:p>
            <a:pPr marL="287655" indent="-287655"/>
            <a:endParaRPr lang="nl-BE" dirty="0">
              <a:cs typeface="Calibri" panose="020F0502020204030204" pitchFamily="34" charset="0"/>
            </a:endParaRPr>
          </a:p>
          <a:p>
            <a:pPr marL="575945" lvl="1" indent="-287655"/>
            <a:endParaRPr lang="nl-BE" dirty="0">
              <a:cs typeface="Calibri" panose="020F0502020204030204" pitchFamily="34" charset="0"/>
            </a:endParaRPr>
          </a:p>
          <a:p>
            <a:pPr marL="287655" indent="-287655"/>
            <a:endParaRPr lang="nl-BE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D72D8F2-5A08-407E-90B5-CCF9C283F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Energieprestatiecertificaat bestaand gebouw</a:t>
            </a:r>
            <a:endParaRPr lang="nl-BE" dirty="0">
              <a:latin typeface="+mj-lt"/>
              <a:ea typeface="Verdana" panose="020B0604030504040204" pitchFamily="34" charset="0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B535E97-C902-491B-8869-538A0349C2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2067805"/>
              </p:ext>
            </p:extLst>
          </p:nvPr>
        </p:nvGraphicFramePr>
        <p:xfrm>
          <a:off x="7508723" y="5229200"/>
          <a:ext cx="12954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19200" imgH="457200" progId="Equation.3">
                  <p:embed/>
                </p:oleObj>
              </mc:Choice>
              <mc:Fallback>
                <p:oleObj r:id="rId2" imgW="1219200" imgH="457200" progId="Equation.3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EB535E97-C902-491B-8869-538A0349C2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723" y="5229200"/>
                        <a:ext cx="1295400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3391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07A3F709-DDD6-4A1C-A83B-BCB567E4CB2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BE" b="1" dirty="0"/>
              <a:t>Totaal energieverbruik </a:t>
            </a:r>
            <a:r>
              <a:rPr lang="nl-BE" dirty="0"/>
              <a:t>nodig voor </a:t>
            </a:r>
          </a:p>
          <a:p>
            <a:pPr lvl="1"/>
            <a:r>
              <a:rPr lang="nl-BE" dirty="0"/>
              <a:t>Ruimteverwarming</a:t>
            </a:r>
          </a:p>
          <a:p>
            <a:pPr lvl="1"/>
            <a:r>
              <a:rPr lang="nl-BE" dirty="0"/>
              <a:t>Productie sanitair warm water	</a:t>
            </a:r>
          </a:p>
          <a:p>
            <a:pPr lvl="1"/>
            <a:r>
              <a:rPr lang="nl-BE" dirty="0"/>
              <a:t>Koeling	</a:t>
            </a:r>
          </a:p>
          <a:p>
            <a:pPr lvl="1"/>
            <a:r>
              <a:rPr lang="nl-BE" dirty="0"/>
              <a:t>Hulpenergie</a:t>
            </a:r>
          </a:p>
          <a:p>
            <a:pPr lvl="1"/>
            <a:r>
              <a:rPr lang="nl-BE" dirty="0"/>
              <a:t>Verlichting in bepaalde gevallen</a:t>
            </a:r>
          </a:p>
          <a:p>
            <a:pPr lvl="1"/>
            <a:endParaRPr lang="nl-BE" dirty="0"/>
          </a:p>
          <a:p>
            <a:r>
              <a:rPr lang="nl-BE" dirty="0"/>
              <a:t>Verminderd met energiebijdragen van WKK (warmtekrachtkoppeling)</a:t>
            </a:r>
          </a:p>
          <a:p>
            <a:pPr lvl="1"/>
            <a:r>
              <a:rPr lang="nl-BE" dirty="0"/>
              <a:t>= elektriciteit opwekken terwijl je verwarmt</a:t>
            </a:r>
          </a:p>
          <a:p>
            <a:pPr lvl="1"/>
            <a:endParaRPr lang="nl-BE" dirty="0"/>
          </a:p>
          <a:p>
            <a:pPr lvl="1"/>
            <a:endParaRPr lang="nl-BE" dirty="0"/>
          </a:p>
          <a:p>
            <a:endParaRPr lang="nl-BE" dirty="0"/>
          </a:p>
          <a:p>
            <a:pPr marL="0" indent="0">
              <a:buNone/>
            </a:pPr>
            <a:endParaRPr lang="nl-BE" dirty="0"/>
          </a:p>
          <a:p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D72D8F2-5A08-407E-90B5-CCF9C283F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Energiescore</a:t>
            </a:r>
            <a:endParaRPr lang="nl-BE" dirty="0">
              <a:latin typeface="+mj-lt"/>
              <a:ea typeface="Verdana" panose="020B060403050404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8C6A66C-7451-4367-9AA9-50E33A62D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D635EBA-D563-4462-A4C3-75FD40019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A5BBFD0-411E-4668-8548-CED682D0B5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8439662"/>
              </p:ext>
            </p:extLst>
          </p:nvPr>
        </p:nvGraphicFramePr>
        <p:xfrm>
          <a:off x="933306" y="4910111"/>
          <a:ext cx="256222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095500" imgH="508000" progId="Equation.3">
                  <p:embed/>
                </p:oleObj>
              </mc:Choice>
              <mc:Fallback>
                <p:oleObj r:id="rId2" imgW="2095500" imgH="508000" progId="Equation.3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6A5BBFD0-411E-4668-8548-CED682D0B5F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306" y="4910111"/>
                        <a:ext cx="2562225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Afbeelding 4">
            <a:extLst>
              <a:ext uri="{FF2B5EF4-FFF2-40B4-BE49-F238E27FC236}">
                <a16:creationId xmlns:a16="http://schemas.microsoft.com/office/drawing/2014/main" id="{75F249EA-481B-4BBE-A98C-875A26C6FD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3306" y="5747301"/>
            <a:ext cx="4353791" cy="325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592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3E35DCE4-FB44-422B-8D95-0FDD87343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ea typeface="Verdana" panose="020B0604030504040204" pitchFamily="34" charset="0"/>
                <a:cs typeface="Verdana" panose="020B0604030504040204" pitchFamily="34" charset="0"/>
              </a:rPr>
              <a:t>Energiescore</a:t>
            </a:r>
            <a:endParaRPr lang="nl-BE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8FBF8643-5701-4B14-B391-A7355C06EB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BE" dirty="0"/>
              <a:t>Heel veel factoren hebben </a:t>
            </a:r>
            <a:r>
              <a:rPr lang="nl-BE" b="1" dirty="0"/>
              <a:t>impact</a:t>
            </a:r>
            <a:r>
              <a:rPr lang="nl-BE" dirty="0"/>
              <a:t> op energiescore:</a:t>
            </a:r>
          </a:p>
          <a:p>
            <a:pPr lvl="1"/>
            <a:r>
              <a:rPr lang="nl-BE" dirty="0"/>
              <a:t>Goed geïsoleerd gebouw</a:t>
            </a:r>
            <a:r>
              <a:rPr lang="nl-BE" dirty="0">
                <a:sym typeface="Wingdings" panose="05000000000000000000" pitchFamily="2" charset="2"/>
              </a:rPr>
              <a:t>  minder transmissieverliezen</a:t>
            </a:r>
            <a:endParaRPr lang="nl-BE" dirty="0"/>
          </a:p>
          <a:p>
            <a:pPr lvl="1"/>
            <a:r>
              <a:rPr lang="nl-BE" dirty="0"/>
              <a:t>Luchtdicht gebouw </a:t>
            </a:r>
            <a:r>
              <a:rPr lang="nl-BE" dirty="0">
                <a:sym typeface="Wingdings" panose="05000000000000000000" pitchFamily="2" charset="2"/>
              </a:rPr>
              <a:t> minder warmteverliezen via kieren en spleten</a:t>
            </a:r>
            <a:endParaRPr lang="nl-BE" dirty="0"/>
          </a:p>
          <a:p>
            <a:pPr lvl="1"/>
            <a:r>
              <a:rPr lang="nl-BE" dirty="0">
                <a:sym typeface="Wingdings" panose="05000000000000000000" pitchFamily="2" charset="2"/>
              </a:rPr>
              <a:t>Balansventilatie met warmteterugwinning  minder warmteverliezen via ventilatiesysteem</a:t>
            </a:r>
          </a:p>
          <a:p>
            <a:pPr lvl="1"/>
            <a:r>
              <a:rPr lang="nl-BE" dirty="0">
                <a:sym typeface="Wingdings" panose="05000000000000000000" pitchFamily="2" charset="2"/>
              </a:rPr>
              <a:t>Zonwering  minder koellasten</a:t>
            </a:r>
          </a:p>
          <a:p>
            <a:pPr lvl="1"/>
            <a:r>
              <a:rPr lang="nl-BE" dirty="0">
                <a:sym typeface="Wingdings" panose="05000000000000000000" pitchFamily="2" charset="2"/>
              </a:rPr>
              <a:t>Opwekkers voor verwarming en warm water met hoog rendement</a:t>
            </a:r>
          </a:p>
          <a:p>
            <a:pPr marL="288000" lvl="1" indent="0">
              <a:buNone/>
            </a:pPr>
            <a:r>
              <a:rPr lang="nl-BE" dirty="0">
                <a:sym typeface="Wingdings" panose="05000000000000000000" pitchFamily="2" charset="2"/>
              </a:rPr>
              <a:t>      minder energieverbruik  minder grondstoffen onder de vorm van gas, hout, elektriciteit,.. </a:t>
            </a:r>
          </a:p>
          <a:p>
            <a:pPr lvl="1"/>
            <a:r>
              <a:rPr lang="nl-BE" dirty="0"/>
              <a:t>…</a:t>
            </a:r>
          </a:p>
        </p:txBody>
      </p:sp>
      <p:sp>
        <p:nvSpPr>
          <p:cNvPr id="10" name="datum en dianummer"/>
          <p:cNvSpPr txBox="1">
            <a:spLocks/>
          </p:cNvSpPr>
          <p:nvPr/>
        </p:nvSpPr>
        <p:spPr>
          <a:xfrm>
            <a:off x="6902896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l-BE" sz="1100" b="1">
                <a:solidFill>
                  <a:srgbClr val="105269"/>
                </a:solidFill>
              </a:rPr>
              <a:t>│</a:t>
            </a:r>
            <a:fld id="{F9530E4E-3959-4AA6-B4F6-587002A3A35B}" type="slidenum">
              <a:rPr lang="nl-BE" sz="1100" smtClean="0">
                <a:solidFill>
                  <a:srgbClr val="105269"/>
                </a:solidFill>
              </a:rPr>
              <a:pPr algn="r"/>
              <a:t>6</a:t>
            </a:fld>
            <a:endParaRPr lang="nl-BE" sz="1100">
              <a:solidFill>
                <a:srgbClr val="105269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D94B55C1-90E9-4551-9FEC-78D900E01845}"/>
              </a:ext>
            </a:extLst>
          </p:cNvPr>
          <p:cNvSpPr/>
          <p:nvPr/>
        </p:nvSpPr>
        <p:spPr>
          <a:xfrm>
            <a:off x="332509" y="5877272"/>
            <a:ext cx="2013527" cy="8442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D81587C2-8141-49A2-8524-10D37FC741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4238" y="5095463"/>
            <a:ext cx="5775523" cy="1762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653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07A3F709-DDD6-4A1C-A83B-BCB567E4CB2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t"/>
          <a:lstStyle/>
          <a:p>
            <a:pPr marL="287655" indent="-287655"/>
            <a:r>
              <a:rPr lang="nl-BE" dirty="0">
                <a:latin typeface="Calibri"/>
                <a:cs typeface="Calibri"/>
              </a:rPr>
              <a:t>EPC wordt opgemaakt door energiedeskundige type A (&gt; ED)</a:t>
            </a:r>
            <a:endParaRPr lang="en-US" dirty="0">
              <a:latin typeface="Calibri"/>
              <a:cs typeface="Calibri"/>
            </a:endParaRPr>
          </a:p>
          <a:p>
            <a:pPr marL="287655" indent="-287655"/>
            <a:r>
              <a:rPr lang="nl-BE" dirty="0">
                <a:latin typeface="Calibri"/>
                <a:cs typeface="Calibri"/>
              </a:rPr>
              <a:t>Hoofdtaak van de energiedeskundige:</a:t>
            </a:r>
          </a:p>
          <a:p>
            <a:pPr marL="575945" lvl="1" indent="-287655"/>
            <a:r>
              <a:rPr lang="nl-BE" b="1" dirty="0">
                <a:latin typeface="Calibri"/>
                <a:cs typeface="Calibri"/>
              </a:rPr>
              <a:t>Alle gegevens verzamelen </a:t>
            </a:r>
            <a:r>
              <a:rPr lang="nl-BE" dirty="0">
                <a:latin typeface="Calibri"/>
                <a:cs typeface="Calibri"/>
              </a:rPr>
              <a:t>om energiescore via EPC-software te berekenen</a:t>
            </a:r>
          </a:p>
          <a:p>
            <a:pPr marL="863600" lvl="2" indent="-287655"/>
            <a:r>
              <a:rPr lang="nl-BE" dirty="0">
                <a:latin typeface="Calibri"/>
                <a:cs typeface="Calibri"/>
              </a:rPr>
              <a:t>In overeenstemming met de werkwijze zoals vastgelegd in het inspectieprotocol</a:t>
            </a:r>
            <a:endParaRPr lang="nl-BE" dirty="0">
              <a:cs typeface="Calibri"/>
            </a:endParaRPr>
          </a:p>
          <a:p>
            <a:pPr marL="1151890" lvl="3" indent="-287655"/>
            <a:r>
              <a:rPr lang="nl-BE" dirty="0">
                <a:latin typeface="Calibri"/>
                <a:cs typeface="Calibri"/>
              </a:rPr>
              <a:t>Plaatsbezoek </a:t>
            </a:r>
            <a:r>
              <a:rPr lang="nl-BE" dirty="0">
                <a:latin typeface="Calibri"/>
                <a:cs typeface="Calibri"/>
                <a:sym typeface="Wingdings" panose="05000000000000000000" pitchFamily="2" charset="2"/>
              </a:rPr>
              <a:t> </a:t>
            </a:r>
            <a:r>
              <a:rPr lang="nl-BE" dirty="0">
                <a:latin typeface="Calibri"/>
                <a:cs typeface="Calibri"/>
              </a:rPr>
              <a:t>visuele inspectie</a:t>
            </a:r>
          </a:p>
          <a:p>
            <a:pPr marL="1151890" lvl="3" indent="-287655"/>
            <a:r>
              <a:rPr lang="nl-BE" dirty="0">
                <a:latin typeface="Calibri"/>
                <a:cs typeface="Calibri"/>
              </a:rPr>
              <a:t>Bewijsstukken</a:t>
            </a:r>
          </a:p>
          <a:p>
            <a:pPr marL="1151890" lvl="3" indent="-287655"/>
            <a:r>
              <a:rPr lang="nl-BE" dirty="0">
                <a:latin typeface="Calibri"/>
                <a:cs typeface="Calibri"/>
              </a:rPr>
              <a:t>Opzoekingen in erkende bronnen en bij fabrikanten</a:t>
            </a:r>
          </a:p>
          <a:p>
            <a:pPr marL="287655" indent="-287655"/>
            <a:endParaRPr lang="nl-BE" dirty="0">
              <a:cs typeface="Calibri" panose="020F0502020204030204" pitchFamily="34" charset="0"/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D72D8F2-5A08-407E-90B5-CCF9C283F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137" y="690082"/>
            <a:ext cx="8352928" cy="1080120"/>
          </a:xfrm>
        </p:spPr>
        <p:txBody>
          <a:bodyPr/>
          <a:lstStyle/>
          <a:p>
            <a:r>
              <a:rPr lang="nl-BE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Taak van de energiedeskundige</a:t>
            </a:r>
            <a:endParaRPr lang="nl-BE" dirty="0">
              <a:latin typeface="+mj-lt"/>
              <a:ea typeface="Verdana" panose="020B060403050404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8C6A66C-7451-4367-9AA9-50E33A62D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D635EBA-D563-4462-A4C3-75FD40019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80053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07A3F709-DDD6-4A1C-A83B-BCB567E4CB2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lIns="91440" tIns="45720" rIns="91440" bIns="45720" anchor="t"/>
          <a:lstStyle/>
          <a:p>
            <a:pPr marL="287655" indent="-287655"/>
            <a:r>
              <a:rPr lang="nl-BE" dirty="0">
                <a:latin typeface="Calibri"/>
                <a:cs typeface="Calibri"/>
              </a:rPr>
              <a:t>Volgen van de basisopleiding voor ED type A</a:t>
            </a:r>
            <a:endParaRPr lang="en-US" dirty="0">
              <a:latin typeface="Calibri"/>
              <a:cs typeface="Calibri"/>
            </a:endParaRPr>
          </a:p>
          <a:p>
            <a:pPr marL="287655" indent="-287655"/>
            <a:r>
              <a:rPr lang="nl-BE" dirty="0">
                <a:latin typeface="Calibri"/>
                <a:cs typeface="Calibri"/>
              </a:rPr>
              <a:t>Binnen de 12 maanden na het behalen van het getuigschrift van de basisopleiding</a:t>
            </a:r>
          </a:p>
          <a:p>
            <a:pPr marL="575945" lvl="1" indent="-287655"/>
            <a:r>
              <a:rPr lang="nl-BE" dirty="0">
                <a:latin typeface="Calibri"/>
                <a:cs typeface="Calibri"/>
              </a:rPr>
              <a:t>Slagen voor het examen voor ED type A</a:t>
            </a:r>
          </a:p>
          <a:p>
            <a:pPr marL="575945" lvl="1" indent="-287655"/>
            <a:r>
              <a:rPr lang="nl-BE" dirty="0">
                <a:latin typeface="Calibri"/>
                <a:cs typeface="Calibri"/>
                <a:sym typeface="Wingdings" panose="05000000000000000000" pitchFamily="2" charset="2"/>
              </a:rPr>
              <a:t>Registratie in energieprestatiedatabank als ED type A</a:t>
            </a:r>
            <a:endParaRPr lang="nl-BE" dirty="0">
              <a:latin typeface="Calibri"/>
              <a:cs typeface="Calibri"/>
            </a:endParaRPr>
          </a:p>
          <a:p>
            <a:pPr marL="863600" lvl="2" indent="-287655"/>
            <a:r>
              <a:rPr lang="nl-BE" dirty="0">
                <a:latin typeface="Calibri"/>
                <a:cs typeface="Calibri"/>
                <a:sym typeface="Wingdings" panose="05000000000000000000" pitchFamily="2" charset="2"/>
              </a:rPr>
              <a:t>Ondertekening verklaring op eer, verzekering beroepsaansprakelijkheid, … </a:t>
            </a:r>
            <a:endParaRPr lang="nl-BE">
              <a:cs typeface="Calibri" panose="020F0502020204030204" pitchFamily="34" charset="0"/>
            </a:endParaRPr>
          </a:p>
          <a:p>
            <a:pPr marL="287655" indent="-287655"/>
            <a:r>
              <a:rPr lang="nl-BE" dirty="0">
                <a:latin typeface="Calibri"/>
                <a:cs typeface="Calibri"/>
                <a:sym typeface="Wingdings" panose="05000000000000000000" pitchFamily="2" charset="2"/>
              </a:rPr>
              <a:t> erkenning</a:t>
            </a:r>
            <a:endParaRPr lang="nl-BE" dirty="0">
              <a:latin typeface="Calibri"/>
              <a:cs typeface="Calibri"/>
            </a:endParaRPr>
          </a:p>
          <a:p>
            <a:pPr marL="287655" indent="-287655"/>
            <a:r>
              <a:rPr lang="nl-BE" dirty="0">
                <a:latin typeface="Calibri"/>
                <a:cs typeface="Calibri"/>
              </a:rPr>
              <a:t>Zie ook </a:t>
            </a:r>
            <a:r>
              <a:rPr lang="nl-BE" dirty="0">
                <a:latin typeface="Calibri"/>
                <a:cs typeface="Calibri"/>
                <a:hlinkClick r:id="rId2"/>
              </a:rPr>
              <a:t>https://www.vlaanderen.be/epc-pedia/informatie-voor-toekomstige-energiedeskundigen-type-a/energiedeskundige-type-a-worden</a:t>
            </a:r>
            <a:r>
              <a:rPr lang="nl-BE" dirty="0">
                <a:latin typeface="Calibri"/>
                <a:cs typeface="Calibri"/>
              </a:rPr>
              <a:t> </a:t>
            </a:r>
            <a:endParaRPr lang="nl-BE" dirty="0">
              <a:cs typeface="Calibri" panose="020F0502020204030204" pitchFamily="34" charset="0"/>
            </a:endParaRPr>
          </a:p>
          <a:p>
            <a:pPr marL="575945" lvl="1" indent="-287655"/>
            <a:endParaRPr lang="nl-BE">
              <a:cs typeface="Calibri" panose="020F0502020204030204" pitchFamily="34" charset="0"/>
            </a:endParaRPr>
          </a:p>
          <a:p>
            <a:pPr marL="287655" indent="-287655"/>
            <a:endParaRPr lang="nl-BE">
              <a:cs typeface="Calibri" panose="020F0502020204030204" pitchFamily="34" charset="0"/>
            </a:endParaRPr>
          </a:p>
          <a:p>
            <a:pPr marL="287655" lvl="1" indent="0">
              <a:buNone/>
            </a:pPr>
            <a:endParaRPr lang="nl-BE">
              <a:cs typeface="Calibri" panose="020F0502020204030204" pitchFamily="34" charset="0"/>
            </a:endParaRPr>
          </a:p>
          <a:p>
            <a:pPr marL="575945" lvl="1" indent="-287655"/>
            <a:endParaRPr lang="nl-BE">
              <a:cs typeface="Calibri" panose="020F0502020204030204" pitchFamily="34" charset="0"/>
            </a:endParaRPr>
          </a:p>
          <a:p>
            <a:pPr marL="575945" lvl="1" indent="-287655"/>
            <a:endParaRPr lang="nl-BE">
              <a:cs typeface="Calibri" panose="020F0502020204030204" pitchFamily="34" charset="0"/>
            </a:endParaRPr>
          </a:p>
          <a:p>
            <a:pPr marL="287655" indent="-287655"/>
            <a:endParaRPr lang="nl-BE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nl-B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D72D8F2-5A08-407E-90B5-CCF9C283F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Erkenningsvoorwaarden ED type A</a:t>
            </a:r>
            <a:endParaRPr lang="nl-BE" dirty="0">
              <a:latin typeface="+mj-lt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43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07A3F709-DDD6-4A1C-A83B-BCB567E4CB2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lIns="91440" tIns="45720" rIns="91440" bIns="45720" anchor="t"/>
          <a:lstStyle/>
          <a:p>
            <a:pPr marL="287655" indent="-287655"/>
            <a:r>
              <a:rPr lang="nl-BE" dirty="0">
                <a:latin typeface="Calibri"/>
                <a:cs typeface="Calibri"/>
              </a:rPr>
              <a:t>Om erkenning te behouden </a:t>
            </a:r>
            <a:r>
              <a:rPr lang="nl-BE" dirty="0">
                <a:latin typeface="Calibri"/>
                <a:cs typeface="Calibri"/>
                <a:sym typeface="Wingdings" panose="05000000000000000000" pitchFamily="2" charset="2"/>
              </a:rPr>
              <a:t> j</a:t>
            </a:r>
            <a:r>
              <a:rPr lang="nl-BE" dirty="0">
                <a:latin typeface="Calibri"/>
                <a:cs typeface="Calibri"/>
              </a:rPr>
              <a:t>aarlijks 6 uur erkende </a:t>
            </a:r>
            <a:r>
              <a:rPr lang="nl-BE" b="1" dirty="0">
                <a:latin typeface="Calibri"/>
                <a:cs typeface="Calibri"/>
              </a:rPr>
              <a:t>permanente vorming</a:t>
            </a:r>
            <a:r>
              <a:rPr lang="nl-BE" dirty="0">
                <a:latin typeface="Calibri"/>
                <a:cs typeface="Calibri"/>
              </a:rPr>
              <a:t> volgen</a:t>
            </a:r>
            <a:endParaRPr lang="en-US">
              <a:latin typeface="Calibri"/>
              <a:cs typeface="Calibri"/>
            </a:endParaRPr>
          </a:p>
          <a:p>
            <a:pPr marL="575945" lvl="1" indent="-287655"/>
            <a:r>
              <a:rPr lang="nl-BE" dirty="0">
                <a:latin typeface="Calibri"/>
                <a:cs typeface="Calibri"/>
              </a:rPr>
              <a:t>Behalve in het jaar dat ED geslaagd is voor het examen</a:t>
            </a:r>
          </a:p>
          <a:p>
            <a:pPr marL="575945" lvl="1" indent="-287655"/>
            <a:r>
              <a:rPr lang="nl-BE" dirty="0">
                <a:latin typeface="Calibri"/>
                <a:cs typeface="Calibri"/>
              </a:rPr>
              <a:t>Minister legt jaarlijks inhoud van de vorming vast</a:t>
            </a:r>
          </a:p>
          <a:p>
            <a:pPr marL="863600" lvl="2" indent="-287655"/>
            <a:r>
              <a:rPr lang="nl-BE" dirty="0">
                <a:latin typeface="Calibri"/>
                <a:cs typeface="Calibri"/>
              </a:rPr>
              <a:t>Of vorming met verplichte inhoud </a:t>
            </a:r>
            <a:endParaRPr lang="nl-BE">
              <a:cs typeface="Calibri"/>
            </a:endParaRPr>
          </a:p>
          <a:p>
            <a:pPr marL="1151890" lvl="3" indent="-287655"/>
            <a:r>
              <a:rPr lang="nl-BE" dirty="0">
                <a:latin typeface="Calibri"/>
                <a:cs typeface="Calibri"/>
              </a:rPr>
              <a:t>De inhoud van de vorming ligt vast </a:t>
            </a:r>
            <a:r>
              <a:rPr lang="nl-BE" dirty="0">
                <a:latin typeface="Calibri"/>
                <a:cs typeface="Calibri"/>
                <a:sym typeface="Wingdings" panose="05000000000000000000" pitchFamily="2" charset="2"/>
              </a:rPr>
              <a:t></a:t>
            </a:r>
            <a:r>
              <a:rPr lang="nl-BE" dirty="0">
                <a:latin typeface="Calibri"/>
                <a:cs typeface="Calibri"/>
              </a:rPr>
              <a:t> doorgaans over grote wijzigingen aan het IP</a:t>
            </a:r>
          </a:p>
          <a:p>
            <a:pPr marL="863600" lvl="2" indent="-287655"/>
            <a:r>
              <a:rPr lang="nl-BE" dirty="0">
                <a:latin typeface="Calibri"/>
                <a:cs typeface="Calibri"/>
              </a:rPr>
              <a:t>Of vorming met vrije inhoud </a:t>
            </a:r>
            <a:r>
              <a:rPr lang="nl-BE" dirty="0">
                <a:latin typeface="Calibri"/>
                <a:cs typeface="Calibri"/>
                <a:sym typeface="Wingdings" panose="05000000000000000000" pitchFamily="2" charset="2"/>
              </a:rPr>
              <a:t></a:t>
            </a:r>
            <a:r>
              <a:rPr lang="nl-BE" dirty="0">
                <a:latin typeface="Calibri"/>
                <a:cs typeface="Calibri"/>
              </a:rPr>
              <a:t> doel: stimuleren om de </a:t>
            </a:r>
            <a:r>
              <a:rPr lang="nl-NL" dirty="0">
                <a:latin typeface="Calibri"/>
                <a:cs typeface="Calibri"/>
              </a:rPr>
              <a:t>vakkennis over de werkwijze voor de opmaak van het EPC uit te breiden … .</a:t>
            </a:r>
          </a:p>
          <a:p>
            <a:pPr marL="575945" lvl="1" indent="-287655"/>
            <a:r>
              <a:rPr lang="nl-NL" b="1" dirty="0">
                <a:latin typeface="Calibri"/>
                <a:cs typeface="Calibri"/>
              </a:rPr>
              <a:t>Let op</a:t>
            </a:r>
            <a:r>
              <a:rPr lang="nl-NL" dirty="0">
                <a:latin typeface="Calibri"/>
                <a:cs typeface="Calibri"/>
              </a:rPr>
              <a:t>: Enkel erkende vormingen komen in aanmerking als vorming</a:t>
            </a:r>
          </a:p>
          <a:p>
            <a:pPr marL="863600" lvl="2" indent="-287655"/>
            <a:r>
              <a:rPr lang="nl-NL" dirty="0">
                <a:latin typeface="Calibri"/>
                <a:cs typeface="Calibri"/>
              </a:rPr>
              <a:t>Zie vormingsoverzicht op </a:t>
            </a:r>
          </a:p>
          <a:p>
            <a:pPr marL="863600" lvl="2" indent="-287655"/>
            <a:r>
              <a:rPr lang="nl-NL" dirty="0">
                <a:latin typeface="Calibri"/>
                <a:cs typeface="Calibri"/>
                <a:hlinkClick r:id="rId2"/>
              </a:rPr>
              <a:t>https://www.vlaanderen.be/epc-pedia/informatie-voor-toekomstige-energiedeskundigen-type-a/expertise-opbouwen/permanente-vorming-voor-energiedeskundigen-type-a</a:t>
            </a:r>
            <a:r>
              <a:rPr lang="nl-NL" dirty="0">
                <a:latin typeface="Calibri"/>
                <a:cs typeface="Calibri"/>
              </a:rPr>
              <a:t> </a:t>
            </a:r>
            <a:endParaRPr lang="nl-NL">
              <a:latin typeface="Calibri"/>
              <a:cs typeface="Calibri"/>
            </a:endParaRPr>
          </a:p>
          <a:p>
            <a:pPr marL="575945" lvl="2" indent="0">
              <a:buNone/>
            </a:pPr>
            <a:endParaRPr lang="nl-NL" dirty="0">
              <a:latin typeface="Calibri"/>
              <a:cs typeface="Calibri"/>
            </a:endParaRPr>
          </a:p>
          <a:p>
            <a:pPr marL="575945" lvl="2" indent="0">
              <a:buNone/>
            </a:pPr>
            <a:endParaRPr lang="nl-BE">
              <a:cs typeface="Calibri" panose="020F0502020204030204" pitchFamily="34" charset="0"/>
            </a:endParaRPr>
          </a:p>
          <a:p>
            <a:pPr marL="575945" lvl="1" indent="-287655"/>
            <a:endParaRPr lang="nl-BE">
              <a:cs typeface="Calibri" panose="020F0502020204030204" pitchFamily="34" charset="0"/>
            </a:endParaRPr>
          </a:p>
          <a:p>
            <a:pPr marL="287655" indent="-287655"/>
            <a:endParaRPr lang="nl-BE">
              <a:cs typeface="Calibri" panose="020F0502020204030204" pitchFamily="34" charset="0"/>
            </a:endParaRPr>
          </a:p>
          <a:p>
            <a:pPr marL="287655" lvl="1" indent="0">
              <a:buNone/>
            </a:pPr>
            <a:endParaRPr lang="nl-BE">
              <a:cs typeface="Calibri" panose="020F0502020204030204" pitchFamily="34" charset="0"/>
            </a:endParaRPr>
          </a:p>
          <a:p>
            <a:pPr marL="575945" lvl="1" indent="-287655"/>
            <a:endParaRPr lang="nl-BE">
              <a:cs typeface="Calibri" panose="020F0502020204030204" pitchFamily="34" charset="0"/>
            </a:endParaRPr>
          </a:p>
          <a:p>
            <a:pPr marL="575945" lvl="1" indent="-287655"/>
            <a:endParaRPr lang="nl-BE">
              <a:cs typeface="Calibri" panose="020F0502020204030204" pitchFamily="34" charset="0"/>
            </a:endParaRPr>
          </a:p>
          <a:p>
            <a:pPr marL="287655" indent="-287655"/>
            <a:endParaRPr lang="nl-BE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nl-B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D72D8F2-5A08-407E-90B5-CCF9C283F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Erkenningsvoorwaarden ED type A</a:t>
            </a:r>
            <a:endParaRPr lang="nl-BE" dirty="0">
              <a:latin typeface="+mj-lt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926375"/>
      </p:ext>
    </p:extLst>
  </p:cSld>
  <p:clrMapOvr>
    <a:masterClrMapping/>
  </p:clrMapOvr>
</p:sld>
</file>

<file path=ppt/theme/theme1.xml><?xml version="1.0" encoding="utf-8"?>
<a:theme xmlns:a="http://schemas.openxmlformats.org/drawingml/2006/main" name="VEA-light-zonder-foto">
  <a:themeElements>
    <a:clrScheme name="Aangepast 2">
      <a:dk1>
        <a:srgbClr val="38373A"/>
      </a:dk1>
      <a:lt1>
        <a:sysClr val="window" lastClr="FFFFFF"/>
      </a:lt1>
      <a:dk2>
        <a:srgbClr val="105269"/>
      </a:dk2>
      <a:lt2>
        <a:srgbClr val="EEECE1"/>
      </a:lt2>
      <a:accent1>
        <a:srgbClr val="4B7284"/>
      </a:accent1>
      <a:accent2>
        <a:srgbClr val="6B6C6E"/>
      </a:accent2>
      <a:accent3>
        <a:srgbClr val="1A5924"/>
      </a:accent3>
      <a:accent4>
        <a:srgbClr val="C83C22"/>
      </a:accent4>
      <a:accent5>
        <a:srgbClr val="4AA832"/>
      </a:accent5>
      <a:accent6>
        <a:srgbClr val="E8754C"/>
      </a:accent6>
      <a:hlink>
        <a:srgbClr val="105269"/>
      </a:hlink>
      <a:folHlink>
        <a:srgbClr val="105269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VEA-light-zonder-foto">
  <a:themeElements>
    <a:clrScheme name="Aangepast 2">
      <a:dk1>
        <a:srgbClr val="38373A"/>
      </a:dk1>
      <a:lt1>
        <a:sysClr val="window" lastClr="FFFFFF"/>
      </a:lt1>
      <a:dk2>
        <a:srgbClr val="105269"/>
      </a:dk2>
      <a:lt2>
        <a:srgbClr val="EEECE1"/>
      </a:lt2>
      <a:accent1>
        <a:srgbClr val="4B7284"/>
      </a:accent1>
      <a:accent2>
        <a:srgbClr val="6B6C6E"/>
      </a:accent2>
      <a:accent3>
        <a:srgbClr val="1A5924"/>
      </a:accent3>
      <a:accent4>
        <a:srgbClr val="C83C22"/>
      </a:accent4>
      <a:accent5>
        <a:srgbClr val="4AA832"/>
      </a:accent5>
      <a:accent6>
        <a:srgbClr val="E8754C"/>
      </a:accent6>
      <a:hlink>
        <a:srgbClr val="105269"/>
      </a:hlink>
      <a:folHlink>
        <a:srgbClr val="105269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f4f80eca70b4135a9ced6669fdbdb3a xmlns="3bac7649-eb37-460d-9f8a-9ca85f036e36">
      <Terms xmlns="http://schemas.microsoft.com/office/infopath/2007/PartnerControls">
        <TermInfo xmlns="http://schemas.microsoft.com/office/infopath/2007/PartnerControls">
          <TermName xmlns="http://schemas.microsoft.com/office/infopath/2007/PartnerControls">EE Kwaliteit＆Onderst</TermName>
          <TermId xmlns="http://schemas.microsoft.com/office/infopath/2007/PartnerControls">3c277276-2e92-4ca5-b245-9649b52fab95</TermId>
        </TermInfo>
      </Terms>
    </gf4f80eca70b4135a9ced6669fdbdb3a>
    <DocumentSetDescription xmlns="http://schemas.microsoft.com/sharepoint/v3" xsi:nil="true"/>
    <b8cc891c48c04693b714cbf35be861e7 xmlns="8c9d9997-d67c-42a9-91b6-82cf79a793c3">
      <Terms xmlns="http://schemas.microsoft.com/office/infopath/2007/PartnerControls"/>
    </b8cc891c48c04693b714cbf35be861e7>
    <j8fa6b92914e4ae9b830c87969e146f2 xmlns="3bac7649-eb37-460d-9f8a-9ca85f036e36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2021</TermName>
          <TermId xmlns="http://schemas.microsoft.com/office/infopath/2007/PartnerControls">4f534d97-444d-42f0-b631-03d6216b7578</TermId>
        </TermInfo>
      </Terms>
    </j8fa6b92914e4ae9b830c87969e146f2>
    <e3cfbf68bf8e4c3fb04a16e909e95235 xmlns="3bac7649-eb37-460d-9f8a-9ca85f036e36">
      <Terms xmlns="http://schemas.microsoft.com/office/infopath/2007/PartnerControls"/>
    </e3cfbf68bf8e4c3fb04a16e909e95235>
    <o64c163da4194d2da901314b913c9962 xmlns="3bac7649-eb37-460d-9f8a-9ca85f036e36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Inspectieprotocol</TermName>
          <TermId xmlns="http://schemas.microsoft.com/office/infopath/2007/PartnerControls">59796ae8-e8bd-441c-ad91-4436b8cbc15f</TermId>
        </TermInfo>
      </Terms>
    </o64c163da4194d2da901314b913c9962>
    <Jaar_x0020_REG_x0020_ODV xmlns="3bac7649-eb37-460d-9f8a-9ca85f036e36">2021</Jaar_x0020_REG_x0020_ODV>
    <TaxCatchAll xmlns="9a9ec0f0-7796-43d0-ac1f-4c8c46ee0bd1">
      <Value>900</Value>
      <Value>420</Value>
      <Value>282</Value>
      <Value>281</Value>
      <Value>313</Value>
    </TaxCatchAll>
    <cf6c9fb545af48f7a36995ecbde93006 xmlns="8c9d9997-d67c-42a9-91b6-82cf79a793c3">
      <Terms xmlns="http://schemas.microsoft.com/office/infopath/2007/PartnerControls">
        <TermInfo xmlns="http://schemas.microsoft.com/office/infopath/2007/PartnerControls">
          <TermName xmlns="http://schemas.microsoft.com/office/infopath/2007/PartnerControls">EPC</TermName>
          <TermId xmlns="http://schemas.microsoft.com/office/infopath/2007/PartnerControls">afffb9f0-e9e8-4270-afb3-c6957e4ec211</TermId>
        </TermInfo>
      </Terms>
    </cf6c9fb545af48f7a36995ecbde93006>
    <gfbc9fa463924f638e13122842d4754a xmlns="3bac7649-eb37-460d-9f8a-9ca85f036e36">
      <Terms xmlns="http://schemas.microsoft.com/office/infopath/2007/PartnerControls">
        <TermInfo xmlns="http://schemas.microsoft.com/office/infopath/2007/PartnerControls">
          <TermName xmlns="http://schemas.microsoft.com/office/infopath/2007/PartnerControls">Gebouw</TermName>
          <TermId xmlns="http://schemas.microsoft.com/office/infopath/2007/PartnerControls">f9e32dab-b6df-4b9e-ba61-a8f7721f2182</TermId>
        </TermInfo>
      </Terms>
    </gfbc9fa463924f638e13122842d4754a>
    <_dlc_DocId xmlns="3bac7649-eb37-460d-9f8a-9ca85f036e36">CNSPRC6EMTMN-1624825353-76774</_dlc_DocId>
    <_dlc_DocIdUrl xmlns="3bac7649-eb37-460d-9f8a-9ca85f036e36">
      <Url>https://vlaamseoverheid.sharepoint.com/sites/vea-intern/_layouts/15/DocIdRedir.aspx?ID=CNSPRC6EMTMN-1624825353-76774</Url>
      <Description>CNSPRC6EMTMN-1624825353-76774</Description>
    </_dlc_DocIdUrl>
    <Gevalideerd xmlns="8c9d9997-d67c-42a9-91b6-82cf79a793c3">false</Gevalideerd>
    <Datum xmlns="8c9d9997-d67c-42a9-91b6-82cf79a793c3" xsi:nil="true"/>
    <lcf76f155ced4ddcb4097134ff3c332f xmlns="8c9d9997-d67c-42a9-91b6-82cf79a793c3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Vea EE Document" ma:contentTypeID="0x0101004B5CC199FE7D374FB83A31AC60E389BB0017D481E51249B344879A2DCA61AD29D1" ma:contentTypeVersion="99" ma:contentTypeDescription="" ma:contentTypeScope="" ma:versionID="dd9a5a67857d12ddadb8272983190455">
  <xsd:schema xmlns:xsd="http://www.w3.org/2001/XMLSchema" xmlns:xs="http://www.w3.org/2001/XMLSchema" xmlns:p="http://schemas.microsoft.com/office/2006/metadata/properties" xmlns:ns1="http://schemas.microsoft.com/sharepoint/v3" xmlns:ns2="8c9d9997-d67c-42a9-91b6-82cf79a793c3" xmlns:ns3="3bac7649-eb37-460d-9f8a-9ca85f036e36" xmlns:ns4="9a9ec0f0-7796-43d0-ac1f-4c8c46ee0bd1" targetNamespace="http://schemas.microsoft.com/office/2006/metadata/properties" ma:root="true" ma:fieldsID="175dadc6ab0957365005acb7a4906281" ns1:_="" ns2:_="" ns3:_="" ns4:_="">
    <xsd:import namespace="http://schemas.microsoft.com/sharepoint/v3"/>
    <xsd:import namespace="8c9d9997-d67c-42a9-91b6-82cf79a793c3"/>
    <xsd:import namespace="3bac7649-eb37-460d-9f8a-9ca85f036e36"/>
    <xsd:import namespace="9a9ec0f0-7796-43d0-ac1f-4c8c46ee0bd1"/>
    <xsd:element name="properties">
      <xsd:complexType>
        <xsd:sequence>
          <xsd:element name="documentManagement">
            <xsd:complexType>
              <xsd:all>
                <xsd:element ref="ns1:DocumentSetDescription" minOccurs="0"/>
                <xsd:element ref="ns3:Jaar_x0020_REG_x0020_ODV" minOccurs="0"/>
                <xsd:element ref="ns3:o64c163da4194d2da901314b913c9962" minOccurs="0"/>
                <xsd:element ref="ns3:gf4f80eca70b4135a9ced6669fdbdb3a" minOccurs="0"/>
                <xsd:element ref="ns3:e3cfbf68bf8e4c3fb04a16e909e95235" minOccurs="0"/>
                <xsd:element ref="ns3:j8fa6b92914e4ae9b830c87969e146f2" minOccurs="0"/>
                <xsd:element ref="ns4:TaxCatchAll" minOccurs="0"/>
                <xsd:element ref="ns2:cf6c9fb545af48f7a36995ecbde93006" minOccurs="0"/>
                <xsd:element ref="ns3:gfbc9fa463924f638e13122842d4754a" minOccurs="0"/>
                <xsd:element ref="ns4:TaxCatchAllLabel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b8cc891c48c04693b714cbf35be861e7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3:_dlc_DocId" minOccurs="0"/>
                <xsd:element ref="ns3:_dlc_DocIdUrl" minOccurs="0"/>
                <xsd:element ref="ns3:_dlc_DocIdPersistId" minOccurs="0"/>
                <xsd:element ref="ns2:MediaServiceLocation" minOccurs="0"/>
                <xsd:element ref="ns2:Gevalideerd" minOccurs="0"/>
                <xsd:element ref="ns2:MediaLengthInSeconds" minOccurs="0"/>
                <xsd:element ref="ns2:Datum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cumentSetDescription" ma:index="8" nillable="true" ma:displayName="Beschrijving/Opmerking" ma:description="Optioneel veld. Maakt het eenvoudiger om de juiste PV terug te vinden als inspiratiebron bij het beantwoorden van een nieuwe PV." ma:internalName="DocumentSet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9d9997-d67c-42a9-91b6-82cf79a793c3" elementFormDefault="qualified">
    <xsd:import namespace="http://schemas.microsoft.com/office/2006/documentManagement/types"/>
    <xsd:import namespace="http://schemas.microsoft.com/office/infopath/2007/PartnerControls"/>
    <xsd:element name="cf6c9fb545af48f7a36995ecbde93006" ma:index="21" nillable="true" ma:taxonomy="true" ma:internalName="cf6c9fb545af48f7a36995ecbde93006" ma:taxonomyFieldName="VEA_x0020_EE_x0020_Domein" ma:displayName="VEA EE Domein" ma:indexed="true" ma:readOnly="false" ma:fieldId="{cf6c9fb5-45af-48f7-a369-95ecbde93006}" ma:sspId="49ca8161-7180-459b-a0ef-1a71cf6ffea5" ma:termSetId="7e8e5761-102d-4ad9-8f3d-97f53adc3a2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Metadata" ma:index="2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7" nillable="true" ma:displayName="Tags" ma:hidden="true" ma:internalName="MediaServiceAutoTags" ma:readOnly="true">
      <xsd:simpleType>
        <xsd:restriction base="dms:Text"/>
      </xsd:simpleType>
    </xsd:element>
    <xsd:element name="MediaServiceOCR" ma:index="28" nillable="true" ma:displayName="Extracted Text" ma:hidden="true" ma:internalName="MediaServiceOCR" ma:readOnly="true">
      <xsd:simpleType>
        <xsd:restriction base="dms:Note"/>
      </xsd:simpleType>
    </xsd:element>
    <xsd:element name="MediaServiceAutoKeyPoints" ma:index="3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2" nillable="true" ma:displayName="KeyPoints" ma:hidden="true" ma:internalName="MediaServiceKeyPoints" ma:readOnly="true">
      <xsd:simpleType>
        <xsd:restriction base="dms:Note"/>
      </xsd:simpleType>
    </xsd:element>
    <xsd:element name="b8cc891c48c04693b714cbf35be861e7" ma:index="34" nillable="true" ma:taxonomy="true" ma:internalName="b8cc891c48c04693b714cbf35be861e7" ma:taxonomyFieldName="VEA_x0020_EE_x0020_Defossilisering" ma:displayName="VEA EE Defossilisering" ma:readOnly="false" ma:default="" ma:fieldId="{b8cc891c-48c0-4693-b714-cbf35be861e7}" ma:sspId="49ca8161-7180-459b-a0ef-1a71cf6ffea5" ma:termSetId="d4bdc5dc-a94d-4f58-a4a6-f4613881315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DateTaken" ma:index="3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3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41" nillable="true" ma:displayName="Location" ma:internalName="MediaServiceLocation" ma:readOnly="true">
      <xsd:simpleType>
        <xsd:restriction base="dms:Text"/>
      </xsd:simpleType>
    </xsd:element>
    <xsd:element name="Gevalideerd" ma:index="42" nillable="true" ma:displayName="Gevalideerd" ma:default="0" ma:format="Dropdown" ma:internalName="Gevalideerd">
      <xsd:simpleType>
        <xsd:restriction base="dms:Boolean"/>
      </xsd:simpleType>
    </xsd:element>
    <xsd:element name="MediaLengthInSeconds" ma:index="43" nillable="true" ma:displayName="Length (seconds)" ma:internalName="MediaLengthInSeconds" ma:readOnly="true">
      <xsd:simpleType>
        <xsd:restriction base="dms:Unknown"/>
      </xsd:simpleType>
    </xsd:element>
    <xsd:element name="Datum" ma:index="44" nillable="true" ma:displayName="Datum" ma:format="DateTime" ma:internalName="Datum">
      <xsd:simpleType>
        <xsd:restriction base="dms:DateTime"/>
      </xsd:simpleType>
    </xsd:element>
    <xsd:element name="lcf76f155ced4ddcb4097134ff3c332f" ma:index="46" nillable="true" ma:taxonomy="true" ma:internalName="lcf76f155ced4ddcb4097134ff3c332f" ma:taxonomyFieldName="MediaServiceImageTags" ma:displayName="Afbeeldingtags" ma:readOnly="false" ma:fieldId="{5cf76f15-5ced-4ddc-b409-7134ff3c332f}" ma:taxonomyMulti="true" ma:sspId="49ca8161-7180-459b-a0ef-1a71cf6ffe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4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4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ac7649-eb37-460d-9f8a-9ca85f036e36" elementFormDefault="qualified">
    <xsd:import namespace="http://schemas.microsoft.com/office/2006/documentManagement/types"/>
    <xsd:import namespace="http://schemas.microsoft.com/office/infopath/2007/PartnerControls"/>
    <xsd:element name="Jaar_x0020_REG_x0020_ODV" ma:index="11" nillable="true" ma:displayName="Jaar EE" ma:default="2024" ma:description="Jaar (niet als beheerde metadata)" ma:format="Dropdown" ma:internalName="Jaar_x0020_REG_x0020_ODV" ma:readOnly="false">
      <xsd:simpleType>
        <xsd:restriction base="dms:Choice">
          <xsd:enumeration value="2010"/>
          <xsd:enumeration value="2011"/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  <xsd:enumeration value="2021"/>
          <xsd:enumeration value="2022"/>
          <xsd:enumeration value="2023"/>
          <xsd:enumeration value="2024"/>
        </xsd:restriction>
      </xsd:simpleType>
    </xsd:element>
    <xsd:element name="o64c163da4194d2da901314b913c9962" ma:index="14" nillable="true" ma:taxonomy="true" ma:internalName="o64c163da4194d2da901314b913c9962" ma:taxonomyFieldName="Vea_x0020_EE_x0020_Onderwerp" ma:displayName="Vea EE Onderwerp" ma:indexed="true" ma:readOnly="false" ma:fieldId="{864c163d-a419-4d2d-a901-314b913c9962}" ma:sspId="49ca8161-7180-459b-a0ef-1a71cf6ffea5" ma:termSetId="de88c5dd-6519-4b08-89e7-f063424ad58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gf4f80eca70b4135a9ced6669fdbdb3a" ma:index="16" nillable="true" ma:taxonomy="true" ma:internalName="gf4f80eca70b4135a9ced6669fdbdb3a" ma:taxonomyFieldName="VeaTeam" ma:displayName="VeaTeam" ma:readOnly="false" ma:fieldId="{0f4f80ec-a70b-4135-a9ce-d6669fdbdb3a}" ma:taxonomyMulti="true" ma:sspId="49ca8161-7180-459b-a0ef-1a71cf6ffea5" ma:termSetId="4319ac2a-e540-41e3-a6cf-8c0629faf90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3cfbf68bf8e4c3fb04a16e909e95235" ma:index="17" nillable="true" ma:taxonomy="true" ma:internalName="e3cfbf68bf8e4c3fb04a16e909e95235" ma:taxonomyFieldName="Vea_x0020_EE_x0020_Doctype" ma:displayName="Vea EE Doctype" ma:indexed="true" ma:readOnly="false" ma:fieldId="{e3cfbf68-bf8e-4c3f-b04a-16e909e95235}" ma:sspId="49ca8161-7180-459b-a0ef-1a71cf6ffea5" ma:termSetId="1585e7cc-5045-4a32-97d1-2b8b394bd69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8fa6b92914e4ae9b830c87969e146f2" ma:index="18" nillable="true" ma:taxonomy="true" ma:internalName="j8fa6b92914e4ae9b830c87969e146f2" ma:taxonomyFieldName="Jaar0" ma:displayName="Jaar" ma:indexed="true" ma:readOnly="false" ma:default="1167;#2024|745ccb64-ecb9-4e75-93e6-2266c2d9779b" ma:fieldId="{38fa6b92-914e-4ae9-b830-c87969e146f2}" ma:sspId="49ca8161-7180-459b-a0ef-1a71cf6ffea5" ma:termSetId="5ac14f2e-1c49-4245-8414-29f56be4175f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gfbc9fa463924f638e13122842d4754a" ma:index="23" nillable="true" ma:taxonomy="true" ma:internalName="gfbc9fa463924f638e13122842d4754a" ma:taxonomyFieldName="Vea_x0020_EE_x0020_Thema" ma:displayName="Vea EE Thema" ma:indexed="true" ma:readOnly="false" ma:fieldId="{0fbc9fa4-6392-4f63-8e13-122842d4754a}" ma:sspId="49ca8161-7180-459b-a0ef-1a71cf6ffea5" ma:termSetId="420986b4-414b-450c-8a9d-01dc56e5d5d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SharedWithUsers" ma:index="29" nillable="true" ma:displayName="Gedeeld met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0" nillable="true" ma:displayName="Gedeeld met details" ma:hidden="true" ma:internalName="SharedWithDetails" ma:readOnly="true">
      <xsd:simpleType>
        <xsd:restriction base="dms:Note"/>
      </xsd:simpleType>
    </xsd:element>
    <xsd:element name="_dlc_DocId" ma:index="38" nillable="true" ma:displayName="Waarde van de document-id" ma:description="De waarde van de document-id die aan dit item is toegewezen." ma:internalName="_dlc_DocId" ma:readOnly="true">
      <xsd:simpleType>
        <xsd:restriction base="dms:Text"/>
      </xsd:simpleType>
    </xsd:element>
    <xsd:element name="_dlc_DocIdUrl" ma:index="39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9ec0f0-7796-43d0-ac1f-4c8c46ee0bd1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66135908-2f38-4d3f-9ad1-ad6003cfd7ec}" ma:internalName="TaxCatchAll" ma:readOnly="false" ma:showField="CatchAllData" ma:web="3bac7649-eb37-460d-9f8a-9ca85f036e3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4" nillable="true" ma:displayName="Taxonomy Catch All Column1" ma:hidden="true" ma:list="{66135908-2f38-4d3f-9ad1-ad6003cfd7ec}" ma:internalName="TaxCatchAllLabel" ma:readOnly="true" ma:showField="CatchAllDataLabel" ma:web="3bac7649-eb37-460d-9f8a-9ca85f036e3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Inhoudstyp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C4E751-6F90-4B38-B5A6-8E1692884693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1A4FB044-74CB-4A3A-9EAD-4B628EEC4535}">
  <ds:schemaRefs>
    <ds:schemaRef ds:uri="http://purl.org/dc/terms/"/>
    <ds:schemaRef ds:uri="9a9ec0f0-7796-43d0-ac1f-4c8c46ee0bd1"/>
    <ds:schemaRef ds:uri="http://purl.org/dc/dcmitype/"/>
    <ds:schemaRef ds:uri="http://schemas.microsoft.com/sharepoint/v3"/>
    <ds:schemaRef ds:uri="3bac7649-eb37-460d-9f8a-9ca85f036e36"/>
    <ds:schemaRef ds:uri="http://purl.org/dc/elements/1.1/"/>
    <ds:schemaRef ds:uri="http://schemas.microsoft.com/office/2006/metadata/properties"/>
    <ds:schemaRef ds:uri="http://schemas.microsoft.com/office/2006/documentManagement/types"/>
    <ds:schemaRef ds:uri="8c9d9997-d67c-42a9-91b6-82cf79a793c3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CA5A43A-13C4-4218-B974-115E8B9425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c9d9997-d67c-42a9-91b6-82cf79a793c3"/>
    <ds:schemaRef ds:uri="3bac7649-eb37-460d-9f8a-9ca85f036e36"/>
    <ds:schemaRef ds:uri="9a9ec0f0-7796-43d0-ac1f-4c8c46ee0b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6E14B243-AF3C-4BAF-9546-E92D43B0AC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1234</Words>
  <Application>Microsoft Office PowerPoint</Application>
  <PresentationFormat>On-screen Show (4:3)</PresentationFormat>
  <Paragraphs>255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VEA-light-zonder-foto</vt:lpstr>
      <vt:lpstr>1_VEA-light-zonder-foto</vt:lpstr>
      <vt:lpstr>INLEIDING</vt:lpstr>
      <vt:lpstr>Inleiding: inhoud</vt:lpstr>
      <vt:lpstr>Inleiding: inhoud</vt:lpstr>
      <vt:lpstr>Energieprestatiecertificaat bestaand gebouw</vt:lpstr>
      <vt:lpstr>Energiescore</vt:lpstr>
      <vt:lpstr>Energiescore</vt:lpstr>
      <vt:lpstr>Taak van de energiedeskundige</vt:lpstr>
      <vt:lpstr>Erkenningsvoorwaarden ED type A</vt:lpstr>
      <vt:lpstr>Erkenningsvoorwaarden ED type A</vt:lpstr>
      <vt:lpstr>Erkenningsvoorwaarde ED type A</vt:lpstr>
      <vt:lpstr>Inleiding: inhoud</vt:lpstr>
      <vt:lpstr>Inspectieprotocol</vt:lpstr>
      <vt:lpstr>Opmaak EPC</vt:lpstr>
      <vt:lpstr>Opmaak van een EPC</vt:lpstr>
      <vt:lpstr>Volgorde van opmaak EPC’s</vt:lpstr>
      <vt:lpstr>Rechtsgeldig maken van EPC</vt:lpstr>
      <vt:lpstr>Inleiding: inhoud</vt:lpstr>
      <vt:lpstr>Hulpmiddelen voor de ED type A</vt:lpstr>
      <vt:lpstr>PowerPoint Presentation</vt:lpstr>
      <vt:lpstr>PowerPoint Presentation</vt:lpstr>
      <vt:lpstr>Nuttige informatiebronnen</vt:lpstr>
      <vt:lpstr>Inleiding: inhoud</vt:lpstr>
      <vt:lpstr>Veiligheid tijdens plaatsbezoek</vt:lpstr>
      <vt:lpstr>Veiligheid tijdens plaatsbezoek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Deel I: Toepassingsgebied</dc:title>
  <dc:creator>Koen Denys</dc:creator>
  <cp:lastModifiedBy>Van Der Linden Elke</cp:lastModifiedBy>
  <cp:revision>53</cp:revision>
  <dcterms:created xsi:type="dcterms:W3CDTF">2020-05-16T08:54:41Z</dcterms:created>
  <dcterms:modified xsi:type="dcterms:W3CDTF">2024-01-30T12:27:09Z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0x0101004B5CC199FE7D374FB83A31AC60E389BB0017D481E51249B344879A2DCA61AD29D1</vt:lpwstr>
  </property>
  <property fmtid="{D5CDD505-2E9C-101B-9397-08002B2CF9AE}" pid="3" name="Jaar">
    <vt:lpwstr>900;#2021|4f534d97-444d-42f0-b631-03d6216b7578</vt:lpwstr>
  </property>
  <property fmtid="{D5CDD505-2E9C-101B-9397-08002B2CF9AE}" pid="4" name="_dlc_DocIdItemGuid">
    <vt:lpwstr>ff473ee1-a178-4dc4-a1d5-e58155f1a8d1</vt:lpwstr>
  </property>
  <property fmtid="{D5CDD505-2E9C-101B-9397-08002B2CF9AE}" pid="5" name="VeaTeam">
    <vt:lpwstr>281;#EE Kwaliteit＆Onderst|3c277276-2e92-4ca5-b245-9649b52fab95</vt:lpwstr>
  </property>
  <property fmtid="{D5CDD505-2E9C-101B-9397-08002B2CF9AE}" pid="6" name="Jaar0">
    <vt:lpwstr>900;#2021|4f534d97-444d-42f0-b631-03d6216b7578</vt:lpwstr>
  </property>
  <property fmtid="{D5CDD505-2E9C-101B-9397-08002B2CF9AE}" pid="7" name="VEA EE Defossilisering">
    <vt:lpwstr/>
  </property>
  <property fmtid="{D5CDD505-2E9C-101B-9397-08002B2CF9AE}" pid="8" name="Vea EE Onderwerp">
    <vt:lpwstr>420;#Inspectieprotocol|59796ae8-e8bd-441c-ad91-4436b8cbc15f</vt:lpwstr>
  </property>
  <property fmtid="{D5CDD505-2E9C-101B-9397-08002B2CF9AE}" pid="9" name="Vea EE Thema">
    <vt:lpwstr>282;#Gebouw|f9e32dab-b6df-4b9e-ba61-a8f7721f2182</vt:lpwstr>
  </property>
  <property fmtid="{D5CDD505-2E9C-101B-9397-08002B2CF9AE}" pid="10" name="VEA EE Domein">
    <vt:lpwstr>313;#EPC|afffb9f0-e9e8-4270-afb3-c6957e4ec211</vt:lpwstr>
  </property>
  <property fmtid="{D5CDD505-2E9C-101B-9397-08002B2CF9AE}" pid="11" name="Vea EE Doctype">
    <vt:lpwstr/>
  </property>
  <property fmtid="{D5CDD505-2E9C-101B-9397-08002B2CF9AE}" pid="12" name="MediaServiceImageTags">
    <vt:lpwstr/>
  </property>
</Properties>
</file>