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3" r:id="rId5"/>
    <p:sldMasterId id="2147483686" r:id="rId6"/>
    <p:sldMasterId id="2147483660" r:id="rId7"/>
    <p:sldMasterId id="2147483730" r:id="rId8"/>
  </p:sldMasterIdLst>
  <p:notesMasterIdLst>
    <p:notesMasterId r:id="rId32"/>
  </p:notesMasterIdLst>
  <p:handoutMasterIdLst>
    <p:handoutMasterId r:id="rId33"/>
  </p:handoutMasterIdLst>
  <p:sldIdLst>
    <p:sldId id="265" r:id="rId9"/>
    <p:sldId id="423" r:id="rId10"/>
    <p:sldId id="424" r:id="rId11"/>
    <p:sldId id="11838" r:id="rId12"/>
    <p:sldId id="11829" r:id="rId13"/>
    <p:sldId id="430" r:id="rId14"/>
    <p:sldId id="431" r:id="rId15"/>
    <p:sldId id="11827" r:id="rId16"/>
    <p:sldId id="11836" r:id="rId17"/>
    <p:sldId id="433" r:id="rId18"/>
    <p:sldId id="11828" r:id="rId19"/>
    <p:sldId id="11839" r:id="rId20"/>
    <p:sldId id="408" r:id="rId21"/>
    <p:sldId id="11837" r:id="rId22"/>
    <p:sldId id="11833" r:id="rId23"/>
    <p:sldId id="11834" r:id="rId24"/>
    <p:sldId id="294" r:id="rId25"/>
    <p:sldId id="277" r:id="rId26"/>
    <p:sldId id="11137" r:id="rId27"/>
    <p:sldId id="11835" r:id="rId28"/>
    <p:sldId id="393" r:id="rId29"/>
    <p:sldId id="401" r:id="rId30"/>
    <p:sldId id="409" r:id="rId31"/>
  </p:sldIdLst>
  <p:sldSz cx="12192000" cy="6858000"/>
  <p:notesSz cx="6858000" cy="9144000"/>
  <p:embeddedFontLst>
    <p:embeddedFont>
      <p:font typeface="Flanders Art Sans" panose="020B0604020202020204" charset="0"/>
      <p:regular r:id="rId34"/>
      <p:bold r:id="rId35"/>
      <p:italic r:id="rId36"/>
      <p:boldItalic r:id="rId37"/>
    </p:embeddedFont>
    <p:embeddedFont>
      <p:font typeface="FlandersArtSans-Bold" panose="020B0604020202020204" charset="0"/>
      <p:bold r:id="rId38"/>
    </p:embeddedFont>
    <p:embeddedFont>
      <p:font typeface="FlandersArtSans-Regular" panose="00000500000000000000" charset="0"/>
      <p:regular r:id="rId39"/>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673" userDrawn="1">
          <p15:clr>
            <a:srgbClr val="A4A3A4"/>
          </p15:clr>
        </p15:guide>
        <p15:guide id="5" userDrawn="1">
          <p15:clr>
            <a:srgbClr val="A4A3A4"/>
          </p15:clr>
        </p15:guide>
        <p15:guide id="6" pos="234" userDrawn="1">
          <p15:clr>
            <a:srgbClr val="A4A3A4"/>
          </p15:clr>
        </p15:guide>
        <p15:guide id="7" orient="horz" pos="175" userDrawn="1">
          <p15:clr>
            <a:srgbClr val="A4A3A4"/>
          </p15:clr>
        </p15:guide>
        <p15:guide id="9" orient="horz" pos="4320" userDrawn="1">
          <p15:clr>
            <a:srgbClr val="A4A3A4"/>
          </p15:clr>
        </p15:guide>
        <p15:guide id="13" pos="3840" userDrawn="1">
          <p15:clr>
            <a:srgbClr val="A4A3A4"/>
          </p15:clr>
        </p15:guide>
        <p15:guide id="24" pos="7446" userDrawn="1">
          <p15:clr>
            <a:srgbClr val="A4A3A4"/>
          </p15:clr>
        </p15:guide>
        <p15:guide id="27" orient="horz" pos="2160" userDrawn="1">
          <p15:clr>
            <a:srgbClr val="A4A3A4"/>
          </p15:clr>
        </p15:guide>
        <p15:guide id="34" orient="horz" pos="413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15281-0C86-D48A-D656-DC8F4002A67B}" name="Van Geyt Debby" initials="VGD" userId="S::debby.vangeyt@vlaanderen.be::a9238b18-cc1a-4d86-9777-b5b7717a7886" providerId="AD"/>
  <p188:author id="{920C429D-F0CC-353D-4C7E-FE8EE49262D1}" name="Suykens Xavier" initials="SX" userId="S::xavier.suykens@vlaanderen.be::0c92b415-efa6-4dee-91ae-2a103344c9fd" providerId="AD"/>
  <p188:author id="{C2CC46D0-67F8-0F47-2AC6-D544176AE4EB}" name="Bouve Joris" initials="BJ" userId="S::joris.bouve@vlaanderen.be::d160feca-06f3-4c23-a01e-130684ffee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waters Hilde" initials="AH" lastIdx="15" clrIdx="0">
    <p:extLst>
      <p:ext uri="{19B8F6BF-5375-455C-9EA6-DF929625EA0E}">
        <p15:presenceInfo xmlns:p15="http://schemas.microsoft.com/office/powerpoint/2012/main" userId="S::hilde.alewaters@vlaanderen.be::9956719c-eeda-4115-b637-f3759cd9d540" providerId="AD"/>
      </p:ext>
    </p:extLst>
  </p:cmAuthor>
  <p:cmAuthor id="2" name="Meskens Shari" initials="MS" lastIdx="9" clrIdx="1">
    <p:extLst>
      <p:ext uri="{19B8F6BF-5375-455C-9EA6-DF929625EA0E}">
        <p15:presenceInfo xmlns:p15="http://schemas.microsoft.com/office/powerpoint/2012/main" userId="S::shari.meskens@vlaanderen.be::23311a40-2cff-4038-b995-542d0d10fe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EB00"/>
    <a:srgbClr val="CB1F85"/>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7E338-DB12-5DC2-BBDE-9EB64E7E44DC}" v="81" dt="2024-01-12T14:55:33.880"/>
    <p1510:client id="{B1863A01-5932-4502-A0A2-83110747A7D6}" v="115" dt="2024-01-15T09:10:18.851"/>
    <p1510:client id="{C3E44519-D0CA-A02F-72DD-A9AFCC95AF7A}" v="202" dt="2024-01-12T14:22:43.833"/>
    <p1510:client id="{CBC3AA11-05EB-48B2-8A20-F4AABBD8C8E8}" v="335" dt="2024-01-12T12:38:45.816"/>
    <p1510:client id="{D37B962B-D390-2574-C72B-7A0F9501D098}" v="283" dt="2024-01-12T09:51:50.495"/>
    <p1510:client id="{F6B181B2-323F-F0D0-05E2-625A2BD5E19F}" v="6" dt="2024-01-12T13:54:25.786"/>
    <p1510:client id="{FA172007-5B33-4780-BF6A-48FA02525BD5}" v="572" vWet="574" dt="2024-01-12T09:50:58.363"/>
    <p1510:client id="{FB07B605-2FCC-5047-3178-FFB8F7DE832D}" v="79" dt="2024-01-15T11:04:33.734"/>
  </p1510:revLst>
</p1510:revInfo>
</file>

<file path=ppt/tableStyles.xml><?xml version="1.0" encoding="utf-8"?>
<a:tblStyleLst xmlns:a="http://schemas.openxmlformats.org/drawingml/2006/main" def="{69012ECD-51FC-41F1-AA8D-1B2483CD663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028" autoAdjust="0"/>
  </p:normalViewPr>
  <p:slideViewPr>
    <p:cSldViewPr snapToGrid="0" showGuides="1">
      <p:cViewPr varScale="1">
        <p:scale>
          <a:sx n="84" d="100"/>
          <a:sy n="84" d="100"/>
        </p:scale>
        <p:origin x="3198" y="60"/>
      </p:cViewPr>
      <p:guideLst>
        <p:guide pos="7673"/>
        <p:guide/>
        <p:guide pos="234"/>
        <p:guide orient="horz" pos="175"/>
        <p:guide orient="horz" pos="4320"/>
        <p:guide pos="3840"/>
        <p:guide pos="7446"/>
        <p:guide orient="horz" pos="2160"/>
        <p:guide orient="horz" pos="4133"/>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6.fntdata"/><Relationship Id="rId21" Type="http://schemas.openxmlformats.org/officeDocument/2006/relationships/slide" Target="slides/slide13.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3.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microsoft.com/office/2018/10/relationships/authors" Target="authors.xml"/><Relationship Id="rId20" Type="http://schemas.openxmlformats.org/officeDocument/2006/relationships/slide" Target="slides/slide12.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15-1-2024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15/01/2024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Zichtbaar voor aanvang van vergadering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94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 Bewustmaking en preventie: dilemmasessies, aandacht tijdens selecties, aandacht tijdens inlooptraject,…</a:t>
            </a:r>
          </a:p>
          <a:p>
            <a:r>
              <a:rPr lang="nl-BE"/>
              <a:t>- Deontologisch kader: algemene deontologische code, aanvullende specifieke code,… </a:t>
            </a:r>
          </a:p>
          <a:p>
            <a:r>
              <a:rPr lang="nl-BE"/>
              <a:t>- Kanalen: ieder personeelslid moet weten waar hij op een toegankelijke manier terecht kan met vragen en meldingen (CPI, leidinggevende, interne meldkanalen klokkenluidersregeling,…) </a:t>
            </a:r>
          </a:p>
          <a:p>
            <a:r>
              <a:rPr lang="nl-BE"/>
              <a:t>- Leiderschap: Ethisch leiderschap! person (het goede voorbeeld geven) EN manager (belang hechten in werking) </a:t>
            </a:r>
          </a:p>
          <a:p>
            <a:r>
              <a:rPr lang="nl-BE"/>
              <a:t>- Processen: Actoren en producten laten leven! Verwerken in dagelijkse werking. Bijvoorbeeld 4-ogen, dubbele handtekening, of zelfs een jaarlijks opvolgproces met doelstellingen en evaluatie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406269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09588" y="1300163"/>
            <a:ext cx="6242050" cy="3511550"/>
          </a:xfrm>
        </p:spPr>
      </p:sp>
      <p:sp>
        <p:nvSpPr>
          <p:cNvPr id="3" name="Tijdelijke aanduiding voor notities 2"/>
          <p:cNvSpPr>
            <a:spLocks noGrp="1"/>
          </p:cNvSpPr>
          <p:nvPr>
            <p:ph type="body" idx="1"/>
          </p:nvPr>
        </p:nvSpPr>
        <p:spPr/>
        <p:txBody>
          <a:bodyPr>
            <a:normAutofit fontScale="92500" lnSpcReduction="10000"/>
          </a:bodyPr>
          <a:lstStyle/>
          <a:p>
            <a:r>
              <a:rPr lang="nl-BE" dirty="0"/>
              <a:t>Meer info over kennisdeling- en borging:</a:t>
            </a:r>
          </a:p>
          <a:p>
            <a:endParaRPr lang="nl-BE" dirty="0"/>
          </a:p>
          <a:p>
            <a:pPr lvl="1"/>
            <a:r>
              <a:rPr lang="nl-BE" dirty="0"/>
              <a:t>Naar administratie </a:t>
            </a:r>
          </a:p>
          <a:p>
            <a:pPr lvl="2"/>
            <a:r>
              <a:rPr lang="nl-BE" dirty="0"/>
              <a:t>Bij aanvang raamovereenkomst: workshop rond kennisbeheer met stuurgroep (= Xavier en Joris) </a:t>
            </a:r>
          </a:p>
          <a:p>
            <a:pPr lvl="3"/>
            <a:r>
              <a:rPr lang="nl-BE" dirty="0"/>
              <a:t>Aanpak, welke kennis bewaren, gebruikte kanalen, frequentie, feedbackverzameling, afspraken nomenclatuur… </a:t>
            </a:r>
          </a:p>
          <a:p>
            <a:pPr marL="864000" lvl="3" indent="0">
              <a:buNone/>
            </a:pPr>
            <a:endParaRPr lang="nl-BE" dirty="0"/>
          </a:p>
          <a:p>
            <a:pPr lvl="2"/>
            <a:r>
              <a:rPr lang="nl-BE" dirty="0"/>
              <a:t>Tijdens uitvoering van een opdracht (bestelling): </a:t>
            </a:r>
          </a:p>
          <a:p>
            <a:pPr lvl="3"/>
            <a:r>
              <a:rPr lang="nl-BE" dirty="0"/>
              <a:t>Maandelijkse evaluatie kennisborging met stuurgroep – onderdeel opvolgvergadering? </a:t>
            </a:r>
          </a:p>
          <a:p>
            <a:pPr lvl="3"/>
            <a:r>
              <a:rPr lang="nl-BE" dirty="0"/>
              <a:t>Delen minuten vergaderingen en projectoverleg </a:t>
            </a:r>
          </a:p>
          <a:p>
            <a:pPr lvl="3"/>
            <a:r>
              <a:rPr lang="nl-BE" dirty="0"/>
              <a:t>Afspraken met stuurgroep rond kennisoverdracht m.b.t. deze opdracht </a:t>
            </a:r>
          </a:p>
          <a:p>
            <a:pPr lvl="3"/>
            <a:endParaRPr lang="nl-BE" dirty="0"/>
          </a:p>
          <a:p>
            <a:pPr lvl="2"/>
            <a:r>
              <a:rPr lang="nl-BE" dirty="0"/>
              <a:t>Na afloop opdracht (bestelling) </a:t>
            </a:r>
          </a:p>
          <a:p>
            <a:pPr lvl="3"/>
            <a:r>
              <a:rPr lang="nl-BE" dirty="0"/>
              <a:t>Evaluatie (incl. kennisborging)</a:t>
            </a:r>
          </a:p>
          <a:p>
            <a:pPr lvl="3"/>
            <a:r>
              <a:rPr lang="nl-BE" dirty="0"/>
              <a:t>Bespreken met stuurgroep (Joris en Xavier) </a:t>
            </a:r>
          </a:p>
          <a:p>
            <a:pPr lvl="4"/>
            <a:r>
              <a:rPr lang="nl-BE" dirty="0"/>
              <a:t>Tijdens opvolgvergaderingen? </a:t>
            </a:r>
          </a:p>
          <a:p>
            <a:pPr lvl="4"/>
            <a:r>
              <a:rPr lang="nl-BE" dirty="0"/>
              <a:t>Leerpunten -&gt; richtlijnen, </a:t>
            </a:r>
            <a:r>
              <a:rPr lang="nl-BE" dirty="0" err="1"/>
              <a:t>toolbox</a:t>
            </a:r>
            <a:r>
              <a:rPr lang="nl-BE" dirty="0"/>
              <a:t>, en opleidingsmoment </a:t>
            </a:r>
          </a:p>
          <a:p>
            <a:pPr lvl="3"/>
            <a:r>
              <a:rPr lang="nl-BE" dirty="0"/>
              <a:t>Delen documentatie </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422433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09588" y="1300163"/>
            <a:ext cx="6242050" cy="3511550"/>
          </a:xfrm>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2798806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dirty="0"/>
              <a:t>Klik op het icoon om een afbeelding toe te voegen of klik bovenaan op ‘Invoegen’ &gt; ‘Afbeeldingen’. Om een nieuwe foto in te voegen, verwijder je best de huidige en begin je terug bij stap één.</a:t>
            </a:r>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1446174"/>
            <a:ext cx="6354847" cy="2648548"/>
          </a:xfrm>
        </p:spPr>
        <p:txBody>
          <a:bodyPr anchor="b"/>
          <a:lstStyle>
            <a:lvl1pPr algn="l">
              <a:lnSpc>
                <a:spcPts val="5400"/>
              </a:lnSpc>
              <a:defRPr sz="5400" baseline="0"/>
            </a:lvl1pPr>
          </a:lstStyle>
          <a:p>
            <a:r>
              <a:rPr lang="nl-BE" dirty="0"/>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5032264"/>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15/01/2024</a:t>
            </a:fld>
            <a:endParaRPr lang="nl-BE" dirty="0"/>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4198940"/>
            <a:ext cx="6344840" cy="316637"/>
          </a:xfrm>
        </p:spPr>
        <p:txBody>
          <a:bodyPr/>
          <a:lstStyle>
            <a:lvl1pPr marL="0" indent="0">
              <a:buNone/>
              <a:defRPr sz="2200"/>
            </a:lvl1pPr>
          </a:lstStyle>
          <a:p>
            <a:pPr lvl="0"/>
            <a:r>
              <a:rPr lang="nl-NL" dirty="0"/>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4615602"/>
            <a:ext cx="6344840" cy="316637"/>
          </a:xfrm>
        </p:spPr>
        <p:txBody>
          <a:bodyPr/>
          <a:lstStyle>
            <a:lvl1pPr marL="0" indent="0">
              <a:buNone/>
              <a:defRPr sz="2200"/>
            </a:lvl1pPr>
          </a:lstStyle>
          <a:p>
            <a:pPr lvl="0"/>
            <a:r>
              <a:rPr lang="nl-NL" dirty="0"/>
              <a:t>Overlegorgaan/ entiteit/ afdeling/ team</a:t>
            </a:r>
          </a:p>
        </p:txBody>
      </p:sp>
      <p:grpSp>
        <p:nvGrpSpPr>
          <p:cNvPr id="11" name="Groep 10">
            <a:extLst>
              <a:ext uri="{FF2B5EF4-FFF2-40B4-BE49-F238E27FC236}">
                <a16:creationId xmlns:a16="http://schemas.microsoft.com/office/drawing/2014/main" id="{9FCADFC6-A564-47D6-85B6-B37AC29B33AD}"/>
              </a:ext>
            </a:extLst>
          </p:cNvPr>
          <p:cNvGrpSpPr/>
          <p:nvPr userDrawn="1"/>
        </p:nvGrpSpPr>
        <p:grpSpPr>
          <a:xfrm>
            <a:off x="-6865737" y="267572"/>
            <a:ext cx="3385298" cy="3438922"/>
            <a:chOff x="-3549710" y="1276353"/>
            <a:chExt cx="3385298" cy="3438922"/>
          </a:xfrm>
        </p:grpSpPr>
        <p:grpSp>
          <p:nvGrpSpPr>
            <p:cNvPr id="12" name="Groep 11">
              <a:extLst>
                <a:ext uri="{FF2B5EF4-FFF2-40B4-BE49-F238E27FC236}">
                  <a16:creationId xmlns:a16="http://schemas.microsoft.com/office/drawing/2014/main" id="{53B5CE23-9028-4B90-9C76-2F04506F63DC}"/>
                </a:ext>
              </a:extLst>
            </p:cNvPr>
            <p:cNvGrpSpPr/>
            <p:nvPr userDrawn="1"/>
          </p:nvGrpSpPr>
          <p:grpSpPr>
            <a:xfrm>
              <a:off x="-3549709" y="1276353"/>
              <a:ext cx="3385297" cy="2604244"/>
              <a:chOff x="-3549709" y="1276351"/>
              <a:chExt cx="3385297" cy="2604244"/>
            </a:xfrm>
          </p:grpSpPr>
          <p:sp>
            <p:nvSpPr>
              <p:cNvPr id="16" name="Rechthoek 15">
                <a:extLst>
                  <a:ext uri="{FF2B5EF4-FFF2-40B4-BE49-F238E27FC236}">
                    <a16:creationId xmlns:a16="http://schemas.microsoft.com/office/drawing/2014/main" id="{6E762A7A-21CA-48C6-A40E-FD4A88AFAA17}"/>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7" name="Textfield placeholder">
                <a:extLst>
                  <a:ext uri="{FF2B5EF4-FFF2-40B4-BE49-F238E27FC236}">
                    <a16:creationId xmlns:a16="http://schemas.microsoft.com/office/drawing/2014/main" id="{B498101E-300C-443E-B9D8-1D8002337F56}"/>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dirty="0">
                    <a:solidFill>
                      <a:schemeClr val="tx1"/>
                    </a:solidFill>
                    <a:latin typeface="+mn-lt"/>
                    <a:ea typeface="+mn-ea"/>
                    <a:cs typeface="+mn-cs"/>
                  </a:rPr>
                  <a:t>Standaard tekst (28pt)</a:t>
                </a:r>
              </a:p>
            </p:txBody>
          </p:sp>
          <p:sp>
            <p:nvSpPr>
              <p:cNvPr id="18" name="Textfield placeholder">
                <a:extLst>
                  <a:ext uri="{FF2B5EF4-FFF2-40B4-BE49-F238E27FC236}">
                    <a16:creationId xmlns:a16="http://schemas.microsoft.com/office/drawing/2014/main" id="{20CD6A78-B434-4319-BE0D-FC26E8CCC45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dirty="0">
                    <a:solidFill>
                      <a:srgbClr val="9B9B9B"/>
                    </a:solidFill>
                    <a:latin typeface="FlandersArtSans-Regular" panose="00000500000000000000" pitchFamily="2" charset="0"/>
                    <a:ea typeface="+mn-ea"/>
                    <a:cs typeface="+mn-cs"/>
                  </a:rPr>
                  <a:t>Tweede niveau (22pt)</a:t>
                </a:r>
              </a:p>
            </p:txBody>
          </p:sp>
          <p:cxnSp>
            <p:nvCxnSpPr>
              <p:cNvPr id="19" name="Rechte verbindingslijn 18">
                <a:extLst>
                  <a:ext uri="{FF2B5EF4-FFF2-40B4-BE49-F238E27FC236}">
                    <a16:creationId xmlns:a16="http://schemas.microsoft.com/office/drawing/2014/main" id="{DBB521CE-77F2-4E1F-A82A-68FA14F85ECB}"/>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0" name="Rechthoek 19">
                <a:extLst>
                  <a:ext uri="{FF2B5EF4-FFF2-40B4-BE49-F238E27FC236}">
                    <a16:creationId xmlns:a16="http://schemas.microsoft.com/office/drawing/2014/main" id="{078D4D5F-F3EA-4ED4-9D6A-C7B88B11DC82}"/>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1" name="Picture 2">
                <a:extLst>
                  <a:ext uri="{FF2B5EF4-FFF2-40B4-BE49-F238E27FC236}">
                    <a16:creationId xmlns:a16="http://schemas.microsoft.com/office/drawing/2014/main" id="{13ADECE0-2189-431C-826C-BC27B1E39A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extLst>
                  <a:ext uri="{FF2B5EF4-FFF2-40B4-BE49-F238E27FC236}">
                    <a16:creationId xmlns:a16="http://schemas.microsoft.com/office/drawing/2014/main" id="{F055B54D-978B-4A05-B9A0-3725EA280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hoek 22">
                <a:extLst>
                  <a:ext uri="{FF2B5EF4-FFF2-40B4-BE49-F238E27FC236}">
                    <a16:creationId xmlns:a16="http://schemas.microsoft.com/office/drawing/2014/main" id="{5AF16D05-34CF-4C02-8E52-C3AD14248C4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4" name="Rechthoek 23">
                <a:extLst>
                  <a:ext uri="{FF2B5EF4-FFF2-40B4-BE49-F238E27FC236}">
                    <a16:creationId xmlns:a16="http://schemas.microsoft.com/office/drawing/2014/main" id="{C4876AA8-DB78-4F7C-9322-E013BCB4C25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08789F00-9738-4666-9356-E21A32702F68}"/>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A7375513-59CF-4303-8478-D76F38F4DFB7}"/>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795D30B2-B53C-4290-AC94-8B20D16CB54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8" name="Groep 27">
                <a:extLst>
                  <a:ext uri="{FF2B5EF4-FFF2-40B4-BE49-F238E27FC236}">
                    <a16:creationId xmlns:a16="http://schemas.microsoft.com/office/drawing/2014/main" id="{B9B9F5DC-8658-4931-B716-AC3110B958DF}"/>
                  </a:ext>
                </a:extLst>
              </p:cNvPr>
              <p:cNvGrpSpPr/>
              <p:nvPr/>
            </p:nvGrpSpPr>
            <p:grpSpPr>
              <a:xfrm>
                <a:off x="-3226194" y="2414273"/>
                <a:ext cx="60967" cy="103132"/>
                <a:chOff x="-2796392" y="1123442"/>
                <a:chExt cx="120832" cy="104889"/>
              </a:xfrm>
            </p:grpSpPr>
            <p:sp>
              <p:nvSpPr>
                <p:cNvPr id="68" name="Rechthoek 67">
                  <a:extLst>
                    <a:ext uri="{FF2B5EF4-FFF2-40B4-BE49-F238E27FC236}">
                      <a16:creationId xmlns:a16="http://schemas.microsoft.com/office/drawing/2014/main" id="{5925AFDC-AEA6-47D4-8544-E45BD3A0ECD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7E00783E-117B-4EA2-83E3-A1B8CFE9502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B74E35F4-1CAC-4796-A78A-4CAE52552F9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530F1BAA-9534-479D-A949-E6581269176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BDB700B-BB73-40B3-8BF6-F488D73BDAAB}"/>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9" name="Groep 28">
                <a:extLst>
                  <a:ext uri="{FF2B5EF4-FFF2-40B4-BE49-F238E27FC236}">
                    <a16:creationId xmlns:a16="http://schemas.microsoft.com/office/drawing/2014/main" id="{98823704-48AD-4FFA-A8E3-330F7D0FA01C}"/>
                  </a:ext>
                </a:extLst>
              </p:cNvPr>
              <p:cNvGrpSpPr/>
              <p:nvPr/>
            </p:nvGrpSpPr>
            <p:grpSpPr>
              <a:xfrm>
                <a:off x="-3155473" y="2414273"/>
                <a:ext cx="60967" cy="103132"/>
                <a:chOff x="-2796392" y="1123442"/>
                <a:chExt cx="120832" cy="104889"/>
              </a:xfrm>
            </p:grpSpPr>
            <p:sp>
              <p:nvSpPr>
                <p:cNvPr id="63" name="Rechthoek 62">
                  <a:extLst>
                    <a:ext uri="{FF2B5EF4-FFF2-40B4-BE49-F238E27FC236}">
                      <a16:creationId xmlns:a16="http://schemas.microsoft.com/office/drawing/2014/main" id="{77145DF4-411B-416B-BCB2-C82F6407AC7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BBC1089E-EEBF-46F9-AF5D-B83F30FB724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98A79625-32BD-444E-B8FE-3C7F9B869CF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D713622E-4704-4F0B-82D2-0E2421250AA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5874B237-850C-4D96-829D-B8057C6B5C1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0" name="Afgeronde rechthoek 69">
                <a:extLst>
                  <a:ext uri="{FF2B5EF4-FFF2-40B4-BE49-F238E27FC236}">
                    <a16:creationId xmlns:a16="http://schemas.microsoft.com/office/drawing/2014/main" id="{E80911CB-A800-4995-A8B8-9CC52051E3F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CB0D7043-41AF-42B1-942E-B710F7A18598}"/>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7C670CA-37B0-4DC1-A46B-2E8D49334432}"/>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642982AF-45E3-4090-A343-8D4262EFD2AF}"/>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C424106B-D78B-4C88-9EBD-5E52F60F0DB4}"/>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28821884-456D-48D5-A483-9EBD1589E3F5}"/>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CE59E41A-0622-437F-9F2B-81D3D79C728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F7008230-B629-4D96-A801-9D5F6D75363A}"/>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933BDB22-94D2-4813-B62D-842A7AFD9630}"/>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4BD9D0F-D5D3-4248-9FC4-7A1FD856762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B9CD7808-2E4A-4C78-B109-88C51DF1986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Vrije vorm 81">
                <a:extLst>
                  <a:ext uri="{FF2B5EF4-FFF2-40B4-BE49-F238E27FC236}">
                    <a16:creationId xmlns:a16="http://schemas.microsoft.com/office/drawing/2014/main" id="{713E9CF2-F41E-4CD2-A5E3-35C5518382C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2" name="Rechte verbindingslijn 41">
                <a:extLst>
                  <a:ext uri="{FF2B5EF4-FFF2-40B4-BE49-F238E27FC236}">
                    <a16:creationId xmlns:a16="http://schemas.microsoft.com/office/drawing/2014/main" id="{0903BEF3-1F23-4F6F-8C09-EB0DFF482918}"/>
                  </a:ext>
                </a:extLst>
              </p:cNvPr>
              <p:cNvCxnSpPr>
                <a:cxnSpLocks/>
                <a:stCxn id="22" idx="2"/>
                <a:endCxn id="30"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4FA5A8E4-2E0B-4B62-AC68-7398C932841B}"/>
                  </a:ext>
                </a:extLst>
              </p:cNvPr>
              <p:cNvCxnSpPr>
                <a:cxnSpLocks/>
                <a:stCxn id="21"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4" name="Textfield placeholder">
                <a:extLst>
                  <a:ext uri="{FF2B5EF4-FFF2-40B4-BE49-F238E27FC236}">
                    <a16:creationId xmlns:a16="http://schemas.microsoft.com/office/drawing/2014/main" id="{61020EBA-189C-4F93-8895-F832AEB49F34}"/>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5" name="Textfield placeholder">
                <a:extLst>
                  <a:ext uri="{FF2B5EF4-FFF2-40B4-BE49-F238E27FC236}">
                    <a16:creationId xmlns:a16="http://schemas.microsoft.com/office/drawing/2014/main" id="{6BBD5744-A496-4814-B7E1-BB125DB6E84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6" name="Textfield placeholder">
                <a:extLst>
                  <a:ext uri="{FF2B5EF4-FFF2-40B4-BE49-F238E27FC236}">
                    <a16:creationId xmlns:a16="http://schemas.microsoft.com/office/drawing/2014/main" id="{EC7FF97A-81F4-4A72-B61F-03F9C7DD5102}"/>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dirty="0">
                    <a:solidFill>
                      <a:schemeClr val="tx1"/>
                    </a:solidFill>
                    <a:latin typeface="FlandersArtSans-Regular" panose="00000500000000000000" pitchFamily="2" charset="0"/>
                    <a:ea typeface="+mn-ea"/>
                    <a:cs typeface="+mn-cs"/>
                  </a:rPr>
                  <a:t>Derde niveau (20pt)</a:t>
                </a:r>
              </a:p>
            </p:txBody>
          </p:sp>
          <p:sp>
            <p:nvSpPr>
              <p:cNvPr id="47" name="Afgeronde rechthoek 67">
                <a:extLst>
                  <a:ext uri="{FF2B5EF4-FFF2-40B4-BE49-F238E27FC236}">
                    <a16:creationId xmlns:a16="http://schemas.microsoft.com/office/drawing/2014/main" id="{0200154E-C40D-4429-A5AD-BAB9C6CCF4B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8" name="Vrije vorm 68">
                <a:extLst>
                  <a:ext uri="{FF2B5EF4-FFF2-40B4-BE49-F238E27FC236}">
                    <a16:creationId xmlns:a16="http://schemas.microsoft.com/office/drawing/2014/main" id="{3103E651-DE1F-4AD3-9AC5-4CD01F18770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49" name="Rechte verbindingslijn 48">
                <a:extLst>
                  <a:ext uri="{FF2B5EF4-FFF2-40B4-BE49-F238E27FC236}">
                    <a16:creationId xmlns:a16="http://schemas.microsoft.com/office/drawing/2014/main" id="{8F59E749-EBC4-4521-87DC-3660149F8CB5}"/>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0" name="Groep 49">
                <a:extLst>
                  <a:ext uri="{FF2B5EF4-FFF2-40B4-BE49-F238E27FC236}">
                    <a16:creationId xmlns:a16="http://schemas.microsoft.com/office/drawing/2014/main" id="{0F68879A-DD65-49AD-B47E-5627E9FEF4F2}"/>
                  </a:ext>
                </a:extLst>
              </p:cNvPr>
              <p:cNvGrpSpPr/>
              <p:nvPr userDrawn="1"/>
            </p:nvGrpSpPr>
            <p:grpSpPr>
              <a:xfrm flipH="1">
                <a:off x="-2613177" y="1836300"/>
                <a:ext cx="313472" cy="324076"/>
                <a:chOff x="-2613177" y="1836300"/>
                <a:chExt cx="313472" cy="324076"/>
              </a:xfrm>
            </p:grpSpPr>
            <p:sp>
              <p:nvSpPr>
                <p:cNvPr id="51" name="Afgeronde rechthoek 69">
                  <a:extLst>
                    <a:ext uri="{FF2B5EF4-FFF2-40B4-BE49-F238E27FC236}">
                      <a16:creationId xmlns:a16="http://schemas.microsoft.com/office/drawing/2014/main" id="{73EDEAE5-8DDA-4E9E-95B9-01F5E32C086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32A527A0-94CD-4A41-8BA7-8E8AB28E0577}"/>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38968B53-59A0-4E4C-BB6A-8AE6AD4A78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F8C5B7E6-A373-40DA-A50C-DDB065FEDB0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CBD3AD97-2252-41C2-9A0E-4BEABD7638EF}"/>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BDC4D47-5C64-4629-A1D9-1CED50195D6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C57C39F-CD1A-4DA5-9479-3582E3BF3971}"/>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0D2F3D5B-5C0D-4F42-97CB-E1E3CF87053A}"/>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0E8B0BA7-F6D8-4012-A721-CEF5388A40D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A135BDFC-CC58-4CD3-98DF-47EB0D0CCD4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FB05D9DB-C1E9-4E88-9E77-85DC9563BD31}"/>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Vrije vorm 81">
                  <a:extLst>
                    <a:ext uri="{FF2B5EF4-FFF2-40B4-BE49-F238E27FC236}">
                      <a16:creationId xmlns:a16="http://schemas.microsoft.com/office/drawing/2014/main" id="{3F66E3EC-4CFB-4EF4-BC64-D6A5ADD665C0}"/>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4" name="Tijdelijke aanduiding voor tekst 2">
              <a:extLst>
                <a:ext uri="{FF2B5EF4-FFF2-40B4-BE49-F238E27FC236}">
                  <a16:creationId xmlns:a16="http://schemas.microsoft.com/office/drawing/2014/main" id="{57515742-AF55-4194-8066-0D934CBED39E}"/>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dirty="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43244AF6-435F-463E-9806-26B8A77BFC73}"/>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dirty="0">
                  <a:solidFill>
                    <a:schemeClr val="tx1"/>
                  </a:solidFill>
                  <a:latin typeface="FlandersArtSans-Regular" panose="00000500000000000000" pitchFamily="2" charset="0"/>
                  <a:ea typeface="+mn-ea"/>
                  <a:cs typeface="+mn-cs"/>
                </a:rPr>
                <a:t>Vijfde niveau (14pt)</a:t>
              </a:r>
            </a:p>
          </p:txBody>
        </p:sp>
      </p:grpSp>
      <p:grpSp>
        <p:nvGrpSpPr>
          <p:cNvPr id="73" name="Groep 72">
            <a:extLst>
              <a:ext uri="{FF2B5EF4-FFF2-40B4-BE49-F238E27FC236}">
                <a16:creationId xmlns:a16="http://schemas.microsoft.com/office/drawing/2014/main" id="{9427EB57-DA3C-42F1-9BD7-0027858C6DEF}"/>
              </a:ext>
            </a:extLst>
          </p:cNvPr>
          <p:cNvGrpSpPr/>
          <p:nvPr userDrawn="1"/>
        </p:nvGrpSpPr>
        <p:grpSpPr>
          <a:xfrm>
            <a:off x="-3553318" y="330222"/>
            <a:ext cx="3385296" cy="4365191"/>
            <a:chOff x="-3553318" y="1861361"/>
            <a:chExt cx="3385296" cy="4365191"/>
          </a:xfrm>
        </p:grpSpPr>
        <p:sp>
          <p:nvSpPr>
            <p:cNvPr id="74" name="Rechthoek 73">
              <a:extLst>
                <a:ext uri="{FF2B5EF4-FFF2-40B4-BE49-F238E27FC236}">
                  <a16:creationId xmlns:a16="http://schemas.microsoft.com/office/drawing/2014/main" id="{1ED79AEC-A435-4E4B-9F1A-9FC673E71F8C}"/>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1A9870CA-068F-4FB8-90D5-CB0EBB2F96C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53386580-7C99-41DE-8B4B-260842A23BB1}"/>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7" name="Groep 76">
            <a:extLst>
              <a:ext uri="{FF2B5EF4-FFF2-40B4-BE49-F238E27FC236}">
                <a16:creationId xmlns:a16="http://schemas.microsoft.com/office/drawing/2014/main" id="{A5BDB9E2-C8BA-44A6-B102-3E53CC013113}"/>
              </a:ext>
            </a:extLst>
          </p:cNvPr>
          <p:cNvGrpSpPr/>
          <p:nvPr userDrawn="1"/>
        </p:nvGrpSpPr>
        <p:grpSpPr>
          <a:xfrm>
            <a:off x="-7105998" y="3972162"/>
            <a:ext cx="3523487" cy="3209847"/>
            <a:chOff x="-7285957" y="3972162"/>
            <a:chExt cx="3523487" cy="3209847"/>
          </a:xfrm>
        </p:grpSpPr>
        <p:sp>
          <p:nvSpPr>
            <p:cNvPr id="78" name="Rechthoek 77">
              <a:extLst>
                <a:ext uri="{FF2B5EF4-FFF2-40B4-BE49-F238E27FC236}">
                  <a16:creationId xmlns:a16="http://schemas.microsoft.com/office/drawing/2014/main" id="{C3799496-AE73-4DFC-9585-4E7FD4D727EE}"/>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79" name="Rechte verbindingslijn 78">
              <a:extLst>
                <a:ext uri="{FF2B5EF4-FFF2-40B4-BE49-F238E27FC236}">
                  <a16:creationId xmlns:a16="http://schemas.microsoft.com/office/drawing/2014/main" id="{7E70E29B-720F-4AB2-A590-C19B205537B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0" name="Tekstvak 79">
              <a:extLst>
                <a:ext uri="{FF2B5EF4-FFF2-40B4-BE49-F238E27FC236}">
                  <a16:creationId xmlns:a16="http://schemas.microsoft.com/office/drawing/2014/main" id="{A6E58B83-C0F8-4842-B907-614BFC232AE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1" name="Tekstvak 80">
              <a:extLst>
                <a:ext uri="{FF2B5EF4-FFF2-40B4-BE49-F238E27FC236}">
                  <a16:creationId xmlns:a16="http://schemas.microsoft.com/office/drawing/2014/main" id="{07995678-D2A7-4CCF-99D8-C18AB8196369}"/>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2" name="Tekstvak 81">
              <a:extLst>
                <a:ext uri="{FF2B5EF4-FFF2-40B4-BE49-F238E27FC236}">
                  <a16:creationId xmlns:a16="http://schemas.microsoft.com/office/drawing/2014/main" id="{B2BC2FA5-BA57-4D6F-9203-92B3DEFAFFC2}"/>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3" name="Tekstvak 82">
              <a:extLst>
                <a:ext uri="{FF2B5EF4-FFF2-40B4-BE49-F238E27FC236}">
                  <a16:creationId xmlns:a16="http://schemas.microsoft.com/office/drawing/2014/main" id="{2088F818-B17B-475A-B572-40F481FE3FB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4" name="Groep 83">
              <a:extLst>
                <a:ext uri="{FF2B5EF4-FFF2-40B4-BE49-F238E27FC236}">
                  <a16:creationId xmlns:a16="http://schemas.microsoft.com/office/drawing/2014/main" id="{28CE0430-4BC3-486F-AEA8-9480413906EC}"/>
                </a:ext>
              </a:extLst>
            </p:cNvPr>
            <p:cNvGrpSpPr/>
            <p:nvPr userDrawn="1"/>
          </p:nvGrpSpPr>
          <p:grpSpPr>
            <a:xfrm>
              <a:off x="-5020889" y="4423058"/>
              <a:ext cx="250379" cy="249771"/>
              <a:chOff x="-706740" y="145633"/>
              <a:chExt cx="250379" cy="249771"/>
            </a:xfrm>
          </p:grpSpPr>
          <p:sp>
            <p:nvSpPr>
              <p:cNvPr id="103" name="Rechthoek 102">
                <a:extLst>
                  <a:ext uri="{FF2B5EF4-FFF2-40B4-BE49-F238E27FC236}">
                    <a16:creationId xmlns:a16="http://schemas.microsoft.com/office/drawing/2014/main" id="{D2A0D8BE-78A5-446C-A51B-04C1A712045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Gelijkbenige driehoek 128">
                <a:extLst>
                  <a:ext uri="{FF2B5EF4-FFF2-40B4-BE49-F238E27FC236}">
                    <a16:creationId xmlns:a16="http://schemas.microsoft.com/office/drawing/2014/main" id="{94001645-502C-4BBC-B381-DB53F62291BB}"/>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Ovaal 104">
                <a:extLst>
                  <a:ext uri="{FF2B5EF4-FFF2-40B4-BE49-F238E27FC236}">
                    <a16:creationId xmlns:a16="http://schemas.microsoft.com/office/drawing/2014/main" id="{FABDA58B-036A-4EC3-A732-BBE26C8FD40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80E6F033-2EBF-4BB4-A413-0398CEFFF2D8}"/>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7" name="Rechte verbindingslijn 106">
                <a:extLst>
                  <a:ext uri="{FF2B5EF4-FFF2-40B4-BE49-F238E27FC236}">
                    <a16:creationId xmlns:a16="http://schemas.microsoft.com/office/drawing/2014/main" id="{6ED57544-0B5F-4BB1-9D60-B193D2AB67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5" name="Groep 84">
              <a:extLst>
                <a:ext uri="{FF2B5EF4-FFF2-40B4-BE49-F238E27FC236}">
                  <a16:creationId xmlns:a16="http://schemas.microsoft.com/office/drawing/2014/main" id="{F2947903-726B-4F59-ACAF-D2FC3E19B2DC}"/>
                </a:ext>
              </a:extLst>
            </p:cNvPr>
            <p:cNvGrpSpPr/>
            <p:nvPr userDrawn="1"/>
          </p:nvGrpSpPr>
          <p:grpSpPr>
            <a:xfrm>
              <a:off x="-4668802" y="4423057"/>
              <a:ext cx="252000" cy="216024"/>
              <a:chOff x="-932185" y="5325334"/>
              <a:chExt cx="252000" cy="216024"/>
            </a:xfrm>
          </p:grpSpPr>
          <p:sp>
            <p:nvSpPr>
              <p:cNvPr id="86" name="Rechthoek 85">
                <a:extLst>
                  <a:ext uri="{FF2B5EF4-FFF2-40B4-BE49-F238E27FC236}">
                    <a16:creationId xmlns:a16="http://schemas.microsoft.com/office/drawing/2014/main" id="{0876396D-E11F-4AC8-84CA-10FAE41A828D}"/>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7" name="Groep 86">
                <a:extLst>
                  <a:ext uri="{FF2B5EF4-FFF2-40B4-BE49-F238E27FC236}">
                    <a16:creationId xmlns:a16="http://schemas.microsoft.com/office/drawing/2014/main" id="{3E325E1D-4D1E-47E1-B412-E2AF60BD81F4}"/>
                  </a:ext>
                </a:extLst>
              </p:cNvPr>
              <p:cNvGrpSpPr/>
              <p:nvPr userDrawn="1"/>
            </p:nvGrpSpPr>
            <p:grpSpPr>
              <a:xfrm>
                <a:off x="-925512" y="5325900"/>
                <a:ext cx="241658" cy="36000"/>
                <a:chOff x="-964435" y="5325900"/>
                <a:chExt cx="241658" cy="36000"/>
              </a:xfrm>
            </p:grpSpPr>
            <p:sp>
              <p:nvSpPr>
                <p:cNvPr id="96" name="Rechthoek 95">
                  <a:extLst>
                    <a:ext uri="{FF2B5EF4-FFF2-40B4-BE49-F238E27FC236}">
                      <a16:creationId xmlns:a16="http://schemas.microsoft.com/office/drawing/2014/main" id="{E93F8102-6483-4B45-B462-800C0DFA2D3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95A6463A-65E4-4791-AC59-0BA11F091B1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E32B74EB-7BCA-44BA-B0AE-8E101849932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1F112DD-1030-474C-98CA-4FF30B38D46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0F23E747-36AF-4D1C-9D20-D580ECA35AB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4D11E06D-5790-49ED-9660-20323B51628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9AB845A-FCB6-4F12-AA0E-DBE9378F723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8" name="Groep 87">
                <a:extLst>
                  <a:ext uri="{FF2B5EF4-FFF2-40B4-BE49-F238E27FC236}">
                    <a16:creationId xmlns:a16="http://schemas.microsoft.com/office/drawing/2014/main" id="{374DF1A1-6010-415B-936E-AC70E2EAE020}"/>
                  </a:ext>
                </a:extLst>
              </p:cNvPr>
              <p:cNvGrpSpPr/>
              <p:nvPr userDrawn="1"/>
            </p:nvGrpSpPr>
            <p:grpSpPr>
              <a:xfrm>
                <a:off x="-925512" y="5502593"/>
                <a:ext cx="241658" cy="36000"/>
                <a:chOff x="-964435" y="5325900"/>
                <a:chExt cx="241658" cy="36000"/>
              </a:xfrm>
            </p:grpSpPr>
            <p:sp>
              <p:nvSpPr>
                <p:cNvPr id="89" name="Rechthoek 88">
                  <a:extLst>
                    <a:ext uri="{FF2B5EF4-FFF2-40B4-BE49-F238E27FC236}">
                      <a16:creationId xmlns:a16="http://schemas.microsoft.com/office/drawing/2014/main" id="{8CE5A8E4-97DE-487E-837B-A93AA262FAB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A9F65C3B-9763-4AA7-A6B3-A9E15045235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D7BF91C7-DECB-402A-80AD-7C5263DA84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A2A2E748-5F7C-4945-9C7E-A922A02AC08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8D980E-B96A-436F-AD36-E0154850A0A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6AAC4F3-629B-4B3E-9E11-F47020B467EC}"/>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E7DF529F-8105-4135-945E-2A20FF9F593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81039245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Klik om de titel te bewerken</a:t>
            </a:r>
            <a:endParaRPr lang="nl-BE" dirty="0"/>
          </a:p>
        </p:txBody>
      </p:sp>
      <p:sp>
        <p:nvSpPr>
          <p:cNvPr id="5" name="Tijdelijke aanduiding voor inhoud 4">
            <a:extLst>
              <a:ext uri="{FF2B5EF4-FFF2-40B4-BE49-F238E27FC236}">
                <a16:creationId xmlns:a16="http://schemas.microsoft.com/office/drawing/2014/main" id="{F8D14B3A-F78D-4053-812B-B314115FD4A0}"/>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466525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amp; 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p:nvPr>
        </p:nvSpPr>
        <p:spPr>
          <a:xfrm>
            <a:off x="371475" y="1941513"/>
            <a:ext cx="5822848" cy="4619625"/>
          </a:xfrm>
          <a:solidFill>
            <a:schemeClr val="bg1">
              <a:lumMod val="95000"/>
            </a:schemeClr>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Klik om de titel te bewerken</a:t>
            </a:r>
            <a:endParaRPr lang="nl-BE" dirty="0"/>
          </a:p>
        </p:txBody>
      </p:sp>
      <p:sp>
        <p:nvSpPr>
          <p:cNvPr id="4" name="Tijdelijke aanduiding voor tekst 11">
            <a:extLst>
              <a:ext uri="{FF2B5EF4-FFF2-40B4-BE49-F238E27FC236}">
                <a16:creationId xmlns:a16="http://schemas.microsoft.com/office/drawing/2014/main" id="{1B5EEC3A-0943-4DF2-B3BD-91A33A0A800A}"/>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6" name="Tijdelijke aanduiding voor tekst 11">
            <a:extLst>
              <a:ext uri="{FF2B5EF4-FFF2-40B4-BE49-F238E27FC236}">
                <a16:creationId xmlns:a16="http://schemas.microsoft.com/office/drawing/2014/main" id="{3B7F6697-A68A-4875-A05F-7369458B9D4D}"/>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7" name="Groep 6">
            <a:extLst>
              <a:ext uri="{FF2B5EF4-FFF2-40B4-BE49-F238E27FC236}">
                <a16:creationId xmlns:a16="http://schemas.microsoft.com/office/drawing/2014/main" id="{E74B9DEB-1AD8-4DC2-8369-E04FA56FE9A6}"/>
              </a:ext>
            </a:extLst>
          </p:cNvPr>
          <p:cNvGrpSpPr/>
          <p:nvPr userDrawn="1"/>
        </p:nvGrpSpPr>
        <p:grpSpPr>
          <a:xfrm>
            <a:off x="-6865737" y="267572"/>
            <a:ext cx="3385298" cy="3438922"/>
            <a:chOff x="-3549710" y="1276353"/>
            <a:chExt cx="3385298" cy="3438922"/>
          </a:xfrm>
        </p:grpSpPr>
        <p:grpSp>
          <p:nvGrpSpPr>
            <p:cNvPr id="8" name="Groep 7">
              <a:extLst>
                <a:ext uri="{FF2B5EF4-FFF2-40B4-BE49-F238E27FC236}">
                  <a16:creationId xmlns:a16="http://schemas.microsoft.com/office/drawing/2014/main" id="{4C72D735-8B2B-4099-A86B-E1B56823ECB6}"/>
                </a:ext>
              </a:extLst>
            </p:cNvPr>
            <p:cNvGrpSpPr/>
            <p:nvPr userDrawn="1"/>
          </p:nvGrpSpPr>
          <p:grpSpPr>
            <a:xfrm>
              <a:off x="-3549709" y="1276353"/>
              <a:ext cx="3385297" cy="2604244"/>
              <a:chOff x="-3549709" y="1276351"/>
              <a:chExt cx="3385297" cy="2604244"/>
            </a:xfrm>
          </p:grpSpPr>
          <p:sp>
            <p:nvSpPr>
              <p:cNvPr id="11" name="Rechthoek 10">
                <a:extLst>
                  <a:ext uri="{FF2B5EF4-FFF2-40B4-BE49-F238E27FC236}">
                    <a16:creationId xmlns:a16="http://schemas.microsoft.com/office/drawing/2014/main" id="{EA16029A-6AB5-4286-9B81-FDC884D92D2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2" name="Textfield placeholder">
                <a:extLst>
                  <a:ext uri="{FF2B5EF4-FFF2-40B4-BE49-F238E27FC236}">
                    <a16:creationId xmlns:a16="http://schemas.microsoft.com/office/drawing/2014/main" id="{2A24B374-55B3-4104-94FF-46C82A36F2CE}"/>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dirty="0">
                    <a:solidFill>
                      <a:schemeClr val="tx1"/>
                    </a:solidFill>
                    <a:latin typeface="+mn-lt"/>
                    <a:ea typeface="+mn-ea"/>
                    <a:cs typeface="+mn-cs"/>
                  </a:rPr>
                  <a:t>Standaard tekst (28pt)</a:t>
                </a:r>
              </a:p>
            </p:txBody>
          </p:sp>
          <p:sp>
            <p:nvSpPr>
              <p:cNvPr id="13" name="Textfield placeholder">
                <a:extLst>
                  <a:ext uri="{FF2B5EF4-FFF2-40B4-BE49-F238E27FC236}">
                    <a16:creationId xmlns:a16="http://schemas.microsoft.com/office/drawing/2014/main" id="{A602B26F-3F03-4E66-ABE6-954AA0DE9A2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dirty="0">
                    <a:solidFill>
                      <a:srgbClr val="9B9B9B"/>
                    </a:solidFill>
                    <a:latin typeface="FlandersArtSans-Regular" panose="00000500000000000000" pitchFamily="2" charset="0"/>
                    <a:ea typeface="+mn-ea"/>
                    <a:cs typeface="+mn-cs"/>
                  </a:rPr>
                  <a:t>Tweede niveau (22pt)</a:t>
                </a:r>
              </a:p>
            </p:txBody>
          </p:sp>
          <p:cxnSp>
            <p:nvCxnSpPr>
              <p:cNvPr id="14" name="Rechte verbindingslijn 13">
                <a:extLst>
                  <a:ext uri="{FF2B5EF4-FFF2-40B4-BE49-F238E27FC236}">
                    <a16:creationId xmlns:a16="http://schemas.microsoft.com/office/drawing/2014/main" id="{BACAD8A0-FF23-49D5-8D1D-A3B68A44E968}"/>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5" name="Rechthoek 14">
                <a:extLst>
                  <a:ext uri="{FF2B5EF4-FFF2-40B4-BE49-F238E27FC236}">
                    <a16:creationId xmlns:a16="http://schemas.microsoft.com/office/drawing/2014/main" id="{05CD4006-FDC1-471C-A9FA-EA257F87718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6" name="Picture 2">
                <a:extLst>
                  <a:ext uri="{FF2B5EF4-FFF2-40B4-BE49-F238E27FC236}">
                    <a16:creationId xmlns:a16="http://schemas.microsoft.com/office/drawing/2014/main" id="{FF103A3C-9881-40DA-8957-0ECFBE1FCB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CBE5E8AF-0E62-4B9C-8BF8-0E48C3B7D6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hoek 17">
                <a:extLst>
                  <a:ext uri="{FF2B5EF4-FFF2-40B4-BE49-F238E27FC236}">
                    <a16:creationId xmlns:a16="http://schemas.microsoft.com/office/drawing/2014/main" id="{A387BBE7-0074-46E7-BD37-82076B2E51F6}"/>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F3EEDB4F-51A3-4727-B154-25CA1E30B6C6}"/>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2C769600-A4A2-479C-8CC1-9670455DD17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7200497C-AA6F-4BBF-857F-79DBC59CBF3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2" name="Rechthoek 21">
                <a:extLst>
                  <a:ext uri="{FF2B5EF4-FFF2-40B4-BE49-F238E27FC236}">
                    <a16:creationId xmlns:a16="http://schemas.microsoft.com/office/drawing/2014/main" id="{9DD609C5-0F7E-4FF4-8941-EB71FE62ADD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4A8210D2-788E-4926-90C4-08662946E09F}"/>
                  </a:ext>
                </a:extLst>
              </p:cNvPr>
              <p:cNvGrpSpPr/>
              <p:nvPr/>
            </p:nvGrpSpPr>
            <p:grpSpPr>
              <a:xfrm>
                <a:off x="-3226194" y="2414273"/>
                <a:ext cx="60967" cy="103132"/>
                <a:chOff x="-2796392" y="1123442"/>
                <a:chExt cx="120832" cy="104889"/>
              </a:xfrm>
            </p:grpSpPr>
            <p:sp>
              <p:nvSpPr>
                <p:cNvPr id="63" name="Rechthoek 62">
                  <a:extLst>
                    <a:ext uri="{FF2B5EF4-FFF2-40B4-BE49-F238E27FC236}">
                      <a16:creationId xmlns:a16="http://schemas.microsoft.com/office/drawing/2014/main" id="{9322695B-258C-4FBE-B3FB-0C355CE6F8A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5946191F-8FB7-4373-8C3C-C07B84E30132}"/>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6015AC7C-1615-4D5F-813A-0EEF686F209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C0E3D82-C993-4DB9-B54D-80D4D6CD399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16D88FC-C487-4563-A28E-C376ABE40FE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7E7C6947-35E9-4EAC-B6F1-326DDA300960}"/>
                  </a:ext>
                </a:extLst>
              </p:cNvPr>
              <p:cNvGrpSpPr/>
              <p:nvPr/>
            </p:nvGrpSpPr>
            <p:grpSpPr>
              <a:xfrm>
                <a:off x="-3155473" y="2414273"/>
                <a:ext cx="60967" cy="103132"/>
                <a:chOff x="-2796392" y="1123442"/>
                <a:chExt cx="120832" cy="104889"/>
              </a:xfrm>
            </p:grpSpPr>
            <p:sp>
              <p:nvSpPr>
                <p:cNvPr id="58" name="Rechthoek 57">
                  <a:extLst>
                    <a:ext uri="{FF2B5EF4-FFF2-40B4-BE49-F238E27FC236}">
                      <a16:creationId xmlns:a16="http://schemas.microsoft.com/office/drawing/2014/main" id="{0383C681-DD14-41E8-957D-B29F2C44A1F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770E6A7D-B5EE-4187-B3B7-A36DF750663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E95EE987-4B2E-4F58-AC58-2360DAB387E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3D1F106F-75AB-4120-B755-7DBE350E0E1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58DF1F59-2DA0-4F23-976A-16CBCC5D122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6AE8B097-3462-4B85-B288-8CB97F105DA5}"/>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F6D23267-3F45-4E4C-89F5-9B6AFE342FF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A61BC117-DB9B-4242-A6E9-01CDA5D96AA7}"/>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D8143652-54C6-476D-8C75-1F4CD0E94099}"/>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45EEF545-DE40-40D6-873E-FED926969312}"/>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101F9986-E9EC-4520-85A2-108D9006E861}"/>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53AE045B-4DA3-4313-9678-6C06FFDE6D1B}"/>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03145F5-25D0-4D6D-B8B3-27624D45311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C75322B8-5BDF-4521-80B9-90890DD0FA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77C35D2B-E12D-4CBA-93E1-BD09597A41FF}"/>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FD80E06E-B7E3-43B8-A29F-A7A62104B8F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Vrije vorm 81">
                <a:extLst>
                  <a:ext uri="{FF2B5EF4-FFF2-40B4-BE49-F238E27FC236}">
                    <a16:creationId xmlns:a16="http://schemas.microsoft.com/office/drawing/2014/main" id="{3030E018-4C7F-4C91-BFD0-FDCAC2CF12A7}"/>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C00A550E-5518-49F4-ACE2-40C917C30718}"/>
                  </a:ext>
                </a:extLst>
              </p:cNvPr>
              <p:cNvCxnSpPr>
                <a:cxnSpLocks/>
                <a:stCxn id="17"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A5E557B4-E843-4C32-BE4E-C4756AEC0FA1}"/>
                  </a:ext>
                </a:extLst>
              </p:cNvPr>
              <p:cNvCxnSpPr>
                <a:cxnSpLocks/>
                <a:stCxn id="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39" name="Textfield placeholder">
                <a:extLst>
                  <a:ext uri="{FF2B5EF4-FFF2-40B4-BE49-F238E27FC236}">
                    <a16:creationId xmlns:a16="http://schemas.microsoft.com/office/drawing/2014/main" id="{C483A0A6-BEEB-4D4B-AA20-CDDC8166EFBD}"/>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0" name="Textfield placeholder">
                <a:extLst>
                  <a:ext uri="{FF2B5EF4-FFF2-40B4-BE49-F238E27FC236}">
                    <a16:creationId xmlns:a16="http://schemas.microsoft.com/office/drawing/2014/main" id="{599BE0A9-0FDA-40D2-B562-1ED111980E7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1" name="Textfield placeholder">
                <a:extLst>
                  <a:ext uri="{FF2B5EF4-FFF2-40B4-BE49-F238E27FC236}">
                    <a16:creationId xmlns:a16="http://schemas.microsoft.com/office/drawing/2014/main" id="{2BA5F8AA-0D8F-4537-9924-00F75D071BA4}"/>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dirty="0">
                    <a:solidFill>
                      <a:schemeClr val="tx1"/>
                    </a:solidFill>
                    <a:latin typeface="FlandersArtSans-Regular" panose="00000500000000000000" pitchFamily="2" charset="0"/>
                    <a:ea typeface="+mn-ea"/>
                    <a:cs typeface="+mn-cs"/>
                  </a:rPr>
                  <a:t>Derde niveau (20pt)</a:t>
                </a:r>
              </a:p>
            </p:txBody>
          </p:sp>
          <p:sp>
            <p:nvSpPr>
              <p:cNvPr id="42" name="Afgeronde rechthoek 67">
                <a:extLst>
                  <a:ext uri="{FF2B5EF4-FFF2-40B4-BE49-F238E27FC236}">
                    <a16:creationId xmlns:a16="http://schemas.microsoft.com/office/drawing/2014/main" id="{D7404D93-7C44-4E3B-83E8-60F5E0C1628F}"/>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3" name="Vrije vorm 68">
                <a:extLst>
                  <a:ext uri="{FF2B5EF4-FFF2-40B4-BE49-F238E27FC236}">
                    <a16:creationId xmlns:a16="http://schemas.microsoft.com/office/drawing/2014/main" id="{33A44D8A-438A-499B-B740-B0008C354CC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44" name="Rechte verbindingslijn 43">
                <a:extLst>
                  <a:ext uri="{FF2B5EF4-FFF2-40B4-BE49-F238E27FC236}">
                    <a16:creationId xmlns:a16="http://schemas.microsoft.com/office/drawing/2014/main" id="{E233A79B-02B0-479A-9C40-D9288B1E4DE6}"/>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5" name="Groep 44">
                <a:extLst>
                  <a:ext uri="{FF2B5EF4-FFF2-40B4-BE49-F238E27FC236}">
                    <a16:creationId xmlns:a16="http://schemas.microsoft.com/office/drawing/2014/main" id="{A780CD98-A458-4A17-980C-F7B242EE21C5}"/>
                  </a:ext>
                </a:extLst>
              </p:cNvPr>
              <p:cNvGrpSpPr/>
              <p:nvPr userDrawn="1"/>
            </p:nvGrpSpPr>
            <p:grpSpPr>
              <a:xfrm flipH="1">
                <a:off x="-2613177" y="1836300"/>
                <a:ext cx="313472" cy="324076"/>
                <a:chOff x="-2613177" y="1836300"/>
                <a:chExt cx="313472" cy="324076"/>
              </a:xfrm>
            </p:grpSpPr>
            <p:sp>
              <p:nvSpPr>
                <p:cNvPr id="46" name="Afgeronde rechthoek 69">
                  <a:extLst>
                    <a:ext uri="{FF2B5EF4-FFF2-40B4-BE49-F238E27FC236}">
                      <a16:creationId xmlns:a16="http://schemas.microsoft.com/office/drawing/2014/main" id="{915BFC46-1C77-46F3-9BB1-6EC818931139}"/>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7" name="Rechthoek 46">
                  <a:extLst>
                    <a:ext uri="{FF2B5EF4-FFF2-40B4-BE49-F238E27FC236}">
                      <a16:creationId xmlns:a16="http://schemas.microsoft.com/office/drawing/2014/main" id="{7B744D0F-68C1-4E99-99E9-DDEB708B48D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4E40C54B-DFB7-41ED-903E-1FDDCD72FF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00639F44-C424-49B6-B30D-6264338E247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E564E4B9-B523-47A2-B99A-67604563FB6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AADEEB73-1758-4818-9989-42AC4BD8F714}"/>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56445A81-D62D-4006-ADE5-699B8E3EDC0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5D0700A8-D722-44D9-85FD-3F8EF53408CD}"/>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2DF38AA6-11E1-4713-B8B1-D38EA1BA77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692D3384-1731-4209-B027-1E6CBEED6A4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7B858702-BC3A-4D67-8697-EBC1FCCF346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Vrije vorm 81">
                  <a:extLst>
                    <a:ext uri="{FF2B5EF4-FFF2-40B4-BE49-F238E27FC236}">
                      <a16:creationId xmlns:a16="http://schemas.microsoft.com/office/drawing/2014/main" id="{5C19B6C9-1067-482A-84AE-3CF8E5428AE3}"/>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9" name="Tijdelijke aanduiding voor tekst 2">
              <a:extLst>
                <a:ext uri="{FF2B5EF4-FFF2-40B4-BE49-F238E27FC236}">
                  <a16:creationId xmlns:a16="http://schemas.microsoft.com/office/drawing/2014/main" id="{A5C72CDC-B4D6-4F08-A544-9C05D59F6C46}"/>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dirty="0">
                  <a:solidFill>
                    <a:schemeClr val="tx1"/>
                  </a:solidFill>
                  <a:latin typeface="FlandersArtSans-Regular" panose="00000500000000000000" pitchFamily="2" charset="0"/>
                  <a:ea typeface="+mn-ea"/>
                  <a:cs typeface="+mn-cs"/>
                </a:rPr>
                <a:t>Vierde niveau (16pt)</a:t>
              </a:r>
            </a:p>
          </p:txBody>
        </p:sp>
        <p:sp>
          <p:nvSpPr>
            <p:cNvPr id="10" name="Tijdelijke aanduiding voor tekst 2">
              <a:extLst>
                <a:ext uri="{FF2B5EF4-FFF2-40B4-BE49-F238E27FC236}">
                  <a16:creationId xmlns:a16="http://schemas.microsoft.com/office/drawing/2014/main" id="{D1FC45FE-7B64-4523-89EB-9B78BF56D698}"/>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dirty="0">
                  <a:solidFill>
                    <a:schemeClr val="tx1"/>
                  </a:solidFill>
                  <a:latin typeface="FlandersArtSans-Regular" panose="00000500000000000000" pitchFamily="2" charset="0"/>
                  <a:ea typeface="+mn-ea"/>
                  <a:cs typeface="+mn-cs"/>
                </a:rPr>
                <a:t>Vijfde niveau (14pt)</a:t>
              </a:r>
            </a:p>
          </p:txBody>
        </p:sp>
      </p:grpSp>
      <p:grpSp>
        <p:nvGrpSpPr>
          <p:cNvPr id="68" name="Groep 67">
            <a:extLst>
              <a:ext uri="{FF2B5EF4-FFF2-40B4-BE49-F238E27FC236}">
                <a16:creationId xmlns:a16="http://schemas.microsoft.com/office/drawing/2014/main" id="{888FB92E-869C-486C-9FE3-4DD4D31CE530}"/>
              </a:ext>
            </a:extLst>
          </p:cNvPr>
          <p:cNvGrpSpPr/>
          <p:nvPr userDrawn="1"/>
        </p:nvGrpSpPr>
        <p:grpSpPr>
          <a:xfrm>
            <a:off x="-3553318" y="330222"/>
            <a:ext cx="3385296" cy="4365191"/>
            <a:chOff x="-3553318" y="1861361"/>
            <a:chExt cx="3385296" cy="4365191"/>
          </a:xfrm>
        </p:grpSpPr>
        <p:sp>
          <p:nvSpPr>
            <p:cNvPr id="69" name="Rechthoek 68">
              <a:extLst>
                <a:ext uri="{FF2B5EF4-FFF2-40B4-BE49-F238E27FC236}">
                  <a16:creationId xmlns:a16="http://schemas.microsoft.com/office/drawing/2014/main" id="{D54514F8-E7AC-4F42-B751-C7F9BA33FC3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70" name="Rechte verbindingslijn 69">
              <a:extLst>
                <a:ext uri="{FF2B5EF4-FFF2-40B4-BE49-F238E27FC236}">
                  <a16:creationId xmlns:a16="http://schemas.microsoft.com/office/drawing/2014/main" id="{442499E4-565E-43CC-8F1A-BECFEA2C29DC}"/>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1" name="Tekstvak 70">
              <a:extLst>
                <a:ext uri="{FF2B5EF4-FFF2-40B4-BE49-F238E27FC236}">
                  <a16:creationId xmlns:a16="http://schemas.microsoft.com/office/drawing/2014/main" id="{838F9236-69F8-4451-BA75-C1B904450CA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2" name="Groep 71">
            <a:extLst>
              <a:ext uri="{FF2B5EF4-FFF2-40B4-BE49-F238E27FC236}">
                <a16:creationId xmlns:a16="http://schemas.microsoft.com/office/drawing/2014/main" id="{40F8BA39-2793-41FD-A60E-529B56F58D54}"/>
              </a:ext>
            </a:extLst>
          </p:cNvPr>
          <p:cNvGrpSpPr/>
          <p:nvPr userDrawn="1"/>
        </p:nvGrpSpPr>
        <p:grpSpPr>
          <a:xfrm>
            <a:off x="-7105998" y="3972162"/>
            <a:ext cx="3523487" cy="3209847"/>
            <a:chOff x="-7285957" y="3972162"/>
            <a:chExt cx="3523487" cy="3209847"/>
          </a:xfrm>
        </p:grpSpPr>
        <p:sp>
          <p:nvSpPr>
            <p:cNvPr id="73" name="Rechthoek 72">
              <a:extLst>
                <a:ext uri="{FF2B5EF4-FFF2-40B4-BE49-F238E27FC236}">
                  <a16:creationId xmlns:a16="http://schemas.microsoft.com/office/drawing/2014/main" id="{1625963A-C10A-4F5E-9EB1-FD039C12637B}"/>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74" name="Rechte verbindingslijn 73">
              <a:extLst>
                <a:ext uri="{FF2B5EF4-FFF2-40B4-BE49-F238E27FC236}">
                  <a16:creationId xmlns:a16="http://schemas.microsoft.com/office/drawing/2014/main" id="{63A15683-BA53-4AA7-BB71-793210C7C1C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5" name="Tekstvak 74">
              <a:extLst>
                <a:ext uri="{FF2B5EF4-FFF2-40B4-BE49-F238E27FC236}">
                  <a16:creationId xmlns:a16="http://schemas.microsoft.com/office/drawing/2014/main" id="{EBBB602B-BA6D-407C-AEE6-1A1689A38B40}"/>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6" name="Tekstvak 75">
              <a:extLst>
                <a:ext uri="{FF2B5EF4-FFF2-40B4-BE49-F238E27FC236}">
                  <a16:creationId xmlns:a16="http://schemas.microsoft.com/office/drawing/2014/main" id="{55C0A65E-740E-469D-B6CD-A895B1BF7497}"/>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7" name="Tekstvak 76">
              <a:extLst>
                <a:ext uri="{FF2B5EF4-FFF2-40B4-BE49-F238E27FC236}">
                  <a16:creationId xmlns:a16="http://schemas.microsoft.com/office/drawing/2014/main" id="{020FE968-18E1-41A7-80C0-1E3B01D96C2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8" name="Tekstvak 77">
              <a:extLst>
                <a:ext uri="{FF2B5EF4-FFF2-40B4-BE49-F238E27FC236}">
                  <a16:creationId xmlns:a16="http://schemas.microsoft.com/office/drawing/2014/main" id="{56B3D65C-A838-4208-BBC2-087D5BDA9ED4}"/>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79" name="Groep 78">
              <a:extLst>
                <a:ext uri="{FF2B5EF4-FFF2-40B4-BE49-F238E27FC236}">
                  <a16:creationId xmlns:a16="http://schemas.microsoft.com/office/drawing/2014/main" id="{7EC5E416-6460-42E8-89C4-56E42F24FB34}"/>
                </a:ext>
              </a:extLst>
            </p:cNvPr>
            <p:cNvGrpSpPr/>
            <p:nvPr userDrawn="1"/>
          </p:nvGrpSpPr>
          <p:grpSpPr>
            <a:xfrm>
              <a:off x="-5020889" y="4423058"/>
              <a:ext cx="250379" cy="249771"/>
              <a:chOff x="-706740" y="145633"/>
              <a:chExt cx="250379" cy="249771"/>
            </a:xfrm>
          </p:grpSpPr>
          <p:sp>
            <p:nvSpPr>
              <p:cNvPr id="98" name="Rechthoek 97">
                <a:extLst>
                  <a:ext uri="{FF2B5EF4-FFF2-40B4-BE49-F238E27FC236}">
                    <a16:creationId xmlns:a16="http://schemas.microsoft.com/office/drawing/2014/main" id="{28336563-80CE-46E7-A30E-B8AF1AE3D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Gelijkbenige driehoek 128">
                <a:extLst>
                  <a:ext uri="{FF2B5EF4-FFF2-40B4-BE49-F238E27FC236}">
                    <a16:creationId xmlns:a16="http://schemas.microsoft.com/office/drawing/2014/main" id="{F6D0343D-D7BA-471F-A08E-71570F337B73}"/>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Ovaal 99">
                <a:extLst>
                  <a:ext uri="{FF2B5EF4-FFF2-40B4-BE49-F238E27FC236}">
                    <a16:creationId xmlns:a16="http://schemas.microsoft.com/office/drawing/2014/main" id="{879573A1-D711-4E6F-B0F1-4D3B90899681}"/>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01BF4CDD-36F4-4DFF-B3D7-8C72209199C5}"/>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2" name="Rechte verbindingslijn 101">
                <a:extLst>
                  <a:ext uri="{FF2B5EF4-FFF2-40B4-BE49-F238E27FC236}">
                    <a16:creationId xmlns:a16="http://schemas.microsoft.com/office/drawing/2014/main" id="{913C6F3D-0276-41D8-8A23-5D368F1E3DF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0" name="Groep 79">
              <a:extLst>
                <a:ext uri="{FF2B5EF4-FFF2-40B4-BE49-F238E27FC236}">
                  <a16:creationId xmlns:a16="http://schemas.microsoft.com/office/drawing/2014/main" id="{25A17959-0BB0-41C3-88AB-4C38A15D8C33}"/>
                </a:ext>
              </a:extLst>
            </p:cNvPr>
            <p:cNvGrpSpPr/>
            <p:nvPr userDrawn="1"/>
          </p:nvGrpSpPr>
          <p:grpSpPr>
            <a:xfrm>
              <a:off x="-4668802" y="4423057"/>
              <a:ext cx="252000" cy="216024"/>
              <a:chOff x="-932185" y="5325334"/>
              <a:chExt cx="252000" cy="216024"/>
            </a:xfrm>
          </p:grpSpPr>
          <p:sp>
            <p:nvSpPr>
              <p:cNvPr id="81" name="Rechthoek 80">
                <a:extLst>
                  <a:ext uri="{FF2B5EF4-FFF2-40B4-BE49-F238E27FC236}">
                    <a16:creationId xmlns:a16="http://schemas.microsoft.com/office/drawing/2014/main" id="{517F911A-6A28-4468-823D-73D86C58661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2" name="Groep 81">
                <a:extLst>
                  <a:ext uri="{FF2B5EF4-FFF2-40B4-BE49-F238E27FC236}">
                    <a16:creationId xmlns:a16="http://schemas.microsoft.com/office/drawing/2014/main" id="{ECC1EFC9-ADF9-4727-B1DD-07065016FC56}"/>
                  </a:ext>
                </a:extLst>
              </p:cNvPr>
              <p:cNvGrpSpPr/>
              <p:nvPr userDrawn="1"/>
            </p:nvGrpSpPr>
            <p:grpSpPr>
              <a:xfrm>
                <a:off x="-925512" y="5325900"/>
                <a:ext cx="241658" cy="36000"/>
                <a:chOff x="-964435" y="5325900"/>
                <a:chExt cx="241658" cy="36000"/>
              </a:xfrm>
            </p:grpSpPr>
            <p:sp>
              <p:nvSpPr>
                <p:cNvPr id="91" name="Rechthoek 90">
                  <a:extLst>
                    <a:ext uri="{FF2B5EF4-FFF2-40B4-BE49-F238E27FC236}">
                      <a16:creationId xmlns:a16="http://schemas.microsoft.com/office/drawing/2014/main" id="{40AEC62C-9ED8-4256-9541-E3124E91F35E}"/>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9925747C-C81B-48BE-9FA6-EF89EE7051A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67772A50-0D0A-4D5F-824E-762C9BBAC74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C5F42461-2C41-42AE-9250-E7CF9DEE0A6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D369F13F-C370-48F5-8D26-995D3CB49D1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4DD418A0-F528-4809-B70D-6C2E36DF38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FC3F2581-9FC7-431C-90D3-0BC20384C84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3" name="Groep 82">
                <a:extLst>
                  <a:ext uri="{FF2B5EF4-FFF2-40B4-BE49-F238E27FC236}">
                    <a16:creationId xmlns:a16="http://schemas.microsoft.com/office/drawing/2014/main" id="{58D207B4-FDC4-4D90-96F6-59AD032F73B3}"/>
                  </a:ext>
                </a:extLst>
              </p:cNvPr>
              <p:cNvGrpSpPr/>
              <p:nvPr userDrawn="1"/>
            </p:nvGrpSpPr>
            <p:grpSpPr>
              <a:xfrm>
                <a:off x="-925512" y="5502593"/>
                <a:ext cx="241658" cy="36000"/>
                <a:chOff x="-964435" y="5325900"/>
                <a:chExt cx="241658" cy="36000"/>
              </a:xfrm>
            </p:grpSpPr>
            <p:sp>
              <p:nvSpPr>
                <p:cNvPr id="84" name="Rechthoek 83">
                  <a:extLst>
                    <a:ext uri="{FF2B5EF4-FFF2-40B4-BE49-F238E27FC236}">
                      <a16:creationId xmlns:a16="http://schemas.microsoft.com/office/drawing/2014/main" id="{E3D66120-EDF4-4F16-8806-65DEA7AE7E2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5" name="Rechthoek 84">
                  <a:extLst>
                    <a:ext uri="{FF2B5EF4-FFF2-40B4-BE49-F238E27FC236}">
                      <a16:creationId xmlns:a16="http://schemas.microsoft.com/office/drawing/2014/main" id="{45A59CA4-5A8F-4678-B48D-522030D0BEFF}"/>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A8E3325B-C3D0-4D4D-811A-93C7F2A080C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42805B4B-9575-4243-8C7C-9DF7E2F3592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CA1F97C0-C5FD-4310-909D-EB3EB11FC08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A0F12E64-F748-43AB-A259-B0DC47B1AD9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CE69177A-FC76-4E1D-B87B-0680E31AD4F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3" name="Tijdelijke aanduiding voor inhoud 4">
            <a:extLst>
              <a:ext uri="{FF2B5EF4-FFF2-40B4-BE49-F238E27FC236}">
                <a16:creationId xmlns:a16="http://schemas.microsoft.com/office/drawing/2014/main" id="{A2693CB0-7A00-47B5-AC8A-218FEA18DBFE}"/>
              </a:ext>
            </a:extLst>
          </p:cNvPr>
          <p:cNvSpPr>
            <a:spLocks noGrp="1"/>
          </p:cNvSpPr>
          <p:nvPr>
            <p:ph sz="quarter" idx="17"/>
          </p:nvPr>
        </p:nvSpPr>
        <p:spPr>
          <a:xfrm>
            <a:off x="6420465" y="1941513"/>
            <a:ext cx="5400060" cy="46185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3810359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houd">
    <p:spTree>
      <p:nvGrpSpPr>
        <p:cNvPr id="1" name=""/>
        <p:cNvGrpSpPr/>
        <p:nvPr/>
      </p:nvGrpSpPr>
      <p:grpSpPr>
        <a:xfrm>
          <a:off x="0" y="0"/>
          <a:ext cx="0" cy="0"/>
          <a:chOff x="0" y="0"/>
          <a:chExt cx="0" cy="0"/>
        </a:xfrm>
      </p:grpSpPr>
      <p:sp>
        <p:nvSpPr>
          <p:cNvPr id="7" name="Tijdelijke aanduiding voor media 6">
            <a:extLst>
              <a:ext uri="{FF2B5EF4-FFF2-40B4-BE49-F238E27FC236}">
                <a16:creationId xmlns:a16="http://schemas.microsoft.com/office/drawing/2014/main" id="{2EE04D79-F169-4182-BDE3-7D79D8A0A6FD}"/>
              </a:ext>
            </a:extLst>
          </p:cNvPr>
          <p:cNvSpPr>
            <a:spLocks noGrp="1"/>
          </p:cNvSpPr>
          <p:nvPr>
            <p:ph type="media" sz="quarter" idx="10" hasCustomPrompt="1"/>
          </p:nvPr>
        </p:nvSpPr>
        <p:spPr>
          <a:xfrm>
            <a:off x="371475" y="361156"/>
            <a:ext cx="11449050" cy="6135688"/>
          </a:xfrm>
        </p:spPr>
        <p:txBody>
          <a:bodyPr lIns="1800000" rIns="1800000" anchor="b"/>
          <a:lstStyle>
            <a:lvl1pPr marL="0" indent="0" algn="ctr">
              <a:buNone/>
              <a:defRPr sz="1800"/>
            </a:lvl1pPr>
          </a:lstStyle>
          <a:p>
            <a:r>
              <a:rPr lang="en-GB" dirty="0" err="1"/>
              <a:t>Klik</a:t>
            </a:r>
            <a:r>
              <a:rPr lang="en-GB" dirty="0"/>
              <a:t> op het </a:t>
            </a:r>
            <a:r>
              <a:rPr lang="en-GB" dirty="0" err="1"/>
              <a:t>icoon</a:t>
            </a:r>
            <a:r>
              <a:rPr lang="en-GB" dirty="0"/>
              <a:t> om </a:t>
            </a:r>
            <a:r>
              <a:rPr lang="en-GB" dirty="0" err="1"/>
              <a:t>een</a:t>
            </a:r>
            <a:r>
              <a:rPr lang="en-GB" dirty="0"/>
              <a:t> </a:t>
            </a:r>
            <a:r>
              <a:rPr lang="en-GB" dirty="0" err="1"/>
              <a:t>filmpje</a:t>
            </a:r>
            <a:r>
              <a:rPr lang="en-GB" dirty="0"/>
              <a:t> toe </a:t>
            </a:r>
            <a:r>
              <a:rPr lang="en-GB" dirty="0" err="1"/>
              <a:t>te</a:t>
            </a:r>
            <a:r>
              <a:rPr lang="en-GB" dirty="0"/>
              <a:t> </a:t>
            </a:r>
            <a:r>
              <a:rPr lang="en-GB" dirty="0" err="1"/>
              <a:t>voegen</a:t>
            </a:r>
            <a:r>
              <a:rPr lang="en-GB" dirty="0"/>
              <a:t>. </a:t>
            </a:r>
            <a:r>
              <a:rPr lang="en-GB" dirty="0" err="1"/>
              <a:t>Wanneer</a:t>
            </a:r>
            <a:r>
              <a:rPr lang="en-GB" dirty="0"/>
              <a:t> je in </a:t>
            </a:r>
            <a:r>
              <a:rPr lang="en-GB" dirty="0" err="1"/>
              <a:t>presentatiemodus</a:t>
            </a:r>
            <a:r>
              <a:rPr lang="en-GB" dirty="0"/>
              <a:t> op </a:t>
            </a:r>
            <a:r>
              <a:rPr lang="en-GB" dirty="0" err="1"/>
              <a:t>deze</a:t>
            </a:r>
            <a:r>
              <a:rPr lang="en-GB" dirty="0"/>
              <a:t> slide </a:t>
            </a:r>
            <a:r>
              <a:rPr lang="en-GB" dirty="0" err="1"/>
              <a:t>komt</a:t>
            </a:r>
            <a:r>
              <a:rPr lang="en-GB" dirty="0"/>
              <a:t>, </a:t>
            </a:r>
            <a:r>
              <a:rPr lang="en-GB" dirty="0" err="1"/>
              <a:t>klik</a:t>
            </a:r>
            <a:r>
              <a:rPr lang="en-GB" dirty="0"/>
              <a:t> je </a:t>
            </a:r>
            <a:r>
              <a:rPr lang="en-GB" dirty="0" err="1"/>
              <a:t>gewoon</a:t>
            </a:r>
            <a:r>
              <a:rPr lang="en-GB" dirty="0"/>
              <a:t> door met je </a:t>
            </a:r>
            <a:r>
              <a:rPr lang="en-GB" dirty="0" err="1"/>
              <a:t>pijltjes</a:t>
            </a:r>
            <a:r>
              <a:rPr lang="en-GB" dirty="0"/>
              <a:t>: </a:t>
            </a:r>
            <a:r>
              <a:rPr lang="en-GB" dirty="0" err="1"/>
              <a:t>eerst</a:t>
            </a:r>
            <a:r>
              <a:rPr lang="en-GB" dirty="0"/>
              <a:t> </a:t>
            </a:r>
            <a:r>
              <a:rPr lang="en-GB" dirty="0" err="1"/>
              <a:t>zal</a:t>
            </a:r>
            <a:r>
              <a:rPr lang="en-GB" dirty="0"/>
              <a:t> het </a:t>
            </a:r>
            <a:r>
              <a:rPr lang="en-GB" dirty="0" err="1"/>
              <a:t>pijltje</a:t>
            </a:r>
            <a:r>
              <a:rPr lang="en-GB" dirty="0"/>
              <a:t> </a:t>
            </a:r>
            <a:r>
              <a:rPr lang="en-GB" dirty="0" err="1"/>
              <a:t>weggaan</a:t>
            </a:r>
            <a:r>
              <a:rPr lang="en-GB" dirty="0"/>
              <a:t>, </a:t>
            </a:r>
            <a:r>
              <a:rPr lang="en-GB" dirty="0" err="1"/>
              <a:t>klik</a:t>
            </a:r>
            <a:r>
              <a:rPr lang="en-GB" dirty="0"/>
              <a:t> je </a:t>
            </a:r>
            <a:r>
              <a:rPr lang="en-GB" dirty="0" err="1"/>
              <a:t>nog</a:t>
            </a:r>
            <a:r>
              <a:rPr lang="en-GB" dirty="0"/>
              <a:t> </a:t>
            </a:r>
            <a:r>
              <a:rPr lang="en-GB" dirty="0" err="1"/>
              <a:t>eens</a:t>
            </a:r>
            <a:r>
              <a:rPr lang="en-GB" dirty="0"/>
              <a:t>, </a:t>
            </a:r>
            <a:r>
              <a:rPr lang="en-GB" dirty="0" err="1"/>
              <a:t>zal</a:t>
            </a:r>
            <a:r>
              <a:rPr lang="en-GB" dirty="0"/>
              <a:t> het </a:t>
            </a:r>
            <a:r>
              <a:rPr lang="en-GB" dirty="0" err="1"/>
              <a:t>filmpje</a:t>
            </a:r>
            <a:r>
              <a:rPr lang="en-GB" dirty="0"/>
              <a:t> </a:t>
            </a:r>
            <a:r>
              <a:rPr lang="en-GB" dirty="0" err="1"/>
              <a:t>beginnen</a:t>
            </a:r>
            <a:r>
              <a:rPr lang="en-GB" dirty="0"/>
              <a:t> spleen.</a:t>
            </a:r>
          </a:p>
        </p:txBody>
      </p:sp>
      <p:sp>
        <p:nvSpPr>
          <p:cNvPr id="8" name="Tijdelijke aanduiding voor tekst 7">
            <a:extLst>
              <a:ext uri="{FF2B5EF4-FFF2-40B4-BE49-F238E27FC236}">
                <a16:creationId xmlns:a16="http://schemas.microsoft.com/office/drawing/2014/main" id="{B146BBC9-A11F-4503-850C-7A9B9E4A072A}"/>
              </a:ext>
            </a:extLst>
          </p:cNvPr>
          <p:cNvSpPr>
            <a:spLocks noGrp="1"/>
          </p:cNvSpPr>
          <p:nvPr>
            <p:ph type="body" sz="quarter" idx="11"/>
          </p:nvPr>
        </p:nvSpPr>
        <p:spPr>
          <a:xfrm>
            <a:off x="5617949" y="3480558"/>
            <a:ext cx="956106" cy="956104"/>
          </a:xfrm>
          <a:prstGeom prst="ellipse">
            <a:avLst/>
          </a:prstGeom>
          <a:blipFill>
            <a:blip r:embed="rId2">
              <a:extLst>
                <a:ext uri="{96DAC541-7B7A-43D3-8B79-37D633B846F1}">
                  <asvg:svgBlip xmlns:asvg="http://schemas.microsoft.com/office/drawing/2016/SVG/main" r:embed="rId3"/>
                </a:ext>
              </a:extLst>
            </a:blip>
            <a:stretch>
              <a:fillRect/>
            </a:stretch>
          </a:blipFill>
          <a:ln>
            <a:solidFill>
              <a:schemeClr val="tx2"/>
            </a:solidFill>
          </a:ln>
        </p:spPr>
        <p:txBody>
          <a:bodyPr/>
          <a:lstStyle>
            <a:lvl1pPr marL="0" indent="0" algn="ctr">
              <a:buNone/>
              <a:defRPr sz="133">
                <a:noFill/>
              </a:defRPr>
            </a:lvl1pPr>
          </a:lstStyle>
          <a:p>
            <a:pPr lvl="0"/>
            <a:r>
              <a:rPr lang="nl-NL"/>
              <a:t>Klikken om de tekststijl van het model te bewerken</a:t>
            </a:r>
          </a:p>
        </p:txBody>
      </p:sp>
      <p:sp>
        <p:nvSpPr>
          <p:cNvPr id="9" name="Tijdelijke aanduiding voor tekst 9">
            <a:extLst>
              <a:ext uri="{FF2B5EF4-FFF2-40B4-BE49-F238E27FC236}">
                <a16:creationId xmlns:a16="http://schemas.microsoft.com/office/drawing/2014/main" id="{5A71ACB4-7E03-400A-BBE0-F394116FC616}"/>
              </a:ext>
            </a:extLst>
          </p:cNvPr>
          <p:cNvSpPr>
            <a:spLocks noGrp="1"/>
          </p:cNvSpPr>
          <p:nvPr>
            <p:ph type="body" sz="quarter" idx="12"/>
          </p:nvPr>
        </p:nvSpPr>
        <p:spPr>
          <a:xfrm>
            <a:off x="420284"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0" name="Tijdelijke aanduiding voor tekst 9">
            <a:extLst>
              <a:ext uri="{FF2B5EF4-FFF2-40B4-BE49-F238E27FC236}">
                <a16:creationId xmlns:a16="http://schemas.microsoft.com/office/drawing/2014/main" id="{0252142D-0BF0-46E4-9E3E-A5718429DE60}"/>
              </a:ext>
            </a:extLst>
          </p:cNvPr>
          <p:cNvSpPr>
            <a:spLocks noGrp="1"/>
          </p:cNvSpPr>
          <p:nvPr>
            <p:ph type="body" sz="quarter" idx="13"/>
          </p:nvPr>
        </p:nvSpPr>
        <p:spPr>
          <a:xfrm>
            <a:off x="6731716"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1" name="Tijdelijke aanduiding voor tekst 11">
            <a:extLst>
              <a:ext uri="{FF2B5EF4-FFF2-40B4-BE49-F238E27FC236}">
                <a16:creationId xmlns:a16="http://schemas.microsoft.com/office/drawing/2014/main" id="{1F90D8D6-423B-45EB-A51E-E12C8FCEB6F1}"/>
              </a:ext>
            </a:extLst>
          </p:cNvPr>
          <p:cNvSpPr>
            <a:spLocks noGrp="1"/>
          </p:cNvSpPr>
          <p:nvPr>
            <p:ph type="body" sz="quarter" idx="14"/>
          </p:nvPr>
        </p:nvSpPr>
        <p:spPr>
          <a:xfrm>
            <a:off x="10669941" y="6145067"/>
            <a:ext cx="1215273" cy="578957"/>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3B11C059-7827-42C2-A1B2-E9ACF1143C55}"/>
              </a:ext>
            </a:extLst>
          </p:cNvPr>
          <p:cNvSpPr>
            <a:spLocks noGrp="1"/>
          </p:cNvSpPr>
          <p:nvPr>
            <p:ph type="body" sz="quarter" idx="16"/>
          </p:nvPr>
        </p:nvSpPr>
        <p:spPr>
          <a:xfrm>
            <a:off x="371475" y="6305360"/>
            <a:ext cx="1302984" cy="254675"/>
          </a:xfrm>
          <a:blipFill>
            <a:blip r:embed="rId5"/>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13" name="Groep 12">
            <a:extLst>
              <a:ext uri="{FF2B5EF4-FFF2-40B4-BE49-F238E27FC236}">
                <a16:creationId xmlns:a16="http://schemas.microsoft.com/office/drawing/2014/main" id="{0B3B874A-B0CD-4DD5-B3B9-5C3FE64B009C}"/>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B325AC0A-DD87-4AE9-AC2E-79CCF1349C5B}"/>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74B947AF-79FF-4686-BEB7-4B203B3CA7D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24BDC5CE-7F6A-4AE5-B791-88143E68CCB9}"/>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dirty="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CB538C04-FBD9-42AA-A08B-B847FB8FB700}"/>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dirty="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BBE82A5A-78FF-4D0F-8C35-3D459A2B277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5C8F6E48-9372-48E6-B5E5-95616E550FA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EDF88F84-F29B-42EE-B898-56BD483939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BC72FD9F-201E-4C3A-8C4C-58B765CAEE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D4DE9AE4-6CF1-404A-8955-93E2F530C1B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4AD80795-0EB0-426D-8072-842882DF329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61A483B3-B3AF-4FD2-AD66-1CE3D8097E23}"/>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349776CE-081B-42B3-BA79-A554E9924100}"/>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2C5A0719-7858-4161-8162-DFA269AF45F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12BFF4FF-9AF2-47D6-A6BA-C99872E31804}"/>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5838A157-F8AF-4391-B1BB-2567CB5EC12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67D38183-9FAE-40D2-9969-611A5382CB0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988BF521-03AC-47CA-AE92-86AB18BA6FF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5D90A8F9-99DC-4EF8-9527-8B45E1E0968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A9D5326A-BB55-4DE3-93DA-6D79D038E77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838A5D7A-1AA4-405E-B2B3-4577313775C0}"/>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C66D9FA-5E51-4DF2-A55B-D1A5258956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B516CCE-46FA-41C9-91E7-82F72737304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46AED9B9-F96F-44C6-BF60-9F01B69723E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A146F7AE-2304-4B1F-AA48-4A42191AEB0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7BB516-A7FB-46E4-8961-5FF996A6F9C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E9DEACC9-44D9-4A5E-BE43-62C5B5D69A6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D7D58D1-B646-4DC7-9DD3-BBBFFB28730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02E9C06A-8CE0-4A72-BFAA-670DFA76793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2ACB069D-CAD0-496C-93CC-8E4E9275E611}"/>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7267807-8B8B-48A0-A058-645B1302DCC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7BB59263-8182-4E50-8F0A-A8EE619F399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E8CF9775-AEB5-4960-9FB1-B60593CC8908}"/>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2E546A54-9334-4A5E-A99F-517A4358156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A0B14BD-1549-4127-B82A-BE5A842BEE4E}"/>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76E3949-C6EF-49C5-B355-C27E1CB83C09}"/>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F03F07F8-10DD-4172-8057-FEECAABD2FF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6422596A-08AF-46C4-A2EA-6DE1DBF262B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C96B80B1-C9E9-4247-A24F-D9539C5B141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373E250-699E-4C3D-8C45-761C3A80B226}"/>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2D675C3-605B-4D82-B6C8-00CCD65E7C7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AB8B12F4-2583-4D22-9972-A2038155E8CF}"/>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10BD1148-E8AB-40A1-9954-B6DDE7E1858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dirty="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FBB85A5-EC91-4C8B-96B7-9E02B0818621}"/>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D50D8DA6-03BA-459F-A89C-1E813991A4F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8E22EAA5-97F1-494E-826C-F0576E8E47A2}"/>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033079AC-ABBD-4F3E-B02A-066EA10A82E5}"/>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D722C9B8-626E-4FAA-B8F5-8ACA89047AA3}"/>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CCBFB409-E295-4841-A8BA-8DDADE39734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9BF4F442-3E30-459D-BD05-5682F69FC3C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3509BD32-1ED7-457A-A1C6-0FA2403E63F4}"/>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0E4D9DB8-6DB3-4151-8C36-3B4B25C57517}"/>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9048E7F-D620-46B0-B3DC-28AB9D79BEC9}"/>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26BC2824-3141-48F8-889C-B4547CA5658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2A7C87B7-5E3C-4ED8-9CC4-8D3C7BC6CC22}"/>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3F26228-BADA-4041-83FA-204F72C855B7}"/>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AE7AC60D-80B0-493C-A02A-A2B0EE2D926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0624A8EB-75BD-4442-84C2-F9A9AAE9203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1946947B-9AD0-4859-BDE4-08919FC6546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A1550411-01DC-4DDB-97FA-0DD1232DF5BC}"/>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dirty="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32D19D3F-CBB5-429E-8EFA-B7CF62B1DC8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dirty="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52037C00-EEB7-4A8A-B77B-7687D1217000}"/>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810A6AFE-6377-4B35-9DCD-1B049C41D87A}"/>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F30B9B29-1222-4E88-AB5D-B64B8CF5A968}"/>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F75AE6C3-0F71-4002-A15C-F1597D86BBE7}"/>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C9CA870B-F1E1-4B44-958B-01D262CED894}"/>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56D81419-FEF3-49A1-B335-A9637B409D52}"/>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76816F71-63CF-48F6-B005-FEB63F7C0BFA}"/>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1A7801B3-2FDC-48FA-8D48-297EE5DA47A7}"/>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51F48606-1911-49F8-A777-D0694A6CCB2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B003B746-91C6-493B-9115-AEBB63B693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A60EB468-C639-4126-9145-11ACF7321DAB}"/>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00B7C85B-E1D6-4B2A-9F1F-17992419E8F0}"/>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8BCBBA9A-A4CA-43F3-B9B4-F9035DD4A5B1}"/>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2E02C6CE-4A15-42D9-91E2-B775DDE83A7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BD96F65C-28E6-420E-81CF-F9CFEDDC6858}"/>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CC00C9D8-C7BE-4B38-B515-85876F8915C9}"/>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381EF6BA-5300-4B33-BE23-E16A558EE444}"/>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6922E916-9CCE-4058-8B8E-49AF602D8966}"/>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2B33C10D-A7A7-4A35-A4ED-BE9C0FF2F56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1B78F191-F41B-45FC-967D-CBED427EE7B4}"/>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8C26EF55-B6FB-4E67-82A5-6ABF19D38F9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601DA90A-84C8-4962-BF7D-C2C5911EA13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BAE35D5E-AD3C-4CC3-B49A-B8A1CFA09E9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A652531B-1290-4AE2-81BA-5D10AB297F4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5B6123FD-04A0-4FCF-A343-FFD4F531D9C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B1DC6701-06A0-4D00-8B19-07C66FEFBA0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4B6F4AFD-1486-4446-AC80-91E938DD4208}"/>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9C8A2654-5706-486F-893B-76344A18E706}"/>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5F602F36-8F9E-4CE3-BB9B-0945D1CB7FD1}"/>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FAAB8406-6C1E-4728-8B4C-0C2A98FE6AB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23CE75A5-9C22-4A16-AADA-93FAD574D24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548C91-EF00-438C-A0E6-AB730CEBEFC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E5F1A01-4831-4BC9-AE29-7D2140E98C0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738A8723-2287-4E21-AEAE-F19C54906E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5510FE09-1DB1-4EFC-A8DB-E12646A0E91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3699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 calcmode="lin" valueType="num">
                                      <p:cBhvr>
                                        <p:cTn id="8" dur="500"/>
                                        <p:tgtEl>
                                          <p:spTgt spid="8"/>
                                        </p:tgtEl>
                                        <p:attrNameLst>
                                          <p:attrName>style.rotation</p:attrName>
                                        </p:attrNameLst>
                                      </p:cBhvr>
                                      <p:tavLst>
                                        <p:tav tm="0">
                                          <p:val>
                                            <p:fltVal val="0"/>
                                          </p:val>
                                        </p:tav>
                                        <p:tav tm="100000">
                                          <p:val>
                                            <p:fltVal val="90"/>
                                          </p:val>
                                        </p:tav>
                                      </p:tavLst>
                                    </p:anim>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22" presetClass="exit" presetSubtype="2" fill="hold" grpId="0" nodeType="withEffect">
                                  <p:stCondLst>
                                    <p:cond delay="0"/>
                                  </p:stCondLst>
                                  <p:childTnLst>
                                    <p:animEffect transition="out" filter="wipe(right)">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tmplLst>
          <p:tmpl>
            <p:tnLst>
              <p:par>
                <p:cTn presetID="31" presetClass="exit" presetSubtype="0" fill="hold" nodeType="clickEffect">
                  <p:stCondLst>
                    <p:cond delay="0"/>
                  </p:stCondLst>
                  <p:childTnLst>
                    <p:anim calcmode="lin" valueType="num">
                      <p:cBhvr>
                        <p:cTn dur="500"/>
                        <p:tgtEl>
                          <p:spTgt spid="8"/>
                        </p:tgtEl>
                        <p:attrNameLst>
                          <p:attrName>ppt_w</p:attrName>
                        </p:attrNameLst>
                      </p:cBhvr>
                      <p:tavLst>
                        <p:tav tm="0">
                          <p:val>
                            <p:strVal val="ppt_w"/>
                          </p:val>
                        </p:tav>
                        <p:tav tm="100000">
                          <p:val>
                            <p:fltVal val="0"/>
                          </p:val>
                        </p:tav>
                      </p:tavLst>
                    </p:anim>
                    <p:anim calcmode="lin" valueType="num">
                      <p:cBhvr>
                        <p:cTn dur="500"/>
                        <p:tgtEl>
                          <p:spTgt spid="8"/>
                        </p:tgtEl>
                        <p:attrNameLst>
                          <p:attrName>ppt_h</p:attrName>
                        </p:attrNameLst>
                      </p:cBhvr>
                      <p:tavLst>
                        <p:tav tm="0">
                          <p:val>
                            <p:strVal val="ppt_h"/>
                          </p:val>
                        </p:tav>
                        <p:tav tm="100000">
                          <p:val>
                            <p:fltVal val="0"/>
                          </p:val>
                        </p:tav>
                      </p:tavLst>
                    </p:anim>
                    <p:anim calcmode="lin" valueType="num">
                      <p:cBhvr>
                        <p:cTn dur="500"/>
                        <p:tgtEl>
                          <p:spTgt spid="8"/>
                        </p:tgtEl>
                        <p:attrNameLst>
                          <p:attrName>style.rotation</p:attrName>
                        </p:attrNameLst>
                      </p:cBhvr>
                      <p:tavLst>
                        <p:tav tm="0">
                          <p:val>
                            <p:fltVal val="0"/>
                          </p:val>
                        </p:tav>
                        <p:tav tm="100000">
                          <p:val>
                            <p:fltVal val="90"/>
                          </p:val>
                        </p:tav>
                      </p:tavLst>
                    </p:anim>
                    <p:animEffect transition="out" filter="fade">
                      <p:cBhvr>
                        <p:cTn dur="500"/>
                        <p:tgtEl>
                          <p:spTgt spid="8"/>
                        </p:tgtEl>
                      </p:cBhvr>
                    </p:animEffect>
                    <p:set>
                      <p:cBhvr>
                        <p:cTn dur="1" fill="hold">
                          <p:stCondLst>
                            <p:cond delay="499"/>
                          </p:stCondLst>
                        </p:cTn>
                        <p:tgtEl>
                          <p:spTgt spid="8"/>
                        </p:tgtEl>
                        <p:attrNameLst>
                          <p:attrName>style.visibility</p:attrName>
                        </p:attrNameLst>
                      </p:cBhvr>
                      <p:to>
                        <p:strVal val="hidden"/>
                      </p:to>
                    </p:set>
                  </p:childTnLst>
                </p:cTn>
              </p:par>
            </p:tnLst>
          </p:tmpl>
        </p:tmplLst>
      </p:bldP>
      <p:bldP spid="9" grpId="0" animBg="1">
        <p:tmplLst>
          <p:tmpl>
            <p:tnLst>
              <p:par>
                <p:cTn presetID="22" presetClass="exit" presetSubtype="2" fill="hold" nodeType="withEffect">
                  <p:stCondLst>
                    <p:cond delay="0"/>
                  </p:stCondLst>
                  <p:childTnLst>
                    <p:animEffect transition="out" filter="wipe(right)">
                      <p:cBhvr>
                        <p:cTn dur="500"/>
                        <p:tgtEl>
                          <p:spTgt spid="9"/>
                        </p:tgtEl>
                      </p:cBhvr>
                    </p:animEffect>
                    <p:set>
                      <p:cBhvr>
                        <p:cTn dur="1" fill="hold">
                          <p:stCondLst>
                            <p:cond delay="499"/>
                          </p:stCondLst>
                        </p:cTn>
                        <p:tgtEl>
                          <p:spTgt spid="9"/>
                        </p:tgtEl>
                        <p:attrNameLst>
                          <p:attrName>style.visibility</p:attrName>
                        </p:attrNameLst>
                      </p:cBhvr>
                      <p:to>
                        <p:strVal val="hidden"/>
                      </p:to>
                    </p:set>
                  </p:childTnLst>
                </p:cTn>
              </p:par>
            </p:tnLst>
          </p:tmpl>
        </p:tmplLst>
      </p:bldP>
      <p:bldP spid="10" grpId="0" animBg="1">
        <p:tmplLst>
          <p:tmpl>
            <p:tnLst>
              <p:par>
                <p:cTn presetID="22" presetClass="exit" presetSubtype="8" fill="hold" nodeType="withEffect">
                  <p:stCondLst>
                    <p:cond delay="0"/>
                  </p:stCondLst>
                  <p:childTnLst>
                    <p:animEffect transition="out" filter="wipe(left)">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Dit is een elementenslide met 4 elementen, klik om de titel te bewerken</a:t>
            </a:r>
            <a:endParaRPr lang="nl-BE" dirty="0"/>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4"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6333460"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4"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33462"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4140935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Dit is een elementenslide met 5 elementen, klik om de titel te bewerken</a:t>
            </a:r>
            <a:endParaRPr lang="nl-BE" dirty="0"/>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2784180"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20744"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5524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Dit is een elementenslide met 6 elementen, klik om de titel te bewerken</a:t>
            </a:r>
            <a:endParaRPr lang="nl-BE" dirty="0"/>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5"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4555739"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AAC55F0C-CF5F-4A28-A4BB-5CC311B45142}"/>
              </a:ext>
            </a:extLst>
          </p:cNvPr>
          <p:cNvSpPr>
            <a:spLocks noGrp="1"/>
          </p:cNvSpPr>
          <p:nvPr>
            <p:ph type="body" sz="quarter" idx="16"/>
          </p:nvPr>
        </p:nvSpPr>
        <p:spPr>
          <a:xfrm>
            <a:off x="8092303"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944684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hasCustomPrompt="1"/>
          </p:nvPr>
        </p:nvSpPr>
        <p:spPr>
          <a:xfrm>
            <a:off x="0" y="0"/>
            <a:ext cx="12192000" cy="6857999"/>
          </a:xfrm>
          <a:solidFill>
            <a:schemeClr val="bg1">
              <a:lumMod val="95000"/>
            </a:schemeClr>
          </a:solidFill>
        </p:spPr>
        <p:txBody>
          <a:bodyPr anchor="ctr"/>
          <a:lstStyle>
            <a:lvl1pPr marL="0" indent="0" algn="ctr">
              <a:buFont typeface="Arial" panose="020B0604020202020204" pitchFamily="34" charset="0"/>
              <a:buNone/>
              <a:defRPr sz="2000"/>
            </a:lvl1pPr>
          </a:lstStyle>
          <a:p>
            <a:r>
              <a:rPr lang="nl-BE" dirty="0"/>
              <a:t>Klik op het icoon om een afbeelding toe te voegen of klik bovenaan op ‘Invoegen’ &gt; ‘Afbeeldingen’. Om een nieuwe foto in te voegen, verwijder je best de huidige en begin je terug bij stap één.</a:t>
            </a:r>
          </a:p>
        </p:txBody>
      </p:sp>
      <p:sp>
        <p:nvSpPr>
          <p:cNvPr id="3" name="Tijdelijke aanduiding voor tekst 11">
            <a:extLst>
              <a:ext uri="{FF2B5EF4-FFF2-40B4-BE49-F238E27FC236}">
                <a16:creationId xmlns:a16="http://schemas.microsoft.com/office/drawing/2014/main" id="{319F3F12-C3F5-4CDA-930B-ECCC8B8D2783}"/>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4" name="Tijdelijke aanduiding voor tekst 11">
            <a:extLst>
              <a:ext uri="{FF2B5EF4-FFF2-40B4-BE49-F238E27FC236}">
                <a16:creationId xmlns:a16="http://schemas.microsoft.com/office/drawing/2014/main" id="{F6D0EA1E-6DFA-4696-87AF-CD7BF77B59DB}"/>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62524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_4">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3375705"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6368483"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9361261"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93452"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Dit is een processlide met 4 stappen, klik om de titel te bewerken</a:t>
            </a:r>
            <a:endParaRPr lang="nl-BE" dirty="0"/>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9345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338272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637199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9361261"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664010"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563345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862851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4216657744"/>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_5">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741706"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510048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745926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9818610"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5858"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Dit is een processlide met 5 stappen, klik om de titel te bewerken</a:t>
            </a:r>
            <a:endParaRPr lang="nl-BE" dirty="0"/>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743481"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5101669"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7459857"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9818045"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16305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452479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688348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924226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653836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0" userDrawn="1">
          <p15:clr>
            <a:srgbClr val="FBAE40"/>
          </p15:clr>
        </p15:guide>
        <p15:guide id="3" pos="73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_6">
    <p:spTree>
      <p:nvGrpSpPr>
        <p:cNvPr id="1" name=""/>
        <p:cNvGrpSpPr/>
        <p:nvPr/>
      </p:nvGrpSpPr>
      <p:grpSpPr>
        <a:xfrm>
          <a:off x="0" y="0"/>
          <a:ext cx="0" cy="0"/>
          <a:chOff x="0" y="0"/>
          <a:chExt cx="0" cy="0"/>
        </a:xfrm>
      </p:grpSpPr>
      <p:sp>
        <p:nvSpPr>
          <p:cNvPr id="17" name="Tijdelijke aanduiding voor tekst 47">
            <a:extLst>
              <a:ext uri="{FF2B5EF4-FFF2-40B4-BE49-F238E27FC236}">
                <a16:creationId xmlns:a16="http://schemas.microsoft.com/office/drawing/2014/main" id="{19503EA8-70F5-4B81-BA91-57B2227C0D53}"/>
              </a:ext>
            </a:extLst>
          </p:cNvPr>
          <p:cNvSpPr>
            <a:spLocks noGrp="1"/>
          </p:cNvSpPr>
          <p:nvPr>
            <p:ph type="body" sz="quarter" idx="27"/>
          </p:nvPr>
        </p:nvSpPr>
        <p:spPr>
          <a:xfrm>
            <a:off x="10076959"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320910"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4258894"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6196878"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8134862"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2926"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Dit is een processlide met 6 stappen, klik om de titel te bewerken</a:t>
            </a:r>
            <a:endParaRPr lang="nl-BE" dirty="0"/>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324100"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4262907"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6201714"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8140521"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190931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384871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5788117"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772751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18" name="Tijdelijke aanduiding voor tekst 45">
            <a:extLst>
              <a:ext uri="{FF2B5EF4-FFF2-40B4-BE49-F238E27FC236}">
                <a16:creationId xmlns:a16="http://schemas.microsoft.com/office/drawing/2014/main" id="{CDC7F973-1215-4136-9B1D-BCAD78C25A82}"/>
              </a:ext>
            </a:extLst>
          </p:cNvPr>
          <p:cNvSpPr>
            <a:spLocks noGrp="1"/>
          </p:cNvSpPr>
          <p:nvPr>
            <p:ph type="body" sz="quarter" idx="28"/>
          </p:nvPr>
        </p:nvSpPr>
        <p:spPr>
          <a:xfrm>
            <a:off x="10079326"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19" name="Tijdelijke aanduiding voor tekst 3">
            <a:extLst>
              <a:ext uri="{FF2B5EF4-FFF2-40B4-BE49-F238E27FC236}">
                <a16:creationId xmlns:a16="http://schemas.microsoft.com/office/drawing/2014/main" id="{A53BD620-8384-450D-B278-D558F207D337}"/>
              </a:ext>
            </a:extLst>
          </p:cNvPr>
          <p:cNvSpPr>
            <a:spLocks noGrp="1"/>
          </p:cNvSpPr>
          <p:nvPr>
            <p:ph type="body" sz="quarter" idx="29"/>
          </p:nvPr>
        </p:nvSpPr>
        <p:spPr>
          <a:xfrm>
            <a:off x="966692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18758696"/>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F6106860-672F-464C-9B56-B6542BE282EF}"/>
              </a:ext>
            </a:extLst>
          </p:cNvPr>
          <p:cNvSpPr>
            <a:spLocks noGrp="1"/>
          </p:cNvSpPr>
          <p:nvPr>
            <p:ph type="pic" sz="quarter" idx="13"/>
          </p:nvPr>
        </p:nvSpPr>
        <p:spPr>
          <a:xfrm>
            <a:off x="-3751" y="3160816"/>
            <a:ext cx="12195751" cy="3697184"/>
          </a:xfrm>
          <a:custGeom>
            <a:avLst/>
            <a:gdLst>
              <a:gd name="connsiteX0" fmla="*/ 0 w 12192000"/>
              <a:gd name="connsiteY0" fmla="*/ 0 h 3685646"/>
              <a:gd name="connsiteX1" fmla="*/ 12192000 w 12192000"/>
              <a:gd name="connsiteY1" fmla="*/ 0 h 3685646"/>
              <a:gd name="connsiteX2" fmla="*/ 12192000 w 12192000"/>
              <a:gd name="connsiteY2" fmla="*/ 0 h 3685646"/>
              <a:gd name="connsiteX3" fmla="*/ 12192000 w 12192000"/>
              <a:gd name="connsiteY3" fmla="*/ 3685646 h 3685646"/>
              <a:gd name="connsiteX4" fmla="*/ 0 w 12192000"/>
              <a:gd name="connsiteY4" fmla="*/ 3685646 h 3685646"/>
              <a:gd name="connsiteX5" fmla="*/ 0 w 12192000"/>
              <a:gd name="connsiteY5" fmla="*/ 0 h 3685646"/>
              <a:gd name="connsiteX0" fmla="*/ 32084 w 12224084"/>
              <a:gd name="connsiteY0" fmla="*/ 0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6" fmla="*/ 32084 w 12224084"/>
              <a:gd name="connsiteY6" fmla="*/ 0 h 3685646"/>
              <a:gd name="connsiteX0" fmla="*/ 0 w 12224084"/>
              <a:gd name="connsiteY0" fmla="*/ 962526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0" fmla="*/ 0 w 12195751"/>
              <a:gd name="connsiteY0" fmla="*/ 962526 h 3685646"/>
              <a:gd name="connsiteX1" fmla="*/ 12195751 w 12195751"/>
              <a:gd name="connsiteY1" fmla="*/ 0 h 3685646"/>
              <a:gd name="connsiteX2" fmla="*/ 12195751 w 12195751"/>
              <a:gd name="connsiteY2" fmla="*/ 0 h 3685646"/>
              <a:gd name="connsiteX3" fmla="*/ 12195751 w 12195751"/>
              <a:gd name="connsiteY3" fmla="*/ 3685646 h 3685646"/>
              <a:gd name="connsiteX4" fmla="*/ 3751 w 12195751"/>
              <a:gd name="connsiteY4" fmla="*/ 3685646 h 3685646"/>
              <a:gd name="connsiteX5" fmla="*/ 0 w 12195751"/>
              <a:gd name="connsiteY5" fmla="*/ 962526 h 36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751" h="3685646">
                <a:moveTo>
                  <a:pt x="0" y="962526"/>
                </a:moveTo>
                <a:lnTo>
                  <a:pt x="12195751" y="0"/>
                </a:lnTo>
                <a:lnTo>
                  <a:pt x="12195751" y="0"/>
                </a:lnTo>
                <a:lnTo>
                  <a:pt x="12195751" y="3685646"/>
                </a:lnTo>
                <a:lnTo>
                  <a:pt x="3751" y="3685646"/>
                </a:lnTo>
                <a:cubicBezTo>
                  <a:pt x="2501" y="2777939"/>
                  <a:pt x="1250" y="1870233"/>
                  <a:pt x="0" y="962526"/>
                </a:cubicBezTo>
                <a:close/>
              </a:path>
            </a:pathLst>
          </a:custGeom>
          <a:solidFill>
            <a:schemeClr val="bg2"/>
          </a:solidFill>
        </p:spPr>
        <p:txBody>
          <a:bodyPr anchor="ctr"/>
          <a:lstStyle>
            <a:lvl1pPr marL="0" indent="0" algn="ctr">
              <a:buNone/>
              <a:defRPr/>
            </a:lvl1pPr>
          </a:lstStyle>
          <a:p>
            <a:r>
              <a:rPr lang="nl-NL"/>
              <a:t>Klik op het pictogram als u een afbeelding wilt toevoegen</a:t>
            </a:r>
            <a:endParaRPr lang="en-GB"/>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5" y="594931"/>
            <a:ext cx="10182432" cy="1623660"/>
          </a:xfrm>
        </p:spPr>
        <p:txBody>
          <a:bodyPr anchor="b"/>
          <a:lstStyle>
            <a:lvl1pPr algn="l">
              <a:lnSpc>
                <a:spcPts val="5400"/>
              </a:lnSpc>
              <a:defRPr sz="5400" baseline="0"/>
            </a:lvl1pPr>
          </a:lstStyle>
          <a:p>
            <a:r>
              <a:rPr lang="nl-BE" dirty="0"/>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3260841"/>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15/01/2024</a:t>
            </a:fld>
            <a:endParaRPr lang="nl-BE" dirty="0"/>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2427517"/>
            <a:ext cx="6344840" cy="316637"/>
          </a:xfrm>
        </p:spPr>
        <p:txBody>
          <a:bodyPr/>
          <a:lstStyle>
            <a:lvl1pPr marL="0" indent="0">
              <a:buNone/>
              <a:defRPr sz="2200"/>
            </a:lvl1pPr>
          </a:lstStyle>
          <a:p>
            <a:pPr lvl="0"/>
            <a:r>
              <a:rPr lang="nl-NL" dirty="0"/>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2844179"/>
            <a:ext cx="6344840" cy="316637"/>
          </a:xfrm>
        </p:spPr>
        <p:txBody>
          <a:bodyPr/>
          <a:lstStyle>
            <a:lvl1pPr marL="0" indent="0">
              <a:buNone/>
              <a:defRPr sz="2200"/>
            </a:lvl1pPr>
          </a:lstStyle>
          <a:p>
            <a:pPr lvl="0"/>
            <a:r>
              <a:rPr lang="nl-NL" dirty="0"/>
              <a:t>Overlegorgaan/ entiteit/ afdeling/ team</a:t>
            </a:r>
          </a:p>
        </p:txBody>
      </p:sp>
      <p:sp>
        <p:nvSpPr>
          <p:cNvPr id="14" name="Tijdelijke aanduiding voor tekst 11">
            <a:extLst>
              <a:ext uri="{FF2B5EF4-FFF2-40B4-BE49-F238E27FC236}">
                <a16:creationId xmlns:a16="http://schemas.microsoft.com/office/drawing/2014/main" id="{07C37E9D-A48B-487D-9E97-0660AB7B7EAB}"/>
              </a:ext>
            </a:extLst>
          </p:cNvPr>
          <p:cNvSpPr>
            <a:spLocks noGrp="1"/>
          </p:cNvSpPr>
          <p:nvPr>
            <p:ph type="body" sz="quarter" idx="14"/>
          </p:nvPr>
        </p:nvSpPr>
        <p:spPr>
          <a:xfrm>
            <a:off x="1026289" y="5778793"/>
            <a:ext cx="1620838" cy="772169"/>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6" name="Tijdelijke aanduiding voor tekst 11">
            <a:extLst>
              <a:ext uri="{FF2B5EF4-FFF2-40B4-BE49-F238E27FC236}">
                <a16:creationId xmlns:a16="http://schemas.microsoft.com/office/drawing/2014/main" id="{DD178694-AE67-49F7-ACAB-C99ADFC00CD3}"/>
              </a:ext>
            </a:extLst>
          </p:cNvPr>
          <p:cNvSpPr>
            <a:spLocks noGrp="1"/>
          </p:cNvSpPr>
          <p:nvPr>
            <p:ph type="body" sz="quarter" idx="16"/>
          </p:nvPr>
        </p:nvSpPr>
        <p:spPr>
          <a:xfrm>
            <a:off x="9591796" y="6023910"/>
            <a:ext cx="1620000" cy="31663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9" name="Groep 8">
            <a:extLst>
              <a:ext uri="{FF2B5EF4-FFF2-40B4-BE49-F238E27FC236}">
                <a16:creationId xmlns:a16="http://schemas.microsoft.com/office/drawing/2014/main" id="{5AF79CE4-6B23-4417-9A54-485B964EDFA7}"/>
              </a:ext>
            </a:extLst>
          </p:cNvPr>
          <p:cNvGrpSpPr/>
          <p:nvPr userDrawn="1"/>
        </p:nvGrpSpPr>
        <p:grpSpPr>
          <a:xfrm>
            <a:off x="-6865737" y="267572"/>
            <a:ext cx="3385298" cy="3438922"/>
            <a:chOff x="-3549710" y="1276353"/>
            <a:chExt cx="3385298" cy="3438922"/>
          </a:xfrm>
        </p:grpSpPr>
        <p:grpSp>
          <p:nvGrpSpPr>
            <p:cNvPr id="11" name="Groep 10">
              <a:extLst>
                <a:ext uri="{FF2B5EF4-FFF2-40B4-BE49-F238E27FC236}">
                  <a16:creationId xmlns:a16="http://schemas.microsoft.com/office/drawing/2014/main" id="{CB9E39F3-A248-413E-85EE-21404872C946}"/>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C1E5353A-42CA-4646-BC42-3F911AF89E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EB6DEFAE-0418-4881-8D18-0631033623F7}"/>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dirty="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8BAE2A86-80F3-49D6-9D82-C96E03F8FDFD}"/>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dirty="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F80B3880-C530-463E-8279-F727FE84C1D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82002D69-85D9-428A-BB09-58E12605810F}"/>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BCF80170-C532-4621-BE8E-FA50A1BA6C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A37B10E1-4DD1-44FB-9F1D-3B145B5184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792C44E4-5680-460B-AC54-0CBF643E39B3}"/>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6424707A-F280-4404-A6A9-4C097F613F9C}"/>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33E5ACCE-FFA5-4E31-A9B1-EFBCB3ABF176}"/>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B90E999D-8D08-4BAA-8131-BF945B79C6B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B1763B7D-0DDD-452D-BB11-F56990818346}"/>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EEF5D88D-1A94-4198-ABE7-5141B3F890CA}"/>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56777E7-F0B0-41F1-B91F-2FB8F6A8206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0DBCFFCD-12DD-4B7F-A6D3-D2294E8E323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A4090A3B-5E4E-48A9-9479-D7A9151F842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4DF8415C-1104-4178-92E1-E573151958D2}"/>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659473F7-D587-4B1E-9F4C-0E7531056D6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498E847B-6792-45C0-8EF9-8CC0A66640F1}"/>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3636EE5B-2C4E-461D-B42E-76C72593642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199B19C-81EE-411F-80CF-1B3E724047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8EC920E-3A88-4B5D-88EE-DC85B0B5C22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8C83483D-94AC-407C-99C6-CB60EE8C645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204C9C7-8722-4CB7-B23F-6603A9D7AA2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308AFA46-13DA-4501-8EF8-7EC3A13520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8D412DD5-57B7-4F01-96A0-1FD4C388D4C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47457D25-38DA-4CE1-B423-1DB798C695B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66028CF-BE44-4BAC-A1D2-B71A08465DA6}"/>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B6E43B8-2E25-4379-BCD4-BF3236C9E0A7}"/>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411B5C15-57F4-467D-B71C-07BC711E3E82}"/>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5827BC9E-79F7-4212-9095-FE4A6C5B0673}"/>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0C534265-E5FB-45A2-9094-726A773733C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FF6EEF-F518-4DC7-866B-8363A8E7534D}"/>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9160142-D26E-4428-892E-A2CCF9D80B5E}"/>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A74C904F-D2C3-4661-9E7F-F9DC255ED1F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D0EE4903-8B95-4F9D-BBB1-B7357980674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70170099-EB93-4FD0-B037-14E878F08870}"/>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1D29379-E407-4458-8ACC-99FA7AE346B5}"/>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23E9FA52-B93F-45B2-990A-7B3F342D7CF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60209E20-9216-43E5-AF61-4F8741A0EAD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52025338-9BA9-4B75-95DC-A5CA277AA8D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dirty="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0DF29BB-7E8D-4017-BCD0-871370A1ED6D}"/>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B8FD592D-5F2E-410F-8AE3-6D301C53BB8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1E18D00C-AAA5-4F63-BD17-A509FCE2C6D8}"/>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57D4C74C-DD63-47A8-9FB8-CF1BE33C693C}"/>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0CE5EC25-5833-4677-9AF0-BD6EF0E173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07A413E1-F715-4A10-8039-01B376D5B6C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7DF924FA-76B8-4402-8724-3AA92540FA72}"/>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A3C1C1A8-842F-4731-A00D-8A4BC4B497A6}"/>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38253F5-369D-4688-B8B3-6BAD73677CBD}"/>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01A46908-D33B-497B-B364-7EEF794A4A5E}"/>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E5ACFC3E-A3CE-4F8D-A6B4-927545A32EE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91773A2F-ACA9-4D3F-B2FA-199ADE45EB4C}"/>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766B0088-7651-4790-AC8C-2F6202E54C05}"/>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68804DD9-7C30-4AE7-9344-C7C114E90547}"/>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9E447AE8-08C5-49D3-B3CF-D40500A6D20C}"/>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C4D34406-9511-4ED7-B93C-310155E3FF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 name="Tijdelijke aanduiding voor tekst 2">
              <a:extLst>
                <a:ext uri="{FF2B5EF4-FFF2-40B4-BE49-F238E27FC236}">
                  <a16:creationId xmlns:a16="http://schemas.microsoft.com/office/drawing/2014/main" id="{ACFFE5C8-AA63-49D1-B410-92CCAE18C552}"/>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dirty="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7E16BBF6-19B4-4D4B-B58A-310D4A23FCCD}"/>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dirty="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27EF3CD9-91F3-4B3B-97A1-3FC59A92B2EC}"/>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456384D4-1BB1-439F-8CBE-06967B00B4E8}"/>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0129BA54-FC8A-44C9-A9FA-58C5DFAAF823}"/>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189FB989-F318-405F-8CC1-924C3E369489}"/>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55CAEAFF-66A2-48A5-90EA-26FABD61139C}"/>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22002DAD-EF4E-4C13-81D7-B0758FE82597}"/>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0BBC905D-F3A9-4C51-8DF9-5B3B1AD52A0D}"/>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9F03024D-832B-4972-A17E-1C774A9F24C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D9449159-F2C7-487C-BCC8-9E88D0540105}"/>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14478D1B-6603-4989-BF7A-E67DD65928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ECCD23E2-1FE4-43D2-8352-B69D91502B08}"/>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A0A3F954-3B82-4C3B-ADED-E60D09D932F2}"/>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418C5897-F90F-4E3F-9FB8-422089803DCA}"/>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0972FEE2-EA9B-484D-9CD1-D436F2AC3A3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7086C859-CD46-4297-A7B8-D0E9D9EF48F7}"/>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007625F9-0CE8-4110-ABE8-4FF35734F6BA}"/>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4790DF7B-ECAC-4CC5-9189-0F5A8FD3DBCD}"/>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BC570768-ACB3-4A8B-B331-08D9810DC45C}"/>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832FFB08-6720-4277-A060-D0B7D18FDFB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9BE078D6-853F-4B94-B7CA-351B8C7304DC}"/>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30CD4F59-AB0E-415F-AD55-7DFFC999CE9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732DC47-6416-43B9-8A04-941D16682B20}"/>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00526621-07F1-4A52-912D-99546696B28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B3CAD027-38EF-4922-8AEB-0E5E5F970D0E}"/>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30E423F3-4823-462A-82E5-3EDB7FD8EDC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AC1CAAA0-7750-4B99-938B-57199DF103E9}"/>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E2C824F5-32AD-439D-846F-0DA023454060}"/>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03F039B5-2DE0-4E1A-8016-323B2807A087}"/>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6D679CB0-7AE0-43AD-BB10-B2C351B45E2F}"/>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9155D2F4-99F5-44E7-B8AF-5E9EC5DDA449}"/>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C88E3028-D030-4029-ABE7-B1312C94816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FCFF02C5-13EE-4CA9-8C3F-EDE0B7E77F0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48EC1B5A-4174-4128-9F90-21C0B7A564C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5023AC7E-1E07-42DD-A794-6F9EED31EB2A}"/>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857EDC5D-7AA1-45BE-A275-D1012A38A00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13807738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agram_1">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F0F6058-1C43-45BF-838E-0A8A6EC9000D}"/>
              </a:ext>
            </a:extLst>
          </p:cNvPr>
          <p:cNvSpPr/>
          <p:nvPr userDrawn="1"/>
        </p:nvSpPr>
        <p:spPr>
          <a:xfrm>
            <a:off x="371475" y="3143242"/>
            <a:ext cx="1144905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3" name="Ovaal 2">
            <a:extLst>
              <a:ext uri="{FF2B5EF4-FFF2-40B4-BE49-F238E27FC236}">
                <a16:creationId xmlns:a16="http://schemas.microsoft.com/office/drawing/2014/main" id="{46464D7C-E50B-4B40-B1F5-306515F21587}"/>
              </a:ext>
            </a:extLst>
          </p:cNvPr>
          <p:cNvSpPr/>
          <p:nvPr userDrawn="1"/>
        </p:nvSpPr>
        <p:spPr>
          <a:xfrm>
            <a:off x="4534051" y="2564904"/>
            <a:ext cx="3123898" cy="31238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Vrije vorm: vorm 4">
            <a:extLst>
              <a:ext uri="{FF2B5EF4-FFF2-40B4-BE49-F238E27FC236}">
                <a16:creationId xmlns:a16="http://schemas.microsoft.com/office/drawing/2014/main" id="{46D94DE2-C1CB-4AA4-BBB9-8F83AA03DF4B}"/>
              </a:ext>
            </a:extLst>
          </p:cNvPr>
          <p:cNvSpPr/>
          <p:nvPr/>
        </p:nvSpPr>
        <p:spPr>
          <a:xfrm>
            <a:off x="1073150" y="3649934"/>
            <a:ext cx="4366944" cy="1034506"/>
          </a:xfrm>
          <a:custGeom>
            <a:avLst/>
            <a:gdLst>
              <a:gd name="connsiteX0" fmla="*/ 0 w 4366944"/>
              <a:gd name="connsiteY0" fmla="*/ 0 h 1034506"/>
              <a:gd name="connsiteX1" fmla="*/ 4366944 w 4366944"/>
              <a:gd name="connsiteY1" fmla="*/ 0 h 1034506"/>
              <a:gd name="connsiteX2" fmla="*/ 4306328 w 4366944"/>
              <a:gd name="connsiteY2" fmla="*/ 73467 h 1034506"/>
              <a:gd name="connsiteX3" fmla="*/ 4158754 w 4366944"/>
              <a:gd name="connsiteY3" fmla="*/ 556591 h 1034506"/>
              <a:gd name="connsiteX4" fmla="*/ 4226659 w 4366944"/>
              <a:gd name="connsiteY4" fmla="*/ 892936 h 1034506"/>
              <a:gd name="connsiteX5" fmla="*/ 4303501 w 4366944"/>
              <a:gd name="connsiteY5" fmla="*/ 1034506 h 1034506"/>
              <a:gd name="connsiteX6" fmla="*/ 0 w 4366944"/>
              <a:gd name="connsiteY6" fmla="*/ 1034506 h 1034506"/>
              <a:gd name="connsiteX7" fmla="*/ 0 w 4366944"/>
              <a:gd name="connsiteY7" fmla="*/ 0 h 10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944" h="1034506">
                <a:moveTo>
                  <a:pt x="0" y="0"/>
                </a:moveTo>
                <a:lnTo>
                  <a:pt x="4366944" y="0"/>
                </a:lnTo>
                <a:lnTo>
                  <a:pt x="4306328" y="73467"/>
                </a:lnTo>
                <a:cubicBezTo>
                  <a:pt x="4213158" y="211378"/>
                  <a:pt x="4158754" y="377631"/>
                  <a:pt x="4158754" y="556591"/>
                </a:cubicBezTo>
                <a:cubicBezTo>
                  <a:pt x="4158754" y="675898"/>
                  <a:pt x="4182934" y="789557"/>
                  <a:pt x="4226659" y="892936"/>
                </a:cubicBezTo>
                <a:lnTo>
                  <a:pt x="4303501" y="1034506"/>
                </a:lnTo>
                <a:lnTo>
                  <a:pt x="0" y="1034506"/>
                </a:lnTo>
                <a:lnTo>
                  <a:pt x="0" y="0"/>
                </a:ln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rije vorm: vorm 7">
            <a:extLst>
              <a:ext uri="{FF2B5EF4-FFF2-40B4-BE49-F238E27FC236}">
                <a16:creationId xmlns:a16="http://schemas.microsoft.com/office/drawing/2014/main" id="{5F7E0EDD-D61F-44F6-BBD0-7D9701F415C7}"/>
              </a:ext>
            </a:extLst>
          </p:cNvPr>
          <p:cNvSpPr/>
          <p:nvPr/>
        </p:nvSpPr>
        <p:spPr>
          <a:xfrm>
            <a:off x="6751906" y="3649934"/>
            <a:ext cx="4366944" cy="1034506"/>
          </a:xfrm>
          <a:custGeom>
            <a:avLst/>
            <a:gdLst>
              <a:gd name="connsiteX0" fmla="*/ 0 w 4366944"/>
              <a:gd name="connsiteY0" fmla="*/ 0 h 1034506"/>
              <a:gd name="connsiteX1" fmla="*/ 4366944 w 4366944"/>
              <a:gd name="connsiteY1" fmla="*/ 0 h 1034506"/>
              <a:gd name="connsiteX2" fmla="*/ 4366944 w 4366944"/>
              <a:gd name="connsiteY2" fmla="*/ 1034506 h 1034506"/>
              <a:gd name="connsiteX3" fmla="*/ 63444 w 4366944"/>
              <a:gd name="connsiteY3" fmla="*/ 1034506 h 1034506"/>
              <a:gd name="connsiteX4" fmla="*/ 140285 w 4366944"/>
              <a:gd name="connsiteY4" fmla="*/ 892936 h 1034506"/>
              <a:gd name="connsiteX5" fmla="*/ 208190 w 4366944"/>
              <a:gd name="connsiteY5" fmla="*/ 556591 h 1034506"/>
              <a:gd name="connsiteX6" fmla="*/ 60616 w 4366944"/>
              <a:gd name="connsiteY6" fmla="*/ 73467 h 1034506"/>
              <a:gd name="connsiteX7" fmla="*/ 0 w 4366944"/>
              <a:gd name="connsiteY7" fmla="*/ 0 h 10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944" h="1034506">
                <a:moveTo>
                  <a:pt x="0" y="0"/>
                </a:moveTo>
                <a:lnTo>
                  <a:pt x="4366944" y="0"/>
                </a:lnTo>
                <a:lnTo>
                  <a:pt x="4366944" y="1034506"/>
                </a:lnTo>
                <a:lnTo>
                  <a:pt x="63444" y="1034506"/>
                </a:lnTo>
                <a:lnTo>
                  <a:pt x="140285" y="892936"/>
                </a:lnTo>
                <a:cubicBezTo>
                  <a:pt x="184011" y="789557"/>
                  <a:pt x="208190" y="675898"/>
                  <a:pt x="208190" y="556591"/>
                </a:cubicBezTo>
                <a:cubicBezTo>
                  <a:pt x="208190" y="377631"/>
                  <a:pt x="153787" y="211378"/>
                  <a:pt x="60616" y="73467"/>
                </a:cubicBezTo>
                <a:lnTo>
                  <a:pt x="0" y="0"/>
                </a:ln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Ovaal 10">
            <a:extLst>
              <a:ext uri="{FF2B5EF4-FFF2-40B4-BE49-F238E27FC236}">
                <a16:creationId xmlns:a16="http://schemas.microsoft.com/office/drawing/2014/main" id="{889B7899-8E51-46C6-A948-569513094F7F}"/>
              </a:ext>
            </a:extLst>
          </p:cNvPr>
          <p:cNvSpPr/>
          <p:nvPr/>
        </p:nvSpPr>
        <p:spPr>
          <a:xfrm>
            <a:off x="5542722" y="3613909"/>
            <a:ext cx="1106556" cy="1106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3" name="Rechte verbindingslijn 12">
            <a:extLst>
              <a:ext uri="{FF2B5EF4-FFF2-40B4-BE49-F238E27FC236}">
                <a16:creationId xmlns:a16="http://schemas.microsoft.com/office/drawing/2014/main" id="{FAD014A5-2B0B-44EF-B140-4293D91E6DCE}"/>
              </a:ext>
            </a:extLst>
          </p:cNvPr>
          <p:cNvCxnSpPr/>
          <p:nvPr userDrawn="1"/>
        </p:nvCxnSpPr>
        <p:spPr>
          <a:xfrm>
            <a:off x="6669157" y="4164496"/>
            <a:ext cx="6957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6E4BCBB8-F35D-4312-A504-CFF1078D0338}"/>
              </a:ext>
            </a:extLst>
          </p:cNvPr>
          <p:cNvCxnSpPr/>
          <p:nvPr userDrawn="1"/>
        </p:nvCxnSpPr>
        <p:spPr>
          <a:xfrm>
            <a:off x="4860235" y="4164496"/>
            <a:ext cx="6957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itel 2">
            <a:extLst>
              <a:ext uri="{FF2B5EF4-FFF2-40B4-BE49-F238E27FC236}">
                <a16:creationId xmlns:a16="http://schemas.microsoft.com/office/drawing/2014/main" id="{F7340B88-3F1A-480D-9AAD-DBF7B113D313}"/>
              </a:ext>
            </a:extLst>
          </p:cNvPr>
          <p:cNvSpPr>
            <a:spLocks noGrp="1"/>
          </p:cNvSpPr>
          <p:nvPr>
            <p:ph type="title" hasCustomPrompt="1"/>
          </p:nvPr>
        </p:nvSpPr>
        <p:spPr>
          <a:xfrm>
            <a:off x="371475" y="425302"/>
            <a:ext cx="11449050" cy="1215958"/>
          </a:xfrm>
        </p:spPr>
        <p:txBody>
          <a:bodyPr/>
          <a:lstStyle>
            <a:lvl1pPr>
              <a:defRPr/>
            </a:lvl1pPr>
          </a:lstStyle>
          <a:p>
            <a:r>
              <a:rPr lang="nl-NL" dirty="0"/>
              <a:t>Dit is een diagramslide om een idee toe te lichten, klik om de titel te bewerken</a:t>
            </a:r>
            <a:endParaRPr lang="nl-BE" dirty="0"/>
          </a:p>
        </p:txBody>
      </p:sp>
      <p:sp>
        <p:nvSpPr>
          <p:cNvPr id="16" name="Tijdelijke aanduiding voor afbeelding 3">
            <a:extLst>
              <a:ext uri="{FF2B5EF4-FFF2-40B4-BE49-F238E27FC236}">
                <a16:creationId xmlns:a16="http://schemas.microsoft.com/office/drawing/2014/main" id="{C8F82742-D056-4CB3-A1CF-1D2CE9EECFF0}"/>
              </a:ext>
            </a:extLst>
          </p:cNvPr>
          <p:cNvSpPr>
            <a:spLocks noGrp="1"/>
          </p:cNvSpPr>
          <p:nvPr>
            <p:ph type="pic" sz="quarter" idx="19" hasCustomPrompt="1"/>
          </p:nvPr>
        </p:nvSpPr>
        <p:spPr>
          <a:xfrm>
            <a:off x="5726878" y="3795624"/>
            <a:ext cx="738244" cy="738242"/>
          </a:xfrm>
        </p:spPr>
        <p:txBody>
          <a:bodyPr anchor="ctr"/>
          <a:lstStyle>
            <a:lvl1pPr marL="0" indent="0" algn="ctr">
              <a:buFont typeface="Arial" panose="020B0604020202020204" pitchFamily="34" charset="0"/>
              <a:buNone/>
              <a:defRPr sz="2000"/>
            </a:lvl1pPr>
          </a:lstStyle>
          <a:p>
            <a:r>
              <a:rPr lang="nl-BE" dirty="0"/>
              <a:t>Icoon</a:t>
            </a:r>
          </a:p>
        </p:txBody>
      </p:sp>
      <p:sp>
        <p:nvSpPr>
          <p:cNvPr id="18" name="Tijdelijke aanduiding voor tekst 17">
            <a:extLst>
              <a:ext uri="{FF2B5EF4-FFF2-40B4-BE49-F238E27FC236}">
                <a16:creationId xmlns:a16="http://schemas.microsoft.com/office/drawing/2014/main" id="{8F72C0C3-2D51-4EDD-A84E-3EBB17584100}"/>
              </a:ext>
            </a:extLst>
          </p:cNvPr>
          <p:cNvSpPr>
            <a:spLocks noGrp="1"/>
          </p:cNvSpPr>
          <p:nvPr>
            <p:ph type="body" sz="quarter" idx="20"/>
          </p:nvPr>
        </p:nvSpPr>
        <p:spPr>
          <a:xfrm>
            <a:off x="1190625" y="3684167"/>
            <a:ext cx="3670300"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19" name="Tijdelijke aanduiding voor tekst 17">
            <a:extLst>
              <a:ext uri="{FF2B5EF4-FFF2-40B4-BE49-F238E27FC236}">
                <a16:creationId xmlns:a16="http://schemas.microsoft.com/office/drawing/2014/main" id="{1DD45A97-9B2E-4165-AFE9-8802530C330F}"/>
              </a:ext>
            </a:extLst>
          </p:cNvPr>
          <p:cNvSpPr>
            <a:spLocks noGrp="1"/>
          </p:cNvSpPr>
          <p:nvPr>
            <p:ph type="body" sz="quarter" idx="21"/>
          </p:nvPr>
        </p:nvSpPr>
        <p:spPr>
          <a:xfrm>
            <a:off x="7331075" y="3684167"/>
            <a:ext cx="3670300" cy="974725"/>
          </a:xfrm>
        </p:spPr>
        <p:txBody>
          <a:bodyPr anchor="ctr"/>
          <a:lstStyle>
            <a:lvl1pPr marL="0" indent="0" algn="r">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Tree>
    <p:extLst>
      <p:ext uri="{BB962C8B-B14F-4D97-AF65-F5344CB8AC3E}">
        <p14:creationId xmlns:p14="http://schemas.microsoft.com/office/powerpoint/2010/main" val="108431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agram_2">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dirty="0"/>
              <a:t>Dit is een diagramslide om een idee toe te lichten, klik om de titel te bewerken</a:t>
            </a:r>
            <a:endParaRPr lang="nl-BE" dirty="0"/>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2000"/>
            </a:lvl1pPr>
          </a:lstStyle>
          <a:p>
            <a:r>
              <a:rPr lang="nl-BE" dirty="0"/>
              <a:t>Icoon</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2000"/>
            </a:lvl1pPr>
          </a:lstStyle>
          <a:p>
            <a:r>
              <a:rPr lang="nl-BE" dirty="0"/>
              <a:t>Icoon</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2000"/>
            </a:lvl1pPr>
          </a:lstStyle>
          <a:p>
            <a:r>
              <a:rPr lang="nl-BE" dirty="0"/>
              <a:t>Icoon</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2000"/>
            </a:lvl1pPr>
          </a:lstStyle>
          <a:p>
            <a:r>
              <a:rPr lang="nl-BE" dirty="0"/>
              <a:t>Icoon</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pic>
        <p:nvPicPr>
          <p:cNvPr id="15" name="Graphic 11">
            <a:extLst>
              <a:ext uri="{FF2B5EF4-FFF2-40B4-BE49-F238E27FC236}">
                <a16:creationId xmlns:a16="http://schemas.microsoft.com/office/drawing/2014/main" id="{02B0B2B6-DF7A-4F31-A98F-3DFE663AFC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7" name="Afbeelding 16">
            <a:extLst>
              <a:ext uri="{FF2B5EF4-FFF2-40B4-BE49-F238E27FC236}">
                <a16:creationId xmlns:a16="http://schemas.microsoft.com/office/drawing/2014/main" id="{6A81D1C8-1366-49B5-974B-3D698168DF5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25" name="Groep 124">
            <a:extLst>
              <a:ext uri="{FF2B5EF4-FFF2-40B4-BE49-F238E27FC236}">
                <a16:creationId xmlns:a16="http://schemas.microsoft.com/office/drawing/2014/main" id="{53AD3380-E565-4911-992A-DCB26814EE22}"/>
              </a:ext>
            </a:extLst>
          </p:cNvPr>
          <p:cNvGrpSpPr/>
          <p:nvPr userDrawn="1"/>
        </p:nvGrpSpPr>
        <p:grpSpPr>
          <a:xfrm>
            <a:off x="-6865737" y="267572"/>
            <a:ext cx="3385298" cy="3438922"/>
            <a:chOff x="-3549710" y="1276353"/>
            <a:chExt cx="3385298" cy="3438922"/>
          </a:xfrm>
        </p:grpSpPr>
        <p:grpSp>
          <p:nvGrpSpPr>
            <p:cNvPr id="126" name="Groep 125">
              <a:extLst>
                <a:ext uri="{FF2B5EF4-FFF2-40B4-BE49-F238E27FC236}">
                  <a16:creationId xmlns:a16="http://schemas.microsoft.com/office/drawing/2014/main" id="{895FE37E-AC19-4E71-A86D-9551511C9299}"/>
                </a:ext>
              </a:extLst>
            </p:cNvPr>
            <p:cNvGrpSpPr/>
            <p:nvPr userDrawn="1"/>
          </p:nvGrpSpPr>
          <p:grpSpPr>
            <a:xfrm>
              <a:off x="-3549709" y="1276353"/>
              <a:ext cx="3385297" cy="2604244"/>
              <a:chOff x="-3549709" y="1276351"/>
              <a:chExt cx="3385297" cy="2604244"/>
            </a:xfrm>
          </p:grpSpPr>
          <p:sp>
            <p:nvSpPr>
              <p:cNvPr id="129" name="Rechthoek 128">
                <a:extLst>
                  <a:ext uri="{FF2B5EF4-FFF2-40B4-BE49-F238E27FC236}">
                    <a16:creationId xmlns:a16="http://schemas.microsoft.com/office/drawing/2014/main" id="{8948FCD9-59B3-42F1-A627-8CC0E42461C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30" name="Textfield placeholder">
                <a:extLst>
                  <a:ext uri="{FF2B5EF4-FFF2-40B4-BE49-F238E27FC236}">
                    <a16:creationId xmlns:a16="http://schemas.microsoft.com/office/drawing/2014/main" id="{FEFB4F8A-1F9E-4E89-B62C-4E2961FD27F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dirty="0">
                    <a:solidFill>
                      <a:schemeClr val="tx1"/>
                    </a:solidFill>
                    <a:latin typeface="+mn-lt"/>
                    <a:ea typeface="+mn-ea"/>
                    <a:cs typeface="+mn-cs"/>
                  </a:rPr>
                  <a:t>Standaard tekst (28pt)</a:t>
                </a:r>
              </a:p>
            </p:txBody>
          </p:sp>
          <p:sp>
            <p:nvSpPr>
              <p:cNvPr id="131" name="Textfield placeholder">
                <a:extLst>
                  <a:ext uri="{FF2B5EF4-FFF2-40B4-BE49-F238E27FC236}">
                    <a16:creationId xmlns:a16="http://schemas.microsoft.com/office/drawing/2014/main" id="{5B410CF5-CAC9-40B9-8FA7-C248C4B4288F}"/>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dirty="0">
                    <a:solidFill>
                      <a:srgbClr val="9B9B9B"/>
                    </a:solidFill>
                    <a:latin typeface="FlandersArtSans-Regular" panose="00000500000000000000" pitchFamily="2" charset="0"/>
                    <a:ea typeface="+mn-ea"/>
                    <a:cs typeface="+mn-cs"/>
                  </a:rPr>
                  <a:t>Tweede niveau (22pt)</a:t>
                </a:r>
              </a:p>
            </p:txBody>
          </p:sp>
          <p:cxnSp>
            <p:nvCxnSpPr>
              <p:cNvPr id="132" name="Rechte verbindingslijn 131">
                <a:extLst>
                  <a:ext uri="{FF2B5EF4-FFF2-40B4-BE49-F238E27FC236}">
                    <a16:creationId xmlns:a16="http://schemas.microsoft.com/office/drawing/2014/main" id="{96EAE927-5140-449C-A6D8-42C5E69E64E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33" name="Rechthoek 132">
                <a:extLst>
                  <a:ext uri="{FF2B5EF4-FFF2-40B4-BE49-F238E27FC236}">
                    <a16:creationId xmlns:a16="http://schemas.microsoft.com/office/drawing/2014/main" id="{5327AEC7-5F85-46A2-B847-37785141072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34" name="Picture 2">
                <a:extLst>
                  <a:ext uri="{FF2B5EF4-FFF2-40B4-BE49-F238E27FC236}">
                    <a16:creationId xmlns:a16="http://schemas.microsoft.com/office/drawing/2014/main" id="{B596AB43-21C0-4903-B164-5F0AF1DD1E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a:extLst>
                  <a:ext uri="{FF2B5EF4-FFF2-40B4-BE49-F238E27FC236}">
                    <a16:creationId xmlns:a16="http://schemas.microsoft.com/office/drawing/2014/main" id="{1CA8EFB8-9620-42A9-B563-E7B4B0C7B7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Rechthoek 135">
                <a:extLst>
                  <a:ext uri="{FF2B5EF4-FFF2-40B4-BE49-F238E27FC236}">
                    <a16:creationId xmlns:a16="http://schemas.microsoft.com/office/drawing/2014/main" id="{CE291DA7-FEB2-476F-88E1-993CBC15FAC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6BA35104-3D95-49A1-8676-F23FC3CA171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0030644C-FDDC-4FF8-B3F6-D56A0219426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66A020BF-D7C2-4317-9EBD-22540B009E6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465AD5BB-CC22-4FD1-B5BE-D1915B082A1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41" name="Groep 140">
                <a:extLst>
                  <a:ext uri="{FF2B5EF4-FFF2-40B4-BE49-F238E27FC236}">
                    <a16:creationId xmlns:a16="http://schemas.microsoft.com/office/drawing/2014/main" id="{C1F7ED98-4D89-4A8D-8599-CC1B58C90990}"/>
                  </a:ext>
                </a:extLst>
              </p:cNvPr>
              <p:cNvGrpSpPr/>
              <p:nvPr/>
            </p:nvGrpSpPr>
            <p:grpSpPr>
              <a:xfrm>
                <a:off x="-3226194" y="2414273"/>
                <a:ext cx="60967" cy="103132"/>
                <a:chOff x="-2796392" y="1123442"/>
                <a:chExt cx="120832" cy="104889"/>
              </a:xfrm>
            </p:grpSpPr>
            <p:sp>
              <p:nvSpPr>
                <p:cNvPr id="181" name="Rechthoek 180">
                  <a:extLst>
                    <a:ext uri="{FF2B5EF4-FFF2-40B4-BE49-F238E27FC236}">
                      <a16:creationId xmlns:a16="http://schemas.microsoft.com/office/drawing/2014/main" id="{1431651F-F548-4A08-9591-FEE4EA077B1B}"/>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2" name="Rechthoek 181">
                  <a:extLst>
                    <a:ext uri="{FF2B5EF4-FFF2-40B4-BE49-F238E27FC236}">
                      <a16:creationId xmlns:a16="http://schemas.microsoft.com/office/drawing/2014/main" id="{44941DB3-53D6-4FEC-863B-294B69823A9E}"/>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3" name="Rechthoek 182">
                  <a:extLst>
                    <a:ext uri="{FF2B5EF4-FFF2-40B4-BE49-F238E27FC236}">
                      <a16:creationId xmlns:a16="http://schemas.microsoft.com/office/drawing/2014/main" id="{C3BE6F22-6189-461E-9D93-5DDBC694E7A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4" name="Rechthoek 183">
                  <a:extLst>
                    <a:ext uri="{FF2B5EF4-FFF2-40B4-BE49-F238E27FC236}">
                      <a16:creationId xmlns:a16="http://schemas.microsoft.com/office/drawing/2014/main" id="{3CC86B6E-D28C-4082-9513-5DD2816DBF7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5" name="Rechthoek 184">
                  <a:extLst>
                    <a:ext uri="{FF2B5EF4-FFF2-40B4-BE49-F238E27FC236}">
                      <a16:creationId xmlns:a16="http://schemas.microsoft.com/office/drawing/2014/main" id="{CF6E7984-6F45-42FB-9F82-98E44824917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42" name="Groep 141">
                <a:extLst>
                  <a:ext uri="{FF2B5EF4-FFF2-40B4-BE49-F238E27FC236}">
                    <a16:creationId xmlns:a16="http://schemas.microsoft.com/office/drawing/2014/main" id="{82F2A3ED-21E7-42F9-8B5D-72D277077437}"/>
                  </a:ext>
                </a:extLst>
              </p:cNvPr>
              <p:cNvGrpSpPr/>
              <p:nvPr/>
            </p:nvGrpSpPr>
            <p:grpSpPr>
              <a:xfrm>
                <a:off x="-3155473" y="2414273"/>
                <a:ext cx="60967" cy="103132"/>
                <a:chOff x="-2796392" y="1123442"/>
                <a:chExt cx="120832" cy="104889"/>
              </a:xfrm>
            </p:grpSpPr>
            <p:sp>
              <p:nvSpPr>
                <p:cNvPr id="176" name="Rechthoek 175">
                  <a:extLst>
                    <a:ext uri="{FF2B5EF4-FFF2-40B4-BE49-F238E27FC236}">
                      <a16:creationId xmlns:a16="http://schemas.microsoft.com/office/drawing/2014/main" id="{6A49CDBE-D64C-4947-A189-D1764925C1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7" name="Rechthoek 176">
                  <a:extLst>
                    <a:ext uri="{FF2B5EF4-FFF2-40B4-BE49-F238E27FC236}">
                      <a16:creationId xmlns:a16="http://schemas.microsoft.com/office/drawing/2014/main" id="{B0BC5D3D-E6D6-4C50-AE9D-2DA3438B659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8" name="Rechthoek 177">
                  <a:extLst>
                    <a:ext uri="{FF2B5EF4-FFF2-40B4-BE49-F238E27FC236}">
                      <a16:creationId xmlns:a16="http://schemas.microsoft.com/office/drawing/2014/main" id="{6D8D45D1-F5B2-4FC6-8117-4D4E13D7615C}"/>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9" name="Rechthoek 178">
                  <a:extLst>
                    <a:ext uri="{FF2B5EF4-FFF2-40B4-BE49-F238E27FC236}">
                      <a16:creationId xmlns:a16="http://schemas.microsoft.com/office/drawing/2014/main" id="{6E3258FF-5BF8-477E-B2DA-1E3F1F496DC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0" name="Rechthoek 179">
                  <a:extLst>
                    <a:ext uri="{FF2B5EF4-FFF2-40B4-BE49-F238E27FC236}">
                      <a16:creationId xmlns:a16="http://schemas.microsoft.com/office/drawing/2014/main" id="{82472276-FEB2-4357-87CD-EC665C39F7F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43" name="Afgeronde rechthoek 69">
                <a:extLst>
                  <a:ext uri="{FF2B5EF4-FFF2-40B4-BE49-F238E27FC236}">
                    <a16:creationId xmlns:a16="http://schemas.microsoft.com/office/drawing/2014/main" id="{6466B489-27F4-4B33-B633-BB0BB7FBDA9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4" name="Rechthoek 143">
                <a:extLst>
                  <a:ext uri="{FF2B5EF4-FFF2-40B4-BE49-F238E27FC236}">
                    <a16:creationId xmlns:a16="http://schemas.microsoft.com/office/drawing/2014/main" id="{4FD89CDE-8006-423A-94BC-3A6429CF0A2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5" name="Rechthoek 144">
                <a:extLst>
                  <a:ext uri="{FF2B5EF4-FFF2-40B4-BE49-F238E27FC236}">
                    <a16:creationId xmlns:a16="http://schemas.microsoft.com/office/drawing/2014/main" id="{C9D4039B-8B91-49BE-A922-EF6DDE8DFF39}"/>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6" name="Rechthoek 145">
                <a:extLst>
                  <a:ext uri="{FF2B5EF4-FFF2-40B4-BE49-F238E27FC236}">
                    <a16:creationId xmlns:a16="http://schemas.microsoft.com/office/drawing/2014/main" id="{EA0204BD-68AD-4F48-B5A4-294278D6B678}"/>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DDE376A4-68CA-4C25-9C43-75CF618777D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0F016335-565C-4331-9946-A59DCEB2EE5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6EEE842D-CA00-46CC-B058-4534A1A51EA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A7EBAAC0-2873-47FE-9718-7685ED53F64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3EE94747-4711-4CCB-932E-170D573929C2}"/>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240613B2-E6C2-4827-9747-C39F0E4479B0}"/>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2DCA393C-970C-42C0-B668-3915278D0BB1}"/>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Vrije vorm 81">
                <a:extLst>
                  <a:ext uri="{FF2B5EF4-FFF2-40B4-BE49-F238E27FC236}">
                    <a16:creationId xmlns:a16="http://schemas.microsoft.com/office/drawing/2014/main" id="{D2741F07-B73A-4745-A0B5-84C48FFE213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55" name="Rechte verbindingslijn 154">
                <a:extLst>
                  <a:ext uri="{FF2B5EF4-FFF2-40B4-BE49-F238E27FC236}">
                    <a16:creationId xmlns:a16="http://schemas.microsoft.com/office/drawing/2014/main" id="{8ED97EDB-E82B-4DDE-8AEB-C529D69820D4}"/>
                  </a:ext>
                </a:extLst>
              </p:cNvPr>
              <p:cNvCxnSpPr>
                <a:cxnSpLocks/>
                <a:stCxn id="135" idx="2"/>
                <a:endCxn id="143"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1355E7E5-2076-4AAC-AA7E-14849295E390}"/>
                  </a:ext>
                </a:extLst>
              </p:cNvPr>
              <p:cNvCxnSpPr>
                <a:cxnSpLocks/>
                <a:stCxn id="134"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57" name="Textfield placeholder">
                <a:extLst>
                  <a:ext uri="{FF2B5EF4-FFF2-40B4-BE49-F238E27FC236}">
                    <a16:creationId xmlns:a16="http://schemas.microsoft.com/office/drawing/2014/main" id="{F3B6A836-6E4D-4E41-9623-7C65F27B89FC}"/>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58" name="Textfield placeholder">
                <a:extLst>
                  <a:ext uri="{FF2B5EF4-FFF2-40B4-BE49-F238E27FC236}">
                    <a16:creationId xmlns:a16="http://schemas.microsoft.com/office/drawing/2014/main" id="{08C16106-C4B5-4ECD-B82A-055C583B292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59" name="Textfield placeholder">
                <a:extLst>
                  <a:ext uri="{FF2B5EF4-FFF2-40B4-BE49-F238E27FC236}">
                    <a16:creationId xmlns:a16="http://schemas.microsoft.com/office/drawing/2014/main" id="{68000817-974D-47C9-8BD9-916B9F8B042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dirty="0">
                    <a:solidFill>
                      <a:schemeClr val="tx1"/>
                    </a:solidFill>
                    <a:latin typeface="FlandersArtSans-Regular" panose="00000500000000000000" pitchFamily="2" charset="0"/>
                    <a:ea typeface="+mn-ea"/>
                    <a:cs typeface="+mn-cs"/>
                  </a:rPr>
                  <a:t>Derde niveau (20pt)</a:t>
                </a:r>
              </a:p>
            </p:txBody>
          </p:sp>
          <p:sp>
            <p:nvSpPr>
              <p:cNvPr id="160" name="Afgeronde rechthoek 67">
                <a:extLst>
                  <a:ext uri="{FF2B5EF4-FFF2-40B4-BE49-F238E27FC236}">
                    <a16:creationId xmlns:a16="http://schemas.microsoft.com/office/drawing/2014/main" id="{9F3F39AE-2FA9-4DC4-9C76-40A0794C7339}"/>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1" name="Vrije vorm 68">
                <a:extLst>
                  <a:ext uri="{FF2B5EF4-FFF2-40B4-BE49-F238E27FC236}">
                    <a16:creationId xmlns:a16="http://schemas.microsoft.com/office/drawing/2014/main" id="{9674D148-6724-402D-9D9E-BAAF73B187E7}"/>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162" name="Rechte verbindingslijn 161">
                <a:extLst>
                  <a:ext uri="{FF2B5EF4-FFF2-40B4-BE49-F238E27FC236}">
                    <a16:creationId xmlns:a16="http://schemas.microsoft.com/office/drawing/2014/main" id="{282DB56C-05A6-46D2-9775-1AD7DE2512F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36832B2E-59E5-47F8-A78F-0FCA0CB6DB62}"/>
                  </a:ext>
                </a:extLst>
              </p:cNvPr>
              <p:cNvGrpSpPr/>
              <p:nvPr userDrawn="1"/>
            </p:nvGrpSpPr>
            <p:grpSpPr>
              <a:xfrm flipH="1">
                <a:off x="-2613177" y="1836300"/>
                <a:ext cx="313472" cy="324076"/>
                <a:chOff x="-2613177" y="1836300"/>
                <a:chExt cx="313472" cy="324076"/>
              </a:xfrm>
            </p:grpSpPr>
            <p:sp>
              <p:nvSpPr>
                <p:cNvPr id="164" name="Afgeronde rechthoek 69">
                  <a:extLst>
                    <a:ext uri="{FF2B5EF4-FFF2-40B4-BE49-F238E27FC236}">
                      <a16:creationId xmlns:a16="http://schemas.microsoft.com/office/drawing/2014/main" id="{DEAFF403-9E61-4688-B3A6-4D9E76652CE6}"/>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3EA23B44-80DE-4AFA-9CC4-4F083F459726}"/>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17F088C8-DFE4-4663-8A79-32D693882D29}"/>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28BE994-EB07-472F-B6CB-2A0FC091B3C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94DA2248-CAF0-40B2-9C6C-DF2D4D882D5A}"/>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9" name="Rechthoek 168">
                  <a:extLst>
                    <a:ext uri="{FF2B5EF4-FFF2-40B4-BE49-F238E27FC236}">
                      <a16:creationId xmlns:a16="http://schemas.microsoft.com/office/drawing/2014/main" id="{171FBC85-9C22-49F3-86C8-D850739DCD9C}"/>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E0B2A9FB-33F4-465F-BBC6-80E55AAAB0FA}"/>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4FE8CC12-B43B-4787-9DF8-9D8AFCFEC8CB}"/>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53259344-AB4D-4C58-8EBD-8717853016E2}"/>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D6875FFE-FA43-4858-AAD2-3F623326B1D2}"/>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4" name="Rechthoek 173">
                  <a:extLst>
                    <a:ext uri="{FF2B5EF4-FFF2-40B4-BE49-F238E27FC236}">
                      <a16:creationId xmlns:a16="http://schemas.microsoft.com/office/drawing/2014/main" id="{486C6F5F-C32B-45B3-9707-B4286C181C0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5" name="Vrije vorm 81">
                  <a:extLst>
                    <a:ext uri="{FF2B5EF4-FFF2-40B4-BE49-F238E27FC236}">
                      <a16:creationId xmlns:a16="http://schemas.microsoft.com/office/drawing/2014/main" id="{141FCB42-8E39-4E56-A0FA-D3AABF22458A}"/>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7" name="Tijdelijke aanduiding voor tekst 2">
              <a:extLst>
                <a:ext uri="{FF2B5EF4-FFF2-40B4-BE49-F238E27FC236}">
                  <a16:creationId xmlns:a16="http://schemas.microsoft.com/office/drawing/2014/main" id="{0148E091-2FD4-44A5-B63A-205764AD4AB9}"/>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dirty="0">
                  <a:solidFill>
                    <a:schemeClr val="tx1"/>
                  </a:solidFill>
                  <a:latin typeface="FlandersArtSans-Regular" panose="00000500000000000000" pitchFamily="2" charset="0"/>
                  <a:ea typeface="+mn-ea"/>
                  <a:cs typeface="+mn-cs"/>
                </a:rPr>
                <a:t>Vierde niveau (16pt)</a:t>
              </a:r>
            </a:p>
          </p:txBody>
        </p:sp>
        <p:sp>
          <p:nvSpPr>
            <p:cNvPr id="128" name="Tijdelijke aanduiding voor tekst 2">
              <a:extLst>
                <a:ext uri="{FF2B5EF4-FFF2-40B4-BE49-F238E27FC236}">
                  <a16:creationId xmlns:a16="http://schemas.microsoft.com/office/drawing/2014/main" id="{A9323656-4EFC-4E8C-828D-C150286262B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dirty="0">
                  <a:solidFill>
                    <a:schemeClr val="tx1"/>
                  </a:solidFill>
                  <a:latin typeface="FlandersArtSans-Regular" panose="00000500000000000000" pitchFamily="2" charset="0"/>
                  <a:ea typeface="+mn-ea"/>
                  <a:cs typeface="+mn-cs"/>
                </a:rPr>
                <a:t>Vijfde niveau (14pt)</a:t>
              </a:r>
            </a:p>
          </p:txBody>
        </p:sp>
      </p:grpSp>
      <p:grpSp>
        <p:nvGrpSpPr>
          <p:cNvPr id="186" name="Groep 185">
            <a:extLst>
              <a:ext uri="{FF2B5EF4-FFF2-40B4-BE49-F238E27FC236}">
                <a16:creationId xmlns:a16="http://schemas.microsoft.com/office/drawing/2014/main" id="{A516C794-AD48-4209-BA28-CE6CE29D3F9A}"/>
              </a:ext>
            </a:extLst>
          </p:cNvPr>
          <p:cNvGrpSpPr/>
          <p:nvPr userDrawn="1"/>
        </p:nvGrpSpPr>
        <p:grpSpPr>
          <a:xfrm>
            <a:off x="-3553318" y="330222"/>
            <a:ext cx="3385296" cy="4365191"/>
            <a:chOff x="-3553318" y="1861361"/>
            <a:chExt cx="3385296" cy="4365191"/>
          </a:xfrm>
        </p:grpSpPr>
        <p:sp>
          <p:nvSpPr>
            <p:cNvPr id="187" name="Rechthoek 186">
              <a:extLst>
                <a:ext uri="{FF2B5EF4-FFF2-40B4-BE49-F238E27FC236}">
                  <a16:creationId xmlns:a16="http://schemas.microsoft.com/office/drawing/2014/main" id="{E6307E88-B6F3-4397-A4BC-E6322587ECA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188" name="Rechte verbindingslijn 187">
              <a:extLst>
                <a:ext uri="{FF2B5EF4-FFF2-40B4-BE49-F238E27FC236}">
                  <a16:creationId xmlns:a16="http://schemas.microsoft.com/office/drawing/2014/main" id="{D2FE1729-4839-4245-975D-CB208E6F3B16}"/>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89" name="Tekstvak 188">
              <a:extLst>
                <a:ext uri="{FF2B5EF4-FFF2-40B4-BE49-F238E27FC236}">
                  <a16:creationId xmlns:a16="http://schemas.microsoft.com/office/drawing/2014/main" id="{6987993E-22B3-44B6-8242-58ECB65E49B6}"/>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90" name="Groep 189">
            <a:extLst>
              <a:ext uri="{FF2B5EF4-FFF2-40B4-BE49-F238E27FC236}">
                <a16:creationId xmlns:a16="http://schemas.microsoft.com/office/drawing/2014/main" id="{0296D21A-2BFC-42BC-8E02-F01DBEB1FBF9}"/>
              </a:ext>
            </a:extLst>
          </p:cNvPr>
          <p:cNvGrpSpPr/>
          <p:nvPr userDrawn="1"/>
        </p:nvGrpSpPr>
        <p:grpSpPr>
          <a:xfrm>
            <a:off x="-7105998" y="3972162"/>
            <a:ext cx="3523487" cy="3209847"/>
            <a:chOff x="-7285957" y="3972162"/>
            <a:chExt cx="3523487" cy="3209847"/>
          </a:xfrm>
        </p:grpSpPr>
        <p:sp>
          <p:nvSpPr>
            <p:cNvPr id="191" name="Rechthoek 190">
              <a:extLst>
                <a:ext uri="{FF2B5EF4-FFF2-40B4-BE49-F238E27FC236}">
                  <a16:creationId xmlns:a16="http://schemas.microsoft.com/office/drawing/2014/main" id="{94EB15F2-1A30-48B4-9895-026C1BDFAB0A}"/>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192" name="Rechte verbindingslijn 191">
              <a:extLst>
                <a:ext uri="{FF2B5EF4-FFF2-40B4-BE49-F238E27FC236}">
                  <a16:creationId xmlns:a16="http://schemas.microsoft.com/office/drawing/2014/main" id="{964070E0-BADC-424A-96EF-083295B85D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93" name="Tekstvak 192">
              <a:extLst>
                <a:ext uri="{FF2B5EF4-FFF2-40B4-BE49-F238E27FC236}">
                  <a16:creationId xmlns:a16="http://schemas.microsoft.com/office/drawing/2014/main" id="{F4803457-D188-425B-8F41-F248F331377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94" name="Tekstvak 193">
              <a:extLst>
                <a:ext uri="{FF2B5EF4-FFF2-40B4-BE49-F238E27FC236}">
                  <a16:creationId xmlns:a16="http://schemas.microsoft.com/office/drawing/2014/main" id="{5A2765FA-262B-4A78-8E98-AED4F140969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95" name="Tekstvak 194">
              <a:extLst>
                <a:ext uri="{FF2B5EF4-FFF2-40B4-BE49-F238E27FC236}">
                  <a16:creationId xmlns:a16="http://schemas.microsoft.com/office/drawing/2014/main" id="{592DA3B8-2D77-4D87-BCC3-841F46C0ECD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96" name="Tekstvak 195">
              <a:extLst>
                <a:ext uri="{FF2B5EF4-FFF2-40B4-BE49-F238E27FC236}">
                  <a16:creationId xmlns:a16="http://schemas.microsoft.com/office/drawing/2014/main" id="{18147A9B-F491-4161-AB4C-BB8BB15C766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97" name="Groep 196">
              <a:extLst>
                <a:ext uri="{FF2B5EF4-FFF2-40B4-BE49-F238E27FC236}">
                  <a16:creationId xmlns:a16="http://schemas.microsoft.com/office/drawing/2014/main" id="{C7C21318-86E6-4C61-9604-6E290E40AC5B}"/>
                </a:ext>
              </a:extLst>
            </p:cNvPr>
            <p:cNvGrpSpPr/>
            <p:nvPr userDrawn="1"/>
          </p:nvGrpSpPr>
          <p:grpSpPr>
            <a:xfrm>
              <a:off x="-5020889" y="4423058"/>
              <a:ext cx="250379" cy="249771"/>
              <a:chOff x="-706740" y="145633"/>
              <a:chExt cx="250379" cy="249771"/>
            </a:xfrm>
          </p:grpSpPr>
          <p:sp>
            <p:nvSpPr>
              <p:cNvPr id="216" name="Rechthoek 215">
                <a:extLst>
                  <a:ext uri="{FF2B5EF4-FFF2-40B4-BE49-F238E27FC236}">
                    <a16:creationId xmlns:a16="http://schemas.microsoft.com/office/drawing/2014/main" id="{EB68F6DA-E732-45EF-ADFC-5947AD798739}"/>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7" name="Gelijkbenige driehoek 128">
                <a:extLst>
                  <a:ext uri="{FF2B5EF4-FFF2-40B4-BE49-F238E27FC236}">
                    <a16:creationId xmlns:a16="http://schemas.microsoft.com/office/drawing/2014/main" id="{5B9F5219-E1F9-4409-B534-5750ACA49020}"/>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8" name="Ovaal 217">
                <a:extLst>
                  <a:ext uri="{FF2B5EF4-FFF2-40B4-BE49-F238E27FC236}">
                    <a16:creationId xmlns:a16="http://schemas.microsoft.com/office/drawing/2014/main" id="{A7D39AE5-3978-4086-8AA1-1460491CBD2F}"/>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9" name="Rechthoek 218">
                <a:extLst>
                  <a:ext uri="{FF2B5EF4-FFF2-40B4-BE49-F238E27FC236}">
                    <a16:creationId xmlns:a16="http://schemas.microsoft.com/office/drawing/2014/main" id="{2A1D90B0-78A4-4F71-856C-651CEFEAB48F}"/>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20" name="Rechte verbindingslijn 219">
                <a:extLst>
                  <a:ext uri="{FF2B5EF4-FFF2-40B4-BE49-F238E27FC236}">
                    <a16:creationId xmlns:a16="http://schemas.microsoft.com/office/drawing/2014/main" id="{C2CDCEEF-971F-478A-8FC6-47C5BAC6A38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98" name="Groep 197">
              <a:extLst>
                <a:ext uri="{FF2B5EF4-FFF2-40B4-BE49-F238E27FC236}">
                  <a16:creationId xmlns:a16="http://schemas.microsoft.com/office/drawing/2014/main" id="{D6387A0D-17EB-4A42-A164-184E29B7ABFD}"/>
                </a:ext>
              </a:extLst>
            </p:cNvPr>
            <p:cNvGrpSpPr/>
            <p:nvPr userDrawn="1"/>
          </p:nvGrpSpPr>
          <p:grpSpPr>
            <a:xfrm>
              <a:off x="-4668802" y="4423057"/>
              <a:ext cx="252000" cy="216024"/>
              <a:chOff x="-932185" y="5325334"/>
              <a:chExt cx="252000" cy="216024"/>
            </a:xfrm>
          </p:grpSpPr>
          <p:sp>
            <p:nvSpPr>
              <p:cNvPr id="199" name="Rechthoek 198">
                <a:extLst>
                  <a:ext uri="{FF2B5EF4-FFF2-40B4-BE49-F238E27FC236}">
                    <a16:creationId xmlns:a16="http://schemas.microsoft.com/office/drawing/2014/main" id="{1E727A59-7EA1-4058-B1A0-D139C18AF49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00" name="Groep 199">
                <a:extLst>
                  <a:ext uri="{FF2B5EF4-FFF2-40B4-BE49-F238E27FC236}">
                    <a16:creationId xmlns:a16="http://schemas.microsoft.com/office/drawing/2014/main" id="{5CE9CCDD-FEE3-4F35-A42B-2799D5D3B839}"/>
                  </a:ext>
                </a:extLst>
              </p:cNvPr>
              <p:cNvGrpSpPr/>
              <p:nvPr userDrawn="1"/>
            </p:nvGrpSpPr>
            <p:grpSpPr>
              <a:xfrm>
                <a:off x="-925512" y="5325900"/>
                <a:ext cx="241658" cy="36000"/>
                <a:chOff x="-964435" y="5325900"/>
                <a:chExt cx="241658" cy="36000"/>
              </a:xfrm>
            </p:grpSpPr>
            <p:sp>
              <p:nvSpPr>
                <p:cNvPr id="209" name="Rechthoek 208">
                  <a:extLst>
                    <a:ext uri="{FF2B5EF4-FFF2-40B4-BE49-F238E27FC236}">
                      <a16:creationId xmlns:a16="http://schemas.microsoft.com/office/drawing/2014/main" id="{D69B4F6F-4934-45C6-84AA-1919691A116D}"/>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0" name="Rechthoek 209">
                  <a:extLst>
                    <a:ext uri="{FF2B5EF4-FFF2-40B4-BE49-F238E27FC236}">
                      <a16:creationId xmlns:a16="http://schemas.microsoft.com/office/drawing/2014/main" id="{DCA0ED53-8E28-4517-8758-8128A955018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1" name="Rechthoek 210">
                  <a:extLst>
                    <a:ext uri="{FF2B5EF4-FFF2-40B4-BE49-F238E27FC236}">
                      <a16:creationId xmlns:a16="http://schemas.microsoft.com/office/drawing/2014/main" id="{B19BCFE3-3BC4-4F2B-ADCB-8D53406C1F29}"/>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2" name="Rechthoek 211">
                  <a:extLst>
                    <a:ext uri="{FF2B5EF4-FFF2-40B4-BE49-F238E27FC236}">
                      <a16:creationId xmlns:a16="http://schemas.microsoft.com/office/drawing/2014/main" id="{B090147B-9308-46E7-AD5C-D2DF8BC3A964}"/>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3" name="Rechthoek 212">
                  <a:extLst>
                    <a:ext uri="{FF2B5EF4-FFF2-40B4-BE49-F238E27FC236}">
                      <a16:creationId xmlns:a16="http://schemas.microsoft.com/office/drawing/2014/main" id="{32873B1C-B86E-4F3E-BE51-92CF1CCCA02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4" name="Rechthoek 213">
                  <a:extLst>
                    <a:ext uri="{FF2B5EF4-FFF2-40B4-BE49-F238E27FC236}">
                      <a16:creationId xmlns:a16="http://schemas.microsoft.com/office/drawing/2014/main" id="{E91CE423-55F4-4125-BC86-D557BAEA718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5" name="Rechthoek 214">
                  <a:extLst>
                    <a:ext uri="{FF2B5EF4-FFF2-40B4-BE49-F238E27FC236}">
                      <a16:creationId xmlns:a16="http://schemas.microsoft.com/office/drawing/2014/main" id="{E74A8F28-2C82-47A4-8570-46B684B5F0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01" name="Groep 200">
                <a:extLst>
                  <a:ext uri="{FF2B5EF4-FFF2-40B4-BE49-F238E27FC236}">
                    <a16:creationId xmlns:a16="http://schemas.microsoft.com/office/drawing/2014/main" id="{548F4CFA-E49E-4897-BA95-5C2AF1811101}"/>
                  </a:ext>
                </a:extLst>
              </p:cNvPr>
              <p:cNvGrpSpPr/>
              <p:nvPr userDrawn="1"/>
            </p:nvGrpSpPr>
            <p:grpSpPr>
              <a:xfrm>
                <a:off x="-925512" y="5502593"/>
                <a:ext cx="241658" cy="36000"/>
                <a:chOff x="-964435" y="5325900"/>
                <a:chExt cx="241658" cy="36000"/>
              </a:xfrm>
            </p:grpSpPr>
            <p:sp>
              <p:nvSpPr>
                <p:cNvPr id="202" name="Rechthoek 201">
                  <a:extLst>
                    <a:ext uri="{FF2B5EF4-FFF2-40B4-BE49-F238E27FC236}">
                      <a16:creationId xmlns:a16="http://schemas.microsoft.com/office/drawing/2014/main" id="{A8EBB5F8-5501-4ACB-931D-02145E8B0F2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3" name="Rechthoek 202">
                  <a:extLst>
                    <a:ext uri="{FF2B5EF4-FFF2-40B4-BE49-F238E27FC236}">
                      <a16:creationId xmlns:a16="http://schemas.microsoft.com/office/drawing/2014/main" id="{2488B0DA-DD58-45E0-A063-CCA32F8BAF0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4" name="Rechthoek 203">
                  <a:extLst>
                    <a:ext uri="{FF2B5EF4-FFF2-40B4-BE49-F238E27FC236}">
                      <a16:creationId xmlns:a16="http://schemas.microsoft.com/office/drawing/2014/main" id="{803EEB54-9B8B-438F-BFBB-37CD0373A0F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5" name="Rechthoek 204">
                  <a:extLst>
                    <a:ext uri="{FF2B5EF4-FFF2-40B4-BE49-F238E27FC236}">
                      <a16:creationId xmlns:a16="http://schemas.microsoft.com/office/drawing/2014/main" id="{9BCAF12A-411D-43BE-8FD6-75FB5136205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6" name="Rechthoek 205">
                  <a:extLst>
                    <a:ext uri="{FF2B5EF4-FFF2-40B4-BE49-F238E27FC236}">
                      <a16:creationId xmlns:a16="http://schemas.microsoft.com/office/drawing/2014/main" id="{FB5687D5-4280-4118-BBD4-71E394AF8AE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7" name="Rechthoek 206">
                  <a:extLst>
                    <a:ext uri="{FF2B5EF4-FFF2-40B4-BE49-F238E27FC236}">
                      <a16:creationId xmlns:a16="http://schemas.microsoft.com/office/drawing/2014/main" id="{BE3FA8DE-45D4-4A51-B31C-E06075C43243}"/>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8" name="Rechthoek 207">
                  <a:extLst>
                    <a:ext uri="{FF2B5EF4-FFF2-40B4-BE49-F238E27FC236}">
                      <a16:creationId xmlns:a16="http://schemas.microsoft.com/office/drawing/2014/main" id="{86406E85-7190-4EC3-B901-D640DB3FDED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24109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_3">
    <p:spTree>
      <p:nvGrpSpPr>
        <p:cNvPr id="1" name=""/>
        <p:cNvGrpSpPr/>
        <p:nvPr/>
      </p:nvGrpSpPr>
      <p:grpSpPr>
        <a:xfrm>
          <a:off x="0" y="0"/>
          <a:ext cx="0" cy="0"/>
          <a:chOff x="0" y="0"/>
          <a:chExt cx="0" cy="0"/>
        </a:xfrm>
      </p:grpSpPr>
      <p:sp>
        <p:nvSpPr>
          <p:cNvPr id="32" name="Tijdelijke aanduiding voor tekst 47">
            <a:extLst>
              <a:ext uri="{FF2B5EF4-FFF2-40B4-BE49-F238E27FC236}">
                <a16:creationId xmlns:a16="http://schemas.microsoft.com/office/drawing/2014/main" id="{36BD7837-AAF8-4A72-A1CE-F38799F29651}"/>
              </a:ext>
            </a:extLst>
          </p:cNvPr>
          <p:cNvSpPr>
            <a:spLocks noGrp="1"/>
          </p:cNvSpPr>
          <p:nvPr>
            <p:ph type="body" sz="quarter" idx="24"/>
          </p:nvPr>
        </p:nvSpPr>
        <p:spPr>
          <a:xfrm rot="20042220">
            <a:off x="383313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3" name="Tijdelijke aanduiding voor tekst 47">
            <a:extLst>
              <a:ext uri="{FF2B5EF4-FFF2-40B4-BE49-F238E27FC236}">
                <a16:creationId xmlns:a16="http://schemas.microsoft.com/office/drawing/2014/main" id="{3098A632-74C6-4CD5-B586-E2BDDE64393A}"/>
              </a:ext>
            </a:extLst>
          </p:cNvPr>
          <p:cNvSpPr>
            <a:spLocks noGrp="1"/>
          </p:cNvSpPr>
          <p:nvPr>
            <p:ph type="body" sz="quarter" idx="25"/>
          </p:nvPr>
        </p:nvSpPr>
        <p:spPr>
          <a:xfrm rot="1557780" flipH="1">
            <a:off x="6250746"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43175"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Klik om de titel te bewerken</a:t>
            </a:r>
            <a:endParaRPr lang="nl-BE" dirty="0"/>
          </a:p>
        </p:txBody>
      </p:sp>
      <p:cxnSp>
        <p:nvCxnSpPr>
          <p:cNvPr id="14" name="Rechte verbindingslijn 13">
            <a:extLst>
              <a:ext uri="{FF2B5EF4-FFF2-40B4-BE49-F238E27FC236}">
                <a16:creationId xmlns:a16="http://schemas.microsoft.com/office/drawing/2014/main" id="{F5F0B5CB-DE64-4B9E-B5A3-CAF2A0BE9990}"/>
              </a:ext>
            </a:extLst>
          </p:cNvPr>
          <p:cNvCxnSpPr/>
          <p:nvPr userDrawn="1"/>
        </p:nvCxnSpPr>
        <p:spPr>
          <a:xfrm flipH="1">
            <a:off x="3935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8649D1-C84C-488E-96F2-B3AA885B3BF2}"/>
              </a:ext>
            </a:extLst>
          </p:cNvPr>
          <p:cNvCxnSpPr>
            <a:cxnSpLocks/>
          </p:cNvCxnSpPr>
          <p:nvPr userDrawn="1"/>
        </p:nvCxnSpPr>
        <p:spPr>
          <a:xfrm>
            <a:off x="6348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2647554"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2156221"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6968730"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6477397"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3440906" y="4431621"/>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7762081" y="4431621"/>
            <a:ext cx="1004887" cy="1004887"/>
          </a:xfrm>
        </p:spPr>
        <p:txBody>
          <a:bodyPr anchor="ctr"/>
          <a:lstStyle>
            <a:lvl1pPr marL="0" indent="0" algn="ctr">
              <a:buFont typeface="Arial" panose="020B0604020202020204" pitchFamily="34" charset="0"/>
              <a:buNone/>
              <a:defRPr sz="2000"/>
            </a:lvl1pPr>
          </a:lstStyle>
          <a:p>
            <a:r>
              <a:rPr lang="nl-BE" dirty="0"/>
              <a:t>Icoon</a:t>
            </a:r>
          </a:p>
        </p:txBody>
      </p:sp>
    </p:spTree>
    <p:extLst>
      <p:ext uri="{BB962C8B-B14F-4D97-AF65-F5344CB8AC3E}">
        <p14:creationId xmlns:p14="http://schemas.microsoft.com/office/powerpoint/2010/main" val="3215833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_4">
    <p:spTree>
      <p:nvGrpSpPr>
        <p:cNvPr id="1" name=""/>
        <p:cNvGrpSpPr/>
        <p:nvPr/>
      </p:nvGrpSpPr>
      <p:grpSpPr>
        <a:xfrm>
          <a:off x="0" y="0"/>
          <a:ext cx="0" cy="0"/>
          <a:chOff x="0" y="0"/>
          <a:chExt cx="0" cy="0"/>
        </a:xfrm>
      </p:grpSpPr>
      <p:sp>
        <p:nvSpPr>
          <p:cNvPr id="18" name="Tijdelijke aanduiding voor tekst 47">
            <a:extLst>
              <a:ext uri="{FF2B5EF4-FFF2-40B4-BE49-F238E27FC236}">
                <a16:creationId xmlns:a16="http://schemas.microsoft.com/office/drawing/2014/main" id="{6D194261-EC13-4EEC-A5C9-4B8A136F72B0}"/>
              </a:ext>
            </a:extLst>
          </p:cNvPr>
          <p:cNvSpPr>
            <a:spLocks noGrp="1"/>
          </p:cNvSpPr>
          <p:nvPr>
            <p:ph type="body" sz="quarter" idx="24"/>
          </p:nvPr>
        </p:nvSpPr>
        <p:spPr>
          <a:xfrm rot="20042220">
            <a:off x="234731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9" name="Tijdelijke aanduiding voor tekst 47">
            <a:extLst>
              <a:ext uri="{FF2B5EF4-FFF2-40B4-BE49-F238E27FC236}">
                <a16:creationId xmlns:a16="http://schemas.microsoft.com/office/drawing/2014/main" id="{75800691-4CAF-4670-A7A0-E6FA8DD459B5}"/>
              </a:ext>
            </a:extLst>
          </p:cNvPr>
          <p:cNvSpPr>
            <a:spLocks noGrp="1"/>
          </p:cNvSpPr>
          <p:nvPr>
            <p:ph type="body" sz="quarter" idx="25"/>
          </p:nvPr>
        </p:nvSpPr>
        <p:spPr>
          <a:xfrm rot="1557780" flipH="1">
            <a:off x="7762193"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0" name="Tijdelijke aanduiding voor tekst 47">
            <a:extLst>
              <a:ext uri="{FF2B5EF4-FFF2-40B4-BE49-F238E27FC236}">
                <a16:creationId xmlns:a16="http://schemas.microsoft.com/office/drawing/2014/main" id="{A4B32FC4-48E0-481E-86EB-6B1016294594}"/>
              </a:ext>
            </a:extLst>
          </p:cNvPr>
          <p:cNvSpPr>
            <a:spLocks noGrp="1"/>
          </p:cNvSpPr>
          <p:nvPr>
            <p:ph type="body" sz="quarter" idx="26"/>
          </p:nvPr>
        </p:nvSpPr>
        <p:spPr>
          <a:xfrm rot="5400000" flipH="1">
            <a:off x="5641243" y="3893400"/>
            <a:ext cx="936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Klik om de titel te bewerken</a:t>
            </a:r>
            <a:endParaRPr lang="nl-BE" dirty="0"/>
          </a:p>
        </p:txBody>
      </p: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1150038"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658705"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8492732"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8001399"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1943390" y="4431621"/>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9286083" y="4431621"/>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13" name="Tijdelijke aanduiding voor tekst 47">
            <a:extLst>
              <a:ext uri="{FF2B5EF4-FFF2-40B4-BE49-F238E27FC236}">
                <a16:creationId xmlns:a16="http://schemas.microsoft.com/office/drawing/2014/main" id="{76EC871B-2D05-4BAD-A42D-270CECEBE584}"/>
              </a:ext>
            </a:extLst>
          </p:cNvPr>
          <p:cNvSpPr>
            <a:spLocks noGrp="1"/>
          </p:cNvSpPr>
          <p:nvPr>
            <p:ph type="body" sz="quarter" idx="21"/>
          </p:nvPr>
        </p:nvSpPr>
        <p:spPr>
          <a:xfrm>
            <a:off x="4821385"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6" name="Tijdelijke aanduiding voor tekst 47">
            <a:extLst>
              <a:ext uri="{FF2B5EF4-FFF2-40B4-BE49-F238E27FC236}">
                <a16:creationId xmlns:a16="http://schemas.microsoft.com/office/drawing/2014/main" id="{710173FF-A05A-4DF1-935C-4C6E2A413BDE}"/>
              </a:ext>
            </a:extLst>
          </p:cNvPr>
          <p:cNvSpPr>
            <a:spLocks noGrp="1"/>
          </p:cNvSpPr>
          <p:nvPr>
            <p:ph type="body" sz="quarter" idx="22"/>
          </p:nvPr>
        </p:nvSpPr>
        <p:spPr>
          <a:xfrm>
            <a:off x="4330052"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17" name="Tijdelijke aanduiding voor afbeelding 3">
            <a:extLst>
              <a:ext uri="{FF2B5EF4-FFF2-40B4-BE49-F238E27FC236}">
                <a16:creationId xmlns:a16="http://schemas.microsoft.com/office/drawing/2014/main" id="{095E87F1-DA0C-40FA-B5CB-B2872E2C4006}"/>
              </a:ext>
            </a:extLst>
          </p:cNvPr>
          <p:cNvSpPr>
            <a:spLocks noGrp="1"/>
          </p:cNvSpPr>
          <p:nvPr>
            <p:ph type="pic" sz="quarter" idx="23" hasCustomPrompt="1"/>
          </p:nvPr>
        </p:nvSpPr>
        <p:spPr>
          <a:xfrm>
            <a:off x="5614737" y="4431621"/>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37619"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Tree>
    <p:extLst>
      <p:ext uri="{BB962C8B-B14F-4D97-AF65-F5344CB8AC3E}">
        <p14:creationId xmlns:p14="http://schemas.microsoft.com/office/powerpoint/2010/main" val="3735774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_5">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61F25B2-3B39-4EE3-B54B-F0A946787053}"/>
              </a:ext>
            </a:extLst>
          </p:cNvPr>
          <p:cNvSpPr>
            <a:spLocks noGrp="1"/>
          </p:cNvSpPr>
          <p:nvPr>
            <p:ph type="body" sz="quarter" idx="10"/>
          </p:nvPr>
        </p:nvSpPr>
        <p:spPr>
          <a:xfrm>
            <a:off x="5305425" y="1797050"/>
            <a:ext cx="6475413" cy="3429000"/>
          </a:xfrm>
          <a:solidFill>
            <a:schemeClr val="tx2"/>
          </a:solidFill>
          <a:ln>
            <a:solidFill>
              <a:schemeClr val="accent1"/>
            </a:solidFill>
          </a:ln>
        </p:spPr>
        <p:txBody>
          <a:bodyPr lIns="540000" tIns="432000" rIns="684000" bIns="432000" anchor="ctr"/>
          <a:lstStyle>
            <a:lvl1pPr marL="0" indent="0" algn="r">
              <a:buNone/>
              <a:defRPr sz="3600"/>
            </a:lvl1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B75FA140-3B45-46CB-BBAE-44BF1411E4C8}"/>
              </a:ext>
            </a:extLst>
          </p:cNvPr>
          <p:cNvSpPr>
            <a:spLocks noGrp="1"/>
          </p:cNvSpPr>
          <p:nvPr>
            <p:ph type="body" sz="quarter" idx="13"/>
          </p:nvPr>
        </p:nvSpPr>
        <p:spPr>
          <a:xfrm>
            <a:off x="4360111" y="3536535"/>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49" name="Tijdelijke aanduiding voor tekst 47">
            <a:extLst>
              <a:ext uri="{FF2B5EF4-FFF2-40B4-BE49-F238E27FC236}">
                <a16:creationId xmlns:a16="http://schemas.microsoft.com/office/drawing/2014/main" id="{099E4B92-63FC-4733-A454-C24A51085C3D}"/>
              </a:ext>
            </a:extLst>
          </p:cNvPr>
          <p:cNvSpPr>
            <a:spLocks noGrp="1"/>
          </p:cNvSpPr>
          <p:nvPr>
            <p:ph type="body" sz="quarter" idx="14"/>
          </p:nvPr>
        </p:nvSpPr>
        <p:spPr>
          <a:xfrm>
            <a:off x="4360111" y="5032400"/>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Klik om de titel te bewerken</a:t>
            </a:r>
            <a:endParaRPr lang="nl-BE" dirty="0"/>
          </a:p>
        </p:txBody>
      </p:sp>
      <p:sp>
        <p:nvSpPr>
          <p:cNvPr id="47" name="Tijdelijke aanduiding voor tekst 47">
            <a:extLst>
              <a:ext uri="{FF2B5EF4-FFF2-40B4-BE49-F238E27FC236}">
                <a16:creationId xmlns:a16="http://schemas.microsoft.com/office/drawing/2014/main" id="{01704F2D-5AE7-41CC-95B2-1B3E94395878}"/>
              </a:ext>
            </a:extLst>
          </p:cNvPr>
          <p:cNvSpPr>
            <a:spLocks noGrp="1"/>
          </p:cNvSpPr>
          <p:nvPr>
            <p:ph type="body" sz="quarter" idx="12"/>
          </p:nvPr>
        </p:nvSpPr>
        <p:spPr>
          <a:xfrm>
            <a:off x="4360111" y="204067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50" name="Tijdelijke aanduiding voor tekst 47">
            <a:extLst>
              <a:ext uri="{FF2B5EF4-FFF2-40B4-BE49-F238E27FC236}">
                <a16:creationId xmlns:a16="http://schemas.microsoft.com/office/drawing/2014/main" id="{0BA0BF50-CFAE-4248-B680-184DD29EEDEF}"/>
              </a:ext>
            </a:extLst>
          </p:cNvPr>
          <p:cNvSpPr>
            <a:spLocks noGrp="1"/>
          </p:cNvSpPr>
          <p:nvPr>
            <p:ph type="body" sz="quarter" idx="24"/>
          </p:nvPr>
        </p:nvSpPr>
        <p:spPr>
          <a:xfrm rot="15026108">
            <a:off x="3312322"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 name="Tijdelijke aanduiding voor tekst 5">
            <a:extLst>
              <a:ext uri="{FF2B5EF4-FFF2-40B4-BE49-F238E27FC236}">
                <a16:creationId xmlns:a16="http://schemas.microsoft.com/office/drawing/2014/main" id="{CCB98684-30C5-4428-A4E7-CE2240ACDCCD}"/>
              </a:ext>
            </a:extLst>
          </p:cNvPr>
          <p:cNvSpPr>
            <a:spLocks noGrp="1"/>
          </p:cNvSpPr>
          <p:nvPr>
            <p:ph type="body" sz="quarter" idx="25"/>
          </p:nvPr>
        </p:nvSpPr>
        <p:spPr>
          <a:xfrm>
            <a:off x="371475" y="215117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2" name="Tijdelijke aanduiding voor tekst 5">
            <a:extLst>
              <a:ext uri="{FF2B5EF4-FFF2-40B4-BE49-F238E27FC236}">
                <a16:creationId xmlns:a16="http://schemas.microsoft.com/office/drawing/2014/main" id="{20642D43-BB17-4F69-9E77-685518BFD40A}"/>
              </a:ext>
            </a:extLst>
          </p:cNvPr>
          <p:cNvSpPr>
            <a:spLocks noGrp="1"/>
          </p:cNvSpPr>
          <p:nvPr>
            <p:ph type="body" sz="quarter" idx="26"/>
          </p:nvPr>
        </p:nvSpPr>
        <p:spPr>
          <a:xfrm>
            <a:off x="371475" y="3647043"/>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3" name="Tijdelijke aanduiding voor tekst 5">
            <a:extLst>
              <a:ext uri="{FF2B5EF4-FFF2-40B4-BE49-F238E27FC236}">
                <a16:creationId xmlns:a16="http://schemas.microsoft.com/office/drawing/2014/main" id="{E3188A0B-C029-4AB0-AE0F-08C59E536AAC}"/>
              </a:ext>
            </a:extLst>
          </p:cNvPr>
          <p:cNvSpPr>
            <a:spLocks noGrp="1"/>
          </p:cNvSpPr>
          <p:nvPr>
            <p:ph type="body" sz="quarter" idx="27"/>
          </p:nvPr>
        </p:nvSpPr>
        <p:spPr>
          <a:xfrm>
            <a:off x="371475" y="514290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4" name="Tijdelijke aanduiding voor afbeelding 3">
            <a:extLst>
              <a:ext uri="{FF2B5EF4-FFF2-40B4-BE49-F238E27FC236}">
                <a16:creationId xmlns:a16="http://schemas.microsoft.com/office/drawing/2014/main" id="{A08E5C05-8B6B-4B34-88ED-938EA490007D}"/>
              </a:ext>
            </a:extLst>
          </p:cNvPr>
          <p:cNvSpPr>
            <a:spLocks noGrp="1"/>
          </p:cNvSpPr>
          <p:nvPr>
            <p:ph type="pic" sz="quarter" idx="19" hasCustomPrompt="1"/>
          </p:nvPr>
        </p:nvSpPr>
        <p:spPr>
          <a:xfrm>
            <a:off x="4500267" y="2196314"/>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55" name="Tijdelijke aanduiding voor afbeelding 3">
            <a:extLst>
              <a:ext uri="{FF2B5EF4-FFF2-40B4-BE49-F238E27FC236}">
                <a16:creationId xmlns:a16="http://schemas.microsoft.com/office/drawing/2014/main" id="{9B119E2C-8C8C-4B2C-BB47-48A71F86E249}"/>
              </a:ext>
            </a:extLst>
          </p:cNvPr>
          <p:cNvSpPr>
            <a:spLocks noGrp="1"/>
          </p:cNvSpPr>
          <p:nvPr>
            <p:ph type="pic" sz="quarter" idx="28" hasCustomPrompt="1"/>
          </p:nvPr>
        </p:nvSpPr>
        <p:spPr>
          <a:xfrm>
            <a:off x="4500267" y="3676691"/>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56" name="Tijdelijke aanduiding voor afbeelding 3">
            <a:extLst>
              <a:ext uri="{FF2B5EF4-FFF2-40B4-BE49-F238E27FC236}">
                <a16:creationId xmlns:a16="http://schemas.microsoft.com/office/drawing/2014/main" id="{E820CFD6-4929-44FB-8E3D-759B5EB10272}"/>
              </a:ext>
            </a:extLst>
          </p:cNvPr>
          <p:cNvSpPr>
            <a:spLocks noGrp="1"/>
          </p:cNvSpPr>
          <p:nvPr>
            <p:ph type="pic" sz="quarter" idx="29" hasCustomPrompt="1"/>
          </p:nvPr>
        </p:nvSpPr>
        <p:spPr>
          <a:xfrm>
            <a:off x="4500267" y="5188220"/>
            <a:ext cx="1004887" cy="1004887"/>
          </a:xfrm>
        </p:spPr>
        <p:txBody>
          <a:bodyPr anchor="ctr"/>
          <a:lstStyle>
            <a:lvl1pPr marL="0" indent="0" algn="ctr">
              <a:buFont typeface="Arial" panose="020B0604020202020204" pitchFamily="34" charset="0"/>
              <a:buNone/>
              <a:defRPr sz="2000"/>
            </a:lvl1pPr>
          </a:lstStyle>
          <a:p>
            <a:r>
              <a:rPr lang="nl-BE" dirty="0"/>
              <a:t>Icoon</a:t>
            </a:r>
          </a:p>
        </p:txBody>
      </p:sp>
    </p:spTree>
    <p:extLst>
      <p:ext uri="{BB962C8B-B14F-4D97-AF65-F5344CB8AC3E}">
        <p14:creationId xmlns:p14="http://schemas.microsoft.com/office/powerpoint/2010/main" val="872626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_6">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005549"/>
            <a:ext cx="6439975" cy="2846902"/>
          </a:xfrm>
          <a:solidFill>
            <a:schemeClr val="tx2"/>
          </a:solidFill>
          <a:ln>
            <a:solidFill>
              <a:schemeClr val="tx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Klik om de titel te bewerken</a:t>
            </a:r>
            <a:endParaRPr lang="nl-BE" dirty="0"/>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4" name="Tijdelijke aanduiding voor tekst 3">
            <a:extLst>
              <a:ext uri="{FF2B5EF4-FFF2-40B4-BE49-F238E27FC236}">
                <a16:creationId xmlns:a16="http://schemas.microsoft.com/office/drawing/2014/main" id="{B45C1769-122C-4B0C-9DCA-8E6AF6F476DD}"/>
              </a:ext>
            </a:extLst>
          </p:cNvPr>
          <p:cNvSpPr>
            <a:spLocks noGrp="1"/>
          </p:cNvSpPr>
          <p:nvPr>
            <p:ph type="body" sz="quarter" idx="26"/>
          </p:nvPr>
        </p:nvSpPr>
        <p:spPr>
          <a:xfrm>
            <a:off x="6280823" y="2257425"/>
            <a:ext cx="5539701" cy="374572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Tree>
    <p:extLst>
      <p:ext uri="{BB962C8B-B14F-4D97-AF65-F5344CB8AC3E}">
        <p14:creationId xmlns:p14="http://schemas.microsoft.com/office/powerpoint/2010/main" val="1561503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gram_7">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863850"/>
            <a:ext cx="6439975" cy="2846902"/>
          </a:xfrm>
          <a:solidFill>
            <a:schemeClr val="bg2"/>
          </a:solidFill>
          <a:ln>
            <a:solidFill>
              <a:schemeClr val="bg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Klik om de titel te bewerken</a:t>
            </a:r>
            <a:endParaRPr lang="nl-BE" dirty="0"/>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5" name="Tijdelijke aanduiding voor tekst 47">
            <a:extLst>
              <a:ext uri="{FF2B5EF4-FFF2-40B4-BE49-F238E27FC236}">
                <a16:creationId xmlns:a16="http://schemas.microsoft.com/office/drawing/2014/main" id="{6CB7910D-1356-459E-9E9F-13FD840A765E}"/>
              </a:ext>
            </a:extLst>
          </p:cNvPr>
          <p:cNvSpPr>
            <a:spLocks noGrp="1"/>
          </p:cNvSpPr>
          <p:nvPr>
            <p:ph type="body" sz="quarter" idx="13"/>
          </p:nvPr>
        </p:nvSpPr>
        <p:spPr>
          <a:xfrm>
            <a:off x="6525896" y="3536535"/>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6" name="Tijdelijke aanduiding voor tekst 47">
            <a:extLst>
              <a:ext uri="{FF2B5EF4-FFF2-40B4-BE49-F238E27FC236}">
                <a16:creationId xmlns:a16="http://schemas.microsoft.com/office/drawing/2014/main" id="{ED494A43-126B-48B9-B79A-CBF78D12D7BD}"/>
              </a:ext>
            </a:extLst>
          </p:cNvPr>
          <p:cNvSpPr>
            <a:spLocks noGrp="1"/>
          </p:cNvSpPr>
          <p:nvPr>
            <p:ph type="body" sz="quarter" idx="14"/>
          </p:nvPr>
        </p:nvSpPr>
        <p:spPr>
          <a:xfrm>
            <a:off x="6525896" y="2065134"/>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7" name="Tijdelijke aanduiding voor tekst 47">
            <a:extLst>
              <a:ext uri="{FF2B5EF4-FFF2-40B4-BE49-F238E27FC236}">
                <a16:creationId xmlns:a16="http://schemas.microsoft.com/office/drawing/2014/main" id="{9E65CA7D-BED0-4D2D-A4CF-DEDE49428EE5}"/>
              </a:ext>
            </a:extLst>
          </p:cNvPr>
          <p:cNvSpPr>
            <a:spLocks noGrp="1"/>
          </p:cNvSpPr>
          <p:nvPr>
            <p:ph type="body" sz="quarter" idx="12"/>
          </p:nvPr>
        </p:nvSpPr>
        <p:spPr>
          <a:xfrm rot="10800000">
            <a:off x="6525896" y="503918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8" name="Tijdelijke aanduiding voor afbeelding 3">
            <a:extLst>
              <a:ext uri="{FF2B5EF4-FFF2-40B4-BE49-F238E27FC236}">
                <a16:creationId xmlns:a16="http://schemas.microsoft.com/office/drawing/2014/main" id="{506BB0EB-5F12-48A5-BC1F-5EEE9170E10F}"/>
              </a:ext>
            </a:extLst>
          </p:cNvPr>
          <p:cNvSpPr>
            <a:spLocks noGrp="1"/>
          </p:cNvSpPr>
          <p:nvPr>
            <p:ph type="pic" sz="quarter" idx="19" hasCustomPrompt="1"/>
          </p:nvPr>
        </p:nvSpPr>
        <p:spPr>
          <a:xfrm>
            <a:off x="6666052" y="2196314"/>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69" name="Tijdelijke aanduiding voor afbeelding 3">
            <a:extLst>
              <a:ext uri="{FF2B5EF4-FFF2-40B4-BE49-F238E27FC236}">
                <a16:creationId xmlns:a16="http://schemas.microsoft.com/office/drawing/2014/main" id="{4C41BD19-ACC1-490A-B894-7168EFE511FC}"/>
              </a:ext>
            </a:extLst>
          </p:cNvPr>
          <p:cNvSpPr>
            <a:spLocks noGrp="1"/>
          </p:cNvSpPr>
          <p:nvPr>
            <p:ph type="pic" sz="quarter" idx="28" hasCustomPrompt="1"/>
          </p:nvPr>
        </p:nvSpPr>
        <p:spPr>
          <a:xfrm>
            <a:off x="6666052" y="3676691"/>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70" name="Tijdelijke aanduiding voor afbeelding 3">
            <a:extLst>
              <a:ext uri="{FF2B5EF4-FFF2-40B4-BE49-F238E27FC236}">
                <a16:creationId xmlns:a16="http://schemas.microsoft.com/office/drawing/2014/main" id="{2072EB46-EB3A-440D-AF94-39AE43D53A0E}"/>
              </a:ext>
            </a:extLst>
          </p:cNvPr>
          <p:cNvSpPr>
            <a:spLocks noGrp="1"/>
          </p:cNvSpPr>
          <p:nvPr>
            <p:ph type="pic" sz="quarter" idx="29" hasCustomPrompt="1"/>
          </p:nvPr>
        </p:nvSpPr>
        <p:spPr>
          <a:xfrm>
            <a:off x="6666052" y="5188220"/>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8275638" y="218573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2" name="Tijdelijke aanduiding voor tekst 5">
            <a:extLst>
              <a:ext uri="{FF2B5EF4-FFF2-40B4-BE49-F238E27FC236}">
                <a16:creationId xmlns:a16="http://schemas.microsoft.com/office/drawing/2014/main" id="{D9375397-6521-4589-842A-AF0D07B8750F}"/>
              </a:ext>
            </a:extLst>
          </p:cNvPr>
          <p:cNvSpPr>
            <a:spLocks noGrp="1"/>
          </p:cNvSpPr>
          <p:nvPr>
            <p:ph type="body" sz="quarter" idx="26"/>
          </p:nvPr>
        </p:nvSpPr>
        <p:spPr>
          <a:xfrm>
            <a:off x="8275638" y="3681595"/>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3" name="Tijdelijke aanduiding voor tekst 5">
            <a:extLst>
              <a:ext uri="{FF2B5EF4-FFF2-40B4-BE49-F238E27FC236}">
                <a16:creationId xmlns:a16="http://schemas.microsoft.com/office/drawing/2014/main" id="{D449DCFE-B682-4FBF-AE20-19B0108F5366}"/>
              </a:ext>
            </a:extLst>
          </p:cNvPr>
          <p:cNvSpPr>
            <a:spLocks noGrp="1"/>
          </p:cNvSpPr>
          <p:nvPr>
            <p:ph type="body" sz="quarter" idx="27"/>
          </p:nvPr>
        </p:nvSpPr>
        <p:spPr>
          <a:xfrm>
            <a:off x="8275638" y="517746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Tree>
    <p:extLst>
      <p:ext uri="{BB962C8B-B14F-4D97-AF65-F5344CB8AC3E}">
        <p14:creationId xmlns:p14="http://schemas.microsoft.com/office/powerpoint/2010/main" val="39389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_8">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4" y="2606674"/>
            <a:ext cx="6315075" cy="3451225"/>
          </a:xfrm>
          <a:custGeom>
            <a:avLst/>
            <a:gdLst>
              <a:gd name="connsiteX0" fmla="*/ 0 w 6315075"/>
              <a:gd name="connsiteY0" fmla="*/ 0 h 3451225"/>
              <a:gd name="connsiteX1" fmla="*/ 6315075 w 6315075"/>
              <a:gd name="connsiteY1" fmla="*/ 0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0 h 3451225"/>
              <a:gd name="connsiteX4" fmla="*/ 6315075 w 6315075"/>
              <a:gd name="connsiteY4" fmla="*/ 3451225 h 3451225"/>
              <a:gd name="connsiteX5" fmla="*/ 0 w 6315075"/>
              <a:gd name="connsiteY5" fmla="*/ 3451225 h 3451225"/>
              <a:gd name="connsiteX6" fmla="*/ 0 w 6315075"/>
              <a:gd name="connsiteY6"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3451225 h 3451225"/>
              <a:gd name="connsiteX3" fmla="*/ 0 w 6315075"/>
              <a:gd name="connsiteY3" fmla="*/ 3451225 h 3451225"/>
              <a:gd name="connsiteX4" fmla="*/ 0 w 6315075"/>
              <a:gd name="connsiteY4" fmla="*/ 0 h 345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3451225">
                <a:moveTo>
                  <a:pt x="0" y="0"/>
                </a:moveTo>
                <a:lnTo>
                  <a:pt x="5095876" y="3176"/>
                </a:lnTo>
                <a:lnTo>
                  <a:pt x="6315075" y="3451225"/>
                </a:lnTo>
                <a:lnTo>
                  <a:pt x="0" y="3451225"/>
                </a:lnTo>
                <a:lnTo>
                  <a:pt x="0" y="0"/>
                </a:lnTo>
                <a:close/>
              </a:path>
            </a:pathLst>
          </a:custGeom>
          <a:solidFill>
            <a:schemeClr val="bg2"/>
          </a:solidFill>
          <a:ln>
            <a:solidFill>
              <a:schemeClr val="bg2"/>
            </a:solidFill>
          </a:ln>
        </p:spPr>
        <p:txBody>
          <a:bodyPr lIns="540000" tIns="432000" rIns="684000" bIns="432000" anchor="ctr"/>
          <a:lstStyle>
            <a:lvl1pPr marL="0" indent="0" algn="l">
              <a:buNone/>
              <a:defRPr sz="100">
                <a:noFill/>
              </a:defRPr>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Klik om de titel te bewerken</a:t>
            </a:r>
            <a:endParaRPr lang="nl-BE" dirty="0"/>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5338012" y="2196642"/>
            <a:ext cx="4788568" cy="822783"/>
          </a:xfrm>
          <a:custGeom>
            <a:avLst/>
            <a:gdLst>
              <a:gd name="connsiteX0" fmla="*/ 0 w 4788568"/>
              <a:gd name="connsiteY0" fmla="*/ 0 h 820066"/>
              <a:gd name="connsiteX1" fmla="*/ 4788568 w 4788568"/>
              <a:gd name="connsiteY1" fmla="*/ 0 h 820066"/>
              <a:gd name="connsiteX2" fmla="*/ 4788568 w 4788568"/>
              <a:gd name="connsiteY2" fmla="*/ 0 h 820066"/>
              <a:gd name="connsiteX3" fmla="*/ 4788568 w 4788568"/>
              <a:gd name="connsiteY3" fmla="*/ 820066 h 820066"/>
              <a:gd name="connsiteX4" fmla="*/ 0 w 4788568"/>
              <a:gd name="connsiteY4" fmla="*/ 820066 h 820066"/>
              <a:gd name="connsiteX5" fmla="*/ 0 w 4788568"/>
              <a:gd name="connsiteY5" fmla="*/ 0 h 820066"/>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820066 h 822783"/>
              <a:gd name="connsiteX6" fmla="*/ 0 w 4788568"/>
              <a:gd name="connsiteY6" fmla="*/ 0 h 822783"/>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0 h 82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8568" h="822783">
                <a:moveTo>
                  <a:pt x="0" y="0"/>
                </a:moveTo>
                <a:lnTo>
                  <a:pt x="4788568" y="0"/>
                </a:lnTo>
                <a:lnTo>
                  <a:pt x="4788568" y="0"/>
                </a:lnTo>
                <a:lnTo>
                  <a:pt x="4788568" y="820066"/>
                </a:lnTo>
                <a:lnTo>
                  <a:pt x="291263" y="822783"/>
                </a:lnTo>
                <a:lnTo>
                  <a:pt x="0" y="0"/>
                </a:lnTo>
                <a:close/>
              </a:path>
            </a:pathLst>
          </a:custGeom>
          <a:solidFill>
            <a:schemeClr val="tx2"/>
          </a:solidFill>
          <a:ln>
            <a:solidFill>
              <a:schemeClr val="tx2"/>
            </a:solidFill>
          </a:ln>
        </p:spPr>
        <p:txBody>
          <a:bodyPr lIns="252000" anchor="ctr"/>
          <a:lstStyle>
            <a:lvl1pPr marL="0" indent="0" algn="l">
              <a:buNone/>
              <a:defRPr sz="1800">
                <a:latin typeface="+mj-lt"/>
              </a:defRPr>
            </a:lvl1pPr>
            <a:lvl2pPr marL="288000" indent="0">
              <a:buNone/>
              <a:defRPr/>
            </a:lvl2pPr>
          </a:lstStyle>
          <a:p>
            <a:pPr lvl="0"/>
            <a:r>
              <a:rPr lang="nl-NL"/>
              <a:t>Klikken om de tekststijl van het model te bewerken</a:t>
            </a:r>
          </a:p>
        </p:txBody>
      </p:sp>
      <p:sp>
        <p:nvSpPr>
          <p:cNvPr id="7" name="Tijdelijke aanduiding voor inhoud 6">
            <a:extLst>
              <a:ext uri="{FF2B5EF4-FFF2-40B4-BE49-F238E27FC236}">
                <a16:creationId xmlns:a16="http://schemas.microsoft.com/office/drawing/2014/main" id="{E53DA837-10CF-4DB6-83A9-B2CFAA35A450}"/>
              </a:ext>
            </a:extLst>
          </p:cNvPr>
          <p:cNvSpPr>
            <a:spLocks noGrp="1"/>
          </p:cNvSpPr>
          <p:nvPr>
            <p:ph sz="quarter" idx="27"/>
          </p:nvPr>
        </p:nvSpPr>
        <p:spPr>
          <a:xfrm>
            <a:off x="504825" y="2743200"/>
            <a:ext cx="6181724" cy="3181350"/>
          </a:xfrm>
        </p:spPr>
        <p:txBody>
          <a:bodyPr/>
          <a:lstStyle>
            <a:lvl1pPr>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4" name="Tijdelijke aanduiding voor tekst 3">
            <a:extLst>
              <a:ext uri="{FF2B5EF4-FFF2-40B4-BE49-F238E27FC236}">
                <a16:creationId xmlns:a16="http://schemas.microsoft.com/office/drawing/2014/main" id="{21A2CE14-AEA1-419C-A12B-CEE472686BE7}"/>
              </a:ext>
            </a:extLst>
          </p:cNvPr>
          <p:cNvSpPr>
            <a:spLocks noGrp="1"/>
          </p:cNvSpPr>
          <p:nvPr>
            <p:ph type="body" sz="quarter" idx="26"/>
          </p:nvPr>
        </p:nvSpPr>
        <p:spPr>
          <a:xfrm>
            <a:off x="6280823" y="3248025"/>
            <a:ext cx="5539701" cy="26765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Tree>
    <p:extLst>
      <p:ext uri="{BB962C8B-B14F-4D97-AF65-F5344CB8AC3E}">
        <p14:creationId xmlns:p14="http://schemas.microsoft.com/office/powerpoint/2010/main" val="1619506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21B5395-EF28-4695-908E-6C2A4A009F8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Vrije vorm: vorm 3">
            <a:extLst>
              <a:ext uri="{FF2B5EF4-FFF2-40B4-BE49-F238E27FC236}">
                <a16:creationId xmlns:a16="http://schemas.microsoft.com/office/drawing/2014/main" id="{9F965BE0-DE29-41FE-B1A2-4C504CB9832E}"/>
              </a:ext>
            </a:extLst>
          </p:cNvPr>
          <p:cNvSpPr/>
          <p:nvPr userDrawn="1"/>
        </p:nvSpPr>
        <p:spPr>
          <a:xfrm>
            <a:off x="2020186" y="-21265"/>
            <a:ext cx="10185991" cy="6911163"/>
          </a:xfrm>
          <a:custGeom>
            <a:avLst/>
            <a:gdLst>
              <a:gd name="connsiteX0" fmla="*/ 0 w 10185991"/>
              <a:gd name="connsiteY0" fmla="*/ 0 h 6911163"/>
              <a:gd name="connsiteX1" fmla="*/ 2445488 w 10185991"/>
              <a:gd name="connsiteY1" fmla="*/ 6911163 h 6911163"/>
              <a:gd name="connsiteX2" fmla="*/ 10185991 w 10185991"/>
              <a:gd name="connsiteY2" fmla="*/ 6911163 h 6911163"/>
              <a:gd name="connsiteX3" fmla="*/ 10185991 w 10185991"/>
              <a:gd name="connsiteY3" fmla="*/ 10632 h 6911163"/>
              <a:gd name="connsiteX4" fmla="*/ 0 w 10185991"/>
              <a:gd name="connsiteY4" fmla="*/ 0 h 691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5991" h="6911163">
                <a:moveTo>
                  <a:pt x="0" y="0"/>
                </a:moveTo>
                <a:lnTo>
                  <a:pt x="2445488" y="6911163"/>
                </a:lnTo>
                <a:lnTo>
                  <a:pt x="10185991" y="6911163"/>
                </a:lnTo>
                <a:lnTo>
                  <a:pt x="10185991" y="10632"/>
                </a:lnTo>
                <a:lnTo>
                  <a:pt x="0" y="0"/>
                </a:lnTo>
                <a:close/>
              </a:path>
            </a:pathLst>
          </a:custGeom>
          <a:solidFill>
            <a:schemeClr val="bg1"/>
          </a:solidFill>
        </p:spPr>
        <p:txBody>
          <a:bodyPr wrap="non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nl-BE" sz="2000" kern="1200" spc="0" baseline="0" dirty="0">
              <a:solidFill>
                <a:schemeClr val="tx1"/>
              </a:solidFill>
              <a:latin typeface="FlandersArtSans-Regular" panose="00000500000000000000" pitchFamily="2" charset="0"/>
              <a:ea typeface="+mn-ea"/>
              <a:cs typeface="+mn-cs"/>
            </a:endParaRPr>
          </a:p>
        </p:txBody>
      </p:sp>
      <p:sp>
        <p:nvSpPr>
          <p:cNvPr id="5" name="Tijdelijke aanduiding voor tekst 47">
            <a:extLst>
              <a:ext uri="{FF2B5EF4-FFF2-40B4-BE49-F238E27FC236}">
                <a16:creationId xmlns:a16="http://schemas.microsoft.com/office/drawing/2014/main" id="{AE1A76FD-2ED8-4F66-BAFB-FA73CD58F151}"/>
              </a:ext>
            </a:extLst>
          </p:cNvPr>
          <p:cNvSpPr>
            <a:spLocks noGrp="1"/>
          </p:cNvSpPr>
          <p:nvPr>
            <p:ph type="body" sz="quarter" idx="11" hasCustomPrompt="1"/>
          </p:nvPr>
        </p:nvSpPr>
        <p:spPr>
          <a:xfrm>
            <a:off x="1571071" y="800742"/>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0" indent="0" algn="ctr">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dirty="0"/>
              <a:t>Klik om info over het cijfer toe te voegen</a:t>
            </a:r>
          </a:p>
        </p:txBody>
      </p:sp>
      <p:sp>
        <p:nvSpPr>
          <p:cNvPr id="6" name="Tijdelijke aanduiding voor tekst 47">
            <a:extLst>
              <a:ext uri="{FF2B5EF4-FFF2-40B4-BE49-F238E27FC236}">
                <a16:creationId xmlns:a16="http://schemas.microsoft.com/office/drawing/2014/main" id="{26234CD6-63B3-4945-9E87-F0FAF2E25995}"/>
              </a:ext>
            </a:extLst>
          </p:cNvPr>
          <p:cNvSpPr>
            <a:spLocks noGrp="1"/>
          </p:cNvSpPr>
          <p:nvPr>
            <p:ph type="body" sz="quarter" idx="12" hasCustomPrompt="1"/>
          </p:nvPr>
        </p:nvSpPr>
        <p:spPr>
          <a:xfrm>
            <a:off x="1571071" y="2647141"/>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dirty="0"/>
              <a:t>Klik om info over het cijfer toe te voegen</a:t>
            </a:r>
          </a:p>
        </p:txBody>
      </p:sp>
      <p:sp>
        <p:nvSpPr>
          <p:cNvPr id="7" name="Tijdelijke aanduiding voor tekst 47">
            <a:extLst>
              <a:ext uri="{FF2B5EF4-FFF2-40B4-BE49-F238E27FC236}">
                <a16:creationId xmlns:a16="http://schemas.microsoft.com/office/drawing/2014/main" id="{0ACB44FC-7906-4FE8-A06B-40BEF15BEFB6}"/>
              </a:ext>
            </a:extLst>
          </p:cNvPr>
          <p:cNvSpPr>
            <a:spLocks noGrp="1"/>
          </p:cNvSpPr>
          <p:nvPr>
            <p:ph type="body" sz="quarter" idx="13" hasCustomPrompt="1"/>
          </p:nvPr>
        </p:nvSpPr>
        <p:spPr>
          <a:xfrm>
            <a:off x="1571071" y="4493540"/>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dirty="0"/>
              <a:t>Klik om info over het cijfer toe te voegen</a:t>
            </a:r>
          </a:p>
        </p:txBody>
      </p:sp>
      <p:sp>
        <p:nvSpPr>
          <p:cNvPr id="8" name="Tijdelijke aanduiding voor tekst 47">
            <a:extLst>
              <a:ext uri="{FF2B5EF4-FFF2-40B4-BE49-F238E27FC236}">
                <a16:creationId xmlns:a16="http://schemas.microsoft.com/office/drawing/2014/main" id="{CFF76BE7-F142-49A2-8D3D-78C2A3916ED2}"/>
              </a:ext>
            </a:extLst>
          </p:cNvPr>
          <p:cNvSpPr>
            <a:spLocks noGrp="1"/>
          </p:cNvSpPr>
          <p:nvPr>
            <p:ph type="body" sz="quarter" idx="14" hasCustomPrompt="1"/>
          </p:nvPr>
        </p:nvSpPr>
        <p:spPr>
          <a:xfrm>
            <a:off x="1578160" y="1085242"/>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dirty="0"/>
              <a:t>CIJFERS KOMEN HIER</a:t>
            </a:r>
          </a:p>
        </p:txBody>
      </p:sp>
      <p:sp>
        <p:nvSpPr>
          <p:cNvPr id="9" name="Tijdelijke aanduiding voor tekst 47">
            <a:extLst>
              <a:ext uri="{FF2B5EF4-FFF2-40B4-BE49-F238E27FC236}">
                <a16:creationId xmlns:a16="http://schemas.microsoft.com/office/drawing/2014/main" id="{B9CF8D82-DDA5-4B0F-9805-219015571079}"/>
              </a:ext>
            </a:extLst>
          </p:cNvPr>
          <p:cNvSpPr>
            <a:spLocks noGrp="1"/>
          </p:cNvSpPr>
          <p:nvPr>
            <p:ph type="body" sz="quarter" idx="15" hasCustomPrompt="1"/>
          </p:nvPr>
        </p:nvSpPr>
        <p:spPr>
          <a:xfrm>
            <a:off x="1578160" y="2901363"/>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dirty="0"/>
              <a:t>CIJFERS KOMEN HIER</a:t>
            </a:r>
          </a:p>
        </p:txBody>
      </p:sp>
      <p:sp>
        <p:nvSpPr>
          <p:cNvPr id="10" name="Tijdelijke aanduiding voor tekst 47">
            <a:extLst>
              <a:ext uri="{FF2B5EF4-FFF2-40B4-BE49-F238E27FC236}">
                <a16:creationId xmlns:a16="http://schemas.microsoft.com/office/drawing/2014/main" id="{F43C8AD4-16A8-441A-B9D9-75E7A617171B}"/>
              </a:ext>
            </a:extLst>
          </p:cNvPr>
          <p:cNvSpPr>
            <a:spLocks noGrp="1"/>
          </p:cNvSpPr>
          <p:nvPr>
            <p:ph type="body" sz="quarter" idx="16" hasCustomPrompt="1"/>
          </p:nvPr>
        </p:nvSpPr>
        <p:spPr>
          <a:xfrm>
            <a:off x="1578160" y="4756995"/>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dirty="0"/>
              <a:t>CIJFERS KOMEN HIER</a:t>
            </a:r>
          </a:p>
        </p:txBody>
      </p:sp>
      <p:sp>
        <p:nvSpPr>
          <p:cNvPr id="11" name="Tijdelijke aanduiding voor tekst 11">
            <a:extLst>
              <a:ext uri="{FF2B5EF4-FFF2-40B4-BE49-F238E27FC236}">
                <a16:creationId xmlns:a16="http://schemas.microsoft.com/office/drawing/2014/main" id="{8F1E9B37-9FFC-439A-A6CF-310698FF4D20}"/>
              </a:ext>
            </a:extLst>
          </p:cNvPr>
          <p:cNvSpPr>
            <a:spLocks noGrp="1"/>
          </p:cNvSpPr>
          <p:nvPr>
            <p:ph type="body" sz="quarter" idx="17"/>
          </p:nvPr>
        </p:nvSpPr>
        <p:spPr>
          <a:xfrm>
            <a:off x="10669941" y="6145067"/>
            <a:ext cx="1215273" cy="57895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94FF0DA3-C041-458B-9FB8-243FF0A7EC58}"/>
              </a:ext>
            </a:extLst>
          </p:cNvPr>
          <p:cNvSpPr>
            <a:spLocks noGrp="1"/>
          </p:cNvSpPr>
          <p:nvPr>
            <p:ph type="body" sz="quarter" idx="18"/>
          </p:nvPr>
        </p:nvSpPr>
        <p:spPr>
          <a:xfrm>
            <a:off x="371475" y="6305360"/>
            <a:ext cx="1302984" cy="254675"/>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67794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raag">
    <p:bg>
      <p:bgPr>
        <a:solidFill>
          <a:schemeClr val="tx2"/>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dirty="0"/>
              <a:t>Vul hier een vraag in</a:t>
            </a:r>
            <a:endParaRPr lang="nl-BE" dirty="0"/>
          </a:p>
        </p:txBody>
      </p:sp>
      <p:sp>
        <p:nvSpPr>
          <p:cNvPr id="18" name="Tekstvak 17">
            <a:extLst>
              <a:ext uri="{FF2B5EF4-FFF2-40B4-BE49-F238E27FC236}">
                <a16:creationId xmlns:a16="http://schemas.microsoft.com/office/drawing/2014/main" id="{9CC8E1F9-7486-476F-9382-6AA36A9F0685}"/>
              </a:ext>
            </a:extLst>
          </p:cNvPr>
          <p:cNvSpPr txBox="1"/>
          <p:nvPr userDrawn="1"/>
        </p:nvSpPr>
        <p:spPr>
          <a:xfrm>
            <a:off x="5867400" y="1698625"/>
            <a:ext cx="457200" cy="49244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nl-BE" sz="3200" dirty="0">
                <a:latin typeface="FlandersArtSans-Bold" panose="00000800000000000000" pitchFamily="50" charset="0"/>
              </a:rPr>
              <a:t>?</a:t>
            </a:r>
            <a:endParaRPr lang="en-BE" sz="3200" dirty="0">
              <a:latin typeface="FlandersArtSans-Bold" panose="00000800000000000000" pitchFamily="50" charset="0"/>
            </a:endParaRPr>
          </a:p>
        </p:txBody>
      </p:sp>
      <p:cxnSp>
        <p:nvCxnSpPr>
          <p:cNvPr id="19" name="Rechte verbindingslijn 18">
            <a:extLst>
              <a:ext uri="{FF2B5EF4-FFF2-40B4-BE49-F238E27FC236}">
                <a16:creationId xmlns:a16="http://schemas.microsoft.com/office/drawing/2014/main" id="{7D03A297-5187-490B-8752-2A95F798CE50}"/>
              </a:ext>
            </a:extLst>
          </p:cNvPr>
          <p:cNvCxnSpPr/>
          <p:nvPr userDrawn="1"/>
        </p:nvCxnSpPr>
        <p:spPr>
          <a:xfrm>
            <a:off x="635762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1455017D-1E2C-4706-B1C0-9814864A9122}"/>
              </a:ext>
            </a:extLst>
          </p:cNvPr>
          <p:cNvCxnSpPr/>
          <p:nvPr userDrawn="1"/>
        </p:nvCxnSpPr>
        <p:spPr>
          <a:xfrm>
            <a:off x="189230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9470"/>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ussentitel">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199F4B0B-926F-4B14-9603-58FB1F4ADA56}"/>
              </a:ext>
            </a:extLst>
          </p:cNvPr>
          <p:cNvSpPr/>
          <p:nvPr userDrawn="1"/>
        </p:nvSpPr>
        <p:spPr>
          <a:xfrm>
            <a:off x="371474" y="296174"/>
            <a:ext cx="11449051" cy="6264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Graphic 11">
            <a:extLst>
              <a:ext uri="{FF2B5EF4-FFF2-40B4-BE49-F238E27FC236}">
                <a16:creationId xmlns:a16="http://schemas.microsoft.com/office/drawing/2014/main" id="{D7C5FEC1-CC49-434F-A0A4-94BAD43372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9538189" y="5802074"/>
            <a:ext cx="1620830" cy="316637"/>
          </a:xfrm>
          <a:prstGeom prst="rect">
            <a:avLst/>
          </a:prstGeom>
        </p:spPr>
      </p:pic>
      <p:pic>
        <p:nvPicPr>
          <p:cNvPr id="12" name="Afbeelding 11">
            <a:extLst>
              <a:ext uri="{FF2B5EF4-FFF2-40B4-BE49-F238E27FC236}">
                <a16:creationId xmlns:a16="http://schemas.microsoft.com/office/drawing/2014/main" id="{DE76FD03-1144-46FB-BF4C-7D066D616A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4561657" y="5550971"/>
            <a:ext cx="1620829" cy="772169"/>
          </a:xfrm>
          <a:prstGeom prst="rect">
            <a:avLst/>
          </a:prstGeom>
        </p:spPr>
      </p:pic>
      <p:sp>
        <p:nvSpPr>
          <p:cNvPr id="15" name="Titel 1">
            <a:extLst>
              <a:ext uri="{FF2B5EF4-FFF2-40B4-BE49-F238E27FC236}">
                <a16:creationId xmlns:a16="http://schemas.microsoft.com/office/drawing/2014/main" id="{BED3C351-19E5-4EBA-888F-E2D214DF02BD}"/>
              </a:ext>
            </a:extLst>
          </p:cNvPr>
          <p:cNvSpPr>
            <a:spLocks noGrp="1"/>
          </p:cNvSpPr>
          <p:nvPr>
            <p:ph type="ctrTitle" hasCustomPrompt="1"/>
          </p:nvPr>
        </p:nvSpPr>
        <p:spPr>
          <a:xfrm>
            <a:off x="5833974" y="1994700"/>
            <a:ext cx="5811383" cy="2648548"/>
          </a:xfrm>
        </p:spPr>
        <p:txBody>
          <a:bodyPr anchor="b"/>
          <a:lstStyle>
            <a:lvl1pPr algn="l">
              <a:lnSpc>
                <a:spcPts val="5400"/>
              </a:lnSpc>
              <a:defRPr sz="4800" baseline="0"/>
            </a:lvl1pPr>
          </a:lstStyle>
          <a:p>
            <a:r>
              <a:rPr lang="nl-BE" dirty="0"/>
              <a:t>Dit is een tussentitelslide, klik om de titel toe te voegen</a:t>
            </a:r>
          </a:p>
        </p:txBody>
      </p:sp>
      <p:sp>
        <p:nvSpPr>
          <p:cNvPr id="8" name="Ondertitel 2">
            <a:extLst>
              <a:ext uri="{FF2B5EF4-FFF2-40B4-BE49-F238E27FC236}">
                <a16:creationId xmlns:a16="http://schemas.microsoft.com/office/drawing/2014/main" id="{F36A17E7-7725-4FEE-8181-CA992AB6D742}"/>
              </a:ext>
            </a:extLst>
          </p:cNvPr>
          <p:cNvSpPr>
            <a:spLocks noGrp="1"/>
          </p:cNvSpPr>
          <p:nvPr>
            <p:ph type="subTitle" idx="1" hasCustomPrompt="1"/>
          </p:nvPr>
        </p:nvSpPr>
        <p:spPr>
          <a:xfrm>
            <a:off x="5347635" y="4812858"/>
            <a:ext cx="5811384" cy="316637"/>
          </a:xfrm>
        </p:spPr>
        <p:txBody>
          <a:bodyPr/>
          <a:lstStyle>
            <a:lvl1pPr marL="0" indent="0" algn="r">
              <a:buFont typeface="Arial" panose="020B0604020202020204" pitchFamily="34" charset="0"/>
              <a:buNone/>
              <a:defRPr baseline="0"/>
            </a:lvl1pPr>
          </a:lstStyle>
          <a:p>
            <a:r>
              <a:rPr lang="nl-BE" dirty="0"/>
              <a:t>Klik om de ondertitel toe te voegen</a:t>
            </a:r>
          </a:p>
        </p:txBody>
      </p:sp>
      <p:pic>
        <p:nvPicPr>
          <p:cNvPr id="13" name="Graphic 12">
            <a:extLst>
              <a:ext uri="{FF2B5EF4-FFF2-40B4-BE49-F238E27FC236}">
                <a16:creationId xmlns:a16="http://schemas.microsoft.com/office/drawing/2014/main" id="{1298D5E9-896D-432A-AEBF-91BD459D482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621" b="74979"/>
          <a:stretch/>
        </p:blipFill>
        <p:spPr>
          <a:xfrm>
            <a:off x="8479578" y="296174"/>
            <a:ext cx="3340947" cy="6264275"/>
          </a:xfrm>
          <a:prstGeom prst="rect">
            <a:avLst/>
          </a:prstGeom>
        </p:spPr>
      </p:pic>
      <p:pic>
        <p:nvPicPr>
          <p:cNvPr id="16" name="Graphic 15">
            <a:extLst>
              <a:ext uri="{FF2B5EF4-FFF2-40B4-BE49-F238E27FC236}">
                <a16:creationId xmlns:a16="http://schemas.microsoft.com/office/drawing/2014/main" id="{A87F6FC0-9A5D-4EA0-8F33-13315F6B7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5178125" y="292370"/>
            <a:ext cx="3302147" cy="6255340"/>
          </a:xfrm>
          <a:prstGeom prst="rect">
            <a:avLst/>
          </a:prstGeom>
        </p:spPr>
      </p:pic>
      <p:pic>
        <p:nvPicPr>
          <p:cNvPr id="17" name="Graphic 16">
            <a:extLst>
              <a:ext uri="{FF2B5EF4-FFF2-40B4-BE49-F238E27FC236}">
                <a16:creationId xmlns:a16="http://schemas.microsoft.com/office/drawing/2014/main" id="{29DC8926-0D75-42C8-985E-786848EFB7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1875282" y="295253"/>
            <a:ext cx="3302147" cy="6264965"/>
          </a:xfrm>
          <a:prstGeom prst="rect">
            <a:avLst/>
          </a:prstGeom>
        </p:spPr>
      </p:pic>
      <p:sp>
        <p:nvSpPr>
          <p:cNvPr id="5" name="Tijdelijke aanduiding voor afbeelding 4">
            <a:extLst>
              <a:ext uri="{FF2B5EF4-FFF2-40B4-BE49-F238E27FC236}">
                <a16:creationId xmlns:a16="http://schemas.microsoft.com/office/drawing/2014/main" id="{E55984FC-6B1D-4818-A78C-D5825C03F383}"/>
              </a:ext>
            </a:extLst>
          </p:cNvPr>
          <p:cNvSpPr>
            <a:spLocks noGrp="1"/>
          </p:cNvSpPr>
          <p:nvPr>
            <p:ph type="pic" sz="quarter" idx="11" hasCustomPrompt="1"/>
          </p:nvPr>
        </p:nvSpPr>
        <p:spPr>
          <a:xfrm>
            <a:off x="367953" y="295254"/>
            <a:ext cx="5747787" cy="6271200"/>
          </a:xfrm>
          <a:custGeom>
            <a:avLst/>
            <a:gdLst>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0 w 5735483"/>
              <a:gd name="connsiteY4" fmla="*/ 6264275 h 6264275"/>
              <a:gd name="connsiteX5" fmla="*/ 0 w 5735483"/>
              <a:gd name="connsiteY5" fmla="*/ 0 h 6264275"/>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3358044 w 5735483"/>
              <a:gd name="connsiteY4" fmla="*/ 6259429 h 6264275"/>
              <a:gd name="connsiteX5" fmla="*/ 0 w 5735483"/>
              <a:gd name="connsiteY5" fmla="*/ 6264275 h 6264275"/>
              <a:gd name="connsiteX6" fmla="*/ 0 w 5735483"/>
              <a:gd name="connsiteY6" fmla="*/ 0 h 6264275"/>
              <a:gd name="connsiteX0" fmla="*/ 0 w 5735483"/>
              <a:gd name="connsiteY0" fmla="*/ 0 h 6264275"/>
              <a:gd name="connsiteX1" fmla="*/ 5735483 w 5735483"/>
              <a:gd name="connsiteY1" fmla="*/ 0 h 6264275"/>
              <a:gd name="connsiteX2" fmla="*/ 5735483 w 5735483"/>
              <a:gd name="connsiteY2" fmla="*/ 0 h 6264275"/>
              <a:gd name="connsiteX3" fmla="*/ 3358044 w 5735483"/>
              <a:gd name="connsiteY3" fmla="*/ 6259429 h 6264275"/>
              <a:gd name="connsiteX4" fmla="*/ 0 w 5735483"/>
              <a:gd name="connsiteY4" fmla="*/ 6264275 h 6264275"/>
              <a:gd name="connsiteX5" fmla="*/ 0 w 5735483"/>
              <a:gd name="connsiteY5" fmla="*/ 0 h 62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5483" h="6264275">
                <a:moveTo>
                  <a:pt x="0" y="0"/>
                </a:moveTo>
                <a:lnTo>
                  <a:pt x="5735483" y="0"/>
                </a:lnTo>
                <a:lnTo>
                  <a:pt x="5735483" y="0"/>
                </a:lnTo>
                <a:lnTo>
                  <a:pt x="3358044" y="6259429"/>
                </a:lnTo>
                <a:lnTo>
                  <a:pt x="0" y="6264275"/>
                </a:lnTo>
                <a:lnTo>
                  <a:pt x="0" y="0"/>
                </a:lnTo>
                <a:close/>
              </a:path>
            </a:pathLst>
          </a:custGeom>
          <a:solidFill>
            <a:schemeClr val="bg2"/>
          </a:solidFill>
        </p:spPr>
        <p:txBody>
          <a:bodyPr lIns="360000" rIns="1800000" anchor="ctr"/>
          <a:lstStyle>
            <a:lvl1pPr marL="0" indent="0" algn="ctr">
              <a:buNone/>
              <a:defRPr sz="2000"/>
            </a:lvl1pPr>
          </a:lstStyle>
          <a:p>
            <a:r>
              <a:rPr lang="nl-BE" dirty="0"/>
              <a:t>Klik op het icoon om een afbeelding toe te voegen of klik bovenaan op ‘Invoegen’ &gt; ‘Afbeeldingen’. Om een nieuwe foto in te voegen, verwijder je best de huidige en begin je terug bij stap één.</a:t>
            </a:r>
          </a:p>
          <a:p>
            <a:endParaRPr lang="en-GB" dirty="0"/>
          </a:p>
        </p:txBody>
      </p:sp>
      <p:grpSp>
        <p:nvGrpSpPr>
          <p:cNvPr id="11" name="Groep 10">
            <a:extLst>
              <a:ext uri="{FF2B5EF4-FFF2-40B4-BE49-F238E27FC236}">
                <a16:creationId xmlns:a16="http://schemas.microsoft.com/office/drawing/2014/main" id="{16D9828F-CDE6-4DCA-ABEE-289E7F69524E}"/>
              </a:ext>
            </a:extLst>
          </p:cNvPr>
          <p:cNvGrpSpPr/>
          <p:nvPr userDrawn="1"/>
        </p:nvGrpSpPr>
        <p:grpSpPr>
          <a:xfrm>
            <a:off x="-6865737" y="267572"/>
            <a:ext cx="3385298" cy="3438922"/>
            <a:chOff x="-3549710" y="1276353"/>
            <a:chExt cx="3385298" cy="3438922"/>
          </a:xfrm>
        </p:grpSpPr>
        <p:grpSp>
          <p:nvGrpSpPr>
            <p:cNvPr id="18" name="Groep 17">
              <a:extLst>
                <a:ext uri="{FF2B5EF4-FFF2-40B4-BE49-F238E27FC236}">
                  <a16:creationId xmlns:a16="http://schemas.microsoft.com/office/drawing/2014/main" id="{C9F07322-6588-4BAA-A886-0A9754805A06}"/>
                </a:ext>
              </a:extLst>
            </p:cNvPr>
            <p:cNvGrpSpPr/>
            <p:nvPr userDrawn="1"/>
          </p:nvGrpSpPr>
          <p:grpSpPr>
            <a:xfrm>
              <a:off x="-3549709" y="1276353"/>
              <a:ext cx="3385297" cy="2604244"/>
              <a:chOff x="-3549709" y="1276351"/>
              <a:chExt cx="3385297" cy="2604244"/>
            </a:xfrm>
          </p:grpSpPr>
          <p:sp>
            <p:nvSpPr>
              <p:cNvPr id="21" name="Rechthoek 20">
                <a:extLst>
                  <a:ext uri="{FF2B5EF4-FFF2-40B4-BE49-F238E27FC236}">
                    <a16:creationId xmlns:a16="http://schemas.microsoft.com/office/drawing/2014/main" id="{A8C73ED9-8DCB-45E8-8363-8974FCD26E83}"/>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22" name="Textfield placeholder">
                <a:extLst>
                  <a:ext uri="{FF2B5EF4-FFF2-40B4-BE49-F238E27FC236}">
                    <a16:creationId xmlns:a16="http://schemas.microsoft.com/office/drawing/2014/main" id="{90DE53D7-100C-4049-A08C-38D76BCA905F}"/>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dirty="0">
                    <a:solidFill>
                      <a:schemeClr val="tx1"/>
                    </a:solidFill>
                    <a:latin typeface="+mn-lt"/>
                    <a:ea typeface="+mn-ea"/>
                    <a:cs typeface="+mn-cs"/>
                  </a:rPr>
                  <a:t>Standaard tekst (28pt)</a:t>
                </a:r>
              </a:p>
            </p:txBody>
          </p:sp>
          <p:sp>
            <p:nvSpPr>
              <p:cNvPr id="23" name="Textfield placeholder">
                <a:extLst>
                  <a:ext uri="{FF2B5EF4-FFF2-40B4-BE49-F238E27FC236}">
                    <a16:creationId xmlns:a16="http://schemas.microsoft.com/office/drawing/2014/main" id="{B15C8AB2-57F6-4878-B3F2-896E172CFD15}"/>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dirty="0">
                    <a:solidFill>
                      <a:srgbClr val="9B9B9B"/>
                    </a:solidFill>
                    <a:latin typeface="FlandersArtSans-Regular" panose="00000500000000000000" pitchFamily="2" charset="0"/>
                    <a:ea typeface="+mn-ea"/>
                    <a:cs typeface="+mn-cs"/>
                  </a:rPr>
                  <a:t>Tweede niveau (22pt)</a:t>
                </a:r>
              </a:p>
            </p:txBody>
          </p:sp>
          <p:cxnSp>
            <p:nvCxnSpPr>
              <p:cNvPr id="24" name="Rechte verbindingslijn 23">
                <a:extLst>
                  <a:ext uri="{FF2B5EF4-FFF2-40B4-BE49-F238E27FC236}">
                    <a16:creationId xmlns:a16="http://schemas.microsoft.com/office/drawing/2014/main" id="{B79BC667-E64C-43F6-9B21-B9954A5230CA}"/>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5" name="Rechthoek 24">
                <a:extLst>
                  <a:ext uri="{FF2B5EF4-FFF2-40B4-BE49-F238E27FC236}">
                    <a16:creationId xmlns:a16="http://schemas.microsoft.com/office/drawing/2014/main" id="{2D95EE79-9456-4C5C-A647-A06EA520DB2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6" name="Picture 2">
                <a:extLst>
                  <a:ext uri="{FF2B5EF4-FFF2-40B4-BE49-F238E27FC236}">
                    <a16:creationId xmlns:a16="http://schemas.microsoft.com/office/drawing/2014/main" id="{3D955C5F-9818-4C13-A468-3EA2578754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2AAF02DC-2D87-4258-971A-F3B0222FBF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hoek 27">
                <a:extLst>
                  <a:ext uri="{FF2B5EF4-FFF2-40B4-BE49-F238E27FC236}">
                    <a16:creationId xmlns:a16="http://schemas.microsoft.com/office/drawing/2014/main" id="{DA2EA00E-9D14-4834-8DDF-D7F6AEAE5782}"/>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8AFA2218-6974-4998-9DD8-9424B44390D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60370E0E-9C4F-43D7-98C4-2C32E685F8A2}"/>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BB4ABD2E-352B-445A-B7DE-74830F8742A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655D1FD4-BA13-4CEB-A100-38C6B4D8A3C0}"/>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33" name="Groep 32">
                <a:extLst>
                  <a:ext uri="{FF2B5EF4-FFF2-40B4-BE49-F238E27FC236}">
                    <a16:creationId xmlns:a16="http://schemas.microsoft.com/office/drawing/2014/main" id="{E433E269-3BFF-4731-9FEA-E494CF8874F3}"/>
                  </a:ext>
                </a:extLst>
              </p:cNvPr>
              <p:cNvGrpSpPr/>
              <p:nvPr/>
            </p:nvGrpSpPr>
            <p:grpSpPr>
              <a:xfrm>
                <a:off x="-3226194" y="2414273"/>
                <a:ext cx="60967" cy="103132"/>
                <a:chOff x="-2796392" y="1123442"/>
                <a:chExt cx="120832" cy="104889"/>
              </a:xfrm>
            </p:grpSpPr>
            <p:sp>
              <p:nvSpPr>
                <p:cNvPr id="73" name="Rechthoek 72">
                  <a:extLst>
                    <a:ext uri="{FF2B5EF4-FFF2-40B4-BE49-F238E27FC236}">
                      <a16:creationId xmlns:a16="http://schemas.microsoft.com/office/drawing/2014/main" id="{34E27BE2-2C78-48E6-81BB-4CC2460F98A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4" name="Rechthoek 73">
                  <a:extLst>
                    <a:ext uri="{FF2B5EF4-FFF2-40B4-BE49-F238E27FC236}">
                      <a16:creationId xmlns:a16="http://schemas.microsoft.com/office/drawing/2014/main" id="{DE68F677-05E1-48E2-892F-F788ED8EC0B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5" name="Rechthoek 74">
                  <a:extLst>
                    <a:ext uri="{FF2B5EF4-FFF2-40B4-BE49-F238E27FC236}">
                      <a16:creationId xmlns:a16="http://schemas.microsoft.com/office/drawing/2014/main" id="{6619831C-F77F-4867-9ECC-BB0EEDB7421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6" name="Rechthoek 75">
                  <a:extLst>
                    <a:ext uri="{FF2B5EF4-FFF2-40B4-BE49-F238E27FC236}">
                      <a16:creationId xmlns:a16="http://schemas.microsoft.com/office/drawing/2014/main" id="{CE3E2B55-0F7A-43EC-A75A-F646815826F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7" name="Rechthoek 76">
                  <a:extLst>
                    <a:ext uri="{FF2B5EF4-FFF2-40B4-BE49-F238E27FC236}">
                      <a16:creationId xmlns:a16="http://schemas.microsoft.com/office/drawing/2014/main" id="{87C34BFE-5EA3-4CD6-B9CD-71E9F2BCC75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4" name="Groep 33">
                <a:extLst>
                  <a:ext uri="{FF2B5EF4-FFF2-40B4-BE49-F238E27FC236}">
                    <a16:creationId xmlns:a16="http://schemas.microsoft.com/office/drawing/2014/main" id="{BFC59167-60BA-4526-AED4-5439A05D883A}"/>
                  </a:ext>
                </a:extLst>
              </p:cNvPr>
              <p:cNvGrpSpPr/>
              <p:nvPr/>
            </p:nvGrpSpPr>
            <p:grpSpPr>
              <a:xfrm>
                <a:off x="-3155473" y="2414273"/>
                <a:ext cx="60967" cy="103132"/>
                <a:chOff x="-2796392" y="1123442"/>
                <a:chExt cx="120832" cy="104889"/>
              </a:xfrm>
            </p:grpSpPr>
            <p:sp>
              <p:nvSpPr>
                <p:cNvPr id="68" name="Rechthoek 67">
                  <a:extLst>
                    <a:ext uri="{FF2B5EF4-FFF2-40B4-BE49-F238E27FC236}">
                      <a16:creationId xmlns:a16="http://schemas.microsoft.com/office/drawing/2014/main" id="{36B44068-57B0-433E-9304-AD132651DFF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98ECE626-3B8A-48EE-ACE7-DDBF3A84F81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10BB2E14-2D0E-444E-9E85-A76FC8EE9A0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1820C690-8AA0-46CF-BF23-AC612019680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0F15EFAA-B943-4C34-A409-C95C8D448DA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5" name="Afgeronde rechthoek 69">
                <a:extLst>
                  <a:ext uri="{FF2B5EF4-FFF2-40B4-BE49-F238E27FC236}">
                    <a16:creationId xmlns:a16="http://schemas.microsoft.com/office/drawing/2014/main" id="{4B3A4AA0-923E-4AC9-A592-DFDCED2429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267F81CE-BCF5-4F42-A1CB-E3D032DEC31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46EDEB9B-9DEE-4F06-AF54-0A7CB9D0054A}"/>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ACCFF85C-81DD-4854-82A3-94B32951C264}"/>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CDE7B641-C354-4258-9B92-3AC045EB49B8}"/>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69CD7957-4811-46D5-A9D3-40219F47D41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45205B85-601E-43A3-B3C4-6F55DA31D2E9}"/>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Rechthoek 41">
                <a:extLst>
                  <a:ext uri="{FF2B5EF4-FFF2-40B4-BE49-F238E27FC236}">
                    <a16:creationId xmlns:a16="http://schemas.microsoft.com/office/drawing/2014/main" id="{18F7CF0D-EB92-4C93-8375-51821A99A721}"/>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3" name="Rechthoek 42">
                <a:extLst>
                  <a:ext uri="{FF2B5EF4-FFF2-40B4-BE49-F238E27FC236}">
                    <a16:creationId xmlns:a16="http://schemas.microsoft.com/office/drawing/2014/main" id="{A9A3CC25-E90A-4AED-B39F-3D48A2129F1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4" name="Rechthoek 43">
                <a:extLst>
                  <a:ext uri="{FF2B5EF4-FFF2-40B4-BE49-F238E27FC236}">
                    <a16:creationId xmlns:a16="http://schemas.microsoft.com/office/drawing/2014/main" id="{91CD19B7-DB69-422F-9628-BC4C776D892B}"/>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5" name="Rechthoek 44">
                <a:extLst>
                  <a:ext uri="{FF2B5EF4-FFF2-40B4-BE49-F238E27FC236}">
                    <a16:creationId xmlns:a16="http://schemas.microsoft.com/office/drawing/2014/main" id="{B813DDAE-9A0B-461A-B963-3CCFF038D47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6" name="Vrije vorm 81">
                <a:extLst>
                  <a:ext uri="{FF2B5EF4-FFF2-40B4-BE49-F238E27FC236}">
                    <a16:creationId xmlns:a16="http://schemas.microsoft.com/office/drawing/2014/main" id="{58207764-1271-43FA-8373-3D842D512AE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7" name="Rechte verbindingslijn 46">
                <a:extLst>
                  <a:ext uri="{FF2B5EF4-FFF2-40B4-BE49-F238E27FC236}">
                    <a16:creationId xmlns:a16="http://schemas.microsoft.com/office/drawing/2014/main" id="{66DBDFA0-7A15-47DE-A2AB-A46A622D0F6A}"/>
                  </a:ext>
                </a:extLst>
              </p:cNvPr>
              <p:cNvCxnSpPr>
                <a:cxnSpLocks/>
                <a:stCxn id="27" idx="2"/>
                <a:endCxn id="3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8" name="Rechte verbindingslijn 47">
                <a:extLst>
                  <a:ext uri="{FF2B5EF4-FFF2-40B4-BE49-F238E27FC236}">
                    <a16:creationId xmlns:a16="http://schemas.microsoft.com/office/drawing/2014/main" id="{724A3BBB-A3F0-45F7-BD90-27609D18639D}"/>
                  </a:ext>
                </a:extLst>
              </p:cNvPr>
              <p:cNvCxnSpPr>
                <a:cxnSpLocks/>
                <a:stCxn id="2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9" name="Textfield placeholder">
                <a:extLst>
                  <a:ext uri="{FF2B5EF4-FFF2-40B4-BE49-F238E27FC236}">
                    <a16:creationId xmlns:a16="http://schemas.microsoft.com/office/drawing/2014/main" id="{234ACB00-1C8E-44C8-BFA0-64D461884F3E}"/>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50" name="Textfield placeholder">
                <a:extLst>
                  <a:ext uri="{FF2B5EF4-FFF2-40B4-BE49-F238E27FC236}">
                    <a16:creationId xmlns:a16="http://schemas.microsoft.com/office/drawing/2014/main" id="{BD0F8523-0D2B-4311-81E9-A72728F08A59}"/>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51" name="Textfield placeholder">
                <a:extLst>
                  <a:ext uri="{FF2B5EF4-FFF2-40B4-BE49-F238E27FC236}">
                    <a16:creationId xmlns:a16="http://schemas.microsoft.com/office/drawing/2014/main" id="{0F92D617-19BB-4B12-97F2-55B987318BDF}"/>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dirty="0">
                    <a:solidFill>
                      <a:schemeClr val="tx1"/>
                    </a:solidFill>
                    <a:latin typeface="FlandersArtSans-Regular" panose="00000500000000000000" pitchFamily="2" charset="0"/>
                    <a:ea typeface="+mn-ea"/>
                    <a:cs typeface="+mn-cs"/>
                  </a:rPr>
                  <a:t>Derde niveau (20pt)</a:t>
                </a:r>
              </a:p>
            </p:txBody>
          </p:sp>
          <p:sp>
            <p:nvSpPr>
              <p:cNvPr id="52" name="Afgeronde rechthoek 67">
                <a:extLst>
                  <a:ext uri="{FF2B5EF4-FFF2-40B4-BE49-F238E27FC236}">
                    <a16:creationId xmlns:a16="http://schemas.microsoft.com/office/drawing/2014/main" id="{56D97E1C-0841-4478-9ACA-C2C5418BEDF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3" name="Vrije vorm 68">
                <a:extLst>
                  <a:ext uri="{FF2B5EF4-FFF2-40B4-BE49-F238E27FC236}">
                    <a16:creationId xmlns:a16="http://schemas.microsoft.com/office/drawing/2014/main" id="{8618A33F-A23A-4679-8EC0-03C58C06B9D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54" name="Rechte verbindingslijn 53">
                <a:extLst>
                  <a:ext uri="{FF2B5EF4-FFF2-40B4-BE49-F238E27FC236}">
                    <a16:creationId xmlns:a16="http://schemas.microsoft.com/office/drawing/2014/main" id="{E8CB818D-DCB1-43FA-ACA8-5C65B19724F3}"/>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5" name="Groep 54">
                <a:extLst>
                  <a:ext uri="{FF2B5EF4-FFF2-40B4-BE49-F238E27FC236}">
                    <a16:creationId xmlns:a16="http://schemas.microsoft.com/office/drawing/2014/main" id="{0C41AC19-1F9B-4657-A625-658E218556AF}"/>
                  </a:ext>
                </a:extLst>
              </p:cNvPr>
              <p:cNvGrpSpPr/>
              <p:nvPr userDrawn="1"/>
            </p:nvGrpSpPr>
            <p:grpSpPr>
              <a:xfrm flipH="1">
                <a:off x="-2613177" y="1836300"/>
                <a:ext cx="313472" cy="324076"/>
                <a:chOff x="-2613177" y="1836300"/>
                <a:chExt cx="313472" cy="324076"/>
              </a:xfrm>
            </p:grpSpPr>
            <p:sp>
              <p:nvSpPr>
                <p:cNvPr id="56" name="Afgeronde rechthoek 69">
                  <a:extLst>
                    <a:ext uri="{FF2B5EF4-FFF2-40B4-BE49-F238E27FC236}">
                      <a16:creationId xmlns:a16="http://schemas.microsoft.com/office/drawing/2014/main" id="{F206E81B-9F94-4ACD-8C78-8A9550FF79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573E9F87-4A3C-432B-BB39-60D650A152E5}"/>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40F21560-5D35-4A4B-BF0D-3DA38068D438}"/>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E3A9D023-2A6D-487A-A7F8-E9E2CF384C08}"/>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1E66E27-874F-40EB-98B8-3EB7C357EBE5}"/>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97C5E41E-5EEA-4D51-90E8-D21F5BD593E3}"/>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60BB7193-C235-4C9D-B277-4BB3684EF17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CB86CB5E-4FD1-42F5-B1F9-85045A1C1FE8}"/>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D890F177-CBED-43A6-9EAE-98301147D5E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AF374CF-2A83-4DFD-AB06-FE6AABAF15C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22C04EA2-92A0-402C-B223-888DF1FCF84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Vrije vorm 81">
                  <a:extLst>
                    <a:ext uri="{FF2B5EF4-FFF2-40B4-BE49-F238E27FC236}">
                      <a16:creationId xmlns:a16="http://schemas.microsoft.com/office/drawing/2014/main" id="{603CBE2D-EFB5-4A96-A836-CADF29AB327B}"/>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9" name="Tijdelijke aanduiding voor tekst 2">
              <a:extLst>
                <a:ext uri="{FF2B5EF4-FFF2-40B4-BE49-F238E27FC236}">
                  <a16:creationId xmlns:a16="http://schemas.microsoft.com/office/drawing/2014/main" id="{274A5F4D-092D-4088-B6C8-4E3BC5658B84}"/>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dirty="0">
                  <a:solidFill>
                    <a:schemeClr val="tx1"/>
                  </a:solidFill>
                  <a:latin typeface="FlandersArtSans-Regular" panose="00000500000000000000" pitchFamily="2" charset="0"/>
                  <a:ea typeface="+mn-ea"/>
                  <a:cs typeface="+mn-cs"/>
                </a:rPr>
                <a:t>Vierde niveau (16pt)</a:t>
              </a:r>
            </a:p>
          </p:txBody>
        </p:sp>
        <p:sp>
          <p:nvSpPr>
            <p:cNvPr id="20" name="Tijdelijke aanduiding voor tekst 2">
              <a:extLst>
                <a:ext uri="{FF2B5EF4-FFF2-40B4-BE49-F238E27FC236}">
                  <a16:creationId xmlns:a16="http://schemas.microsoft.com/office/drawing/2014/main" id="{9072B596-17D2-48F5-8297-ECBF90FA200F}"/>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dirty="0">
                  <a:solidFill>
                    <a:schemeClr val="tx1"/>
                  </a:solidFill>
                  <a:latin typeface="FlandersArtSans-Regular" panose="00000500000000000000" pitchFamily="2" charset="0"/>
                  <a:ea typeface="+mn-ea"/>
                  <a:cs typeface="+mn-cs"/>
                </a:rPr>
                <a:t>Vijfde niveau (14pt)</a:t>
              </a:r>
            </a:p>
          </p:txBody>
        </p:sp>
      </p:grpSp>
      <p:grpSp>
        <p:nvGrpSpPr>
          <p:cNvPr id="78" name="Groep 77">
            <a:extLst>
              <a:ext uri="{FF2B5EF4-FFF2-40B4-BE49-F238E27FC236}">
                <a16:creationId xmlns:a16="http://schemas.microsoft.com/office/drawing/2014/main" id="{DBA9D62F-5FBC-44E5-A3B9-C9C6A8222158}"/>
              </a:ext>
            </a:extLst>
          </p:cNvPr>
          <p:cNvGrpSpPr/>
          <p:nvPr userDrawn="1"/>
        </p:nvGrpSpPr>
        <p:grpSpPr>
          <a:xfrm>
            <a:off x="-3553318" y="330222"/>
            <a:ext cx="3385296" cy="4365191"/>
            <a:chOff x="-3553318" y="1861361"/>
            <a:chExt cx="3385296" cy="4365191"/>
          </a:xfrm>
        </p:grpSpPr>
        <p:sp>
          <p:nvSpPr>
            <p:cNvPr id="79" name="Rechthoek 78">
              <a:extLst>
                <a:ext uri="{FF2B5EF4-FFF2-40B4-BE49-F238E27FC236}">
                  <a16:creationId xmlns:a16="http://schemas.microsoft.com/office/drawing/2014/main" id="{220F97A9-2E3B-4F70-AC94-1D1730EC0F5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6B3A8337-0CEA-4BA6-954A-CECA4C7D0D3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26B826EC-74BB-4776-B30A-5C96FF44604A}"/>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82" name="Groep 81">
            <a:extLst>
              <a:ext uri="{FF2B5EF4-FFF2-40B4-BE49-F238E27FC236}">
                <a16:creationId xmlns:a16="http://schemas.microsoft.com/office/drawing/2014/main" id="{309EF4DD-C818-499B-B7DC-840A55A8D8E5}"/>
              </a:ext>
            </a:extLst>
          </p:cNvPr>
          <p:cNvGrpSpPr/>
          <p:nvPr userDrawn="1"/>
        </p:nvGrpSpPr>
        <p:grpSpPr>
          <a:xfrm>
            <a:off x="-7105998" y="3972162"/>
            <a:ext cx="3523487" cy="3209847"/>
            <a:chOff x="-7285957" y="3972162"/>
            <a:chExt cx="3523487" cy="3209847"/>
          </a:xfrm>
        </p:grpSpPr>
        <p:sp>
          <p:nvSpPr>
            <p:cNvPr id="83" name="Rechthoek 82">
              <a:extLst>
                <a:ext uri="{FF2B5EF4-FFF2-40B4-BE49-F238E27FC236}">
                  <a16:creationId xmlns:a16="http://schemas.microsoft.com/office/drawing/2014/main" id="{3E2A9F4F-D7C3-428A-8007-93D695DB6B86}"/>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84" name="Rechte verbindingslijn 83">
              <a:extLst>
                <a:ext uri="{FF2B5EF4-FFF2-40B4-BE49-F238E27FC236}">
                  <a16:creationId xmlns:a16="http://schemas.microsoft.com/office/drawing/2014/main" id="{02E5A385-EED0-4BB1-8F86-96200FBDB212}"/>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5" name="Tekstvak 84">
              <a:extLst>
                <a:ext uri="{FF2B5EF4-FFF2-40B4-BE49-F238E27FC236}">
                  <a16:creationId xmlns:a16="http://schemas.microsoft.com/office/drawing/2014/main" id="{C1C03B55-AE69-4718-9994-39D777AF455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6" name="Tekstvak 85">
              <a:extLst>
                <a:ext uri="{FF2B5EF4-FFF2-40B4-BE49-F238E27FC236}">
                  <a16:creationId xmlns:a16="http://schemas.microsoft.com/office/drawing/2014/main" id="{FA9E3AAA-85CC-4256-B550-A7005A0277A8}"/>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7" name="Tekstvak 86">
              <a:extLst>
                <a:ext uri="{FF2B5EF4-FFF2-40B4-BE49-F238E27FC236}">
                  <a16:creationId xmlns:a16="http://schemas.microsoft.com/office/drawing/2014/main" id="{B40E3765-FD32-490D-AF0D-738AFEFE9379}"/>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8" name="Tekstvak 87">
              <a:extLst>
                <a:ext uri="{FF2B5EF4-FFF2-40B4-BE49-F238E27FC236}">
                  <a16:creationId xmlns:a16="http://schemas.microsoft.com/office/drawing/2014/main" id="{0A6D5C43-19EF-4C2D-B509-386C60A4BED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9" name="Groep 88">
              <a:extLst>
                <a:ext uri="{FF2B5EF4-FFF2-40B4-BE49-F238E27FC236}">
                  <a16:creationId xmlns:a16="http://schemas.microsoft.com/office/drawing/2014/main" id="{D0942294-6A0E-418E-A679-B3FE3B8E1918}"/>
                </a:ext>
              </a:extLst>
            </p:cNvPr>
            <p:cNvGrpSpPr/>
            <p:nvPr userDrawn="1"/>
          </p:nvGrpSpPr>
          <p:grpSpPr>
            <a:xfrm>
              <a:off x="-5020889" y="4423058"/>
              <a:ext cx="250379" cy="249771"/>
              <a:chOff x="-706740" y="145633"/>
              <a:chExt cx="250379" cy="249771"/>
            </a:xfrm>
          </p:grpSpPr>
          <p:sp>
            <p:nvSpPr>
              <p:cNvPr id="108" name="Rechthoek 107">
                <a:extLst>
                  <a:ext uri="{FF2B5EF4-FFF2-40B4-BE49-F238E27FC236}">
                    <a16:creationId xmlns:a16="http://schemas.microsoft.com/office/drawing/2014/main" id="{569C2EDB-1F56-4286-8BA4-6FDB7541D0A2}"/>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9" name="Gelijkbenige driehoek 128">
                <a:extLst>
                  <a:ext uri="{FF2B5EF4-FFF2-40B4-BE49-F238E27FC236}">
                    <a16:creationId xmlns:a16="http://schemas.microsoft.com/office/drawing/2014/main" id="{B0560033-AB69-4AE1-8837-A4EF19CAEA98}"/>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0" name="Ovaal 109">
                <a:extLst>
                  <a:ext uri="{FF2B5EF4-FFF2-40B4-BE49-F238E27FC236}">
                    <a16:creationId xmlns:a16="http://schemas.microsoft.com/office/drawing/2014/main" id="{E58B0789-6FBA-454B-9802-2F72A7777CE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1" name="Rechthoek 110">
                <a:extLst>
                  <a:ext uri="{FF2B5EF4-FFF2-40B4-BE49-F238E27FC236}">
                    <a16:creationId xmlns:a16="http://schemas.microsoft.com/office/drawing/2014/main" id="{54DE39FD-AC21-4C06-9DB7-5455CE66E746}"/>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12" name="Rechte verbindingslijn 111">
                <a:extLst>
                  <a:ext uri="{FF2B5EF4-FFF2-40B4-BE49-F238E27FC236}">
                    <a16:creationId xmlns:a16="http://schemas.microsoft.com/office/drawing/2014/main" id="{EEC458CD-979B-4854-8132-9F3584097F10}"/>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90" name="Groep 89">
              <a:extLst>
                <a:ext uri="{FF2B5EF4-FFF2-40B4-BE49-F238E27FC236}">
                  <a16:creationId xmlns:a16="http://schemas.microsoft.com/office/drawing/2014/main" id="{487EBAB1-1CF0-4A9A-9DB9-FA198C4DC329}"/>
                </a:ext>
              </a:extLst>
            </p:cNvPr>
            <p:cNvGrpSpPr/>
            <p:nvPr userDrawn="1"/>
          </p:nvGrpSpPr>
          <p:grpSpPr>
            <a:xfrm>
              <a:off x="-4668802" y="4423057"/>
              <a:ext cx="252000" cy="216024"/>
              <a:chOff x="-932185" y="5325334"/>
              <a:chExt cx="252000" cy="216024"/>
            </a:xfrm>
          </p:grpSpPr>
          <p:sp>
            <p:nvSpPr>
              <p:cNvPr id="91" name="Rechthoek 90">
                <a:extLst>
                  <a:ext uri="{FF2B5EF4-FFF2-40B4-BE49-F238E27FC236}">
                    <a16:creationId xmlns:a16="http://schemas.microsoft.com/office/drawing/2014/main" id="{16BD5C04-E20A-4027-A38D-853CDC193B5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92" name="Groep 91">
                <a:extLst>
                  <a:ext uri="{FF2B5EF4-FFF2-40B4-BE49-F238E27FC236}">
                    <a16:creationId xmlns:a16="http://schemas.microsoft.com/office/drawing/2014/main" id="{2769BD23-214F-4D2F-974B-EEA6B6D211DF}"/>
                  </a:ext>
                </a:extLst>
              </p:cNvPr>
              <p:cNvGrpSpPr/>
              <p:nvPr userDrawn="1"/>
            </p:nvGrpSpPr>
            <p:grpSpPr>
              <a:xfrm>
                <a:off x="-925512" y="5325900"/>
                <a:ext cx="241658" cy="36000"/>
                <a:chOff x="-964435" y="5325900"/>
                <a:chExt cx="241658" cy="36000"/>
              </a:xfrm>
            </p:grpSpPr>
            <p:sp>
              <p:nvSpPr>
                <p:cNvPr id="101" name="Rechthoek 100">
                  <a:extLst>
                    <a:ext uri="{FF2B5EF4-FFF2-40B4-BE49-F238E27FC236}">
                      <a16:creationId xmlns:a16="http://schemas.microsoft.com/office/drawing/2014/main" id="{B1C318BA-A1BC-4C06-BFC4-751C8F77B5B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B9179F2-0B94-49D1-8CBE-3B02D285BE63}"/>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8196FB30-9427-44B1-B512-6CDC29FA76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Rechthoek 103">
                  <a:extLst>
                    <a:ext uri="{FF2B5EF4-FFF2-40B4-BE49-F238E27FC236}">
                      <a16:creationId xmlns:a16="http://schemas.microsoft.com/office/drawing/2014/main" id="{A8D601A8-7138-407B-87C7-C2879C7FA03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Rechthoek 104">
                  <a:extLst>
                    <a:ext uri="{FF2B5EF4-FFF2-40B4-BE49-F238E27FC236}">
                      <a16:creationId xmlns:a16="http://schemas.microsoft.com/office/drawing/2014/main" id="{57C922A7-432E-4FA1-B780-D62E8A2BEE4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7513AB5D-6A08-440C-AE17-80AB14A5C3B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1D49EF06-AE37-4405-995E-138C695A3E8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93" name="Groep 92">
                <a:extLst>
                  <a:ext uri="{FF2B5EF4-FFF2-40B4-BE49-F238E27FC236}">
                    <a16:creationId xmlns:a16="http://schemas.microsoft.com/office/drawing/2014/main" id="{50034975-9D92-44B2-86F3-5F8B87BBBDCD}"/>
                  </a:ext>
                </a:extLst>
              </p:cNvPr>
              <p:cNvGrpSpPr/>
              <p:nvPr userDrawn="1"/>
            </p:nvGrpSpPr>
            <p:grpSpPr>
              <a:xfrm>
                <a:off x="-925512" y="5502593"/>
                <a:ext cx="241658" cy="36000"/>
                <a:chOff x="-964435" y="5325900"/>
                <a:chExt cx="241658" cy="36000"/>
              </a:xfrm>
            </p:grpSpPr>
            <p:sp>
              <p:nvSpPr>
                <p:cNvPr id="94" name="Rechthoek 93">
                  <a:extLst>
                    <a:ext uri="{FF2B5EF4-FFF2-40B4-BE49-F238E27FC236}">
                      <a16:creationId xmlns:a16="http://schemas.microsoft.com/office/drawing/2014/main" id="{1747A63B-5585-4F14-AD3C-8D394CF564C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3970D870-2F55-4AB1-B0B6-8EFDF951AB72}"/>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F04615CE-6DE5-4FA9-84B4-13334648893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00CA9C74-98DF-4D8D-8ACE-6057DFF1421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F8634F2-0DA3-48C7-B441-6CDA7831C6B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B9E53EE-EB77-4146-9E77-F3FAFFC33B21}"/>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43244669-6A1E-4A3F-BFB3-50184E5F1A8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470558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091523E1-64D2-47FC-A4C6-E7D79E120299}"/>
              </a:ext>
            </a:extLst>
          </p:cNvPr>
          <p:cNvSpPr txBox="1"/>
          <p:nvPr userDrawn="1"/>
        </p:nvSpPr>
        <p:spPr>
          <a:xfrm>
            <a:off x="1892300" y="1608631"/>
            <a:ext cx="585430" cy="923330"/>
          </a:xfrm>
          <a:prstGeom prst="rect">
            <a:avLst/>
          </a:prstGeom>
          <a:solidFill>
            <a:schemeClr val="tx2"/>
          </a:solidFill>
        </p:spPr>
        <p:txBody>
          <a:bodyPr vert="horz" wrap="square" lIns="0" tIns="0" rIns="0" bIns="0" rtlCol="0">
            <a:spAutoFit/>
          </a:bodyPr>
          <a:lstStyle/>
          <a:p>
            <a:pPr algn="l"/>
            <a:r>
              <a:rPr lang="nl-BE" sz="6000" dirty="0">
                <a:latin typeface="FlandersArtSans-Bold" panose="00000800000000000000" pitchFamily="50" charset="0"/>
              </a:rPr>
              <a:t>“</a:t>
            </a:r>
            <a:endParaRPr lang="en-BE" sz="6000" dirty="0">
              <a:latin typeface="FlandersArtSans-Bold" panose="00000800000000000000" pitchFamily="50" charset="0"/>
            </a:endParaRPr>
          </a:p>
        </p:txBody>
      </p:sp>
      <p:sp>
        <p:nvSpPr>
          <p:cNvPr id="12" name="Tekstvak 11">
            <a:extLst>
              <a:ext uri="{FF2B5EF4-FFF2-40B4-BE49-F238E27FC236}">
                <a16:creationId xmlns:a16="http://schemas.microsoft.com/office/drawing/2014/main" id="{44BE58EF-3084-43EE-9B64-6353072C2143}"/>
              </a:ext>
            </a:extLst>
          </p:cNvPr>
          <p:cNvSpPr txBox="1"/>
          <p:nvPr userDrawn="1"/>
        </p:nvSpPr>
        <p:spPr>
          <a:xfrm rot="10800000">
            <a:off x="9711730" y="4283466"/>
            <a:ext cx="585430" cy="923330"/>
          </a:xfrm>
          <a:prstGeom prst="rect">
            <a:avLst/>
          </a:prstGeom>
          <a:solidFill>
            <a:schemeClr val="tx2"/>
          </a:solidFill>
        </p:spPr>
        <p:txBody>
          <a:bodyPr vert="horz" wrap="square" lIns="0" tIns="0" rIns="0" bIns="0" rtlCol="0">
            <a:spAutoFit/>
          </a:bodyPr>
          <a:lstStyle/>
          <a:p>
            <a:pPr algn="l"/>
            <a:r>
              <a:rPr lang="nl-BE" sz="6000" dirty="0">
                <a:latin typeface="FlandersArtSans-Bold" panose="00000800000000000000" pitchFamily="50" charset="0"/>
              </a:rPr>
              <a:t>“</a:t>
            </a:r>
            <a:endParaRPr lang="en-BE" sz="6000" dirty="0">
              <a:latin typeface="FlandersArtSans-Bold" panose="00000800000000000000" pitchFamily="50" charset="0"/>
            </a:endParaRP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dirty="0"/>
              <a:t>Vul hier een quote in</a:t>
            </a:r>
            <a:endParaRPr lang="nl-BE" dirty="0"/>
          </a:p>
        </p:txBody>
      </p:sp>
    </p:spTree>
    <p:extLst>
      <p:ext uri="{BB962C8B-B14F-4D97-AF65-F5344CB8AC3E}">
        <p14:creationId xmlns:p14="http://schemas.microsoft.com/office/powerpoint/2010/main" val="3630500399"/>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_2">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dirty="0"/>
              <a:t>Vul hier een tekst in</a:t>
            </a:r>
            <a:endParaRPr lang="nl-BE" dirty="0"/>
          </a:p>
        </p:txBody>
      </p:sp>
    </p:spTree>
    <p:extLst>
      <p:ext uri="{BB962C8B-B14F-4D97-AF65-F5344CB8AC3E}">
        <p14:creationId xmlns:p14="http://schemas.microsoft.com/office/powerpoint/2010/main" val="1797182457"/>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dirty="0"/>
              <a:t>Klik op het icoon om een afbeelding toe te voegen of klik bovenaan op ‘Invoegen’ &gt; ‘Afbeeldingen’. Om een nieuwe foto in te voegen, verwijder je best de huidige en begin je terug bij stap één.</a:t>
            </a:r>
          </a:p>
          <a:p>
            <a:endParaRPr lang="nl-BE" dirty="0"/>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2264736"/>
            <a:ext cx="6354847" cy="2648548"/>
          </a:xfrm>
        </p:spPr>
        <p:txBody>
          <a:bodyPr anchor="b"/>
          <a:lstStyle>
            <a:lvl1pPr algn="l">
              <a:lnSpc>
                <a:spcPts val="5400"/>
              </a:lnSpc>
              <a:defRPr sz="5400" baseline="0"/>
            </a:lvl1pPr>
          </a:lstStyle>
          <a:p>
            <a:r>
              <a:rPr lang="nl-BE" dirty="0"/>
              <a:t>Dit is de laatste, slide, voeg je naam en contactgegevens toe</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39371" y="5148235"/>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15/01/2024</a:t>
            </a:fld>
            <a:endParaRPr lang="nl-BE" dirty="0"/>
          </a:p>
        </p:txBody>
      </p:sp>
    </p:spTree>
    <p:extLst>
      <p:ext uri="{BB962C8B-B14F-4D97-AF65-F5344CB8AC3E}">
        <p14:creationId xmlns:p14="http://schemas.microsoft.com/office/powerpoint/2010/main" val="2606377638"/>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Afbeelding 3" descr="Afbeelding met gebouw, buiten, lucht, groot&#10;&#10;Automatisch gegenereerde beschrijving">
            <a:extLst>
              <a:ext uri="{FF2B5EF4-FFF2-40B4-BE49-F238E27FC236}">
                <a16:creationId xmlns:a16="http://schemas.microsoft.com/office/drawing/2014/main" id="{19519453-66AA-481C-B49A-B784C20F25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160" t="1589" r="21958" b="4349"/>
          <a:stretch/>
        </p:blipFill>
        <p:spPr>
          <a:xfrm>
            <a:off x="5207997" y="0"/>
            <a:ext cx="6984004" cy="6858000"/>
          </a:xfrm>
          <a:prstGeom prst="rect">
            <a:avLst/>
          </a:prstGeom>
        </p:spPr>
      </p:pic>
      <p:grpSp>
        <p:nvGrpSpPr>
          <p:cNvPr id="6" name="Groeperen 15">
            <a:extLst>
              <a:ext uri="{FF2B5EF4-FFF2-40B4-BE49-F238E27FC236}">
                <a16:creationId xmlns:a16="http://schemas.microsoft.com/office/drawing/2014/main" id="{97654D8D-C91E-4F4F-A206-06DFD2B499BE}"/>
              </a:ext>
            </a:extLst>
          </p:cNvPr>
          <p:cNvGrpSpPr/>
          <p:nvPr userDrawn="1"/>
        </p:nvGrpSpPr>
        <p:grpSpPr>
          <a:xfrm>
            <a:off x="0" y="-1"/>
            <a:ext cx="8204430" cy="6858002"/>
            <a:chOff x="871872" y="493166"/>
            <a:chExt cx="5310151" cy="5918271"/>
          </a:xfrm>
          <a:solidFill>
            <a:schemeClr val="tx2"/>
          </a:solidFill>
        </p:grpSpPr>
        <p:sp>
          <p:nvSpPr>
            <p:cNvPr id="7" name="Rechthoek 6">
              <a:extLst>
                <a:ext uri="{FF2B5EF4-FFF2-40B4-BE49-F238E27FC236}">
                  <a16:creationId xmlns:a16="http://schemas.microsoft.com/office/drawing/2014/main" id="{28BD7919-2265-465C-8284-7EF4D65656F0}"/>
                </a:ext>
              </a:extLst>
            </p:cNvPr>
            <p:cNvSpPr>
              <a:spLocks/>
            </p:cNvSpPr>
            <p:nvPr userDrawn="1"/>
          </p:nvSpPr>
          <p:spPr>
            <a:xfrm>
              <a:off x="871872" y="493167"/>
              <a:ext cx="3524646" cy="591827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sp>
          <p:nvSpPr>
            <p:cNvPr id="8" name="Rechthoekige driehoek 7">
              <a:extLst>
                <a:ext uri="{FF2B5EF4-FFF2-40B4-BE49-F238E27FC236}">
                  <a16:creationId xmlns:a16="http://schemas.microsoft.com/office/drawing/2014/main" id="{135F743C-9113-440B-B726-07FDB058A09E}"/>
                </a:ext>
              </a:extLst>
            </p:cNvPr>
            <p:cNvSpPr/>
            <p:nvPr userDrawn="1"/>
          </p:nvSpPr>
          <p:spPr>
            <a:xfrm>
              <a:off x="4396517" y="493166"/>
              <a:ext cx="1785506" cy="591827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grpSp>
      <p:sp>
        <p:nvSpPr>
          <p:cNvPr id="10" name="Titel 1">
            <a:extLst>
              <a:ext uri="{FF2B5EF4-FFF2-40B4-BE49-F238E27FC236}">
                <a16:creationId xmlns:a16="http://schemas.microsoft.com/office/drawing/2014/main" id="{E7F5D211-3AA3-44C3-8A0A-929A29173478}"/>
              </a:ext>
            </a:extLst>
          </p:cNvPr>
          <p:cNvSpPr txBox="1">
            <a:spLocks/>
          </p:cNvSpPr>
          <p:nvPr userDrawn="1"/>
        </p:nvSpPr>
        <p:spPr>
          <a:xfrm>
            <a:off x="968129" y="3018725"/>
            <a:ext cx="4477611" cy="692560"/>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FlandersArtSans-Bold" panose="00000800000000000000" pitchFamily="2" charset="0"/>
                <a:ea typeface="+mj-ea"/>
              </a:rPr>
              <a:t>WEBSITE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Flanders Art Sans" panose="00000500000000000000" pitchFamily="50" charset="0"/>
                <a:ea typeface="+mj-ea"/>
                <a:cs typeface="Calibri Light" panose="020F0302020204030204" pitchFamily="34" charset="0"/>
              </a:rPr>
              <a:t>vlaanderen.be/intern/</a:t>
            </a:r>
            <a:r>
              <a:rPr kumimoji="0" lang="nl-NL" sz="2000" b="0" i="0" u="none" strike="noStrike" kern="1200" cap="none" spc="0" normalizeH="0" baseline="0" noProof="0" dirty="0" err="1">
                <a:ln>
                  <a:noFill/>
                </a:ln>
                <a:solidFill>
                  <a:prstClr val="black"/>
                </a:solidFill>
                <a:effectLst/>
                <a:uLnTx/>
                <a:uFillTx/>
                <a:latin typeface="Flanders Art Sans" panose="00000500000000000000" pitchFamily="50" charset="0"/>
                <a:ea typeface="+mj-ea"/>
                <a:cs typeface="Calibri Light" panose="020F0302020204030204" pitchFamily="34" charset="0"/>
              </a:rPr>
              <a:t>ago</a:t>
            </a:r>
            <a:endParaRPr kumimoji="0" lang="nl-NL" sz="2000" b="0" i="0" u="none" strike="noStrike" kern="1200" cap="none" spc="0" normalizeH="0" baseline="0" noProof="0" dirty="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1" name="Titel 1">
            <a:extLst>
              <a:ext uri="{FF2B5EF4-FFF2-40B4-BE49-F238E27FC236}">
                <a16:creationId xmlns:a16="http://schemas.microsoft.com/office/drawing/2014/main" id="{2BB3671A-138D-4857-ADBF-CCBC52C3F3D3}"/>
              </a:ext>
            </a:extLst>
          </p:cNvPr>
          <p:cNvSpPr txBox="1">
            <a:spLocks/>
          </p:cNvSpPr>
          <p:nvPr userDrawn="1"/>
        </p:nvSpPr>
        <p:spPr>
          <a:xfrm>
            <a:off x="968129" y="5281018"/>
            <a:ext cx="6167189" cy="734458"/>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2" name="Titel 1">
            <a:extLst>
              <a:ext uri="{FF2B5EF4-FFF2-40B4-BE49-F238E27FC236}">
                <a16:creationId xmlns:a16="http://schemas.microsoft.com/office/drawing/2014/main" id="{D21479C2-2CA3-4E01-8F4B-6C191D066301}"/>
              </a:ext>
            </a:extLst>
          </p:cNvPr>
          <p:cNvSpPr txBox="1">
            <a:spLocks/>
          </p:cNvSpPr>
          <p:nvPr userDrawn="1"/>
        </p:nvSpPr>
        <p:spPr>
          <a:xfrm>
            <a:off x="968129" y="3935046"/>
            <a:ext cx="4477611" cy="1253174"/>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FlandersArtSans-Bold" panose="00000800000000000000" pitchFamily="2" charset="0"/>
                <a:ea typeface="+mj-ea"/>
              </a:rPr>
              <a:t>ADRES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Flanders Art Sans" panose="00000500000000000000" pitchFamily="50" charset="0"/>
                <a:ea typeface="+mj-ea"/>
                <a:cs typeface="Calibri Light" panose="020F0302020204030204" pitchFamily="34" charset="0"/>
              </a:rPr>
              <a:t>Herman Teirlinckgebouw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Flanders Art Sans" panose="00000500000000000000" pitchFamily="50" charset="0"/>
                <a:ea typeface="+mj-ea"/>
                <a:cs typeface="Calibri Light" panose="020F0302020204030204" pitchFamily="34" charset="0"/>
              </a:rPr>
              <a:t>Havenlaan 88 - bus 50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Flanders Art Sans" panose="00000500000000000000" pitchFamily="50" charset="0"/>
                <a:ea typeface="+mj-ea"/>
                <a:cs typeface="Calibri Light" panose="020F0302020204030204" pitchFamily="34" charset="0"/>
              </a:rPr>
              <a:t>1000 Brussel - België</a:t>
            </a:r>
          </a:p>
        </p:txBody>
      </p:sp>
      <p:pic>
        <p:nvPicPr>
          <p:cNvPr id="13" name="Graphic 11">
            <a:extLst>
              <a:ext uri="{FF2B5EF4-FFF2-40B4-BE49-F238E27FC236}">
                <a16:creationId xmlns:a16="http://schemas.microsoft.com/office/drawing/2014/main" id="{36BC3F9A-4D98-475B-AC3A-289944375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5683485" y="6054571"/>
            <a:ext cx="1620830" cy="316637"/>
          </a:xfrm>
          <a:prstGeom prst="rect">
            <a:avLst/>
          </a:prstGeom>
        </p:spPr>
      </p:pic>
      <p:pic>
        <p:nvPicPr>
          <p:cNvPr id="14" name="Afbeelding 13">
            <a:extLst>
              <a:ext uri="{FF2B5EF4-FFF2-40B4-BE49-F238E27FC236}">
                <a16:creationId xmlns:a16="http://schemas.microsoft.com/office/drawing/2014/main" id="{64871195-C78B-47F7-90F2-994D303E8A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Tree>
    <p:extLst>
      <p:ext uri="{BB962C8B-B14F-4D97-AF65-F5344CB8AC3E}">
        <p14:creationId xmlns:p14="http://schemas.microsoft.com/office/powerpoint/2010/main" val="1440947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ankondiging">
    <p:bg>
      <p:bgPr>
        <a:solidFill>
          <a:schemeClr val="tx2"/>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9921B9CC-ED42-43BB-B161-6EEB646CA0E8}"/>
              </a:ext>
            </a:extLst>
          </p:cNvPr>
          <p:cNvSpPr>
            <a:spLocks noGrp="1"/>
          </p:cNvSpPr>
          <p:nvPr>
            <p:ph type="pic" sz="quarter" idx="11" hasCustomPrompt="1"/>
          </p:nvPr>
        </p:nvSpPr>
        <p:spPr>
          <a:xfrm>
            <a:off x="1903035" y="-11112"/>
            <a:ext cx="10288965" cy="6873396"/>
          </a:xfrm>
          <a:custGeom>
            <a:avLst/>
            <a:gdLst>
              <a:gd name="connsiteX0" fmla="*/ 0 w 10288965"/>
              <a:gd name="connsiteY0" fmla="*/ 0 h 6873396"/>
              <a:gd name="connsiteX1" fmla="*/ 5610225 w 10288965"/>
              <a:gd name="connsiteY1" fmla="*/ 0 h 6873396"/>
              <a:gd name="connsiteX2" fmla="*/ 5610225 w 10288965"/>
              <a:gd name="connsiteY2" fmla="*/ 11112 h 6873396"/>
              <a:gd name="connsiteX3" fmla="*/ 10288965 w 10288965"/>
              <a:gd name="connsiteY3" fmla="*/ 11112 h 6873396"/>
              <a:gd name="connsiteX4" fmla="*/ 10288965 w 10288965"/>
              <a:gd name="connsiteY4" fmla="*/ 6869112 h 6873396"/>
              <a:gd name="connsiteX5" fmla="*/ 5610225 w 10288965"/>
              <a:gd name="connsiteY5" fmla="*/ 6869112 h 6873396"/>
              <a:gd name="connsiteX6" fmla="*/ 5610225 w 10288965"/>
              <a:gd name="connsiteY6" fmla="*/ 6872355 h 6873396"/>
              <a:gd name="connsiteX7" fmla="*/ 2413591 w 10288965"/>
              <a:gd name="connsiteY7" fmla="*/ 6873396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8965" h="6873396">
                <a:moveTo>
                  <a:pt x="0" y="0"/>
                </a:moveTo>
                <a:lnTo>
                  <a:pt x="5610225" y="0"/>
                </a:lnTo>
                <a:lnTo>
                  <a:pt x="5610225" y="11112"/>
                </a:lnTo>
                <a:lnTo>
                  <a:pt x="10288965" y="11112"/>
                </a:lnTo>
                <a:lnTo>
                  <a:pt x="10288965" y="6869112"/>
                </a:lnTo>
                <a:lnTo>
                  <a:pt x="5610225" y="6869112"/>
                </a:lnTo>
                <a:lnTo>
                  <a:pt x="5610225" y="6872355"/>
                </a:lnTo>
                <a:lnTo>
                  <a:pt x="2413591" y="6873396"/>
                </a:lnTo>
                <a:close/>
              </a:path>
            </a:pathLst>
          </a:custGeom>
          <a:solidFill>
            <a:schemeClr val="bg1">
              <a:lumMod val="95000"/>
            </a:schemeClr>
          </a:solidFill>
        </p:spPr>
        <p:txBody>
          <a:bodyPr wrap="square" rIns="1800000" anchor="b">
            <a:noAutofit/>
          </a:bodyPr>
          <a:lstStyle>
            <a:lvl1pPr marL="0" indent="0" algn="ctr">
              <a:buFont typeface="Arial" panose="020B0604020202020204" pitchFamily="34" charset="0"/>
              <a:buNone/>
              <a:defRPr sz="2000"/>
            </a:lvl1pPr>
          </a:lstStyle>
          <a:p>
            <a:r>
              <a:rPr lang="nl-BE" dirty="0"/>
              <a:t>Klik op het icoon om een afbeelding toe te voege. Trek de aandacht van je publiek door een interessant feit, een vraag of een verhaal</a:t>
            </a:r>
          </a:p>
        </p:txBody>
      </p:sp>
      <p:sp>
        <p:nvSpPr>
          <p:cNvPr id="22" name="Tijdelijke aanduiding voor tekst 2">
            <a:extLst>
              <a:ext uri="{FF2B5EF4-FFF2-40B4-BE49-F238E27FC236}">
                <a16:creationId xmlns:a16="http://schemas.microsoft.com/office/drawing/2014/main" id="{9EF3E56C-4860-4284-BD01-23F08F4D59E0}"/>
              </a:ext>
            </a:extLst>
          </p:cNvPr>
          <p:cNvSpPr>
            <a:spLocks noGrp="1"/>
          </p:cNvSpPr>
          <p:nvPr>
            <p:ph type="body" sz="quarter" idx="17" hasCustomPrompt="1"/>
          </p:nvPr>
        </p:nvSpPr>
        <p:spPr>
          <a:xfrm>
            <a:off x="3574743" y="3088320"/>
            <a:ext cx="7525647" cy="760529"/>
          </a:xfrm>
        </p:spPr>
        <p:txBody>
          <a:bodyPr anchor="ctr"/>
          <a:lstStyle>
            <a:lvl1pPr marL="0" indent="0">
              <a:buNone/>
              <a:defRPr sz="6600">
                <a:latin typeface="+mj-lt"/>
              </a:defRPr>
            </a:lvl1pPr>
          </a:lstStyle>
          <a:p>
            <a:pPr lvl="0"/>
            <a:r>
              <a:rPr lang="nl-NL" dirty="0"/>
              <a:t>AANKONDIGING</a:t>
            </a:r>
          </a:p>
        </p:txBody>
      </p:sp>
      <p:sp>
        <p:nvSpPr>
          <p:cNvPr id="4" name="Tijdelijke aanduiding voor tekst 11">
            <a:extLst>
              <a:ext uri="{FF2B5EF4-FFF2-40B4-BE49-F238E27FC236}">
                <a16:creationId xmlns:a16="http://schemas.microsoft.com/office/drawing/2014/main" id="{617D5497-88C2-4669-A39B-8A81ED8B7658}"/>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5" name="Tijdelijke aanduiding voor tekst 11">
            <a:extLst>
              <a:ext uri="{FF2B5EF4-FFF2-40B4-BE49-F238E27FC236}">
                <a16:creationId xmlns:a16="http://schemas.microsoft.com/office/drawing/2014/main" id="{6ED222AE-2A04-4736-97AB-2DFCC0E216DE}"/>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6" name="Groep 5">
            <a:extLst>
              <a:ext uri="{FF2B5EF4-FFF2-40B4-BE49-F238E27FC236}">
                <a16:creationId xmlns:a16="http://schemas.microsoft.com/office/drawing/2014/main" id="{28DDB16A-5355-4281-B17D-87E29E2A0618}"/>
              </a:ext>
            </a:extLst>
          </p:cNvPr>
          <p:cNvGrpSpPr/>
          <p:nvPr userDrawn="1"/>
        </p:nvGrpSpPr>
        <p:grpSpPr>
          <a:xfrm>
            <a:off x="-6865737" y="267572"/>
            <a:ext cx="3385298" cy="3438922"/>
            <a:chOff x="-3549710" y="1276353"/>
            <a:chExt cx="3385298" cy="3438922"/>
          </a:xfrm>
        </p:grpSpPr>
        <p:grpSp>
          <p:nvGrpSpPr>
            <p:cNvPr id="7" name="Groep 6">
              <a:extLst>
                <a:ext uri="{FF2B5EF4-FFF2-40B4-BE49-F238E27FC236}">
                  <a16:creationId xmlns:a16="http://schemas.microsoft.com/office/drawing/2014/main" id="{D8773476-DB32-4709-80EF-67D7222FA3E4}"/>
                </a:ext>
              </a:extLst>
            </p:cNvPr>
            <p:cNvGrpSpPr/>
            <p:nvPr userDrawn="1"/>
          </p:nvGrpSpPr>
          <p:grpSpPr>
            <a:xfrm>
              <a:off x="-3549709" y="1276353"/>
              <a:ext cx="3385297" cy="2604244"/>
              <a:chOff x="-3549709" y="1276351"/>
              <a:chExt cx="3385297" cy="2604244"/>
            </a:xfrm>
          </p:grpSpPr>
          <p:sp>
            <p:nvSpPr>
              <p:cNvPr id="10" name="Rechthoek 9">
                <a:extLst>
                  <a:ext uri="{FF2B5EF4-FFF2-40B4-BE49-F238E27FC236}">
                    <a16:creationId xmlns:a16="http://schemas.microsoft.com/office/drawing/2014/main" id="{B0CC1F5B-3BAE-49DB-86F9-C27201D287B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1" name="Textfield placeholder">
                <a:extLst>
                  <a:ext uri="{FF2B5EF4-FFF2-40B4-BE49-F238E27FC236}">
                    <a16:creationId xmlns:a16="http://schemas.microsoft.com/office/drawing/2014/main" id="{0F37B338-96DB-4019-B698-537428989DCA}"/>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dirty="0">
                    <a:solidFill>
                      <a:schemeClr val="tx1"/>
                    </a:solidFill>
                    <a:latin typeface="+mn-lt"/>
                    <a:ea typeface="+mn-ea"/>
                    <a:cs typeface="+mn-cs"/>
                  </a:rPr>
                  <a:t>Standaard tekst (28pt)</a:t>
                </a:r>
              </a:p>
            </p:txBody>
          </p:sp>
          <p:sp>
            <p:nvSpPr>
              <p:cNvPr id="12" name="Textfield placeholder">
                <a:extLst>
                  <a:ext uri="{FF2B5EF4-FFF2-40B4-BE49-F238E27FC236}">
                    <a16:creationId xmlns:a16="http://schemas.microsoft.com/office/drawing/2014/main" id="{667CB4C1-3695-4D6B-A3BD-C1A0A33BC80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dirty="0">
                    <a:solidFill>
                      <a:srgbClr val="9B9B9B"/>
                    </a:solidFill>
                    <a:latin typeface="FlandersArtSans-Regular" panose="00000500000000000000" pitchFamily="2" charset="0"/>
                    <a:ea typeface="+mn-ea"/>
                    <a:cs typeface="+mn-cs"/>
                  </a:rPr>
                  <a:t>Tweede niveau (22pt)</a:t>
                </a:r>
              </a:p>
            </p:txBody>
          </p:sp>
          <p:cxnSp>
            <p:nvCxnSpPr>
              <p:cNvPr id="13" name="Rechte verbindingslijn 12">
                <a:extLst>
                  <a:ext uri="{FF2B5EF4-FFF2-40B4-BE49-F238E27FC236}">
                    <a16:creationId xmlns:a16="http://schemas.microsoft.com/office/drawing/2014/main" id="{7E59A06D-F5CF-47C6-B204-65959BF01373}"/>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4" name="Rechthoek 13">
                <a:extLst>
                  <a:ext uri="{FF2B5EF4-FFF2-40B4-BE49-F238E27FC236}">
                    <a16:creationId xmlns:a16="http://schemas.microsoft.com/office/drawing/2014/main" id="{AC0F4342-94B4-44F8-8580-79D84662BB6D}"/>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5" name="Picture 2">
                <a:extLst>
                  <a:ext uri="{FF2B5EF4-FFF2-40B4-BE49-F238E27FC236}">
                    <a16:creationId xmlns:a16="http://schemas.microsoft.com/office/drawing/2014/main" id="{C90C6A3D-8B74-4DE9-B9CC-5FCAECF919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28FFE353-7338-440A-A396-1FC8B819F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hoek 16">
                <a:extLst>
                  <a:ext uri="{FF2B5EF4-FFF2-40B4-BE49-F238E27FC236}">
                    <a16:creationId xmlns:a16="http://schemas.microsoft.com/office/drawing/2014/main" id="{82020666-D05A-4FB1-96E8-5B44E2EDD51A}"/>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 name="Rechthoek 17">
                <a:extLst>
                  <a:ext uri="{FF2B5EF4-FFF2-40B4-BE49-F238E27FC236}">
                    <a16:creationId xmlns:a16="http://schemas.microsoft.com/office/drawing/2014/main" id="{1CFFE266-E87F-4E72-80D2-8E9DAAB181C2}"/>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1225A9AD-5873-4470-A536-6F0E0A14576A}"/>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DC544819-CAFE-406C-894B-2D10B3596C11}"/>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27F00C9F-6142-4BFE-B0B1-88D78F49CE75}"/>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8611D9A6-9E12-4C1F-A8F4-5EAC18697033}"/>
                  </a:ext>
                </a:extLst>
              </p:cNvPr>
              <p:cNvGrpSpPr/>
              <p:nvPr/>
            </p:nvGrpSpPr>
            <p:grpSpPr>
              <a:xfrm>
                <a:off x="-3226194" y="2414273"/>
                <a:ext cx="60967" cy="103132"/>
                <a:chOff x="-2796392" y="1123442"/>
                <a:chExt cx="120832" cy="104889"/>
              </a:xfrm>
            </p:grpSpPr>
            <p:sp>
              <p:nvSpPr>
                <p:cNvPr id="64" name="Rechthoek 63">
                  <a:extLst>
                    <a:ext uri="{FF2B5EF4-FFF2-40B4-BE49-F238E27FC236}">
                      <a16:creationId xmlns:a16="http://schemas.microsoft.com/office/drawing/2014/main" id="{E5E5C4D4-19DA-4E21-BFF4-7935CA0CA88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9BDFD6E-4330-42BF-8102-BAA80141935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C27CC730-0095-49A9-83E4-2F9BD9C3037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E67F7A19-F6A4-4091-BAF5-0734E88D3D3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37A80B82-17B4-47D7-9350-C0466A60929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DA0D9649-DDBD-400E-98ED-7591FFF5EBAE}"/>
                  </a:ext>
                </a:extLst>
              </p:cNvPr>
              <p:cNvGrpSpPr/>
              <p:nvPr/>
            </p:nvGrpSpPr>
            <p:grpSpPr>
              <a:xfrm>
                <a:off x="-3155473" y="2414273"/>
                <a:ext cx="60967" cy="103132"/>
                <a:chOff x="-2796392" y="1123442"/>
                <a:chExt cx="120832" cy="104889"/>
              </a:xfrm>
            </p:grpSpPr>
            <p:sp>
              <p:nvSpPr>
                <p:cNvPr id="59" name="Rechthoek 58">
                  <a:extLst>
                    <a:ext uri="{FF2B5EF4-FFF2-40B4-BE49-F238E27FC236}">
                      <a16:creationId xmlns:a16="http://schemas.microsoft.com/office/drawing/2014/main" id="{7BE5308E-36AD-4027-A26B-9CD6F1EB6AE0}"/>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3976F8AA-3C46-42F5-B010-0EBAF2421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42742E91-F0FE-49DA-8568-1CAC6AC7CF18}"/>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13F08AD5-48B4-4FF6-81AB-42050A5BBBD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529C08ED-C00F-4ED7-A55F-6040DF6AC4CD}"/>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26A5CCAE-348D-4E1D-8F7D-AA5823D7D914}"/>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06A9FD19-E394-4322-858C-30030CA15D89}"/>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E9E95765-1E79-4AD0-AA46-21597292016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BD98C815-CAE3-4C23-8D04-90188D7CE805}"/>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0051BFD8-5CD7-4B5B-8E74-977E542C9A1E}"/>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F0E21C5E-B2B0-402D-A5DE-9C28FA54FC33}"/>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61F26BD-B04D-4C9B-8198-3C97AB9B069D}"/>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57E7F680-4FDC-4D89-A450-6C18E6B1DAB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169E0D4-B6F7-415B-9256-FC1D55A45D2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D8F5ABDA-2A5D-4316-9BDD-44696A4937B4}"/>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5D3746FA-0BFE-4ECB-8BE3-E00568CEEE24}"/>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Vrije vorm 81">
                <a:extLst>
                  <a:ext uri="{FF2B5EF4-FFF2-40B4-BE49-F238E27FC236}">
                    <a16:creationId xmlns:a16="http://schemas.microsoft.com/office/drawing/2014/main" id="{4BC1CD8E-9231-49F5-873C-540442FE9B1C}"/>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8" name="Rechte verbindingslijn 37">
                <a:extLst>
                  <a:ext uri="{FF2B5EF4-FFF2-40B4-BE49-F238E27FC236}">
                    <a16:creationId xmlns:a16="http://schemas.microsoft.com/office/drawing/2014/main" id="{5807C672-B718-496F-88C8-B448426F577C}"/>
                  </a:ext>
                </a:extLst>
              </p:cNvPr>
              <p:cNvCxnSpPr>
                <a:cxnSpLocks/>
                <a:stCxn id="16"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189782EB-73DC-45AA-A66F-54209804702B}"/>
                  </a:ext>
                </a:extLst>
              </p:cNvPr>
              <p:cNvCxnSpPr>
                <a:cxnSpLocks/>
                <a:stCxn id="15"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0" name="Textfield placeholder">
                <a:extLst>
                  <a:ext uri="{FF2B5EF4-FFF2-40B4-BE49-F238E27FC236}">
                    <a16:creationId xmlns:a16="http://schemas.microsoft.com/office/drawing/2014/main" id="{F7FF2F58-0430-40AB-BFAE-10F2C97E20A7}"/>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1" name="Textfield placeholder">
                <a:extLst>
                  <a:ext uri="{FF2B5EF4-FFF2-40B4-BE49-F238E27FC236}">
                    <a16:creationId xmlns:a16="http://schemas.microsoft.com/office/drawing/2014/main" id="{3B9939BA-9532-4EF1-A3CE-34D76EA8BDFD}"/>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2" name="Textfield placeholder">
                <a:extLst>
                  <a:ext uri="{FF2B5EF4-FFF2-40B4-BE49-F238E27FC236}">
                    <a16:creationId xmlns:a16="http://schemas.microsoft.com/office/drawing/2014/main" id="{852C5FA1-E586-44FE-AC4C-9010380D986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dirty="0">
                    <a:solidFill>
                      <a:schemeClr val="tx1"/>
                    </a:solidFill>
                    <a:latin typeface="FlandersArtSans-Regular" panose="00000500000000000000" pitchFamily="2" charset="0"/>
                    <a:ea typeface="+mn-ea"/>
                    <a:cs typeface="+mn-cs"/>
                  </a:rPr>
                  <a:t>Derde niveau (20pt)</a:t>
                </a:r>
              </a:p>
            </p:txBody>
          </p:sp>
          <p:sp>
            <p:nvSpPr>
              <p:cNvPr id="43" name="Afgeronde rechthoek 67">
                <a:extLst>
                  <a:ext uri="{FF2B5EF4-FFF2-40B4-BE49-F238E27FC236}">
                    <a16:creationId xmlns:a16="http://schemas.microsoft.com/office/drawing/2014/main" id="{47183E05-7E78-404D-AC78-0C6479F76DEB}"/>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4" name="Vrije vorm 68">
                <a:extLst>
                  <a:ext uri="{FF2B5EF4-FFF2-40B4-BE49-F238E27FC236}">
                    <a16:creationId xmlns:a16="http://schemas.microsoft.com/office/drawing/2014/main" id="{58C1F76E-7D00-498E-AD98-9BED7CF796D3}"/>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45" name="Rechte verbindingslijn 44">
                <a:extLst>
                  <a:ext uri="{FF2B5EF4-FFF2-40B4-BE49-F238E27FC236}">
                    <a16:creationId xmlns:a16="http://schemas.microsoft.com/office/drawing/2014/main" id="{402B1D4B-17D6-4368-8129-969618F36CE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6" name="Groep 45">
                <a:extLst>
                  <a:ext uri="{FF2B5EF4-FFF2-40B4-BE49-F238E27FC236}">
                    <a16:creationId xmlns:a16="http://schemas.microsoft.com/office/drawing/2014/main" id="{E00C4E9D-8C2E-45DC-967C-1A925F031854}"/>
                  </a:ext>
                </a:extLst>
              </p:cNvPr>
              <p:cNvGrpSpPr/>
              <p:nvPr userDrawn="1"/>
            </p:nvGrpSpPr>
            <p:grpSpPr>
              <a:xfrm flipH="1">
                <a:off x="-2613177" y="1836300"/>
                <a:ext cx="313472" cy="324076"/>
                <a:chOff x="-2613177" y="1836300"/>
                <a:chExt cx="313472" cy="324076"/>
              </a:xfrm>
            </p:grpSpPr>
            <p:sp>
              <p:nvSpPr>
                <p:cNvPr id="47" name="Afgeronde rechthoek 69">
                  <a:extLst>
                    <a:ext uri="{FF2B5EF4-FFF2-40B4-BE49-F238E27FC236}">
                      <a16:creationId xmlns:a16="http://schemas.microsoft.com/office/drawing/2014/main" id="{3B4DD133-C6C2-40D3-9202-7325949468E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DDD9B0C8-9BED-4EAF-BB17-E364044736F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A0712967-1E3F-4E63-B08D-A2809519A540}"/>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81727C69-EA7B-4D91-ABB0-24B41B7D482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24AE8A33-EB16-4FF0-B93C-F6D8D5B3C3D4}"/>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8EA114CC-552E-450F-9CA8-01F4C17A955D}"/>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394D2DE-54A8-487F-8C5C-61343928D24E}"/>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C8424887-8401-4C99-B4B6-156E3636AA83}"/>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76726924-02CB-4274-AF06-3A648841CA4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9556F953-25C1-4FD5-AE67-3EA14F11FF84}"/>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1639A616-89D4-4CA9-943C-3E0DFAAF4EE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Vrije vorm 81">
                  <a:extLst>
                    <a:ext uri="{FF2B5EF4-FFF2-40B4-BE49-F238E27FC236}">
                      <a16:creationId xmlns:a16="http://schemas.microsoft.com/office/drawing/2014/main" id="{BA384A48-5EC0-45CB-AD97-F51B76B16C87}"/>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8" name="Tijdelijke aanduiding voor tekst 2">
              <a:extLst>
                <a:ext uri="{FF2B5EF4-FFF2-40B4-BE49-F238E27FC236}">
                  <a16:creationId xmlns:a16="http://schemas.microsoft.com/office/drawing/2014/main" id="{80FE36C0-9649-4F8F-BADD-E9C9762DD62F}"/>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dirty="0">
                  <a:solidFill>
                    <a:schemeClr val="tx1"/>
                  </a:solidFill>
                  <a:latin typeface="FlandersArtSans-Regular" panose="00000500000000000000" pitchFamily="2" charset="0"/>
                  <a:ea typeface="+mn-ea"/>
                  <a:cs typeface="+mn-cs"/>
                </a:rPr>
                <a:t>Vierde niveau (16pt)</a:t>
              </a:r>
            </a:p>
          </p:txBody>
        </p:sp>
        <p:sp>
          <p:nvSpPr>
            <p:cNvPr id="9" name="Tijdelijke aanduiding voor tekst 2">
              <a:extLst>
                <a:ext uri="{FF2B5EF4-FFF2-40B4-BE49-F238E27FC236}">
                  <a16:creationId xmlns:a16="http://schemas.microsoft.com/office/drawing/2014/main" id="{2285D18C-11E6-40AD-981A-A0ECCD69CB9E}"/>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dirty="0">
                  <a:solidFill>
                    <a:schemeClr val="tx1"/>
                  </a:solidFill>
                  <a:latin typeface="FlandersArtSans-Regular" panose="00000500000000000000" pitchFamily="2" charset="0"/>
                  <a:ea typeface="+mn-ea"/>
                  <a:cs typeface="+mn-cs"/>
                </a:rPr>
                <a:t>Vijfde niveau (14pt)</a:t>
              </a:r>
            </a:p>
          </p:txBody>
        </p:sp>
      </p:grpSp>
      <p:grpSp>
        <p:nvGrpSpPr>
          <p:cNvPr id="69" name="Groep 68">
            <a:extLst>
              <a:ext uri="{FF2B5EF4-FFF2-40B4-BE49-F238E27FC236}">
                <a16:creationId xmlns:a16="http://schemas.microsoft.com/office/drawing/2014/main" id="{93C3697D-1DC2-4298-9664-3018648692A6}"/>
              </a:ext>
            </a:extLst>
          </p:cNvPr>
          <p:cNvGrpSpPr/>
          <p:nvPr userDrawn="1"/>
        </p:nvGrpSpPr>
        <p:grpSpPr>
          <a:xfrm>
            <a:off x="-3553318" y="330222"/>
            <a:ext cx="3385296" cy="4365191"/>
            <a:chOff x="-3553318" y="1861361"/>
            <a:chExt cx="3385296" cy="4365191"/>
          </a:xfrm>
        </p:grpSpPr>
        <p:sp>
          <p:nvSpPr>
            <p:cNvPr id="70" name="Rechthoek 69">
              <a:extLst>
                <a:ext uri="{FF2B5EF4-FFF2-40B4-BE49-F238E27FC236}">
                  <a16:creationId xmlns:a16="http://schemas.microsoft.com/office/drawing/2014/main" id="{2DA02B95-6D9F-4934-8600-E447248586CF}"/>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71" name="Rechte verbindingslijn 70">
              <a:extLst>
                <a:ext uri="{FF2B5EF4-FFF2-40B4-BE49-F238E27FC236}">
                  <a16:creationId xmlns:a16="http://schemas.microsoft.com/office/drawing/2014/main" id="{EB6D6B00-C420-41EF-B86B-7B2A660FA51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2" name="Tekstvak 71">
              <a:extLst>
                <a:ext uri="{FF2B5EF4-FFF2-40B4-BE49-F238E27FC236}">
                  <a16:creationId xmlns:a16="http://schemas.microsoft.com/office/drawing/2014/main" id="{607B4353-DECB-4F89-8FB8-130233E07720}"/>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3" name="Groep 72">
            <a:extLst>
              <a:ext uri="{FF2B5EF4-FFF2-40B4-BE49-F238E27FC236}">
                <a16:creationId xmlns:a16="http://schemas.microsoft.com/office/drawing/2014/main" id="{BE9378CA-414A-4A13-8B46-AB66A5BFF534}"/>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8B95D381-F23E-49FD-B33E-F0848886E73D}"/>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31DAEDEE-D660-462C-B8DC-4B3C8B8A20C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6D62BFB4-75F3-4C4E-A6B1-618BB01218B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7" name="Tekstvak 76">
              <a:extLst>
                <a:ext uri="{FF2B5EF4-FFF2-40B4-BE49-F238E27FC236}">
                  <a16:creationId xmlns:a16="http://schemas.microsoft.com/office/drawing/2014/main" id="{D71402A5-8E89-4539-8F64-CECEE4BD564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8" name="Tekstvak 77">
              <a:extLst>
                <a:ext uri="{FF2B5EF4-FFF2-40B4-BE49-F238E27FC236}">
                  <a16:creationId xmlns:a16="http://schemas.microsoft.com/office/drawing/2014/main" id="{9A315A65-3DBC-4FF7-9948-59804EB2581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9" name="Tekstvak 78">
              <a:extLst>
                <a:ext uri="{FF2B5EF4-FFF2-40B4-BE49-F238E27FC236}">
                  <a16:creationId xmlns:a16="http://schemas.microsoft.com/office/drawing/2014/main" id="{51A9F57F-2E5B-4476-9DEE-A67BFEF494D9}"/>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0" name="Groep 79">
              <a:extLst>
                <a:ext uri="{FF2B5EF4-FFF2-40B4-BE49-F238E27FC236}">
                  <a16:creationId xmlns:a16="http://schemas.microsoft.com/office/drawing/2014/main" id="{F3823F1E-6426-402F-9386-249F24D6097E}"/>
                </a:ext>
              </a:extLst>
            </p:cNvPr>
            <p:cNvGrpSpPr/>
            <p:nvPr userDrawn="1"/>
          </p:nvGrpSpPr>
          <p:grpSpPr>
            <a:xfrm>
              <a:off x="-5020889" y="4423058"/>
              <a:ext cx="250379" cy="249771"/>
              <a:chOff x="-706740" y="145633"/>
              <a:chExt cx="250379" cy="249771"/>
            </a:xfrm>
          </p:grpSpPr>
          <p:sp>
            <p:nvSpPr>
              <p:cNvPr id="99" name="Rechthoek 98">
                <a:extLst>
                  <a:ext uri="{FF2B5EF4-FFF2-40B4-BE49-F238E27FC236}">
                    <a16:creationId xmlns:a16="http://schemas.microsoft.com/office/drawing/2014/main" id="{41FFE626-40CA-47A4-828F-A5BC3EE0F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Gelijkbenige driehoek 128">
                <a:extLst>
                  <a:ext uri="{FF2B5EF4-FFF2-40B4-BE49-F238E27FC236}">
                    <a16:creationId xmlns:a16="http://schemas.microsoft.com/office/drawing/2014/main" id="{35AF8891-E260-4D71-897B-B4ED6C9F63D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Ovaal 100">
                <a:extLst>
                  <a:ext uri="{FF2B5EF4-FFF2-40B4-BE49-F238E27FC236}">
                    <a16:creationId xmlns:a16="http://schemas.microsoft.com/office/drawing/2014/main" id="{80EC0D7D-1BA1-4104-8E5E-B0EA6067E31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901489A2-FF6A-4C8A-8BCF-6E12C9433AA3}"/>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3" name="Rechte verbindingslijn 102">
                <a:extLst>
                  <a:ext uri="{FF2B5EF4-FFF2-40B4-BE49-F238E27FC236}">
                    <a16:creationId xmlns:a16="http://schemas.microsoft.com/office/drawing/2014/main" id="{D70AFA8D-AE58-4B3E-8143-75E3F4AAE6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1" name="Groep 80">
              <a:extLst>
                <a:ext uri="{FF2B5EF4-FFF2-40B4-BE49-F238E27FC236}">
                  <a16:creationId xmlns:a16="http://schemas.microsoft.com/office/drawing/2014/main" id="{CF4E0C8D-41EE-4E3E-AED6-595FFCB055B7}"/>
                </a:ext>
              </a:extLst>
            </p:cNvPr>
            <p:cNvGrpSpPr/>
            <p:nvPr userDrawn="1"/>
          </p:nvGrpSpPr>
          <p:grpSpPr>
            <a:xfrm>
              <a:off x="-4668802" y="4423057"/>
              <a:ext cx="252000" cy="216024"/>
              <a:chOff x="-932185" y="5325334"/>
              <a:chExt cx="252000" cy="216024"/>
            </a:xfrm>
          </p:grpSpPr>
          <p:sp>
            <p:nvSpPr>
              <p:cNvPr id="82" name="Rechthoek 81">
                <a:extLst>
                  <a:ext uri="{FF2B5EF4-FFF2-40B4-BE49-F238E27FC236}">
                    <a16:creationId xmlns:a16="http://schemas.microsoft.com/office/drawing/2014/main" id="{5F7213CB-441A-4744-92D8-F7BAD057B2D2}"/>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3" name="Groep 82">
                <a:extLst>
                  <a:ext uri="{FF2B5EF4-FFF2-40B4-BE49-F238E27FC236}">
                    <a16:creationId xmlns:a16="http://schemas.microsoft.com/office/drawing/2014/main" id="{3CF0B679-9264-4106-829C-93F477D64A28}"/>
                  </a:ext>
                </a:extLst>
              </p:cNvPr>
              <p:cNvGrpSpPr/>
              <p:nvPr userDrawn="1"/>
            </p:nvGrpSpPr>
            <p:grpSpPr>
              <a:xfrm>
                <a:off x="-925512" y="5325900"/>
                <a:ext cx="241658" cy="36000"/>
                <a:chOff x="-964435" y="5325900"/>
                <a:chExt cx="241658" cy="36000"/>
              </a:xfrm>
            </p:grpSpPr>
            <p:sp>
              <p:nvSpPr>
                <p:cNvPr id="92" name="Rechthoek 91">
                  <a:extLst>
                    <a:ext uri="{FF2B5EF4-FFF2-40B4-BE49-F238E27FC236}">
                      <a16:creationId xmlns:a16="http://schemas.microsoft.com/office/drawing/2014/main" id="{3FFBB85C-078F-4DF5-A788-BCD2BF754965}"/>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945D06D8-9BFD-4BA7-95AA-DE140501C7E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34CFA69-FCFE-4142-8224-54147AB9BAB7}"/>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99056417-3201-46D9-83F1-C5B1F9EFE93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229CADE5-C692-4BC5-B661-25524C41884C}"/>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BBF395A5-AA3E-49BC-8C97-A384C8E5655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3F8BFF0-2DA6-4FBD-810F-F0F4222862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4" name="Groep 83">
                <a:extLst>
                  <a:ext uri="{FF2B5EF4-FFF2-40B4-BE49-F238E27FC236}">
                    <a16:creationId xmlns:a16="http://schemas.microsoft.com/office/drawing/2014/main" id="{8178D10A-65CD-4D91-85BC-2283759A8C07}"/>
                  </a:ext>
                </a:extLst>
              </p:cNvPr>
              <p:cNvGrpSpPr/>
              <p:nvPr userDrawn="1"/>
            </p:nvGrpSpPr>
            <p:grpSpPr>
              <a:xfrm>
                <a:off x="-925512" y="5502593"/>
                <a:ext cx="241658" cy="36000"/>
                <a:chOff x="-964435" y="5325900"/>
                <a:chExt cx="241658" cy="36000"/>
              </a:xfrm>
            </p:grpSpPr>
            <p:sp>
              <p:nvSpPr>
                <p:cNvPr id="85" name="Rechthoek 84">
                  <a:extLst>
                    <a:ext uri="{FF2B5EF4-FFF2-40B4-BE49-F238E27FC236}">
                      <a16:creationId xmlns:a16="http://schemas.microsoft.com/office/drawing/2014/main" id="{C0953F2C-971D-4432-9ADE-A2218290177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716A0000-5AD4-4FF1-981E-DB1241A0314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15B948F7-CC66-4A46-970D-D24C77E6E0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780D72FE-1A69-4FF9-ABE9-3E5990CAA509}"/>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15E9ADF0-3E7C-46EC-975C-187EBDB8F9F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233C62C8-CF72-4793-8BBF-E974EC0ACBA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0C759279-6EB7-444C-B8C6-EEDE29BF0AC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48684569"/>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15/01/2024</a:t>
            </a:fld>
            <a:r>
              <a:rPr lang="nl-BE"/>
              <a:t> </a:t>
            </a:r>
            <a:r>
              <a:rPr lang="nl-BE" b="1"/>
              <a:t>│</a:t>
            </a:r>
            <a:fld id="{B263F6C6-2226-4286-8995-C42CB1E7C290}" type="slidenum">
              <a:rPr lang="nl-BE" smtClean="0"/>
              <a:pPr/>
              <a:t>‹#›</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000">
                <a:latin typeface="FlandersArtSans-Regular" panose="00000500000000000000" pitchFamily="2" charset="0"/>
              </a:defRPr>
            </a:lvl1pPr>
            <a:lvl2pPr>
              <a:lnSpc>
                <a:spcPct val="90000"/>
              </a:lnSpc>
              <a:buSzPct val="75000"/>
              <a:buFontTx/>
              <a:buBlip>
                <a:blip r:embed="rId3"/>
              </a:buBlip>
              <a:defRPr sz="1800">
                <a:solidFill>
                  <a:schemeClr val="bg1">
                    <a:lumMod val="50000"/>
                  </a:schemeClr>
                </a:solidFill>
                <a:latin typeface="FlandersArtSans-Regular" panose="00000500000000000000" pitchFamily="2" charset="0"/>
              </a:defRPr>
            </a:lvl2pPr>
            <a:lvl3pPr>
              <a:lnSpc>
                <a:spcPct val="90000"/>
              </a:lnSpc>
              <a:buSzPct val="85000"/>
              <a:defRPr sz="1600">
                <a:latin typeface="FlandersArtSans-Regular" panose="00000500000000000000" pitchFamily="2" charset="0"/>
              </a:defRPr>
            </a:lvl3pPr>
            <a:lvl4pPr>
              <a:lnSpc>
                <a:spcPct val="90000"/>
              </a:lnSpc>
              <a:defRPr sz="1400">
                <a:latin typeface="FlandersArtSans-Regular" panose="00000500000000000000" pitchFamily="2" charset="0"/>
              </a:defRPr>
            </a:lvl4pPr>
            <a:lvl5pPr>
              <a:lnSpc>
                <a:spcPct val="90000"/>
              </a:lnSpc>
              <a:defRPr sz="1400">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197131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a:t>
            </a:r>
            <a:r>
              <a:rPr lang="nl-NL" err="1"/>
              <a:t>diagramdia</a:t>
            </a:r>
            <a:r>
              <a:rPr lang="nl-NL"/>
              <a:t>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hasCustomPrompt="1"/>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hasCustomPrompt="1"/>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hasCustomPrompt="1"/>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hasCustomPrompt="1"/>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Tree>
    <p:extLst>
      <p:ext uri="{BB962C8B-B14F-4D97-AF65-F5344CB8AC3E}">
        <p14:creationId xmlns:p14="http://schemas.microsoft.com/office/powerpoint/2010/main" val="3688561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t>
            </a:r>
            <a:r>
              <a:rPr lang="nl-BE" err="1"/>
              <a:t>agendadia</a:t>
            </a:r>
            <a:r>
              <a:rPr lang="nl-BE"/>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Tree>
    <p:extLst>
      <p:ext uri="{BB962C8B-B14F-4D97-AF65-F5344CB8AC3E}">
        <p14:creationId xmlns:p14="http://schemas.microsoft.com/office/powerpoint/2010/main" val="3428203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A8A903AA-377A-40A2-AA31-8A58B0654A64}"/>
              </a:ext>
            </a:extLst>
          </p:cNvPr>
          <p:cNvSpPr/>
          <p:nvPr userDrawn="1"/>
        </p:nvSpPr>
        <p:spPr>
          <a:xfrm>
            <a:off x="-1" y="3928884"/>
            <a:ext cx="1009935" cy="2929116"/>
          </a:xfrm>
          <a:custGeom>
            <a:avLst/>
            <a:gdLst>
              <a:gd name="connsiteX0" fmla="*/ 0 w 1678675"/>
              <a:gd name="connsiteY0" fmla="*/ 2929116 h 2929116"/>
              <a:gd name="connsiteX1" fmla="*/ 0 w 1678675"/>
              <a:gd name="connsiteY1" fmla="*/ 0 h 2929116"/>
              <a:gd name="connsiteX2" fmla="*/ 1678675 w 1678675"/>
              <a:gd name="connsiteY2" fmla="*/ 2929116 h 2929116"/>
              <a:gd name="connsiteX3" fmla="*/ 0 w 1678675"/>
              <a:gd name="connsiteY3" fmla="*/ 2929116 h 2929116"/>
              <a:gd name="connsiteX0" fmla="*/ 0 w 1678675"/>
              <a:gd name="connsiteY0" fmla="*/ 2929116 h 2929116"/>
              <a:gd name="connsiteX1" fmla="*/ 0 w 1678675"/>
              <a:gd name="connsiteY1" fmla="*/ 0 h 2929116"/>
              <a:gd name="connsiteX2" fmla="*/ 1678675 w 1678675"/>
              <a:gd name="connsiteY2" fmla="*/ 2929116 h 2929116"/>
              <a:gd name="connsiteX3" fmla="*/ 1009935 w 1678675"/>
              <a:gd name="connsiteY3" fmla="*/ 2922292 h 2929116"/>
              <a:gd name="connsiteX4" fmla="*/ 0 w 1678675"/>
              <a:gd name="connsiteY4" fmla="*/ 2929116 h 2929116"/>
              <a:gd name="connsiteX0" fmla="*/ 0 w 1009935"/>
              <a:gd name="connsiteY0" fmla="*/ 2929116 h 2929116"/>
              <a:gd name="connsiteX1" fmla="*/ 0 w 1009935"/>
              <a:gd name="connsiteY1" fmla="*/ 0 h 2929116"/>
              <a:gd name="connsiteX2" fmla="*/ 1009935 w 1009935"/>
              <a:gd name="connsiteY2" fmla="*/ 2922292 h 2929116"/>
              <a:gd name="connsiteX3" fmla="*/ 0 w 1009935"/>
              <a:gd name="connsiteY3" fmla="*/ 2929116 h 2929116"/>
            </a:gdLst>
            <a:ahLst/>
            <a:cxnLst>
              <a:cxn ang="0">
                <a:pos x="connsiteX0" y="connsiteY0"/>
              </a:cxn>
              <a:cxn ang="0">
                <a:pos x="connsiteX1" y="connsiteY1"/>
              </a:cxn>
              <a:cxn ang="0">
                <a:pos x="connsiteX2" y="connsiteY2"/>
              </a:cxn>
              <a:cxn ang="0">
                <a:pos x="connsiteX3" y="connsiteY3"/>
              </a:cxn>
            </a:cxnLst>
            <a:rect l="l" t="t" r="r" b="b"/>
            <a:pathLst>
              <a:path w="1009935" h="2929116">
                <a:moveTo>
                  <a:pt x="0" y="2929116"/>
                </a:moveTo>
                <a:lnTo>
                  <a:pt x="0" y="0"/>
                </a:lnTo>
                <a:lnTo>
                  <a:pt x="1009935" y="2922292"/>
                </a:lnTo>
                <a:lnTo>
                  <a:pt x="0" y="2929116"/>
                </a:lnTo>
                <a:close/>
              </a:path>
            </a:pathLst>
          </a:custGeom>
          <a:solidFill>
            <a:schemeClr val="tx2"/>
          </a:solidFill>
        </p:spPr>
        <p:txBody>
          <a:bodyPr wrap="squar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en-GB" sz="2000" kern="1200" spc="0" baseline="0">
              <a:solidFill>
                <a:schemeClr val="tx1"/>
              </a:solidFill>
              <a:latin typeface="FlandersArtSans-Regular" panose="00000500000000000000" pitchFamily="2" charset="0"/>
              <a:ea typeface="+mn-ea"/>
              <a:cs typeface="+mn-cs"/>
            </a:endParaRPr>
          </a:p>
        </p:txBody>
      </p:sp>
      <p:sp>
        <p:nvSpPr>
          <p:cNvPr id="8" name="Titel 2">
            <a:extLst>
              <a:ext uri="{FF2B5EF4-FFF2-40B4-BE49-F238E27FC236}">
                <a16:creationId xmlns:a16="http://schemas.microsoft.com/office/drawing/2014/main" id="{9D33AD35-547B-4355-83E5-6ED41721A7E2}"/>
              </a:ext>
            </a:extLst>
          </p:cNvPr>
          <p:cNvSpPr>
            <a:spLocks noGrp="1"/>
          </p:cNvSpPr>
          <p:nvPr>
            <p:ph type="title" hasCustomPrompt="1"/>
          </p:nvPr>
        </p:nvSpPr>
        <p:spPr>
          <a:xfrm>
            <a:off x="371475" y="425302"/>
            <a:ext cx="11449050" cy="1215958"/>
          </a:xfrm>
        </p:spPr>
        <p:txBody>
          <a:bodyPr/>
          <a:lstStyle>
            <a:lvl1pPr>
              <a:defRPr/>
            </a:lvl1pPr>
          </a:lstStyle>
          <a:p>
            <a:r>
              <a:rPr lang="nl-NL"/>
              <a:t>Klik om de titel te bewerken</a:t>
            </a:r>
            <a:endParaRPr lang="nl-BE"/>
          </a:p>
        </p:txBody>
      </p:sp>
      <p:pic>
        <p:nvPicPr>
          <p:cNvPr id="5" name="Graphic 11">
            <a:extLst>
              <a:ext uri="{FF2B5EF4-FFF2-40B4-BE49-F238E27FC236}">
                <a16:creationId xmlns:a16="http://schemas.microsoft.com/office/drawing/2014/main" id="{3C0B00C6-CECB-46DD-9FAD-3E815F4C8B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6" name="Afbeelding 5">
            <a:extLst>
              <a:ext uri="{FF2B5EF4-FFF2-40B4-BE49-F238E27FC236}">
                <a16:creationId xmlns:a16="http://schemas.microsoft.com/office/drawing/2014/main" id="{92FF0CF9-EB1F-4E3A-B1B1-4AD55434FD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07" name="Groep 106">
            <a:extLst>
              <a:ext uri="{FF2B5EF4-FFF2-40B4-BE49-F238E27FC236}">
                <a16:creationId xmlns:a16="http://schemas.microsoft.com/office/drawing/2014/main" id="{E93D2DCD-CCD1-4DE9-9A7C-FD2E85EB98A6}"/>
              </a:ext>
            </a:extLst>
          </p:cNvPr>
          <p:cNvGrpSpPr/>
          <p:nvPr userDrawn="1"/>
        </p:nvGrpSpPr>
        <p:grpSpPr>
          <a:xfrm>
            <a:off x="-6865737" y="267572"/>
            <a:ext cx="3385298" cy="3438922"/>
            <a:chOff x="-3549710" y="1276353"/>
            <a:chExt cx="3385298" cy="3438922"/>
          </a:xfrm>
        </p:grpSpPr>
        <p:grpSp>
          <p:nvGrpSpPr>
            <p:cNvPr id="108" name="Groep 107">
              <a:extLst>
                <a:ext uri="{FF2B5EF4-FFF2-40B4-BE49-F238E27FC236}">
                  <a16:creationId xmlns:a16="http://schemas.microsoft.com/office/drawing/2014/main" id="{35CC12A2-F460-447C-A877-8F598FDF76F0}"/>
                </a:ext>
              </a:extLst>
            </p:cNvPr>
            <p:cNvGrpSpPr/>
            <p:nvPr userDrawn="1"/>
          </p:nvGrpSpPr>
          <p:grpSpPr>
            <a:xfrm>
              <a:off x="-3549709" y="1276353"/>
              <a:ext cx="3385297" cy="2604244"/>
              <a:chOff x="-3549709" y="1276351"/>
              <a:chExt cx="3385297" cy="2604244"/>
            </a:xfrm>
          </p:grpSpPr>
          <p:sp>
            <p:nvSpPr>
              <p:cNvPr id="111" name="Rechthoek 110">
                <a:extLst>
                  <a:ext uri="{FF2B5EF4-FFF2-40B4-BE49-F238E27FC236}">
                    <a16:creationId xmlns:a16="http://schemas.microsoft.com/office/drawing/2014/main" id="{AEFAA39F-7647-4F22-8F09-213BEEB1458E}"/>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2" name="Textfield placeholder">
                <a:extLst>
                  <a:ext uri="{FF2B5EF4-FFF2-40B4-BE49-F238E27FC236}">
                    <a16:creationId xmlns:a16="http://schemas.microsoft.com/office/drawing/2014/main" id="{AF716568-D245-46EE-9F40-52E549F4E0A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3" name="Textfield placeholder">
                <a:extLst>
                  <a:ext uri="{FF2B5EF4-FFF2-40B4-BE49-F238E27FC236}">
                    <a16:creationId xmlns:a16="http://schemas.microsoft.com/office/drawing/2014/main" id="{0061E92F-88BD-4CE6-8FEE-DDBE043F71A6}"/>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4" name="Rechte verbindingslijn 113">
                <a:extLst>
                  <a:ext uri="{FF2B5EF4-FFF2-40B4-BE49-F238E27FC236}">
                    <a16:creationId xmlns:a16="http://schemas.microsoft.com/office/drawing/2014/main" id="{B2EFB7F5-EC25-47F6-A0AD-9EC40B7749F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5" name="Rechthoek 114">
                <a:extLst>
                  <a:ext uri="{FF2B5EF4-FFF2-40B4-BE49-F238E27FC236}">
                    <a16:creationId xmlns:a16="http://schemas.microsoft.com/office/drawing/2014/main" id="{3C4E76FC-C514-4CF0-A7B7-B02AE22BC65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6" name="Picture 2">
                <a:extLst>
                  <a:ext uri="{FF2B5EF4-FFF2-40B4-BE49-F238E27FC236}">
                    <a16:creationId xmlns:a16="http://schemas.microsoft.com/office/drawing/2014/main" id="{9E204EB9-0372-4337-8925-0862003F72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8C955965-84BE-4898-83DB-30257AF138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hthoek 117">
                <a:extLst>
                  <a:ext uri="{FF2B5EF4-FFF2-40B4-BE49-F238E27FC236}">
                    <a16:creationId xmlns:a16="http://schemas.microsoft.com/office/drawing/2014/main" id="{1B3DD62F-75BB-408E-B1E6-6FDC1FECB7D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19" name="Rechthoek 118">
                <a:extLst>
                  <a:ext uri="{FF2B5EF4-FFF2-40B4-BE49-F238E27FC236}">
                    <a16:creationId xmlns:a16="http://schemas.microsoft.com/office/drawing/2014/main" id="{D0FDA85F-94A9-4994-8B1F-8B238BC13159}"/>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550C3BE5-2377-403B-B2A0-0BD6C129FBDE}"/>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1BEA36E1-77EE-401D-AF95-22C0608D09D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D7D03ABC-11DA-45B8-ADB5-6604198ACC0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3" name="Groep 122">
                <a:extLst>
                  <a:ext uri="{FF2B5EF4-FFF2-40B4-BE49-F238E27FC236}">
                    <a16:creationId xmlns:a16="http://schemas.microsoft.com/office/drawing/2014/main" id="{2770255A-9C1F-4BDC-964E-DFCC6B49EBA5}"/>
                  </a:ext>
                </a:extLst>
              </p:cNvPr>
              <p:cNvGrpSpPr/>
              <p:nvPr/>
            </p:nvGrpSpPr>
            <p:grpSpPr>
              <a:xfrm>
                <a:off x="-3226194" y="2414273"/>
                <a:ext cx="60967" cy="103132"/>
                <a:chOff x="-2796392" y="1123442"/>
                <a:chExt cx="120832" cy="104889"/>
              </a:xfrm>
            </p:grpSpPr>
            <p:sp>
              <p:nvSpPr>
                <p:cNvPr id="163" name="Rechthoek 162">
                  <a:extLst>
                    <a:ext uri="{FF2B5EF4-FFF2-40B4-BE49-F238E27FC236}">
                      <a16:creationId xmlns:a16="http://schemas.microsoft.com/office/drawing/2014/main" id="{1996334D-28D1-4EE9-92C7-B710AAE65C2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4" name="Rechthoek 163">
                  <a:extLst>
                    <a:ext uri="{FF2B5EF4-FFF2-40B4-BE49-F238E27FC236}">
                      <a16:creationId xmlns:a16="http://schemas.microsoft.com/office/drawing/2014/main" id="{84C508BE-E31C-4546-9658-78CEED9661A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8F09EE7D-2573-4E43-884E-82985865B17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6ED6C580-65F9-4545-AB6F-ABB45A1773D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037600F-ED3E-4E7A-A862-816495DCCEB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4" name="Groep 123">
                <a:extLst>
                  <a:ext uri="{FF2B5EF4-FFF2-40B4-BE49-F238E27FC236}">
                    <a16:creationId xmlns:a16="http://schemas.microsoft.com/office/drawing/2014/main" id="{E6849191-4C22-41B1-9337-468101195536}"/>
                  </a:ext>
                </a:extLst>
              </p:cNvPr>
              <p:cNvGrpSpPr/>
              <p:nvPr/>
            </p:nvGrpSpPr>
            <p:grpSpPr>
              <a:xfrm>
                <a:off x="-3155473" y="2414273"/>
                <a:ext cx="60967" cy="103132"/>
                <a:chOff x="-2796392" y="1123442"/>
                <a:chExt cx="120832" cy="104889"/>
              </a:xfrm>
            </p:grpSpPr>
            <p:sp>
              <p:nvSpPr>
                <p:cNvPr id="158" name="Rechthoek 157">
                  <a:extLst>
                    <a:ext uri="{FF2B5EF4-FFF2-40B4-BE49-F238E27FC236}">
                      <a16:creationId xmlns:a16="http://schemas.microsoft.com/office/drawing/2014/main" id="{469DFF56-B7CE-4668-8AEF-3B190A496C3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D987935A-5A42-46EE-AB8C-086939786CB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3DC5AD6F-4B06-415F-9105-FE021BEF96F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2D927F19-EF9D-4259-8DE0-FD05BFE6400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FC01682E-5C60-46C4-A702-15242F5993C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5" name="Afgeronde rechthoek 69">
                <a:extLst>
                  <a:ext uri="{FF2B5EF4-FFF2-40B4-BE49-F238E27FC236}">
                    <a16:creationId xmlns:a16="http://schemas.microsoft.com/office/drawing/2014/main" id="{F175C572-D4F2-4E67-80A0-3D27ED61A5A1}"/>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47912D21-B212-4D29-8D4C-0F2588A44B3D}"/>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A0AD3E9A-4C0C-47ED-B8C4-C30F9914108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D85A5EBE-262E-48B1-8F92-82D16DCB87AD}"/>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9217C119-5327-4ACB-AB4C-4EFE96F2D1C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400D95B4-BD51-4876-B11C-C72F84C7B3BE}"/>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E586E6CE-D906-4401-8B04-2363C293FD02}"/>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C29ECF60-7CE9-439C-9C3E-29CAD4F83F9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64674E14-A9DC-4D44-96B3-29AACB053F09}"/>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543695BC-41E9-4D68-8186-3D80F500BFC1}"/>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AF1F4227-D996-4396-95F0-F8DEEA77D52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Vrije vorm 81">
                <a:extLst>
                  <a:ext uri="{FF2B5EF4-FFF2-40B4-BE49-F238E27FC236}">
                    <a16:creationId xmlns:a16="http://schemas.microsoft.com/office/drawing/2014/main" id="{D771B876-12CF-495E-856A-8E64F887E87A}"/>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7" name="Rechte verbindingslijn 136">
                <a:extLst>
                  <a:ext uri="{FF2B5EF4-FFF2-40B4-BE49-F238E27FC236}">
                    <a16:creationId xmlns:a16="http://schemas.microsoft.com/office/drawing/2014/main" id="{75F0AD76-3BF9-47EC-B04E-E8C9044AC4D1}"/>
                  </a:ext>
                </a:extLst>
              </p:cNvPr>
              <p:cNvCxnSpPr>
                <a:cxnSpLocks/>
                <a:stCxn id="117" idx="2"/>
                <a:endCxn id="1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8" name="Rechte verbindingslijn 137">
                <a:extLst>
                  <a:ext uri="{FF2B5EF4-FFF2-40B4-BE49-F238E27FC236}">
                    <a16:creationId xmlns:a16="http://schemas.microsoft.com/office/drawing/2014/main" id="{7865071A-3CCB-43EE-9A28-67E4228AADDE}"/>
                  </a:ext>
                </a:extLst>
              </p:cNvPr>
              <p:cNvCxnSpPr>
                <a:cxnSpLocks/>
                <a:stCxn id="1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39" name="Textfield placeholder">
                <a:extLst>
                  <a:ext uri="{FF2B5EF4-FFF2-40B4-BE49-F238E27FC236}">
                    <a16:creationId xmlns:a16="http://schemas.microsoft.com/office/drawing/2014/main" id="{2768923F-8878-455A-9F5E-AFEBCAA42B1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0" name="Textfield placeholder">
                <a:extLst>
                  <a:ext uri="{FF2B5EF4-FFF2-40B4-BE49-F238E27FC236}">
                    <a16:creationId xmlns:a16="http://schemas.microsoft.com/office/drawing/2014/main" id="{FE96A3FE-2464-48ED-B877-39DAC12E3426}"/>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1" name="Textfield placeholder">
                <a:extLst>
                  <a:ext uri="{FF2B5EF4-FFF2-40B4-BE49-F238E27FC236}">
                    <a16:creationId xmlns:a16="http://schemas.microsoft.com/office/drawing/2014/main" id="{6C3C42A5-8800-4D0C-8B53-502C78E8433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2" name="Afgeronde rechthoek 67">
                <a:extLst>
                  <a:ext uri="{FF2B5EF4-FFF2-40B4-BE49-F238E27FC236}">
                    <a16:creationId xmlns:a16="http://schemas.microsoft.com/office/drawing/2014/main" id="{85C21579-5F2E-4467-B75F-D62E3F09D3F0}"/>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3" name="Vrije vorm 68">
                <a:extLst>
                  <a:ext uri="{FF2B5EF4-FFF2-40B4-BE49-F238E27FC236}">
                    <a16:creationId xmlns:a16="http://schemas.microsoft.com/office/drawing/2014/main" id="{7AEA1CEE-1349-48F5-A280-3858BD87432E}"/>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4" name="Rechte verbindingslijn 143">
                <a:extLst>
                  <a:ext uri="{FF2B5EF4-FFF2-40B4-BE49-F238E27FC236}">
                    <a16:creationId xmlns:a16="http://schemas.microsoft.com/office/drawing/2014/main" id="{CDF3956A-FCDC-4B4C-A69B-5F20AD51CCA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575D2FDE-CD14-4C28-8E2F-86DAF0A1D524}"/>
                  </a:ext>
                </a:extLst>
              </p:cNvPr>
              <p:cNvGrpSpPr/>
              <p:nvPr userDrawn="1"/>
            </p:nvGrpSpPr>
            <p:grpSpPr>
              <a:xfrm flipH="1">
                <a:off x="-2613177" y="1836300"/>
                <a:ext cx="313472" cy="324076"/>
                <a:chOff x="-2613177" y="1836300"/>
                <a:chExt cx="313472" cy="324076"/>
              </a:xfrm>
            </p:grpSpPr>
            <p:sp>
              <p:nvSpPr>
                <p:cNvPr id="146" name="Afgeronde rechthoek 69">
                  <a:extLst>
                    <a:ext uri="{FF2B5EF4-FFF2-40B4-BE49-F238E27FC236}">
                      <a16:creationId xmlns:a16="http://schemas.microsoft.com/office/drawing/2014/main" id="{27B5DFEC-5AA8-485A-BC23-49160E78AC75}"/>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488C62DB-4FD7-4845-B007-778D717F789A}"/>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8D07CE64-0337-4030-A015-EE6EFD989FD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11925185-2161-4F36-831A-FB380857145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EAF27D56-A573-4F1E-894F-A3DAAD8561D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8EABB61B-552B-4315-8F1E-7143DD3EF228}"/>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5BDF1E73-0AD5-4E8A-AC74-79B8F8369224}"/>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E91CDEB0-07CB-4D39-9FBB-39FE028F0610}"/>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A1F652A9-A2C6-4A3A-9B4F-D4E010C5B6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A3AB50B3-F380-424E-9694-AE53E9786229}"/>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56BC7D26-A581-4034-8CA0-74D27415959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Vrije vorm 81">
                  <a:extLst>
                    <a:ext uri="{FF2B5EF4-FFF2-40B4-BE49-F238E27FC236}">
                      <a16:creationId xmlns:a16="http://schemas.microsoft.com/office/drawing/2014/main" id="{E81A214F-1CD7-45DE-B87E-3891D97A66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09" name="Tijdelijke aanduiding voor tekst 2">
              <a:extLst>
                <a:ext uri="{FF2B5EF4-FFF2-40B4-BE49-F238E27FC236}">
                  <a16:creationId xmlns:a16="http://schemas.microsoft.com/office/drawing/2014/main" id="{B8D31E90-7CE6-452A-9CAD-E685ADFBBFF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0" name="Tijdelijke aanduiding voor tekst 2">
              <a:extLst>
                <a:ext uri="{FF2B5EF4-FFF2-40B4-BE49-F238E27FC236}">
                  <a16:creationId xmlns:a16="http://schemas.microsoft.com/office/drawing/2014/main" id="{B14CCCB3-9636-49D3-91D0-0AD0D68FBBF2}"/>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8" name="Groep 167">
            <a:extLst>
              <a:ext uri="{FF2B5EF4-FFF2-40B4-BE49-F238E27FC236}">
                <a16:creationId xmlns:a16="http://schemas.microsoft.com/office/drawing/2014/main" id="{61238722-C648-4987-968D-1B360FB566FE}"/>
              </a:ext>
            </a:extLst>
          </p:cNvPr>
          <p:cNvGrpSpPr/>
          <p:nvPr userDrawn="1"/>
        </p:nvGrpSpPr>
        <p:grpSpPr>
          <a:xfrm>
            <a:off x="-3553318" y="330222"/>
            <a:ext cx="3385296" cy="4365191"/>
            <a:chOff x="-3553318" y="1861361"/>
            <a:chExt cx="3385296" cy="4365191"/>
          </a:xfrm>
        </p:grpSpPr>
        <p:sp>
          <p:nvSpPr>
            <p:cNvPr id="169" name="Rechthoek 168">
              <a:extLst>
                <a:ext uri="{FF2B5EF4-FFF2-40B4-BE49-F238E27FC236}">
                  <a16:creationId xmlns:a16="http://schemas.microsoft.com/office/drawing/2014/main" id="{E48A2B72-A0E8-4AAA-98BB-0D710BCD2BF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0" name="Rechte verbindingslijn 169">
              <a:extLst>
                <a:ext uri="{FF2B5EF4-FFF2-40B4-BE49-F238E27FC236}">
                  <a16:creationId xmlns:a16="http://schemas.microsoft.com/office/drawing/2014/main" id="{77D515C4-A9F9-4C3B-9900-E1E2DFCEE68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1" name="Tekstvak 170">
              <a:extLst>
                <a:ext uri="{FF2B5EF4-FFF2-40B4-BE49-F238E27FC236}">
                  <a16:creationId xmlns:a16="http://schemas.microsoft.com/office/drawing/2014/main" id="{03D19CAE-31B5-4A6E-B6C1-E486259D442C}"/>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2" name="Groep 171">
            <a:extLst>
              <a:ext uri="{FF2B5EF4-FFF2-40B4-BE49-F238E27FC236}">
                <a16:creationId xmlns:a16="http://schemas.microsoft.com/office/drawing/2014/main" id="{6388C8D7-6F28-4D01-9242-CA485BD64182}"/>
              </a:ext>
            </a:extLst>
          </p:cNvPr>
          <p:cNvGrpSpPr/>
          <p:nvPr userDrawn="1"/>
        </p:nvGrpSpPr>
        <p:grpSpPr>
          <a:xfrm>
            <a:off x="-7105998" y="3972162"/>
            <a:ext cx="3523487" cy="3209847"/>
            <a:chOff x="-7285957" y="3972162"/>
            <a:chExt cx="3523487" cy="3209847"/>
          </a:xfrm>
        </p:grpSpPr>
        <p:sp>
          <p:nvSpPr>
            <p:cNvPr id="173" name="Rechthoek 172">
              <a:extLst>
                <a:ext uri="{FF2B5EF4-FFF2-40B4-BE49-F238E27FC236}">
                  <a16:creationId xmlns:a16="http://schemas.microsoft.com/office/drawing/2014/main" id="{F44609C0-6A23-46A6-93B7-260E7E533AEF}"/>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4" name="Rechte verbindingslijn 173">
              <a:extLst>
                <a:ext uri="{FF2B5EF4-FFF2-40B4-BE49-F238E27FC236}">
                  <a16:creationId xmlns:a16="http://schemas.microsoft.com/office/drawing/2014/main" id="{06CD7588-CEEE-4B8C-AFE8-DDF923A8A62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5" name="Tekstvak 174">
              <a:extLst>
                <a:ext uri="{FF2B5EF4-FFF2-40B4-BE49-F238E27FC236}">
                  <a16:creationId xmlns:a16="http://schemas.microsoft.com/office/drawing/2014/main" id="{C69B001E-1CB2-423F-B0D2-84DEFF8AE85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6" name="Tekstvak 175">
              <a:extLst>
                <a:ext uri="{FF2B5EF4-FFF2-40B4-BE49-F238E27FC236}">
                  <a16:creationId xmlns:a16="http://schemas.microsoft.com/office/drawing/2014/main" id="{0DB77CEF-B463-44B7-B367-F313EDC2E92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7" name="Tekstvak 176">
              <a:extLst>
                <a:ext uri="{FF2B5EF4-FFF2-40B4-BE49-F238E27FC236}">
                  <a16:creationId xmlns:a16="http://schemas.microsoft.com/office/drawing/2014/main" id="{DE804A0F-B67A-4875-BEF0-13F0120BC13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8" name="Tekstvak 177">
              <a:extLst>
                <a:ext uri="{FF2B5EF4-FFF2-40B4-BE49-F238E27FC236}">
                  <a16:creationId xmlns:a16="http://schemas.microsoft.com/office/drawing/2014/main" id="{E9D9C136-40AF-4F06-94B8-8CCE42D9569F}"/>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79" name="Groep 178">
              <a:extLst>
                <a:ext uri="{FF2B5EF4-FFF2-40B4-BE49-F238E27FC236}">
                  <a16:creationId xmlns:a16="http://schemas.microsoft.com/office/drawing/2014/main" id="{88D3C8D8-54BB-4A3E-A861-41C728861F22}"/>
                </a:ext>
              </a:extLst>
            </p:cNvPr>
            <p:cNvGrpSpPr/>
            <p:nvPr userDrawn="1"/>
          </p:nvGrpSpPr>
          <p:grpSpPr>
            <a:xfrm>
              <a:off x="-5020889" y="4423058"/>
              <a:ext cx="250379" cy="249771"/>
              <a:chOff x="-706740" y="145633"/>
              <a:chExt cx="250379" cy="249771"/>
            </a:xfrm>
          </p:grpSpPr>
          <p:sp>
            <p:nvSpPr>
              <p:cNvPr id="198" name="Rechthoek 197">
                <a:extLst>
                  <a:ext uri="{FF2B5EF4-FFF2-40B4-BE49-F238E27FC236}">
                    <a16:creationId xmlns:a16="http://schemas.microsoft.com/office/drawing/2014/main" id="{175F7F85-37D3-48A8-8F2B-5461158D3614}"/>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9" name="Gelijkbenige driehoek 128">
                <a:extLst>
                  <a:ext uri="{FF2B5EF4-FFF2-40B4-BE49-F238E27FC236}">
                    <a16:creationId xmlns:a16="http://schemas.microsoft.com/office/drawing/2014/main" id="{2FA82EFC-C8A4-4EEF-838C-7EF7D4E706B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Ovaal 199">
                <a:extLst>
                  <a:ext uri="{FF2B5EF4-FFF2-40B4-BE49-F238E27FC236}">
                    <a16:creationId xmlns:a16="http://schemas.microsoft.com/office/drawing/2014/main" id="{A0C1EC1A-832A-4491-89CF-C138EA5CE0B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Rechthoek 200">
                <a:extLst>
                  <a:ext uri="{FF2B5EF4-FFF2-40B4-BE49-F238E27FC236}">
                    <a16:creationId xmlns:a16="http://schemas.microsoft.com/office/drawing/2014/main" id="{E1479D63-5448-4190-8CB2-2B0AF7F461A2}"/>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2" name="Rechte verbindingslijn 201">
                <a:extLst>
                  <a:ext uri="{FF2B5EF4-FFF2-40B4-BE49-F238E27FC236}">
                    <a16:creationId xmlns:a16="http://schemas.microsoft.com/office/drawing/2014/main" id="{18F4A36C-C66D-4810-85C1-D2C33C008C6E}"/>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0" name="Groep 179">
              <a:extLst>
                <a:ext uri="{FF2B5EF4-FFF2-40B4-BE49-F238E27FC236}">
                  <a16:creationId xmlns:a16="http://schemas.microsoft.com/office/drawing/2014/main" id="{23AC61F1-5FAD-4E9E-A5E1-14E25AC21EE7}"/>
                </a:ext>
              </a:extLst>
            </p:cNvPr>
            <p:cNvGrpSpPr/>
            <p:nvPr userDrawn="1"/>
          </p:nvGrpSpPr>
          <p:grpSpPr>
            <a:xfrm>
              <a:off x="-4668802" y="4423057"/>
              <a:ext cx="252000" cy="216024"/>
              <a:chOff x="-932185" y="5325334"/>
              <a:chExt cx="252000" cy="216024"/>
            </a:xfrm>
          </p:grpSpPr>
          <p:sp>
            <p:nvSpPr>
              <p:cNvPr id="181" name="Rechthoek 180">
                <a:extLst>
                  <a:ext uri="{FF2B5EF4-FFF2-40B4-BE49-F238E27FC236}">
                    <a16:creationId xmlns:a16="http://schemas.microsoft.com/office/drawing/2014/main" id="{6AF89C24-84B3-4876-B381-7B8B84729AC1}"/>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2" name="Groep 181">
                <a:extLst>
                  <a:ext uri="{FF2B5EF4-FFF2-40B4-BE49-F238E27FC236}">
                    <a16:creationId xmlns:a16="http://schemas.microsoft.com/office/drawing/2014/main" id="{F741DD04-3117-4AF4-BF36-AE26CB5864E2}"/>
                  </a:ext>
                </a:extLst>
              </p:cNvPr>
              <p:cNvGrpSpPr/>
              <p:nvPr userDrawn="1"/>
            </p:nvGrpSpPr>
            <p:grpSpPr>
              <a:xfrm>
                <a:off x="-925512" y="5325900"/>
                <a:ext cx="241658" cy="36000"/>
                <a:chOff x="-964435" y="5325900"/>
                <a:chExt cx="241658" cy="36000"/>
              </a:xfrm>
            </p:grpSpPr>
            <p:sp>
              <p:nvSpPr>
                <p:cNvPr id="191" name="Rechthoek 190">
                  <a:extLst>
                    <a:ext uri="{FF2B5EF4-FFF2-40B4-BE49-F238E27FC236}">
                      <a16:creationId xmlns:a16="http://schemas.microsoft.com/office/drawing/2014/main" id="{C2DBBDD8-9D4B-498B-96F7-F4B508B0856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2" name="Rechthoek 191">
                  <a:extLst>
                    <a:ext uri="{FF2B5EF4-FFF2-40B4-BE49-F238E27FC236}">
                      <a16:creationId xmlns:a16="http://schemas.microsoft.com/office/drawing/2014/main" id="{3BF4D99B-94A8-465F-82F5-045088F7110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5D823A94-AFB7-4207-A799-4FE9D908000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CF747E0B-41BC-4CE9-A534-E0753646761D}"/>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6966B11A-9692-49C9-A0D6-F7967B4BE7C9}"/>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B26577BD-ECFD-43B7-9AF3-B7829E5459CD}"/>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0D046E92-E2A9-4387-9BBB-277B2A4627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3" name="Groep 182">
                <a:extLst>
                  <a:ext uri="{FF2B5EF4-FFF2-40B4-BE49-F238E27FC236}">
                    <a16:creationId xmlns:a16="http://schemas.microsoft.com/office/drawing/2014/main" id="{D33263B8-7B5C-46B9-8B24-7FCAF4B8B282}"/>
                  </a:ext>
                </a:extLst>
              </p:cNvPr>
              <p:cNvGrpSpPr/>
              <p:nvPr userDrawn="1"/>
            </p:nvGrpSpPr>
            <p:grpSpPr>
              <a:xfrm>
                <a:off x="-925512" y="5502593"/>
                <a:ext cx="241658" cy="36000"/>
                <a:chOff x="-964435" y="5325900"/>
                <a:chExt cx="241658" cy="36000"/>
              </a:xfrm>
            </p:grpSpPr>
            <p:sp>
              <p:nvSpPr>
                <p:cNvPr id="184" name="Rechthoek 183">
                  <a:extLst>
                    <a:ext uri="{FF2B5EF4-FFF2-40B4-BE49-F238E27FC236}">
                      <a16:creationId xmlns:a16="http://schemas.microsoft.com/office/drawing/2014/main" id="{39C0E1E8-2C0B-4FB3-9151-D2B27170670B}"/>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5" name="Rechthoek 184">
                  <a:extLst>
                    <a:ext uri="{FF2B5EF4-FFF2-40B4-BE49-F238E27FC236}">
                      <a16:creationId xmlns:a16="http://schemas.microsoft.com/office/drawing/2014/main" id="{EF8AFAEC-8194-46E5-B176-6FC0088D2836}"/>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0DB08169-5D18-4B4F-BE80-14D9A27F7C8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3822F9D3-606C-4B2D-BE50-7FBE5450392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298A5948-D5EE-4B07-87B6-511A9271714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8BA1E928-984A-4EFB-8C35-E5AEB2DFFF2E}"/>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F141344-B8BD-4DAD-937F-C3EA7B5F404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2" name="Tijdelijke aanduiding voor inhoud 4">
            <a:extLst>
              <a:ext uri="{FF2B5EF4-FFF2-40B4-BE49-F238E27FC236}">
                <a16:creationId xmlns:a16="http://schemas.microsoft.com/office/drawing/2014/main" id="{77BFAF14-7113-46C4-8346-A82929D74B35}"/>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185517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7229476" y="2492896"/>
            <a:ext cx="4591048" cy="2881859"/>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5" y="2492896"/>
            <a:ext cx="4591048" cy="2881859"/>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BIG CONCEPT</a:t>
            </a:r>
          </a:p>
        </p:txBody>
      </p:sp>
    </p:spTree>
    <p:extLst>
      <p:ext uri="{BB962C8B-B14F-4D97-AF65-F5344CB8AC3E}">
        <p14:creationId xmlns:p14="http://schemas.microsoft.com/office/powerpoint/2010/main" val="22480681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dirty="0"/>
              <a:t>Klik op het icoon om een afbeelding toe te voegen of klik bovenaan op ‘Invoegen’ &gt; ‘Afbeeldingen’.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1056725"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dirty="0"/>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687127" y="4259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4919042" y="2102484"/>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5552590" y="4277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8782067"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9486333" y="4211689"/>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0A96C44E-73DC-4282-B661-8E59BBAE7320}"/>
              </a:ext>
            </a:extLst>
          </p:cNvPr>
          <p:cNvSpPr>
            <a:spLocks noGrp="1"/>
          </p:cNvSpPr>
          <p:nvPr>
            <p:ph type="pic" sz="quarter" idx="19" hasCustomPrompt="1"/>
          </p:nvPr>
        </p:nvSpPr>
        <p:spPr>
          <a:xfrm>
            <a:off x="1654483" y="2789749"/>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14" name="Tijdelijke aanduiding voor afbeelding 3">
            <a:extLst>
              <a:ext uri="{FF2B5EF4-FFF2-40B4-BE49-F238E27FC236}">
                <a16:creationId xmlns:a16="http://schemas.microsoft.com/office/drawing/2014/main" id="{649FDC80-848D-438C-9A44-C31962BD2038}"/>
              </a:ext>
            </a:extLst>
          </p:cNvPr>
          <p:cNvSpPr>
            <a:spLocks noGrp="1"/>
          </p:cNvSpPr>
          <p:nvPr>
            <p:ph type="pic" sz="quarter" idx="20" hasCustomPrompt="1"/>
          </p:nvPr>
        </p:nvSpPr>
        <p:spPr>
          <a:xfrm>
            <a:off x="5516800" y="2789748"/>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15" name="Tijdelijke aanduiding voor afbeelding 3">
            <a:extLst>
              <a:ext uri="{FF2B5EF4-FFF2-40B4-BE49-F238E27FC236}">
                <a16:creationId xmlns:a16="http://schemas.microsoft.com/office/drawing/2014/main" id="{9FF4E0B8-4B1A-4F6C-9FD8-EA79736BF8D7}"/>
              </a:ext>
            </a:extLst>
          </p:cNvPr>
          <p:cNvSpPr>
            <a:spLocks noGrp="1"/>
          </p:cNvSpPr>
          <p:nvPr>
            <p:ph type="pic" sz="quarter" idx="21" hasCustomPrompt="1"/>
          </p:nvPr>
        </p:nvSpPr>
        <p:spPr>
          <a:xfrm>
            <a:off x="9486333" y="2789749"/>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18" name="Rechthoek 17">
            <a:extLst>
              <a:ext uri="{FF2B5EF4-FFF2-40B4-BE49-F238E27FC236}">
                <a16:creationId xmlns:a16="http://schemas.microsoft.com/office/drawing/2014/main" id="{E8E0580E-2006-4D5F-A75E-0B0B3816E44F}"/>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AGENDA</a:t>
            </a:r>
            <a:endParaRPr lang="nl-NL" sz="1400" b="0" i="0" u="none" kern="1200" noProof="0" dirty="0">
              <a:solidFill>
                <a:schemeClr val="tx1"/>
              </a:solidFill>
              <a:latin typeface="+mn-lt"/>
              <a:ea typeface="+mn-ea"/>
              <a:cs typeface="+mn-cs"/>
            </a:endParaRPr>
          </a:p>
        </p:txBody>
      </p:sp>
      <p:cxnSp>
        <p:nvCxnSpPr>
          <p:cNvPr id="19" name="Rechte verbindingslijn 18">
            <a:extLst>
              <a:ext uri="{FF2B5EF4-FFF2-40B4-BE49-F238E27FC236}">
                <a16:creationId xmlns:a16="http://schemas.microsoft.com/office/drawing/2014/main" id="{AEAC69DF-E9E3-46C4-8E31-B6920A7CE9F5}"/>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0" name="Tekstvak 19">
            <a:extLst>
              <a:ext uri="{FF2B5EF4-FFF2-40B4-BE49-F238E27FC236}">
                <a16:creationId xmlns:a16="http://schemas.microsoft.com/office/drawing/2014/main" id="{56C69634-2331-420A-83D9-B36800145E33}"/>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1" name="Tijdelijke aanduiding voor tekst 11">
            <a:extLst>
              <a:ext uri="{FF2B5EF4-FFF2-40B4-BE49-F238E27FC236}">
                <a16:creationId xmlns:a16="http://schemas.microsoft.com/office/drawing/2014/main" id="{9B923CEF-F0EE-4FE6-BC26-BC28CE15739B}"/>
              </a:ext>
            </a:extLst>
          </p:cNvPr>
          <p:cNvSpPr>
            <a:spLocks noGrp="1"/>
          </p:cNvSpPr>
          <p:nvPr>
            <p:ph type="body" sz="quarter" idx="23"/>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2" name="Tijdelijke aanduiding voor tekst 11">
            <a:extLst>
              <a:ext uri="{FF2B5EF4-FFF2-40B4-BE49-F238E27FC236}">
                <a16:creationId xmlns:a16="http://schemas.microsoft.com/office/drawing/2014/main" id="{9C6881B5-DD8B-41F9-99F3-F811419D1D0A}"/>
              </a:ext>
            </a:extLst>
          </p:cNvPr>
          <p:cNvSpPr>
            <a:spLocks noGrp="1"/>
          </p:cNvSpPr>
          <p:nvPr>
            <p:ph type="body" sz="quarter" idx="24"/>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7241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lementen (5)">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a:t>
            </a:r>
            <a:r>
              <a:rPr lang="nl-NL" err="1"/>
              <a:t>elementendia</a:t>
            </a:r>
            <a:r>
              <a:rPr lang="nl-NL"/>
              <a:t> met 5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14324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hasCustomPrompt="1"/>
          </p:nvPr>
        </p:nvSpPr>
        <p:spPr>
          <a:xfrm>
            <a:off x="1019175" y="210854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ctr" anchorCtr="0"/>
          <a:lstStyle>
            <a:lvl1pPr marL="0" indent="0" algn="ctr">
              <a:lnSpc>
                <a:spcPct val="100000"/>
              </a:lnSpc>
              <a:spcBef>
                <a:spcPts val="0"/>
              </a:spcBef>
              <a:buSzTx/>
              <a:buFontTx/>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 om de tekst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hasCustomPrompt="1"/>
          </p:nvPr>
        </p:nvSpPr>
        <p:spPr>
          <a:xfrm>
            <a:off x="4555739" y="210854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ctr" anchorCtr="0"/>
          <a:lstStyle>
            <a:lvl1pPr marL="0" indent="0" algn="ctr">
              <a:lnSpc>
                <a:spcPct val="100000"/>
              </a:lnSpc>
              <a:spcBef>
                <a:spcPts val="0"/>
              </a:spcBef>
              <a:buSzTx/>
              <a:buFontTx/>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 om de tekst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hasCustomPrompt="1"/>
          </p:nvPr>
        </p:nvSpPr>
        <p:spPr>
          <a:xfrm>
            <a:off x="8092303" y="210854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ctr" anchorCtr="0"/>
          <a:lstStyle>
            <a:lvl1pPr marL="0" indent="0" algn="ctr">
              <a:lnSpc>
                <a:spcPct val="100000"/>
              </a:lnSpc>
              <a:spcBef>
                <a:spcPts val="0"/>
              </a:spcBef>
              <a:buSzTx/>
              <a:buFontTx/>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 om de tekst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hasCustomPrompt="1"/>
          </p:nvPr>
        </p:nvSpPr>
        <p:spPr>
          <a:xfrm>
            <a:off x="2784180" y="429701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ctr" anchorCtr="0"/>
          <a:lstStyle>
            <a:lvl1pPr marL="0" indent="0" algn="ctr">
              <a:lnSpc>
                <a:spcPct val="100000"/>
              </a:lnSpc>
              <a:spcBef>
                <a:spcPts val="0"/>
              </a:spcBef>
              <a:buSzTx/>
              <a:buFontTx/>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 om de tekst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hasCustomPrompt="1"/>
          </p:nvPr>
        </p:nvSpPr>
        <p:spPr>
          <a:xfrm>
            <a:off x="6320744" y="429701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ctr" anchorCtr="0"/>
          <a:lstStyle>
            <a:lvl1pPr marL="0" indent="0" algn="ctr">
              <a:lnSpc>
                <a:spcPct val="100000"/>
              </a:lnSpc>
              <a:spcBef>
                <a:spcPts val="0"/>
              </a:spcBef>
              <a:buSzTx/>
              <a:buFontTx/>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 om de tekst te bewerken</a:t>
            </a:r>
          </a:p>
        </p:txBody>
      </p:sp>
    </p:spTree>
    <p:extLst>
      <p:ext uri="{BB962C8B-B14F-4D97-AF65-F5344CB8AC3E}">
        <p14:creationId xmlns:p14="http://schemas.microsoft.com/office/powerpoint/2010/main" val="993469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ussentitel">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199F4B0B-926F-4B14-9603-58FB1F4ADA56}"/>
              </a:ext>
            </a:extLst>
          </p:cNvPr>
          <p:cNvSpPr/>
          <p:nvPr userDrawn="1"/>
        </p:nvSpPr>
        <p:spPr>
          <a:xfrm>
            <a:off x="371474" y="296174"/>
            <a:ext cx="11449051" cy="6264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Graphic 11">
            <a:extLst>
              <a:ext uri="{FF2B5EF4-FFF2-40B4-BE49-F238E27FC236}">
                <a16:creationId xmlns:a16="http://schemas.microsoft.com/office/drawing/2014/main" id="{D7C5FEC1-CC49-434F-A0A4-94BAD43372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9538189" y="5802074"/>
            <a:ext cx="1620830" cy="316637"/>
          </a:xfrm>
          <a:prstGeom prst="rect">
            <a:avLst/>
          </a:prstGeom>
        </p:spPr>
      </p:pic>
      <p:pic>
        <p:nvPicPr>
          <p:cNvPr id="12" name="Afbeelding 11">
            <a:extLst>
              <a:ext uri="{FF2B5EF4-FFF2-40B4-BE49-F238E27FC236}">
                <a16:creationId xmlns:a16="http://schemas.microsoft.com/office/drawing/2014/main" id="{DE76FD03-1144-46FB-BF4C-7D066D616A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4561657" y="5550971"/>
            <a:ext cx="1620829" cy="772169"/>
          </a:xfrm>
          <a:prstGeom prst="rect">
            <a:avLst/>
          </a:prstGeom>
        </p:spPr>
      </p:pic>
      <p:sp>
        <p:nvSpPr>
          <p:cNvPr id="15" name="Titel 1">
            <a:extLst>
              <a:ext uri="{FF2B5EF4-FFF2-40B4-BE49-F238E27FC236}">
                <a16:creationId xmlns:a16="http://schemas.microsoft.com/office/drawing/2014/main" id="{BED3C351-19E5-4EBA-888F-E2D214DF02BD}"/>
              </a:ext>
            </a:extLst>
          </p:cNvPr>
          <p:cNvSpPr>
            <a:spLocks noGrp="1"/>
          </p:cNvSpPr>
          <p:nvPr>
            <p:ph type="ctrTitle" hasCustomPrompt="1"/>
          </p:nvPr>
        </p:nvSpPr>
        <p:spPr>
          <a:xfrm>
            <a:off x="5833974" y="1994700"/>
            <a:ext cx="5811383" cy="2648548"/>
          </a:xfrm>
        </p:spPr>
        <p:txBody>
          <a:bodyPr anchor="b"/>
          <a:lstStyle>
            <a:lvl1pPr algn="l">
              <a:lnSpc>
                <a:spcPts val="5400"/>
              </a:lnSpc>
              <a:defRPr sz="4800" baseline="0"/>
            </a:lvl1pPr>
          </a:lstStyle>
          <a:p>
            <a:r>
              <a:rPr lang="nl-BE"/>
              <a:t>Dit is een tussentitelslide, klik om de titel toe te voegen</a:t>
            </a:r>
          </a:p>
        </p:txBody>
      </p:sp>
      <p:sp>
        <p:nvSpPr>
          <p:cNvPr id="8" name="Ondertitel 2">
            <a:extLst>
              <a:ext uri="{FF2B5EF4-FFF2-40B4-BE49-F238E27FC236}">
                <a16:creationId xmlns:a16="http://schemas.microsoft.com/office/drawing/2014/main" id="{F36A17E7-7725-4FEE-8181-CA992AB6D742}"/>
              </a:ext>
            </a:extLst>
          </p:cNvPr>
          <p:cNvSpPr>
            <a:spLocks noGrp="1"/>
          </p:cNvSpPr>
          <p:nvPr>
            <p:ph type="subTitle" idx="1" hasCustomPrompt="1"/>
          </p:nvPr>
        </p:nvSpPr>
        <p:spPr>
          <a:xfrm>
            <a:off x="5347635" y="4812858"/>
            <a:ext cx="5811384" cy="316637"/>
          </a:xfrm>
        </p:spPr>
        <p:txBody>
          <a:bodyPr/>
          <a:lstStyle>
            <a:lvl1pPr marL="0" indent="0" algn="r">
              <a:buFont typeface="Arial" panose="020B0604020202020204" pitchFamily="34" charset="0"/>
              <a:buNone/>
              <a:defRPr baseline="0"/>
            </a:lvl1pPr>
          </a:lstStyle>
          <a:p>
            <a:r>
              <a:rPr lang="nl-BE"/>
              <a:t>Klik om de ondertitel toe te voegen</a:t>
            </a:r>
          </a:p>
        </p:txBody>
      </p:sp>
      <p:pic>
        <p:nvPicPr>
          <p:cNvPr id="13" name="Graphic 12">
            <a:extLst>
              <a:ext uri="{FF2B5EF4-FFF2-40B4-BE49-F238E27FC236}">
                <a16:creationId xmlns:a16="http://schemas.microsoft.com/office/drawing/2014/main" id="{1298D5E9-896D-432A-AEBF-91BD459D482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621" b="74979"/>
          <a:stretch/>
        </p:blipFill>
        <p:spPr>
          <a:xfrm>
            <a:off x="8479578" y="296174"/>
            <a:ext cx="3340947" cy="6264275"/>
          </a:xfrm>
          <a:prstGeom prst="rect">
            <a:avLst/>
          </a:prstGeom>
        </p:spPr>
      </p:pic>
      <p:pic>
        <p:nvPicPr>
          <p:cNvPr id="16" name="Graphic 15">
            <a:extLst>
              <a:ext uri="{FF2B5EF4-FFF2-40B4-BE49-F238E27FC236}">
                <a16:creationId xmlns:a16="http://schemas.microsoft.com/office/drawing/2014/main" id="{A87F6FC0-9A5D-4EA0-8F33-13315F6B7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5178125" y="292370"/>
            <a:ext cx="3302147" cy="6255340"/>
          </a:xfrm>
          <a:prstGeom prst="rect">
            <a:avLst/>
          </a:prstGeom>
        </p:spPr>
      </p:pic>
      <p:pic>
        <p:nvPicPr>
          <p:cNvPr id="17" name="Graphic 16">
            <a:extLst>
              <a:ext uri="{FF2B5EF4-FFF2-40B4-BE49-F238E27FC236}">
                <a16:creationId xmlns:a16="http://schemas.microsoft.com/office/drawing/2014/main" id="{29DC8926-0D75-42C8-985E-786848EFB7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1875282" y="295253"/>
            <a:ext cx="3302147" cy="6264965"/>
          </a:xfrm>
          <a:prstGeom prst="rect">
            <a:avLst/>
          </a:prstGeom>
        </p:spPr>
      </p:pic>
      <p:sp>
        <p:nvSpPr>
          <p:cNvPr id="5" name="Tijdelijke aanduiding voor afbeelding 4">
            <a:extLst>
              <a:ext uri="{FF2B5EF4-FFF2-40B4-BE49-F238E27FC236}">
                <a16:creationId xmlns:a16="http://schemas.microsoft.com/office/drawing/2014/main" id="{E55984FC-6B1D-4818-A78C-D5825C03F383}"/>
              </a:ext>
            </a:extLst>
          </p:cNvPr>
          <p:cNvSpPr>
            <a:spLocks noGrp="1"/>
          </p:cNvSpPr>
          <p:nvPr>
            <p:ph type="pic" sz="quarter" idx="11" hasCustomPrompt="1"/>
          </p:nvPr>
        </p:nvSpPr>
        <p:spPr>
          <a:xfrm>
            <a:off x="367953" y="295254"/>
            <a:ext cx="5747787" cy="6271200"/>
          </a:xfrm>
          <a:custGeom>
            <a:avLst/>
            <a:gdLst>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0 w 5735483"/>
              <a:gd name="connsiteY4" fmla="*/ 6264275 h 6264275"/>
              <a:gd name="connsiteX5" fmla="*/ 0 w 5735483"/>
              <a:gd name="connsiteY5" fmla="*/ 0 h 6264275"/>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3358044 w 5735483"/>
              <a:gd name="connsiteY4" fmla="*/ 6259429 h 6264275"/>
              <a:gd name="connsiteX5" fmla="*/ 0 w 5735483"/>
              <a:gd name="connsiteY5" fmla="*/ 6264275 h 6264275"/>
              <a:gd name="connsiteX6" fmla="*/ 0 w 5735483"/>
              <a:gd name="connsiteY6" fmla="*/ 0 h 6264275"/>
              <a:gd name="connsiteX0" fmla="*/ 0 w 5735483"/>
              <a:gd name="connsiteY0" fmla="*/ 0 h 6264275"/>
              <a:gd name="connsiteX1" fmla="*/ 5735483 w 5735483"/>
              <a:gd name="connsiteY1" fmla="*/ 0 h 6264275"/>
              <a:gd name="connsiteX2" fmla="*/ 5735483 w 5735483"/>
              <a:gd name="connsiteY2" fmla="*/ 0 h 6264275"/>
              <a:gd name="connsiteX3" fmla="*/ 3358044 w 5735483"/>
              <a:gd name="connsiteY3" fmla="*/ 6259429 h 6264275"/>
              <a:gd name="connsiteX4" fmla="*/ 0 w 5735483"/>
              <a:gd name="connsiteY4" fmla="*/ 6264275 h 6264275"/>
              <a:gd name="connsiteX5" fmla="*/ 0 w 5735483"/>
              <a:gd name="connsiteY5" fmla="*/ 0 h 62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5483" h="6264275">
                <a:moveTo>
                  <a:pt x="0" y="0"/>
                </a:moveTo>
                <a:lnTo>
                  <a:pt x="5735483" y="0"/>
                </a:lnTo>
                <a:lnTo>
                  <a:pt x="5735483" y="0"/>
                </a:lnTo>
                <a:lnTo>
                  <a:pt x="3358044" y="6259429"/>
                </a:lnTo>
                <a:lnTo>
                  <a:pt x="0" y="6264275"/>
                </a:lnTo>
                <a:lnTo>
                  <a:pt x="0" y="0"/>
                </a:lnTo>
                <a:close/>
              </a:path>
            </a:pathLst>
          </a:custGeom>
          <a:solidFill>
            <a:schemeClr val="bg2"/>
          </a:solidFill>
        </p:spPr>
        <p:txBody>
          <a:bodyPr lIns="360000" rIns="1800000" anchor="ctr"/>
          <a:lstStyle>
            <a:lvl1pPr marL="0" indent="0" algn="ctr">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en-GB"/>
          </a:p>
        </p:txBody>
      </p:sp>
      <p:grpSp>
        <p:nvGrpSpPr>
          <p:cNvPr id="11" name="Groep 10">
            <a:extLst>
              <a:ext uri="{FF2B5EF4-FFF2-40B4-BE49-F238E27FC236}">
                <a16:creationId xmlns:a16="http://schemas.microsoft.com/office/drawing/2014/main" id="{16D9828F-CDE6-4DCA-ABEE-289E7F69524E}"/>
              </a:ext>
            </a:extLst>
          </p:cNvPr>
          <p:cNvGrpSpPr/>
          <p:nvPr userDrawn="1"/>
        </p:nvGrpSpPr>
        <p:grpSpPr>
          <a:xfrm>
            <a:off x="-6865737" y="267572"/>
            <a:ext cx="3385298" cy="3438922"/>
            <a:chOff x="-3549710" y="1276353"/>
            <a:chExt cx="3385298" cy="3438922"/>
          </a:xfrm>
        </p:grpSpPr>
        <p:grpSp>
          <p:nvGrpSpPr>
            <p:cNvPr id="18" name="Groep 17">
              <a:extLst>
                <a:ext uri="{FF2B5EF4-FFF2-40B4-BE49-F238E27FC236}">
                  <a16:creationId xmlns:a16="http://schemas.microsoft.com/office/drawing/2014/main" id="{C9F07322-6588-4BAA-A886-0A9754805A06}"/>
                </a:ext>
              </a:extLst>
            </p:cNvPr>
            <p:cNvGrpSpPr/>
            <p:nvPr userDrawn="1"/>
          </p:nvGrpSpPr>
          <p:grpSpPr>
            <a:xfrm>
              <a:off x="-3549709" y="1276353"/>
              <a:ext cx="3385297" cy="2604244"/>
              <a:chOff x="-3549709" y="1276351"/>
              <a:chExt cx="3385297" cy="2604244"/>
            </a:xfrm>
          </p:grpSpPr>
          <p:sp>
            <p:nvSpPr>
              <p:cNvPr id="21" name="Rechthoek 20">
                <a:extLst>
                  <a:ext uri="{FF2B5EF4-FFF2-40B4-BE49-F238E27FC236}">
                    <a16:creationId xmlns:a16="http://schemas.microsoft.com/office/drawing/2014/main" id="{A8C73ED9-8DCB-45E8-8363-8974FCD26E83}"/>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22" name="Textfield placeholder">
                <a:extLst>
                  <a:ext uri="{FF2B5EF4-FFF2-40B4-BE49-F238E27FC236}">
                    <a16:creationId xmlns:a16="http://schemas.microsoft.com/office/drawing/2014/main" id="{90DE53D7-100C-4049-A08C-38D76BCA905F}"/>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23" name="Textfield placeholder">
                <a:extLst>
                  <a:ext uri="{FF2B5EF4-FFF2-40B4-BE49-F238E27FC236}">
                    <a16:creationId xmlns:a16="http://schemas.microsoft.com/office/drawing/2014/main" id="{B15C8AB2-57F6-4878-B3F2-896E172CFD15}"/>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4" name="Rechte verbindingslijn 23">
                <a:extLst>
                  <a:ext uri="{FF2B5EF4-FFF2-40B4-BE49-F238E27FC236}">
                    <a16:creationId xmlns:a16="http://schemas.microsoft.com/office/drawing/2014/main" id="{B79BC667-E64C-43F6-9B21-B9954A5230CA}"/>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5" name="Rechthoek 24">
                <a:extLst>
                  <a:ext uri="{FF2B5EF4-FFF2-40B4-BE49-F238E27FC236}">
                    <a16:creationId xmlns:a16="http://schemas.microsoft.com/office/drawing/2014/main" id="{2D95EE79-9456-4C5C-A647-A06EA520DB2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6" name="Picture 2">
                <a:extLst>
                  <a:ext uri="{FF2B5EF4-FFF2-40B4-BE49-F238E27FC236}">
                    <a16:creationId xmlns:a16="http://schemas.microsoft.com/office/drawing/2014/main" id="{3D955C5F-9818-4C13-A468-3EA2578754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2AAF02DC-2D87-4258-971A-F3B0222FBF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hoek 27">
                <a:extLst>
                  <a:ext uri="{FF2B5EF4-FFF2-40B4-BE49-F238E27FC236}">
                    <a16:creationId xmlns:a16="http://schemas.microsoft.com/office/drawing/2014/main" id="{DA2EA00E-9D14-4834-8DDF-D7F6AEAE5782}"/>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8AFA2218-6974-4998-9DD8-9424B44390D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60370E0E-9C4F-43D7-98C4-2C32E685F8A2}"/>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BB4ABD2E-352B-445A-B7DE-74830F8742A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655D1FD4-BA13-4CEB-A100-38C6B4D8A3C0}"/>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33" name="Groep 32">
                <a:extLst>
                  <a:ext uri="{FF2B5EF4-FFF2-40B4-BE49-F238E27FC236}">
                    <a16:creationId xmlns:a16="http://schemas.microsoft.com/office/drawing/2014/main" id="{E433E269-3BFF-4731-9FEA-E494CF8874F3}"/>
                  </a:ext>
                </a:extLst>
              </p:cNvPr>
              <p:cNvGrpSpPr/>
              <p:nvPr/>
            </p:nvGrpSpPr>
            <p:grpSpPr>
              <a:xfrm>
                <a:off x="-3226194" y="2414273"/>
                <a:ext cx="60967" cy="103132"/>
                <a:chOff x="-2796392" y="1123442"/>
                <a:chExt cx="120832" cy="104889"/>
              </a:xfrm>
            </p:grpSpPr>
            <p:sp>
              <p:nvSpPr>
                <p:cNvPr id="73" name="Rechthoek 72">
                  <a:extLst>
                    <a:ext uri="{FF2B5EF4-FFF2-40B4-BE49-F238E27FC236}">
                      <a16:creationId xmlns:a16="http://schemas.microsoft.com/office/drawing/2014/main" id="{34E27BE2-2C78-48E6-81BB-4CC2460F98A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4" name="Rechthoek 73">
                  <a:extLst>
                    <a:ext uri="{FF2B5EF4-FFF2-40B4-BE49-F238E27FC236}">
                      <a16:creationId xmlns:a16="http://schemas.microsoft.com/office/drawing/2014/main" id="{DE68F677-05E1-48E2-892F-F788ED8EC0B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5" name="Rechthoek 74">
                  <a:extLst>
                    <a:ext uri="{FF2B5EF4-FFF2-40B4-BE49-F238E27FC236}">
                      <a16:creationId xmlns:a16="http://schemas.microsoft.com/office/drawing/2014/main" id="{6619831C-F77F-4867-9ECC-BB0EEDB7421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6" name="Rechthoek 75">
                  <a:extLst>
                    <a:ext uri="{FF2B5EF4-FFF2-40B4-BE49-F238E27FC236}">
                      <a16:creationId xmlns:a16="http://schemas.microsoft.com/office/drawing/2014/main" id="{CE3E2B55-0F7A-43EC-A75A-F646815826F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7" name="Rechthoek 76">
                  <a:extLst>
                    <a:ext uri="{FF2B5EF4-FFF2-40B4-BE49-F238E27FC236}">
                      <a16:creationId xmlns:a16="http://schemas.microsoft.com/office/drawing/2014/main" id="{87C34BFE-5EA3-4CD6-B9CD-71E9F2BCC75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4" name="Groep 33">
                <a:extLst>
                  <a:ext uri="{FF2B5EF4-FFF2-40B4-BE49-F238E27FC236}">
                    <a16:creationId xmlns:a16="http://schemas.microsoft.com/office/drawing/2014/main" id="{BFC59167-60BA-4526-AED4-5439A05D883A}"/>
                  </a:ext>
                </a:extLst>
              </p:cNvPr>
              <p:cNvGrpSpPr/>
              <p:nvPr/>
            </p:nvGrpSpPr>
            <p:grpSpPr>
              <a:xfrm>
                <a:off x="-3155473" y="2414273"/>
                <a:ext cx="60967" cy="103132"/>
                <a:chOff x="-2796392" y="1123442"/>
                <a:chExt cx="120832" cy="104889"/>
              </a:xfrm>
            </p:grpSpPr>
            <p:sp>
              <p:nvSpPr>
                <p:cNvPr id="68" name="Rechthoek 67">
                  <a:extLst>
                    <a:ext uri="{FF2B5EF4-FFF2-40B4-BE49-F238E27FC236}">
                      <a16:creationId xmlns:a16="http://schemas.microsoft.com/office/drawing/2014/main" id="{36B44068-57B0-433E-9304-AD132651DFF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98ECE626-3B8A-48EE-ACE7-DDBF3A84F81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10BB2E14-2D0E-444E-9E85-A76FC8EE9A0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1820C690-8AA0-46CF-BF23-AC612019680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0F15EFAA-B943-4C34-A409-C95C8D448DA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5" name="Afgeronde rechthoek 69">
                <a:extLst>
                  <a:ext uri="{FF2B5EF4-FFF2-40B4-BE49-F238E27FC236}">
                    <a16:creationId xmlns:a16="http://schemas.microsoft.com/office/drawing/2014/main" id="{4B3A4AA0-923E-4AC9-A592-DFDCED2429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267F81CE-BCF5-4F42-A1CB-E3D032DEC31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46EDEB9B-9DEE-4F06-AF54-0A7CB9D0054A}"/>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ACCFF85C-81DD-4854-82A3-94B32951C264}"/>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CDE7B641-C354-4258-9B92-3AC045EB49B8}"/>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69CD7957-4811-46D5-A9D3-40219F47D41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45205B85-601E-43A3-B3C4-6F55DA31D2E9}"/>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Rechthoek 41">
                <a:extLst>
                  <a:ext uri="{FF2B5EF4-FFF2-40B4-BE49-F238E27FC236}">
                    <a16:creationId xmlns:a16="http://schemas.microsoft.com/office/drawing/2014/main" id="{18F7CF0D-EB92-4C93-8375-51821A99A721}"/>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3" name="Rechthoek 42">
                <a:extLst>
                  <a:ext uri="{FF2B5EF4-FFF2-40B4-BE49-F238E27FC236}">
                    <a16:creationId xmlns:a16="http://schemas.microsoft.com/office/drawing/2014/main" id="{A9A3CC25-E90A-4AED-B39F-3D48A2129F1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4" name="Rechthoek 43">
                <a:extLst>
                  <a:ext uri="{FF2B5EF4-FFF2-40B4-BE49-F238E27FC236}">
                    <a16:creationId xmlns:a16="http://schemas.microsoft.com/office/drawing/2014/main" id="{91CD19B7-DB69-422F-9628-BC4C776D892B}"/>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5" name="Rechthoek 44">
                <a:extLst>
                  <a:ext uri="{FF2B5EF4-FFF2-40B4-BE49-F238E27FC236}">
                    <a16:creationId xmlns:a16="http://schemas.microsoft.com/office/drawing/2014/main" id="{B813DDAE-9A0B-461A-B963-3CCFF038D47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6" name="Vrije vorm 81">
                <a:extLst>
                  <a:ext uri="{FF2B5EF4-FFF2-40B4-BE49-F238E27FC236}">
                    <a16:creationId xmlns:a16="http://schemas.microsoft.com/office/drawing/2014/main" id="{58207764-1271-43FA-8373-3D842D512AE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7" name="Rechte verbindingslijn 46">
                <a:extLst>
                  <a:ext uri="{FF2B5EF4-FFF2-40B4-BE49-F238E27FC236}">
                    <a16:creationId xmlns:a16="http://schemas.microsoft.com/office/drawing/2014/main" id="{66DBDFA0-7A15-47DE-A2AB-A46A622D0F6A}"/>
                  </a:ext>
                </a:extLst>
              </p:cNvPr>
              <p:cNvCxnSpPr>
                <a:cxnSpLocks/>
                <a:stCxn id="27" idx="2"/>
                <a:endCxn id="3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8" name="Rechte verbindingslijn 47">
                <a:extLst>
                  <a:ext uri="{FF2B5EF4-FFF2-40B4-BE49-F238E27FC236}">
                    <a16:creationId xmlns:a16="http://schemas.microsoft.com/office/drawing/2014/main" id="{724A3BBB-A3F0-45F7-BD90-27609D18639D}"/>
                  </a:ext>
                </a:extLst>
              </p:cNvPr>
              <p:cNvCxnSpPr>
                <a:cxnSpLocks/>
                <a:stCxn id="2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9" name="Textfield placeholder">
                <a:extLst>
                  <a:ext uri="{FF2B5EF4-FFF2-40B4-BE49-F238E27FC236}">
                    <a16:creationId xmlns:a16="http://schemas.microsoft.com/office/drawing/2014/main" id="{234ACB00-1C8E-44C8-BFA0-64D461884F3E}"/>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50" name="Textfield placeholder">
                <a:extLst>
                  <a:ext uri="{FF2B5EF4-FFF2-40B4-BE49-F238E27FC236}">
                    <a16:creationId xmlns:a16="http://schemas.microsoft.com/office/drawing/2014/main" id="{BD0F8523-0D2B-4311-81E9-A72728F08A59}"/>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51" name="Textfield placeholder">
                <a:extLst>
                  <a:ext uri="{FF2B5EF4-FFF2-40B4-BE49-F238E27FC236}">
                    <a16:creationId xmlns:a16="http://schemas.microsoft.com/office/drawing/2014/main" id="{0F92D617-19BB-4B12-97F2-55B987318BDF}"/>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52" name="Afgeronde rechthoek 67">
                <a:extLst>
                  <a:ext uri="{FF2B5EF4-FFF2-40B4-BE49-F238E27FC236}">
                    <a16:creationId xmlns:a16="http://schemas.microsoft.com/office/drawing/2014/main" id="{56D97E1C-0841-4478-9ACA-C2C5418BEDF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3" name="Vrije vorm 68">
                <a:extLst>
                  <a:ext uri="{FF2B5EF4-FFF2-40B4-BE49-F238E27FC236}">
                    <a16:creationId xmlns:a16="http://schemas.microsoft.com/office/drawing/2014/main" id="{8618A33F-A23A-4679-8EC0-03C58C06B9D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4" name="Rechte verbindingslijn 53">
                <a:extLst>
                  <a:ext uri="{FF2B5EF4-FFF2-40B4-BE49-F238E27FC236}">
                    <a16:creationId xmlns:a16="http://schemas.microsoft.com/office/drawing/2014/main" id="{E8CB818D-DCB1-43FA-ACA8-5C65B19724F3}"/>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5" name="Groep 54">
                <a:extLst>
                  <a:ext uri="{FF2B5EF4-FFF2-40B4-BE49-F238E27FC236}">
                    <a16:creationId xmlns:a16="http://schemas.microsoft.com/office/drawing/2014/main" id="{0C41AC19-1F9B-4657-A625-658E218556AF}"/>
                  </a:ext>
                </a:extLst>
              </p:cNvPr>
              <p:cNvGrpSpPr/>
              <p:nvPr userDrawn="1"/>
            </p:nvGrpSpPr>
            <p:grpSpPr>
              <a:xfrm flipH="1">
                <a:off x="-2613177" y="1836300"/>
                <a:ext cx="313472" cy="324076"/>
                <a:chOff x="-2613177" y="1836300"/>
                <a:chExt cx="313472" cy="324076"/>
              </a:xfrm>
            </p:grpSpPr>
            <p:sp>
              <p:nvSpPr>
                <p:cNvPr id="56" name="Afgeronde rechthoek 69">
                  <a:extLst>
                    <a:ext uri="{FF2B5EF4-FFF2-40B4-BE49-F238E27FC236}">
                      <a16:creationId xmlns:a16="http://schemas.microsoft.com/office/drawing/2014/main" id="{F206E81B-9F94-4ACD-8C78-8A9550FF79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573E9F87-4A3C-432B-BB39-60D650A152E5}"/>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40F21560-5D35-4A4B-BF0D-3DA38068D438}"/>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E3A9D023-2A6D-487A-A7F8-E9E2CF384C08}"/>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1E66E27-874F-40EB-98B8-3EB7C357EBE5}"/>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97C5E41E-5EEA-4D51-90E8-D21F5BD593E3}"/>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60BB7193-C235-4C9D-B277-4BB3684EF17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CB86CB5E-4FD1-42F5-B1F9-85045A1C1FE8}"/>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D890F177-CBED-43A6-9EAE-98301147D5E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AF374CF-2A83-4DFD-AB06-FE6AABAF15C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22C04EA2-92A0-402C-B223-888DF1FCF84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Vrije vorm 81">
                  <a:extLst>
                    <a:ext uri="{FF2B5EF4-FFF2-40B4-BE49-F238E27FC236}">
                      <a16:creationId xmlns:a16="http://schemas.microsoft.com/office/drawing/2014/main" id="{603CBE2D-EFB5-4A96-A836-CADF29AB327B}"/>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9" name="Tijdelijke aanduiding voor tekst 2">
              <a:extLst>
                <a:ext uri="{FF2B5EF4-FFF2-40B4-BE49-F238E27FC236}">
                  <a16:creationId xmlns:a16="http://schemas.microsoft.com/office/drawing/2014/main" id="{274A5F4D-092D-4088-B6C8-4E3BC5658B84}"/>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20" name="Tijdelijke aanduiding voor tekst 2">
              <a:extLst>
                <a:ext uri="{FF2B5EF4-FFF2-40B4-BE49-F238E27FC236}">
                  <a16:creationId xmlns:a16="http://schemas.microsoft.com/office/drawing/2014/main" id="{9072B596-17D2-48F5-8297-ECBF90FA200F}"/>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8" name="Groep 77">
            <a:extLst>
              <a:ext uri="{FF2B5EF4-FFF2-40B4-BE49-F238E27FC236}">
                <a16:creationId xmlns:a16="http://schemas.microsoft.com/office/drawing/2014/main" id="{DBA9D62F-5FBC-44E5-A3B9-C9C6A8222158}"/>
              </a:ext>
            </a:extLst>
          </p:cNvPr>
          <p:cNvGrpSpPr/>
          <p:nvPr userDrawn="1"/>
        </p:nvGrpSpPr>
        <p:grpSpPr>
          <a:xfrm>
            <a:off x="-3553318" y="330222"/>
            <a:ext cx="3385296" cy="4365191"/>
            <a:chOff x="-3553318" y="1861361"/>
            <a:chExt cx="3385296" cy="4365191"/>
          </a:xfrm>
        </p:grpSpPr>
        <p:sp>
          <p:nvSpPr>
            <p:cNvPr id="79" name="Rechthoek 78">
              <a:extLst>
                <a:ext uri="{FF2B5EF4-FFF2-40B4-BE49-F238E27FC236}">
                  <a16:creationId xmlns:a16="http://schemas.microsoft.com/office/drawing/2014/main" id="{220F97A9-2E3B-4F70-AC94-1D1730EC0F5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6B3A8337-0CEA-4BA6-954A-CECA4C7D0D3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26B826EC-74BB-4776-B30A-5C96FF44604A}"/>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82" name="Groep 81">
            <a:extLst>
              <a:ext uri="{FF2B5EF4-FFF2-40B4-BE49-F238E27FC236}">
                <a16:creationId xmlns:a16="http://schemas.microsoft.com/office/drawing/2014/main" id="{309EF4DD-C818-499B-B7DC-840A55A8D8E5}"/>
              </a:ext>
            </a:extLst>
          </p:cNvPr>
          <p:cNvGrpSpPr/>
          <p:nvPr userDrawn="1"/>
        </p:nvGrpSpPr>
        <p:grpSpPr>
          <a:xfrm>
            <a:off x="-7105998" y="3972162"/>
            <a:ext cx="3523487" cy="3209847"/>
            <a:chOff x="-7285957" y="3972162"/>
            <a:chExt cx="3523487" cy="3209847"/>
          </a:xfrm>
        </p:grpSpPr>
        <p:sp>
          <p:nvSpPr>
            <p:cNvPr id="83" name="Rechthoek 82">
              <a:extLst>
                <a:ext uri="{FF2B5EF4-FFF2-40B4-BE49-F238E27FC236}">
                  <a16:creationId xmlns:a16="http://schemas.microsoft.com/office/drawing/2014/main" id="{3E2A9F4F-D7C3-428A-8007-93D695DB6B86}"/>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4" name="Rechte verbindingslijn 83">
              <a:extLst>
                <a:ext uri="{FF2B5EF4-FFF2-40B4-BE49-F238E27FC236}">
                  <a16:creationId xmlns:a16="http://schemas.microsoft.com/office/drawing/2014/main" id="{02E5A385-EED0-4BB1-8F86-96200FBDB212}"/>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5" name="Tekstvak 84">
              <a:extLst>
                <a:ext uri="{FF2B5EF4-FFF2-40B4-BE49-F238E27FC236}">
                  <a16:creationId xmlns:a16="http://schemas.microsoft.com/office/drawing/2014/main" id="{C1C03B55-AE69-4718-9994-39D777AF455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6" name="Tekstvak 85">
              <a:extLst>
                <a:ext uri="{FF2B5EF4-FFF2-40B4-BE49-F238E27FC236}">
                  <a16:creationId xmlns:a16="http://schemas.microsoft.com/office/drawing/2014/main" id="{FA9E3AAA-85CC-4256-B550-A7005A0277A8}"/>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7" name="Tekstvak 86">
              <a:extLst>
                <a:ext uri="{FF2B5EF4-FFF2-40B4-BE49-F238E27FC236}">
                  <a16:creationId xmlns:a16="http://schemas.microsoft.com/office/drawing/2014/main" id="{B40E3765-FD32-490D-AF0D-738AFEFE9379}"/>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8" name="Tekstvak 87">
              <a:extLst>
                <a:ext uri="{FF2B5EF4-FFF2-40B4-BE49-F238E27FC236}">
                  <a16:creationId xmlns:a16="http://schemas.microsoft.com/office/drawing/2014/main" id="{0A6D5C43-19EF-4C2D-B509-386C60A4BED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9" name="Groep 88">
              <a:extLst>
                <a:ext uri="{FF2B5EF4-FFF2-40B4-BE49-F238E27FC236}">
                  <a16:creationId xmlns:a16="http://schemas.microsoft.com/office/drawing/2014/main" id="{D0942294-6A0E-418E-A679-B3FE3B8E1918}"/>
                </a:ext>
              </a:extLst>
            </p:cNvPr>
            <p:cNvGrpSpPr/>
            <p:nvPr userDrawn="1"/>
          </p:nvGrpSpPr>
          <p:grpSpPr>
            <a:xfrm>
              <a:off x="-5020889" y="4423058"/>
              <a:ext cx="250379" cy="249771"/>
              <a:chOff x="-706740" y="145633"/>
              <a:chExt cx="250379" cy="249771"/>
            </a:xfrm>
          </p:grpSpPr>
          <p:sp>
            <p:nvSpPr>
              <p:cNvPr id="108" name="Rechthoek 107">
                <a:extLst>
                  <a:ext uri="{FF2B5EF4-FFF2-40B4-BE49-F238E27FC236}">
                    <a16:creationId xmlns:a16="http://schemas.microsoft.com/office/drawing/2014/main" id="{569C2EDB-1F56-4286-8BA4-6FDB7541D0A2}"/>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9" name="Gelijkbenige driehoek 128">
                <a:extLst>
                  <a:ext uri="{FF2B5EF4-FFF2-40B4-BE49-F238E27FC236}">
                    <a16:creationId xmlns:a16="http://schemas.microsoft.com/office/drawing/2014/main" id="{B0560033-AB69-4AE1-8837-A4EF19CAEA98}"/>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0" name="Ovaal 109">
                <a:extLst>
                  <a:ext uri="{FF2B5EF4-FFF2-40B4-BE49-F238E27FC236}">
                    <a16:creationId xmlns:a16="http://schemas.microsoft.com/office/drawing/2014/main" id="{E58B0789-6FBA-454B-9802-2F72A7777CE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1" name="Rechthoek 110">
                <a:extLst>
                  <a:ext uri="{FF2B5EF4-FFF2-40B4-BE49-F238E27FC236}">
                    <a16:creationId xmlns:a16="http://schemas.microsoft.com/office/drawing/2014/main" id="{54DE39FD-AC21-4C06-9DB7-5455CE66E746}"/>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12" name="Rechte verbindingslijn 111">
                <a:extLst>
                  <a:ext uri="{FF2B5EF4-FFF2-40B4-BE49-F238E27FC236}">
                    <a16:creationId xmlns:a16="http://schemas.microsoft.com/office/drawing/2014/main" id="{EEC458CD-979B-4854-8132-9F3584097F10}"/>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90" name="Groep 89">
              <a:extLst>
                <a:ext uri="{FF2B5EF4-FFF2-40B4-BE49-F238E27FC236}">
                  <a16:creationId xmlns:a16="http://schemas.microsoft.com/office/drawing/2014/main" id="{487EBAB1-1CF0-4A9A-9DB9-FA198C4DC329}"/>
                </a:ext>
              </a:extLst>
            </p:cNvPr>
            <p:cNvGrpSpPr/>
            <p:nvPr userDrawn="1"/>
          </p:nvGrpSpPr>
          <p:grpSpPr>
            <a:xfrm>
              <a:off x="-4668802" y="4423057"/>
              <a:ext cx="252000" cy="216024"/>
              <a:chOff x="-932185" y="5325334"/>
              <a:chExt cx="252000" cy="216024"/>
            </a:xfrm>
          </p:grpSpPr>
          <p:sp>
            <p:nvSpPr>
              <p:cNvPr id="91" name="Rechthoek 90">
                <a:extLst>
                  <a:ext uri="{FF2B5EF4-FFF2-40B4-BE49-F238E27FC236}">
                    <a16:creationId xmlns:a16="http://schemas.microsoft.com/office/drawing/2014/main" id="{16BD5C04-E20A-4027-A38D-853CDC193B5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92" name="Groep 91">
                <a:extLst>
                  <a:ext uri="{FF2B5EF4-FFF2-40B4-BE49-F238E27FC236}">
                    <a16:creationId xmlns:a16="http://schemas.microsoft.com/office/drawing/2014/main" id="{2769BD23-214F-4D2F-974B-EEA6B6D211DF}"/>
                  </a:ext>
                </a:extLst>
              </p:cNvPr>
              <p:cNvGrpSpPr/>
              <p:nvPr userDrawn="1"/>
            </p:nvGrpSpPr>
            <p:grpSpPr>
              <a:xfrm>
                <a:off x="-925512" y="5325900"/>
                <a:ext cx="241658" cy="36000"/>
                <a:chOff x="-964435" y="5325900"/>
                <a:chExt cx="241658" cy="36000"/>
              </a:xfrm>
            </p:grpSpPr>
            <p:sp>
              <p:nvSpPr>
                <p:cNvPr id="101" name="Rechthoek 100">
                  <a:extLst>
                    <a:ext uri="{FF2B5EF4-FFF2-40B4-BE49-F238E27FC236}">
                      <a16:creationId xmlns:a16="http://schemas.microsoft.com/office/drawing/2014/main" id="{B1C318BA-A1BC-4C06-BFC4-751C8F77B5B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B9179F2-0B94-49D1-8CBE-3B02D285BE63}"/>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8196FB30-9427-44B1-B512-6CDC29FA76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Rechthoek 103">
                  <a:extLst>
                    <a:ext uri="{FF2B5EF4-FFF2-40B4-BE49-F238E27FC236}">
                      <a16:creationId xmlns:a16="http://schemas.microsoft.com/office/drawing/2014/main" id="{A8D601A8-7138-407B-87C7-C2879C7FA03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Rechthoek 104">
                  <a:extLst>
                    <a:ext uri="{FF2B5EF4-FFF2-40B4-BE49-F238E27FC236}">
                      <a16:creationId xmlns:a16="http://schemas.microsoft.com/office/drawing/2014/main" id="{57C922A7-432E-4FA1-B780-D62E8A2BEE4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7513AB5D-6A08-440C-AE17-80AB14A5C3B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1D49EF06-AE37-4405-995E-138C695A3E8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93" name="Groep 92">
                <a:extLst>
                  <a:ext uri="{FF2B5EF4-FFF2-40B4-BE49-F238E27FC236}">
                    <a16:creationId xmlns:a16="http://schemas.microsoft.com/office/drawing/2014/main" id="{50034975-9D92-44B2-86F3-5F8B87BBBDCD}"/>
                  </a:ext>
                </a:extLst>
              </p:cNvPr>
              <p:cNvGrpSpPr/>
              <p:nvPr userDrawn="1"/>
            </p:nvGrpSpPr>
            <p:grpSpPr>
              <a:xfrm>
                <a:off x="-925512" y="5502593"/>
                <a:ext cx="241658" cy="36000"/>
                <a:chOff x="-964435" y="5325900"/>
                <a:chExt cx="241658" cy="36000"/>
              </a:xfrm>
            </p:grpSpPr>
            <p:sp>
              <p:nvSpPr>
                <p:cNvPr id="94" name="Rechthoek 93">
                  <a:extLst>
                    <a:ext uri="{FF2B5EF4-FFF2-40B4-BE49-F238E27FC236}">
                      <a16:creationId xmlns:a16="http://schemas.microsoft.com/office/drawing/2014/main" id="{1747A63B-5585-4F14-AD3C-8D394CF564C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3970D870-2F55-4AB1-B0B6-8EFDF951AB72}"/>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F04615CE-6DE5-4FA9-84B4-13334648893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00CA9C74-98DF-4D8D-8ACE-6057DFF1421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F8634F2-0DA3-48C7-B441-6CDA7831C6B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B9E53EE-EB77-4146-9E77-F3FAFFC33B21}"/>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43244669-6A1E-4A3F-BFB3-50184E5F1A8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889284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dirty="0"/>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dirty="0"/>
              <a:t>Dit is een </a:t>
            </a:r>
            <a:r>
              <a:rPr lang="nl-BE" dirty="0" err="1"/>
              <a:t>agendadia</a:t>
            </a:r>
            <a:r>
              <a:rPr lang="nl-BE" dirty="0"/>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dirty="0"/>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dirty="0"/>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dirty="0"/>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dirty="0"/>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dirty="0"/>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dirty="0"/>
              <a:t>Voeg hier een icoon in (zie laatste dia)</a:t>
            </a:r>
          </a:p>
        </p:txBody>
      </p:sp>
    </p:spTree>
    <p:extLst>
      <p:ext uri="{BB962C8B-B14F-4D97-AF65-F5344CB8AC3E}">
        <p14:creationId xmlns:p14="http://schemas.microsoft.com/office/powerpoint/2010/main" val="3549380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1446174"/>
            <a:ext cx="6354847" cy="2648548"/>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5032264"/>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15/01/2024</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4198940"/>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4615602"/>
            <a:ext cx="6344840" cy="316637"/>
          </a:xfrm>
        </p:spPr>
        <p:txBody>
          <a:bodyPr/>
          <a:lstStyle>
            <a:lvl1pPr marL="0" indent="0">
              <a:buNone/>
              <a:defRPr sz="2200"/>
            </a:lvl1pPr>
          </a:lstStyle>
          <a:p>
            <a:pPr lvl="0"/>
            <a:r>
              <a:rPr lang="nl-NL"/>
              <a:t>Overlegorgaan/ entiteit/ afdeling/ team</a:t>
            </a:r>
          </a:p>
        </p:txBody>
      </p:sp>
      <p:grpSp>
        <p:nvGrpSpPr>
          <p:cNvPr id="11" name="Groep 10">
            <a:extLst>
              <a:ext uri="{FF2B5EF4-FFF2-40B4-BE49-F238E27FC236}">
                <a16:creationId xmlns:a16="http://schemas.microsoft.com/office/drawing/2014/main" id="{9FCADFC6-A564-47D6-85B6-B37AC29B33AD}"/>
              </a:ext>
            </a:extLst>
          </p:cNvPr>
          <p:cNvGrpSpPr/>
          <p:nvPr userDrawn="1"/>
        </p:nvGrpSpPr>
        <p:grpSpPr>
          <a:xfrm>
            <a:off x="-6865737" y="267572"/>
            <a:ext cx="3385298" cy="3438922"/>
            <a:chOff x="-3549710" y="1276353"/>
            <a:chExt cx="3385298" cy="3438922"/>
          </a:xfrm>
        </p:grpSpPr>
        <p:grpSp>
          <p:nvGrpSpPr>
            <p:cNvPr id="12" name="Groep 11">
              <a:extLst>
                <a:ext uri="{FF2B5EF4-FFF2-40B4-BE49-F238E27FC236}">
                  <a16:creationId xmlns:a16="http://schemas.microsoft.com/office/drawing/2014/main" id="{53B5CE23-9028-4B90-9C76-2F04506F63DC}"/>
                </a:ext>
              </a:extLst>
            </p:cNvPr>
            <p:cNvGrpSpPr/>
            <p:nvPr userDrawn="1"/>
          </p:nvGrpSpPr>
          <p:grpSpPr>
            <a:xfrm>
              <a:off x="-3549709" y="1276353"/>
              <a:ext cx="3385297" cy="2604244"/>
              <a:chOff x="-3549709" y="1276351"/>
              <a:chExt cx="3385297" cy="2604244"/>
            </a:xfrm>
          </p:grpSpPr>
          <p:sp>
            <p:nvSpPr>
              <p:cNvPr id="16" name="Rechthoek 15">
                <a:extLst>
                  <a:ext uri="{FF2B5EF4-FFF2-40B4-BE49-F238E27FC236}">
                    <a16:creationId xmlns:a16="http://schemas.microsoft.com/office/drawing/2014/main" id="{6E762A7A-21CA-48C6-A40E-FD4A88AFAA17}"/>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7" name="Textfield placeholder">
                <a:extLst>
                  <a:ext uri="{FF2B5EF4-FFF2-40B4-BE49-F238E27FC236}">
                    <a16:creationId xmlns:a16="http://schemas.microsoft.com/office/drawing/2014/main" id="{B498101E-300C-443E-B9D8-1D8002337F56}"/>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8" name="Textfield placeholder">
                <a:extLst>
                  <a:ext uri="{FF2B5EF4-FFF2-40B4-BE49-F238E27FC236}">
                    <a16:creationId xmlns:a16="http://schemas.microsoft.com/office/drawing/2014/main" id="{20CD6A78-B434-4319-BE0D-FC26E8CCC45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9" name="Rechte verbindingslijn 18">
                <a:extLst>
                  <a:ext uri="{FF2B5EF4-FFF2-40B4-BE49-F238E27FC236}">
                    <a16:creationId xmlns:a16="http://schemas.microsoft.com/office/drawing/2014/main" id="{DBB521CE-77F2-4E1F-A82A-68FA14F85ECB}"/>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0" name="Rechthoek 19">
                <a:extLst>
                  <a:ext uri="{FF2B5EF4-FFF2-40B4-BE49-F238E27FC236}">
                    <a16:creationId xmlns:a16="http://schemas.microsoft.com/office/drawing/2014/main" id="{078D4D5F-F3EA-4ED4-9D6A-C7B88B11DC82}"/>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1" name="Picture 2">
                <a:extLst>
                  <a:ext uri="{FF2B5EF4-FFF2-40B4-BE49-F238E27FC236}">
                    <a16:creationId xmlns:a16="http://schemas.microsoft.com/office/drawing/2014/main" id="{13ADECE0-2189-431C-826C-BC27B1E39A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extLst>
                  <a:ext uri="{FF2B5EF4-FFF2-40B4-BE49-F238E27FC236}">
                    <a16:creationId xmlns:a16="http://schemas.microsoft.com/office/drawing/2014/main" id="{F055B54D-978B-4A05-B9A0-3725EA280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hoek 22">
                <a:extLst>
                  <a:ext uri="{FF2B5EF4-FFF2-40B4-BE49-F238E27FC236}">
                    <a16:creationId xmlns:a16="http://schemas.microsoft.com/office/drawing/2014/main" id="{5AF16D05-34CF-4C02-8E52-C3AD14248C4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4" name="Rechthoek 23">
                <a:extLst>
                  <a:ext uri="{FF2B5EF4-FFF2-40B4-BE49-F238E27FC236}">
                    <a16:creationId xmlns:a16="http://schemas.microsoft.com/office/drawing/2014/main" id="{C4876AA8-DB78-4F7C-9322-E013BCB4C25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08789F00-9738-4666-9356-E21A32702F68}"/>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A7375513-59CF-4303-8478-D76F38F4DFB7}"/>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795D30B2-B53C-4290-AC94-8B20D16CB54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8" name="Groep 27">
                <a:extLst>
                  <a:ext uri="{FF2B5EF4-FFF2-40B4-BE49-F238E27FC236}">
                    <a16:creationId xmlns:a16="http://schemas.microsoft.com/office/drawing/2014/main" id="{B9B9F5DC-8658-4931-B716-AC3110B958DF}"/>
                  </a:ext>
                </a:extLst>
              </p:cNvPr>
              <p:cNvGrpSpPr/>
              <p:nvPr/>
            </p:nvGrpSpPr>
            <p:grpSpPr>
              <a:xfrm>
                <a:off x="-3226194" y="2414273"/>
                <a:ext cx="60967" cy="103132"/>
                <a:chOff x="-2796392" y="1123442"/>
                <a:chExt cx="120832" cy="104889"/>
              </a:xfrm>
            </p:grpSpPr>
            <p:sp>
              <p:nvSpPr>
                <p:cNvPr id="68" name="Rechthoek 67">
                  <a:extLst>
                    <a:ext uri="{FF2B5EF4-FFF2-40B4-BE49-F238E27FC236}">
                      <a16:creationId xmlns:a16="http://schemas.microsoft.com/office/drawing/2014/main" id="{5925AFDC-AEA6-47D4-8544-E45BD3A0ECD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7E00783E-117B-4EA2-83E3-A1B8CFE9502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B74E35F4-1CAC-4796-A78A-4CAE52552F9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530F1BAA-9534-479D-A949-E6581269176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BDB700B-BB73-40B3-8BF6-F488D73BDAAB}"/>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9" name="Groep 28">
                <a:extLst>
                  <a:ext uri="{FF2B5EF4-FFF2-40B4-BE49-F238E27FC236}">
                    <a16:creationId xmlns:a16="http://schemas.microsoft.com/office/drawing/2014/main" id="{98823704-48AD-4FFA-A8E3-330F7D0FA01C}"/>
                  </a:ext>
                </a:extLst>
              </p:cNvPr>
              <p:cNvGrpSpPr/>
              <p:nvPr/>
            </p:nvGrpSpPr>
            <p:grpSpPr>
              <a:xfrm>
                <a:off x="-3155473" y="2414273"/>
                <a:ext cx="60967" cy="103132"/>
                <a:chOff x="-2796392" y="1123442"/>
                <a:chExt cx="120832" cy="104889"/>
              </a:xfrm>
            </p:grpSpPr>
            <p:sp>
              <p:nvSpPr>
                <p:cNvPr id="63" name="Rechthoek 62">
                  <a:extLst>
                    <a:ext uri="{FF2B5EF4-FFF2-40B4-BE49-F238E27FC236}">
                      <a16:creationId xmlns:a16="http://schemas.microsoft.com/office/drawing/2014/main" id="{77145DF4-411B-416B-BCB2-C82F6407AC7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BBC1089E-EEBF-46F9-AF5D-B83F30FB724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98A79625-32BD-444E-B8FE-3C7F9B869CF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D713622E-4704-4F0B-82D2-0E2421250AA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5874B237-850C-4D96-829D-B8057C6B5C1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0" name="Afgeronde rechthoek 69">
                <a:extLst>
                  <a:ext uri="{FF2B5EF4-FFF2-40B4-BE49-F238E27FC236}">
                    <a16:creationId xmlns:a16="http://schemas.microsoft.com/office/drawing/2014/main" id="{E80911CB-A800-4995-A8B8-9CC52051E3F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CB0D7043-41AF-42B1-942E-B710F7A18598}"/>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7C670CA-37B0-4DC1-A46B-2E8D49334432}"/>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642982AF-45E3-4090-A343-8D4262EFD2AF}"/>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C424106B-D78B-4C88-9EBD-5E52F60F0DB4}"/>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28821884-456D-48D5-A483-9EBD1589E3F5}"/>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CE59E41A-0622-437F-9F2B-81D3D79C728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F7008230-B629-4D96-A801-9D5F6D75363A}"/>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933BDB22-94D2-4813-B62D-842A7AFD9630}"/>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4BD9D0F-D5D3-4248-9FC4-7A1FD856762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B9CD7808-2E4A-4C78-B109-88C51DF1986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Vrije vorm 81">
                <a:extLst>
                  <a:ext uri="{FF2B5EF4-FFF2-40B4-BE49-F238E27FC236}">
                    <a16:creationId xmlns:a16="http://schemas.microsoft.com/office/drawing/2014/main" id="{713E9CF2-F41E-4CD2-A5E3-35C5518382C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2" name="Rechte verbindingslijn 41">
                <a:extLst>
                  <a:ext uri="{FF2B5EF4-FFF2-40B4-BE49-F238E27FC236}">
                    <a16:creationId xmlns:a16="http://schemas.microsoft.com/office/drawing/2014/main" id="{0903BEF3-1F23-4F6F-8C09-EB0DFF482918}"/>
                  </a:ext>
                </a:extLst>
              </p:cNvPr>
              <p:cNvCxnSpPr>
                <a:cxnSpLocks/>
                <a:stCxn id="22" idx="2"/>
                <a:endCxn id="30"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4FA5A8E4-2E0B-4B62-AC68-7398C932841B}"/>
                  </a:ext>
                </a:extLst>
              </p:cNvPr>
              <p:cNvCxnSpPr>
                <a:cxnSpLocks/>
                <a:stCxn id="21"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4" name="Textfield placeholder">
                <a:extLst>
                  <a:ext uri="{FF2B5EF4-FFF2-40B4-BE49-F238E27FC236}">
                    <a16:creationId xmlns:a16="http://schemas.microsoft.com/office/drawing/2014/main" id="{61020EBA-189C-4F93-8895-F832AEB49F34}"/>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5" name="Textfield placeholder">
                <a:extLst>
                  <a:ext uri="{FF2B5EF4-FFF2-40B4-BE49-F238E27FC236}">
                    <a16:creationId xmlns:a16="http://schemas.microsoft.com/office/drawing/2014/main" id="{6BBD5744-A496-4814-B7E1-BB125DB6E84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6" name="Textfield placeholder">
                <a:extLst>
                  <a:ext uri="{FF2B5EF4-FFF2-40B4-BE49-F238E27FC236}">
                    <a16:creationId xmlns:a16="http://schemas.microsoft.com/office/drawing/2014/main" id="{EC7FF97A-81F4-4A72-B61F-03F9C7DD5102}"/>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7" name="Afgeronde rechthoek 67">
                <a:extLst>
                  <a:ext uri="{FF2B5EF4-FFF2-40B4-BE49-F238E27FC236}">
                    <a16:creationId xmlns:a16="http://schemas.microsoft.com/office/drawing/2014/main" id="{0200154E-C40D-4429-A5AD-BAB9C6CCF4B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8" name="Vrije vorm 68">
                <a:extLst>
                  <a:ext uri="{FF2B5EF4-FFF2-40B4-BE49-F238E27FC236}">
                    <a16:creationId xmlns:a16="http://schemas.microsoft.com/office/drawing/2014/main" id="{3103E651-DE1F-4AD3-9AC5-4CD01F18770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9" name="Rechte verbindingslijn 48">
                <a:extLst>
                  <a:ext uri="{FF2B5EF4-FFF2-40B4-BE49-F238E27FC236}">
                    <a16:creationId xmlns:a16="http://schemas.microsoft.com/office/drawing/2014/main" id="{8F59E749-EBC4-4521-87DC-3660149F8CB5}"/>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0" name="Groep 49">
                <a:extLst>
                  <a:ext uri="{FF2B5EF4-FFF2-40B4-BE49-F238E27FC236}">
                    <a16:creationId xmlns:a16="http://schemas.microsoft.com/office/drawing/2014/main" id="{0F68879A-DD65-49AD-B47E-5627E9FEF4F2}"/>
                  </a:ext>
                </a:extLst>
              </p:cNvPr>
              <p:cNvGrpSpPr/>
              <p:nvPr userDrawn="1"/>
            </p:nvGrpSpPr>
            <p:grpSpPr>
              <a:xfrm flipH="1">
                <a:off x="-2613177" y="1836300"/>
                <a:ext cx="313472" cy="324076"/>
                <a:chOff x="-2613177" y="1836300"/>
                <a:chExt cx="313472" cy="324076"/>
              </a:xfrm>
            </p:grpSpPr>
            <p:sp>
              <p:nvSpPr>
                <p:cNvPr id="51" name="Afgeronde rechthoek 69">
                  <a:extLst>
                    <a:ext uri="{FF2B5EF4-FFF2-40B4-BE49-F238E27FC236}">
                      <a16:creationId xmlns:a16="http://schemas.microsoft.com/office/drawing/2014/main" id="{73EDEAE5-8DDA-4E9E-95B9-01F5E32C086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32A527A0-94CD-4A41-8BA7-8E8AB28E0577}"/>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38968B53-59A0-4E4C-BB6A-8AE6AD4A78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F8C5B7E6-A373-40DA-A50C-DDB065FEDB0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CBD3AD97-2252-41C2-9A0E-4BEABD7638EF}"/>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BDC4D47-5C64-4629-A1D9-1CED50195D6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C57C39F-CD1A-4DA5-9479-3582E3BF3971}"/>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0D2F3D5B-5C0D-4F42-97CB-E1E3CF87053A}"/>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0E8B0BA7-F6D8-4012-A721-CEF5388A40D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A135BDFC-CC58-4CD3-98DF-47EB0D0CCD4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FB05D9DB-C1E9-4E88-9E77-85DC9563BD31}"/>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Vrije vorm 81">
                  <a:extLst>
                    <a:ext uri="{FF2B5EF4-FFF2-40B4-BE49-F238E27FC236}">
                      <a16:creationId xmlns:a16="http://schemas.microsoft.com/office/drawing/2014/main" id="{3F66E3EC-4CFB-4EF4-BC64-D6A5ADD665C0}"/>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4" name="Tijdelijke aanduiding voor tekst 2">
              <a:extLst>
                <a:ext uri="{FF2B5EF4-FFF2-40B4-BE49-F238E27FC236}">
                  <a16:creationId xmlns:a16="http://schemas.microsoft.com/office/drawing/2014/main" id="{57515742-AF55-4194-8066-0D934CBED39E}"/>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43244AF6-435F-463E-9806-26B8A77BFC73}"/>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3" name="Groep 72">
            <a:extLst>
              <a:ext uri="{FF2B5EF4-FFF2-40B4-BE49-F238E27FC236}">
                <a16:creationId xmlns:a16="http://schemas.microsoft.com/office/drawing/2014/main" id="{9427EB57-DA3C-42F1-9BD7-0027858C6DEF}"/>
              </a:ext>
            </a:extLst>
          </p:cNvPr>
          <p:cNvGrpSpPr/>
          <p:nvPr userDrawn="1"/>
        </p:nvGrpSpPr>
        <p:grpSpPr>
          <a:xfrm>
            <a:off x="-3553318" y="330222"/>
            <a:ext cx="3385296" cy="4365191"/>
            <a:chOff x="-3553318" y="1861361"/>
            <a:chExt cx="3385296" cy="4365191"/>
          </a:xfrm>
        </p:grpSpPr>
        <p:sp>
          <p:nvSpPr>
            <p:cNvPr id="74" name="Rechthoek 73">
              <a:extLst>
                <a:ext uri="{FF2B5EF4-FFF2-40B4-BE49-F238E27FC236}">
                  <a16:creationId xmlns:a16="http://schemas.microsoft.com/office/drawing/2014/main" id="{1ED79AEC-A435-4E4B-9F1A-9FC673E71F8C}"/>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1A9870CA-068F-4FB8-90D5-CB0EBB2F96C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53386580-7C99-41DE-8B4B-260842A23BB1}"/>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7" name="Groep 76">
            <a:extLst>
              <a:ext uri="{FF2B5EF4-FFF2-40B4-BE49-F238E27FC236}">
                <a16:creationId xmlns:a16="http://schemas.microsoft.com/office/drawing/2014/main" id="{A5BDB9E2-C8BA-44A6-B102-3E53CC013113}"/>
              </a:ext>
            </a:extLst>
          </p:cNvPr>
          <p:cNvGrpSpPr/>
          <p:nvPr userDrawn="1"/>
        </p:nvGrpSpPr>
        <p:grpSpPr>
          <a:xfrm>
            <a:off x="-7105998" y="3972162"/>
            <a:ext cx="3523487" cy="3209847"/>
            <a:chOff x="-7285957" y="3972162"/>
            <a:chExt cx="3523487" cy="3209847"/>
          </a:xfrm>
        </p:grpSpPr>
        <p:sp>
          <p:nvSpPr>
            <p:cNvPr id="78" name="Rechthoek 77">
              <a:extLst>
                <a:ext uri="{FF2B5EF4-FFF2-40B4-BE49-F238E27FC236}">
                  <a16:creationId xmlns:a16="http://schemas.microsoft.com/office/drawing/2014/main" id="{C3799496-AE73-4DFC-9585-4E7FD4D727EE}"/>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9" name="Rechte verbindingslijn 78">
              <a:extLst>
                <a:ext uri="{FF2B5EF4-FFF2-40B4-BE49-F238E27FC236}">
                  <a16:creationId xmlns:a16="http://schemas.microsoft.com/office/drawing/2014/main" id="{7E70E29B-720F-4AB2-A590-C19B205537B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0" name="Tekstvak 79">
              <a:extLst>
                <a:ext uri="{FF2B5EF4-FFF2-40B4-BE49-F238E27FC236}">
                  <a16:creationId xmlns:a16="http://schemas.microsoft.com/office/drawing/2014/main" id="{A6E58B83-C0F8-4842-B907-614BFC232AE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1" name="Tekstvak 80">
              <a:extLst>
                <a:ext uri="{FF2B5EF4-FFF2-40B4-BE49-F238E27FC236}">
                  <a16:creationId xmlns:a16="http://schemas.microsoft.com/office/drawing/2014/main" id="{07995678-D2A7-4CCF-99D8-C18AB8196369}"/>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2" name="Tekstvak 81">
              <a:extLst>
                <a:ext uri="{FF2B5EF4-FFF2-40B4-BE49-F238E27FC236}">
                  <a16:creationId xmlns:a16="http://schemas.microsoft.com/office/drawing/2014/main" id="{B2BC2FA5-BA57-4D6F-9203-92B3DEFAFFC2}"/>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3" name="Tekstvak 82">
              <a:extLst>
                <a:ext uri="{FF2B5EF4-FFF2-40B4-BE49-F238E27FC236}">
                  <a16:creationId xmlns:a16="http://schemas.microsoft.com/office/drawing/2014/main" id="{2088F818-B17B-475A-B572-40F481FE3FB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4" name="Groep 83">
              <a:extLst>
                <a:ext uri="{FF2B5EF4-FFF2-40B4-BE49-F238E27FC236}">
                  <a16:creationId xmlns:a16="http://schemas.microsoft.com/office/drawing/2014/main" id="{28CE0430-4BC3-486F-AEA8-9480413906EC}"/>
                </a:ext>
              </a:extLst>
            </p:cNvPr>
            <p:cNvGrpSpPr/>
            <p:nvPr userDrawn="1"/>
          </p:nvGrpSpPr>
          <p:grpSpPr>
            <a:xfrm>
              <a:off x="-5020889" y="4423058"/>
              <a:ext cx="250379" cy="249771"/>
              <a:chOff x="-706740" y="145633"/>
              <a:chExt cx="250379" cy="249771"/>
            </a:xfrm>
          </p:grpSpPr>
          <p:sp>
            <p:nvSpPr>
              <p:cNvPr id="103" name="Rechthoek 102">
                <a:extLst>
                  <a:ext uri="{FF2B5EF4-FFF2-40B4-BE49-F238E27FC236}">
                    <a16:creationId xmlns:a16="http://schemas.microsoft.com/office/drawing/2014/main" id="{D2A0D8BE-78A5-446C-A51B-04C1A712045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Gelijkbenige driehoek 128">
                <a:extLst>
                  <a:ext uri="{FF2B5EF4-FFF2-40B4-BE49-F238E27FC236}">
                    <a16:creationId xmlns:a16="http://schemas.microsoft.com/office/drawing/2014/main" id="{94001645-502C-4BBC-B381-DB53F62291BB}"/>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Ovaal 104">
                <a:extLst>
                  <a:ext uri="{FF2B5EF4-FFF2-40B4-BE49-F238E27FC236}">
                    <a16:creationId xmlns:a16="http://schemas.microsoft.com/office/drawing/2014/main" id="{FABDA58B-036A-4EC3-A732-BBE26C8FD40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80E6F033-2EBF-4BB4-A413-0398CEFFF2D8}"/>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7" name="Rechte verbindingslijn 106">
                <a:extLst>
                  <a:ext uri="{FF2B5EF4-FFF2-40B4-BE49-F238E27FC236}">
                    <a16:creationId xmlns:a16="http://schemas.microsoft.com/office/drawing/2014/main" id="{6ED57544-0B5F-4BB1-9D60-B193D2AB67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5" name="Groep 84">
              <a:extLst>
                <a:ext uri="{FF2B5EF4-FFF2-40B4-BE49-F238E27FC236}">
                  <a16:creationId xmlns:a16="http://schemas.microsoft.com/office/drawing/2014/main" id="{F2947903-726B-4F59-ACAF-D2FC3E19B2DC}"/>
                </a:ext>
              </a:extLst>
            </p:cNvPr>
            <p:cNvGrpSpPr/>
            <p:nvPr userDrawn="1"/>
          </p:nvGrpSpPr>
          <p:grpSpPr>
            <a:xfrm>
              <a:off x="-4668802" y="4423057"/>
              <a:ext cx="252000" cy="216024"/>
              <a:chOff x="-932185" y="5325334"/>
              <a:chExt cx="252000" cy="216024"/>
            </a:xfrm>
          </p:grpSpPr>
          <p:sp>
            <p:nvSpPr>
              <p:cNvPr id="86" name="Rechthoek 85">
                <a:extLst>
                  <a:ext uri="{FF2B5EF4-FFF2-40B4-BE49-F238E27FC236}">
                    <a16:creationId xmlns:a16="http://schemas.microsoft.com/office/drawing/2014/main" id="{0876396D-E11F-4AC8-84CA-10FAE41A828D}"/>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7" name="Groep 86">
                <a:extLst>
                  <a:ext uri="{FF2B5EF4-FFF2-40B4-BE49-F238E27FC236}">
                    <a16:creationId xmlns:a16="http://schemas.microsoft.com/office/drawing/2014/main" id="{3E325E1D-4D1E-47E1-B412-E2AF60BD81F4}"/>
                  </a:ext>
                </a:extLst>
              </p:cNvPr>
              <p:cNvGrpSpPr/>
              <p:nvPr userDrawn="1"/>
            </p:nvGrpSpPr>
            <p:grpSpPr>
              <a:xfrm>
                <a:off x="-925512" y="5325900"/>
                <a:ext cx="241658" cy="36000"/>
                <a:chOff x="-964435" y="5325900"/>
                <a:chExt cx="241658" cy="36000"/>
              </a:xfrm>
            </p:grpSpPr>
            <p:sp>
              <p:nvSpPr>
                <p:cNvPr id="96" name="Rechthoek 95">
                  <a:extLst>
                    <a:ext uri="{FF2B5EF4-FFF2-40B4-BE49-F238E27FC236}">
                      <a16:creationId xmlns:a16="http://schemas.microsoft.com/office/drawing/2014/main" id="{E93F8102-6483-4B45-B462-800C0DFA2D3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95A6463A-65E4-4791-AC59-0BA11F091B1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E32B74EB-7BCA-44BA-B0AE-8E101849932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1F112DD-1030-474C-98CA-4FF30B38D46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0F23E747-36AF-4D1C-9D20-D580ECA35AB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4D11E06D-5790-49ED-9660-20323B51628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9AB845A-FCB6-4F12-AA0E-DBE9378F723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8" name="Groep 87">
                <a:extLst>
                  <a:ext uri="{FF2B5EF4-FFF2-40B4-BE49-F238E27FC236}">
                    <a16:creationId xmlns:a16="http://schemas.microsoft.com/office/drawing/2014/main" id="{374DF1A1-6010-415B-936E-AC70E2EAE020}"/>
                  </a:ext>
                </a:extLst>
              </p:cNvPr>
              <p:cNvGrpSpPr/>
              <p:nvPr userDrawn="1"/>
            </p:nvGrpSpPr>
            <p:grpSpPr>
              <a:xfrm>
                <a:off x="-925512" y="5502593"/>
                <a:ext cx="241658" cy="36000"/>
                <a:chOff x="-964435" y="5325900"/>
                <a:chExt cx="241658" cy="36000"/>
              </a:xfrm>
            </p:grpSpPr>
            <p:sp>
              <p:nvSpPr>
                <p:cNvPr id="89" name="Rechthoek 88">
                  <a:extLst>
                    <a:ext uri="{FF2B5EF4-FFF2-40B4-BE49-F238E27FC236}">
                      <a16:creationId xmlns:a16="http://schemas.microsoft.com/office/drawing/2014/main" id="{8CE5A8E4-97DE-487E-837B-A93AA262FAB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A9F65C3B-9763-4AA7-A6B3-A9E15045235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D7BF91C7-DECB-402A-80AD-7C5263DA84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A2A2E748-5F7C-4945-9C7E-A922A02AC08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8D980E-B96A-436F-AD36-E0154850A0A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6AAC4F3-629B-4B3E-9E11-F47020B467EC}"/>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E7DF529F-8105-4135-945E-2A20FF9F593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810392458"/>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indent="0" algn="ctr">
              <a:buFont typeface="Arial" panose="020B0604020202020204" pitchFamily="34" charset="0"/>
              <a:buNone/>
              <a:defRPr sz="1800"/>
            </a:lvl1pPr>
          </a:lstStyle>
          <a:p>
            <a:r>
              <a:rPr lang="nl-BE" dirty="0"/>
              <a:t>Klik bovenaan op ‘Invoegen’ &gt; ‘Afbeeldingen’ en je voegt automatisch een foto in die op de juiste plaats komt te staan.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dirty="0"/>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001877"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2735757"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3366159"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5100039"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5730441"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4" name="Tijdelijke aanduiding voor tekst 47">
            <a:extLst>
              <a:ext uri="{FF2B5EF4-FFF2-40B4-BE49-F238E27FC236}">
                <a16:creationId xmlns:a16="http://schemas.microsoft.com/office/drawing/2014/main" id="{3BDEFB6F-A0F5-43F4-AE2F-BD63AE225B19}"/>
              </a:ext>
            </a:extLst>
          </p:cNvPr>
          <p:cNvSpPr>
            <a:spLocks noGrp="1"/>
          </p:cNvSpPr>
          <p:nvPr>
            <p:ph type="body" sz="quarter" idx="17" hasCustomPrompt="1"/>
          </p:nvPr>
        </p:nvSpPr>
        <p:spPr>
          <a:xfrm>
            <a:off x="9828602"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36" name="Tijdelijke aanduiding voor tekst 47">
            <a:extLst>
              <a:ext uri="{FF2B5EF4-FFF2-40B4-BE49-F238E27FC236}">
                <a16:creationId xmlns:a16="http://schemas.microsoft.com/office/drawing/2014/main" id="{D9829AFC-1ADF-47E5-A971-675830CE6DCA}"/>
              </a:ext>
            </a:extLst>
          </p:cNvPr>
          <p:cNvSpPr>
            <a:spLocks noGrp="1"/>
          </p:cNvSpPr>
          <p:nvPr>
            <p:ph type="body" sz="quarter" idx="18"/>
          </p:nvPr>
        </p:nvSpPr>
        <p:spPr>
          <a:xfrm>
            <a:off x="10459004"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2" name="Tijdelijke aanduiding voor tekst 47">
            <a:extLst>
              <a:ext uri="{FF2B5EF4-FFF2-40B4-BE49-F238E27FC236}">
                <a16:creationId xmlns:a16="http://schemas.microsoft.com/office/drawing/2014/main" id="{D51457A1-5266-47B0-B3C7-D41DA2202F07}"/>
              </a:ext>
            </a:extLst>
          </p:cNvPr>
          <p:cNvSpPr>
            <a:spLocks noGrp="1"/>
          </p:cNvSpPr>
          <p:nvPr>
            <p:ph type="body" sz="quarter" idx="19" hasCustomPrompt="1"/>
          </p:nvPr>
        </p:nvSpPr>
        <p:spPr>
          <a:xfrm>
            <a:off x="7464321"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13" name="Tijdelijke aanduiding voor tekst 47">
            <a:extLst>
              <a:ext uri="{FF2B5EF4-FFF2-40B4-BE49-F238E27FC236}">
                <a16:creationId xmlns:a16="http://schemas.microsoft.com/office/drawing/2014/main" id="{5F3F4C04-D91C-46CD-BE0C-29BCE261EB5A}"/>
              </a:ext>
            </a:extLst>
          </p:cNvPr>
          <p:cNvSpPr>
            <a:spLocks noGrp="1"/>
          </p:cNvSpPr>
          <p:nvPr>
            <p:ph type="body" sz="quarter" idx="20"/>
          </p:nvPr>
        </p:nvSpPr>
        <p:spPr>
          <a:xfrm>
            <a:off x="8094723"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4" name="Tijdelijke aanduiding voor afbeelding 3">
            <a:extLst>
              <a:ext uri="{FF2B5EF4-FFF2-40B4-BE49-F238E27FC236}">
                <a16:creationId xmlns:a16="http://schemas.microsoft.com/office/drawing/2014/main" id="{BBCA8AA2-9610-48A2-8ABE-8C8846D184DA}"/>
              </a:ext>
            </a:extLst>
          </p:cNvPr>
          <p:cNvSpPr>
            <a:spLocks noGrp="1"/>
          </p:cNvSpPr>
          <p:nvPr>
            <p:ph type="pic" sz="quarter" idx="21" hasCustomPrompt="1"/>
          </p:nvPr>
        </p:nvSpPr>
        <p:spPr>
          <a:xfrm>
            <a:off x="924721" y="2789749"/>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15" name="Tijdelijke aanduiding voor afbeelding 3">
            <a:extLst>
              <a:ext uri="{FF2B5EF4-FFF2-40B4-BE49-F238E27FC236}">
                <a16:creationId xmlns:a16="http://schemas.microsoft.com/office/drawing/2014/main" id="{A31557D3-A87B-4548-AE9A-128670EA1FB2}"/>
              </a:ext>
            </a:extLst>
          </p:cNvPr>
          <p:cNvSpPr>
            <a:spLocks noGrp="1"/>
          </p:cNvSpPr>
          <p:nvPr>
            <p:ph type="pic" sz="quarter" idx="22" hasCustomPrompt="1"/>
          </p:nvPr>
        </p:nvSpPr>
        <p:spPr>
          <a:xfrm>
            <a:off x="3274071" y="2789749"/>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16" name="Tijdelijke aanduiding voor afbeelding 3">
            <a:extLst>
              <a:ext uri="{FF2B5EF4-FFF2-40B4-BE49-F238E27FC236}">
                <a16:creationId xmlns:a16="http://schemas.microsoft.com/office/drawing/2014/main" id="{24CC6FF0-FE60-4896-A829-EEE4355CF6DE}"/>
              </a:ext>
            </a:extLst>
          </p:cNvPr>
          <p:cNvSpPr>
            <a:spLocks noGrp="1"/>
          </p:cNvSpPr>
          <p:nvPr>
            <p:ph type="pic" sz="quarter" idx="23" hasCustomPrompt="1"/>
          </p:nvPr>
        </p:nvSpPr>
        <p:spPr>
          <a:xfrm>
            <a:off x="5623421" y="2789749"/>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17" name="Tijdelijke aanduiding voor afbeelding 3">
            <a:extLst>
              <a:ext uri="{FF2B5EF4-FFF2-40B4-BE49-F238E27FC236}">
                <a16:creationId xmlns:a16="http://schemas.microsoft.com/office/drawing/2014/main" id="{0584A170-0596-4484-A7AC-B61EA0853E27}"/>
              </a:ext>
            </a:extLst>
          </p:cNvPr>
          <p:cNvSpPr>
            <a:spLocks noGrp="1"/>
          </p:cNvSpPr>
          <p:nvPr>
            <p:ph type="pic" sz="quarter" idx="24" hasCustomPrompt="1"/>
          </p:nvPr>
        </p:nvSpPr>
        <p:spPr>
          <a:xfrm>
            <a:off x="7972771" y="2789749"/>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18" name="Tijdelijke aanduiding voor afbeelding 3">
            <a:extLst>
              <a:ext uri="{FF2B5EF4-FFF2-40B4-BE49-F238E27FC236}">
                <a16:creationId xmlns:a16="http://schemas.microsoft.com/office/drawing/2014/main" id="{252E4F65-2D8A-49E1-9439-B398E58485C6}"/>
              </a:ext>
            </a:extLst>
          </p:cNvPr>
          <p:cNvSpPr>
            <a:spLocks noGrp="1"/>
          </p:cNvSpPr>
          <p:nvPr>
            <p:ph type="pic" sz="quarter" idx="25" hasCustomPrompt="1"/>
          </p:nvPr>
        </p:nvSpPr>
        <p:spPr>
          <a:xfrm>
            <a:off x="10322120" y="2789749"/>
            <a:ext cx="1004887" cy="1004887"/>
          </a:xfrm>
        </p:spPr>
        <p:txBody>
          <a:bodyPr anchor="ctr"/>
          <a:lstStyle>
            <a:lvl1pPr marL="0" indent="0" algn="ctr">
              <a:buFont typeface="Arial" panose="020B0604020202020204" pitchFamily="34" charset="0"/>
              <a:buNone/>
              <a:defRPr sz="2000"/>
            </a:lvl1pPr>
          </a:lstStyle>
          <a:p>
            <a:r>
              <a:rPr lang="nl-BE" dirty="0"/>
              <a:t>Icoon</a:t>
            </a:r>
          </a:p>
        </p:txBody>
      </p:sp>
      <p:sp>
        <p:nvSpPr>
          <p:cNvPr id="22" name="Rechthoek 21">
            <a:extLst>
              <a:ext uri="{FF2B5EF4-FFF2-40B4-BE49-F238E27FC236}">
                <a16:creationId xmlns:a16="http://schemas.microsoft.com/office/drawing/2014/main" id="{98CC108C-F286-4B8C-8AC3-7EB42621A84A}"/>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AGENDA</a:t>
            </a:r>
            <a:endParaRPr lang="nl-NL" sz="1400" b="0" i="0" u="none" kern="1200" noProof="0" dirty="0">
              <a:solidFill>
                <a:schemeClr val="tx1"/>
              </a:solidFill>
              <a:latin typeface="+mn-lt"/>
              <a:ea typeface="+mn-ea"/>
              <a:cs typeface="+mn-cs"/>
            </a:endParaRPr>
          </a:p>
        </p:txBody>
      </p:sp>
      <p:cxnSp>
        <p:nvCxnSpPr>
          <p:cNvPr id="23" name="Rechte verbindingslijn 22">
            <a:extLst>
              <a:ext uri="{FF2B5EF4-FFF2-40B4-BE49-F238E27FC236}">
                <a16:creationId xmlns:a16="http://schemas.microsoft.com/office/drawing/2014/main" id="{7DCB0D48-A3D7-442C-9FC0-886200F61A3C}"/>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4" name="Tekstvak 23">
            <a:extLst>
              <a:ext uri="{FF2B5EF4-FFF2-40B4-BE49-F238E27FC236}">
                <a16:creationId xmlns:a16="http://schemas.microsoft.com/office/drawing/2014/main" id="{718EB735-A26E-4718-A484-0B848FF494C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5" name="Tijdelijke aanduiding voor tekst 11">
            <a:extLst>
              <a:ext uri="{FF2B5EF4-FFF2-40B4-BE49-F238E27FC236}">
                <a16:creationId xmlns:a16="http://schemas.microsoft.com/office/drawing/2014/main" id="{59B59786-4B9C-4ACC-808E-62667DD3BCF7}"/>
              </a:ext>
            </a:extLst>
          </p:cNvPr>
          <p:cNvSpPr>
            <a:spLocks noGrp="1"/>
          </p:cNvSpPr>
          <p:nvPr>
            <p:ph type="body" sz="quarter" idx="26"/>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9" name="Tijdelijke aanduiding voor tekst 11">
            <a:extLst>
              <a:ext uri="{FF2B5EF4-FFF2-40B4-BE49-F238E27FC236}">
                <a16:creationId xmlns:a16="http://schemas.microsoft.com/office/drawing/2014/main" id="{5AF32EAD-139E-48CE-9807-B3B61C87B0DF}"/>
              </a:ext>
            </a:extLst>
          </p:cNvPr>
          <p:cNvSpPr>
            <a:spLocks noGrp="1"/>
          </p:cNvSpPr>
          <p:nvPr>
            <p:ph type="body" sz="quarter" idx="27"/>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416068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p:nvPr>
        </p:nvSpPr>
        <p:spPr>
          <a:xfrm>
            <a:off x="0" y="2690813"/>
            <a:ext cx="12192000" cy="4167187"/>
          </a:xfrm>
          <a:solidFill>
            <a:schemeClr val="bg2"/>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02162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dirty="0"/>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29802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772590"/>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3048994"/>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523557"/>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799961"/>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274524"/>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550928"/>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5025491"/>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dirty="0"/>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301895"/>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3" name="Tijdelijke aanduiding voor tekst 5">
            <a:extLst>
              <a:ext uri="{FF2B5EF4-FFF2-40B4-BE49-F238E27FC236}">
                <a16:creationId xmlns:a16="http://schemas.microsoft.com/office/drawing/2014/main" id="{A51D5910-9AC6-44C1-B294-3C5FE4055288}"/>
              </a:ext>
            </a:extLst>
          </p:cNvPr>
          <p:cNvSpPr>
            <a:spLocks noGrp="1"/>
          </p:cNvSpPr>
          <p:nvPr>
            <p:ph type="body" sz="quarter" idx="29" hasCustomPrompt="1"/>
          </p:nvPr>
        </p:nvSpPr>
        <p:spPr>
          <a:xfrm>
            <a:off x="554452" y="2074424"/>
            <a:ext cx="487649" cy="470398"/>
          </a:xfrm>
        </p:spPr>
        <p:txBody>
          <a:bodyPr anchor="ctr"/>
          <a:lstStyle>
            <a:lvl1pPr marL="0" indent="0" algn="r">
              <a:buNone/>
              <a:defRPr sz="1800">
                <a:latin typeface="+mj-lt"/>
              </a:defRPr>
            </a:lvl1pPr>
            <a:lvl2pPr marL="288000" indent="0">
              <a:buNone/>
              <a:defRPr/>
            </a:lvl2pPr>
          </a:lstStyle>
          <a:p>
            <a:pPr lvl="0"/>
            <a:r>
              <a:rPr lang="nl-NL" dirty="0"/>
              <a:t>xx</a:t>
            </a:r>
          </a:p>
        </p:txBody>
      </p:sp>
      <p:sp>
        <p:nvSpPr>
          <p:cNvPr id="34" name="Tijdelijke aanduiding voor tekst 5">
            <a:extLst>
              <a:ext uri="{FF2B5EF4-FFF2-40B4-BE49-F238E27FC236}">
                <a16:creationId xmlns:a16="http://schemas.microsoft.com/office/drawing/2014/main" id="{719C6CBA-E116-494B-8302-2E9BFBE77422}"/>
              </a:ext>
            </a:extLst>
          </p:cNvPr>
          <p:cNvSpPr>
            <a:spLocks noGrp="1"/>
          </p:cNvSpPr>
          <p:nvPr>
            <p:ph type="body" sz="quarter" idx="30" hasCustomPrompt="1"/>
          </p:nvPr>
        </p:nvSpPr>
        <p:spPr>
          <a:xfrm>
            <a:off x="554452" y="2825391"/>
            <a:ext cx="487649" cy="470398"/>
          </a:xfrm>
        </p:spPr>
        <p:txBody>
          <a:bodyPr anchor="ctr"/>
          <a:lstStyle>
            <a:lvl1pPr marL="0" indent="0" algn="r">
              <a:buNone/>
              <a:defRPr sz="1800">
                <a:latin typeface="+mj-lt"/>
              </a:defRPr>
            </a:lvl1pPr>
            <a:lvl2pPr marL="288000" indent="0">
              <a:buNone/>
              <a:defRPr/>
            </a:lvl2pPr>
          </a:lstStyle>
          <a:p>
            <a:pPr lvl="0"/>
            <a:r>
              <a:rPr lang="nl-NL" dirty="0"/>
              <a:t>xx</a:t>
            </a:r>
          </a:p>
        </p:txBody>
      </p:sp>
      <p:sp>
        <p:nvSpPr>
          <p:cNvPr id="35" name="Tijdelijke aanduiding voor tekst 5">
            <a:extLst>
              <a:ext uri="{FF2B5EF4-FFF2-40B4-BE49-F238E27FC236}">
                <a16:creationId xmlns:a16="http://schemas.microsoft.com/office/drawing/2014/main" id="{83CD277A-4BAA-4A84-B935-629CFDD69291}"/>
              </a:ext>
            </a:extLst>
          </p:cNvPr>
          <p:cNvSpPr>
            <a:spLocks noGrp="1"/>
          </p:cNvSpPr>
          <p:nvPr>
            <p:ph type="body" sz="quarter" idx="31" hasCustomPrompt="1"/>
          </p:nvPr>
        </p:nvSpPr>
        <p:spPr>
          <a:xfrm>
            <a:off x="554452" y="3582762"/>
            <a:ext cx="487649" cy="470398"/>
          </a:xfrm>
        </p:spPr>
        <p:txBody>
          <a:bodyPr anchor="ctr"/>
          <a:lstStyle>
            <a:lvl1pPr marL="0" indent="0" algn="r">
              <a:buNone/>
              <a:defRPr sz="1800">
                <a:latin typeface="+mj-lt"/>
              </a:defRPr>
            </a:lvl1pPr>
            <a:lvl2pPr marL="288000" indent="0">
              <a:buNone/>
              <a:defRPr/>
            </a:lvl2pPr>
          </a:lstStyle>
          <a:p>
            <a:pPr lvl="0"/>
            <a:r>
              <a:rPr lang="nl-NL" dirty="0"/>
              <a:t>xx</a:t>
            </a:r>
          </a:p>
        </p:txBody>
      </p:sp>
      <p:sp>
        <p:nvSpPr>
          <p:cNvPr id="36" name="Tijdelijke aanduiding voor tekst 5">
            <a:extLst>
              <a:ext uri="{FF2B5EF4-FFF2-40B4-BE49-F238E27FC236}">
                <a16:creationId xmlns:a16="http://schemas.microsoft.com/office/drawing/2014/main" id="{F274B905-220A-4324-AA3B-073C0CAC04F9}"/>
              </a:ext>
            </a:extLst>
          </p:cNvPr>
          <p:cNvSpPr>
            <a:spLocks noGrp="1"/>
          </p:cNvSpPr>
          <p:nvPr>
            <p:ph type="body" sz="quarter" idx="32" hasCustomPrompt="1"/>
          </p:nvPr>
        </p:nvSpPr>
        <p:spPr>
          <a:xfrm>
            <a:off x="554452" y="4335817"/>
            <a:ext cx="487649" cy="470398"/>
          </a:xfrm>
        </p:spPr>
        <p:txBody>
          <a:bodyPr anchor="ctr"/>
          <a:lstStyle>
            <a:lvl1pPr marL="0" indent="0" algn="r">
              <a:buNone/>
              <a:defRPr sz="1800">
                <a:latin typeface="+mj-lt"/>
              </a:defRPr>
            </a:lvl1pPr>
            <a:lvl2pPr marL="288000" indent="0">
              <a:buNone/>
              <a:defRPr/>
            </a:lvl2pPr>
          </a:lstStyle>
          <a:p>
            <a:pPr lvl="0"/>
            <a:r>
              <a:rPr lang="nl-NL" dirty="0"/>
              <a:t>xx</a:t>
            </a:r>
          </a:p>
        </p:txBody>
      </p:sp>
      <p:sp>
        <p:nvSpPr>
          <p:cNvPr id="39" name="Tijdelijke aanduiding voor tekst 5">
            <a:extLst>
              <a:ext uri="{FF2B5EF4-FFF2-40B4-BE49-F238E27FC236}">
                <a16:creationId xmlns:a16="http://schemas.microsoft.com/office/drawing/2014/main" id="{34CAD444-2AEE-419B-BEFC-18842E50CEE9}"/>
              </a:ext>
            </a:extLst>
          </p:cNvPr>
          <p:cNvSpPr>
            <a:spLocks noGrp="1"/>
          </p:cNvSpPr>
          <p:nvPr>
            <p:ph type="body" sz="quarter" idx="33" hasCustomPrompt="1"/>
          </p:nvPr>
        </p:nvSpPr>
        <p:spPr>
          <a:xfrm>
            <a:off x="554452" y="5075171"/>
            <a:ext cx="487649" cy="470398"/>
          </a:xfrm>
        </p:spPr>
        <p:txBody>
          <a:bodyPr anchor="ctr"/>
          <a:lstStyle>
            <a:lvl1pPr marL="0" indent="0" algn="r">
              <a:buNone/>
              <a:defRPr sz="1800">
                <a:latin typeface="+mj-lt"/>
              </a:defRPr>
            </a:lvl1pPr>
            <a:lvl2pPr marL="288000" indent="0">
              <a:buNone/>
              <a:defRPr/>
            </a:lvl2pPr>
          </a:lstStyle>
          <a:p>
            <a:pPr lvl="0"/>
            <a:r>
              <a:rPr lang="nl-NL" dirty="0"/>
              <a:t>xx</a:t>
            </a:r>
          </a:p>
        </p:txBody>
      </p:sp>
      <p:sp>
        <p:nvSpPr>
          <p:cNvPr id="30" name="Rechthoek 29">
            <a:extLst>
              <a:ext uri="{FF2B5EF4-FFF2-40B4-BE49-F238E27FC236}">
                <a16:creationId xmlns:a16="http://schemas.microsoft.com/office/drawing/2014/main" id="{8E2E5A86-DF17-43A7-9723-03C3CE223FD1}"/>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AGENDA</a:t>
            </a:r>
            <a:endParaRPr lang="nl-NL" sz="1400" b="0" i="0" u="none" kern="1200" noProof="0" dirty="0">
              <a:solidFill>
                <a:schemeClr val="tx1"/>
              </a:solidFill>
              <a:latin typeface="+mn-lt"/>
              <a:ea typeface="+mn-ea"/>
              <a:cs typeface="+mn-cs"/>
            </a:endParaRPr>
          </a:p>
        </p:txBody>
      </p:sp>
      <p:cxnSp>
        <p:nvCxnSpPr>
          <p:cNvPr id="31" name="Rechte verbindingslijn 30">
            <a:extLst>
              <a:ext uri="{FF2B5EF4-FFF2-40B4-BE49-F238E27FC236}">
                <a16:creationId xmlns:a16="http://schemas.microsoft.com/office/drawing/2014/main" id="{1B4D112A-0089-45F1-9ED5-04D63C899228}"/>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32" name="Tekstvak 31">
            <a:extLst>
              <a:ext uri="{FF2B5EF4-FFF2-40B4-BE49-F238E27FC236}">
                <a16:creationId xmlns:a16="http://schemas.microsoft.com/office/drawing/2014/main" id="{EFE11FCB-63AA-4D73-92CD-A5D678DBBEE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Tree>
    <p:extLst>
      <p:ext uri="{BB962C8B-B14F-4D97-AF65-F5344CB8AC3E}">
        <p14:creationId xmlns:p14="http://schemas.microsoft.com/office/powerpoint/2010/main" val="150441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7229476" y="2492896"/>
            <a:ext cx="4591048" cy="2881859"/>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dirty="0"/>
              <a:t>Vul hier je concept of idee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5" y="2492896"/>
            <a:ext cx="4591048" cy="2881859"/>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dirty="0"/>
              <a:t>Vul hier je concept of idee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Klik om de titel te bewerken</a:t>
            </a:r>
            <a:endParaRPr lang="nl-BE" dirty="0"/>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dirty="0"/>
              <a:t>BIG CONCEPT</a:t>
            </a:r>
          </a:p>
        </p:txBody>
      </p:sp>
    </p:spTree>
    <p:extLst>
      <p:ext uri="{BB962C8B-B14F-4D97-AF65-F5344CB8AC3E}">
        <p14:creationId xmlns:p14="http://schemas.microsoft.com/office/powerpoint/2010/main" val="3663895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lit Conten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6095999" y="2087592"/>
            <a:ext cx="5724525" cy="4473545"/>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dirty="0"/>
              <a:t>Vul hier je vergelijkende tekst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4" y="2087592"/>
            <a:ext cx="5724525" cy="4473545"/>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dirty="0"/>
              <a:t>Vul hier je vergelijkende tekst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dirty="0"/>
              <a:t>Klik om de titel te bewerken</a:t>
            </a:r>
            <a:endParaRPr lang="nl-BE" dirty="0"/>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dirty="0"/>
              <a:t>SPLIT CONTENT</a:t>
            </a:r>
          </a:p>
        </p:txBody>
      </p:sp>
      <p:grpSp>
        <p:nvGrpSpPr>
          <p:cNvPr id="108" name="Groep 107">
            <a:extLst>
              <a:ext uri="{FF2B5EF4-FFF2-40B4-BE49-F238E27FC236}">
                <a16:creationId xmlns:a16="http://schemas.microsoft.com/office/drawing/2014/main" id="{6155E349-A9A0-4BBA-A1F7-57FEFB8FEEA9}"/>
              </a:ext>
            </a:extLst>
          </p:cNvPr>
          <p:cNvGrpSpPr/>
          <p:nvPr userDrawn="1"/>
        </p:nvGrpSpPr>
        <p:grpSpPr>
          <a:xfrm>
            <a:off x="-6865737" y="267572"/>
            <a:ext cx="3385298" cy="3438922"/>
            <a:chOff x="-3549710" y="1276353"/>
            <a:chExt cx="3385298" cy="3438922"/>
          </a:xfrm>
        </p:grpSpPr>
        <p:grpSp>
          <p:nvGrpSpPr>
            <p:cNvPr id="109" name="Groep 108">
              <a:extLst>
                <a:ext uri="{FF2B5EF4-FFF2-40B4-BE49-F238E27FC236}">
                  <a16:creationId xmlns:a16="http://schemas.microsoft.com/office/drawing/2014/main" id="{9537509F-5972-406C-9350-673E52A78177}"/>
                </a:ext>
              </a:extLst>
            </p:cNvPr>
            <p:cNvGrpSpPr/>
            <p:nvPr userDrawn="1"/>
          </p:nvGrpSpPr>
          <p:grpSpPr>
            <a:xfrm>
              <a:off x="-3549709" y="1276353"/>
              <a:ext cx="3385297" cy="2604244"/>
              <a:chOff x="-3549709" y="1276351"/>
              <a:chExt cx="3385297" cy="2604244"/>
            </a:xfrm>
          </p:grpSpPr>
          <p:sp>
            <p:nvSpPr>
              <p:cNvPr id="112" name="Rechthoek 111">
                <a:extLst>
                  <a:ext uri="{FF2B5EF4-FFF2-40B4-BE49-F238E27FC236}">
                    <a16:creationId xmlns:a16="http://schemas.microsoft.com/office/drawing/2014/main" id="{CB6EFA2E-9AA0-4E3A-BDDD-A6142826C0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13" name="Textfield placeholder">
                <a:extLst>
                  <a:ext uri="{FF2B5EF4-FFF2-40B4-BE49-F238E27FC236}">
                    <a16:creationId xmlns:a16="http://schemas.microsoft.com/office/drawing/2014/main" id="{591130CB-1F69-4318-851C-079CC0614095}"/>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dirty="0">
                    <a:solidFill>
                      <a:schemeClr val="tx1"/>
                    </a:solidFill>
                    <a:latin typeface="+mn-lt"/>
                    <a:ea typeface="+mn-ea"/>
                    <a:cs typeface="+mn-cs"/>
                  </a:rPr>
                  <a:t>Standaard tekst (28pt)</a:t>
                </a:r>
              </a:p>
            </p:txBody>
          </p:sp>
          <p:sp>
            <p:nvSpPr>
              <p:cNvPr id="114" name="Textfield placeholder">
                <a:extLst>
                  <a:ext uri="{FF2B5EF4-FFF2-40B4-BE49-F238E27FC236}">
                    <a16:creationId xmlns:a16="http://schemas.microsoft.com/office/drawing/2014/main" id="{6710DE3A-1CBD-4AEE-85A7-9ADF7533C11B}"/>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dirty="0">
                    <a:solidFill>
                      <a:srgbClr val="9B9B9B"/>
                    </a:solidFill>
                    <a:latin typeface="FlandersArtSans-Regular" panose="00000500000000000000" pitchFamily="2" charset="0"/>
                    <a:ea typeface="+mn-ea"/>
                    <a:cs typeface="+mn-cs"/>
                  </a:rPr>
                  <a:t>Tweede niveau (22pt)</a:t>
                </a:r>
              </a:p>
            </p:txBody>
          </p:sp>
          <p:cxnSp>
            <p:nvCxnSpPr>
              <p:cNvPr id="115" name="Rechte verbindingslijn 114">
                <a:extLst>
                  <a:ext uri="{FF2B5EF4-FFF2-40B4-BE49-F238E27FC236}">
                    <a16:creationId xmlns:a16="http://schemas.microsoft.com/office/drawing/2014/main" id="{ADF0A627-EC7C-4ECF-8482-1C80CA38180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6" name="Rechthoek 115">
                <a:extLst>
                  <a:ext uri="{FF2B5EF4-FFF2-40B4-BE49-F238E27FC236}">
                    <a16:creationId xmlns:a16="http://schemas.microsoft.com/office/drawing/2014/main" id="{67CD8112-C930-4027-A3E3-9EEC9AD45E9C}"/>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17" name="Picture 2">
                <a:extLst>
                  <a:ext uri="{FF2B5EF4-FFF2-40B4-BE49-F238E27FC236}">
                    <a16:creationId xmlns:a16="http://schemas.microsoft.com/office/drawing/2014/main" id="{009973E9-6927-4B71-83F4-35E2D2F4E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a:extLst>
                  <a:ext uri="{FF2B5EF4-FFF2-40B4-BE49-F238E27FC236}">
                    <a16:creationId xmlns:a16="http://schemas.microsoft.com/office/drawing/2014/main" id="{38F5BCD7-B39A-44A5-9ABF-C1EA198516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echthoek 118">
                <a:extLst>
                  <a:ext uri="{FF2B5EF4-FFF2-40B4-BE49-F238E27FC236}">
                    <a16:creationId xmlns:a16="http://schemas.microsoft.com/office/drawing/2014/main" id="{6FA2F34F-24D5-4BED-B2D8-28651092C88E}"/>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AE8189A9-C08A-451C-8633-E524430163B1}"/>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69E15C95-E1BC-49A8-AEB3-00E23018EB0D}"/>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0BE9D89D-E5A0-41A5-984F-F337C819385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3" name="Rechthoek 122">
                <a:extLst>
                  <a:ext uri="{FF2B5EF4-FFF2-40B4-BE49-F238E27FC236}">
                    <a16:creationId xmlns:a16="http://schemas.microsoft.com/office/drawing/2014/main" id="{0EA4BD4C-AF9F-49DB-9050-B945BD91597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4" name="Groep 123">
                <a:extLst>
                  <a:ext uri="{FF2B5EF4-FFF2-40B4-BE49-F238E27FC236}">
                    <a16:creationId xmlns:a16="http://schemas.microsoft.com/office/drawing/2014/main" id="{704932AB-2262-499A-98E2-ADEF72B4DBA6}"/>
                  </a:ext>
                </a:extLst>
              </p:cNvPr>
              <p:cNvGrpSpPr/>
              <p:nvPr/>
            </p:nvGrpSpPr>
            <p:grpSpPr>
              <a:xfrm>
                <a:off x="-3226194" y="2414273"/>
                <a:ext cx="60967" cy="103132"/>
                <a:chOff x="-2796392" y="1123442"/>
                <a:chExt cx="120832" cy="104889"/>
              </a:xfrm>
            </p:grpSpPr>
            <p:sp>
              <p:nvSpPr>
                <p:cNvPr id="164" name="Rechthoek 163">
                  <a:extLst>
                    <a:ext uri="{FF2B5EF4-FFF2-40B4-BE49-F238E27FC236}">
                      <a16:creationId xmlns:a16="http://schemas.microsoft.com/office/drawing/2014/main" id="{F35CF40F-BC8D-44FF-ABEC-B30329498E0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B9C88280-1676-4719-8C54-62F3AA051A6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F6255496-7D34-4368-9607-D73DBC1E098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42F22C70-082C-44D0-BD6F-1182B0C5A0C8}"/>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88AA2216-3BBA-4D37-8F37-FE7D641FA53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5" name="Groep 124">
                <a:extLst>
                  <a:ext uri="{FF2B5EF4-FFF2-40B4-BE49-F238E27FC236}">
                    <a16:creationId xmlns:a16="http://schemas.microsoft.com/office/drawing/2014/main" id="{0093DC7E-F81E-42DD-BFFB-80879AD58821}"/>
                  </a:ext>
                </a:extLst>
              </p:cNvPr>
              <p:cNvGrpSpPr/>
              <p:nvPr/>
            </p:nvGrpSpPr>
            <p:grpSpPr>
              <a:xfrm>
                <a:off x="-3155473" y="2414273"/>
                <a:ext cx="60967" cy="103132"/>
                <a:chOff x="-2796392" y="1123442"/>
                <a:chExt cx="120832" cy="104889"/>
              </a:xfrm>
            </p:grpSpPr>
            <p:sp>
              <p:nvSpPr>
                <p:cNvPr id="159" name="Rechthoek 158">
                  <a:extLst>
                    <a:ext uri="{FF2B5EF4-FFF2-40B4-BE49-F238E27FC236}">
                      <a16:creationId xmlns:a16="http://schemas.microsoft.com/office/drawing/2014/main" id="{AFC8A147-6CC5-44D7-AFC0-0FF80E72F43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0FFB2611-CE10-40CC-B84B-237FCA9C838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F6C448AB-BEA3-4D73-9C63-36A1C3E7FC1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3C01019C-EFEA-400B-80F0-F287A216621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Rechthoek 162">
                  <a:extLst>
                    <a:ext uri="{FF2B5EF4-FFF2-40B4-BE49-F238E27FC236}">
                      <a16:creationId xmlns:a16="http://schemas.microsoft.com/office/drawing/2014/main" id="{0F8C1992-6E9E-483A-B8CB-F1AE6C4B7FF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6" name="Afgeronde rechthoek 69">
                <a:extLst>
                  <a:ext uri="{FF2B5EF4-FFF2-40B4-BE49-F238E27FC236}">
                    <a16:creationId xmlns:a16="http://schemas.microsoft.com/office/drawing/2014/main" id="{7EF8C40B-A060-409B-9EED-CE88D95E6106}"/>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899F1F48-D8A0-4004-97B1-ACE6F5F2A8D7}"/>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0AA65B69-CEF6-4ABE-8BDC-AD6F4500CAD6}"/>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A333319B-B9F6-43CD-9D8A-3FFD928CB66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7D93B595-1A24-4887-86AA-BA8D02ACCDF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2E6937E3-4FB0-4235-8A13-33BC9C44DBE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E9B5BC07-C275-472E-AE47-0DC949820520}"/>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700E10ED-E021-4579-A939-FABD63E90E88}"/>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D292E4ED-554A-499E-92EC-91B6FDCED19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3DD72DF3-08AA-4DE8-BB8F-8AA2B416944D}"/>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8515F470-400F-4FF4-A784-607EFE487E6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Vrije vorm 81">
                <a:extLst>
                  <a:ext uri="{FF2B5EF4-FFF2-40B4-BE49-F238E27FC236}">
                    <a16:creationId xmlns:a16="http://schemas.microsoft.com/office/drawing/2014/main" id="{E76A5CCC-9E0D-4073-936E-59919AD4EC4D}"/>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8" name="Rechte verbindingslijn 137">
                <a:extLst>
                  <a:ext uri="{FF2B5EF4-FFF2-40B4-BE49-F238E27FC236}">
                    <a16:creationId xmlns:a16="http://schemas.microsoft.com/office/drawing/2014/main" id="{2C426015-70F2-455B-B4D3-740DE17240C8}"/>
                  </a:ext>
                </a:extLst>
              </p:cNvPr>
              <p:cNvCxnSpPr>
                <a:cxnSpLocks/>
                <a:stCxn id="118" idx="2"/>
                <a:endCxn id="126"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9" name="Rechte verbindingslijn 138">
                <a:extLst>
                  <a:ext uri="{FF2B5EF4-FFF2-40B4-BE49-F238E27FC236}">
                    <a16:creationId xmlns:a16="http://schemas.microsoft.com/office/drawing/2014/main" id="{17EDECB6-B982-494D-9630-F2AC0764D8AE}"/>
                  </a:ext>
                </a:extLst>
              </p:cNvPr>
              <p:cNvCxnSpPr>
                <a:cxnSpLocks/>
                <a:stCxn id="117"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0" name="Textfield placeholder">
                <a:extLst>
                  <a:ext uri="{FF2B5EF4-FFF2-40B4-BE49-F238E27FC236}">
                    <a16:creationId xmlns:a16="http://schemas.microsoft.com/office/drawing/2014/main" id="{AC7DEF64-2ECA-4BF1-97A3-0C982ADC1CA0}"/>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1" name="Textfield placeholder">
                <a:extLst>
                  <a:ext uri="{FF2B5EF4-FFF2-40B4-BE49-F238E27FC236}">
                    <a16:creationId xmlns:a16="http://schemas.microsoft.com/office/drawing/2014/main" id="{84460804-D0FD-43ED-B28F-EB0DC9ABF805}"/>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2" name="Textfield placeholder">
                <a:extLst>
                  <a:ext uri="{FF2B5EF4-FFF2-40B4-BE49-F238E27FC236}">
                    <a16:creationId xmlns:a16="http://schemas.microsoft.com/office/drawing/2014/main" id="{0918BAC3-615D-4164-A8E7-8237935BBAD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dirty="0">
                    <a:solidFill>
                      <a:schemeClr val="tx1"/>
                    </a:solidFill>
                    <a:latin typeface="FlandersArtSans-Regular" panose="00000500000000000000" pitchFamily="2" charset="0"/>
                    <a:ea typeface="+mn-ea"/>
                    <a:cs typeface="+mn-cs"/>
                  </a:rPr>
                  <a:t>Derde niveau (20pt)</a:t>
                </a:r>
              </a:p>
            </p:txBody>
          </p:sp>
          <p:sp>
            <p:nvSpPr>
              <p:cNvPr id="143" name="Afgeronde rechthoek 67">
                <a:extLst>
                  <a:ext uri="{FF2B5EF4-FFF2-40B4-BE49-F238E27FC236}">
                    <a16:creationId xmlns:a16="http://schemas.microsoft.com/office/drawing/2014/main" id="{E36EDCB2-0B14-4DDF-9E88-C011F471752C}"/>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4" name="Vrije vorm 68">
                <a:extLst>
                  <a:ext uri="{FF2B5EF4-FFF2-40B4-BE49-F238E27FC236}">
                    <a16:creationId xmlns:a16="http://schemas.microsoft.com/office/drawing/2014/main" id="{CD5E1992-7F96-4C55-A0E6-34875B2C6994}"/>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145" name="Rechte verbindingslijn 144">
                <a:extLst>
                  <a:ext uri="{FF2B5EF4-FFF2-40B4-BE49-F238E27FC236}">
                    <a16:creationId xmlns:a16="http://schemas.microsoft.com/office/drawing/2014/main" id="{612ED8D4-301F-4DC4-86E8-E0EBA481E92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6" name="Groep 145">
                <a:extLst>
                  <a:ext uri="{FF2B5EF4-FFF2-40B4-BE49-F238E27FC236}">
                    <a16:creationId xmlns:a16="http://schemas.microsoft.com/office/drawing/2014/main" id="{31D83CB9-AD0E-4580-8BD7-F8482F606F99}"/>
                  </a:ext>
                </a:extLst>
              </p:cNvPr>
              <p:cNvGrpSpPr/>
              <p:nvPr userDrawn="1"/>
            </p:nvGrpSpPr>
            <p:grpSpPr>
              <a:xfrm flipH="1">
                <a:off x="-2613177" y="1836300"/>
                <a:ext cx="313472" cy="324076"/>
                <a:chOff x="-2613177" y="1836300"/>
                <a:chExt cx="313472" cy="324076"/>
              </a:xfrm>
            </p:grpSpPr>
            <p:sp>
              <p:nvSpPr>
                <p:cNvPr id="147" name="Afgeronde rechthoek 69">
                  <a:extLst>
                    <a:ext uri="{FF2B5EF4-FFF2-40B4-BE49-F238E27FC236}">
                      <a16:creationId xmlns:a16="http://schemas.microsoft.com/office/drawing/2014/main" id="{B8749FA8-0A3A-4C9F-8C2A-0E037D81247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441E58ED-E986-4683-9A92-678704824574}"/>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D7438615-D8D0-47A3-83C6-0735D470FA5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396FFA18-23A3-4D78-9997-AD8465986179}"/>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772BBAE7-4ACF-4EFA-8AB1-3D588BD77866}"/>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C6A936C2-4178-453C-9D1D-46A1C51FEC67}"/>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8CA02514-0D24-4595-8098-B79E9C695D3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57DA535F-6BDE-44E2-A439-4D9F7DBD1655}"/>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C54A52F5-6049-4E1C-A316-4FDCA9A24F4C}"/>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066EA1F5-22BF-4F9D-85AE-27A8438D3A3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14354248-EC55-4B80-9B8D-098EB0CD389B}"/>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Vrije vorm 81">
                  <a:extLst>
                    <a:ext uri="{FF2B5EF4-FFF2-40B4-BE49-F238E27FC236}">
                      <a16:creationId xmlns:a16="http://schemas.microsoft.com/office/drawing/2014/main" id="{7E0E17C8-981A-46A4-A885-12BA3E062D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0" name="Tijdelijke aanduiding voor tekst 2">
              <a:extLst>
                <a:ext uri="{FF2B5EF4-FFF2-40B4-BE49-F238E27FC236}">
                  <a16:creationId xmlns:a16="http://schemas.microsoft.com/office/drawing/2014/main" id="{33C05731-39D1-48BB-A528-676252985F2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dirty="0">
                  <a:solidFill>
                    <a:schemeClr val="tx1"/>
                  </a:solidFill>
                  <a:latin typeface="FlandersArtSans-Regular" panose="00000500000000000000" pitchFamily="2" charset="0"/>
                  <a:ea typeface="+mn-ea"/>
                  <a:cs typeface="+mn-cs"/>
                </a:rPr>
                <a:t>Vierde niveau (16pt)</a:t>
              </a:r>
            </a:p>
          </p:txBody>
        </p:sp>
        <p:sp>
          <p:nvSpPr>
            <p:cNvPr id="111" name="Tijdelijke aanduiding voor tekst 2">
              <a:extLst>
                <a:ext uri="{FF2B5EF4-FFF2-40B4-BE49-F238E27FC236}">
                  <a16:creationId xmlns:a16="http://schemas.microsoft.com/office/drawing/2014/main" id="{5ED4D9D0-9A0A-49D8-B6DF-F5161A0C44D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dirty="0">
                  <a:solidFill>
                    <a:schemeClr val="tx1"/>
                  </a:solidFill>
                  <a:latin typeface="FlandersArtSans-Regular" panose="00000500000000000000" pitchFamily="2" charset="0"/>
                  <a:ea typeface="+mn-ea"/>
                  <a:cs typeface="+mn-cs"/>
                </a:rPr>
                <a:t>Vijfde niveau (14pt)</a:t>
              </a:r>
            </a:p>
          </p:txBody>
        </p:sp>
      </p:grpSp>
      <p:grpSp>
        <p:nvGrpSpPr>
          <p:cNvPr id="169" name="Groep 168">
            <a:extLst>
              <a:ext uri="{FF2B5EF4-FFF2-40B4-BE49-F238E27FC236}">
                <a16:creationId xmlns:a16="http://schemas.microsoft.com/office/drawing/2014/main" id="{CE526CA6-EF76-4113-A037-8FF681C890FF}"/>
              </a:ext>
            </a:extLst>
          </p:cNvPr>
          <p:cNvGrpSpPr/>
          <p:nvPr userDrawn="1"/>
        </p:nvGrpSpPr>
        <p:grpSpPr>
          <a:xfrm>
            <a:off x="-3553318" y="330222"/>
            <a:ext cx="3385296" cy="4365191"/>
            <a:chOff x="-3553318" y="1861361"/>
            <a:chExt cx="3385296" cy="4365191"/>
          </a:xfrm>
        </p:grpSpPr>
        <p:sp>
          <p:nvSpPr>
            <p:cNvPr id="170" name="Rechthoek 169">
              <a:extLst>
                <a:ext uri="{FF2B5EF4-FFF2-40B4-BE49-F238E27FC236}">
                  <a16:creationId xmlns:a16="http://schemas.microsoft.com/office/drawing/2014/main" id="{ECF258B7-91CC-4046-8949-34E9A601E73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171" name="Rechte verbindingslijn 170">
              <a:extLst>
                <a:ext uri="{FF2B5EF4-FFF2-40B4-BE49-F238E27FC236}">
                  <a16:creationId xmlns:a16="http://schemas.microsoft.com/office/drawing/2014/main" id="{5995936D-251D-4C2D-88D5-1D6C422957BE}"/>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2" name="Tekstvak 171">
              <a:extLst>
                <a:ext uri="{FF2B5EF4-FFF2-40B4-BE49-F238E27FC236}">
                  <a16:creationId xmlns:a16="http://schemas.microsoft.com/office/drawing/2014/main" id="{2C5B25A2-1AC6-48CF-8E3C-4F316654E05F}"/>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3" name="Groep 172">
            <a:extLst>
              <a:ext uri="{FF2B5EF4-FFF2-40B4-BE49-F238E27FC236}">
                <a16:creationId xmlns:a16="http://schemas.microsoft.com/office/drawing/2014/main" id="{5CD8DEFC-8419-4B20-92B0-388C8AC56E94}"/>
              </a:ext>
            </a:extLst>
          </p:cNvPr>
          <p:cNvGrpSpPr/>
          <p:nvPr userDrawn="1"/>
        </p:nvGrpSpPr>
        <p:grpSpPr>
          <a:xfrm>
            <a:off x="-7105998" y="3972162"/>
            <a:ext cx="3523487" cy="3209847"/>
            <a:chOff x="-7285957" y="3972162"/>
            <a:chExt cx="3523487" cy="3209847"/>
          </a:xfrm>
        </p:grpSpPr>
        <p:sp>
          <p:nvSpPr>
            <p:cNvPr id="174" name="Rechthoek 173">
              <a:extLst>
                <a:ext uri="{FF2B5EF4-FFF2-40B4-BE49-F238E27FC236}">
                  <a16:creationId xmlns:a16="http://schemas.microsoft.com/office/drawing/2014/main" id="{B40EB1E9-529A-4C7E-9FE2-2A264AE39360}"/>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FE8E20B5-0A15-4B78-8B64-0F33096C2E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6" name="Tekstvak 175">
              <a:extLst>
                <a:ext uri="{FF2B5EF4-FFF2-40B4-BE49-F238E27FC236}">
                  <a16:creationId xmlns:a16="http://schemas.microsoft.com/office/drawing/2014/main" id="{5E0DDA68-8E08-4EEB-955C-E2CC8F20405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7" name="Tekstvak 176">
              <a:extLst>
                <a:ext uri="{FF2B5EF4-FFF2-40B4-BE49-F238E27FC236}">
                  <a16:creationId xmlns:a16="http://schemas.microsoft.com/office/drawing/2014/main" id="{ADEFBAD4-458C-46AD-8FFF-925CA4B311A3}"/>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8" name="Tekstvak 177">
              <a:extLst>
                <a:ext uri="{FF2B5EF4-FFF2-40B4-BE49-F238E27FC236}">
                  <a16:creationId xmlns:a16="http://schemas.microsoft.com/office/drawing/2014/main" id="{637A2C40-EDA1-440A-ACBA-EEB07A43B2AA}"/>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9" name="Tekstvak 178">
              <a:extLst>
                <a:ext uri="{FF2B5EF4-FFF2-40B4-BE49-F238E27FC236}">
                  <a16:creationId xmlns:a16="http://schemas.microsoft.com/office/drawing/2014/main" id="{91AB630B-598A-4816-A5DB-98B15C086B11}"/>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80" name="Groep 179">
              <a:extLst>
                <a:ext uri="{FF2B5EF4-FFF2-40B4-BE49-F238E27FC236}">
                  <a16:creationId xmlns:a16="http://schemas.microsoft.com/office/drawing/2014/main" id="{9B36BD75-7698-4F26-AE1B-56D37DF1F67C}"/>
                </a:ext>
              </a:extLst>
            </p:cNvPr>
            <p:cNvGrpSpPr/>
            <p:nvPr userDrawn="1"/>
          </p:nvGrpSpPr>
          <p:grpSpPr>
            <a:xfrm>
              <a:off x="-5020889" y="4423058"/>
              <a:ext cx="250379" cy="249771"/>
              <a:chOff x="-706740" y="145633"/>
              <a:chExt cx="250379" cy="249771"/>
            </a:xfrm>
          </p:grpSpPr>
          <p:sp>
            <p:nvSpPr>
              <p:cNvPr id="199" name="Rechthoek 198">
                <a:extLst>
                  <a:ext uri="{FF2B5EF4-FFF2-40B4-BE49-F238E27FC236}">
                    <a16:creationId xmlns:a16="http://schemas.microsoft.com/office/drawing/2014/main" id="{1CD5E103-7083-4F0F-A891-5DE60F684FCD}"/>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Gelijkbenige driehoek 128">
                <a:extLst>
                  <a:ext uri="{FF2B5EF4-FFF2-40B4-BE49-F238E27FC236}">
                    <a16:creationId xmlns:a16="http://schemas.microsoft.com/office/drawing/2014/main" id="{75E42FD4-3E3E-4F77-B9DF-D493909032D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Ovaal 200">
                <a:extLst>
                  <a:ext uri="{FF2B5EF4-FFF2-40B4-BE49-F238E27FC236}">
                    <a16:creationId xmlns:a16="http://schemas.microsoft.com/office/drawing/2014/main" id="{F3B34324-1559-4BAB-87C5-121B45EF6FC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2" name="Rechthoek 201">
                <a:extLst>
                  <a:ext uri="{FF2B5EF4-FFF2-40B4-BE49-F238E27FC236}">
                    <a16:creationId xmlns:a16="http://schemas.microsoft.com/office/drawing/2014/main" id="{70C4D364-C7AF-4545-BB47-55D5167475A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3" name="Rechte verbindingslijn 202">
                <a:extLst>
                  <a:ext uri="{FF2B5EF4-FFF2-40B4-BE49-F238E27FC236}">
                    <a16:creationId xmlns:a16="http://schemas.microsoft.com/office/drawing/2014/main" id="{F545708C-1EB4-432C-BA76-DB1158EB82F6}"/>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1" name="Groep 180">
              <a:extLst>
                <a:ext uri="{FF2B5EF4-FFF2-40B4-BE49-F238E27FC236}">
                  <a16:creationId xmlns:a16="http://schemas.microsoft.com/office/drawing/2014/main" id="{408A67CD-5721-45B9-B80B-0934BB55AA63}"/>
                </a:ext>
              </a:extLst>
            </p:cNvPr>
            <p:cNvGrpSpPr/>
            <p:nvPr userDrawn="1"/>
          </p:nvGrpSpPr>
          <p:grpSpPr>
            <a:xfrm>
              <a:off x="-4668802" y="4423057"/>
              <a:ext cx="252000" cy="216024"/>
              <a:chOff x="-932185" y="5325334"/>
              <a:chExt cx="252000" cy="216024"/>
            </a:xfrm>
          </p:grpSpPr>
          <p:sp>
            <p:nvSpPr>
              <p:cNvPr id="182" name="Rechthoek 181">
                <a:extLst>
                  <a:ext uri="{FF2B5EF4-FFF2-40B4-BE49-F238E27FC236}">
                    <a16:creationId xmlns:a16="http://schemas.microsoft.com/office/drawing/2014/main" id="{44C69811-AD89-4F61-BCE9-FB3AD08F339C}"/>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3" name="Groep 182">
                <a:extLst>
                  <a:ext uri="{FF2B5EF4-FFF2-40B4-BE49-F238E27FC236}">
                    <a16:creationId xmlns:a16="http://schemas.microsoft.com/office/drawing/2014/main" id="{6B6EAFC6-40DB-4E31-9F4C-ADE8BA8CACFB}"/>
                  </a:ext>
                </a:extLst>
              </p:cNvPr>
              <p:cNvGrpSpPr/>
              <p:nvPr userDrawn="1"/>
            </p:nvGrpSpPr>
            <p:grpSpPr>
              <a:xfrm>
                <a:off x="-925512" y="5325900"/>
                <a:ext cx="241658" cy="36000"/>
                <a:chOff x="-964435" y="5325900"/>
                <a:chExt cx="241658" cy="36000"/>
              </a:xfrm>
            </p:grpSpPr>
            <p:sp>
              <p:nvSpPr>
                <p:cNvPr id="192" name="Rechthoek 191">
                  <a:extLst>
                    <a:ext uri="{FF2B5EF4-FFF2-40B4-BE49-F238E27FC236}">
                      <a16:creationId xmlns:a16="http://schemas.microsoft.com/office/drawing/2014/main" id="{633F75C6-B409-40FB-9EA8-AA4907837C4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404B7218-8A3E-4B20-BE95-493AF1010D9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3C6011E3-7E05-41C7-990B-FF464BCFC603}"/>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9489B44B-2A53-4945-8ACA-06FD22151C1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776DEB0E-26A2-491E-9207-2726FDA5C76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B326028E-CE4F-48B0-9C6F-DB2D1735866B}"/>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8" name="Rechthoek 197">
                  <a:extLst>
                    <a:ext uri="{FF2B5EF4-FFF2-40B4-BE49-F238E27FC236}">
                      <a16:creationId xmlns:a16="http://schemas.microsoft.com/office/drawing/2014/main" id="{F812A0D0-448B-4569-B4A9-2AA834916AF3}"/>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4" name="Groep 183">
                <a:extLst>
                  <a:ext uri="{FF2B5EF4-FFF2-40B4-BE49-F238E27FC236}">
                    <a16:creationId xmlns:a16="http://schemas.microsoft.com/office/drawing/2014/main" id="{E3BD9933-DE48-4C33-9C2F-1A743E4F9A20}"/>
                  </a:ext>
                </a:extLst>
              </p:cNvPr>
              <p:cNvGrpSpPr/>
              <p:nvPr userDrawn="1"/>
            </p:nvGrpSpPr>
            <p:grpSpPr>
              <a:xfrm>
                <a:off x="-925512" y="5502593"/>
                <a:ext cx="241658" cy="36000"/>
                <a:chOff x="-964435" y="5325900"/>
                <a:chExt cx="241658" cy="36000"/>
              </a:xfrm>
            </p:grpSpPr>
            <p:sp>
              <p:nvSpPr>
                <p:cNvPr id="185" name="Rechthoek 184">
                  <a:extLst>
                    <a:ext uri="{FF2B5EF4-FFF2-40B4-BE49-F238E27FC236}">
                      <a16:creationId xmlns:a16="http://schemas.microsoft.com/office/drawing/2014/main" id="{18F496AD-22BA-438C-A817-D62A20BF58A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6D484805-DF97-4AA0-93FA-C14D5EF9DAD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9740D403-1B32-497F-A961-487D7E346B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EA07D429-FB32-475E-A52A-C51778AB923A}"/>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D0AC2946-4C93-4182-93C2-321B2D98844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03F475F-937E-4571-A908-69DBBA35B58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1" name="Rechthoek 190">
                  <a:extLst>
                    <a:ext uri="{FF2B5EF4-FFF2-40B4-BE49-F238E27FC236}">
                      <a16:creationId xmlns:a16="http://schemas.microsoft.com/office/drawing/2014/main" id="{C6C3B5FA-6CC6-4217-8033-10C10C1AC8D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5022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A8A903AA-377A-40A2-AA31-8A58B0654A64}"/>
              </a:ext>
            </a:extLst>
          </p:cNvPr>
          <p:cNvSpPr/>
          <p:nvPr userDrawn="1"/>
        </p:nvSpPr>
        <p:spPr>
          <a:xfrm>
            <a:off x="-1" y="3928884"/>
            <a:ext cx="1009935" cy="2929116"/>
          </a:xfrm>
          <a:custGeom>
            <a:avLst/>
            <a:gdLst>
              <a:gd name="connsiteX0" fmla="*/ 0 w 1678675"/>
              <a:gd name="connsiteY0" fmla="*/ 2929116 h 2929116"/>
              <a:gd name="connsiteX1" fmla="*/ 0 w 1678675"/>
              <a:gd name="connsiteY1" fmla="*/ 0 h 2929116"/>
              <a:gd name="connsiteX2" fmla="*/ 1678675 w 1678675"/>
              <a:gd name="connsiteY2" fmla="*/ 2929116 h 2929116"/>
              <a:gd name="connsiteX3" fmla="*/ 0 w 1678675"/>
              <a:gd name="connsiteY3" fmla="*/ 2929116 h 2929116"/>
              <a:gd name="connsiteX0" fmla="*/ 0 w 1678675"/>
              <a:gd name="connsiteY0" fmla="*/ 2929116 h 2929116"/>
              <a:gd name="connsiteX1" fmla="*/ 0 w 1678675"/>
              <a:gd name="connsiteY1" fmla="*/ 0 h 2929116"/>
              <a:gd name="connsiteX2" fmla="*/ 1678675 w 1678675"/>
              <a:gd name="connsiteY2" fmla="*/ 2929116 h 2929116"/>
              <a:gd name="connsiteX3" fmla="*/ 1009935 w 1678675"/>
              <a:gd name="connsiteY3" fmla="*/ 2922292 h 2929116"/>
              <a:gd name="connsiteX4" fmla="*/ 0 w 1678675"/>
              <a:gd name="connsiteY4" fmla="*/ 2929116 h 2929116"/>
              <a:gd name="connsiteX0" fmla="*/ 0 w 1009935"/>
              <a:gd name="connsiteY0" fmla="*/ 2929116 h 2929116"/>
              <a:gd name="connsiteX1" fmla="*/ 0 w 1009935"/>
              <a:gd name="connsiteY1" fmla="*/ 0 h 2929116"/>
              <a:gd name="connsiteX2" fmla="*/ 1009935 w 1009935"/>
              <a:gd name="connsiteY2" fmla="*/ 2922292 h 2929116"/>
              <a:gd name="connsiteX3" fmla="*/ 0 w 1009935"/>
              <a:gd name="connsiteY3" fmla="*/ 2929116 h 2929116"/>
            </a:gdLst>
            <a:ahLst/>
            <a:cxnLst>
              <a:cxn ang="0">
                <a:pos x="connsiteX0" y="connsiteY0"/>
              </a:cxn>
              <a:cxn ang="0">
                <a:pos x="connsiteX1" y="connsiteY1"/>
              </a:cxn>
              <a:cxn ang="0">
                <a:pos x="connsiteX2" y="connsiteY2"/>
              </a:cxn>
              <a:cxn ang="0">
                <a:pos x="connsiteX3" y="connsiteY3"/>
              </a:cxn>
            </a:cxnLst>
            <a:rect l="l" t="t" r="r" b="b"/>
            <a:pathLst>
              <a:path w="1009935" h="2929116">
                <a:moveTo>
                  <a:pt x="0" y="2929116"/>
                </a:moveTo>
                <a:lnTo>
                  <a:pt x="0" y="0"/>
                </a:lnTo>
                <a:lnTo>
                  <a:pt x="1009935" y="2922292"/>
                </a:lnTo>
                <a:lnTo>
                  <a:pt x="0" y="2929116"/>
                </a:lnTo>
                <a:close/>
              </a:path>
            </a:pathLst>
          </a:custGeom>
          <a:solidFill>
            <a:schemeClr val="tx2"/>
          </a:solidFill>
        </p:spPr>
        <p:txBody>
          <a:bodyPr wrap="squar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en-GB" sz="2000" kern="1200" spc="0" baseline="0" dirty="0">
              <a:solidFill>
                <a:schemeClr val="tx1"/>
              </a:solidFill>
              <a:latin typeface="FlandersArtSans-Regular" panose="00000500000000000000" pitchFamily="2" charset="0"/>
              <a:ea typeface="+mn-ea"/>
              <a:cs typeface="+mn-cs"/>
            </a:endParaRPr>
          </a:p>
        </p:txBody>
      </p:sp>
      <p:sp>
        <p:nvSpPr>
          <p:cNvPr id="8" name="Titel 2">
            <a:extLst>
              <a:ext uri="{FF2B5EF4-FFF2-40B4-BE49-F238E27FC236}">
                <a16:creationId xmlns:a16="http://schemas.microsoft.com/office/drawing/2014/main" id="{9D33AD35-547B-4355-83E5-6ED41721A7E2}"/>
              </a:ext>
            </a:extLst>
          </p:cNvPr>
          <p:cNvSpPr>
            <a:spLocks noGrp="1"/>
          </p:cNvSpPr>
          <p:nvPr>
            <p:ph type="title" hasCustomPrompt="1"/>
          </p:nvPr>
        </p:nvSpPr>
        <p:spPr>
          <a:xfrm>
            <a:off x="371475" y="425302"/>
            <a:ext cx="11449050" cy="1215958"/>
          </a:xfrm>
        </p:spPr>
        <p:txBody>
          <a:bodyPr/>
          <a:lstStyle>
            <a:lvl1pPr>
              <a:defRPr/>
            </a:lvl1pPr>
          </a:lstStyle>
          <a:p>
            <a:r>
              <a:rPr lang="nl-NL" dirty="0"/>
              <a:t>Klik om de titel te bewerken</a:t>
            </a:r>
            <a:endParaRPr lang="nl-BE" dirty="0"/>
          </a:p>
        </p:txBody>
      </p:sp>
      <p:pic>
        <p:nvPicPr>
          <p:cNvPr id="5" name="Graphic 11">
            <a:extLst>
              <a:ext uri="{FF2B5EF4-FFF2-40B4-BE49-F238E27FC236}">
                <a16:creationId xmlns:a16="http://schemas.microsoft.com/office/drawing/2014/main" id="{3C0B00C6-CECB-46DD-9FAD-3E815F4C8B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6" name="Afbeelding 5">
            <a:extLst>
              <a:ext uri="{FF2B5EF4-FFF2-40B4-BE49-F238E27FC236}">
                <a16:creationId xmlns:a16="http://schemas.microsoft.com/office/drawing/2014/main" id="{92FF0CF9-EB1F-4E3A-B1B1-4AD55434FD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07" name="Groep 106">
            <a:extLst>
              <a:ext uri="{FF2B5EF4-FFF2-40B4-BE49-F238E27FC236}">
                <a16:creationId xmlns:a16="http://schemas.microsoft.com/office/drawing/2014/main" id="{E93D2DCD-CCD1-4DE9-9A7C-FD2E85EB98A6}"/>
              </a:ext>
            </a:extLst>
          </p:cNvPr>
          <p:cNvGrpSpPr/>
          <p:nvPr userDrawn="1"/>
        </p:nvGrpSpPr>
        <p:grpSpPr>
          <a:xfrm>
            <a:off x="-6865737" y="267572"/>
            <a:ext cx="3385298" cy="3438922"/>
            <a:chOff x="-3549710" y="1276353"/>
            <a:chExt cx="3385298" cy="3438922"/>
          </a:xfrm>
        </p:grpSpPr>
        <p:grpSp>
          <p:nvGrpSpPr>
            <p:cNvPr id="108" name="Groep 107">
              <a:extLst>
                <a:ext uri="{FF2B5EF4-FFF2-40B4-BE49-F238E27FC236}">
                  <a16:creationId xmlns:a16="http://schemas.microsoft.com/office/drawing/2014/main" id="{35CC12A2-F460-447C-A877-8F598FDF76F0}"/>
                </a:ext>
              </a:extLst>
            </p:cNvPr>
            <p:cNvGrpSpPr/>
            <p:nvPr userDrawn="1"/>
          </p:nvGrpSpPr>
          <p:grpSpPr>
            <a:xfrm>
              <a:off x="-3549709" y="1276353"/>
              <a:ext cx="3385297" cy="2604244"/>
              <a:chOff x="-3549709" y="1276351"/>
              <a:chExt cx="3385297" cy="2604244"/>
            </a:xfrm>
          </p:grpSpPr>
          <p:sp>
            <p:nvSpPr>
              <p:cNvPr id="111" name="Rechthoek 110">
                <a:extLst>
                  <a:ext uri="{FF2B5EF4-FFF2-40B4-BE49-F238E27FC236}">
                    <a16:creationId xmlns:a16="http://schemas.microsoft.com/office/drawing/2014/main" id="{AEFAA39F-7647-4F22-8F09-213BEEB1458E}"/>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12" name="Textfield placeholder">
                <a:extLst>
                  <a:ext uri="{FF2B5EF4-FFF2-40B4-BE49-F238E27FC236}">
                    <a16:creationId xmlns:a16="http://schemas.microsoft.com/office/drawing/2014/main" id="{AF716568-D245-46EE-9F40-52E549F4E0A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dirty="0">
                    <a:solidFill>
                      <a:schemeClr val="tx1"/>
                    </a:solidFill>
                    <a:latin typeface="+mn-lt"/>
                    <a:ea typeface="+mn-ea"/>
                    <a:cs typeface="+mn-cs"/>
                  </a:rPr>
                  <a:t>Standaard tekst (28pt)</a:t>
                </a:r>
              </a:p>
            </p:txBody>
          </p:sp>
          <p:sp>
            <p:nvSpPr>
              <p:cNvPr id="113" name="Textfield placeholder">
                <a:extLst>
                  <a:ext uri="{FF2B5EF4-FFF2-40B4-BE49-F238E27FC236}">
                    <a16:creationId xmlns:a16="http://schemas.microsoft.com/office/drawing/2014/main" id="{0061E92F-88BD-4CE6-8FEE-DDBE043F71A6}"/>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dirty="0">
                    <a:solidFill>
                      <a:srgbClr val="9B9B9B"/>
                    </a:solidFill>
                    <a:latin typeface="FlandersArtSans-Regular" panose="00000500000000000000" pitchFamily="2" charset="0"/>
                    <a:ea typeface="+mn-ea"/>
                    <a:cs typeface="+mn-cs"/>
                  </a:rPr>
                  <a:t>Tweede niveau (22pt)</a:t>
                </a:r>
              </a:p>
            </p:txBody>
          </p:sp>
          <p:cxnSp>
            <p:nvCxnSpPr>
              <p:cNvPr id="114" name="Rechte verbindingslijn 113">
                <a:extLst>
                  <a:ext uri="{FF2B5EF4-FFF2-40B4-BE49-F238E27FC236}">
                    <a16:creationId xmlns:a16="http://schemas.microsoft.com/office/drawing/2014/main" id="{B2EFB7F5-EC25-47F6-A0AD-9EC40B7749F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5" name="Rechthoek 114">
                <a:extLst>
                  <a:ext uri="{FF2B5EF4-FFF2-40B4-BE49-F238E27FC236}">
                    <a16:creationId xmlns:a16="http://schemas.microsoft.com/office/drawing/2014/main" id="{3C4E76FC-C514-4CF0-A7B7-B02AE22BC65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16" name="Picture 2">
                <a:extLst>
                  <a:ext uri="{FF2B5EF4-FFF2-40B4-BE49-F238E27FC236}">
                    <a16:creationId xmlns:a16="http://schemas.microsoft.com/office/drawing/2014/main" id="{9E204EB9-0372-4337-8925-0862003F72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8C955965-84BE-4898-83DB-30257AF138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hthoek 117">
                <a:extLst>
                  <a:ext uri="{FF2B5EF4-FFF2-40B4-BE49-F238E27FC236}">
                    <a16:creationId xmlns:a16="http://schemas.microsoft.com/office/drawing/2014/main" id="{1B3DD62F-75BB-408E-B1E6-6FDC1FECB7D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19" name="Rechthoek 118">
                <a:extLst>
                  <a:ext uri="{FF2B5EF4-FFF2-40B4-BE49-F238E27FC236}">
                    <a16:creationId xmlns:a16="http://schemas.microsoft.com/office/drawing/2014/main" id="{D0FDA85F-94A9-4994-8B1F-8B238BC13159}"/>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550C3BE5-2377-403B-B2A0-0BD6C129FBDE}"/>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1BEA36E1-77EE-401D-AF95-22C0608D09D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D7D03ABC-11DA-45B8-ADB5-6604198ACC0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3" name="Groep 122">
                <a:extLst>
                  <a:ext uri="{FF2B5EF4-FFF2-40B4-BE49-F238E27FC236}">
                    <a16:creationId xmlns:a16="http://schemas.microsoft.com/office/drawing/2014/main" id="{2770255A-9C1F-4BDC-964E-DFCC6B49EBA5}"/>
                  </a:ext>
                </a:extLst>
              </p:cNvPr>
              <p:cNvGrpSpPr/>
              <p:nvPr/>
            </p:nvGrpSpPr>
            <p:grpSpPr>
              <a:xfrm>
                <a:off x="-3226194" y="2414273"/>
                <a:ext cx="60967" cy="103132"/>
                <a:chOff x="-2796392" y="1123442"/>
                <a:chExt cx="120832" cy="104889"/>
              </a:xfrm>
            </p:grpSpPr>
            <p:sp>
              <p:nvSpPr>
                <p:cNvPr id="163" name="Rechthoek 162">
                  <a:extLst>
                    <a:ext uri="{FF2B5EF4-FFF2-40B4-BE49-F238E27FC236}">
                      <a16:creationId xmlns:a16="http://schemas.microsoft.com/office/drawing/2014/main" id="{1996334D-28D1-4EE9-92C7-B710AAE65C2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4" name="Rechthoek 163">
                  <a:extLst>
                    <a:ext uri="{FF2B5EF4-FFF2-40B4-BE49-F238E27FC236}">
                      <a16:creationId xmlns:a16="http://schemas.microsoft.com/office/drawing/2014/main" id="{84C508BE-E31C-4546-9658-78CEED9661A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8F09EE7D-2573-4E43-884E-82985865B17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6ED6C580-65F9-4545-AB6F-ABB45A1773D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037600F-ED3E-4E7A-A862-816495DCCEB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4" name="Groep 123">
                <a:extLst>
                  <a:ext uri="{FF2B5EF4-FFF2-40B4-BE49-F238E27FC236}">
                    <a16:creationId xmlns:a16="http://schemas.microsoft.com/office/drawing/2014/main" id="{E6849191-4C22-41B1-9337-468101195536}"/>
                  </a:ext>
                </a:extLst>
              </p:cNvPr>
              <p:cNvGrpSpPr/>
              <p:nvPr/>
            </p:nvGrpSpPr>
            <p:grpSpPr>
              <a:xfrm>
                <a:off x="-3155473" y="2414273"/>
                <a:ext cx="60967" cy="103132"/>
                <a:chOff x="-2796392" y="1123442"/>
                <a:chExt cx="120832" cy="104889"/>
              </a:xfrm>
            </p:grpSpPr>
            <p:sp>
              <p:nvSpPr>
                <p:cNvPr id="158" name="Rechthoek 157">
                  <a:extLst>
                    <a:ext uri="{FF2B5EF4-FFF2-40B4-BE49-F238E27FC236}">
                      <a16:creationId xmlns:a16="http://schemas.microsoft.com/office/drawing/2014/main" id="{469DFF56-B7CE-4668-8AEF-3B190A496C3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D987935A-5A42-46EE-AB8C-086939786CB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3DC5AD6F-4B06-415F-9105-FE021BEF96F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2D927F19-EF9D-4259-8DE0-FD05BFE6400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FC01682E-5C60-46C4-A702-15242F5993C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5" name="Afgeronde rechthoek 69">
                <a:extLst>
                  <a:ext uri="{FF2B5EF4-FFF2-40B4-BE49-F238E27FC236}">
                    <a16:creationId xmlns:a16="http://schemas.microsoft.com/office/drawing/2014/main" id="{F175C572-D4F2-4E67-80A0-3D27ED61A5A1}"/>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47912D21-B212-4D29-8D4C-0F2588A44B3D}"/>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A0AD3E9A-4C0C-47ED-B8C4-C30F9914108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D85A5EBE-262E-48B1-8F92-82D16DCB87AD}"/>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9217C119-5327-4ACB-AB4C-4EFE96F2D1C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400D95B4-BD51-4876-B11C-C72F84C7B3BE}"/>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E586E6CE-D906-4401-8B04-2363C293FD02}"/>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C29ECF60-7CE9-439C-9C3E-29CAD4F83F9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64674E14-A9DC-4D44-96B3-29AACB053F09}"/>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543695BC-41E9-4D68-8186-3D80F500BFC1}"/>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AF1F4227-D996-4396-95F0-F8DEEA77D52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Vrije vorm 81">
                <a:extLst>
                  <a:ext uri="{FF2B5EF4-FFF2-40B4-BE49-F238E27FC236}">
                    <a16:creationId xmlns:a16="http://schemas.microsoft.com/office/drawing/2014/main" id="{D771B876-12CF-495E-856A-8E64F887E87A}"/>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7" name="Rechte verbindingslijn 136">
                <a:extLst>
                  <a:ext uri="{FF2B5EF4-FFF2-40B4-BE49-F238E27FC236}">
                    <a16:creationId xmlns:a16="http://schemas.microsoft.com/office/drawing/2014/main" id="{75F0AD76-3BF9-47EC-B04E-E8C9044AC4D1}"/>
                  </a:ext>
                </a:extLst>
              </p:cNvPr>
              <p:cNvCxnSpPr>
                <a:cxnSpLocks/>
                <a:stCxn id="117" idx="2"/>
                <a:endCxn id="1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8" name="Rechte verbindingslijn 137">
                <a:extLst>
                  <a:ext uri="{FF2B5EF4-FFF2-40B4-BE49-F238E27FC236}">
                    <a16:creationId xmlns:a16="http://schemas.microsoft.com/office/drawing/2014/main" id="{7865071A-3CCB-43EE-9A28-67E4228AADDE}"/>
                  </a:ext>
                </a:extLst>
              </p:cNvPr>
              <p:cNvCxnSpPr>
                <a:cxnSpLocks/>
                <a:stCxn id="1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39" name="Textfield placeholder">
                <a:extLst>
                  <a:ext uri="{FF2B5EF4-FFF2-40B4-BE49-F238E27FC236}">
                    <a16:creationId xmlns:a16="http://schemas.microsoft.com/office/drawing/2014/main" id="{2768923F-8878-455A-9F5E-AFEBCAA42B1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0" name="Textfield placeholder">
                <a:extLst>
                  <a:ext uri="{FF2B5EF4-FFF2-40B4-BE49-F238E27FC236}">
                    <a16:creationId xmlns:a16="http://schemas.microsoft.com/office/drawing/2014/main" id="{FE96A3FE-2464-48ED-B877-39DAC12E3426}"/>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1" name="Textfield placeholder">
                <a:extLst>
                  <a:ext uri="{FF2B5EF4-FFF2-40B4-BE49-F238E27FC236}">
                    <a16:creationId xmlns:a16="http://schemas.microsoft.com/office/drawing/2014/main" id="{6C3C42A5-8800-4D0C-8B53-502C78E8433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dirty="0">
                    <a:solidFill>
                      <a:schemeClr val="tx1"/>
                    </a:solidFill>
                    <a:latin typeface="FlandersArtSans-Regular" panose="00000500000000000000" pitchFamily="2" charset="0"/>
                    <a:ea typeface="+mn-ea"/>
                    <a:cs typeface="+mn-cs"/>
                  </a:rPr>
                  <a:t>Derde niveau (20pt)</a:t>
                </a:r>
              </a:p>
            </p:txBody>
          </p:sp>
          <p:sp>
            <p:nvSpPr>
              <p:cNvPr id="142" name="Afgeronde rechthoek 67">
                <a:extLst>
                  <a:ext uri="{FF2B5EF4-FFF2-40B4-BE49-F238E27FC236}">
                    <a16:creationId xmlns:a16="http://schemas.microsoft.com/office/drawing/2014/main" id="{85C21579-5F2E-4467-B75F-D62E3F09D3F0}"/>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3" name="Vrije vorm 68">
                <a:extLst>
                  <a:ext uri="{FF2B5EF4-FFF2-40B4-BE49-F238E27FC236}">
                    <a16:creationId xmlns:a16="http://schemas.microsoft.com/office/drawing/2014/main" id="{7AEA1CEE-1349-48F5-A280-3858BD87432E}"/>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144" name="Rechte verbindingslijn 143">
                <a:extLst>
                  <a:ext uri="{FF2B5EF4-FFF2-40B4-BE49-F238E27FC236}">
                    <a16:creationId xmlns:a16="http://schemas.microsoft.com/office/drawing/2014/main" id="{CDF3956A-FCDC-4B4C-A69B-5F20AD51CCA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575D2FDE-CD14-4C28-8E2F-86DAF0A1D524}"/>
                  </a:ext>
                </a:extLst>
              </p:cNvPr>
              <p:cNvGrpSpPr/>
              <p:nvPr userDrawn="1"/>
            </p:nvGrpSpPr>
            <p:grpSpPr>
              <a:xfrm flipH="1">
                <a:off x="-2613177" y="1836300"/>
                <a:ext cx="313472" cy="324076"/>
                <a:chOff x="-2613177" y="1836300"/>
                <a:chExt cx="313472" cy="324076"/>
              </a:xfrm>
            </p:grpSpPr>
            <p:sp>
              <p:nvSpPr>
                <p:cNvPr id="146" name="Afgeronde rechthoek 69">
                  <a:extLst>
                    <a:ext uri="{FF2B5EF4-FFF2-40B4-BE49-F238E27FC236}">
                      <a16:creationId xmlns:a16="http://schemas.microsoft.com/office/drawing/2014/main" id="{27B5DFEC-5AA8-485A-BC23-49160E78AC75}"/>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488C62DB-4FD7-4845-B007-778D717F789A}"/>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8D07CE64-0337-4030-A015-EE6EFD989FD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11925185-2161-4F36-831A-FB380857145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EAF27D56-A573-4F1E-894F-A3DAAD8561D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8EABB61B-552B-4315-8F1E-7143DD3EF228}"/>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5BDF1E73-0AD5-4E8A-AC74-79B8F8369224}"/>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E91CDEB0-07CB-4D39-9FBB-39FE028F0610}"/>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A1F652A9-A2C6-4A3A-9B4F-D4E010C5B6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A3AB50B3-F380-424E-9694-AE53E9786229}"/>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56BC7D26-A581-4034-8CA0-74D27415959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Vrije vorm 81">
                  <a:extLst>
                    <a:ext uri="{FF2B5EF4-FFF2-40B4-BE49-F238E27FC236}">
                      <a16:creationId xmlns:a16="http://schemas.microsoft.com/office/drawing/2014/main" id="{E81A214F-1CD7-45DE-B87E-3891D97A66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09" name="Tijdelijke aanduiding voor tekst 2">
              <a:extLst>
                <a:ext uri="{FF2B5EF4-FFF2-40B4-BE49-F238E27FC236}">
                  <a16:creationId xmlns:a16="http://schemas.microsoft.com/office/drawing/2014/main" id="{B8D31E90-7CE6-452A-9CAD-E685ADFBBFF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dirty="0">
                  <a:solidFill>
                    <a:schemeClr val="tx1"/>
                  </a:solidFill>
                  <a:latin typeface="FlandersArtSans-Regular" panose="00000500000000000000" pitchFamily="2" charset="0"/>
                  <a:ea typeface="+mn-ea"/>
                  <a:cs typeface="+mn-cs"/>
                </a:rPr>
                <a:t>Vierde niveau (16pt)</a:t>
              </a:r>
            </a:p>
          </p:txBody>
        </p:sp>
        <p:sp>
          <p:nvSpPr>
            <p:cNvPr id="110" name="Tijdelijke aanduiding voor tekst 2">
              <a:extLst>
                <a:ext uri="{FF2B5EF4-FFF2-40B4-BE49-F238E27FC236}">
                  <a16:creationId xmlns:a16="http://schemas.microsoft.com/office/drawing/2014/main" id="{B14CCCB3-9636-49D3-91D0-0AD0D68FBBF2}"/>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dirty="0">
                  <a:solidFill>
                    <a:schemeClr val="tx1"/>
                  </a:solidFill>
                  <a:latin typeface="FlandersArtSans-Regular" panose="00000500000000000000" pitchFamily="2" charset="0"/>
                  <a:ea typeface="+mn-ea"/>
                  <a:cs typeface="+mn-cs"/>
                </a:rPr>
                <a:t>Vijfde niveau (14pt)</a:t>
              </a:r>
            </a:p>
          </p:txBody>
        </p:sp>
      </p:grpSp>
      <p:grpSp>
        <p:nvGrpSpPr>
          <p:cNvPr id="168" name="Groep 167">
            <a:extLst>
              <a:ext uri="{FF2B5EF4-FFF2-40B4-BE49-F238E27FC236}">
                <a16:creationId xmlns:a16="http://schemas.microsoft.com/office/drawing/2014/main" id="{61238722-C648-4987-968D-1B360FB566FE}"/>
              </a:ext>
            </a:extLst>
          </p:cNvPr>
          <p:cNvGrpSpPr/>
          <p:nvPr userDrawn="1"/>
        </p:nvGrpSpPr>
        <p:grpSpPr>
          <a:xfrm>
            <a:off x="-3553318" y="330222"/>
            <a:ext cx="3385296" cy="4365191"/>
            <a:chOff x="-3553318" y="1861361"/>
            <a:chExt cx="3385296" cy="4365191"/>
          </a:xfrm>
        </p:grpSpPr>
        <p:sp>
          <p:nvSpPr>
            <p:cNvPr id="169" name="Rechthoek 168">
              <a:extLst>
                <a:ext uri="{FF2B5EF4-FFF2-40B4-BE49-F238E27FC236}">
                  <a16:creationId xmlns:a16="http://schemas.microsoft.com/office/drawing/2014/main" id="{E48A2B72-A0E8-4AAA-98BB-0D710BCD2BF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170" name="Rechte verbindingslijn 169">
              <a:extLst>
                <a:ext uri="{FF2B5EF4-FFF2-40B4-BE49-F238E27FC236}">
                  <a16:creationId xmlns:a16="http://schemas.microsoft.com/office/drawing/2014/main" id="{77D515C4-A9F9-4C3B-9900-E1E2DFCEE68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1" name="Tekstvak 170">
              <a:extLst>
                <a:ext uri="{FF2B5EF4-FFF2-40B4-BE49-F238E27FC236}">
                  <a16:creationId xmlns:a16="http://schemas.microsoft.com/office/drawing/2014/main" id="{03D19CAE-31B5-4A6E-B6C1-E486259D442C}"/>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2" name="Groep 171">
            <a:extLst>
              <a:ext uri="{FF2B5EF4-FFF2-40B4-BE49-F238E27FC236}">
                <a16:creationId xmlns:a16="http://schemas.microsoft.com/office/drawing/2014/main" id="{6388C8D7-6F28-4D01-9242-CA485BD64182}"/>
              </a:ext>
            </a:extLst>
          </p:cNvPr>
          <p:cNvGrpSpPr/>
          <p:nvPr userDrawn="1"/>
        </p:nvGrpSpPr>
        <p:grpSpPr>
          <a:xfrm>
            <a:off x="-7105998" y="3972162"/>
            <a:ext cx="3523487" cy="3209847"/>
            <a:chOff x="-7285957" y="3972162"/>
            <a:chExt cx="3523487" cy="3209847"/>
          </a:xfrm>
        </p:grpSpPr>
        <p:sp>
          <p:nvSpPr>
            <p:cNvPr id="173" name="Rechthoek 172">
              <a:extLst>
                <a:ext uri="{FF2B5EF4-FFF2-40B4-BE49-F238E27FC236}">
                  <a16:creationId xmlns:a16="http://schemas.microsoft.com/office/drawing/2014/main" id="{F44609C0-6A23-46A6-93B7-260E7E533AEF}"/>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174" name="Rechte verbindingslijn 173">
              <a:extLst>
                <a:ext uri="{FF2B5EF4-FFF2-40B4-BE49-F238E27FC236}">
                  <a16:creationId xmlns:a16="http://schemas.microsoft.com/office/drawing/2014/main" id="{06CD7588-CEEE-4B8C-AFE8-DDF923A8A62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5" name="Tekstvak 174">
              <a:extLst>
                <a:ext uri="{FF2B5EF4-FFF2-40B4-BE49-F238E27FC236}">
                  <a16:creationId xmlns:a16="http://schemas.microsoft.com/office/drawing/2014/main" id="{C69B001E-1CB2-423F-B0D2-84DEFF8AE85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6" name="Tekstvak 175">
              <a:extLst>
                <a:ext uri="{FF2B5EF4-FFF2-40B4-BE49-F238E27FC236}">
                  <a16:creationId xmlns:a16="http://schemas.microsoft.com/office/drawing/2014/main" id="{0DB77CEF-B463-44B7-B367-F313EDC2E92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7" name="Tekstvak 176">
              <a:extLst>
                <a:ext uri="{FF2B5EF4-FFF2-40B4-BE49-F238E27FC236}">
                  <a16:creationId xmlns:a16="http://schemas.microsoft.com/office/drawing/2014/main" id="{DE804A0F-B67A-4875-BEF0-13F0120BC13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8" name="Tekstvak 177">
              <a:extLst>
                <a:ext uri="{FF2B5EF4-FFF2-40B4-BE49-F238E27FC236}">
                  <a16:creationId xmlns:a16="http://schemas.microsoft.com/office/drawing/2014/main" id="{E9D9C136-40AF-4F06-94B8-8CCE42D9569F}"/>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79" name="Groep 178">
              <a:extLst>
                <a:ext uri="{FF2B5EF4-FFF2-40B4-BE49-F238E27FC236}">
                  <a16:creationId xmlns:a16="http://schemas.microsoft.com/office/drawing/2014/main" id="{88D3C8D8-54BB-4A3E-A861-41C728861F22}"/>
                </a:ext>
              </a:extLst>
            </p:cNvPr>
            <p:cNvGrpSpPr/>
            <p:nvPr userDrawn="1"/>
          </p:nvGrpSpPr>
          <p:grpSpPr>
            <a:xfrm>
              <a:off x="-5020889" y="4423058"/>
              <a:ext cx="250379" cy="249771"/>
              <a:chOff x="-706740" y="145633"/>
              <a:chExt cx="250379" cy="249771"/>
            </a:xfrm>
          </p:grpSpPr>
          <p:sp>
            <p:nvSpPr>
              <p:cNvPr id="198" name="Rechthoek 197">
                <a:extLst>
                  <a:ext uri="{FF2B5EF4-FFF2-40B4-BE49-F238E27FC236}">
                    <a16:creationId xmlns:a16="http://schemas.microsoft.com/office/drawing/2014/main" id="{175F7F85-37D3-48A8-8F2B-5461158D3614}"/>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9" name="Gelijkbenige driehoek 128">
                <a:extLst>
                  <a:ext uri="{FF2B5EF4-FFF2-40B4-BE49-F238E27FC236}">
                    <a16:creationId xmlns:a16="http://schemas.microsoft.com/office/drawing/2014/main" id="{2FA82EFC-C8A4-4EEF-838C-7EF7D4E706B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Ovaal 199">
                <a:extLst>
                  <a:ext uri="{FF2B5EF4-FFF2-40B4-BE49-F238E27FC236}">
                    <a16:creationId xmlns:a16="http://schemas.microsoft.com/office/drawing/2014/main" id="{A0C1EC1A-832A-4491-89CF-C138EA5CE0B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Rechthoek 200">
                <a:extLst>
                  <a:ext uri="{FF2B5EF4-FFF2-40B4-BE49-F238E27FC236}">
                    <a16:creationId xmlns:a16="http://schemas.microsoft.com/office/drawing/2014/main" id="{E1479D63-5448-4190-8CB2-2B0AF7F461A2}"/>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2" name="Rechte verbindingslijn 201">
                <a:extLst>
                  <a:ext uri="{FF2B5EF4-FFF2-40B4-BE49-F238E27FC236}">
                    <a16:creationId xmlns:a16="http://schemas.microsoft.com/office/drawing/2014/main" id="{18F4A36C-C66D-4810-85C1-D2C33C008C6E}"/>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0" name="Groep 179">
              <a:extLst>
                <a:ext uri="{FF2B5EF4-FFF2-40B4-BE49-F238E27FC236}">
                  <a16:creationId xmlns:a16="http://schemas.microsoft.com/office/drawing/2014/main" id="{23AC61F1-5FAD-4E9E-A5E1-14E25AC21EE7}"/>
                </a:ext>
              </a:extLst>
            </p:cNvPr>
            <p:cNvGrpSpPr/>
            <p:nvPr userDrawn="1"/>
          </p:nvGrpSpPr>
          <p:grpSpPr>
            <a:xfrm>
              <a:off x="-4668802" y="4423057"/>
              <a:ext cx="252000" cy="216024"/>
              <a:chOff x="-932185" y="5325334"/>
              <a:chExt cx="252000" cy="216024"/>
            </a:xfrm>
          </p:grpSpPr>
          <p:sp>
            <p:nvSpPr>
              <p:cNvPr id="181" name="Rechthoek 180">
                <a:extLst>
                  <a:ext uri="{FF2B5EF4-FFF2-40B4-BE49-F238E27FC236}">
                    <a16:creationId xmlns:a16="http://schemas.microsoft.com/office/drawing/2014/main" id="{6AF89C24-84B3-4876-B381-7B8B84729AC1}"/>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2" name="Groep 181">
                <a:extLst>
                  <a:ext uri="{FF2B5EF4-FFF2-40B4-BE49-F238E27FC236}">
                    <a16:creationId xmlns:a16="http://schemas.microsoft.com/office/drawing/2014/main" id="{F741DD04-3117-4AF4-BF36-AE26CB5864E2}"/>
                  </a:ext>
                </a:extLst>
              </p:cNvPr>
              <p:cNvGrpSpPr/>
              <p:nvPr userDrawn="1"/>
            </p:nvGrpSpPr>
            <p:grpSpPr>
              <a:xfrm>
                <a:off x="-925512" y="5325900"/>
                <a:ext cx="241658" cy="36000"/>
                <a:chOff x="-964435" y="5325900"/>
                <a:chExt cx="241658" cy="36000"/>
              </a:xfrm>
            </p:grpSpPr>
            <p:sp>
              <p:nvSpPr>
                <p:cNvPr id="191" name="Rechthoek 190">
                  <a:extLst>
                    <a:ext uri="{FF2B5EF4-FFF2-40B4-BE49-F238E27FC236}">
                      <a16:creationId xmlns:a16="http://schemas.microsoft.com/office/drawing/2014/main" id="{C2DBBDD8-9D4B-498B-96F7-F4B508B0856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2" name="Rechthoek 191">
                  <a:extLst>
                    <a:ext uri="{FF2B5EF4-FFF2-40B4-BE49-F238E27FC236}">
                      <a16:creationId xmlns:a16="http://schemas.microsoft.com/office/drawing/2014/main" id="{3BF4D99B-94A8-465F-82F5-045088F7110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5D823A94-AFB7-4207-A799-4FE9D908000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CF747E0B-41BC-4CE9-A534-E0753646761D}"/>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6966B11A-9692-49C9-A0D6-F7967B4BE7C9}"/>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B26577BD-ECFD-43B7-9AF3-B7829E5459CD}"/>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0D046E92-E2A9-4387-9BBB-277B2A4627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3" name="Groep 182">
                <a:extLst>
                  <a:ext uri="{FF2B5EF4-FFF2-40B4-BE49-F238E27FC236}">
                    <a16:creationId xmlns:a16="http://schemas.microsoft.com/office/drawing/2014/main" id="{D33263B8-7B5C-46B9-8B24-7FCAF4B8B282}"/>
                  </a:ext>
                </a:extLst>
              </p:cNvPr>
              <p:cNvGrpSpPr/>
              <p:nvPr userDrawn="1"/>
            </p:nvGrpSpPr>
            <p:grpSpPr>
              <a:xfrm>
                <a:off x="-925512" y="5502593"/>
                <a:ext cx="241658" cy="36000"/>
                <a:chOff x="-964435" y="5325900"/>
                <a:chExt cx="241658" cy="36000"/>
              </a:xfrm>
            </p:grpSpPr>
            <p:sp>
              <p:nvSpPr>
                <p:cNvPr id="184" name="Rechthoek 183">
                  <a:extLst>
                    <a:ext uri="{FF2B5EF4-FFF2-40B4-BE49-F238E27FC236}">
                      <a16:creationId xmlns:a16="http://schemas.microsoft.com/office/drawing/2014/main" id="{39C0E1E8-2C0B-4FB3-9151-D2B27170670B}"/>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5" name="Rechthoek 184">
                  <a:extLst>
                    <a:ext uri="{FF2B5EF4-FFF2-40B4-BE49-F238E27FC236}">
                      <a16:creationId xmlns:a16="http://schemas.microsoft.com/office/drawing/2014/main" id="{EF8AFAEC-8194-46E5-B176-6FC0088D2836}"/>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0DB08169-5D18-4B4F-BE80-14D9A27F7C8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3822F9D3-606C-4B2D-BE50-7FBE5450392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298A5948-D5EE-4B07-87B6-511A9271714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8BA1E928-984A-4EFB-8C35-E5AEB2DFFF2E}"/>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F141344-B8BD-4DAD-937F-C3EA7B5F404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2" name="Tijdelijke aanduiding voor inhoud 4">
            <a:extLst>
              <a:ext uri="{FF2B5EF4-FFF2-40B4-BE49-F238E27FC236}">
                <a16:creationId xmlns:a16="http://schemas.microsoft.com/office/drawing/2014/main" id="{77BFAF14-7113-46C4-8346-A82929D74B35}"/>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3516700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40"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38.xml"/><Relationship Id="rId7"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3.xml"/><Relationship Id="rId1" Type="http://schemas.openxmlformats.org/officeDocument/2006/relationships/slideLayout" Target="../slideLayouts/slideLayout42.xml"/><Relationship Id="rId4" Type="http://schemas.openxmlformats.org/officeDocument/2006/relationships/image" Target="../media/image1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dirty="0"/>
              <a:t>Klik om de titel te bewerken</a:t>
            </a:r>
            <a:endParaRPr lang="nl-BE" dirty="0"/>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15/01/2024</a:t>
            </a:fld>
            <a:endParaRPr lang="nl-BE" dirty="0"/>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a:t>
            </a:fld>
            <a:endParaRPr lang="nl-BE" dirty="0"/>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pic>
        <p:nvPicPr>
          <p:cNvPr id="11" name="Graphic 11">
            <a:extLst>
              <a:ext uri="{FF2B5EF4-FFF2-40B4-BE49-F238E27FC236}">
                <a16:creationId xmlns:a16="http://schemas.microsoft.com/office/drawing/2014/main" id="{074E4FD4-C823-4E41-8467-A2E188EA32BE}"/>
              </a:ext>
            </a:extLst>
          </p:cNvPr>
          <p:cNvPicPr>
            <a:picLocks noChangeAspect="1"/>
          </p:cNvPicPr>
          <p:nvPr userDrawn="1"/>
        </p:nvPicPr>
        <p:blipFill rotWithShape="1">
          <a:blip r:embed="rId37">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2" name="Afbeelding 11">
            <a:extLst>
              <a:ext uri="{FF2B5EF4-FFF2-40B4-BE49-F238E27FC236}">
                <a16:creationId xmlns:a16="http://schemas.microsoft.com/office/drawing/2014/main" id="{99D971FA-09CE-4649-A606-7E51EED506A5}"/>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3" name="Groep 12">
            <a:extLst>
              <a:ext uri="{FF2B5EF4-FFF2-40B4-BE49-F238E27FC236}">
                <a16:creationId xmlns:a16="http://schemas.microsoft.com/office/drawing/2014/main" id="{383D26F2-FABB-4166-8040-A727724D4BEF}"/>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AC376DC8-9DBC-42EA-902E-CA8FD506C94F}"/>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17FAE7BF-3C87-468E-9FD9-A9044B224FE8}"/>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C93544C9-95C8-47D7-9697-93064DAFA62B}"/>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9"/>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dirty="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D0E90E24-AC16-47FC-A590-7EBA8EB786D1}"/>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9"/>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dirty="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633AB262-EC17-4DB4-B38B-8419B4A58E5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DB294320-640E-42BD-8611-5F6B8D96A938}"/>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D483AF6D-6866-4B17-A795-7BAB99B5658A}"/>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95FEE749-9997-4FAE-9254-10909EBB7F89}"/>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F01F09C3-65F4-4DD9-884C-FC15816FCC9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30A43298-3F53-4A2B-98B3-11B096DE5C0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83F98E26-C733-4997-8F70-F16F72EA2B09}"/>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0AE93A22-57DD-4793-90DE-D4C8C8F81CC2}"/>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4DEBAEBB-BBCD-421F-99B4-D7E6D6C91DCB}"/>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22304CF8-D628-4D04-A2FB-DEFC36525A80}"/>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93B624B-CAF6-4638-95AB-B5708DABB21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E205234B-2906-4226-A820-8CEB8A356BD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79A83C95-F2D9-49F8-9DA0-B5EB8D3EE8C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9A73F65-2997-4E91-8DC7-B6F21AC6E4F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9931DB48-BCD7-4091-BE14-275A0B1EEB0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0C8AEC18-89D8-4FA5-A321-226C2F1BF017}"/>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04FE905-50F0-498C-8B5F-7051F5470A6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23935CB2-BC82-4454-8A0D-51B40AE46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1663800-0D5F-4270-884E-6F275C914BB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75EC91D-9DBE-4838-A28C-6B4A0853B49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21D5C4-6102-4A2B-BDF8-9D98EE587BF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F4F8EF0B-85F2-4A44-A235-FBAD1BD93347}"/>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EF4DFC4-1D85-4993-AB10-89CCF7B6663F}"/>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E1237900-18C8-4237-A1AF-2E05734F9ED4}"/>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E99A9C7-09BB-4159-8615-FC276A07C51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9D252BD9-7A6E-45B8-9DD2-E9670DBFB6B1}"/>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E5E4032E-41AE-410B-A054-F3260E5AA26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9AA59818-A0B9-4E9A-90BB-0DFAF76E43AF}"/>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CA1751DE-0449-4F61-8E21-DD78D3F39BB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607C48-386B-4D9C-9E62-065C43B1D6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EB914D56-A0BD-491C-81D5-30A8390F68A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E8F10DD1-9EF7-4DD7-83ED-5F9FEEFCA0EE}"/>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79AEACA7-74A2-4D3B-9955-C8213431947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1F5B2395-F8D9-4565-A93A-D143DEF3EF0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A6D702CE-11D0-4E97-A8E9-54E60D681603}"/>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A74B674-0C68-46BC-A0C4-31192233B75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9"/>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B2A72ED0-7EAA-4B3A-A306-A6F47AF92131}"/>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9"/>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C6649FCE-AA27-4A34-8750-902BCBB6AC95}"/>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9"/>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dirty="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7F460751-8858-4BBC-A8FF-390824E572A5}"/>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FCD05722-0BD1-4F96-969E-C8D5D97D0632}"/>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A2FA9156-5609-466E-8013-839DB52EFE4A}"/>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BF9C2F84-0694-447C-8645-269CC6C262FF}"/>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CE6C12B9-BA0A-4BE9-9402-CB0B729009F0}"/>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8627683-480E-4DCD-B437-D62F863E370C}"/>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83A02108-40FE-451A-9946-9E7E9F8D910A}"/>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0F97ACD7-FF58-462A-A18D-8CB820714E83}"/>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23069543-514E-4EF1-BC42-AD11510C46D3}"/>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E9A56322-F955-4AD0-B19B-2C5ADBA2A8A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CB9573F0-78E3-4C71-A284-61575F9B5D1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FEC176D3-20FA-4265-845B-EED2A7C42639}"/>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6B844804-5E70-4D17-92F3-2A5BA0C01C4B}"/>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2099068F-19E9-42DB-AB54-7D37570D71F3}"/>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A1523176-5A66-4C4C-ABB3-A250A92DD79E}"/>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5760FC93-191F-4A35-A745-8A737B474941}"/>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0858BE29-B431-464D-A10D-E96B77B52B1B}"/>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dirty="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73FA00AF-1164-43D3-B9CA-F11B23DB03EA}"/>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dirty="0">
                  <a:solidFill>
                    <a:schemeClr val="tx1"/>
                  </a:solidFill>
                  <a:latin typeface="FlandersArtSans-Regular" panose="00000500000000000000" pitchFamily="2" charset="0"/>
                  <a:ea typeface="+mn-ea"/>
                  <a:cs typeface="+mn-cs"/>
                </a:rPr>
                <a:t>Vijfde niveau (14pt)</a:t>
              </a:r>
            </a:p>
          </p:txBody>
        </p:sp>
      </p:grpSp>
      <p:grpSp>
        <p:nvGrpSpPr>
          <p:cNvPr id="4" name="Groep 3">
            <a:extLst>
              <a:ext uri="{FF2B5EF4-FFF2-40B4-BE49-F238E27FC236}">
                <a16:creationId xmlns:a16="http://schemas.microsoft.com/office/drawing/2014/main" id="{780062C3-D6F3-434B-B9E6-A155BDC2EB80}"/>
              </a:ext>
            </a:extLst>
          </p:cNvPr>
          <p:cNvGrpSpPr/>
          <p:nvPr userDrawn="1"/>
        </p:nvGrpSpPr>
        <p:grpSpPr>
          <a:xfrm>
            <a:off x="-3553318" y="330222"/>
            <a:ext cx="3385296" cy="4365191"/>
            <a:chOff x="-3553318" y="1861361"/>
            <a:chExt cx="3385296" cy="4365191"/>
          </a:xfrm>
        </p:grpSpPr>
        <p:sp>
          <p:nvSpPr>
            <p:cNvPr id="107" name="Rechthoek 106">
              <a:extLst>
                <a:ext uri="{FF2B5EF4-FFF2-40B4-BE49-F238E27FC236}">
                  <a16:creationId xmlns:a16="http://schemas.microsoft.com/office/drawing/2014/main" id="{CDB157C7-8A8E-4DFF-9DFB-ED8B632A04B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108" name="Rechte verbindingslijn 107">
              <a:extLst>
                <a:ext uri="{FF2B5EF4-FFF2-40B4-BE49-F238E27FC236}">
                  <a16:creationId xmlns:a16="http://schemas.microsoft.com/office/drawing/2014/main" id="{2848971D-01AB-40B5-94AA-F126FA25C9E7}"/>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09" name="Tekstvak 108">
              <a:extLst>
                <a:ext uri="{FF2B5EF4-FFF2-40B4-BE49-F238E27FC236}">
                  <a16:creationId xmlns:a16="http://schemas.microsoft.com/office/drawing/2014/main" id="{B2925D3C-3ED1-4C6F-9C82-CC6CCBDF0E2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3" name="Groep 2">
            <a:extLst>
              <a:ext uri="{FF2B5EF4-FFF2-40B4-BE49-F238E27FC236}">
                <a16:creationId xmlns:a16="http://schemas.microsoft.com/office/drawing/2014/main" id="{C0CF151B-60E8-4567-9C34-0CC9E751BB86}"/>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D1C0EEE0-D6F6-45F0-B672-B16313F13FFC}"/>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7500662F-ADAA-4516-93A0-8903A68CE300}"/>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C5CCD8E4-C052-4A24-8D95-82E4E2B5085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3" name="Tekstvak 82">
              <a:extLst>
                <a:ext uri="{FF2B5EF4-FFF2-40B4-BE49-F238E27FC236}">
                  <a16:creationId xmlns:a16="http://schemas.microsoft.com/office/drawing/2014/main" id="{61DA64ED-050C-4BBF-BBDB-140689ED846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4" name="Tekstvak 83">
              <a:extLst>
                <a:ext uri="{FF2B5EF4-FFF2-40B4-BE49-F238E27FC236}">
                  <a16:creationId xmlns:a16="http://schemas.microsoft.com/office/drawing/2014/main" id="{15B95321-3326-4261-9CFD-372C43D51F7C}"/>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03" name="Tekstvak 102">
              <a:extLst>
                <a:ext uri="{FF2B5EF4-FFF2-40B4-BE49-F238E27FC236}">
                  <a16:creationId xmlns:a16="http://schemas.microsoft.com/office/drawing/2014/main" id="{017C372E-9FB6-47E6-9E2A-0A8ADB3B025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34" name="Groep 133">
              <a:extLst>
                <a:ext uri="{FF2B5EF4-FFF2-40B4-BE49-F238E27FC236}">
                  <a16:creationId xmlns:a16="http://schemas.microsoft.com/office/drawing/2014/main" id="{2F6DDBD3-89A6-42D7-AAA2-06176F238026}"/>
                </a:ext>
              </a:extLst>
            </p:cNvPr>
            <p:cNvGrpSpPr/>
            <p:nvPr userDrawn="1"/>
          </p:nvGrpSpPr>
          <p:grpSpPr>
            <a:xfrm>
              <a:off x="-5020889" y="4423058"/>
              <a:ext cx="250379" cy="249771"/>
              <a:chOff x="-706740" y="145633"/>
              <a:chExt cx="250379" cy="249771"/>
            </a:xfrm>
          </p:grpSpPr>
          <p:sp>
            <p:nvSpPr>
              <p:cNvPr id="135" name="Rechthoek 134">
                <a:extLst>
                  <a:ext uri="{FF2B5EF4-FFF2-40B4-BE49-F238E27FC236}">
                    <a16:creationId xmlns:a16="http://schemas.microsoft.com/office/drawing/2014/main" id="{31ECE75E-8C6F-475E-B760-CC968B456670}"/>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6" name="Gelijkbenige driehoek 128">
                <a:extLst>
                  <a:ext uri="{FF2B5EF4-FFF2-40B4-BE49-F238E27FC236}">
                    <a16:creationId xmlns:a16="http://schemas.microsoft.com/office/drawing/2014/main" id="{5A9D6E35-C130-4CF0-812A-51A97B53947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7" name="Ovaal 136">
                <a:extLst>
                  <a:ext uri="{FF2B5EF4-FFF2-40B4-BE49-F238E27FC236}">
                    <a16:creationId xmlns:a16="http://schemas.microsoft.com/office/drawing/2014/main" id="{712EF44E-111C-44A4-87E1-647F1889176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8" name="Rechthoek 137">
                <a:extLst>
                  <a:ext uri="{FF2B5EF4-FFF2-40B4-BE49-F238E27FC236}">
                    <a16:creationId xmlns:a16="http://schemas.microsoft.com/office/drawing/2014/main" id="{4CB5AC76-581B-42A0-BCBB-BB2E5943AE8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39" name="Rechte verbindingslijn 138">
                <a:extLst>
                  <a:ext uri="{FF2B5EF4-FFF2-40B4-BE49-F238E27FC236}">
                    <a16:creationId xmlns:a16="http://schemas.microsoft.com/office/drawing/2014/main" id="{FA487F4D-8A76-4BEA-AA24-FF7E7E9F1C1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40" name="Groep 139">
              <a:extLst>
                <a:ext uri="{FF2B5EF4-FFF2-40B4-BE49-F238E27FC236}">
                  <a16:creationId xmlns:a16="http://schemas.microsoft.com/office/drawing/2014/main" id="{A9FB933B-1A5C-4958-8099-AC8BBC1C8591}"/>
                </a:ext>
              </a:extLst>
            </p:cNvPr>
            <p:cNvGrpSpPr/>
            <p:nvPr userDrawn="1"/>
          </p:nvGrpSpPr>
          <p:grpSpPr>
            <a:xfrm>
              <a:off x="-4668802" y="4423057"/>
              <a:ext cx="252000" cy="216024"/>
              <a:chOff x="-932185" y="5325334"/>
              <a:chExt cx="252000" cy="216024"/>
            </a:xfrm>
          </p:grpSpPr>
          <p:sp>
            <p:nvSpPr>
              <p:cNvPr id="141" name="Rechthoek 140">
                <a:extLst>
                  <a:ext uri="{FF2B5EF4-FFF2-40B4-BE49-F238E27FC236}">
                    <a16:creationId xmlns:a16="http://schemas.microsoft.com/office/drawing/2014/main" id="{6B7EAF23-44DA-4C3A-9716-BAAF7236A104}"/>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42" name="Groep 141">
                <a:extLst>
                  <a:ext uri="{FF2B5EF4-FFF2-40B4-BE49-F238E27FC236}">
                    <a16:creationId xmlns:a16="http://schemas.microsoft.com/office/drawing/2014/main" id="{24231D42-D9E2-4E78-BF18-C2C9515FC885}"/>
                  </a:ext>
                </a:extLst>
              </p:cNvPr>
              <p:cNvGrpSpPr/>
              <p:nvPr userDrawn="1"/>
            </p:nvGrpSpPr>
            <p:grpSpPr>
              <a:xfrm>
                <a:off x="-925512" y="5325900"/>
                <a:ext cx="241658" cy="36000"/>
                <a:chOff x="-964435" y="5325900"/>
                <a:chExt cx="241658" cy="36000"/>
              </a:xfrm>
            </p:grpSpPr>
            <p:sp>
              <p:nvSpPr>
                <p:cNvPr id="151" name="Rechthoek 150">
                  <a:extLst>
                    <a:ext uri="{FF2B5EF4-FFF2-40B4-BE49-F238E27FC236}">
                      <a16:creationId xmlns:a16="http://schemas.microsoft.com/office/drawing/2014/main" id="{B560C6AB-6539-4E4B-91C5-BD776B45CCD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2" name="Rechthoek 151">
                  <a:extLst>
                    <a:ext uri="{FF2B5EF4-FFF2-40B4-BE49-F238E27FC236}">
                      <a16:creationId xmlns:a16="http://schemas.microsoft.com/office/drawing/2014/main" id="{ACC1BB76-130E-4728-936A-CA402EF0F618}"/>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3" name="Rechthoek 152">
                  <a:extLst>
                    <a:ext uri="{FF2B5EF4-FFF2-40B4-BE49-F238E27FC236}">
                      <a16:creationId xmlns:a16="http://schemas.microsoft.com/office/drawing/2014/main" id="{A00DD470-4405-41E7-A2AC-9DE0B339C5A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4" name="Rechthoek 153">
                  <a:extLst>
                    <a:ext uri="{FF2B5EF4-FFF2-40B4-BE49-F238E27FC236}">
                      <a16:creationId xmlns:a16="http://schemas.microsoft.com/office/drawing/2014/main" id="{A47E2CDF-E873-4E80-B8ED-208167A9C6E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5" name="Rechthoek 154">
                  <a:extLst>
                    <a:ext uri="{FF2B5EF4-FFF2-40B4-BE49-F238E27FC236}">
                      <a16:creationId xmlns:a16="http://schemas.microsoft.com/office/drawing/2014/main" id="{3A012341-DA94-4695-A6A2-5767D30E06B6}"/>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6" name="Rechthoek 155">
                  <a:extLst>
                    <a:ext uri="{FF2B5EF4-FFF2-40B4-BE49-F238E27FC236}">
                      <a16:creationId xmlns:a16="http://schemas.microsoft.com/office/drawing/2014/main" id="{A5C64485-C688-4B18-82CA-6DF8B0A44134}"/>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7" name="Rechthoek 156">
                  <a:extLst>
                    <a:ext uri="{FF2B5EF4-FFF2-40B4-BE49-F238E27FC236}">
                      <a16:creationId xmlns:a16="http://schemas.microsoft.com/office/drawing/2014/main" id="{FB3C65F1-F460-41B5-B346-1EA07B67A21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43" name="Groep 142">
                <a:extLst>
                  <a:ext uri="{FF2B5EF4-FFF2-40B4-BE49-F238E27FC236}">
                    <a16:creationId xmlns:a16="http://schemas.microsoft.com/office/drawing/2014/main" id="{0D826628-B66C-4AE9-BDDE-34D7F7E22E18}"/>
                  </a:ext>
                </a:extLst>
              </p:cNvPr>
              <p:cNvGrpSpPr/>
              <p:nvPr userDrawn="1"/>
            </p:nvGrpSpPr>
            <p:grpSpPr>
              <a:xfrm>
                <a:off x="-925512" y="5502593"/>
                <a:ext cx="241658" cy="36000"/>
                <a:chOff x="-964435" y="5325900"/>
                <a:chExt cx="241658" cy="36000"/>
              </a:xfrm>
            </p:grpSpPr>
            <p:sp>
              <p:nvSpPr>
                <p:cNvPr id="144" name="Rechthoek 143">
                  <a:extLst>
                    <a:ext uri="{FF2B5EF4-FFF2-40B4-BE49-F238E27FC236}">
                      <a16:creationId xmlns:a16="http://schemas.microsoft.com/office/drawing/2014/main" id="{F8683518-34F5-432C-B0B6-C8735BD33E60}"/>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5" name="Rechthoek 144">
                  <a:extLst>
                    <a:ext uri="{FF2B5EF4-FFF2-40B4-BE49-F238E27FC236}">
                      <a16:creationId xmlns:a16="http://schemas.microsoft.com/office/drawing/2014/main" id="{2A71C7FF-B0AC-4039-8140-AD90101E9324}"/>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6" name="Rechthoek 145">
                  <a:extLst>
                    <a:ext uri="{FF2B5EF4-FFF2-40B4-BE49-F238E27FC236}">
                      <a16:creationId xmlns:a16="http://schemas.microsoft.com/office/drawing/2014/main" id="{6D827EAA-D8D1-4922-A6FA-AF4B800C2BF1}"/>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7" name="Rechthoek 146">
                  <a:extLst>
                    <a:ext uri="{FF2B5EF4-FFF2-40B4-BE49-F238E27FC236}">
                      <a16:creationId xmlns:a16="http://schemas.microsoft.com/office/drawing/2014/main" id="{40918818-A67E-44C6-A05B-EBDDC0C4F54F}"/>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8" name="Rechthoek 147">
                  <a:extLst>
                    <a:ext uri="{FF2B5EF4-FFF2-40B4-BE49-F238E27FC236}">
                      <a16:creationId xmlns:a16="http://schemas.microsoft.com/office/drawing/2014/main" id="{F4974B47-5E11-4B89-84BC-4D2C8604DE4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9" name="Rechthoek 148">
                  <a:extLst>
                    <a:ext uri="{FF2B5EF4-FFF2-40B4-BE49-F238E27FC236}">
                      <a16:creationId xmlns:a16="http://schemas.microsoft.com/office/drawing/2014/main" id="{D7F88CB8-2120-43E2-9BFE-59D1F2645E7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0" name="Rechthoek 149">
                  <a:extLst>
                    <a:ext uri="{FF2B5EF4-FFF2-40B4-BE49-F238E27FC236}">
                      <a16:creationId xmlns:a16="http://schemas.microsoft.com/office/drawing/2014/main" id="{BFBF4F1D-1B0A-4852-AD04-B18FDC9C36EC}"/>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83" r:id="rId1"/>
    <p:sldLayoutId id="2147483715" r:id="rId2"/>
    <p:sldLayoutId id="2147483712" r:id="rId3"/>
    <p:sldLayoutId id="2147483722" r:id="rId4"/>
    <p:sldLayoutId id="2147483690" r:id="rId5"/>
    <p:sldLayoutId id="2147483724" r:id="rId6"/>
    <p:sldLayoutId id="2147483689" r:id="rId7"/>
    <p:sldLayoutId id="2147483692" r:id="rId8"/>
    <p:sldLayoutId id="2147483685" r:id="rId9"/>
    <p:sldLayoutId id="2147483699" r:id="rId10"/>
    <p:sldLayoutId id="2147483695" r:id="rId11"/>
    <p:sldLayoutId id="2147483713" r:id="rId12"/>
    <p:sldLayoutId id="2147483703" r:id="rId13"/>
    <p:sldLayoutId id="2147483704" r:id="rId14"/>
    <p:sldLayoutId id="2147483702" r:id="rId15"/>
    <p:sldLayoutId id="2147483696" r:id="rId16"/>
    <p:sldLayoutId id="2147483700" r:id="rId17"/>
    <p:sldLayoutId id="2147483684" r:id="rId18"/>
    <p:sldLayoutId id="2147483701" r:id="rId19"/>
    <p:sldLayoutId id="2147483709" r:id="rId20"/>
    <p:sldLayoutId id="2147483710" r:id="rId21"/>
    <p:sldLayoutId id="2147483716" r:id="rId22"/>
    <p:sldLayoutId id="2147483717" r:id="rId23"/>
    <p:sldLayoutId id="2147483718" r:id="rId24"/>
    <p:sldLayoutId id="2147483721" r:id="rId25"/>
    <p:sldLayoutId id="2147483719" r:id="rId26"/>
    <p:sldLayoutId id="2147483720" r:id="rId27"/>
    <p:sldLayoutId id="2147483708" r:id="rId28"/>
    <p:sldLayoutId id="2147483693" r:id="rId29"/>
    <p:sldLayoutId id="2147483705" r:id="rId30"/>
    <p:sldLayoutId id="2147483706" r:id="rId31"/>
    <p:sldLayoutId id="2147483707" r:id="rId32"/>
    <p:sldLayoutId id="2147483698" r:id="rId33"/>
    <p:sldLayoutId id="2147483714" r:id="rId34"/>
    <p:sldLayoutId id="2147483729" r:id="rId35"/>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234" userDrawn="1">
          <p15:clr>
            <a:srgbClr val="F26B43"/>
          </p15:clr>
        </p15:guide>
        <p15:guide id="3" pos="7446" userDrawn="1">
          <p15:clr>
            <a:srgbClr val="F26B43"/>
          </p15:clr>
        </p15:guide>
        <p15:guide id="4" orient="horz" pos="1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15/01/2024</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2817175246"/>
      </p:ext>
    </p:extLst>
  </p:cSld>
  <p:clrMap bg1="lt1" tx1="dk1" bg2="lt2" tx2="dk2" accent1="accent1" accent2="accent2" accent3="accent3" accent4="accent4" accent5="accent5" accent6="accent6" hlink="hlink" folHlink="folHlink"/>
  <p:sldLayoutIdLst>
    <p:sldLayoutId id="2147483688" r:id="rId1"/>
    <p:sldLayoutId id="2147483687" r:id="rId2"/>
    <p:sldLayoutId id="2147483725" r:id="rId3"/>
    <p:sldLayoutId id="2147483726" r:id="rId4"/>
    <p:sldLayoutId id="2147483727" r:id="rId5"/>
    <p:sldLayoutId id="2147483728" r:id="rId6"/>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8"/>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9"/>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dirty="0"/>
              <a:t>Klik om de titel te bewerken</a:t>
            </a:r>
            <a:endParaRPr lang="nl-BE" dirty="0"/>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15/01/2024</a:t>
            </a:fld>
            <a:endParaRPr lang="nl-BE" dirty="0"/>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a:t>
            </a:fld>
            <a:endParaRPr lang="nl-BE" dirty="0"/>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5676981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3"/>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4"/>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15/01/2024</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pic>
        <p:nvPicPr>
          <p:cNvPr id="11" name="Graphic 11">
            <a:extLst>
              <a:ext uri="{FF2B5EF4-FFF2-40B4-BE49-F238E27FC236}">
                <a16:creationId xmlns:a16="http://schemas.microsoft.com/office/drawing/2014/main" id="{074E4FD4-C823-4E41-8467-A2E188EA32B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2" name="Afbeelding 11">
            <a:extLst>
              <a:ext uri="{FF2B5EF4-FFF2-40B4-BE49-F238E27FC236}">
                <a16:creationId xmlns:a16="http://schemas.microsoft.com/office/drawing/2014/main" id="{99D971FA-09CE-4649-A606-7E51EED506A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3" name="Groep 12">
            <a:extLst>
              <a:ext uri="{FF2B5EF4-FFF2-40B4-BE49-F238E27FC236}">
                <a16:creationId xmlns:a16="http://schemas.microsoft.com/office/drawing/2014/main" id="{383D26F2-FABB-4166-8040-A727724D4BEF}"/>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AC376DC8-9DBC-42EA-902E-CA8FD506C94F}"/>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17FAE7BF-3C87-468E-9FD9-A9044B224FE8}"/>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C93544C9-95C8-47D7-9697-93064DAFA62B}"/>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D0E90E24-AC16-47FC-A590-7EBA8EB786D1}"/>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633AB262-EC17-4DB4-B38B-8419B4A58E5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DB294320-640E-42BD-8611-5F6B8D96A938}"/>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D483AF6D-6866-4B17-A795-7BAB99B565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95FEE749-9997-4FAE-9254-10909EBB7F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F01F09C3-65F4-4DD9-884C-FC15816FCC9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30A43298-3F53-4A2B-98B3-11B096DE5C0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83F98E26-C733-4997-8F70-F16F72EA2B09}"/>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0AE93A22-57DD-4793-90DE-D4C8C8F81CC2}"/>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4DEBAEBB-BBCD-421F-99B4-D7E6D6C91DCB}"/>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22304CF8-D628-4D04-A2FB-DEFC36525A80}"/>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93B624B-CAF6-4638-95AB-B5708DABB21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E205234B-2906-4226-A820-8CEB8A356BD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79A83C95-F2D9-49F8-9DA0-B5EB8D3EE8C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9A73F65-2997-4E91-8DC7-B6F21AC6E4F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9931DB48-BCD7-4091-BE14-275A0B1EEB0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0C8AEC18-89D8-4FA5-A321-226C2F1BF017}"/>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04FE905-50F0-498C-8B5F-7051F5470A6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23935CB2-BC82-4454-8A0D-51B40AE46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1663800-0D5F-4270-884E-6F275C914BB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75EC91D-9DBE-4838-A28C-6B4A0853B49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21D5C4-6102-4A2B-BDF8-9D98EE587BF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F4F8EF0B-85F2-4A44-A235-FBAD1BD93347}"/>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EF4DFC4-1D85-4993-AB10-89CCF7B6663F}"/>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E1237900-18C8-4237-A1AF-2E05734F9ED4}"/>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E99A9C7-09BB-4159-8615-FC276A07C51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9D252BD9-7A6E-45B8-9DD2-E9670DBFB6B1}"/>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E5E4032E-41AE-410B-A054-F3260E5AA26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9AA59818-A0B9-4E9A-90BB-0DFAF76E43AF}"/>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CA1751DE-0449-4F61-8E21-DD78D3F39BB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607C48-386B-4D9C-9E62-065C43B1D6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EB914D56-A0BD-491C-81D5-30A8390F68A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E8F10DD1-9EF7-4DD7-83ED-5F9FEEFCA0EE}"/>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79AEACA7-74A2-4D3B-9955-C8213431947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1F5B2395-F8D9-4565-A93A-D143DEF3EF0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A6D702CE-11D0-4E97-A8E9-54E60D681603}"/>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A74B674-0C68-46BC-A0C4-31192233B75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B2A72ED0-7EAA-4B3A-A306-A6F47AF92131}"/>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C6649FCE-AA27-4A34-8750-902BCBB6AC95}"/>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7F460751-8858-4BBC-A8FF-390824E572A5}"/>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FCD05722-0BD1-4F96-969E-C8D5D97D0632}"/>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A2FA9156-5609-466E-8013-839DB52EFE4A}"/>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BF9C2F84-0694-447C-8645-269CC6C262FF}"/>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CE6C12B9-BA0A-4BE9-9402-CB0B729009F0}"/>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8627683-480E-4DCD-B437-D62F863E370C}"/>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83A02108-40FE-451A-9946-9E7E9F8D910A}"/>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0F97ACD7-FF58-462A-A18D-8CB820714E83}"/>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23069543-514E-4EF1-BC42-AD11510C46D3}"/>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E9A56322-F955-4AD0-B19B-2C5ADBA2A8A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CB9573F0-78E3-4C71-A284-61575F9B5D1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FEC176D3-20FA-4265-845B-EED2A7C42639}"/>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6B844804-5E70-4D17-92F3-2A5BA0C01C4B}"/>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2099068F-19E9-42DB-AB54-7D37570D71F3}"/>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A1523176-5A66-4C4C-ABB3-A250A92DD79E}"/>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5760FC93-191F-4A35-A745-8A737B474941}"/>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0858BE29-B431-464D-A10D-E96B77B52B1B}"/>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73FA00AF-1164-43D3-B9CA-F11B23DB03EA}"/>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4" name="Groep 3">
            <a:extLst>
              <a:ext uri="{FF2B5EF4-FFF2-40B4-BE49-F238E27FC236}">
                <a16:creationId xmlns:a16="http://schemas.microsoft.com/office/drawing/2014/main" id="{780062C3-D6F3-434B-B9E6-A155BDC2EB80}"/>
              </a:ext>
            </a:extLst>
          </p:cNvPr>
          <p:cNvGrpSpPr/>
          <p:nvPr userDrawn="1"/>
        </p:nvGrpSpPr>
        <p:grpSpPr>
          <a:xfrm>
            <a:off x="-3553318" y="330222"/>
            <a:ext cx="3385296" cy="4365191"/>
            <a:chOff x="-3553318" y="1861361"/>
            <a:chExt cx="3385296" cy="4365191"/>
          </a:xfrm>
        </p:grpSpPr>
        <p:sp>
          <p:nvSpPr>
            <p:cNvPr id="107" name="Rechthoek 106">
              <a:extLst>
                <a:ext uri="{FF2B5EF4-FFF2-40B4-BE49-F238E27FC236}">
                  <a16:creationId xmlns:a16="http://schemas.microsoft.com/office/drawing/2014/main" id="{CDB157C7-8A8E-4DFF-9DFB-ED8B632A04B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08" name="Rechte verbindingslijn 107">
              <a:extLst>
                <a:ext uri="{FF2B5EF4-FFF2-40B4-BE49-F238E27FC236}">
                  <a16:creationId xmlns:a16="http://schemas.microsoft.com/office/drawing/2014/main" id="{2848971D-01AB-40B5-94AA-F126FA25C9E7}"/>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09" name="Tekstvak 108">
              <a:extLst>
                <a:ext uri="{FF2B5EF4-FFF2-40B4-BE49-F238E27FC236}">
                  <a16:creationId xmlns:a16="http://schemas.microsoft.com/office/drawing/2014/main" id="{B2925D3C-3ED1-4C6F-9C82-CC6CCBDF0E2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3" name="Groep 2">
            <a:extLst>
              <a:ext uri="{FF2B5EF4-FFF2-40B4-BE49-F238E27FC236}">
                <a16:creationId xmlns:a16="http://schemas.microsoft.com/office/drawing/2014/main" id="{C0CF151B-60E8-4567-9C34-0CC9E751BB86}"/>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D1C0EEE0-D6F6-45F0-B672-B16313F13FFC}"/>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7500662F-ADAA-4516-93A0-8903A68CE300}"/>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C5CCD8E4-C052-4A24-8D95-82E4E2B5085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3" name="Tekstvak 82">
              <a:extLst>
                <a:ext uri="{FF2B5EF4-FFF2-40B4-BE49-F238E27FC236}">
                  <a16:creationId xmlns:a16="http://schemas.microsoft.com/office/drawing/2014/main" id="{61DA64ED-050C-4BBF-BBDB-140689ED846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4" name="Tekstvak 83">
              <a:extLst>
                <a:ext uri="{FF2B5EF4-FFF2-40B4-BE49-F238E27FC236}">
                  <a16:creationId xmlns:a16="http://schemas.microsoft.com/office/drawing/2014/main" id="{15B95321-3326-4261-9CFD-372C43D51F7C}"/>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03" name="Tekstvak 102">
              <a:extLst>
                <a:ext uri="{FF2B5EF4-FFF2-40B4-BE49-F238E27FC236}">
                  <a16:creationId xmlns:a16="http://schemas.microsoft.com/office/drawing/2014/main" id="{017C372E-9FB6-47E6-9E2A-0A8ADB3B025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34" name="Groep 133">
              <a:extLst>
                <a:ext uri="{FF2B5EF4-FFF2-40B4-BE49-F238E27FC236}">
                  <a16:creationId xmlns:a16="http://schemas.microsoft.com/office/drawing/2014/main" id="{2F6DDBD3-89A6-42D7-AAA2-06176F238026}"/>
                </a:ext>
              </a:extLst>
            </p:cNvPr>
            <p:cNvGrpSpPr/>
            <p:nvPr userDrawn="1"/>
          </p:nvGrpSpPr>
          <p:grpSpPr>
            <a:xfrm>
              <a:off x="-5020889" y="4423058"/>
              <a:ext cx="250379" cy="249771"/>
              <a:chOff x="-706740" y="145633"/>
              <a:chExt cx="250379" cy="249771"/>
            </a:xfrm>
          </p:grpSpPr>
          <p:sp>
            <p:nvSpPr>
              <p:cNvPr id="135" name="Rechthoek 134">
                <a:extLst>
                  <a:ext uri="{FF2B5EF4-FFF2-40B4-BE49-F238E27FC236}">
                    <a16:creationId xmlns:a16="http://schemas.microsoft.com/office/drawing/2014/main" id="{31ECE75E-8C6F-475E-B760-CC968B456670}"/>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6" name="Gelijkbenige driehoek 128">
                <a:extLst>
                  <a:ext uri="{FF2B5EF4-FFF2-40B4-BE49-F238E27FC236}">
                    <a16:creationId xmlns:a16="http://schemas.microsoft.com/office/drawing/2014/main" id="{5A9D6E35-C130-4CF0-812A-51A97B53947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7" name="Ovaal 136">
                <a:extLst>
                  <a:ext uri="{FF2B5EF4-FFF2-40B4-BE49-F238E27FC236}">
                    <a16:creationId xmlns:a16="http://schemas.microsoft.com/office/drawing/2014/main" id="{712EF44E-111C-44A4-87E1-647F1889176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8" name="Rechthoek 137">
                <a:extLst>
                  <a:ext uri="{FF2B5EF4-FFF2-40B4-BE49-F238E27FC236}">
                    <a16:creationId xmlns:a16="http://schemas.microsoft.com/office/drawing/2014/main" id="{4CB5AC76-581B-42A0-BCBB-BB2E5943AE8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39" name="Rechte verbindingslijn 138">
                <a:extLst>
                  <a:ext uri="{FF2B5EF4-FFF2-40B4-BE49-F238E27FC236}">
                    <a16:creationId xmlns:a16="http://schemas.microsoft.com/office/drawing/2014/main" id="{FA487F4D-8A76-4BEA-AA24-FF7E7E9F1C1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40" name="Groep 139">
              <a:extLst>
                <a:ext uri="{FF2B5EF4-FFF2-40B4-BE49-F238E27FC236}">
                  <a16:creationId xmlns:a16="http://schemas.microsoft.com/office/drawing/2014/main" id="{A9FB933B-1A5C-4958-8099-AC8BBC1C8591}"/>
                </a:ext>
              </a:extLst>
            </p:cNvPr>
            <p:cNvGrpSpPr/>
            <p:nvPr userDrawn="1"/>
          </p:nvGrpSpPr>
          <p:grpSpPr>
            <a:xfrm>
              <a:off x="-4668802" y="4423057"/>
              <a:ext cx="252000" cy="216024"/>
              <a:chOff x="-932185" y="5325334"/>
              <a:chExt cx="252000" cy="216024"/>
            </a:xfrm>
          </p:grpSpPr>
          <p:sp>
            <p:nvSpPr>
              <p:cNvPr id="141" name="Rechthoek 140">
                <a:extLst>
                  <a:ext uri="{FF2B5EF4-FFF2-40B4-BE49-F238E27FC236}">
                    <a16:creationId xmlns:a16="http://schemas.microsoft.com/office/drawing/2014/main" id="{6B7EAF23-44DA-4C3A-9716-BAAF7236A104}"/>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42" name="Groep 141">
                <a:extLst>
                  <a:ext uri="{FF2B5EF4-FFF2-40B4-BE49-F238E27FC236}">
                    <a16:creationId xmlns:a16="http://schemas.microsoft.com/office/drawing/2014/main" id="{24231D42-D9E2-4E78-BF18-C2C9515FC885}"/>
                  </a:ext>
                </a:extLst>
              </p:cNvPr>
              <p:cNvGrpSpPr/>
              <p:nvPr userDrawn="1"/>
            </p:nvGrpSpPr>
            <p:grpSpPr>
              <a:xfrm>
                <a:off x="-925512" y="5325900"/>
                <a:ext cx="241658" cy="36000"/>
                <a:chOff x="-964435" y="5325900"/>
                <a:chExt cx="241658" cy="36000"/>
              </a:xfrm>
            </p:grpSpPr>
            <p:sp>
              <p:nvSpPr>
                <p:cNvPr id="151" name="Rechthoek 150">
                  <a:extLst>
                    <a:ext uri="{FF2B5EF4-FFF2-40B4-BE49-F238E27FC236}">
                      <a16:creationId xmlns:a16="http://schemas.microsoft.com/office/drawing/2014/main" id="{B560C6AB-6539-4E4B-91C5-BD776B45CCD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2" name="Rechthoek 151">
                  <a:extLst>
                    <a:ext uri="{FF2B5EF4-FFF2-40B4-BE49-F238E27FC236}">
                      <a16:creationId xmlns:a16="http://schemas.microsoft.com/office/drawing/2014/main" id="{ACC1BB76-130E-4728-936A-CA402EF0F618}"/>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3" name="Rechthoek 152">
                  <a:extLst>
                    <a:ext uri="{FF2B5EF4-FFF2-40B4-BE49-F238E27FC236}">
                      <a16:creationId xmlns:a16="http://schemas.microsoft.com/office/drawing/2014/main" id="{A00DD470-4405-41E7-A2AC-9DE0B339C5A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4" name="Rechthoek 153">
                  <a:extLst>
                    <a:ext uri="{FF2B5EF4-FFF2-40B4-BE49-F238E27FC236}">
                      <a16:creationId xmlns:a16="http://schemas.microsoft.com/office/drawing/2014/main" id="{A47E2CDF-E873-4E80-B8ED-208167A9C6E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5" name="Rechthoek 154">
                  <a:extLst>
                    <a:ext uri="{FF2B5EF4-FFF2-40B4-BE49-F238E27FC236}">
                      <a16:creationId xmlns:a16="http://schemas.microsoft.com/office/drawing/2014/main" id="{3A012341-DA94-4695-A6A2-5767D30E06B6}"/>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6" name="Rechthoek 155">
                  <a:extLst>
                    <a:ext uri="{FF2B5EF4-FFF2-40B4-BE49-F238E27FC236}">
                      <a16:creationId xmlns:a16="http://schemas.microsoft.com/office/drawing/2014/main" id="{A5C64485-C688-4B18-82CA-6DF8B0A44134}"/>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7" name="Rechthoek 156">
                  <a:extLst>
                    <a:ext uri="{FF2B5EF4-FFF2-40B4-BE49-F238E27FC236}">
                      <a16:creationId xmlns:a16="http://schemas.microsoft.com/office/drawing/2014/main" id="{FB3C65F1-F460-41B5-B346-1EA07B67A21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43" name="Groep 142">
                <a:extLst>
                  <a:ext uri="{FF2B5EF4-FFF2-40B4-BE49-F238E27FC236}">
                    <a16:creationId xmlns:a16="http://schemas.microsoft.com/office/drawing/2014/main" id="{0D826628-B66C-4AE9-BDDE-34D7F7E22E18}"/>
                  </a:ext>
                </a:extLst>
              </p:cNvPr>
              <p:cNvGrpSpPr/>
              <p:nvPr userDrawn="1"/>
            </p:nvGrpSpPr>
            <p:grpSpPr>
              <a:xfrm>
                <a:off x="-925512" y="5502593"/>
                <a:ext cx="241658" cy="36000"/>
                <a:chOff x="-964435" y="5325900"/>
                <a:chExt cx="241658" cy="36000"/>
              </a:xfrm>
            </p:grpSpPr>
            <p:sp>
              <p:nvSpPr>
                <p:cNvPr id="144" name="Rechthoek 143">
                  <a:extLst>
                    <a:ext uri="{FF2B5EF4-FFF2-40B4-BE49-F238E27FC236}">
                      <a16:creationId xmlns:a16="http://schemas.microsoft.com/office/drawing/2014/main" id="{F8683518-34F5-432C-B0B6-C8735BD33E60}"/>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5" name="Rechthoek 144">
                  <a:extLst>
                    <a:ext uri="{FF2B5EF4-FFF2-40B4-BE49-F238E27FC236}">
                      <a16:creationId xmlns:a16="http://schemas.microsoft.com/office/drawing/2014/main" id="{2A71C7FF-B0AC-4039-8140-AD90101E9324}"/>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6" name="Rechthoek 145">
                  <a:extLst>
                    <a:ext uri="{FF2B5EF4-FFF2-40B4-BE49-F238E27FC236}">
                      <a16:creationId xmlns:a16="http://schemas.microsoft.com/office/drawing/2014/main" id="{6D827EAA-D8D1-4922-A6FA-AF4B800C2BF1}"/>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7" name="Rechthoek 146">
                  <a:extLst>
                    <a:ext uri="{FF2B5EF4-FFF2-40B4-BE49-F238E27FC236}">
                      <a16:creationId xmlns:a16="http://schemas.microsoft.com/office/drawing/2014/main" id="{40918818-A67E-44C6-A05B-EBDDC0C4F54F}"/>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8" name="Rechthoek 147">
                  <a:extLst>
                    <a:ext uri="{FF2B5EF4-FFF2-40B4-BE49-F238E27FC236}">
                      <a16:creationId xmlns:a16="http://schemas.microsoft.com/office/drawing/2014/main" id="{F4974B47-5E11-4B89-84BC-4D2C8604DE4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9" name="Rechthoek 148">
                  <a:extLst>
                    <a:ext uri="{FF2B5EF4-FFF2-40B4-BE49-F238E27FC236}">
                      <a16:creationId xmlns:a16="http://schemas.microsoft.com/office/drawing/2014/main" id="{D7F88CB8-2120-43E2-9BFE-59D1F2645E7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0" name="Rechthoek 149">
                  <a:extLst>
                    <a:ext uri="{FF2B5EF4-FFF2-40B4-BE49-F238E27FC236}">
                      <a16:creationId xmlns:a16="http://schemas.microsoft.com/office/drawing/2014/main" id="{BFBF4F1D-1B0A-4852-AD04-B18FDC9C36EC}"/>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234" userDrawn="1">
          <p15:clr>
            <a:srgbClr val="F26B43"/>
          </p15:clr>
        </p15:guide>
        <p15:guide id="3" pos="7446" userDrawn="1">
          <p15:clr>
            <a:srgbClr val="F26B43"/>
          </p15:clr>
        </p15:guide>
        <p15:guide id="4" orient="horz" pos="1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laanderen.be/intern/personeel/integriteit" TargetMode="External"/><Relationship Id="rId2" Type="http://schemas.openxmlformats.org/officeDocument/2006/relationships/hyperlink" Target="mailto:integriteit@vlaanderen.be" TargetMode="Externa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hyperlink" Target="https://www.vlaanderen.be/intern/personeel/integriteit" TargetMode="External"/><Relationship Id="rId2" Type="http://schemas.openxmlformats.org/officeDocument/2006/relationships/hyperlink" Target="mailto:integriteit@vlaanderen.be" TargetMode="External"/><Relationship Id="rId1" Type="http://schemas.openxmlformats.org/officeDocument/2006/relationships/slideLayout" Target="../slideLayouts/slideLayout38.xml"/><Relationship Id="rId4" Type="http://schemas.openxmlformats.org/officeDocument/2006/relationships/hyperlink" Target="https://www.vlaanderen.be/intern/personeel/meldingen-en-klachte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vlaanderen.be/informatie-voor-hr-professionals/organisatie/hybride-werken-implementeren" TargetMode="External"/><Relationship Id="rId2" Type="http://schemas.openxmlformats.org/officeDocument/2006/relationships/hyperlink" Target="https://www.vlaanderen.be/intern/hybride-werken" TargetMode="External"/><Relationship Id="rId1" Type="http://schemas.openxmlformats.org/officeDocument/2006/relationships/slideLayout" Target="../slideLayouts/slideLayout9.xml"/><Relationship Id="rId5" Type="http://schemas.openxmlformats.org/officeDocument/2006/relationships/hyperlink" Target="https://overheid.vlaanderen.be/hybride-werken-huisvestingsprincipes" TargetMode="External"/><Relationship Id="rId4" Type="http://schemas.openxmlformats.org/officeDocument/2006/relationships/hyperlink" Target="https://www.vlaanderen.be/informatie-voor-leidinggevenden/visie-en-beleid-leiderschap/hybride-werken-voor-leidinggevende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7.xml"/><Relationship Id="rId5" Type="http://schemas.openxmlformats.org/officeDocument/2006/relationships/image" Target="../media/image22.sv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hyperlink" Target="mailto:joris.bouve@vlaanderen.be" TargetMode="External"/><Relationship Id="rId2" Type="http://schemas.openxmlformats.org/officeDocument/2006/relationships/hyperlink" Target="https://overheid.vlaanderen.be/raamcontracten/hybride-werken" TargetMode="External"/><Relationship Id="rId1" Type="http://schemas.openxmlformats.org/officeDocument/2006/relationships/slideLayout" Target="../slideLayouts/slideLayout9.xml"/><Relationship Id="rId4" Type="http://schemas.openxmlformats.org/officeDocument/2006/relationships/hyperlink" Target="mailto:xavier.suykens@vlaanderen.b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6" Type="http://schemas.openxmlformats.org/officeDocument/2006/relationships/image" Target="../media/image63.png"/><Relationship Id="rId21" Type="http://schemas.openxmlformats.org/officeDocument/2006/relationships/image" Target="../media/image58.svg"/><Relationship Id="rId42" Type="http://schemas.openxmlformats.org/officeDocument/2006/relationships/image" Target="../media/image79.png"/><Relationship Id="rId47" Type="http://schemas.openxmlformats.org/officeDocument/2006/relationships/image" Target="../media/image84.svg"/><Relationship Id="rId63" Type="http://schemas.openxmlformats.org/officeDocument/2006/relationships/image" Target="../media/image99.svg"/><Relationship Id="rId68" Type="http://schemas.openxmlformats.org/officeDocument/2006/relationships/image" Target="../media/image104.png"/><Relationship Id="rId84" Type="http://schemas.openxmlformats.org/officeDocument/2006/relationships/image" Target="../media/image120.png"/><Relationship Id="rId89" Type="http://schemas.openxmlformats.org/officeDocument/2006/relationships/image" Target="../media/image125.svg"/><Relationship Id="rId16" Type="http://schemas.openxmlformats.org/officeDocument/2006/relationships/image" Target="../media/image53.png"/><Relationship Id="rId11" Type="http://schemas.openxmlformats.org/officeDocument/2006/relationships/image" Target="../media/image48.svg"/><Relationship Id="rId32" Type="http://schemas.openxmlformats.org/officeDocument/2006/relationships/image" Target="../media/image69.png"/><Relationship Id="rId37" Type="http://schemas.openxmlformats.org/officeDocument/2006/relationships/image" Target="../media/image74.svg"/><Relationship Id="rId53" Type="http://schemas.openxmlformats.org/officeDocument/2006/relationships/image" Target="../media/image90.svg"/><Relationship Id="rId58" Type="http://schemas.openxmlformats.org/officeDocument/2006/relationships/image" Target="../media/image94.png"/><Relationship Id="rId74" Type="http://schemas.openxmlformats.org/officeDocument/2006/relationships/image" Target="../media/image110.png"/><Relationship Id="rId79" Type="http://schemas.openxmlformats.org/officeDocument/2006/relationships/image" Target="../media/image115.svg"/><Relationship Id="rId102" Type="http://schemas.openxmlformats.org/officeDocument/2006/relationships/hyperlink" Target="https://kanselarij.bynder.com/web/78ff4e3b5a0470bd/iconen/" TargetMode="External"/><Relationship Id="rId5" Type="http://schemas.openxmlformats.org/officeDocument/2006/relationships/image" Target="../media/image42.svg"/><Relationship Id="rId90" Type="http://schemas.openxmlformats.org/officeDocument/2006/relationships/image" Target="../media/image126.png"/><Relationship Id="rId95" Type="http://schemas.openxmlformats.org/officeDocument/2006/relationships/image" Target="../media/image131.svg"/><Relationship Id="rId22" Type="http://schemas.openxmlformats.org/officeDocument/2006/relationships/image" Target="../media/image59.png"/><Relationship Id="rId27" Type="http://schemas.openxmlformats.org/officeDocument/2006/relationships/image" Target="../media/image64.svg"/><Relationship Id="rId43" Type="http://schemas.openxmlformats.org/officeDocument/2006/relationships/image" Target="../media/image80.svg"/><Relationship Id="rId48" Type="http://schemas.openxmlformats.org/officeDocument/2006/relationships/image" Target="../media/image85.png"/><Relationship Id="rId64" Type="http://schemas.openxmlformats.org/officeDocument/2006/relationships/image" Target="../media/image100.png"/><Relationship Id="rId69" Type="http://schemas.openxmlformats.org/officeDocument/2006/relationships/image" Target="../media/image105.svg"/><Relationship Id="rId80" Type="http://schemas.openxmlformats.org/officeDocument/2006/relationships/image" Target="../media/image116.png"/><Relationship Id="rId85" Type="http://schemas.openxmlformats.org/officeDocument/2006/relationships/image" Target="../media/image121.svg"/><Relationship Id="rId12" Type="http://schemas.openxmlformats.org/officeDocument/2006/relationships/image" Target="../media/image49.png"/><Relationship Id="rId17" Type="http://schemas.openxmlformats.org/officeDocument/2006/relationships/image" Target="../media/image54.svg"/><Relationship Id="rId25" Type="http://schemas.openxmlformats.org/officeDocument/2006/relationships/image" Target="../media/image62.svg"/><Relationship Id="rId33" Type="http://schemas.openxmlformats.org/officeDocument/2006/relationships/image" Target="../media/image70.svg"/><Relationship Id="rId38" Type="http://schemas.openxmlformats.org/officeDocument/2006/relationships/image" Target="../media/image75.png"/><Relationship Id="rId46" Type="http://schemas.openxmlformats.org/officeDocument/2006/relationships/image" Target="../media/image83.png"/><Relationship Id="rId59" Type="http://schemas.openxmlformats.org/officeDocument/2006/relationships/image" Target="../media/image95.svg"/><Relationship Id="rId67" Type="http://schemas.openxmlformats.org/officeDocument/2006/relationships/image" Target="../media/image103.svg"/><Relationship Id="rId20" Type="http://schemas.openxmlformats.org/officeDocument/2006/relationships/image" Target="../media/image57.png"/><Relationship Id="rId41" Type="http://schemas.openxmlformats.org/officeDocument/2006/relationships/image" Target="../media/image78.svg"/><Relationship Id="rId54" Type="http://schemas.openxmlformats.org/officeDocument/2006/relationships/image" Target="../media/image33.png"/><Relationship Id="rId62" Type="http://schemas.openxmlformats.org/officeDocument/2006/relationships/image" Target="../media/image98.png"/><Relationship Id="rId70" Type="http://schemas.openxmlformats.org/officeDocument/2006/relationships/image" Target="../media/image106.png"/><Relationship Id="rId75" Type="http://schemas.openxmlformats.org/officeDocument/2006/relationships/image" Target="../media/image111.svg"/><Relationship Id="rId83" Type="http://schemas.openxmlformats.org/officeDocument/2006/relationships/image" Target="../media/image119.svg"/><Relationship Id="rId88" Type="http://schemas.openxmlformats.org/officeDocument/2006/relationships/image" Target="../media/image124.png"/><Relationship Id="rId91" Type="http://schemas.openxmlformats.org/officeDocument/2006/relationships/image" Target="../media/image127.svg"/><Relationship Id="rId96" Type="http://schemas.openxmlformats.org/officeDocument/2006/relationships/image" Target="../media/image132.png"/><Relationship Id="rId1" Type="http://schemas.openxmlformats.org/officeDocument/2006/relationships/slideLayout" Target="../slideLayouts/slideLayout10.xml"/><Relationship Id="rId6" Type="http://schemas.openxmlformats.org/officeDocument/2006/relationships/image" Target="../media/image43.png"/><Relationship Id="rId15" Type="http://schemas.openxmlformats.org/officeDocument/2006/relationships/image" Target="../media/image52.svg"/><Relationship Id="rId23" Type="http://schemas.openxmlformats.org/officeDocument/2006/relationships/image" Target="../media/image60.svg"/><Relationship Id="rId28" Type="http://schemas.openxmlformats.org/officeDocument/2006/relationships/image" Target="../media/image65.png"/><Relationship Id="rId36" Type="http://schemas.openxmlformats.org/officeDocument/2006/relationships/image" Target="../media/image73.png"/><Relationship Id="rId49" Type="http://schemas.openxmlformats.org/officeDocument/2006/relationships/image" Target="../media/image86.svg"/><Relationship Id="rId57" Type="http://schemas.openxmlformats.org/officeDocument/2006/relationships/image" Target="../media/image93.svg"/><Relationship Id="rId10" Type="http://schemas.openxmlformats.org/officeDocument/2006/relationships/image" Target="../media/image47.png"/><Relationship Id="rId31" Type="http://schemas.openxmlformats.org/officeDocument/2006/relationships/image" Target="../media/image68.svg"/><Relationship Id="rId44" Type="http://schemas.openxmlformats.org/officeDocument/2006/relationships/image" Target="../media/image81.png"/><Relationship Id="rId52" Type="http://schemas.openxmlformats.org/officeDocument/2006/relationships/image" Target="../media/image89.png"/><Relationship Id="rId60" Type="http://schemas.openxmlformats.org/officeDocument/2006/relationships/image" Target="../media/image96.png"/><Relationship Id="rId65" Type="http://schemas.openxmlformats.org/officeDocument/2006/relationships/image" Target="../media/image101.svg"/><Relationship Id="rId73" Type="http://schemas.openxmlformats.org/officeDocument/2006/relationships/image" Target="../media/image109.svg"/><Relationship Id="rId78" Type="http://schemas.openxmlformats.org/officeDocument/2006/relationships/image" Target="../media/image114.png"/><Relationship Id="rId81" Type="http://schemas.openxmlformats.org/officeDocument/2006/relationships/image" Target="../media/image117.svg"/><Relationship Id="rId86" Type="http://schemas.openxmlformats.org/officeDocument/2006/relationships/image" Target="../media/image122.png"/><Relationship Id="rId94" Type="http://schemas.openxmlformats.org/officeDocument/2006/relationships/image" Target="../media/image130.png"/><Relationship Id="rId99" Type="http://schemas.openxmlformats.org/officeDocument/2006/relationships/image" Target="../media/image135.svg"/><Relationship Id="rId101" Type="http://schemas.openxmlformats.org/officeDocument/2006/relationships/image" Target="../media/image137.svg"/><Relationship Id="rId4" Type="http://schemas.openxmlformats.org/officeDocument/2006/relationships/image" Target="../media/image41.png"/><Relationship Id="rId9" Type="http://schemas.openxmlformats.org/officeDocument/2006/relationships/image" Target="../media/image46.svg"/><Relationship Id="rId13" Type="http://schemas.openxmlformats.org/officeDocument/2006/relationships/image" Target="../media/image50.svg"/><Relationship Id="rId18" Type="http://schemas.openxmlformats.org/officeDocument/2006/relationships/image" Target="../media/image55.png"/><Relationship Id="rId39" Type="http://schemas.openxmlformats.org/officeDocument/2006/relationships/image" Target="../media/image76.svg"/><Relationship Id="rId34" Type="http://schemas.openxmlformats.org/officeDocument/2006/relationships/image" Target="../media/image71.png"/><Relationship Id="rId50" Type="http://schemas.openxmlformats.org/officeDocument/2006/relationships/image" Target="../media/image87.png"/><Relationship Id="rId55" Type="http://schemas.openxmlformats.org/officeDocument/2006/relationships/image" Target="../media/image91.svg"/><Relationship Id="rId76" Type="http://schemas.openxmlformats.org/officeDocument/2006/relationships/image" Target="../media/image112.png"/><Relationship Id="rId97" Type="http://schemas.openxmlformats.org/officeDocument/2006/relationships/image" Target="../media/image133.svg"/><Relationship Id="rId7" Type="http://schemas.openxmlformats.org/officeDocument/2006/relationships/image" Target="../media/image44.svg"/><Relationship Id="rId71" Type="http://schemas.openxmlformats.org/officeDocument/2006/relationships/image" Target="../media/image107.svg"/><Relationship Id="rId92" Type="http://schemas.openxmlformats.org/officeDocument/2006/relationships/image" Target="../media/image128.png"/><Relationship Id="rId2" Type="http://schemas.openxmlformats.org/officeDocument/2006/relationships/image" Target="../media/image39.png"/><Relationship Id="rId29" Type="http://schemas.openxmlformats.org/officeDocument/2006/relationships/image" Target="../media/image66.svg"/><Relationship Id="rId24" Type="http://schemas.openxmlformats.org/officeDocument/2006/relationships/image" Target="../media/image61.png"/><Relationship Id="rId40" Type="http://schemas.openxmlformats.org/officeDocument/2006/relationships/image" Target="../media/image77.png"/><Relationship Id="rId45" Type="http://schemas.openxmlformats.org/officeDocument/2006/relationships/image" Target="../media/image82.svg"/><Relationship Id="rId66" Type="http://schemas.openxmlformats.org/officeDocument/2006/relationships/image" Target="../media/image102.png"/><Relationship Id="rId87" Type="http://schemas.openxmlformats.org/officeDocument/2006/relationships/image" Target="../media/image123.svg"/><Relationship Id="rId61" Type="http://schemas.openxmlformats.org/officeDocument/2006/relationships/image" Target="../media/image97.svg"/><Relationship Id="rId82" Type="http://schemas.openxmlformats.org/officeDocument/2006/relationships/image" Target="../media/image118.png"/><Relationship Id="rId19" Type="http://schemas.openxmlformats.org/officeDocument/2006/relationships/image" Target="../media/image56.svg"/><Relationship Id="rId14" Type="http://schemas.openxmlformats.org/officeDocument/2006/relationships/image" Target="../media/image51.png"/><Relationship Id="rId30" Type="http://schemas.openxmlformats.org/officeDocument/2006/relationships/image" Target="../media/image67.png"/><Relationship Id="rId35" Type="http://schemas.openxmlformats.org/officeDocument/2006/relationships/image" Target="../media/image72.svg"/><Relationship Id="rId56" Type="http://schemas.openxmlformats.org/officeDocument/2006/relationships/image" Target="../media/image92.png"/><Relationship Id="rId77" Type="http://schemas.openxmlformats.org/officeDocument/2006/relationships/image" Target="../media/image113.svg"/><Relationship Id="rId100" Type="http://schemas.openxmlformats.org/officeDocument/2006/relationships/image" Target="../media/image136.png"/><Relationship Id="rId8" Type="http://schemas.openxmlformats.org/officeDocument/2006/relationships/image" Target="../media/image45.png"/><Relationship Id="rId51" Type="http://schemas.openxmlformats.org/officeDocument/2006/relationships/image" Target="../media/image88.svg"/><Relationship Id="rId72" Type="http://schemas.openxmlformats.org/officeDocument/2006/relationships/image" Target="../media/image108.png"/><Relationship Id="rId93" Type="http://schemas.openxmlformats.org/officeDocument/2006/relationships/image" Target="../media/image129.svg"/><Relationship Id="rId98" Type="http://schemas.openxmlformats.org/officeDocument/2006/relationships/image" Target="../media/image134.png"/><Relationship Id="rId3" Type="http://schemas.openxmlformats.org/officeDocument/2006/relationships/image" Target="../media/image40.svg"/></Relationships>
</file>

<file path=ppt/slides/_rels/slide23.xml.rels><?xml version="1.0" encoding="UTF-8" standalone="yes"?>
<Relationships xmlns="http://schemas.openxmlformats.org/package/2006/relationships"><Relationship Id="rId26" Type="http://schemas.openxmlformats.org/officeDocument/2006/relationships/image" Target="../media/image161.png"/><Relationship Id="rId21" Type="http://schemas.openxmlformats.org/officeDocument/2006/relationships/image" Target="../media/image156.svg"/><Relationship Id="rId42" Type="http://schemas.openxmlformats.org/officeDocument/2006/relationships/image" Target="../media/image177.png"/><Relationship Id="rId47" Type="http://schemas.openxmlformats.org/officeDocument/2006/relationships/image" Target="../media/image182.svg"/><Relationship Id="rId63" Type="http://schemas.openxmlformats.org/officeDocument/2006/relationships/image" Target="../media/image198.svg"/><Relationship Id="rId68" Type="http://schemas.openxmlformats.org/officeDocument/2006/relationships/image" Target="../media/image203.png"/><Relationship Id="rId84" Type="http://schemas.openxmlformats.org/officeDocument/2006/relationships/image" Target="../media/image219.png"/><Relationship Id="rId89" Type="http://schemas.openxmlformats.org/officeDocument/2006/relationships/image" Target="../media/image224.svg"/><Relationship Id="rId16" Type="http://schemas.openxmlformats.org/officeDocument/2006/relationships/image" Target="../media/image151.png"/><Relationship Id="rId11" Type="http://schemas.openxmlformats.org/officeDocument/2006/relationships/image" Target="../media/image146.svg"/><Relationship Id="rId32" Type="http://schemas.openxmlformats.org/officeDocument/2006/relationships/image" Target="../media/image167.png"/><Relationship Id="rId37" Type="http://schemas.openxmlformats.org/officeDocument/2006/relationships/image" Target="../media/image172.svg"/><Relationship Id="rId53" Type="http://schemas.openxmlformats.org/officeDocument/2006/relationships/image" Target="../media/image188.svg"/><Relationship Id="rId58" Type="http://schemas.openxmlformats.org/officeDocument/2006/relationships/image" Target="../media/image193.png"/><Relationship Id="rId74" Type="http://schemas.openxmlformats.org/officeDocument/2006/relationships/image" Target="../media/image209.png"/><Relationship Id="rId79" Type="http://schemas.openxmlformats.org/officeDocument/2006/relationships/image" Target="../media/image214.svg"/><Relationship Id="rId5" Type="http://schemas.openxmlformats.org/officeDocument/2006/relationships/image" Target="../media/image141.svg"/><Relationship Id="rId90" Type="http://schemas.openxmlformats.org/officeDocument/2006/relationships/image" Target="../media/image225.png"/><Relationship Id="rId95" Type="http://schemas.openxmlformats.org/officeDocument/2006/relationships/image" Target="../media/image230.svg"/><Relationship Id="rId22" Type="http://schemas.openxmlformats.org/officeDocument/2006/relationships/image" Target="../media/image157.png"/><Relationship Id="rId27" Type="http://schemas.openxmlformats.org/officeDocument/2006/relationships/image" Target="../media/image162.svg"/><Relationship Id="rId43" Type="http://schemas.openxmlformats.org/officeDocument/2006/relationships/image" Target="../media/image178.svg"/><Relationship Id="rId48" Type="http://schemas.openxmlformats.org/officeDocument/2006/relationships/image" Target="../media/image183.png"/><Relationship Id="rId64" Type="http://schemas.openxmlformats.org/officeDocument/2006/relationships/image" Target="../media/image199.png"/><Relationship Id="rId69" Type="http://schemas.openxmlformats.org/officeDocument/2006/relationships/image" Target="../media/image204.svg"/><Relationship Id="rId80" Type="http://schemas.openxmlformats.org/officeDocument/2006/relationships/image" Target="../media/image215.png"/><Relationship Id="rId85" Type="http://schemas.openxmlformats.org/officeDocument/2006/relationships/image" Target="../media/image220.svg"/><Relationship Id="rId3" Type="http://schemas.openxmlformats.org/officeDocument/2006/relationships/image" Target="../media/image139.svg"/><Relationship Id="rId12" Type="http://schemas.openxmlformats.org/officeDocument/2006/relationships/image" Target="../media/image147.png"/><Relationship Id="rId17" Type="http://schemas.openxmlformats.org/officeDocument/2006/relationships/image" Target="../media/image152.svg"/><Relationship Id="rId25" Type="http://schemas.openxmlformats.org/officeDocument/2006/relationships/image" Target="../media/image160.svg"/><Relationship Id="rId33" Type="http://schemas.openxmlformats.org/officeDocument/2006/relationships/image" Target="../media/image168.svg"/><Relationship Id="rId38" Type="http://schemas.openxmlformats.org/officeDocument/2006/relationships/image" Target="../media/image173.png"/><Relationship Id="rId46" Type="http://schemas.openxmlformats.org/officeDocument/2006/relationships/image" Target="../media/image181.png"/><Relationship Id="rId59" Type="http://schemas.openxmlformats.org/officeDocument/2006/relationships/image" Target="../media/image194.svg"/><Relationship Id="rId67" Type="http://schemas.openxmlformats.org/officeDocument/2006/relationships/image" Target="../media/image202.svg"/><Relationship Id="rId20" Type="http://schemas.openxmlformats.org/officeDocument/2006/relationships/image" Target="../media/image155.png"/><Relationship Id="rId41" Type="http://schemas.openxmlformats.org/officeDocument/2006/relationships/image" Target="../media/image176.svg"/><Relationship Id="rId54" Type="http://schemas.openxmlformats.org/officeDocument/2006/relationships/image" Target="../media/image189.png"/><Relationship Id="rId62" Type="http://schemas.openxmlformats.org/officeDocument/2006/relationships/image" Target="../media/image197.png"/><Relationship Id="rId70" Type="http://schemas.openxmlformats.org/officeDocument/2006/relationships/image" Target="../media/image205.png"/><Relationship Id="rId75" Type="http://schemas.openxmlformats.org/officeDocument/2006/relationships/image" Target="../media/image210.svg"/><Relationship Id="rId83" Type="http://schemas.openxmlformats.org/officeDocument/2006/relationships/image" Target="../media/image218.svg"/><Relationship Id="rId88" Type="http://schemas.openxmlformats.org/officeDocument/2006/relationships/image" Target="../media/image223.png"/><Relationship Id="rId91" Type="http://schemas.openxmlformats.org/officeDocument/2006/relationships/image" Target="../media/image226.svg"/><Relationship Id="rId96" Type="http://schemas.openxmlformats.org/officeDocument/2006/relationships/image" Target="../media/image231.png"/><Relationship Id="rId1" Type="http://schemas.openxmlformats.org/officeDocument/2006/relationships/slideLayout" Target="../slideLayouts/slideLayout10.xml"/><Relationship Id="rId6" Type="http://schemas.openxmlformats.org/officeDocument/2006/relationships/image" Target="../media/image142.png"/><Relationship Id="rId15" Type="http://schemas.openxmlformats.org/officeDocument/2006/relationships/image" Target="../media/image150.svg"/><Relationship Id="rId23" Type="http://schemas.openxmlformats.org/officeDocument/2006/relationships/image" Target="../media/image158.svg"/><Relationship Id="rId28" Type="http://schemas.openxmlformats.org/officeDocument/2006/relationships/image" Target="../media/image163.png"/><Relationship Id="rId36" Type="http://schemas.openxmlformats.org/officeDocument/2006/relationships/image" Target="../media/image171.png"/><Relationship Id="rId49" Type="http://schemas.openxmlformats.org/officeDocument/2006/relationships/image" Target="../media/image184.svg"/><Relationship Id="rId57" Type="http://schemas.openxmlformats.org/officeDocument/2006/relationships/image" Target="../media/image192.svg"/><Relationship Id="rId10" Type="http://schemas.openxmlformats.org/officeDocument/2006/relationships/image" Target="../media/image145.png"/><Relationship Id="rId31" Type="http://schemas.openxmlformats.org/officeDocument/2006/relationships/image" Target="../media/image166.svg"/><Relationship Id="rId44" Type="http://schemas.openxmlformats.org/officeDocument/2006/relationships/image" Target="../media/image179.png"/><Relationship Id="rId52" Type="http://schemas.openxmlformats.org/officeDocument/2006/relationships/image" Target="../media/image187.png"/><Relationship Id="rId60" Type="http://schemas.openxmlformats.org/officeDocument/2006/relationships/image" Target="../media/image195.png"/><Relationship Id="rId65" Type="http://schemas.openxmlformats.org/officeDocument/2006/relationships/image" Target="../media/image200.svg"/><Relationship Id="rId73" Type="http://schemas.openxmlformats.org/officeDocument/2006/relationships/image" Target="../media/image208.svg"/><Relationship Id="rId78" Type="http://schemas.openxmlformats.org/officeDocument/2006/relationships/image" Target="../media/image213.png"/><Relationship Id="rId81" Type="http://schemas.openxmlformats.org/officeDocument/2006/relationships/image" Target="../media/image216.svg"/><Relationship Id="rId86" Type="http://schemas.openxmlformats.org/officeDocument/2006/relationships/image" Target="../media/image221.png"/><Relationship Id="rId94" Type="http://schemas.openxmlformats.org/officeDocument/2006/relationships/image" Target="../media/image229.png"/><Relationship Id="rId4" Type="http://schemas.openxmlformats.org/officeDocument/2006/relationships/image" Target="../media/image140.png"/><Relationship Id="rId9" Type="http://schemas.openxmlformats.org/officeDocument/2006/relationships/image" Target="../media/image144.svg"/><Relationship Id="rId13" Type="http://schemas.openxmlformats.org/officeDocument/2006/relationships/image" Target="../media/image148.svg"/><Relationship Id="rId18" Type="http://schemas.openxmlformats.org/officeDocument/2006/relationships/image" Target="../media/image153.png"/><Relationship Id="rId39" Type="http://schemas.openxmlformats.org/officeDocument/2006/relationships/image" Target="../media/image174.svg"/><Relationship Id="rId34" Type="http://schemas.openxmlformats.org/officeDocument/2006/relationships/image" Target="../media/image169.png"/><Relationship Id="rId50" Type="http://schemas.openxmlformats.org/officeDocument/2006/relationships/image" Target="../media/image185.png"/><Relationship Id="rId55" Type="http://schemas.openxmlformats.org/officeDocument/2006/relationships/image" Target="../media/image190.svg"/><Relationship Id="rId76" Type="http://schemas.openxmlformats.org/officeDocument/2006/relationships/image" Target="../media/image211.png"/><Relationship Id="rId97" Type="http://schemas.openxmlformats.org/officeDocument/2006/relationships/image" Target="../media/image232.svg"/><Relationship Id="rId7" Type="http://schemas.openxmlformats.org/officeDocument/2006/relationships/image" Target="../media/image143.svg"/><Relationship Id="rId71" Type="http://schemas.openxmlformats.org/officeDocument/2006/relationships/image" Target="../media/image206.svg"/><Relationship Id="rId92" Type="http://schemas.openxmlformats.org/officeDocument/2006/relationships/image" Target="../media/image227.png"/><Relationship Id="rId2" Type="http://schemas.openxmlformats.org/officeDocument/2006/relationships/image" Target="../media/image138.png"/><Relationship Id="rId29" Type="http://schemas.openxmlformats.org/officeDocument/2006/relationships/image" Target="../media/image164.svg"/><Relationship Id="rId24" Type="http://schemas.openxmlformats.org/officeDocument/2006/relationships/image" Target="../media/image159.png"/><Relationship Id="rId40" Type="http://schemas.openxmlformats.org/officeDocument/2006/relationships/image" Target="../media/image175.png"/><Relationship Id="rId45" Type="http://schemas.openxmlformats.org/officeDocument/2006/relationships/image" Target="../media/image180.svg"/><Relationship Id="rId66" Type="http://schemas.openxmlformats.org/officeDocument/2006/relationships/image" Target="../media/image201.png"/><Relationship Id="rId87" Type="http://schemas.openxmlformats.org/officeDocument/2006/relationships/image" Target="../media/image222.svg"/><Relationship Id="rId61" Type="http://schemas.openxmlformats.org/officeDocument/2006/relationships/image" Target="../media/image196.svg"/><Relationship Id="rId82" Type="http://schemas.openxmlformats.org/officeDocument/2006/relationships/image" Target="../media/image217.png"/><Relationship Id="rId19" Type="http://schemas.openxmlformats.org/officeDocument/2006/relationships/image" Target="../media/image154.svg"/><Relationship Id="rId14" Type="http://schemas.openxmlformats.org/officeDocument/2006/relationships/image" Target="../media/image149.png"/><Relationship Id="rId30" Type="http://schemas.openxmlformats.org/officeDocument/2006/relationships/image" Target="../media/image165.png"/><Relationship Id="rId35" Type="http://schemas.openxmlformats.org/officeDocument/2006/relationships/image" Target="../media/image170.svg"/><Relationship Id="rId56" Type="http://schemas.openxmlformats.org/officeDocument/2006/relationships/image" Target="../media/image191.png"/><Relationship Id="rId77" Type="http://schemas.openxmlformats.org/officeDocument/2006/relationships/image" Target="../media/image212.svg"/><Relationship Id="rId8" Type="http://schemas.openxmlformats.org/officeDocument/2006/relationships/image" Target="../media/image21.png"/><Relationship Id="rId51" Type="http://schemas.openxmlformats.org/officeDocument/2006/relationships/image" Target="../media/image186.svg"/><Relationship Id="rId72" Type="http://schemas.openxmlformats.org/officeDocument/2006/relationships/image" Target="../media/image207.png"/><Relationship Id="rId93" Type="http://schemas.openxmlformats.org/officeDocument/2006/relationships/image" Target="../media/image228.svg"/><Relationship Id="rId98" Type="http://schemas.openxmlformats.org/officeDocument/2006/relationships/hyperlink" Target="https://kanselarij.bynder.com/web/78ff4e3b5a0470bd/icone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hyperlink" Target="https://www.vlaanderen.be/informatie-voor-hr-professionals/agenda/hr-infonetwerk/16-01-2024"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mensen, groep&#10;&#10;Automatisch gegenereerde beschrijving">
            <a:extLst>
              <a:ext uri="{FF2B5EF4-FFF2-40B4-BE49-F238E27FC236}">
                <a16:creationId xmlns:a16="http://schemas.microsoft.com/office/drawing/2014/main" id="{98EB9577-0B40-41E2-86BA-DEB51795766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760" r="22760"/>
          <a:stretch>
            <a:fillRect/>
          </a:stretch>
        </p:blipFill>
        <p:spPr/>
      </p:pic>
      <p:sp>
        <p:nvSpPr>
          <p:cNvPr id="5" name="Titel 4">
            <a:extLst>
              <a:ext uri="{FF2B5EF4-FFF2-40B4-BE49-F238E27FC236}">
                <a16:creationId xmlns:a16="http://schemas.microsoft.com/office/drawing/2014/main" id="{F1568F7A-CC0C-45FC-9A9F-472C74E2E29D}"/>
              </a:ext>
            </a:extLst>
          </p:cNvPr>
          <p:cNvSpPr>
            <a:spLocks noGrp="1"/>
          </p:cNvSpPr>
          <p:nvPr>
            <p:ph type="ctrTitle"/>
          </p:nvPr>
        </p:nvSpPr>
        <p:spPr/>
        <p:txBody>
          <a:bodyPr/>
          <a:lstStyle/>
          <a:p>
            <a:r>
              <a:rPr lang="en-GB" dirty="0"/>
              <a:t>HR-</a:t>
            </a:r>
            <a:r>
              <a:rPr lang="en-GB" dirty="0" err="1"/>
              <a:t>infonetwerk</a:t>
            </a:r>
            <a:endParaRPr lang="en-GB" dirty="0"/>
          </a:p>
        </p:txBody>
      </p:sp>
      <p:sp>
        <p:nvSpPr>
          <p:cNvPr id="4" name="Tijdelijke aanduiding voor datum 3">
            <a:extLst>
              <a:ext uri="{FF2B5EF4-FFF2-40B4-BE49-F238E27FC236}">
                <a16:creationId xmlns:a16="http://schemas.microsoft.com/office/drawing/2014/main" id="{D4F140B3-9A80-4BDF-B52B-380A5613B701}"/>
              </a:ext>
            </a:extLst>
          </p:cNvPr>
          <p:cNvSpPr>
            <a:spLocks noGrp="1"/>
          </p:cNvSpPr>
          <p:nvPr>
            <p:ph type="dt" sz="half" idx="2"/>
          </p:nvPr>
        </p:nvSpPr>
        <p:spPr>
          <a:xfrm>
            <a:off x="1026289" y="5032264"/>
            <a:ext cx="1815971" cy="322497"/>
          </a:xfrm>
        </p:spPr>
        <p:txBody>
          <a:bodyPr/>
          <a:lstStyle/>
          <a:p>
            <a:fld id="{8ABC3B32-2449-4E34-9F6F-AC384EE1D800}" type="datetime1">
              <a:rPr lang="nl-BE" smtClean="0"/>
              <a:pPr/>
              <a:t>15/01/2024</a:t>
            </a:fld>
            <a:endParaRPr lang="nl-BE" dirty="0"/>
          </a:p>
        </p:txBody>
      </p:sp>
      <p:sp>
        <p:nvSpPr>
          <p:cNvPr id="7" name="Tijdelijke aanduiding voor tekst 6">
            <a:extLst>
              <a:ext uri="{FF2B5EF4-FFF2-40B4-BE49-F238E27FC236}">
                <a16:creationId xmlns:a16="http://schemas.microsoft.com/office/drawing/2014/main" id="{257305B4-A7A4-4228-B18E-6585D9132694}"/>
              </a:ext>
            </a:extLst>
          </p:cNvPr>
          <p:cNvSpPr>
            <a:spLocks noGrp="1"/>
          </p:cNvSpPr>
          <p:nvPr>
            <p:ph type="body" sz="quarter" idx="11"/>
          </p:nvPr>
        </p:nvSpPr>
        <p:spPr/>
        <p:txBody>
          <a:bodyPr/>
          <a:lstStyle/>
          <a:p>
            <a:endParaRPr lang="en-GB"/>
          </a:p>
        </p:txBody>
      </p:sp>
      <p:sp>
        <p:nvSpPr>
          <p:cNvPr id="9" name="Tijdelijke aanduiding voor tekst 8">
            <a:extLst>
              <a:ext uri="{FF2B5EF4-FFF2-40B4-BE49-F238E27FC236}">
                <a16:creationId xmlns:a16="http://schemas.microsoft.com/office/drawing/2014/main" id="{E872BF58-7C9C-4C5F-9B26-498AEBE30580}"/>
              </a:ext>
            </a:extLst>
          </p:cNvPr>
          <p:cNvSpPr>
            <a:spLocks noGrp="1"/>
          </p:cNvSpPr>
          <p:nvPr>
            <p:ph type="body" sz="quarter" idx="12"/>
          </p:nvPr>
        </p:nvSpPr>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8178"/>
    </mc:Choice>
    <mc:Fallback xmlns="">
      <p:transition spd="slow" advTm="81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4932-D67B-6D03-92BC-D558BE7846F5}"/>
              </a:ext>
            </a:extLst>
          </p:cNvPr>
          <p:cNvSpPr>
            <a:spLocks noGrp="1"/>
          </p:cNvSpPr>
          <p:nvPr>
            <p:ph type="title"/>
          </p:nvPr>
        </p:nvSpPr>
        <p:spPr/>
        <p:txBody>
          <a:bodyPr/>
          <a:lstStyle/>
          <a:p>
            <a:r>
              <a:rPr lang="en-US">
                <a:latin typeface="FlandersArtSans-Bold"/>
              </a:rPr>
              <a:t>Wat </a:t>
            </a:r>
            <a:r>
              <a:rPr lang="en-US" err="1">
                <a:latin typeface="FlandersArtSans-Bold"/>
              </a:rPr>
              <a:t>doet</a:t>
            </a:r>
            <a:r>
              <a:rPr lang="en-US">
                <a:latin typeface="FlandersArtSans-Bold"/>
              </a:rPr>
              <a:t> </a:t>
            </a:r>
            <a:r>
              <a:rPr lang="en-US" err="1">
                <a:latin typeface="FlandersArtSans-Bold"/>
              </a:rPr>
              <a:t>AgO</a:t>
            </a:r>
            <a:r>
              <a:rPr lang="en-US">
                <a:latin typeface="FlandersArtSans-Bold"/>
              </a:rPr>
              <a:t> </a:t>
            </a:r>
            <a:r>
              <a:rPr lang="en-US" err="1">
                <a:latin typeface="FlandersArtSans-Bold"/>
              </a:rPr>
              <a:t>voor</a:t>
            </a:r>
            <a:r>
              <a:rPr lang="en-US">
                <a:latin typeface="FlandersArtSans-Bold"/>
              </a:rPr>
              <a:t> </a:t>
            </a:r>
            <a:r>
              <a:rPr lang="en-US" err="1">
                <a:latin typeface="FlandersArtSans-Bold"/>
              </a:rPr>
              <a:t>jou</a:t>
            </a:r>
            <a:r>
              <a:rPr lang="en-US">
                <a:latin typeface="FlandersArtSans-Bold"/>
              </a:rPr>
              <a:t>?</a:t>
            </a:r>
            <a:endParaRPr lang="en-US"/>
          </a:p>
        </p:txBody>
      </p:sp>
      <p:sp>
        <p:nvSpPr>
          <p:cNvPr id="3" name="Content Placeholder 2">
            <a:extLst>
              <a:ext uri="{FF2B5EF4-FFF2-40B4-BE49-F238E27FC236}">
                <a16:creationId xmlns:a16="http://schemas.microsoft.com/office/drawing/2014/main" id="{AF548245-B04B-E25C-2FD3-6F0522D54F2F}"/>
              </a:ext>
            </a:extLst>
          </p:cNvPr>
          <p:cNvSpPr>
            <a:spLocks noGrp="1"/>
          </p:cNvSpPr>
          <p:nvPr>
            <p:ph sz="quarter" idx="11"/>
          </p:nvPr>
        </p:nvSpPr>
        <p:spPr>
          <a:xfrm>
            <a:off x="371475" y="1356210"/>
            <a:ext cx="11449050" cy="4159036"/>
          </a:xfrm>
        </p:spPr>
        <p:txBody>
          <a:bodyPr vert="horz" lIns="0" tIns="0" rIns="0" bIns="45720" rtlCol="0" anchor="t">
            <a:noAutofit/>
          </a:bodyPr>
          <a:lstStyle/>
          <a:p>
            <a:pPr marL="863600" lvl="2" indent="-287655">
              <a:buFont typeface="Wingdings,Sans-Serif"/>
              <a:buChar char="§"/>
            </a:pPr>
            <a:endParaRPr lang="en-US" sz="2400">
              <a:solidFill>
                <a:srgbClr val="000000"/>
              </a:solidFill>
              <a:latin typeface="FlandersArtSans-Regular"/>
            </a:endParaRPr>
          </a:p>
          <a:p>
            <a:pPr marL="287655" indent="-287655">
              <a:buFont typeface="Wingdings,Sans-Serif"/>
              <a:buChar char="§"/>
            </a:pPr>
            <a:r>
              <a:rPr lang="en-US" sz="3200" err="1">
                <a:solidFill>
                  <a:srgbClr val="000000"/>
                </a:solidFill>
                <a:latin typeface="FlandersArtSans-Regular"/>
              </a:rPr>
              <a:t>Volgt</a:t>
            </a:r>
            <a:r>
              <a:rPr lang="en-US" sz="3200">
                <a:solidFill>
                  <a:srgbClr val="000000"/>
                </a:solidFill>
                <a:latin typeface="FlandersArtSans-Regular"/>
              </a:rPr>
              <a:t> de centrale </a:t>
            </a:r>
            <a:r>
              <a:rPr lang="en-US" sz="3200" err="1">
                <a:solidFill>
                  <a:srgbClr val="000000"/>
                </a:solidFill>
                <a:latin typeface="FlandersArtSans-Regular"/>
              </a:rPr>
              <a:t>instrumenten</a:t>
            </a:r>
            <a:r>
              <a:rPr lang="en-US" sz="3200">
                <a:solidFill>
                  <a:srgbClr val="000000"/>
                </a:solidFill>
                <a:latin typeface="FlandersArtSans-Regular"/>
              </a:rPr>
              <a:t> op (</a:t>
            </a:r>
            <a:r>
              <a:rPr lang="en-US" sz="3200" err="1">
                <a:solidFill>
                  <a:srgbClr val="000000"/>
                </a:solidFill>
                <a:latin typeface="FlandersArtSans-Regular"/>
              </a:rPr>
              <a:t>bv</a:t>
            </a:r>
            <a:r>
              <a:rPr lang="en-US" sz="3200">
                <a:solidFill>
                  <a:srgbClr val="000000"/>
                </a:solidFill>
                <a:latin typeface="FlandersArtSans-Regular"/>
              </a:rPr>
              <a:t>: </a:t>
            </a:r>
            <a:r>
              <a:rPr lang="en-US" sz="3200" err="1">
                <a:solidFill>
                  <a:srgbClr val="000000"/>
                </a:solidFill>
                <a:latin typeface="FlandersArtSans-Regular"/>
              </a:rPr>
              <a:t>deontologische</a:t>
            </a:r>
            <a:r>
              <a:rPr lang="en-US" sz="3200">
                <a:solidFill>
                  <a:srgbClr val="000000"/>
                </a:solidFill>
                <a:latin typeface="FlandersArtSans-Regular"/>
              </a:rPr>
              <a:t> code)</a:t>
            </a:r>
            <a:endParaRPr lang="en-US" sz="2600">
              <a:solidFill>
                <a:srgbClr val="000000"/>
              </a:solidFill>
              <a:latin typeface="FlandersArtSans-Regular"/>
            </a:endParaRPr>
          </a:p>
          <a:p>
            <a:pPr marL="287655" indent="-287655">
              <a:buFont typeface="Wingdings,Sans-Serif"/>
              <a:buChar char="§"/>
            </a:pPr>
            <a:endParaRPr lang="en-US" sz="3200">
              <a:solidFill>
                <a:srgbClr val="000000"/>
              </a:solidFill>
              <a:latin typeface="FlandersArtSans-Regular"/>
            </a:endParaRPr>
          </a:p>
          <a:p>
            <a:pPr marL="287655" indent="-287655">
              <a:buFont typeface="Wingdings,Sans-Serif"/>
              <a:buChar char="§"/>
            </a:pPr>
            <a:r>
              <a:rPr lang="en-US" sz="3200" err="1">
                <a:solidFill>
                  <a:srgbClr val="000000"/>
                </a:solidFill>
                <a:latin typeface="FlandersArtSans-Regular"/>
              </a:rPr>
              <a:t>Adviesverlening</a:t>
            </a:r>
            <a:r>
              <a:rPr lang="en-US" sz="3200">
                <a:solidFill>
                  <a:srgbClr val="000000"/>
                </a:solidFill>
                <a:latin typeface="FlandersArtSans-Regular"/>
              </a:rPr>
              <a:t> en </a:t>
            </a:r>
            <a:r>
              <a:rPr lang="en-US" sz="3200" err="1">
                <a:solidFill>
                  <a:srgbClr val="000000"/>
                </a:solidFill>
                <a:latin typeface="FlandersArtSans-Regular"/>
              </a:rPr>
              <a:t>beleidsondersteuning</a:t>
            </a:r>
            <a:r>
              <a:rPr lang="en-US" sz="3200">
                <a:solidFill>
                  <a:srgbClr val="000000"/>
                </a:solidFill>
                <a:latin typeface="FlandersArtSans-Regular"/>
              </a:rPr>
              <a:t> </a:t>
            </a:r>
          </a:p>
          <a:p>
            <a:pPr marL="575945" lvl="1" indent="-287655">
              <a:buFont typeface="Courier New,monospace"/>
              <a:buChar char="o"/>
            </a:pPr>
            <a:r>
              <a:rPr lang="en-US" sz="2400" err="1">
                <a:solidFill>
                  <a:srgbClr val="000000"/>
                </a:solidFill>
                <a:latin typeface="FlandersArtSans-Regular"/>
              </a:rPr>
              <a:t>Beleidsvragen</a:t>
            </a:r>
            <a:r>
              <a:rPr lang="en-US" sz="2400">
                <a:solidFill>
                  <a:srgbClr val="000000"/>
                </a:solidFill>
                <a:latin typeface="FlandersArtSans-Regular"/>
              </a:rPr>
              <a:t>: </a:t>
            </a:r>
            <a:r>
              <a:rPr lang="en-US" sz="2400" dirty="0">
                <a:solidFill>
                  <a:srgbClr val="0070C0"/>
                </a:solidFill>
                <a:latin typeface="FlandersArtSans-Regular"/>
                <a:hlinkClick r:id="rId2">
                  <a:extLst>
                    <a:ext uri="{A12FA001-AC4F-418D-AE19-62706E023703}">
                      <ahyp:hlinkClr xmlns:ahyp="http://schemas.microsoft.com/office/drawing/2018/hyperlinkcolor" val="tx"/>
                    </a:ext>
                  </a:extLst>
                </a:hlinkClick>
              </a:rPr>
              <a:t>integriteit@vlaanderen.be</a:t>
            </a:r>
            <a:r>
              <a:rPr lang="en-US" sz="2400">
                <a:solidFill>
                  <a:srgbClr val="0070C0"/>
                </a:solidFill>
                <a:latin typeface="FlandersArtSans-Regular"/>
              </a:rPr>
              <a:t> </a:t>
            </a:r>
          </a:p>
          <a:p>
            <a:pPr marL="575945" lvl="1" indent="-287655">
              <a:buFont typeface="Courier New,monospace"/>
              <a:buChar char="o"/>
            </a:pPr>
            <a:r>
              <a:rPr lang="en-US" sz="2400" err="1">
                <a:solidFill>
                  <a:schemeClr val="tx1"/>
                </a:solidFill>
                <a:latin typeface="FlandersArtSans-Regular"/>
              </a:rPr>
              <a:t>Zelf</a:t>
            </a:r>
            <a:r>
              <a:rPr lang="en-US" sz="2400">
                <a:solidFill>
                  <a:schemeClr val="tx1"/>
                </a:solidFill>
                <a:latin typeface="FlandersArtSans-Regular"/>
              </a:rPr>
              <a:t> </a:t>
            </a:r>
            <a:r>
              <a:rPr lang="en-US" sz="2400" err="1">
                <a:solidFill>
                  <a:schemeClr val="tx1"/>
                </a:solidFill>
                <a:latin typeface="FlandersArtSans-Regular"/>
              </a:rPr>
              <a:t>beleid</a:t>
            </a:r>
            <a:r>
              <a:rPr lang="en-US" sz="2400">
                <a:solidFill>
                  <a:schemeClr val="tx1"/>
                </a:solidFill>
                <a:latin typeface="FlandersArtSans-Regular"/>
              </a:rPr>
              <a:t> </a:t>
            </a:r>
            <a:r>
              <a:rPr lang="en-US" sz="2400" err="1">
                <a:solidFill>
                  <a:schemeClr val="tx1"/>
                </a:solidFill>
                <a:latin typeface="FlandersArtSans-Regular"/>
              </a:rPr>
              <a:t>uitwerken</a:t>
            </a:r>
            <a:r>
              <a:rPr lang="en-US" sz="2400">
                <a:solidFill>
                  <a:schemeClr val="tx1"/>
                </a:solidFill>
                <a:latin typeface="FlandersArtSans-Regular"/>
              </a:rPr>
              <a:t>: </a:t>
            </a:r>
            <a:r>
              <a:rPr lang="en-US" sz="2400">
                <a:solidFill>
                  <a:srgbClr val="0070C0"/>
                </a:solidFill>
                <a:latin typeface="FlandersArtSans-Regular"/>
                <a:hlinkClick r:id="rId3">
                  <a:extLst>
                    <a:ext uri="{A12FA001-AC4F-418D-AE19-62706E023703}">
                      <ahyp:hlinkClr xmlns:ahyp="http://schemas.microsoft.com/office/drawing/2018/hyperlinkcolor" val="tx"/>
                    </a:ext>
                  </a:extLst>
                </a:hlinkClick>
              </a:rPr>
              <a:t>Integriteit</a:t>
            </a:r>
            <a:r>
              <a:rPr lang="en-US" sz="2400" dirty="0">
                <a:solidFill>
                  <a:srgbClr val="0070C0"/>
                </a:solidFill>
                <a:latin typeface="FlandersArtSans-Regular"/>
                <a:hlinkClick r:id="rId3">
                  <a:extLst>
                    <a:ext uri="{A12FA001-AC4F-418D-AE19-62706E023703}">
                      <ahyp:hlinkClr xmlns:ahyp="http://schemas.microsoft.com/office/drawing/2018/hyperlinkcolor" val="tx"/>
                    </a:ext>
                  </a:extLst>
                </a:hlinkClick>
              </a:rPr>
              <a:t> | Vlaanderen.be</a:t>
            </a:r>
            <a:r>
              <a:rPr lang="en-US" sz="2400" dirty="0">
                <a:solidFill>
                  <a:srgbClr val="0070C0"/>
                </a:solidFill>
                <a:latin typeface="FlandersArtSans-Regular"/>
              </a:rPr>
              <a:t> </a:t>
            </a:r>
            <a:r>
              <a:rPr lang="en-US" sz="2400">
                <a:solidFill>
                  <a:schemeClr val="tx1"/>
                </a:solidFill>
                <a:latin typeface="FlandersArtSans-Regular"/>
              </a:rPr>
              <a:t>(</a:t>
            </a:r>
            <a:r>
              <a:rPr lang="en-US" sz="2400" err="1">
                <a:solidFill>
                  <a:schemeClr val="tx1"/>
                </a:solidFill>
                <a:latin typeface="FlandersArtSans-Regular"/>
              </a:rPr>
              <a:t>integriteitsscan</a:t>
            </a:r>
            <a:r>
              <a:rPr lang="en-US" sz="2400">
                <a:solidFill>
                  <a:schemeClr val="tx1"/>
                </a:solidFill>
                <a:latin typeface="FlandersArtSans-Regular"/>
              </a:rPr>
              <a:t> en </a:t>
            </a:r>
            <a:r>
              <a:rPr lang="en-US" sz="2400" err="1">
                <a:solidFill>
                  <a:schemeClr val="tx1"/>
                </a:solidFill>
                <a:latin typeface="FlandersArtSans-Regular"/>
              </a:rPr>
              <a:t>leidraad</a:t>
            </a:r>
            <a:r>
              <a:rPr lang="en-US" sz="2400">
                <a:solidFill>
                  <a:schemeClr val="tx1"/>
                </a:solidFill>
                <a:latin typeface="FlandersArtSans-Regular"/>
              </a:rPr>
              <a:t>)</a:t>
            </a:r>
          </a:p>
          <a:p>
            <a:pPr marL="575945" lvl="1" indent="-287655">
              <a:buFont typeface="Courier New,monospace"/>
              <a:buChar char="o"/>
            </a:pPr>
            <a:r>
              <a:rPr lang="en-US" sz="2400">
                <a:solidFill>
                  <a:srgbClr val="000000"/>
                </a:solidFill>
                <a:latin typeface="FlandersArtSans-Regular"/>
              </a:rPr>
              <a:t>Juridische of </a:t>
            </a:r>
            <a:r>
              <a:rPr lang="en-US" sz="2400" err="1">
                <a:solidFill>
                  <a:srgbClr val="000000"/>
                </a:solidFill>
                <a:latin typeface="FlandersArtSans-Regular"/>
              </a:rPr>
              <a:t>technische</a:t>
            </a:r>
            <a:r>
              <a:rPr lang="en-US" sz="2400">
                <a:solidFill>
                  <a:srgbClr val="000000"/>
                </a:solidFill>
                <a:latin typeface="FlandersArtSans-Regular"/>
              </a:rPr>
              <a:t> vragen: Vlimpers </a:t>
            </a:r>
            <a:r>
              <a:rPr lang="en-US" sz="2400" err="1">
                <a:solidFill>
                  <a:srgbClr val="000000"/>
                </a:solidFill>
                <a:latin typeface="FlandersArtSans-Regular"/>
              </a:rPr>
              <a:t>contactformulier</a:t>
            </a:r>
            <a:r>
              <a:rPr lang="en-US" sz="2400">
                <a:solidFill>
                  <a:srgbClr val="000000"/>
                </a:solidFill>
                <a:latin typeface="FlandersArtSans-Regular"/>
              </a:rPr>
              <a:t> </a:t>
            </a:r>
          </a:p>
          <a:p>
            <a:pPr marL="575945" lvl="2" indent="0">
              <a:buNone/>
            </a:pPr>
            <a:endParaRPr lang="en-US" sz="2400">
              <a:solidFill>
                <a:srgbClr val="000000"/>
              </a:solidFill>
              <a:latin typeface="FlandersArtSans-Regular"/>
            </a:endParaRPr>
          </a:p>
          <a:p>
            <a:pPr marL="287655" indent="-287655"/>
            <a:r>
              <a:rPr lang="en-US" sz="3200" dirty="0" err="1">
                <a:latin typeface="FlandersArtSans-Regular"/>
              </a:rPr>
              <a:t>Opleidingsaanbod</a:t>
            </a:r>
            <a:r>
              <a:rPr lang="en-US" sz="3200" dirty="0">
                <a:latin typeface="FlandersArtSans-Regular"/>
              </a:rPr>
              <a:t> (in </a:t>
            </a:r>
            <a:r>
              <a:rPr lang="en-US" sz="3200" dirty="0" err="1">
                <a:latin typeface="FlandersArtSans-Regular"/>
              </a:rPr>
              <a:t>voorbereiding</a:t>
            </a:r>
            <a:r>
              <a:rPr lang="en-US" sz="3200" dirty="0">
                <a:latin typeface="FlandersArtSans-Regular"/>
              </a:rPr>
              <a:t>)</a:t>
            </a:r>
          </a:p>
          <a:p>
            <a:pPr marL="575945" lvl="1" indent="-287655">
              <a:buFont typeface="Courier New" panose="00000800000000000000" pitchFamily="50" charset="0"/>
              <a:buChar char="o"/>
            </a:pPr>
            <a:r>
              <a:rPr lang="en-US" sz="2400" dirty="0" err="1">
                <a:solidFill>
                  <a:srgbClr val="000000"/>
                </a:solidFill>
                <a:latin typeface="FlandersArtSans-Regular"/>
              </a:rPr>
              <a:t>Ook</a:t>
            </a:r>
            <a:r>
              <a:rPr lang="en-US" sz="2400" dirty="0">
                <a:solidFill>
                  <a:srgbClr val="000000"/>
                </a:solidFill>
                <a:latin typeface="FlandersArtSans-Regular"/>
              </a:rPr>
              <a:t> via </a:t>
            </a:r>
            <a:r>
              <a:rPr lang="en-US" sz="2400" dirty="0" err="1">
                <a:solidFill>
                  <a:srgbClr val="000000"/>
                </a:solidFill>
                <a:latin typeface="FlandersArtSans-Regular"/>
              </a:rPr>
              <a:t>externe</a:t>
            </a:r>
            <a:r>
              <a:rPr lang="en-US" sz="2400" dirty="0">
                <a:solidFill>
                  <a:srgbClr val="000000"/>
                </a:solidFill>
                <a:latin typeface="FlandersArtSans-Regular"/>
              </a:rPr>
              <a:t> partner (</a:t>
            </a:r>
            <a:r>
              <a:rPr lang="en-US" sz="2400" dirty="0" err="1">
                <a:solidFill>
                  <a:srgbClr val="000000"/>
                </a:solidFill>
                <a:latin typeface="FlandersArtSans-Regular"/>
              </a:rPr>
              <a:t>raamcontract</a:t>
            </a:r>
            <a:r>
              <a:rPr lang="en-US" sz="2400" dirty="0">
                <a:solidFill>
                  <a:srgbClr val="000000"/>
                </a:solidFill>
                <a:latin typeface="FlandersArtSans-Regular"/>
              </a:rPr>
              <a:t>)</a:t>
            </a:r>
          </a:p>
          <a:p>
            <a:pPr marL="575945" lvl="1" indent="-287655">
              <a:buFont typeface="Courier New" panose="00000800000000000000" pitchFamily="50" charset="0"/>
              <a:buChar char="o"/>
            </a:pPr>
            <a:r>
              <a:rPr lang="en-US" sz="2400" dirty="0" err="1">
                <a:solidFill>
                  <a:srgbClr val="000000"/>
                </a:solidFill>
                <a:latin typeface="FlandersArtSans-Regular"/>
              </a:rPr>
              <a:t>Zowel</a:t>
            </a:r>
            <a:r>
              <a:rPr lang="en-US" sz="2400" dirty="0">
                <a:solidFill>
                  <a:srgbClr val="000000"/>
                </a:solidFill>
                <a:latin typeface="FlandersArtSans-Regular"/>
              </a:rPr>
              <a:t> </a:t>
            </a:r>
            <a:r>
              <a:rPr lang="en-US" sz="2400" dirty="0" err="1">
                <a:solidFill>
                  <a:srgbClr val="000000"/>
                </a:solidFill>
                <a:latin typeface="FlandersArtSans-Regular"/>
              </a:rPr>
              <a:t>voor</a:t>
            </a:r>
            <a:r>
              <a:rPr lang="en-US" sz="2400" dirty="0">
                <a:solidFill>
                  <a:srgbClr val="000000"/>
                </a:solidFill>
                <a:latin typeface="FlandersArtSans-Regular"/>
              </a:rPr>
              <a:t> </a:t>
            </a:r>
            <a:r>
              <a:rPr lang="en-US" sz="2400" dirty="0" err="1">
                <a:solidFill>
                  <a:srgbClr val="000000"/>
                </a:solidFill>
                <a:latin typeface="FlandersArtSans-Regular"/>
              </a:rPr>
              <a:t>personeelsleden</a:t>
            </a:r>
            <a:r>
              <a:rPr lang="en-US" sz="2400" dirty="0">
                <a:solidFill>
                  <a:srgbClr val="000000"/>
                </a:solidFill>
                <a:latin typeface="FlandersArtSans-Regular"/>
              </a:rPr>
              <a:t> </a:t>
            </a:r>
            <a:r>
              <a:rPr lang="en-US" sz="2400" dirty="0" err="1">
                <a:solidFill>
                  <a:srgbClr val="000000"/>
                </a:solidFill>
                <a:latin typeface="FlandersArtSans-Regular"/>
              </a:rPr>
              <a:t>als</a:t>
            </a:r>
            <a:r>
              <a:rPr lang="en-US" sz="2400" dirty="0">
                <a:solidFill>
                  <a:srgbClr val="000000"/>
                </a:solidFill>
                <a:latin typeface="FlandersArtSans-Regular"/>
              </a:rPr>
              <a:t> </a:t>
            </a:r>
            <a:r>
              <a:rPr lang="en-US" sz="2400" dirty="0" err="1">
                <a:solidFill>
                  <a:srgbClr val="000000"/>
                </a:solidFill>
                <a:latin typeface="FlandersArtSans-Regular"/>
              </a:rPr>
              <a:t>voor</a:t>
            </a:r>
            <a:r>
              <a:rPr lang="en-US" sz="2400" dirty="0">
                <a:solidFill>
                  <a:srgbClr val="000000"/>
                </a:solidFill>
                <a:latin typeface="FlandersArtSans-Regular"/>
              </a:rPr>
              <a:t> CPI's </a:t>
            </a:r>
            <a:r>
              <a:rPr lang="en-US" sz="2400">
                <a:solidFill>
                  <a:srgbClr val="000000"/>
                </a:solidFill>
                <a:latin typeface="FlandersArtSans-Regular"/>
              </a:rPr>
              <a:t>en</a:t>
            </a:r>
            <a:r>
              <a:rPr lang="en-US" sz="2400" dirty="0">
                <a:solidFill>
                  <a:srgbClr val="000000"/>
                </a:solidFill>
                <a:latin typeface="FlandersArtSans-Regular"/>
              </a:rPr>
              <a:t> HR-</a:t>
            </a:r>
            <a:r>
              <a:rPr lang="en-US" sz="2400" dirty="0" err="1">
                <a:solidFill>
                  <a:srgbClr val="000000"/>
                </a:solidFill>
                <a:latin typeface="FlandersArtSans-Regular"/>
              </a:rPr>
              <a:t>specialisten</a:t>
            </a:r>
            <a:r>
              <a:rPr lang="en-US" sz="2400" dirty="0">
                <a:solidFill>
                  <a:srgbClr val="000000"/>
                </a:solidFill>
                <a:latin typeface="FlandersArtSans-Regular"/>
              </a:rPr>
              <a:t> </a:t>
            </a:r>
          </a:p>
          <a:p>
            <a:pPr marL="575945" lvl="2" indent="0">
              <a:buNone/>
            </a:pPr>
            <a:endParaRPr lang="en-US" sz="2400">
              <a:solidFill>
                <a:srgbClr val="000000"/>
              </a:solidFill>
              <a:latin typeface="FlandersArtSans-Regular"/>
            </a:endParaRPr>
          </a:p>
        </p:txBody>
      </p:sp>
    </p:spTree>
    <p:extLst>
      <p:ext uri="{BB962C8B-B14F-4D97-AF65-F5344CB8AC3E}">
        <p14:creationId xmlns:p14="http://schemas.microsoft.com/office/powerpoint/2010/main" val="405847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E9DD-F1D1-189C-9637-28C73B1EB372}"/>
              </a:ext>
            </a:extLst>
          </p:cNvPr>
          <p:cNvSpPr>
            <a:spLocks noGrp="1"/>
          </p:cNvSpPr>
          <p:nvPr>
            <p:ph type="title"/>
          </p:nvPr>
        </p:nvSpPr>
        <p:spPr/>
        <p:txBody>
          <a:bodyPr/>
          <a:lstStyle/>
          <a:p>
            <a:r>
              <a:rPr lang="en-US">
                <a:latin typeface="FlandersArtSans-Bold"/>
              </a:rPr>
              <a:t>Wat </a:t>
            </a:r>
            <a:r>
              <a:rPr lang="en-US" err="1">
                <a:latin typeface="FlandersArtSans-Bold"/>
              </a:rPr>
              <a:t>brengt</a:t>
            </a:r>
            <a:r>
              <a:rPr lang="en-US">
                <a:latin typeface="FlandersArtSans-Bold"/>
              </a:rPr>
              <a:t> de </a:t>
            </a:r>
            <a:r>
              <a:rPr lang="en-US" err="1">
                <a:latin typeface="FlandersArtSans-Bold"/>
              </a:rPr>
              <a:t>toekomst</a:t>
            </a:r>
            <a:r>
              <a:rPr lang="en-US">
                <a:latin typeface="FlandersArtSans-Bold"/>
              </a:rPr>
              <a:t>? </a:t>
            </a:r>
            <a:endParaRPr lang="en-US"/>
          </a:p>
        </p:txBody>
      </p:sp>
      <p:sp>
        <p:nvSpPr>
          <p:cNvPr id="3" name="Content Placeholder 2">
            <a:extLst>
              <a:ext uri="{FF2B5EF4-FFF2-40B4-BE49-F238E27FC236}">
                <a16:creationId xmlns:a16="http://schemas.microsoft.com/office/drawing/2014/main" id="{4113BEE1-31FD-2420-627C-9D335C6FD4F9}"/>
              </a:ext>
            </a:extLst>
          </p:cNvPr>
          <p:cNvSpPr>
            <a:spLocks noGrp="1"/>
          </p:cNvSpPr>
          <p:nvPr>
            <p:ph sz="quarter" idx="11"/>
          </p:nvPr>
        </p:nvSpPr>
        <p:spPr/>
        <p:txBody>
          <a:bodyPr vert="horz" lIns="0" tIns="0" rIns="0" bIns="45720" rtlCol="0" anchor="t">
            <a:noAutofit/>
          </a:bodyPr>
          <a:lstStyle/>
          <a:p>
            <a:pPr marL="287655" indent="-287655">
              <a:buFont typeface="FlandersArtSans-Bold" panose="00000500000000000000" pitchFamily="50" charset="0"/>
            </a:pPr>
            <a:r>
              <a:rPr lang="en-US">
                <a:latin typeface="FlandersArtSans-Regular"/>
              </a:rPr>
              <a:t>Steeds </a:t>
            </a:r>
            <a:r>
              <a:rPr lang="en-US" err="1">
                <a:latin typeface="FlandersArtSans-Regular"/>
              </a:rPr>
              <a:t>meer</a:t>
            </a:r>
            <a:r>
              <a:rPr lang="en-US">
                <a:latin typeface="FlandersArtSans-Regular"/>
              </a:rPr>
              <a:t> </a:t>
            </a:r>
            <a:r>
              <a:rPr lang="en-US" err="1">
                <a:latin typeface="FlandersArtSans-Regular"/>
              </a:rPr>
              <a:t>initiatieven</a:t>
            </a:r>
            <a:r>
              <a:rPr lang="en-US">
                <a:latin typeface="FlandersArtSans-Regular"/>
              </a:rPr>
              <a:t> </a:t>
            </a:r>
            <a:r>
              <a:rPr lang="en-US" err="1">
                <a:latin typeface="FlandersArtSans-Regular"/>
              </a:rPr>
              <a:t>vanuit</a:t>
            </a:r>
            <a:r>
              <a:rPr lang="en-US">
                <a:latin typeface="FlandersArtSans-Regular"/>
              </a:rPr>
              <a:t> Europa </a:t>
            </a:r>
            <a:endParaRPr lang="en-US">
              <a:solidFill>
                <a:srgbClr val="9B9B9B"/>
              </a:solidFill>
              <a:latin typeface="FlandersArtSans-Regular"/>
            </a:endParaRPr>
          </a:p>
          <a:p>
            <a:pPr marL="287655" indent="-287655">
              <a:buFont typeface="FlandersArtSans-Bold" panose="00000500000000000000" pitchFamily="50" charset="0"/>
            </a:pPr>
            <a:r>
              <a:rPr lang="en-US" sz="2800">
                <a:solidFill>
                  <a:srgbClr val="000000"/>
                </a:solidFill>
                <a:latin typeface="FlandersArtSans-Regular"/>
              </a:rPr>
              <a:t>Omzendbrief </a:t>
            </a:r>
            <a:r>
              <a:rPr lang="en-US" sz="2800" err="1">
                <a:solidFill>
                  <a:srgbClr val="000000"/>
                </a:solidFill>
                <a:latin typeface="FlandersArtSans-Regular"/>
              </a:rPr>
              <a:t>integriteitsbeleid</a:t>
            </a:r>
            <a:r>
              <a:rPr lang="en-US" sz="2800">
                <a:solidFill>
                  <a:srgbClr val="000000"/>
                </a:solidFill>
                <a:latin typeface="FlandersArtSans-Regular"/>
              </a:rPr>
              <a:t> VO</a:t>
            </a:r>
            <a:endParaRPr lang="en-US">
              <a:solidFill>
                <a:srgbClr val="9B9B9B"/>
              </a:solidFill>
              <a:latin typeface="FlandersArtSans-Regular"/>
            </a:endParaRPr>
          </a:p>
          <a:p>
            <a:pPr marL="287655" indent="-287655">
              <a:buFont typeface="FlandersArtSans-Bold" panose="00000500000000000000" pitchFamily="50" charset="0"/>
              <a:buChar char="⁄"/>
            </a:pPr>
            <a:r>
              <a:rPr lang="en-US" sz="2800" err="1">
                <a:solidFill>
                  <a:srgbClr val="000000"/>
                </a:solidFill>
                <a:latin typeface="FlandersArtSans-Regular"/>
              </a:rPr>
              <a:t>Vernieuwing</a:t>
            </a:r>
            <a:r>
              <a:rPr lang="en-US" sz="2800">
                <a:solidFill>
                  <a:srgbClr val="000000"/>
                </a:solidFill>
                <a:latin typeface="FlandersArtSans-Regular"/>
              </a:rPr>
              <a:t> </a:t>
            </a:r>
            <a:r>
              <a:rPr lang="en-US" sz="2800" err="1">
                <a:solidFill>
                  <a:srgbClr val="000000"/>
                </a:solidFill>
                <a:latin typeface="FlandersArtSans-Regular"/>
              </a:rPr>
              <a:t>deontologische</a:t>
            </a:r>
            <a:r>
              <a:rPr lang="en-US" sz="2800">
                <a:solidFill>
                  <a:srgbClr val="000000"/>
                </a:solidFill>
                <a:latin typeface="FlandersArtSans-Regular"/>
              </a:rPr>
              <a:t> code </a:t>
            </a:r>
            <a:r>
              <a:rPr lang="en-US">
                <a:solidFill>
                  <a:srgbClr val="000000"/>
                </a:solidFill>
                <a:latin typeface="FlandersArtSans-Regular"/>
              </a:rPr>
              <a:t>VO</a:t>
            </a:r>
            <a:endParaRPr lang="en-US">
              <a:solidFill>
                <a:srgbClr val="000000"/>
              </a:solidFill>
              <a:latin typeface="Flanders Art Sans"/>
            </a:endParaRPr>
          </a:p>
          <a:p>
            <a:pPr marL="287655" indent="-287655">
              <a:buFont typeface="FlandersArtSans-Bold" panose="00000500000000000000" pitchFamily="50" charset="0"/>
              <a:buChar char="⁄"/>
            </a:pPr>
            <a:r>
              <a:rPr lang="en-US" err="1">
                <a:solidFill>
                  <a:srgbClr val="000000"/>
                </a:solidFill>
                <a:latin typeface="FlandersArtSans-Regular"/>
              </a:rPr>
              <a:t>Technologische</a:t>
            </a:r>
            <a:r>
              <a:rPr lang="en-US" sz="2800">
                <a:solidFill>
                  <a:srgbClr val="000000"/>
                </a:solidFill>
                <a:latin typeface="FlandersArtSans-Regular"/>
              </a:rPr>
              <a:t> </a:t>
            </a:r>
            <a:r>
              <a:rPr lang="en-US" sz="2800" err="1">
                <a:solidFill>
                  <a:srgbClr val="000000"/>
                </a:solidFill>
                <a:latin typeface="FlandersArtSans-Regular"/>
              </a:rPr>
              <a:t>ontwikkelingen</a:t>
            </a:r>
            <a:r>
              <a:rPr lang="en-US" sz="2800">
                <a:solidFill>
                  <a:srgbClr val="000000"/>
                </a:solidFill>
                <a:latin typeface="FlandersArtSans-Regular"/>
              </a:rPr>
              <a:t> </a:t>
            </a:r>
            <a:r>
              <a:rPr lang="en-US" sz="2800" err="1">
                <a:solidFill>
                  <a:srgbClr val="000000"/>
                </a:solidFill>
                <a:latin typeface="FlandersArtSans-Regular"/>
              </a:rPr>
              <a:t>zoals</a:t>
            </a:r>
            <a:r>
              <a:rPr lang="en-US" sz="2800">
                <a:solidFill>
                  <a:srgbClr val="000000"/>
                </a:solidFill>
                <a:latin typeface="FlandersArtSans-Regular"/>
              </a:rPr>
              <a:t> AI</a:t>
            </a:r>
          </a:p>
        </p:txBody>
      </p:sp>
      <p:pic>
        <p:nvPicPr>
          <p:cNvPr id="4" name="Picture 3">
            <a:extLst>
              <a:ext uri="{FF2B5EF4-FFF2-40B4-BE49-F238E27FC236}">
                <a16:creationId xmlns:a16="http://schemas.microsoft.com/office/drawing/2014/main" id="{EC375C7E-831B-D95F-1D8F-AD82F6484282}"/>
              </a:ext>
            </a:extLst>
          </p:cNvPr>
          <p:cNvPicPr>
            <a:picLocks noChangeAspect="1"/>
          </p:cNvPicPr>
          <p:nvPr/>
        </p:nvPicPr>
        <p:blipFill>
          <a:blip r:embed="rId2"/>
          <a:stretch>
            <a:fillRect/>
          </a:stretch>
        </p:blipFill>
        <p:spPr>
          <a:xfrm>
            <a:off x="3199170" y="4779604"/>
            <a:ext cx="2210295" cy="1381533"/>
          </a:xfrm>
          <a:prstGeom prst="rect">
            <a:avLst/>
          </a:prstGeom>
        </p:spPr>
      </p:pic>
      <p:pic>
        <p:nvPicPr>
          <p:cNvPr id="5" name="Picture 4">
            <a:extLst>
              <a:ext uri="{FF2B5EF4-FFF2-40B4-BE49-F238E27FC236}">
                <a16:creationId xmlns:a16="http://schemas.microsoft.com/office/drawing/2014/main" id="{3DE04921-E90D-B383-0103-049D07240688}"/>
              </a:ext>
            </a:extLst>
          </p:cNvPr>
          <p:cNvPicPr>
            <a:picLocks noChangeAspect="1"/>
          </p:cNvPicPr>
          <p:nvPr/>
        </p:nvPicPr>
        <p:blipFill>
          <a:blip r:embed="rId3"/>
          <a:stretch>
            <a:fillRect/>
          </a:stretch>
        </p:blipFill>
        <p:spPr>
          <a:xfrm>
            <a:off x="7014642" y="4779106"/>
            <a:ext cx="1853454" cy="1386259"/>
          </a:xfrm>
          <a:prstGeom prst="rect">
            <a:avLst/>
          </a:prstGeom>
        </p:spPr>
      </p:pic>
    </p:spTree>
    <p:extLst>
      <p:ext uri="{BB962C8B-B14F-4D97-AF65-F5344CB8AC3E}">
        <p14:creationId xmlns:p14="http://schemas.microsoft.com/office/powerpoint/2010/main" val="239779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BC50-8BE7-1838-8859-AC2C2EA38063}"/>
              </a:ext>
            </a:extLst>
          </p:cNvPr>
          <p:cNvSpPr>
            <a:spLocks noGrp="1"/>
          </p:cNvSpPr>
          <p:nvPr>
            <p:ph type="title"/>
          </p:nvPr>
        </p:nvSpPr>
        <p:spPr/>
        <p:txBody>
          <a:bodyPr/>
          <a:lstStyle/>
          <a:p>
            <a:r>
              <a:rPr lang="en-US" dirty="0">
                <a:latin typeface="FlandersArtSans-Bold"/>
              </a:rPr>
              <a:t>Meer info </a:t>
            </a:r>
            <a:endParaRPr lang="en-US" dirty="0"/>
          </a:p>
        </p:txBody>
      </p:sp>
      <p:sp>
        <p:nvSpPr>
          <p:cNvPr id="3" name="Content Placeholder 2">
            <a:extLst>
              <a:ext uri="{FF2B5EF4-FFF2-40B4-BE49-F238E27FC236}">
                <a16:creationId xmlns:a16="http://schemas.microsoft.com/office/drawing/2014/main" id="{191FB931-E0EC-3C54-7A7B-61F6DE7E3AC1}"/>
              </a:ext>
            </a:extLst>
          </p:cNvPr>
          <p:cNvSpPr>
            <a:spLocks noGrp="1"/>
          </p:cNvSpPr>
          <p:nvPr>
            <p:ph sz="quarter" idx="11"/>
          </p:nvPr>
        </p:nvSpPr>
        <p:spPr/>
        <p:txBody>
          <a:bodyPr vert="horz" lIns="0" tIns="0" rIns="0" bIns="45720" rtlCol="0" anchor="t">
            <a:noAutofit/>
          </a:bodyPr>
          <a:lstStyle/>
          <a:p>
            <a:pPr marL="287655" indent="-287655"/>
            <a:r>
              <a:rPr lang="en-US"/>
              <a:t>Roel Van Rampelberg: </a:t>
            </a:r>
            <a:r>
              <a:rPr lang="en-US">
                <a:hlinkClick r:id="rId2"/>
              </a:rPr>
              <a:t>integriteit@vlaanderen.be</a:t>
            </a:r>
            <a:r>
              <a:rPr lang="en-US"/>
              <a:t>  </a:t>
            </a:r>
          </a:p>
          <a:p>
            <a:pPr marL="287655" indent="-287655"/>
            <a:endParaRPr lang="en-US" dirty="0"/>
          </a:p>
          <a:p>
            <a:pPr marL="287655" indent="-287655"/>
            <a:r>
              <a:rPr lang="en-US" err="1"/>
              <a:t>Integriteitsbeleid</a:t>
            </a:r>
            <a:r>
              <a:rPr lang="en-US" dirty="0"/>
              <a:t>: </a:t>
            </a:r>
            <a:r>
              <a:rPr lang="en-US" dirty="0">
                <a:ea typeface="+mn-lt"/>
                <a:cs typeface="+mn-lt"/>
                <a:hlinkClick r:id="rId3"/>
              </a:rPr>
              <a:t>Integriteit | Vlaanderen.be</a:t>
            </a:r>
            <a:r>
              <a:rPr lang="en-US" dirty="0">
                <a:ea typeface="+mn-lt"/>
                <a:cs typeface="+mn-lt"/>
              </a:rPr>
              <a:t> </a:t>
            </a:r>
          </a:p>
          <a:p>
            <a:pPr marL="287655" indent="-287655"/>
            <a:endParaRPr lang="en-US" dirty="0"/>
          </a:p>
          <a:p>
            <a:pPr marL="287655" indent="-287655"/>
            <a:r>
              <a:rPr lang="en-US" dirty="0"/>
              <a:t>Diverse </a:t>
            </a:r>
            <a:r>
              <a:rPr lang="en-US"/>
              <a:t>meldkanalen: </a:t>
            </a:r>
            <a:r>
              <a:rPr lang="en-US" dirty="0">
                <a:ea typeface="+mn-lt"/>
                <a:cs typeface="+mn-lt"/>
                <a:hlinkClick r:id="rId4"/>
              </a:rPr>
              <a:t>Meldingen en klachten | Vlaanderen.be</a:t>
            </a:r>
            <a:endParaRPr lang="en-US" dirty="0"/>
          </a:p>
          <a:p>
            <a:pPr marL="287655" indent="-287655"/>
            <a:endParaRPr lang="en-US" dirty="0"/>
          </a:p>
          <a:p>
            <a:pPr marL="287655" indent="-287655"/>
            <a:endParaRPr lang="en-US" dirty="0"/>
          </a:p>
          <a:p>
            <a:pPr marL="287655" indent="-287655"/>
            <a:endParaRPr lang="en-US" dirty="0"/>
          </a:p>
        </p:txBody>
      </p:sp>
    </p:spTree>
    <p:extLst>
      <p:ext uri="{BB962C8B-B14F-4D97-AF65-F5344CB8AC3E}">
        <p14:creationId xmlns:p14="http://schemas.microsoft.com/office/powerpoint/2010/main" val="137846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30D67D2-CFD7-4297-84CD-59D05446D86A}"/>
              </a:ext>
            </a:extLst>
          </p:cNvPr>
          <p:cNvSpPr>
            <a:spLocks noGrp="1"/>
          </p:cNvSpPr>
          <p:nvPr>
            <p:ph type="ctrTitle"/>
          </p:nvPr>
        </p:nvSpPr>
        <p:spPr>
          <a:xfrm>
            <a:off x="5833974" y="1994700"/>
            <a:ext cx="5811383" cy="2648548"/>
          </a:xfrm>
        </p:spPr>
        <p:txBody>
          <a:bodyPr anchor="b">
            <a:normAutofit/>
          </a:bodyPr>
          <a:lstStyle/>
          <a:p>
            <a:r>
              <a:rPr lang="nl-NL" b="1"/>
              <a:t>Ondersteuning verandertrajecten hybride werken </a:t>
            </a:r>
            <a:endParaRPr lang="en-US"/>
          </a:p>
        </p:txBody>
      </p:sp>
      <p:sp>
        <p:nvSpPr>
          <p:cNvPr id="10" name="Subtitle 2">
            <a:extLst>
              <a:ext uri="{FF2B5EF4-FFF2-40B4-BE49-F238E27FC236}">
                <a16:creationId xmlns:a16="http://schemas.microsoft.com/office/drawing/2014/main" id="{B39F013B-9647-5336-85FF-B5D626E7EB39}"/>
              </a:ext>
            </a:extLst>
          </p:cNvPr>
          <p:cNvSpPr>
            <a:spLocks noGrp="1"/>
          </p:cNvSpPr>
          <p:nvPr>
            <p:ph type="subTitle" idx="1"/>
          </p:nvPr>
        </p:nvSpPr>
        <p:spPr>
          <a:xfrm>
            <a:off x="5347635" y="4812858"/>
            <a:ext cx="5811384" cy="316637"/>
          </a:xfrm>
        </p:spPr>
        <p:txBody>
          <a:bodyPr vert="horz" lIns="0" tIns="0" rIns="0" bIns="45720" rtlCol="0" anchor="t">
            <a:noAutofit/>
          </a:bodyPr>
          <a:lstStyle/>
          <a:p>
            <a:r>
              <a:rPr lang="en-US" sz="2000" dirty="0"/>
              <a:t>Joris Bouve, HR-</a:t>
            </a:r>
            <a:r>
              <a:rPr lang="en-US" sz="2000" dirty="0" err="1"/>
              <a:t>adviseur</a:t>
            </a:r>
            <a:r>
              <a:rPr lang="en-US" sz="2000" dirty="0"/>
              <a:t> (AgO)</a:t>
            </a:r>
          </a:p>
          <a:p>
            <a:r>
              <a:rPr lang="en-US" sz="2000" dirty="0"/>
              <a:t>Debby Van Geyt, </a:t>
            </a:r>
            <a:r>
              <a:rPr lang="en-US" sz="2000" dirty="0" err="1"/>
              <a:t>categoriemanager</a:t>
            </a:r>
            <a:r>
              <a:rPr lang="en-US" sz="2000" dirty="0"/>
              <a:t> P&amp;O (HFB)</a:t>
            </a:r>
          </a:p>
          <a:p>
            <a:r>
              <a:rPr lang="en-US" sz="2000" dirty="0"/>
              <a:t>Xavier Suykens, </a:t>
            </a:r>
            <a:r>
              <a:rPr lang="en-US" sz="2000" err="1"/>
              <a:t>consulent</a:t>
            </a:r>
            <a:r>
              <a:rPr lang="en-US" sz="2000"/>
              <a:t> HNW </a:t>
            </a:r>
            <a:r>
              <a:rPr lang="en-US" sz="2000" dirty="0"/>
              <a:t>(HFB)</a:t>
            </a:r>
            <a:r>
              <a:rPr lang="en-US" dirty="0"/>
              <a:t> </a:t>
            </a:r>
          </a:p>
        </p:txBody>
      </p:sp>
      <p:pic>
        <p:nvPicPr>
          <p:cNvPr id="5" name="Picture Placeholder 4">
            <a:extLst>
              <a:ext uri="{FF2B5EF4-FFF2-40B4-BE49-F238E27FC236}">
                <a16:creationId xmlns:a16="http://schemas.microsoft.com/office/drawing/2014/main" id="{00584093-9413-8C36-92C8-122350F62625}"/>
              </a:ext>
            </a:extLst>
          </p:cNvPr>
          <p:cNvPicPr>
            <a:picLocks noGrp="1" noChangeAspect="1"/>
          </p:cNvPicPr>
          <p:nvPr>
            <p:ph type="pic" sz="quarter" idx="11"/>
          </p:nvPr>
        </p:nvPicPr>
        <p:blipFill rotWithShape="1">
          <a:blip r:embed="rId2"/>
          <a:srcRect l="7800" r="41333" b="1"/>
          <a:stretch/>
        </p:blipFill>
        <p:spPr>
          <a:xfrm>
            <a:off x="367953" y="295254"/>
            <a:ext cx="5747787" cy="6271200"/>
          </a:xfrm>
          <a:noFill/>
        </p:spPr>
      </p:pic>
    </p:spTree>
    <p:extLst>
      <p:ext uri="{BB962C8B-B14F-4D97-AF65-F5344CB8AC3E}">
        <p14:creationId xmlns:p14="http://schemas.microsoft.com/office/powerpoint/2010/main" val="118844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A42B857-508D-6D98-CE3B-BABF6569DFCB}"/>
              </a:ext>
            </a:extLst>
          </p:cNvPr>
          <p:cNvSpPr>
            <a:spLocks noGrp="1"/>
          </p:cNvSpPr>
          <p:nvPr>
            <p:ph type="title"/>
          </p:nvPr>
        </p:nvSpPr>
        <p:spPr/>
        <p:txBody>
          <a:bodyPr/>
          <a:lstStyle/>
          <a:p>
            <a:r>
              <a:rPr lang="nl-BE"/>
              <a:t>Even ter herinnering…</a:t>
            </a:r>
          </a:p>
        </p:txBody>
      </p:sp>
      <p:sp>
        <p:nvSpPr>
          <p:cNvPr id="6" name="Tijdelijke aanduiding voor inhoud 5">
            <a:extLst>
              <a:ext uri="{FF2B5EF4-FFF2-40B4-BE49-F238E27FC236}">
                <a16:creationId xmlns:a16="http://schemas.microsoft.com/office/drawing/2014/main" id="{FB441A42-D78E-08CF-A1FB-2812E87955E2}"/>
              </a:ext>
            </a:extLst>
          </p:cNvPr>
          <p:cNvSpPr>
            <a:spLocks noGrp="1"/>
          </p:cNvSpPr>
          <p:nvPr>
            <p:ph sz="quarter" idx="11"/>
          </p:nvPr>
        </p:nvSpPr>
        <p:spPr/>
        <p:txBody>
          <a:bodyPr/>
          <a:lstStyle/>
          <a:p>
            <a:r>
              <a:rPr lang="nl-BE"/>
              <a:t>Webpagina’s AgO</a:t>
            </a:r>
          </a:p>
          <a:p>
            <a:pPr lvl="1"/>
            <a:r>
              <a:rPr lang="nl-BE">
                <a:solidFill>
                  <a:schemeClr val="bg1">
                    <a:lumMod val="50000"/>
                  </a:schemeClr>
                </a:solidFill>
              </a:rPr>
              <a:t>Personeel:</a:t>
            </a:r>
            <a:r>
              <a:rPr lang="nl-BE"/>
              <a:t> </a:t>
            </a:r>
            <a:r>
              <a:rPr lang="nl-BE">
                <a:solidFill>
                  <a:srgbClr val="0070C0"/>
                </a:solidFill>
                <a:latin typeface="FlandersArtSans-Regular"/>
                <a:hlinkClick r:id="rId2">
                  <a:extLst>
                    <a:ext uri="{A12FA001-AC4F-418D-AE19-62706E023703}">
                      <ahyp:hlinkClr xmlns:ahyp="http://schemas.microsoft.com/office/drawing/2018/hyperlinkcolor" val="tx"/>
                    </a:ext>
                  </a:extLst>
                </a:hlinkClick>
              </a:rPr>
              <a:t>https://www.vlaanderen.be/intern/hybride-werken</a:t>
            </a:r>
            <a:r>
              <a:rPr lang="nl-BE">
                <a:solidFill>
                  <a:srgbClr val="0070C0"/>
                </a:solidFill>
                <a:latin typeface="FlandersArtSans-Regular"/>
              </a:rPr>
              <a:t> </a:t>
            </a:r>
          </a:p>
          <a:p>
            <a:pPr lvl="1"/>
            <a:r>
              <a:rPr lang="nl-BE">
                <a:solidFill>
                  <a:schemeClr val="bg1">
                    <a:lumMod val="50000"/>
                  </a:schemeClr>
                </a:solidFill>
                <a:latin typeface="FlandersArtSans-Regular"/>
              </a:rPr>
              <a:t>HR: </a:t>
            </a:r>
            <a:r>
              <a:rPr lang="nl-BE">
                <a:solidFill>
                  <a:srgbClr val="0070C0"/>
                </a:solidFill>
                <a:latin typeface="FlandersArtSans-Regular"/>
                <a:hlinkClick r:id="rId3">
                  <a:extLst>
                    <a:ext uri="{A12FA001-AC4F-418D-AE19-62706E023703}">
                      <ahyp:hlinkClr xmlns:ahyp="http://schemas.microsoft.com/office/drawing/2018/hyperlinkcolor" val="tx"/>
                    </a:ext>
                  </a:extLst>
                </a:hlinkClick>
              </a:rPr>
              <a:t>https://www.vlaanderen.be/informatie-voor-hr-professionals/organisatie/hybride-werken-implementeren</a:t>
            </a:r>
            <a:r>
              <a:rPr lang="nl-BE">
                <a:solidFill>
                  <a:srgbClr val="0070C0"/>
                </a:solidFill>
                <a:latin typeface="FlandersArtSans-Regular"/>
              </a:rPr>
              <a:t> </a:t>
            </a:r>
          </a:p>
          <a:p>
            <a:pPr lvl="1"/>
            <a:r>
              <a:rPr lang="nl-BE">
                <a:solidFill>
                  <a:schemeClr val="bg1">
                    <a:lumMod val="50000"/>
                  </a:schemeClr>
                </a:solidFill>
                <a:latin typeface="FlandersArtSans-Regular"/>
              </a:rPr>
              <a:t>Leidinggevenden: </a:t>
            </a:r>
            <a:r>
              <a:rPr lang="nl-BE">
                <a:solidFill>
                  <a:srgbClr val="0070C0"/>
                </a:solidFill>
                <a:latin typeface="FlandersArtSans-Regular"/>
                <a:hlinkClick r:id="rId4">
                  <a:extLst>
                    <a:ext uri="{A12FA001-AC4F-418D-AE19-62706E023703}">
                      <ahyp:hlinkClr xmlns:ahyp="http://schemas.microsoft.com/office/drawing/2018/hyperlinkcolor" val="tx"/>
                    </a:ext>
                  </a:extLst>
                </a:hlinkClick>
              </a:rPr>
              <a:t>https://www.vlaanderen.be/informatie-voor-leidinggevenden/visie-en-beleid-leiderschap/hybride-werken-voor-leidinggevenden</a:t>
            </a:r>
            <a:r>
              <a:rPr lang="nl-BE">
                <a:solidFill>
                  <a:srgbClr val="0070C0"/>
                </a:solidFill>
                <a:latin typeface="FlandersArtSans-Regular"/>
              </a:rPr>
              <a:t> </a:t>
            </a:r>
          </a:p>
          <a:p>
            <a:pPr marL="575945" lvl="1" indent="-287655"/>
            <a:endParaRPr lang="nl-BE">
              <a:latin typeface="FlandersArtSans-Regular"/>
            </a:endParaRPr>
          </a:p>
          <a:p>
            <a:r>
              <a:rPr lang="nl-BE"/>
              <a:t>Huisvestingsprincipes HFB</a:t>
            </a:r>
          </a:p>
          <a:p>
            <a:pPr lvl="1"/>
            <a:r>
              <a:rPr lang="nl-BE">
                <a:solidFill>
                  <a:srgbClr val="0070C0"/>
                </a:solidFill>
                <a:hlinkClick r:id="rId5">
                  <a:extLst>
                    <a:ext uri="{A12FA001-AC4F-418D-AE19-62706E023703}">
                      <ahyp:hlinkClr xmlns:ahyp="http://schemas.microsoft.com/office/drawing/2018/hyperlinkcolor" val="tx"/>
                    </a:ext>
                  </a:extLst>
                </a:hlinkClick>
              </a:rPr>
              <a:t>https://overheid.vlaanderen.be/hybride-werken-huisvestingsprincipes</a:t>
            </a:r>
            <a:r>
              <a:rPr lang="nl-BE">
                <a:solidFill>
                  <a:srgbClr val="0070C0"/>
                </a:solidFill>
              </a:rPr>
              <a:t> </a:t>
            </a:r>
          </a:p>
          <a:p>
            <a:pPr lvl="1"/>
            <a:endParaRPr lang="nl-BE">
              <a:solidFill>
                <a:srgbClr val="0070C0"/>
              </a:solidFill>
            </a:endParaRPr>
          </a:p>
          <a:p>
            <a:r>
              <a:rPr lang="nl-BE"/>
              <a:t>Tweedelijnsondersteuning door AgO (Joris) en HFB (Xavier)</a:t>
            </a:r>
          </a:p>
          <a:p>
            <a:pPr lvl="1"/>
            <a:endParaRPr lang="nl-BE">
              <a:solidFill>
                <a:srgbClr val="0070C0"/>
              </a:solidFill>
            </a:endParaRPr>
          </a:p>
          <a:p>
            <a:pPr marL="0" indent="0">
              <a:buNone/>
            </a:pPr>
            <a:endParaRPr lang="nl-BE">
              <a:solidFill>
                <a:srgbClr val="0070C0"/>
              </a:solidFill>
            </a:endParaRPr>
          </a:p>
          <a:p>
            <a:pPr marL="290" indent="0">
              <a:buNone/>
            </a:pPr>
            <a:endParaRPr lang="nl-BE">
              <a:latin typeface="FlandersArtSans-Regular"/>
            </a:endParaRPr>
          </a:p>
          <a:p>
            <a:pPr lvl="1"/>
            <a:endParaRPr lang="nl-BE"/>
          </a:p>
        </p:txBody>
      </p:sp>
    </p:spTree>
    <p:extLst>
      <p:ext uri="{BB962C8B-B14F-4D97-AF65-F5344CB8AC3E}">
        <p14:creationId xmlns:p14="http://schemas.microsoft.com/office/powerpoint/2010/main" val="26466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2471A-34B8-4D39-79CB-F9C63A0780E8}"/>
              </a:ext>
            </a:extLst>
          </p:cNvPr>
          <p:cNvSpPr>
            <a:spLocks noGrp="1"/>
          </p:cNvSpPr>
          <p:nvPr>
            <p:ph type="title"/>
          </p:nvPr>
        </p:nvSpPr>
        <p:spPr/>
        <p:txBody>
          <a:bodyPr/>
          <a:lstStyle/>
          <a:p>
            <a:r>
              <a:rPr lang="nl-BE" dirty="0"/>
              <a:t>Wat ging vooraf…</a:t>
            </a:r>
          </a:p>
        </p:txBody>
      </p:sp>
      <p:sp>
        <p:nvSpPr>
          <p:cNvPr id="3" name="Tijdelijke aanduiding voor inhoud 2">
            <a:extLst>
              <a:ext uri="{FF2B5EF4-FFF2-40B4-BE49-F238E27FC236}">
                <a16:creationId xmlns:a16="http://schemas.microsoft.com/office/drawing/2014/main" id="{CAFDFCE8-007E-5CE3-A25E-A33F6D30D8F9}"/>
              </a:ext>
            </a:extLst>
          </p:cNvPr>
          <p:cNvSpPr>
            <a:spLocks noGrp="1"/>
          </p:cNvSpPr>
          <p:nvPr>
            <p:ph sz="quarter" idx="11"/>
          </p:nvPr>
        </p:nvSpPr>
        <p:spPr/>
        <p:txBody>
          <a:bodyPr vert="horz" lIns="0" tIns="0" rIns="0" bIns="45720" rtlCol="0" anchor="t">
            <a:noAutofit/>
          </a:bodyPr>
          <a:lstStyle/>
          <a:p>
            <a:pPr marL="287655" indent="-287655"/>
            <a:r>
              <a:rPr lang="nl-BE" dirty="0"/>
              <a:t>Raamovereenkomst </a:t>
            </a:r>
            <a:r>
              <a:rPr lang="nl-NL" b="0" i="0" dirty="0">
                <a:solidFill>
                  <a:srgbClr val="333333"/>
                </a:solidFill>
                <a:effectLst/>
              </a:rPr>
              <a:t>voor veranderingsmanagement bij overgang naar het Nieuwe Werken </a:t>
            </a:r>
            <a:r>
              <a:rPr lang="nl-BE" dirty="0"/>
              <a:t>met externe partner (2019 – 2023)</a:t>
            </a:r>
            <a:br>
              <a:rPr lang="nl-BE" dirty="0"/>
            </a:br>
            <a:endParaRPr lang="nl-BE" dirty="0"/>
          </a:p>
          <a:p>
            <a:pPr marL="287655" indent="-287655"/>
            <a:r>
              <a:rPr lang="nl-BE" dirty="0"/>
              <a:t>Focus op </a:t>
            </a:r>
            <a:r>
              <a:rPr lang="nl-BE" dirty="0">
                <a:latin typeface="+mj-lt"/>
              </a:rPr>
              <a:t>verhuistrajecten</a:t>
            </a:r>
            <a:br>
              <a:rPr lang="nl-BE" dirty="0"/>
            </a:br>
            <a:endParaRPr lang="nl-BE" dirty="0"/>
          </a:p>
          <a:p>
            <a:pPr marL="287655" indent="-287655"/>
            <a:endParaRPr lang="nl-BE" dirty="0"/>
          </a:p>
          <a:p>
            <a:pPr marL="287655" indent="-287655"/>
            <a:endParaRPr lang="nl-BE" dirty="0"/>
          </a:p>
          <a:p>
            <a:pPr marL="287655" indent="-287655"/>
            <a:endParaRPr lang="nl-BE" dirty="0"/>
          </a:p>
        </p:txBody>
      </p:sp>
    </p:spTree>
    <p:extLst>
      <p:ext uri="{BB962C8B-B14F-4D97-AF65-F5344CB8AC3E}">
        <p14:creationId xmlns:p14="http://schemas.microsoft.com/office/powerpoint/2010/main" val="4221421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B746A-E6E5-1E45-DD47-6818AF572627}"/>
              </a:ext>
            </a:extLst>
          </p:cNvPr>
          <p:cNvSpPr>
            <a:spLocks noGrp="1"/>
          </p:cNvSpPr>
          <p:nvPr>
            <p:ph type="title"/>
          </p:nvPr>
        </p:nvSpPr>
        <p:spPr/>
        <p:txBody>
          <a:bodyPr/>
          <a:lstStyle/>
          <a:p>
            <a:r>
              <a:rPr lang="nl-BE" dirty="0"/>
              <a:t>Nieuwe raamovereenkomst</a:t>
            </a:r>
          </a:p>
        </p:txBody>
      </p:sp>
      <p:sp>
        <p:nvSpPr>
          <p:cNvPr id="3" name="Tijdelijke aanduiding voor inhoud 2">
            <a:extLst>
              <a:ext uri="{FF2B5EF4-FFF2-40B4-BE49-F238E27FC236}">
                <a16:creationId xmlns:a16="http://schemas.microsoft.com/office/drawing/2014/main" id="{5B451A62-EBDF-6CE9-8621-68CEBC2F0E43}"/>
              </a:ext>
            </a:extLst>
          </p:cNvPr>
          <p:cNvSpPr>
            <a:spLocks noGrp="1"/>
          </p:cNvSpPr>
          <p:nvPr>
            <p:ph sz="quarter" idx="11"/>
          </p:nvPr>
        </p:nvSpPr>
        <p:spPr/>
        <p:txBody>
          <a:bodyPr vert="horz" lIns="0" tIns="0" rIns="0" bIns="45720" rtlCol="0" anchor="t">
            <a:noAutofit/>
          </a:bodyPr>
          <a:lstStyle/>
          <a:p>
            <a:pPr marL="287655" indent="-287655"/>
            <a:r>
              <a:rPr lang="nl-NL" dirty="0"/>
              <a:t>Ondersteuning in het kader van verandertrajecten omtrent het </a:t>
            </a:r>
            <a:r>
              <a:rPr lang="nl-NL" dirty="0">
                <a:latin typeface="+mj-lt"/>
              </a:rPr>
              <a:t>werken in een hybride context</a:t>
            </a:r>
            <a:r>
              <a:rPr lang="nl-NL" dirty="0"/>
              <a:t>. (looptijd 2 jaar; 1x verlengbaar)</a:t>
            </a:r>
            <a:br>
              <a:rPr lang="nl-NL" dirty="0"/>
            </a:br>
            <a:endParaRPr lang="nl-BE"/>
          </a:p>
          <a:p>
            <a:pPr marL="287655" indent="-287655"/>
            <a:r>
              <a:rPr lang="nl-BE" dirty="0"/>
              <a:t>Focus op </a:t>
            </a:r>
            <a:r>
              <a:rPr lang="nl-BE" dirty="0" err="1">
                <a:latin typeface="+mj-lt"/>
              </a:rPr>
              <a:t>behaviour</a:t>
            </a:r>
            <a:r>
              <a:rPr lang="nl-BE" dirty="0">
                <a:latin typeface="+mj-lt"/>
              </a:rPr>
              <a:t>-luik</a:t>
            </a:r>
            <a:endParaRPr lang="nl-BE" dirty="0">
              <a:latin typeface="+mj-lt"/>
              <a:cs typeface="Flanders Art Sans Bold"/>
            </a:endParaRPr>
          </a:p>
          <a:p>
            <a:pPr marL="287655" indent="-287655"/>
            <a:endParaRPr lang="nl-BE" dirty="0">
              <a:latin typeface="+mj-lt"/>
              <a:cs typeface="Flanders Art Sans Bold"/>
            </a:endParaRPr>
          </a:p>
          <a:p>
            <a:pPr marL="0" indent="0">
              <a:buNone/>
            </a:pPr>
            <a:endParaRPr lang="nl-BE" dirty="0"/>
          </a:p>
          <a:p>
            <a:pPr marL="287655" indent="-287655"/>
            <a:endParaRPr lang="nl-BE" dirty="0"/>
          </a:p>
        </p:txBody>
      </p:sp>
    </p:spTree>
    <p:extLst>
      <p:ext uri="{BB962C8B-B14F-4D97-AF65-F5344CB8AC3E}">
        <p14:creationId xmlns:p14="http://schemas.microsoft.com/office/powerpoint/2010/main" val="3782718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nl-BE" dirty="0"/>
              <a:t>Inhoud</a:t>
            </a:r>
          </a:p>
        </p:txBody>
      </p:sp>
      <p:sp>
        <p:nvSpPr>
          <p:cNvPr id="2" name="Tijdelijke aanduiding voor inhoud 1">
            <a:extLst>
              <a:ext uri="{FF2B5EF4-FFF2-40B4-BE49-F238E27FC236}">
                <a16:creationId xmlns:a16="http://schemas.microsoft.com/office/drawing/2014/main" id="{30F89B03-9F78-5F1E-213A-79775D5016A5}"/>
              </a:ext>
            </a:extLst>
          </p:cNvPr>
          <p:cNvSpPr>
            <a:spLocks noGrp="1"/>
          </p:cNvSpPr>
          <p:nvPr>
            <p:ph sz="quarter" idx="11"/>
          </p:nvPr>
        </p:nvSpPr>
        <p:spPr>
          <a:xfrm>
            <a:off x="371475" y="1641260"/>
            <a:ext cx="11449050" cy="4159036"/>
          </a:xfrm>
        </p:spPr>
        <p:txBody>
          <a:bodyPr vert="horz" lIns="0" tIns="0" rIns="0" bIns="45720" rtlCol="0" anchor="t">
            <a:noAutofit/>
          </a:bodyPr>
          <a:lstStyle/>
          <a:p>
            <a:pPr marL="287655" indent="-287655"/>
            <a:r>
              <a:rPr lang="nl-BE" sz="2000" dirty="0"/>
              <a:t>Drieluik  </a:t>
            </a:r>
          </a:p>
          <a:p>
            <a:pPr marL="575945" lvl="1" indent="-287655"/>
            <a:r>
              <a:rPr lang="nl-BE" sz="2000" dirty="0">
                <a:solidFill>
                  <a:schemeClr val="tx1"/>
                </a:solidFill>
                <a:latin typeface="FlandersArtSans-Regular"/>
              </a:rPr>
              <a:t>Adviesverlening</a:t>
            </a:r>
          </a:p>
          <a:p>
            <a:pPr marL="575945" lvl="1" indent="-287655"/>
            <a:r>
              <a:rPr lang="nl-BE" sz="2000" dirty="0">
                <a:solidFill>
                  <a:schemeClr val="tx1"/>
                </a:solidFill>
                <a:latin typeface="FlandersArtSans-Regular"/>
              </a:rPr>
              <a:t>Trainingen rond hybride werken</a:t>
            </a:r>
          </a:p>
          <a:p>
            <a:pPr marL="575945" lvl="1" indent="-287655"/>
            <a:r>
              <a:rPr lang="nl-BE" sz="2000" dirty="0">
                <a:solidFill>
                  <a:schemeClr val="tx1"/>
                </a:solidFill>
                <a:latin typeface="FlandersArtSans-Regular"/>
              </a:rPr>
              <a:t>Kennisdeling- en borging</a:t>
            </a:r>
          </a:p>
          <a:p>
            <a:pPr marL="575945" lvl="2" indent="0">
              <a:buNone/>
            </a:pPr>
            <a:endParaRPr lang="nl-BE" dirty="0"/>
          </a:p>
          <a:p>
            <a:pPr marL="287655" indent="-287655"/>
            <a:r>
              <a:rPr lang="nl-BE" sz="2000" dirty="0"/>
              <a:t>Focus op </a:t>
            </a:r>
            <a:r>
              <a:rPr lang="nl-BE" sz="2000" err="1"/>
              <a:t>behaviour</a:t>
            </a:r>
            <a:r>
              <a:rPr lang="nl-BE" sz="2000" dirty="0"/>
              <a:t> </a:t>
            </a:r>
          </a:p>
          <a:p>
            <a:pPr marL="575945" lvl="1" indent="-287655"/>
            <a:r>
              <a:rPr lang="nl-BE" sz="2000" dirty="0">
                <a:solidFill>
                  <a:schemeClr val="tx1"/>
                </a:solidFill>
                <a:latin typeface="FlandersArtSans-Regular"/>
              </a:rPr>
              <a:t>Raakvlakken </a:t>
            </a:r>
            <a:r>
              <a:rPr lang="nl-BE" sz="2000" err="1">
                <a:solidFill>
                  <a:schemeClr val="tx1"/>
                </a:solidFill>
                <a:latin typeface="FlandersArtSans-Regular"/>
              </a:rPr>
              <a:t>bricks</a:t>
            </a:r>
            <a:r>
              <a:rPr lang="nl-BE" sz="2000" dirty="0">
                <a:solidFill>
                  <a:schemeClr val="tx1"/>
                </a:solidFill>
                <a:latin typeface="FlandersArtSans-Regular"/>
              </a:rPr>
              <a:t> &amp; bytes </a:t>
            </a:r>
            <a:endParaRPr lang="nl-BE" sz="2000">
              <a:solidFill>
                <a:schemeClr val="tx1"/>
              </a:solidFill>
            </a:endParaRPr>
          </a:p>
          <a:p>
            <a:pPr marL="575945" lvl="1" indent="-287655"/>
            <a:r>
              <a:rPr lang="nl-BE" sz="2000" dirty="0">
                <a:solidFill>
                  <a:schemeClr val="tx1"/>
                </a:solidFill>
                <a:latin typeface="FlandersArtSans-Regular"/>
              </a:rPr>
              <a:t>Meer dan procesbegeleiding -&gt; actieve en inhoudelijke inbreng </a:t>
            </a:r>
            <a:endParaRPr lang="nl-BE" sz="2000">
              <a:solidFill>
                <a:schemeClr val="tx1"/>
              </a:solidFill>
            </a:endParaRPr>
          </a:p>
          <a:p>
            <a:pPr marL="287655" indent="-287655"/>
            <a:endParaRPr lang="nl-BE" sz="2000" dirty="0"/>
          </a:p>
          <a:p>
            <a:pPr marL="287655" indent="-287655"/>
            <a:r>
              <a:rPr lang="nl-BE" sz="2000" dirty="0"/>
              <a:t>Diverse opdrachten en dus maatwerk </a:t>
            </a:r>
          </a:p>
          <a:p>
            <a:pPr marL="575945" lvl="1" indent="-287655"/>
            <a:r>
              <a:rPr lang="nl-BE" sz="2000" err="1">
                <a:solidFill>
                  <a:schemeClr val="tx1"/>
                </a:solidFill>
                <a:latin typeface="FlandersArtSans-Regular"/>
              </a:rPr>
              <a:t>Organisatiebreed</a:t>
            </a:r>
            <a:r>
              <a:rPr lang="nl-BE" sz="2000" dirty="0">
                <a:solidFill>
                  <a:schemeClr val="tx1"/>
                </a:solidFill>
                <a:latin typeface="FlandersArtSans-Regular"/>
              </a:rPr>
              <a:t>, van A tot Z versus beperkt tot specifieke (vervolg)acties </a:t>
            </a:r>
            <a:endParaRPr lang="nl-BE" sz="2000">
              <a:solidFill>
                <a:schemeClr val="tx1"/>
              </a:solidFill>
            </a:endParaRPr>
          </a:p>
          <a:p>
            <a:pPr marL="575945" lvl="1" indent="-287655"/>
            <a:r>
              <a:rPr lang="nl-BE" sz="2000" dirty="0">
                <a:solidFill>
                  <a:schemeClr val="tx1"/>
                </a:solidFill>
                <a:latin typeface="FlandersArtSans-Regular"/>
              </a:rPr>
              <a:t>Een of meerdere doelgroepen (management, leidinggevenden, operationele medewerkers, etc.)</a:t>
            </a:r>
          </a:p>
          <a:p>
            <a:pPr marL="575945" lvl="1" indent="-287655"/>
            <a:r>
              <a:rPr lang="nl-BE" sz="2000" dirty="0">
                <a:solidFill>
                  <a:schemeClr val="tx1"/>
                </a:solidFill>
                <a:latin typeface="FlandersArtSans-Regular"/>
              </a:rPr>
              <a:t>Verschillen in cultuur </a:t>
            </a:r>
            <a:endParaRPr lang="nl-BE" sz="2000">
              <a:solidFill>
                <a:schemeClr val="tx1"/>
              </a:solidFill>
            </a:endParaRPr>
          </a:p>
          <a:p>
            <a:pPr marL="575945" lvl="1" indent="-287655"/>
            <a:r>
              <a:rPr lang="nl-BE" sz="2000" dirty="0">
                <a:solidFill>
                  <a:schemeClr val="tx1"/>
                </a:solidFill>
                <a:latin typeface="FlandersArtSans-Regular"/>
              </a:rPr>
              <a:t>Verschillen in maturiteit op vlak van hybride werken </a:t>
            </a:r>
            <a:endParaRPr lang="nl-BE" sz="2000">
              <a:solidFill>
                <a:schemeClr val="tx1"/>
              </a:solidFill>
            </a:endParaRPr>
          </a:p>
          <a:p>
            <a:pPr marL="575945" lvl="1" indent="-287655"/>
            <a:endParaRPr lang="nl-BE" sz="2400" dirty="0"/>
          </a:p>
          <a:p>
            <a:pPr marL="287655" indent="-287655"/>
            <a:endParaRPr lang="nl-BE" sz="3200" dirty="0"/>
          </a:p>
        </p:txBody>
      </p:sp>
    </p:spTree>
    <p:extLst>
      <p:ext uri="{BB962C8B-B14F-4D97-AF65-F5344CB8AC3E}">
        <p14:creationId xmlns:p14="http://schemas.microsoft.com/office/powerpoint/2010/main" val="337434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nl-BE"/>
              <a:t>Bestelproces</a:t>
            </a:r>
          </a:p>
        </p:txBody>
      </p:sp>
      <p:sp>
        <p:nvSpPr>
          <p:cNvPr id="3" name="Tijdelijke aanduiding voor inhoud 2">
            <a:extLst>
              <a:ext uri="{FF2B5EF4-FFF2-40B4-BE49-F238E27FC236}">
                <a16:creationId xmlns:a16="http://schemas.microsoft.com/office/drawing/2014/main" id="{BAD80450-6267-CBE4-A798-7CA930497FEB}"/>
              </a:ext>
            </a:extLst>
          </p:cNvPr>
          <p:cNvSpPr>
            <a:spLocks noGrp="1"/>
          </p:cNvSpPr>
          <p:nvPr>
            <p:ph sz="quarter" idx="11"/>
          </p:nvPr>
        </p:nvSpPr>
        <p:spPr>
          <a:xfrm>
            <a:off x="371475" y="1641260"/>
            <a:ext cx="11449050" cy="4159036"/>
          </a:xfrm>
        </p:spPr>
        <p:txBody>
          <a:bodyPr vert="horz" lIns="0" tIns="0" rIns="0" bIns="45720" rtlCol="0" anchor="t">
            <a:noAutofit/>
          </a:bodyPr>
          <a:lstStyle/>
          <a:p>
            <a:pPr marL="287655" indent="-287655"/>
            <a:r>
              <a:rPr lang="nl-BE" dirty="0">
                <a:latin typeface="FlandersArtSans-Regular"/>
              </a:rPr>
              <a:t>Offertevraag vanuit besteller</a:t>
            </a:r>
          </a:p>
          <a:p>
            <a:pPr marL="287655" indent="-287655"/>
            <a:r>
              <a:rPr lang="nl-BE" dirty="0">
                <a:latin typeface="FlandersArtSans-Regular"/>
              </a:rPr>
              <a:t>Verkennend </a:t>
            </a:r>
            <a:r>
              <a:rPr lang="nl-BE" err="1">
                <a:latin typeface="FlandersArtSans-Regular"/>
              </a:rPr>
              <a:t>intake-gesprek</a:t>
            </a:r>
            <a:r>
              <a:rPr lang="nl-BE" dirty="0">
                <a:latin typeface="FlandersArtSans-Regular"/>
              </a:rPr>
              <a:t> binnen de 7 werkdagen na </a:t>
            </a:r>
            <a:r>
              <a:rPr lang="nl-BE" err="1">
                <a:latin typeface="FlandersArtSans-Regular"/>
              </a:rPr>
              <a:t>contactname</a:t>
            </a:r>
            <a:r>
              <a:rPr lang="nl-BE" dirty="0">
                <a:latin typeface="FlandersArtSans-Regular"/>
              </a:rPr>
              <a:t> door de potentiële besteller</a:t>
            </a:r>
          </a:p>
          <a:p>
            <a:pPr marL="287655" indent="-287655"/>
            <a:r>
              <a:rPr lang="nl-BE" dirty="0">
                <a:latin typeface="FlandersArtSans-Regular"/>
              </a:rPr>
              <a:t>Opmaak van offertevoorstel</a:t>
            </a:r>
          </a:p>
          <a:p>
            <a:pPr marL="287655" indent="-287655"/>
            <a:r>
              <a:rPr lang="nl-BE">
                <a:latin typeface="FlandersArtSans-Regular"/>
              </a:rPr>
              <a:t>Bij akkoord wordt de bestelling geplaatst</a:t>
            </a:r>
            <a:endParaRPr lang="nl-BE" dirty="0">
              <a:latin typeface="FlandersArtSans-Regular"/>
            </a:endParaRPr>
          </a:p>
          <a:p>
            <a:pPr marL="287655" indent="-287655"/>
            <a:r>
              <a:rPr lang="nl-BE" dirty="0">
                <a:latin typeface="FlandersArtSans-Regular"/>
              </a:rPr>
              <a:t>Aanvang traject binnen de 30 dagen na akkoord</a:t>
            </a:r>
          </a:p>
          <a:p>
            <a:pPr marL="287655" indent="-287655"/>
            <a:r>
              <a:rPr lang="nl-BE" dirty="0">
                <a:latin typeface="FlandersArtSans-Regular"/>
              </a:rPr>
              <a:t>Er kan in onderling overleg tussen de dienstverlener en besteller afgeweken worden </a:t>
            </a:r>
            <a:r>
              <a:rPr lang="nl-BE">
                <a:latin typeface="FlandersArtSans-Regular"/>
              </a:rPr>
              <a:t>van de vermelde termijnen</a:t>
            </a:r>
          </a:p>
          <a:p>
            <a:pPr marL="287655" indent="-287655"/>
            <a:endParaRPr lang="nl-BE" sz="2400" dirty="0">
              <a:latin typeface="FlandersArtSans-Regular"/>
            </a:endParaRPr>
          </a:p>
        </p:txBody>
      </p:sp>
    </p:spTree>
    <p:extLst>
      <p:ext uri="{BB962C8B-B14F-4D97-AF65-F5344CB8AC3E}">
        <p14:creationId xmlns:p14="http://schemas.microsoft.com/office/powerpoint/2010/main" val="1715310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1E308-A9E9-3D67-A83F-59BFA2D30F93}"/>
              </a:ext>
            </a:extLst>
          </p:cNvPr>
          <p:cNvSpPr>
            <a:spLocks noGrp="1"/>
          </p:cNvSpPr>
          <p:nvPr>
            <p:ph type="title"/>
          </p:nvPr>
        </p:nvSpPr>
        <p:spPr>
          <a:xfrm>
            <a:off x="371475" y="425302"/>
            <a:ext cx="11449050" cy="1215958"/>
          </a:xfrm>
        </p:spPr>
        <p:txBody>
          <a:bodyPr anchor="ctr">
            <a:normAutofit/>
          </a:bodyPr>
          <a:lstStyle/>
          <a:p>
            <a:r>
              <a:rPr lang="nl-BE"/>
              <a:t>Prijzen </a:t>
            </a:r>
          </a:p>
        </p:txBody>
      </p:sp>
      <p:graphicFrame>
        <p:nvGraphicFramePr>
          <p:cNvPr id="9" name="Tabel 4">
            <a:extLst>
              <a:ext uri="{FF2B5EF4-FFF2-40B4-BE49-F238E27FC236}">
                <a16:creationId xmlns:a16="http://schemas.microsoft.com/office/drawing/2014/main" id="{F71A0F04-C9B9-46BA-E9C2-3A7D3E3AC7D3}"/>
              </a:ext>
            </a:extLst>
          </p:cNvPr>
          <p:cNvGraphicFramePr>
            <a:graphicFrameLocks/>
          </p:cNvGraphicFramePr>
          <p:nvPr>
            <p:extLst>
              <p:ext uri="{D42A27DB-BD31-4B8C-83A1-F6EECF244321}">
                <p14:modId xmlns:p14="http://schemas.microsoft.com/office/powerpoint/2010/main" val="2748003972"/>
              </p:ext>
            </p:extLst>
          </p:nvPr>
        </p:nvGraphicFramePr>
        <p:xfrm>
          <a:off x="1737932" y="1685925"/>
          <a:ext cx="7113460" cy="1140700"/>
        </p:xfrm>
        <a:graphic>
          <a:graphicData uri="http://schemas.openxmlformats.org/drawingml/2006/table">
            <a:tbl>
              <a:tblPr firstRow="1" bandRow="1"/>
              <a:tblGrid>
                <a:gridCol w="4278820">
                  <a:extLst>
                    <a:ext uri="{9D8B030D-6E8A-4147-A177-3AD203B41FA5}">
                      <a16:colId xmlns:a16="http://schemas.microsoft.com/office/drawing/2014/main" val="3053556676"/>
                    </a:ext>
                  </a:extLst>
                </a:gridCol>
                <a:gridCol w="1417320">
                  <a:extLst>
                    <a:ext uri="{9D8B030D-6E8A-4147-A177-3AD203B41FA5}">
                      <a16:colId xmlns:a16="http://schemas.microsoft.com/office/drawing/2014/main" val="3022897452"/>
                    </a:ext>
                  </a:extLst>
                </a:gridCol>
                <a:gridCol w="1417320">
                  <a:extLst>
                    <a:ext uri="{9D8B030D-6E8A-4147-A177-3AD203B41FA5}">
                      <a16:colId xmlns:a16="http://schemas.microsoft.com/office/drawing/2014/main" val="3490568603"/>
                    </a:ext>
                  </a:extLst>
                </a:gridCol>
              </a:tblGrid>
              <a:tr h="285175">
                <a:tc>
                  <a:txBody>
                    <a:bodyPr/>
                    <a:lstStyle>
                      <a:lvl1pPr marL="0" algn="l" defTabSz="914400" rtl="0" eaLnBrk="1" latinLnBrk="0" hangingPunct="1">
                        <a:defRPr sz="1800" b="1" kern="1200">
                          <a:solidFill>
                            <a:schemeClr val="lt1"/>
                          </a:solidFill>
                          <a:latin typeface="FlandersArtSerif-Regular"/>
                        </a:defRPr>
                      </a:lvl1pPr>
                      <a:lvl2pPr marL="457200" algn="l" defTabSz="914400" rtl="0" eaLnBrk="1" latinLnBrk="0" hangingPunct="1">
                        <a:defRPr sz="1800" b="1" kern="1200">
                          <a:solidFill>
                            <a:schemeClr val="lt1"/>
                          </a:solidFill>
                          <a:latin typeface="FlandersArtSerif-Regular"/>
                        </a:defRPr>
                      </a:lvl2pPr>
                      <a:lvl3pPr marL="914400" algn="l" defTabSz="914400" rtl="0" eaLnBrk="1" latinLnBrk="0" hangingPunct="1">
                        <a:defRPr sz="1800" b="1" kern="1200">
                          <a:solidFill>
                            <a:schemeClr val="lt1"/>
                          </a:solidFill>
                          <a:latin typeface="FlandersArtSerif-Regular"/>
                        </a:defRPr>
                      </a:lvl3pPr>
                      <a:lvl4pPr marL="1371600" algn="l" defTabSz="914400" rtl="0" eaLnBrk="1" latinLnBrk="0" hangingPunct="1">
                        <a:defRPr sz="1800" b="1" kern="1200">
                          <a:solidFill>
                            <a:schemeClr val="lt1"/>
                          </a:solidFill>
                          <a:latin typeface="FlandersArtSerif-Regular"/>
                        </a:defRPr>
                      </a:lvl4pPr>
                      <a:lvl5pPr marL="1828800" algn="l" defTabSz="914400" rtl="0" eaLnBrk="1" latinLnBrk="0" hangingPunct="1">
                        <a:defRPr sz="1800" b="1" kern="1200">
                          <a:solidFill>
                            <a:schemeClr val="lt1"/>
                          </a:solidFill>
                          <a:latin typeface="FlandersArtSerif-Regular"/>
                        </a:defRPr>
                      </a:lvl5pPr>
                      <a:lvl6pPr marL="2286000" algn="l" defTabSz="914400" rtl="0" eaLnBrk="1" latinLnBrk="0" hangingPunct="1">
                        <a:defRPr sz="1800" b="1" kern="1200">
                          <a:solidFill>
                            <a:schemeClr val="lt1"/>
                          </a:solidFill>
                          <a:latin typeface="FlandersArtSerif-Regular"/>
                        </a:defRPr>
                      </a:lvl6pPr>
                      <a:lvl7pPr marL="2743200" algn="l" defTabSz="914400" rtl="0" eaLnBrk="1" latinLnBrk="0" hangingPunct="1">
                        <a:defRPr sz="1800" b="1" kern="1200">
                          <a:solidFill>
                            <a:schemeClr val="lt1"/>
                          </a:solidFill>
                          <a:latin typeface="FlandersArtSerif-Regular"/>
                        </a:defRPr>
                      </a:lvl7pPr>
                      <a:lvl8pPr marL="3200400" algn="l" defTabSz="914400" rtl="0" eaLnBrk="1" latinLnBrk="0" hangingPunct="1">
                        <a:defRPr sz="1800" b="1" kern="1200">
                          <a:solidFill>
                            <a:schemeClr val="lt1"/>
                          </a:solidFill>
                          <a:latin typeface="FlandersArtSerif-Regular"/>
                        </a:defRPr>
                      </a:lvl8pPr>
                      <a:lvl9pPr marL="3657600" algn="l" defTabSz="914400" rtl="0" eaLnBrk="1" latinLnBrk="0" hangingPunct="1">
                        <a:defRPr sz="1800" b="1" kern="1200">
                          <a:solidFill>
                            <a:schemeClr val="lt1"/>
                          </a:solidFill>
                          <a:latin typeface="FlandersArtSerif-Regular"/>
                        </a:defRPr>
                      </a:lvl9pPr>
                    </a:lstStyle>
                    <a:p>
                      <a:pPr algn="l" fontAlgn="t"/>
                      <a:r>
                        <a:rPr lang="nl-BE" sz="1200" b="1" u="none" strike="noStrike">
                          <a:solidFill>
                            <a:srgbClr val="000000"/>
                          </a:solidFill>
                          <a:effectLst/>
                          <a:latin typeface="FlandersArtSans-Regular" panose="00000500000000000000" pitchFamily="2" charset="0"/>
                        </a:rPr>
                        <a:t>Adviesverlening en begeleiding</a:t>
                      </a:r>
                      <a:endParaRPr lang="nl-BE" sz="1200" b="1"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5DA04"/>
                    </a:solidFill>
                  </a:tcPr>
                </a:tc>
                <a:tc>
                  <a:txBody>
                    <a:bodyPr/>
                    <a:lstStyle>
                      <a:lvl1pPr marL="0" algn="l" defTabSz="914400" rtl="0" eaLnBrk="1" latinLnBrk="0" hangingPunct="1">
                        <a:defRPr sz="1800" b="1" kern="1200">
                          <a:solidFill>
                            <a:schemeClr val="lt1"/>
                          </a:solidFill>
                          <a:latin typeface="FlandersArtSerif-Regular"/>
                        </a:defRPr>
                      </a:lvl1pPr>
                      <a:lvl2pPr marL="457200" algn="l" defTabSz="914400" rtl="0" eaLnBrk="1" latinLnBrk="0" hangingPunct="1">
                        <a:defRPr sz="1800" b="1" kern="1200">
                          <a:solidFill>
                            <a:schemeClr val="lt1"/>
                          </a:solidFill>
                          <a:latin typeface="FlandersArtSerif-Regular"/>
                        </a:defRPr>
                      </a:lvl2pPr>
                      <a:lvl3pPr marL="914400" algn="l" defTabSz="914400" rtl="0" eaLnBrk="1" latinLnBrk="0" hangingPunct="1">
                        <a:defRPr sz="1800" b="1" kern="1200">
                          <a:solidFill>
                            <a:schemeClr val="lt1"/>
                          </a:solidFill>
                          <a:latin typeface="FlandersArtSerif-Regular"/>
                        </a:defRPr>
                      </a:lvl3pPr>
                      <a:lvl4pPr marL="1371600" algn="l" defTabSz="914400" rtl="0" eaLnBrk="1" latinLnBrk="0" hangingPunct="1">
                        <a:defRPr sz="1800" b="1" kern="1200">
                          <a:solidFill>
                            <a:schemeClr val="lt1"/>
                          </a:solidFill>
                          <a:latin typeface="FlandersArtSerif-Regular"/>
                        </a:defRPr>
                      </a:lvl4pPr>
                      <a:lvl5pPr marL="1828800" algn="l" defTabSz="914400" rtl="0" eaLnBrk="1" latinLnBrk="0" hangingPunct="1">
                        <a:defRPr sz="1800" b="1" kern="1200">
                          <a:solidFill>
                            <a:schemeClr val="lt1"/>
                          </a:solidFill>
                          <a:latin typeface="FlandersArtSerif-Regular"/>
                        </a:defRPr>
                      </a:lvl5pPr>
                      <a:lvl6pPr marL="2286000" algn="l" defTabSz="914400" rtl="0" eaLnBrk="1" latinLnBrk="0" hangingPunct="1">
                        <a:defRPr sz="1800" b="1" kern="1200">
                          <a:solidFill>
                            <a:schemeClr val="lt1"/>
                          </a:solidFill>
                          <a:latin typeface="FlandersArtSerif-Regular"/>
                        </a:defRPr>
                      </a:lvl6pPr>
                      <a:lvl7pPr marL="2743200" algn="l" defTabSz="914400" rtl="0" eaLnBrk="1" latinLnBrk="0" hangingPunct="1">
                        <a:defRPr sz="1800" b="1" kern="1200">
                          <a:solidFill>
                            <a:schemeClr val="lt1"/>
                          </a:solidFill>
                          <a:latin typeface="FlandersArtSerif-Regular"/>
                        </a:defRPr>
                      </a:lvl7pPr>
                      <a:lvl8pPr marL="3200400" algn="l" defTabSz="914400" rtl="0" eaLnBrk="1" latinLnBrk="0" hangingPunct="1">
                        <a:defRPr sz="1800" b="1" kern="1200">
                          <a:solidFill>
                            <a:schemeClr val="lt1"/>
                          </a:solidFill>
                          <a:latin typeface="FlandersArtSerif-Regular"/>
                        </a:defRPr>
                      </a:lvl8pPr>
                      <a:lvl9pPr marL="3657600" algn="l" defTabSz="914400" rtl="0" eaLnBrk="1" latinLnBrk="0" hangingPunct="1">
                        <a:defRPr sz="1800" b="1" kern="1200">
                          <a:solidFill>
                            <a:schemeClr val="lt1"/>
                          </a:solidFill>
                          <a:latin typeface="FlandersArtSerif-Regular"/>
                        </a:defRPr>
                      </a:lvl9pPr>
                    </a:lstStyle>
                    <a:p>
                      <a:pPr algn="ctr" fontAlgn="t"/>
                      <a:r>
                        <a:rPr lang="nl-BE" sz="1200" b="0" u="none" strike="noStrike">
                          <a:solidFill>
                            <a:srgbClr val="000000"/>
                          </a:solidFill>
                          <a:effectLst/>
                          <a:latin typeface="FlandersArtSans-Regular" panose="00000500000000000000" pitchFamily="2" charset="0"/>
                        </a:rPr>
                        <a:t> </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5DA04"/>
                    </a:solidFill>
                  </a:tcPr>
                </a:tc>
                <a:tc>
                  <a:txBody>
                    <a:bodyPr/>
                    <a:lstStyle>
                      <a:lvl1pPr marL="0" algn="l" defTabSz="914400" rtl="0" eaLnBrk="1" latinLnBrk="0" hangingPunct="1">
                        <a:defRPr sz="1800" b="1" kern="1200">
                          <a:solidFill>
                            <a:schemeClr val="lt1"/>
                          </a:solidFill>
                          <a:latin typeface="FlandersArtSerif-Regular"/>
                        </a:defRPr>
                      </a:lvl1pPr>
                      <a:lvl2pPr marL="457200" algn="l" defTabSz="914400" rtl="0" eaLnBrk="1" latinLnBrk="0" hangingPunct="1">
                        <a:defRPr sz="1800" b="1" kern="1200">
                          <a:solidFill>
                            <a:schemeClr val="lt1"/>
                          </a:solidFill>
                          <a:latin typeface="FlandersArtSerif-Regular"/>
                        </a:defRPr>
                      </a:lvl2pPr>
                      <a:lvl3pPr marL="914400" algn="l" defTabSz="914400" rtl="0" eaLnBrk="1" latinLnBrk="0" hangingPunct="1">
                        <a:defRPr sz="1800" b="1" kern="1200">
                          <a:solidFill>
                            <a:schemeClr val="lt1"/>
                          </a:solidFill>
                          <a:latin typeface="FlandersArtSerif-Regular"/>
                        </a:defRPr>
                      </a:lvl3pPr>
                      <a:lvl4pPr marL="1371600" algn="l" defTabSz="914400" rtl="0" eaLnBrk="1" latinLnBrk="0" hangingPunct="1">
                        <a:defRPr sz="1800" b="1" kern="1200">
                          <a:solidFill>
                            <a:schemeClr val="lt1"/>
                          </a:solidFill>
                          <a:latin typeface="FlandersArtSerif-Regular"/>
                        </a:defRPr>
                      </a:lvl4pPr>
                      <a:lvl5pPr marL="1828800" algn="l" defTabSz="914400" rtl="0" eaLnBrk="1" latinLnBrk="0" hangingPunct="1">
                        <a:defRPr sz="1800" b="1" kern="1200">
                          <a:solidFill>
                            <a:schemeClr val="lt1"/>
                          </a:solidFill>
                          <a:latin typeface="FlandersArtSerif-Regular"/>
                        </a:defRPr>
                      </a:lvl5pPr>
                      <a:lvl6pPr marL="2286000" algn="l" defTabSz="914400" rtl="0" eaLnBrk="1" latinLnBrk="0" hangingPunct="1">
                        <a:defRPr sz="1800" b="1" kern="1200">
                          <a:solidFill>
                            <a:schemeClr val="lt1"/>
                          </a:solidFill>
                          <a:latin typeface="FlandersArtSerif-Regular"/>
                        </a:defRPr>
                      </a:lvl6pPr>
                      <a:lvl7pPr marL="2743200" algn="l" defTabSz="914400" rtl="0" eaLnBrk="1" latinLnBrk="0" hangingPunct="1">
                        <a:defRPr sz="1800" b="1" kern="1200">
                          <a:solidFill>
                            <a:schemeClr val="lt1"/>
                          </a:solidFill>
                          <a:latin typeface="FlandersArtSerif-Regular"/>
                        </a:defRPr>
                      </a:lvl7pPr>
                      <a:lvl8pPr marL="3200400" algn="l" defTabSz="914400" rtl="0" eaLnBrk="1" latinLnBrk="0" hangingPunct="1">
                        <a:defRPr sz="1800" b="1" kern="1200">
                          <a:solidFill>
                            <a:schemeClr val="lt1"/>
                          </a:solidFill>
                          <a:latin typeface="FlandersArtSerif-Regular"/>
                        </a:defRPr>
                      </a:lvl8pPr>
                      <a:lvl9pPr marL="3657600" algn="l" defTabSz="914400" rtl="0" eaLnBrk="1" latinLnBrk="0" hangingPunct="1">
                        <a:defRPr sz="1800" b="1" kern="1200">
                          <a:solidFill>
                            <a:schemeClr val="lt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Excl. btw  </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5DA04"/>
                    </a:solidFill>
                  </a:tcPr>
                </a:tc>
                <a:extLst>
                  <a:ext uri="{0D108BD9-81ED-4DB2-BD59-A6C34878D82A}">
                    <a16:rowId xmlns:a16="http://schemas.microsoft.com/office/drawing/2014/main" val="3232721376"/>
                  </a:ext>
                </a:extLst>
              </a:tr>
              <a:tr h="285175">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l" fontAlgn="t"/>
                      <a:r>
                        <a:rPr lang="nl-BE" sz="1200" b="0" u="none" strike="noStrike">
                          <a:solidFill>
                            <a:srgbClr val="000000"/>
                          </a:solidFill>
                          <a:effectLst/>
                          <a:latin typeface="FlandersArtSans-Regular" panose="00000500000000000000" pitchFamily="2" charset="0"/>
                        </a:rPr>
                        <a:t>partner</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ctr" fontAlgn="t"/>
                      <a:r>
                        <a:rPr lang="nl-BE" sz="1200" b="0" u="none" strike="noStrike" err="1">
                          <a:solidFill>
                            <a:srgbClr val="000000"/>
                          </a:solidFill>
                          <a:effectLst/>
                          <a:latin typeface="FlandersArtSans-Regular" panose="00000500000000000000" pitchFamily="2" charset="0"/>
                        </a:rPr>
                        <a:t>mensdag</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€ 950,00</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extLst>
                  <a:ext uri="{0D108BD9-81ED-4DB2-BD59-A6C34878D82A}">
                    <a16:rowId xmlns:a16="http://schemas.microsoft.com/office/drawing/2014/main" val="2673872443"/>
                  </a:ext>
                </a:extLst>
              </a:tr>
              <a:tr h="285175">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l" fontAlgn="t"/>
                      <a:r>
                        <a:rPr lang="nl-BE" sz="1200" b="0" u="none" strike="noStrike">
                          <a:solidFill>
                            <a:srgbClr val="000000"/>
                          </a:solidFill>
                          <a:effectLst/>
                          <a:latin typeface="FlandersArtSans-Regular" panose="00000500000000000000" pitchFamily="2" charset="0"/>
                        </a:rPr>
                        <a:t>senior consultant</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ctr" fontAlgn="t"/>
                      <a:r>
                        <a:rPr lang="nl-BE" sz="1200" b="0" u="none" strike="noStrike" err="1">
                          <a:solidFill>
                            <a:srgbClr val="000000"/>
                          </a:solidFill>
                          <a:effectLst/>
                          <a:latin typeface="FlandersArtSans-Regular" panose="00000500000000000000" pitchFamily="2" charset="0"/>
                        </a:rPr>
                        <a:t>mensdag</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€ 850,00</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extLst>
                  <a:ext uri="{0D108BD9-81ED-4DB2-BD59-A6C34878D82A}">
                    <a16:rowId xmlns:a16="http://schemas.microsoft.com/office/drawing/2014/main" val="3632905671"/>
                  </a:ext>
                </a:extLst>
              </a:tr>
              <a:tr h="285175">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l" fontAlgn="t"/>
                      <a:r>
                        <a:rPr lang="nl-BE" sz="1200" b="0" u="none" strike="noStrike">
                          <a:solidFill>
                            <a:srgbClr val="000000"/>
                          </a:solidFill>
                          <a:effectLst/>
                          <a:latin typeface="FlandersArtSans-Regular" panose="00000500000000000000" pitchFamily="2" charset="0"/>
                        </a:rPr>
                        <a:t>consultant</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ctr" fontAlgn="t"/>
                      <a:r>
                        <a:rPr lang="nl-BE" sz="1200" b="0" u="none" strike="noStrike" err="1">
                          <a:solidFill>
                            <a:srgbClr val="000000"/>
                          </a:solidFill>
                          <a:effectLst/>
                          <a:latin typeface="FlandersArtSans-Regular" panose="00000500000000000000" pitchFamily="2" charset="0"/>
                        </a:rPr>
                        <a:t>mensdag</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r" fontAlgn="t"/>
                      <a:r>
                        <a:rPr lang="nl-BE" sz="1200" b="0" u="none" strike="noStrike" dirty="0">
                          <a:solidFill>
                            <a:srgbClr val="000000"/>
                          </a:solidFill>
                          <a:effectLst/>
                          <a:latin typeface="FlandersArtSans-Regular" panose="00000500000000000000" pitchFamily="2" charset="0"/>
                        </a:rPr>
                        <a:t>€ 700,00</a:t>
                      </a:r>
                      <a:endParaRPr lang="nl-BE" sz="1200" b="0" i="0" u="none" strike="noStrike" dirty="0">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extLst>
                  <a:ext uri="{0D108BD9-81ED-4DB2-BD59-A6C34878D82A}">
                    <a16:rowId xmlns:a16="http://schemas.microsoft.com/office/drawing/2014/main" val="3683787843"/>
                  </a:ext>
                </a:extLst>
              </a:tr>
            </a:tbl>
          </a:graphicData>
        </a:graphic>
      </p:graphicFrame>
      <p:graphicFrame>
        <p:nvGraphicFramePr>
          <p:cNvPr id="10" name="Tijdelijke aanduiding voor inhoud 3">
            <a:extLst>
              <a:ext uri="{FF2B5EF4-FFF2-40B4-BE49-F238E27FC236}">
                <a16:creationId xmlns:a16="http://schemas.microsoft.com/office/drawing/2014/main" id="{67A99341-E941-872F-9F26-9E82D70767E7}"/>
              </a:ext>
            </a:extLst>
          </p:cNvPr>
          <p:cNvGraphicFramePr>
            <a:graphicFrameLocks/>
          </p:cNvGraphicFramePr>
          <p:nvPr>
            <p:extLst>
              <p:ext uri="{D42A27DB-BD31-4B8C-83A1-F6EECF244321}">
                <p14:modId xmlns:p14="http://schemas.microsoft.com/office/powerpoint/2010/main" val="1667805715"/>
              </p:ext>
            </p:extLst>
          </p:nvPr>
        </p:nvGraphicFramePr>
        <p:xfrm>
          <a:off x="1719644" y="3075813"/>
          <a:ext cx="7113460" cy="2714125"/>
        </p:xfrm>
        <a:graphic>
          <a:graphicData uri="http://schemas.openxmlformats.org/drawingml/2006/table">
            <a:tbl>
              <a:tblPr firstRow="1" bandRow="1"/>
              <a:tblGrid>
                <a:gridCol w="4278820">
                  <a:extLst>
                    <a:ext uri="{9D8B030D-6E8A-4147-A177-3AD203B41FA5}">
                      <a16:colId xmlns:a16="http://schemas.microsoft.com/office/drawing/2014/main" val="1480361655"/>
                    </a:ext>
                  </a:extLst>
                </a:gridCol>
                <a:gridCol w="1417320">
                  <a:extLst>
                    <a:ext uri="{9D8B030D-6E8A-4147-A177-3AD203B41FA5}">
                      <a16:colId xmlns:a16="http://schemas.microsoft.com/office/drawing/2014/main" val="3787934349"/>
                    </a:ext>
                  </a:extLst>
                </a:gridCol>
                <a:gridCol w="1417320">
                  <a:extLst>
                    <a:ext uri="{9D8B030D-6E8A-4147-A177-3AD203B41FA5}">
                      <a16:colId xmlns:a16="http://schemas.microsoft.com/office/drawing/2014/main" val="2676388330"/>
                    </a:ext>
                  </a:extLst>
                </a:gridCol>
              </a:tblGrid>
              <a:tr h="285175">
                <a:tc>
                  <a:txBody>
                    <a:bodyPr/>
                    <a:lstStyle>
                      <a:lvl1pPr marL="0" algn="l" defTabSz="914400" rtl="0" eaLnBrk="1" latinLnBrk="0" hangingPunct="1">
                        <a:defRPr sz="1800" b="1" kern="1200">
                          <a:solidFill>
                            <a:schemeClr val="lt1"/>
                          </a:solidFill>
                          <a:latin typeface="FlandersArtSerif-Regular"/>
                        </a:defRPr>
                      </a:lvl1pPr>
                      <a:lvl2pPr marL="457200" algn="l" defTabSz="914400" rtl="0" eaLnBrk="1" latinLnBrk="0" hangingPunct="1">
                        <a:defRPr sz="1800" b="1" kern="1200">
                          <a:solidFill>
                            <a:schemeClr val="lt1"/>
                          </a:solidFill>
                          <a:latin typeface="FlandersArtSerif-Regular"/>
                        </a:defRPr>
                      </a:lvl2pPr>
                      <a:lvl3pPr marL="914400" algn="l" defTabSz="914400" rtl="0" eaLnBrk="1" latinLnBrk="0" hangingPunct="1">
                        <a:defRPr sz="1800" b="1" kern="1200">
                          <a:solidFill>
                            <a:schemeClr val="lt1"/>
                          </a:solidFill>
                          <a:latin typeface="FlandersArtSerif-Regular"/>
                        </a:defRPr>
                      </a:lvl3pPr>
                      <a:lvl4pPr marL="1371600" algn="l" defTabSz="914400" rtl="0" eaLnBrk="1" latinLnBrk="0" hangingPunct="1">
                        <a:defRPr sz="1800" b="1" kern="1200">
                          <a:solidFill>
                            <a:schemeClr val="lt1"/>
                          </a:solidFill>
                          <a:latin typeface="FlandersArtSerif-Regular"/>
                        </a:defRPr>
                      </a:lvl4pPr>
                      <a:lvl5pPr marL="1828800" algn="l" defTabSz="914400" rtl="0" eaLnBrk="1" latinLnBrk="0" hangingPunct="1">
                        <a:defRPr sz="1800" b="1" kern="1200">
                          <a:solidFill>
                            <a:schemeClr val="lt1"/>
                          </a:solidFill>
                          <a:latin typeface="FlandersArtSerif-Regular"/>
                        </a:defRPr>
                      </a:lvl5pPr>
                      <a:lvl6pPr marL="2286000" algn="l" defTabSz="914400" rtl="0" eaLnBrk="1" latinLnBrk="0" hangingPunct="1">
                        <a:defRPr sz="1800" b="1" kern="1200">
                          <a:solidFill>
                            <a:schemeClr val="lt1"/>
                          </a:solidFill>
                          <a:latin typeface="FlandersArtSerif-Regular"/>
                        </a:defRPr>
                      </a:lvl6pPr>
                      <a:lvl7pPr marL="2743200" algn="l" defTabSz="914400" rtl="0" eaLnBrk="1" latinLnBrk="0" hangingPunct="1">
                        <a:defRPr sz="1800" b="1" kern="1200">
                          <a:solidFill>
                            <a:schemeClr val="lt1"/>
                          </a:solidFill>
                          <a:latin typeface="FlandersArtSerif-Regular"/>
                        </a:defRPr>
                      </a:lvl7pPr>
                      <a:lvl8pPr marL="3200400" algn="l" defTabSz="914400" rtl="0" eaLnBrk="1" latinLnBrk="0" hangingPunct="1">
                        <a:defRPr sz="1800" b="1" kern="1200">
                          <a:solidFill>
                            <a:schemeClr val="lt1"/>
                          </a:solidFill>
                          <a:latin typeface="FlandersArtSerif-Regular"/>
                        </a:defRPr>
                      </a:lvl8pPr>
                      <a:lvl9pPr marL="3657600" algn="l" defTabSz="914400" rtl="0" eaLnBrk="1" latinLnBrk="0" hangingPunct="1">
                        <a:defRPr sz="1800" b="1" kern="1200">
                          <a:solidFill>
                            <a:schemeClr val="lt1"/>
                          </a:solidFill>
                          <a:latin typeface="FlandersArtSerif-Regular"/>
                        </a:defRPr>
                      </a:lvl9pPr>
                    </a:lstStyle>
                    <a:p>
                      <a:pPr algn="l" fontAlgn="t"/>
                      <a:r>
                        <a:rPr lang="nl-BE" sz="1200" b="1" u="none" strike="noStrike">
                          <a:solidFill>
                            <a:srgbClr val="000000"/>
                          </a:solidFill>
                          <a:effectLst/>
                          <a:latin typeface="FlandersArtSans-Regular" panose="00000500000000000000" pitchFamily="2" charset="0"/>
                        </a:rPr>
                        <a:t>Training</a:t>
                      </a:r>
                      <a:endParaRPr lang="nl-BE" sz="1200" b="1"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5DA04"/>
                    </a:solidFill>
                  </a:tcPr>
                </a:tc>
                <a:tc>
                  <a:txBody>
                    <a:bodyPr/>
                    <a:lstStyle>
                      <a:lvl1pPr marL="0" algn="l" defTabSz="914400" rtl="0" eaLnBrk="1" latinLnBrk="0" hangingPunct="1">
                        <a:defRPr sz="1800" b="1" kern="1200">
                          <a:solidFill>
                            <a:schemeClr val="lt1"/>
                          </a:solidFill>
                          <a:latin typeface="FlandersArtSerif-Regular"/>
                        </a:defRPr>
                      </a:lvl1pPr>
                      <a:lvl2pPr marL="457200" algn="l" defTabSz="914400" rtl="0" eaLnBrk="1" latinLnBrk="0" hangingPunct="1">
                        <a:defRPr sz="1800" b="1" kern="1200">
                          <a:solidFill>
                            <a:schemeClr val="lt1"/>
                          </a:solidFill>
                          <a:latin typeface="FlandersArtSerif-Regular"/>
                        </a:defRPr>
                      </a:lvl2pPr>
                      <a:lvl3pPr marL="914400" algn="l" defTabSz="914400" rtl="0" eaLnBrk="1" latinLnBrk="0" hangingPunct="1">
                        <a:defRPr sz="1800" b="1" kern="1200">
                          <a:solidFill>
                            <a:schemeClr val="lt1"/>
                          </a:solidFill>
                          <a:latin typeface="FlandersArtSerif-Regular"/>
                        </a:defRPr>
                      </a:lvl3pPr>
                      <a:lvl4pPr marL="1371600" algn="l" defTabSz="914400" rtl="0" eaLnBrk="1" latinLnBrk="0" hangingPunct="1">
                        <a:defRPr sz="1800" b="1" kern="1200">
                          <a:solidFill>
                            <a:schemeClr val="lt1"/>
                          </a:solidFill>
                          <a:latin typeface="FlandersArtSerif-Regular"/>
                        </a:defRPr>
                      </a:lvl4pPr>
                      <a:lvl5pPr marL="1828800" algn="l" defTabSz="914400" rtl="0" eaLnBrk="1" latinLnBrk="0" hangingPunct="1">
                        <a:defRPr sz="1800" b="1" kern="1200">
                          <a:solidFill>
                            <a:schemeClr val="lt1"/>
                          </a:solidFill>
                          <a:latin typeface="FlandersArtSerif-Regular"/>
                        </a:defRPr>
                      </a:lvl5pPr>
                      <a:lvl6pPr marL="2286000" algn="l" defTabSz="914400" rtl="0" eaLnBrk="1" latinLnBrk="0" hangingPunct="1">
                        <a:defRPr sz="1800" b="1" kern="1200">
                          <a:solidFill>
                            <a:schemeClr val="lt1"/>
                          </a:solidFill>
                          <a:latin typeface="FlandersArtSerif-Regular"/>
                        </a:defRPr>
                      </a:lvl6pPr>
                      <a:lvl7pPr marL="2743200" algn="l" defTabSz="914400" rtl="0" eaLnBrk="1" latinLnBrk="0" hangingPunct="1">
                        <a:defRPr sz="1800" b="1" kern="1200">
                          <a:solidFill>
                            <a:schemeClr val="lt1"/>
                          </a:solidFill>
                          <a:latin typeface="FlandersArtSerif-Regular"/>
                        </a:defRPr>
                      </a:lvl7pPr>
                      <a:lvl8pPr marL="3200400" algn="l" defTabSz="914400" rtl="0" eaLnBrk="1" latinLnBrk="0" hangingPunct="1">
                        <a:defRPr sz="1800" b="1" kern="1200">
                          <a:solidFill>
                            <a:schemeClr val="lt1"/>
                          </a:solidFill>
                          <a:latin typeface="FlandersArtSerif-Regular"/>
                        </a:defRPr>
                      </a:lvl8pPr>
                      <a:lvl9pPr marL="3657600" algn="l" defTabSz="914400" rtl="0" eaLnBrk="1" latinLnBrk="0" hangingPunct="1">
                        <a:defRPr sz="1800" b="1" kern="1200">
                          <a:solidFill>
                            <a:schemeClr val="lt1"/>
                          </a:solidFill>
                          <a:latin typeface="FlandersArtSerif-Regular"/>
                        </a:defRPr>
                      </a:lvl9pPr>
                    </a:lstStyle>
                    <a:p>
                      <a:pPr algn="ctr" fontAlgn="t"/>
                      <a:r>
                        <a:rPr lang="nl-BE" sz="1200" b="0" u="none" strike="noStrike">
                          <a:solidFill>
                            <a:srgbClr val="000000"/>
                          </a:solidFill>
                          <a:effectLst/>
                          <a:latin typeface="FlandersArtSans-Regular" panose="00000500000000000000" pitchFamily="2" charset="0"/>
                        </a:rPr>
                        <a:t> </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5DA04"/>
                    </a:solidFill>
                  </a:tcPr>
                </a:tc>
                <a:tc>
                  <a:txBody>
                    <a:bodyPr/>
                    <a:lstStyle>
                      <a:lvl1pPr marL="0" algn="l" defTabSz="914400" rtl="0" eaLnBrk="1" latinLnBrk="0" hangingPunct="1">
                        <a:defRPr sz="1800" b="1" kern="1200">
                          <a:solidFill>
                            <a:schemeClr val="lt1"/>
                          </a:solidFill>
                          <a:latin typeface="FlandersArtSerif-Regular"/>
                        </a:defRPr>
                      </a:lvl1pPr>
                      <a:lvl2pPr marL="457200" algn="l" defTabSz="914400" rtl="0" eaLnBrk="1" latinLnBrk="0" hangingPunct="1">
                        <a:defRPr sz="1800" b="1" kern="1200">
                          <a:solidFill>
                            <a:schemeClr val="lt1"/>
                          </a:solidFill>
                          <a:latin typeface="FlandersArtSerif-Regular"/>
                        </a:defRPr>
                      </a:lvl2pPr>
                      <a:lvl3pPr marL="914400" algn="l" defTabSz="914400" rtl="0" eaLnBrk="1" latinLnBrk="0" hangingPunct="1">
                        <a:defRPr sz="1800" b="1" kern="1200">
                          <a:solidFill>
                            <a:schemeClr val="lt1"/>
                          </a:solidFill>
                          <a:latin typeface="FlandersArtSerif-Regular"/>
                        </a:defRPr>
                      </a:lvl3pPr>
                      <a:lvl4pPr marL="1371600" algn="l" defTabSz="914400" rtl="0" eaLnBrk="1" latinLnBrk="0" hangingPunct="1">
                        <a:defRPr sz="1800" b="1" kern="1200">
                          <a:solidFill>
                            <a:schemeClr val="lt1"/>
                          </a:solidFill>
                          <a:latin typeface="FlandersArtSerif-Regular"/>
                        </a:defRPr>
                      </a:lvl4pPr>
                      <a:lvl5pPr marL="1828800" algn="l" defTabSz="914400" rtl="0" eaLnBrk="1" latinLnBrk="0" hangingPunct="1">
                        <a:defRPr sz="1800" b="1" kern="1200">
                          <a:solidFill>
                            <a:schemeClr val="lt1"/>
                          </a:solidFill>
                          <a:latin typeface="FlandersArtSerif-Regular"/>
                        </a:defRPr>
                      </a:lvl5pPr>
                      <a:lvl6pPr marL="2286000" algn="l" defTabSz="914400" rtl="0" eaLnBrk="1" latinLnBrk="0" hangingPunct="1">
                        <a:defRPr sz="1800" b="1" kern="1200">
                          <a:solidFill>
                            <a:schemeClr val="lt1"/>
                          </a:solidFill>
                          <a:latin typeface="FlandersArtSerif-Regular"/>
                        </a:defRPr>
                      </a:lvl6pPr>
                      <a:lvl7pPr marL="2743200" algn="l" defTabSz="914400" rtl="0" eaLnBrk="1" latinLnBrk="0" hangingPunct="1">
                        <a:defRPr sz="1800" b="1" kern="1200">
                          <a:solidFill>
                            <a:schemeClr val="lt1"/>
                          </a:solidFill>
                          <a:latin typeface="FlandersArtSerif-Regular"/>
                        </a:defRPr>
                      </a:lvl7pPr>
                      <a:lvl8pPr marL="3200400" algn="l" defTabSz="914400" rtl="0" eaLnBrk="1" latinLnBrk="0" hangingPunct="1">
                        <a:defRPr sz="1800" b="1" kern="1200">
                          <a:solidFill>
                            <a:schemeClr val="lt1"/>
                          </a:solidFill>
                          <a:latin typeface="FlandersArtSerif-Regular"/>
                        </a:defRPr>
                      </a:lvl8pPr>
                      <a:lvl9pPr marL="3657600" algn="l" defTabSz="914400" rtl="0" eaLnBrk="1" latinLnBrk="0" hangingPunct="1">
                        <a:defRPr sz="1800" b="1" kern="1200">
                          <a:solidFill>
                            <a:schemeClr val="lt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Excl. btw </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5DA04"/>
                    </a:solidFill>
                  </a:tcPr>
                </a:tc>
                <a:extLst>
                  <a:ext uri="{0D108BD9-81ED-4DB2-BD59-A6C34878D82A}">
                    <a16:rowId xmlns:a16="http://schemas.microsoft.com/office/drawing/2014/main" val="799141978"/>
                  </a:ext>
                </a:extLst>
              </a:tr>
              <a:tr h="314685">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l" fontAlgn="t"/>
                      <a:r>
                        <a:rPr lang="nl-NL" sz="1200" b="0" u="none" strike="noStrike" kern="1200">
                          <a:solidFill>
                            <a:srgbClr val="000000"/>
                          </a:solidFill>
                          <a:effectLst/>
                          <a:latin typeface="FlandersArtSans-Regular" panose="00000500000000000000" pitchFamily="2" charset="0"/>
                          <a:ea typeface="+mn-ea"/>
                          <a:cs typeface="+mn-cs"/>
                        </a:rPr>
                        <a:t>Workshop (groep tot maximum 15 personen)</a:t>
                      </a:r>
                    </a:p>
                  </a:txBody>
                  <a:tcPr marL="7620" marR="7620" marT="762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ctr" fontAlgn="t"/>
                      <a:r>
                        <a:rPr lang="nl-BE" sz="1200" b="0" u="none" strike="noStrike">
                          <a:solidFill>
                            <a:srgbClr val="000000"/>
                          </a:solidFill>
                          <a:effectLst/>
                          <a:latin typeface="FlandersArtSans-Regular" panose="00000500000000000000" pitchFamily="2" charset="0"/>
                        </a:rPr>
                        <a:t>aantal</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€ 800,00</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extLst>
                  <a:ext uri="{0D108BD9-81ED-4DB2-BD59-A6C34878D82A}">
                    <a16:rowId xmlns:a16="http://schemas.microsoft.com/office/drawing/2014/main" val="2237987517"/>
                  </a:ext>
                </a:extLst>
              </a:tr>
              <a:tr h="314685">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l" fontAlgn="t"/>
                      <a:r>
                        <a:rPr lang="nl-NL" sz="1200" b="0" u="none" strike="noStrike" kern="1200">
                          <a:solidFill>
                            <a:srgbClr val="000000"/>
                          </a:solidFill>
                          <a:effectLst/>
                          <a:latin typeface="FlandersArtSans-Regular" panose="00000500000000000000" pitchFamily="2" charset="0"/>
                          <a:ea typeface="+mn-ea"/>
                          <a:cs typeface="+mn-cs"/>
                        </a:rPr>
                        <a:t>Workshop (groep vanaf 16 tot maximum 30 personen)</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ctr" fontAlgn="t"/>
                      <a:r>
                        <a:rPr lang="nl-BE" sz="1200" b="0" u="none" strike="noStrike">
                          <a:solidFill>
                            <a:srgbClr val="000000"/>
                          </a:solidFill>
                          <a:effectLst/>
                          <a:latin typeface="FlandersArtSans-Regular" panose="00000500000000000000" pitchFamily="2" charset="0"/>
                        </a:rPr>
                        <a:t>aantal</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€ 800,00</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extLst>
                  <a:ext uri="{0D108BD9-81ED-4DB2-BD59-A6C34878D82A}">
                    <a16:rowId xmlns:a16="http://schemas.microsoft.com/office/drawing/2014/main" val="670456748"/>
                  </a:ext>
                </a:extLst>
              </a:tr>
              <a:tr h="314685">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l" fontAlgn="t"/>
                      <a:r>
                        <a:rPr lang="nl-NL" sz="1200" b="0" u="none" strike="noStrike" kern="1200">
                          <a:solidFill>
                            <a:srgbClr val="000000"/>
                          </a:solidFill>
                          <a:effectLst/>
                          <a:latin typeface="FlandersArtSans-Regular" panose="00000500000000000000" pitchFamily="2" charset="0"/>
                          <a:ea typeface="+mn-ea"/>
                          <a:cs typeface="+mn-cs"/>
                        </a:rPr>
                        <a:t>Workshop (groep vanaf 31 tot maximum 60 personen)</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ctr" fontAlgn="t"/>
                      <a:r>
                        <a:rPr lang="nl-BE" sz="1200" b="0" u="none" strike="noStrike">
                          <a:solidFill>
                            <a:srgbClr val="000000"/>
                          </a:solidFill>
                          <a:effectLst/>
                          <a:latin typeface="FlandersArtSans-Regular" panose="00000500000000000000" pitchFamily="2" charset="0"/>
                        </a:rPr>
                        <a:t>aantal</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€ 800,00</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extLst>
                  <a:ext uri="{0D108BD9-81ED-4DB2-BD59-A6C34878D82A}">
                    <a16:rowId xmlns:a16="http://schemas.microsoft.com/office/drawing/2014/main" val="3218660380"/>
                  </a:ext>
                </a:extLst>
              </a:tr>
              <a:tr h="314685">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l" fontAlgn="t"/>
                      <a:r>
                        <a:rPr lang="nl-NL" sz="1200" b="0" u="none" strike="noStrike" kern="1200">
                          <a:solidFill>
                            <a:srgbClr val="000000"/>
                          </a:solidFill>
                          <a:effectLst/>
                          <a:latin typeface="FlandersArtSans-Regular" panose="00000500000000000000" pitchFamily="2" charset="0"/>
                          <a:ea typeface="+mn-ea"/>
                          <a:cs typeface="+mn-cs"/>
                        </a:rPr>
                        <a:t>Klassikale opleiding (groep tot maximum 15 personen)</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ctr" fontAlgn="t"/>
                      <a:r>
                        <a:rPr lang="nl-BE" sz="1200" b="0" u="none" strike="noStrike">
                          <a:solidFill>
                            <a:srgbClr val="000000"/>
                          </a:solidFill>
                          <a:effectLst/>
                          <a:latin typeface="FlandersArtSans-Regular" panose="00000500000000000000" pitchFamily="2" charset="0"/>
                        </a:rPr>
                        <a:t>aantal</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€ 1.150,00</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extLst>
                  <a:ext uri="{0D108BD9-81ED-4DB2-BD59-A6C34878D82A}">
                    <a16:rowId xmlns:a16="http://schemas.microsoft.com/office/drawing/2014/main" val="3593227246"/>
                  </a:ext>
                </a:extLst>
              </a:tr>
              <a:tr h="314685">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l" fontAlgn="t"/>
                      <a:r>
                        <a:rPr lang="nl-NL" sz="1200" b="0" u="none" strike="noStrike" kern="1200">
                          <a:solidFill>
                            <a:srgbClr val="000000"/>
                          </a:solidFill>
                          <a:effectLst/>
                          <a:latin typeface="FlandersArtSans-Regular" panose="00000500000000000000" pitchFamily="2" charset="0"/>
                          <a:ea typeface="+mn-ea"/>
                          <a:cs typeface="+mn-cs"/>
                        </a:rPr>
                        <a:t>Klassikale opleiding  (groep vanaf 16 tot maximum 60 personen)</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ctr" fontAlgn="t"/>
                      <a:r>
                        <a:rPr lang="nl-BE" sz="1200" b="0" u="none" strike="noStrike">
                          <a:solidFill>
                            <a:srgbClr val="000000"/>
                          </a:solidFill>
                          <a:effectLst/>
                          <a:latin typeface="FlandersArtSans-Regular" panose="00000500000000000000" pitchFamily="2" charset="0"/>
                        </a:rPr>
                        <a:t>aantal</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 € 1.150,00</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extLst>
                  <a:ext uri="{0D108BD9-81ED-4DB2-BD59-A6C34878D82A}">
                    <a16:rowId xmlns:a16="http://schemas.microsoft.com/office/drawing/2014/main" val="530144625"/>
                  </a:ext>
                </a:extLst>
              </a:tr>
              <a:tr h="285175">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l" fontAlgn="t"/>
                      <a:r>
                        <a:rPr lang="nl-BE" sz="1200" b="0" u="none" strike="noStrike" kern="1200">
                          <a:solidFill>
                            <a:srgbClr val="000000"/>
                          </a:solidFill>
                          <a:effectLst/>
                          <a:latin typeface="FlandersArtSans-Regular" panose="00000500000000000000" pitchFamily="2" charset="0"/>
                          <a:ea typeface="+mn-ea"/>
                          <a:cs typeface="+mn-cs"/>
                        </a:rPr>
                        <a:t>Individuele coaching</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ctr" fontAlgn="t"/>
                      <a:r>
                        <a:rPr lang="nl-BE" sz="1200" b="0" u="none" strike="noStrike">
                          <a:solidFill>
                            <a:srgbClr val="000000"/>
                          </a:solidFill>
                          <a:effectLst/>
                          <a:latin typeface="FlandersArtSans-Regular" panose="00000500000000000000" pitchFamily="2" charset="0"/>
                        </a:rPr>
                        <a:t>uur</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€ 110,00</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extLst>
                  <a:ext uri="{0D108BD9-81ED-4DB2-BD59-A6C34878D82A}">
                    <a16:rowId xmlns:a16="http://schemas.microsoft.com/office/drawing/2014/main" val="422768905"/>
                  </a:ext>
                </a:extLst>
              </a:tr>
              <a:tr h="285175">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l" fontAlgn="t"/>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ctr" fontAlgn="t"/>
                      <a:r>
                        <a:rPr lang="nl-BE" sz="1200" b="0" u="none" strike="noStrike">
                          <a:solidFill>
                            <a:srgbClr val="000000"/>
                          </a:solidFill>
                          <a:effectLst/>
                          <a:latin typeface="FlandersArtSans-Regular" panose="00000500000000000000" pitchFamily="2" charset="0"/>
                        </a:rPr>
                        <a:t> </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 </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40000"/>
                      </a:srgbClr>
                    </a:solidFill>
                  </a:tcPr>
                </a:tc>
                <a:extLst>
                  <a:ext uri="{0D108BD9-81ED-4DB2-BD59-A6C34878D82A}">
                    <a16:rowId xmlns:a16="http://schemas.microsoft.com/office/drawing/2014/main" val="146116346"/>
                  </a:ext>
                </a:extLst>
              </a:tr>
              <a:tr h="285175">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l" fontAlgn="t"/>
                      <a:r>
                        <a:rPr lang="nl-BE" sz="1200" b="0" u="none" strike="noStrike">
                          <a:solidFill>
                            <a:srgbClr val="000000"/>
                          </a:solidFill>
                          <a:effectLst/>
                          <a:latin typeface="FlandersArtSans-Regular" panose="00000500000000000000" pitchFamily="2" charset="0"/>
                        </a:rPr>
                        <a:t>Training - niet nader gedefinieerd</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ctr" fontAlgn="t"/>
                      <a:r>
                        <a:rPr lang="nl-BE" sz="1200" b="0" u="none" strike="noStrike" err="1">
                          <a:solidFill>
                            <a:srgbClr val="000000"/>
                          </a:solidFill>
                          <a:effectLst/>
                          <a:latin typeface="FlandersArtSans-Regular" panose="00000500000000000000" pitchFamily="2" charset="0"/>
                        </a:rPr>
                        <a:t>mensdag</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tc>
                  <a:txBody>
                    <a:bodyPr/>
                    <a:lstStyle>
                      <a:lvl1pPr marL="0" algn="l" defTabSz="914400" rtl="0" eaLnBrk="1" latinLnBrk="0" hangingPunct="1">
                        <a:defRPr sz="1800" kern="1200">
                          <a:solidFill>
                            <a:schemeClr val="dk1"/>
                          </a:solidFill>
                          <a:latin typeface="FlandersArtSerif-Regular"/>
                        </a:defRPr>
                      </a:lvl1pPr>
                      <a:lvl2pPr marL="457200" algn="l" defTabSz="914400" rtl="0" eaLnBrk="1" latinLnBrk="0" hangingPunct="1">
                        <a:defRPr sz="1800" kern="1200">
                          <a:solidFill>
                            <a:schemeClr val="dk1"/>
                          </a:solidFill>
                          <a:latin typeface="FlandersArtSerif-Regular"/>
                        </a:defRPr>
                      </a:lvl2pPr>
                      <a:lvl3pPr marL="914400" algn="l" defTabSz="914400" rtl="0" eaLnBrk="1" latinLnBrk="0" hangingPunct="1">
                        <a:defRPr sz="1800" kern="1200">
                          <a:solidFill>
                            <a:schemeClr val="dk1"/>
                          </a:solidFill>
                          <a:latin typeface="FlandersArtSerif-Regular"/>
                        </a:defRPr>
                      </a:lvl3pPr>
                      <a:lvl4pPr marL="1371600" algn="l" defTabSz="914400" rtl="0" eaLnBrk="1" latinLnBrk="0" hangingPunct="1">
                        <a:defRPr sz="1800" kern="1200">
                          <a:solidFill>
                            <a:schemeClr val="dk1"/>
                          </a:solidFill>
                          <a:latin typeface="FlandersArtSerif-Regular"/>
                        </a:defRPr>
                      </a:lvl4pPr>
                      <a:lvl5pPr marL="1828800" algn="l" defTabSz="914400" rtl="0" eaLnBrk="1" latinLnBrk="0" hangingPunct="1">
                        <a:defRPr sz="1800" kern="1200">
                          <a:solidFill>
                            <a:schemeClr val="dk1"/>
                          </a:solidFill>
                          <a:latin typeface="FlandersArtSerif-Regular"/>
                        </a:defRPr>
                      </a:lvl5pPr>
                      <a:lvl6pPr marL="2286000" algn="l" defTabSz="914400" rtl="0" eaLnBrk="1" latinLnBrk="0" hangingPunct="1">
                        <a:defRPr sz="1800" kern="1200">
                          <a:solidFill>
                            <a:schemeClr val="dk1"/>
                          </a:solidFill>
                          <a:latin typeface="FlandersArtSerif-Regular"/>
                        </a:defRPr>
                      </a:lvl6pPr>
                      <a:lvl7pPr marL="2743200" algn="l" defTabSz="914400" rtl="0" eaLnBrk="1" latinLnBrk="0" hangingPunct="1">
                        <a:defRPr sz="1800" kern="1200">
                          <a:solidFill>
                            <a:schemeClr val="dk1"/>
                          </a:solidFill>
                          <a:latin typeface="FlandersArtSerif-Regular"/>
                        </a:defRPr>
                      </a:lvl7pPr>
                      <a:lvl8pPr marL="3200400" algn="l" defTabSz="914400" rtl="0" eaLnBrk="1" latinLnBrk="0" hangingPunct="1">
                        <a:defRPr sz="1800" kern="1200">
                          <a:solidFill>
                            <a:schemeClr val="dk1"/>
                          </a:solidFill>
                          <a:latin typeface="FlandersArtSerif-Regular"/>
                        </a:defRPr>
                      </a:lvl8pPr>
                      <a:lvl9pPr marL="3657600" algn="l" defTabSz="914400" rtl="0" eaLnBrk="1" latinLnBrk="0" hangingPunct="1">
                        <a:defRPr sz="1800" kern="1200">
                          <a:solidFill>
                            <a:schemeClr val="dk1"/>
                          </a:solidFill>
                          <a:latin typeface="FlandersArtSerif-Regular"/>
                        </a:defRPr>
                      </a:lvl9pPr>
                    </a:lstStyle>
                    <a:p>
                      <a:pPr algn="r" fontAlgn="t"/>
                      <a:r>
                        <a:rPr lang="nl-BE" sz="1200" b="0" u="none" strike="noStrike">
                          <a:solidFill>
                            <a:srgbClr val="000000"/>
                          </a:solidFill>
                          <a:effectLst/>
                          <a:latin typeface="FlandersArtSans-Regular" panose="00000500000000000000" pitchFamily="2" charset="0"/>
                        </a:rPr>
                        <a:t>€ 1.150,00</a:t>
                      </a:r>
                      <a:endParaRPr lang="nl-BE" sz="1200" b="0" i="0" u="none" strike="noStrike">
                        <a:solidFill>
                          <a:srgbClr val="000000"/>
                        </a:solidFill>
                        <a:effectLst/>
                        <a:latin typeface="FlandersArtSans-Regular" panose="00000500000000000000" pitchFamily="2"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DA04">
                        <a:tint val="20000"/>
                      </a:srgbClr>
                    </a:solidFill>
                  </a:tcPr>
                </a:tc>
                <a:extLst>
                  <a:ext uri="{0D108BD9-81ED-4DB2-BD59-A6C34878D82A}">
                    <a16:rowId xmlns:a16="http://schemas.microsoft.com/office/drawing/2014/main" val="598096702"/>
                  </a:ext>
                </a:extLst>
              </a:tr>
            </a:tbl>
          </a:graphicData>
        </a:graphic>
      </p:graphicFrame>
    </p:spTree>
    <p:extLst>
      <p:ext uri="{BB962C8B-B14F-4D97-AF65-F5344CB8AC3E}">
        <p14:creationId xmlns:p14="http://schemas.microsoft.com/office/powerpoint/2010/main" val="418311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06E44F-980C-47BB-8118-9AE85D7BB2CF}"/>
              </a:ext>
            </a:extLst>
          </p:cNvPr>
          <p:cNvSpPr>
            <a:spLocks noGrp="1"/>
          </p:cNvSpPr>
          <p:nvPr>
            <p:ph type="body" sz="quarter" idx="21"/>
          </p:nvPr>
        </p:nvSpPr>
        <p:spPr/>
        <p:txBody>
          <a:bodyPr/>
          <a:lstStyle/>
          <a:p>
            <a:endParaRPr lang="en-US"/>
          </a:p>
        </p:txBody>
      </p:sp>
      <p:pic>
        <p:nvPicPr>
          <p:cNvPr id="42" name="Tijdelijke aanduiding voor afbeelding 41" descr="Afbeelding met persoon, laptop, mensen, vrouw&#10;&#10;Automatisch gegenereerde beschrijving">
            <a:extLst>
              <a:ext uri="{FF2B5EF4-FFF2-40B4-BE49-F238E27FC236}">
                <a16:creationId xmlns:a16="http://schemas.microsoft.com/office/drawing/2014/main" id="{4DB1D656-3066-4CFB-BC7F-3BD9600C326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214" b="27214"/>
          <a:stretch>
            <a:fillRect/>
          </a:stretch>
        </p:blipFill>
        <p:spPr>
          <a:xfrm>
            <a:off x="0" y="2670156"/>
            <a:ext cx="12192000" cy="4167187"/>
          </a:xfrm>
        </p:spPr>
      </p:pic>
      <p:sp>
        <p:nvSpPr>
          <p:cNvPr id="3" name="Tijdelijke aanduiding voor tekst 2">
            <a:extLst>
              <a:ext uri="{FF2B5EF4-FFF2-40B4-BE49-F238E27FC236}">
                <a16:creationId xmlns:a16="http://schemas.microsoft.com/office/drawing/2014/main" id="{A85B713C-8943-4A8D-AA3C-562318ED3DB5}"/>
              </a:ext>
            </a:extLst>
          </p:cNvPr>
          <p:cNvSpPr>
            <a:spLocks noGrp="1"/>
          </p:cNvSpPr>
          <p:nvPr>
            <p:ph type="body" sz="quarter" idx="11"/>
          </p:nvPr>
        </p:nvSpPr>
        <p:spPr>
          <a:xfrm>
            <a:off x="371475" y="2545130"/>
            <a:ext cx="8640000" cy="576000"/>
          </a:xfrm>
        </p:spPr>
        <p:txBody>
          <a:bodyPr/>
          <a:lstStyle/>
          <a:p>
            <a:r>
              <a:rPr lang="nl-BE"/>
              <a:t>Welkom en afspraken</a:t>
            </a:r>
          </a:p>
        </p:txBody>
      </p:sp>
      <p:sp>
        <p:nvSpPr>
          <p:cNvPr id="4" name="Titel 3">
            <a:extLst>
              <a:ext uri="{FF2B5EF4-FFF2-40B4-BE49-F238E27FC236}">
                <a16:creationId xmlns:a16="http://schemas.microsoft.com/office/drawing/2014/main" id="{1E4A6215-A13F-425E-9771-B4925E6A99BF}"/>
              </a:ext>
            </a:extLst>
          </p:cNvPr>
          <p:cNvSpPr>
            <a:spLocks noGrp="1"/>
          </p:cNvSpPr>
          <p:nvPr>
            <p:ph type="title"/>
          </p:nvPr>
        </p:nvSpPr>
        <p:spPr>
          <a:xfrm>
            <a:off x="371475" y="425302"/>
            <a:ext cx="11449050" cy="1215958"/>
          </a:xfrm>
        </p:spPr>
        <p:txBody>
          <a:bodyPr/>
          <a:lstStyle/>
          <a:p>
            <a:r>
              <a:rPr lang="nl-BE"/>
              <a:t>Agenda</a:t>
            </a:r>
          </a:p>
        </p:txBody>
      </p:sp>
      <p:sp>
        <p:nvSpPr>
          <p:cNvPr id="6" name="Tijdelijke aanduiding voor tekst 5">
            <a:extLst>
              <a:ext uri="{FF2B5EF4-FFF2-40B4-BE49-F238E27FC236}">
                <a16:creationId xmlns:a16="http://schemas.microsoft.com/office/drawing/2014/main" id="{978A0EAD-3F61-47E2-B6E7-F919E7EF8516}"/>
              </a:ext>
            </a:extLst>
          </p:cNvPr>
          <p:cNvSpPr>
            <a:spLocks noGrp="1"/>
          </p:cNvSpPr>
          <p:nvPr>
            <p:ph type="body" sz="quarter" idx="13"/>
          </p:nvPr>
        </p:nvSpPr>
        <p:spPr>
          <a:xfrm>
            <a:off x="371475" y="3296097"/>
            <a:ext cx="8640000" cy="576000"/>
          </a:xfrm>
        </p:spPr>
        <p:txBody>
          <a:bodyPr/>
          <a:lstStyle/>
          <a:p>
            <a:r>
              <a:rPr lang="nl-BE">
                <a:latin typeface="Flanders Art Sans"/>
              </a:rPr>
              <a:t>Integriteit in de Vlaamse overheid</a:t>
            </a:r>
            <a:endParaRPr lang="nl-BE" dirty="0"/>
          </a:p>
        </p:txBody>
      </p:sp>
      <p:sp>
        <p:nvSpPr>
          <p:cNvPr id="7" name="Tijdelijke aanduiding voor tekst 6">
            <a:extLst>
              <a:ext uri="{FF2B5EF4-FFF2-40B4-BE49-F238E27FC236}">
                <a16:creationId xmlns:a16="http://schemas.microsoft.com/office/drawing/2014/main" id="{FF76627D-2990-44C4-A256-C384AA5A3D82}"/>
              </a:ext>
            </a:extLst>
          </p:cNvPr>
          <p:cNvSpPr>
            <a:spLocks noGrp="1"/>
          </p:cNvSpPr>
          <p:nvPr>
            <p:ph type="body" sz="quarter" idx="14"/>
          </p:nvPr>
        </p:nvSpPr>
        <p:spPr>
          <a:xfrm rot="5400000">
            <a:off x="1063078" y="2829919"/>
            <a:ext cx="360000" cy="36000"/>
          </a:xfrm>
        </p:spPr>
        <p:txBody>
          <a:bodyPr/>
          <a:lstStyle/>
          <a:p>
            <a:endParaRPr lang="nl-BE"/>
          </a:p>
        </p:txBody>
      </p:sp>
      <p:sp>
        <p:nvSpPr>
          <p:cNvPr id="9" name="Tijdelijke aanduiding voor tekst 8">
            <a:extLst>
              <a:ext uri="{FF2B5EF4-FFF2-40B4-BE49-F238E27FC236}">
                <a16:creationId xmlns:a16="http://schemas.microsoft.com/office/drawing/2014/main" id="{63BA2098-F7BE-4B3F-A96F-C0A1F2768715}"/>
              </a:ext>
            </a:extLst>
          </p:cNvPr>
          <p:cNvSpPr>
            <a:spLocks noGrp="1"/>
          </p:cNvSpPr>
          <p:nvPr>
            <p:ph type="body" sz="quarter" idx="16"/>
          </p:nvPr>
        </p:nvSpPr>
        <p:spPr/>
        <p:txBody>
          <a:bodyPr/>
          <a:lstStyle/>
          <a:p>
            <a:endParaRPr lang="nl-BE"/>
          </a:p>
        </p:txBody>
      </p:sp>
      <p:sp>
        <p:nvSpPr>
          <p:cNvPr id="10" name="Tijdelijke aanduiding voor tekst 9">
            <a:extLst>
              <a:ext uri="{FF2B5EF4-FFF2-40B4-BE49-F238E27FC236}">
                <a16:creationId xmlns:a16="http://schemas.microsoft.com/office/drawing/2014/main" id="{7D753A1A-1EE6-4901-BB76-6A3426B9BB93}"/>
              </a:ext>
            </a:extLst>
          </p:cNvPr>
          <p:cNvSpPr>
            <a:spLocks noGrp="1"/>
          </p:cNvSpPr>
          <p:nvPr>
            <p:ph type="body" sz="quarter" idx="17"/>
          </p:nvPr>
        </p:nvSpPr>
        <p:spPr>
          <a:xfrm>
            <a:off x="371475" y="4078636"/>
            <a:ext cx="8640000" cy="576000"/>
          </a:xfrm>
        </p:spPr>
        <p:txBody>
          <a:bodyPr/>
          <a:lstStyle/>
          <a:p>
            <a:r>
              <a:rPr lang="en-US" err="1">
                <a:latin typeface="Flanders Art Sans"/>
              </a:rPr>
              <a:t>Ondersteuning</a:t>
            </a:r>
            <a:r>
              <a:rPr lang="en-US">
                <a:latin typeface="Flanders Art Sans"/>
              </a:rPr>
              <a:t> </a:t>
            </a:r>
            <a:r>
              <a:rPr lang="en-US" err="1">
                <a:latin typeface="Flanders Art Sans"/>
              </a:rPr>
              <a:t>verandertrajecten</a:t>
            </a:r>
            <a:r>
              <a:rPr lang="en-US">
                <a:latin typeface="Flanders Art Sans"/>
              </a:rPr>
              <a:t> </a:t>
            </a:r>
            <a:r>
              <a:rPr lang="en-US" err="1">
                <a:latin typeface="Flanders Art Sans"/>
              </a:rPr>
              <a:t>hybride</a:t>
            </a:r>
            <a:r>
              <a:rPr lang="en-US">
                <a:latin typeface="Flanders Art Sans"/>
              </a:rPr>
              <a:t> </a:t>
            </a:r>
            <a:r>
              <a:rPr lang="en-US" err="1">
                <a:latin typeface="Flanders Art Sans"/>
              </a:rPr>
              <a:t>werken</a:t>
            </a:r>
          </a:p>
        </p:txBody>
      </p:sp>
      <p:sp>
        <p:nvSpPr>
          <p:cNvPr id="11" name="Tijdelijke aanduiding voor tekst 10">
            <a:extLst>
              <a:ext uri="{FF2B5EF4-FFF2-40B4-BE49-F238E27FC236}">
                <a16:creationId xmlns:a16="http://schemas.microsoft.com/office/drawing/2014/main" id="{3AC83459-044F-48C9-ADBC-8088DB35BE1A}"/>
              </a:ext>
            </a:extLst>
          </p:cNvPr>
          <p:cNvSpPr>
            <a:spLocks noGrp="1"/>
          </p:cNvSpPr>
          <p:nvPr>
            <p:ph type="body" sz="quarter" idx="18"/>
          </p:nvPr>
        </p:nvSpPr>
        <p:spPr/>
        <p:txBody>
          <a:bodyPr/>
          <a:lstStyle/>
          <a:p>
            <a:endParaRPr lang="nl-BE"/>
          </a:p>
        </p:txBody>
      </p:sp>
      <p:sp>
        <p:nvSpPr>
          <p:cNvPr id="12" name="Tijdelijke aanduiding voor tekst 11">
            <a:extLst>
              <a:ext uri="{FF2B5EF4-FFF2-40B4-BE49-F238E27FC236}">
                <a16:creationId xmlns:a16="http://schemas.microsoft.com/office/drawing/2014/main" id="{1412EEBA-8E13-457F-80BD-FBDB2F6F8B4C}"/>
              </a:ext>
            </a:extLst>
          </p:cNvPr>
          <p:cNvSpPr>
            <a:spLocks noGrp="1"/>
          </p:cNvSpPr>
          <p:nvPr>
            <p:ph type="body" sz="quarter" idx="19"/>
          </p:nvPr>
        </p:nvSpPr>
        <p:spPr>
          <a:xfrm>
            <a:off x="371475" y="4806416"/>
            <a:ext cx="8640000" cy="576000"/>
          </a:xfrm>
        </p:spPr>
        <p:txBody>
          <a:bodyPr/>
          <a:lstStyle/>
          <a:p>
            <a:r>
              <a:rPr lang="en-US" dirty="0" err="1">
                <a:latin typeface="Flanders Art Sans"/>
              </a:rPr>
              <a:t>Vragen</a:t>
            </a:r>
            <a:r>
              <a:rPr lang="en-US" dirty="0">
                <a:latin typeface="Flanders Art Sans"/>
              </a:rPr>
              <a:t>?</a:t>
            </a:r>
            <a:endParaRPr lang="en-US" dirty="0"/>
          </a:p>
        </p:txBody>
      </p:sp>
      <p:sp>
        <p:nvSpPr>
          <p:cNvPr id="15" name="Tijdelijke aanduiding voor tekst 14">
            <a:extLst>
              <a:ext uri="{FF2B5EF4-FFF2-40B4-BE49-F238E27FC236}">
                <a16:creationId xmlns:a16="http://schemas.microsoft.com/office/drawing/2014/main" id="{ACFC0FDB-B986-45EA-BE15-5511AED31DBD}"/>
              </a:ext>
            </a:extLst>
          </p:cNvPr>
          <p:cNvSpPr>
            <a:spLocks noGrp="1"/>
          </p:cNvSpPr>
          <p:nvPr>
            <p:ph type="body" sz="quarter" idx="22"/>
          </p:nvPr>
        </p:nvSpPr>
        <p:spPr>
          <a:xfrm rot="5400000">
            <a:off x="1084245" y="5071787"/>
            <a:ext cx="360000" cy="36000"/>
          </a:xfrm>
        </p:spPr>
        <p:txBody>
          <a:bodyPr/>
          <a:lstStyle/>
          <a:p>
            <a:endParaRPr lang="nl-BE"/>
          </a:p>
        </p:txBody>
      </p:sp>
      <p:grpSp>
        <p:nvGrpSpPr>
          <p:cNvPr id="22" name="Graphic 34">
            <a:extLst>
              <a:ext uri="{FF2B5EF4-FFF2-40B4-BE49-F238E27FC236}">
                <a16:creationId xmlns:a16="http://schemas.microsoft.com/office/drawing/2014/main" id="{D443A9D6-6F17-4C1F-933A-FB584274ED8F}"/>
              </a:ext>
            </a:extLst>
          </p:cNvPr>
          <p:cNvGrpSpPr/>
          <p:nvPr/>
        </p:nvGrpSpPr>
        <p:grpSpPr>
          <a:xfrm>
            <a:off x="589428" y="4182573"/>
            <a:ext cx="372117" cy="364168"/>
            <a:chOff x="7254445" y="3680710"/>
            <a:chExt cx="444946" cy="438895"/>
          </a:xfrm>
        </p:grpSpPr>
        <p:sp>
          <p:nvSpPr>
            <p:cNvPr id="23" name="Vrije vorm: vorm 22">
              <a:extLst>
                <a:ext uri="{FF2B5EF4-FFF2-40B4-BE49-F238E27FC236}">
                  <a16:creationId xmlns:a16="http://schemas.microsoft.com/office/drawing/2014/main" id="{3622AD58-F42F-41FC-B11B-053742ECD759}"/>
                </a:ext>
              </a:extLst>
            </p:cNvPr>
            <p:cNvSpPr/>
            <p:nvPr/>
          </p:nvSpPr>
          <p:spPr>
            <a:xfrm>
              <a:off x="7254445" y="3680710"/>
              <a:ext cx="444946" cy="438895"/>
            </a:xfrm>
            <a:custGeom>
              <a:avLst/>
              <a:gdLst>
                <a:gd name="connsiteX0" fmla="*/ 285213 w 444946"/>
                <a:gd name="connsiteY0" fmla="*/ 49096 h 438895"/>
                <a:gd name="connsiteX1" fmla="*/ 244452 w 444946"/>
                <a:gd name="connsiteY1" fmla="*/ 147973 h 438895"/>
                <a:gd name="connsiteX2" fmla="*/ 209743 w 444946"/>
                <a:gd name="connsiteY2" fmla="*/ 81865 h 438895"/>
                <a:gd name="connsiteX3" fmla="*/ 149800 w 444946"/>
                <a:gd name="connsiteY3" fmla="*/ 208144 h 438895"/>
                <a:gd name="connsiteX4" fmla="*/ 118287 w 444946"/>
                <a:gd name="connsiteY4" fmla="*/ 167269 h 438895"/>
                <a:gd name="connsiteX5" fmla="*/ 113720 w 444946"/>
                <a:gd name="connsiteY5" fmla="*/ 177202 h 438895"/>
                <a:gd name="connsiteX6" fmla="*/ 72160 w 444946"/>
                <a:gd name="connsiteY6" fmla="*/ 277564 h 438895"/>
                <a:gd name="connsiteX7" fmla="*/ 79809 w 444946"/>
                <a:gd name="connsiteY7" fmla="*/ 275052 h 438895"/>
                <a:gd name="connsiteX8" fmla="*/ 84947 w 444946"/>
                <a:gd name="connsiteY8" fmla="*/ 276080 h 438895"/>
                <a:gd name="connsiteX9" fmla="*/ 121256 w 444946"/>
                <a:gd name="connsiteY9" fmla="*/ 192616 h 438895"/>
                <a:gd name="connsiteX10" fmla="*/ 152540 w 444946"/>
                <a:gd name="connsiteY10" fmla="*/ 233263 h 438895"/>
                <a:gd name="connsiteX11" fmla="*/ 210428 w 444946"/>
                <a:gd name="connsiteY11" fmla="*/ 111322 h 438895"/>
                <a:gd name="connsiteX12" fmla="*/ 245937 w 444946"/>
                <a:gd name="connsiteY12" fmla="*/ 179029 h 438895"/>
                <a:gd name="connsiteX13" fmla="*/ 297430 w 444946"/>
                <a:gd name="connsiteY13" fmla="*/ 54120 h 438895"/>
                <a:gd name="connsiteX14" fmla="*/ 285213 w 444946"/>
                <a:gd name="connsiteY14" fmla="*/ 49096 h 438895"/>
                <a:gd name="connsiteX15" fmla="*/ 357373 w 444946"/>
                <a:gd name="connsiteY15" fmla="*/ 0 h 438895"/>
                <a:gd name="connsiteX16" fmla="*/ 87345 w 444946"/>
                <a:gd name="connsiteY16" fmla="*/ 0 h 438895"/>
                <a:gd name="connsiteX17" fmla="*/ 0 w 444946"/>
                <a:gd name="connsiteY17" fmla="*/ 438896 h 438895"/>
                <a:gd name="connsiteX18" fmla="*/ 13473 w 444946"/>
                <a:gd name="connsiteY18" fmla="*/ 438896 h 438895"/>
                <a:gd name="connsiteX19" fmla="*/ 35737 w 444946"/>
                <a:gd name="connsiteY19" fmla="*/ 327002 h 438895"/>
                <a:gd name="connsiteX20" fmla="*/ 281560 w 444946"/>
                <a:gd name="connsiteY20" fmla="*/ 327002 h 438895"/>
                <a:gd name="connsiteX21" fmla="*/ 259295 w 444946"/>
                <a:gd name="connsiteY21" fmla="*/ 438896 h 438895"/>
                <a:gd name="connsiteX22" fmla="*/ 272768 w 444946"/>
                <a:gd name="connsiteY22" fmla="*/ 438896 h 438895"/>
                <a:gd name="connsiteX23" fmla="*/ 295033 w 444946"/>
                <a:gd name="connsiteY23" fmla="*/ 327002 h 438895"/>
                <a:gd name="connsiteX24" fmla="*/ 409209 w 444946"/>
                <a:gd name="connsiteY24" fmla="*/ 327002 h 438895"/>
                <a:gd name="connsiteX25" fmla="*/ 431474 w 444946"/>
                <a:gd name="connsiteY25" fmla="*/ 438896 h 438895"/>
                <a:gd name="connsiteX26" fmla="*/ 444946 w 444946"/>
                <a:gd name="connsiteY26" fmla="*/ 438896 h 438895"/>
                <a:gd name="connsiteX27" fmla="*/ 357373 w 444946"/>
                <a:gd name="connsiteY27" fmla="*/ 0 h 438895"/>
                <a:gd name="connsiteX28" fmla="*/ 284072 w 444946"/>
                <a:gd name="connsiteY28" fmla="*/ 313872 h 438895"/>
                <a:gd name="connsiteX29" fmla="*/ 38363 w 444946"/>
                <a:gd name="connsiteY29" fmla="*/ 313872 h 438895"/>
                <a:gd name="connsiteX30" fmla="*/ 98192 w 444946"/>
                <a:gd name="connsiteY30" fmla="*/ 13130 h 438895"/>
                <a:gd name="connsiteX31" fmla="*/ 344014 w 444946"/>
                <a:gd name="connsiteY31" fmla="*/ 13130 h 438895"/>
                <a:gd name="connsiteX32" fmla="*/ 284072 w 444946"/>
                <a:gd name="connsiteY32" fmla="*/ 313872 h 438895"/>
                <a:gd name="connsiteX33" fmla="*/ 297544 w 444946"/>
                <a:gd name="connsiteY33" fmla="*/ 313872 h 438895"/>
                <a:gd name="connsiteX34" fmla="*/ 352007 w 444946"/>
                <a:gd name="connsiteY34" fmla="*/ 40304 h 438895"/>
                <a:gd name="connsiteX35" fmla="*/ 406469 w 444946"/>
                <a:gd name="connsiteY35" fmla="*/ 313872 h 438895"/>
                <a:gd name="connsiteX36" fmla="*/ 297544 w 444946"/>
                <a:gd name="connsiteY36" fmla="*/ 313872 h 43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946" h="438895">
                  <a:moveTo>
                    <a:pt x="285213" y="49096"/>
                  </a:moveTo>
                  <a:lnTo>
                    <a:pt x="244452" y="147973"/>
                  </a:lnTo>
                  <a:lnTo>
                    <a:pt x="209743" y="81865"/>
                  </a:lnTo>
                  <a:lnTo>
                    <a:pt x="149800" y="208144"/>
                  </a:lnTo>
                  <a:lnTo>
                    <a:pt x="118287" y="167269"/>
                  </a:lnTo>
                  <a:lnTo>
                    <a:pt x="113720" y="177202"/>
                  </a:lnTo>
                  <a:cubicBezTo>
                    <a:pt x="70219" y="271741"/>
                    <a:pt x="71132" y="274595"/>
                    <a:pt x="72160" y="277564"/>
                  </a:cubicBezTo>
                  <a:lnTo>
                    <a:pt x="79809" y="275052"/>
                  </a:lnTo>
                  <a:lnTo>
                    <a:pt x="84947" y="276080"/>
                  </a:lnTo>
                  <a:cubicBezTo>
                    <a:pt x="86089" y="270942"/>
                    <a:pt x="103672" y="230980"/>
                    <a:pt x="121256" y="192616"/>
                  </a:cubicBezTo>
                  <a:lnTo>
                    <a:pt x="152540" y="233263"/>
                  </a:lnTo>
                  <a:lnTo>
                    <a:pt x="210428" y="111322"/>
                  </a:lnTo>
                  <a:lnTo>
                    <a:pt x="245937" y="179029"/>
                  </a:lnTo>
                  <a:lnTo>
                    <a:pt x="297430" y="54120"/>
                  </a:lnTo>
                  <a:lnTo>
                    <a:pt x="285213" y="49096"/>
                  </a:lnTo>
                  <a:close/>
                  <a:moveTo>
                    <a:pt x="357373" y="0"/>
                  </a:moveTo>
                  <a:lnTo>
                    <a:pt x="87345" y="0"/>
                  </a:lnTo>
                  <a:lnTo>
                    <a:pt x="0" y="438896"/>
                  </a:lnTo>
                  <a:lnTo>
                    <a:pt x="13473" y="438896"/>
                  </a:lnTo>
                  <a:lnTo>
                    <a:pt x="35737" y="327002"/>
                  </a:lnTo>
                  <a:lnTo>
                    <a:pt x="281560" y="327002"/>
                  </a:lnTo>
                  <a:lnTo>
                    <a:pt x="259295" y="438896"/>
                  </a:lnTo>
                  <a:lnTo>
                    <a:pt x="272768" y="438896"/>
                  </a:lnTo>
                  <a:lnTo>
                    <a:pt x="295033" y="327002"/>
                  </a:lnTo>
                  <a:lnTo>
                    <a:pt x="409209" y="327002"/>
                  </a:lnTo>
                  <a:lnTo>
                    <a:pt x="431474" y="438896"/>
                  </a:lnTo>
                  <a:lnTo>
                    <a:pt x="444946" y="438896"/>
                  </a:lnTo>
                  <a:lnTo>
                    <a:pt x="357373" y="0"/>
                  </a:lnTo>
                  <a:close/>
                  <a:moveTo>
                    <a:pt x="284072" y="313872"/>
                  </a:moveTo>
                  <a:lnTo>
                    <a:pt x="38363" y="313872"/>
                  </a:lnTo>
                  <a:lnTo>
                    <a:pt x="98192" y="13130"/>
                  </a:lnTo>
                  <a:lnTo>
                    <a:pt x="344014" y="13130"/>
                  </a:lnTo>
                  <a:lnTo>
                    <a:pt x="284072" y="313872"/>
                  </a:lnTo>
                  <a:close/>
                  <a:moveTo>
                    <a:pt x="297544" y="313872"/>
                  </a:moveTo>
                  <a:lnTo>
                    <a:pt x="352007" y="40304"/>
                  </a:lnTo>
                  <a:lnTo>
                    <a:pt x="406469" y="313872"/>
                  </a:lnTo>
                  <a:lnTo>
                    <a:pt x="297544" y="313872"/>
                  </a:lnTo>
                  <a:close/>
                </a:path>
              </a:pathLst>
            </a:custGeom>
            <a:solidFill>
              <a:srgbClr val="000000"/>
            </a:solid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nvGrpSpPr>
            <p:cNvPr id="24" name="Graphic 34">
              <a:extLst>
                <a:ext uri="{FF2B5EF4-FFF2-40B4-BE49-F238E27FC236}">
                  <a16:creationId xmlns:a16="http://schemas.microsoft.com/office/drawing/2014/main" id="{C87DB311-1EE8-4850-91CC-290D76724ED2}"/>
                </a:ext>
              </a:extLst>
            </p:cNvPr>
            <p:cNvGrpSpPr/>
            <p:nvPr/>
          </p:nvGrpSpPr>
          <p:grpSpPr>
            <a:xfrm>
              <a:off x="7381523" y="3821518"/>
              <a:ext cx="291264" cy="291008"/>
              <a:chOff x="7381523" y="3821518"/>
              <a:chExt cx="291264" cy="291008"/>
            </a:xfrm>
            <a:solidFill>
              <a:schemeClr val="accent1"/>
            </a:solidFill>
          </p:grpSpPr>
          <p:sp>
            <p:nvSpPr>
              <p:cNvPr id="25" name="Vrije vorm: vorm 24">
                <a:extLst>
                  <a:ext uri="{FF2B5EF4-FFF2-40B4-BE49-F238E27FC236}">
                    <a16:creationId xmlns:a16="http://schemas.microsoft.com/office/drawing/2014/main" id="{8B57E666-4AE6-466C-A0B6-D63F09D0D6F1}"/>
                  </a:ext>
                </a:extLst>
              </p:cNvPr>
              <p:cNvSpPr/>
              <p:nvPr/>
            </p:nvSpPr>
            <p:spPr>
              <a:xfrm>
                <a:off x="7529268" y="3969463"/>
                <a:ext cx="127078" cy="127078"/>
              </a:xfrm>
              <a:custGeom>
                <a:avLst/>
                <a:gdLst>
                  <a:gd name="connsiteX0" fmla="*/ 33682 w 127078"/>
                  <a:gd name="connsiteY0" fmla="*/ 17355 h 127078"/>
                  <a:gd name="connsiteX1" fmla="*/ 29686 w 127078"/>
                  <a:gd name="connsiteY1" fmla="*/ 13245 h 127078"/>
                  <a:gd name="connsiteX2" fmla="*/ 25576 w 127078"/>
                  <a:gd name="connsiteY2" fmla="*/ 9248 h 127078"/>
                  <a:gd name="connsiteX3" fmla="*/ 16441 w 127078"/>
                  <a:gd name="connsiteY3" fmla="*/ 0 h 127078"/>
                  <a:gd name="connsiteX4" fmla="*/ 0 w 127078"/>
                  <a:gd name="connsiteY4" fmla="*/ 16441 h 127078"/>
                  <a:gd name="connsiteX5" fmla="*/ 9248 w 127078"/>
                  <a:gd name="connsiteY5" fmla="*/ 25576 h 127078"/>
                  <a:gd name="connsiteX6" fmla="*/ 13244 w 127078"/>
                  <a:gd name="connsiteY6" fmla="*/ 29686 h 127078"/>
                  <a:gd name="connsiteX7" fmla="*/ 17241 w 127078"/>
                  <a:gd name="connsiteY7" fmla="*/ 33682 h 127078"/>
                  <a:gd name="connsiteX8" fmla="*/ 110751 w 127078"/>
                  <a:gd name="connsiteY8" fmla="*/ 127079 h 127078"/>
                  <a:gd name="connsiteX9" fmla="*/ 127079 w 127078"/>
                  <a:gd name="connsiteY9" fmla="*/ 110637 h 1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8" h="127078">
                    <a:moveTo>
                      <a:pt x="33682" y="17355"/>
                    </a:moveTo>
                    <a:lnTo>
                      <a:pt x="29686" y="13245"/>
                    </a:lnTo>
                    <a:lnTo>
                      <a:pt x="25576" y="9248"/>
                    </a:lnTo>
                    <a:lnTo>
                      <a:pt x="16441" y="0"/>
                    </a:lnTo>
                    <a:lnTo>
                      <a:pt x="0" y="16441"/>
                    </a:lnTo>
                    <a:lnTo>
                      <a:pt x="9248" y="25576"/>
                    </a:lnTo>
                    <a:lnTo>
                      <a:pt x="13244" y="29686"/>
                    </a:lnTo>
                    <a:lnTo>
                      <a:pt x="17241" y="33682"/>
                    </a:lnTo>
                    <a:lnTo>
                      <a:pt x="110751" y="127079"/>
                    </a:lnTo>
                    <a:lnTo>
                      <a:pt x="127079" y="110637"/>
                    </a:lnTo>
                    <a:close/>
                  </a:path>
                </a:pathLst>
              </a:custGeom>
              <a:no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nvGrpSpPr>
              <p:cNvPr id="26" name="Graphic 34">
                <a:extLst>
                  <a:ext uri="{FF2B5EF4-FFF2-40B4-BE49-F238E27FC236}">
                    <a16:creationId xmlns:a16="http://schemas.microsoft.com/office/drawing/2014/main" id="{B51C9636-79E7-4553-B29A-0A7064D43F11}"/>
                  </a:ext>
                </a:extLst>
              </p:cNvPr>
              <p:cNvGrpSpPr/>
              <p:nvPr/>
            </p:nvGrpSpPr>
            <p:grpSpPr>
              <a:xfrm>
                <a:off x="7381523" y="3821518"/>
                <a:ext cx="291264" cy="291008"/>
                <a:chOff x="7381523" y="3821518"/>
                <a:chExt cx="291264" cy="291008"/>
              </a:xfrm>
              <a:solidFill>
                <a:schemeClr val="accent1"/>
              </a:solidFill>
            </p:grpSpPr>
            <p:sp>
              <p:nvSpPr>
                <p:cNvPr id="27" name="Vrije vorm: vorm 26">
                  <a:extLst>
                    <a:ext uri="{FF2B5EF4-FFF2-40B4-BE49-F238E27FC236}">
                      <a16:creationId xmlns:a16="http://schemas.microsoft.com/office/drawing/2014/main" id="{29B7EA8F-5CB5-4211-8D8E-B93B1C2CC466}"/>
                    </a:ext>
                  </a:extLst>
                </p:cNvPr>
                <p:cNvSpPr/>
                <p:nvPr/>
              </p:nvSpPr>
              <p:spPr>
                <a:xfrm>
                  <a:off x="7529268" y="3969463"/>
                  <a:ext cx="127078" cy="127078"/>
                </a:xfrm>
                <a:custGeom>
                  <a:avLst/>
                  <a:gdLst>
                    <a:gd name="connsiteX0" fmla="*/ 33682 w 127078"/>
                    <a:gd name="connsiteY0" fmla="*/ 17355 h 127078"/>
                    <a:gd name="connsiteX1" fmla="*/ 29686 w 127078"/>
                    <a:gd name="connsiteY1" fmla="*/ 13245 h 127078"/>
                    <a:gd name="connsiteX2" fmla="*/ 25576 w 127078"/>
                    <a:gd name="connsiteY2" fmla="*/ 9248 h 127078"/>
                    <a:gd name="connsiteX3" fmla="*/ 16441 w 127078"/>
                    <a:gd name="connsiteY3" fmla="*/ 0 h 127078"/>
                    <a:gd name="connsiteX4" fmla="*/ 0 w 127078"/>
                    <a:gd name="connsiteY4" fmla="*/ 16441 h 127078"/>
                    <a:gd name="connsiteX5" fmla="*/ 9248 w 127078"/>
                    <a:gd name="connsiteY5" fmla="*/ 25576 h 127078"/>
                    <a:gd name="connsiteX6" fmla="*/ 13244 w 127078"/>
                    <a:gd name="connsiteY6" fmla="*/ 29686 h 127078"/>
                    <a:gd name="connsiteX7" fmla="*/ 17241 w 127078"/>
                    <a:gd name="connsiteY7" fmla="*/ 33682 h 127078"/>
                    <a:gd name="connsiteX8" fmla="*/ 110751 w 127078"/>
                    <a:gd name="connsiteY8" fmla="*/ 127079 h 127078"/>
                    <a:gd name="connsiteX9" fmla="*/ 127079 w 127078"/>
                    <a:gd name="connsiteY9" fmla="*/ 110637 h 1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8" h="127078">
                      <a:moveTo>
                        <a:pt x="33682" y="17355"/>
                      </a:moveTo>
                      <a:lnTo>
                        <a:pt x="29686" y="13245"/>
                      </a:lnTo>
                      <a:lnTo>
                        <a:pt x="25576" y="9248"/>
                      </a:lnTo>
                      <a:lnTo>
                        <a:pt x="16441" y="0"/>
                      </a:lnTo>
                      <a:lnTo>
                        <a:pt x="0" y="16441"/>
                      </a:lnTo>
                      <a:lnTo>
                        <a:pt x="9248" y="25576"/>
                      </a:lnTo>
                      <a:lnTo>
                        <a:pt x="13244" y="29686"/>
                      </a:lnTo>
                      <a:lnTo>
                        <a:pt x="17241" y="33682"/>
                      </a:lnTo>
                      <a:lnTo>
                        <a:pt x="110751" y="127079"/>
                      </a:lnTo>
                      <a:lnTo>
                        <a:pt x="127079" y="110637"/>
                      </a:lnTo>
                      <a:close/>
                    </a:path>
                  </a:pathLst>
                </a:custGeom>
                <a:no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28" name="Vrije vorm: vorm 27">
                  <a:extLst>
                    <a:ext uri="{FF2B5EF4-FFF2-40B4-BE49-F238E27FC236}">
                      <a16:creationId xmlns:a16="http://schemas.microsoft.com/office/drawing/2014/main" id="{5966439C-9F4E-4BFD-AAF6-E0781D37E90E}"/>
                    </a:ext>
                  </a:extLst>
                </p:cNvPr>
                <p:cNvSpPr/>
                <p:nvPr/>
              </p:nvSpPr>
              <p:spPr>
                <a:xfrm>
                  <a:off x="7381523" y="3821518"/>
                  <a:ext cx="291264" cy="291008"/>
                </a:xfrm>
                <a:custGeom>
                  <a:avLst/>
                  <a:gdLst>
                    <a:gd name="connsiteX0" fmla="*/ 164186 w 291264"/>
                    <a:gd name="connsiteY0" fmla="*/ 131846 h 291008"/>
                    <a:gd name="connsiteX1" fmla="*/ 151969 w 291264"/>
                    <a:gd name="connsiteY1" fmla="*/ 144063 h 291008"/>
                    <a:gd name="connsiteX2" fmla="*/ 142264 w 291264"/>
                    <a:gd name="connsiteY2" fmla="*/ 134358 h 291008"/>
                    <a:gd name="connsiteX3" fmla="*/ 162245 w 291264"/>
                    <a:gd name="connsiteY3" fmla="*/ 81151 h 291008"/>
                    <a:gd name="connsiteX4" fmla="*/ 138496 w 291264"/>
                    <a:gd name="connsiteY4" fmla="*/ 23720 h 291008"/>
                    <a:gd name="connsiteX5" fmla="*/ 23749 w 291264"/>
                    <a:gd name="connsiteY5" fmla="*/ 23720 h 291008"/>
                    <a:gd name="connsiteX6" fmla="*/ 0 w 291264"/>
                    <a:gd name="connsiteY6" fmla="*/ 81037 h 291008"/>
                    <a:gd name="connsiteX7" fmla="*/ 23749 w 291264"/>
                    <a:gd name="connsiteY7" fmla="*/ 138468 h 291008"/>
                    <a:gd name="connsiteX8" fmla="*/ 81180 w 291264"/>
                    <a:gd name="connsiteY8" fmla="*/ 162217 h 291008"/>
                    <a:gd name="connsiteX9" fmla="*/ 134386 w 291264"/>
                    <a:gd name="connsiteY9" fmla="*/ 142350 h 291008"/>
                    <a:gd name="connsiteX10" fmla="*/ 144091 w 291264"/>
                    <a:gd name="connsiteY10" fmla="*/ 152055 h 291008"/>
                    <a:gd name="connsiteX11" fmla="*/ 131874 w 291264"/>
                    <a:gd name="connsiteY11" fmla="*/ 164272 h 291008"/>
                    <a:gd name="connsiteX12" fmla="*/ 258724 w 291264"/>
                    <a:gd name="connsiteY12" fmla="*/ 291008 h 291008"/>
                    <a:gd name="connsiteX13" fmla="*/ 291265 w 291264"/>
                    <a:gd name="connsiteY13" fmla="*/ 258468 h 291008"/>
                    <a:gd name="connsiteX14" fmla="*/ 164186 w 291264"/>
                    <a:gd name="connsiteY14" fmla="*/ 131846 h 291008"/>
                    <a:gd name="connsiteX15" fmla="*/ 130390 w 291264"/>
                    <a:gd name="connsiteY15" fmla="*/ 130590 h 291008"/>
                    <a:gd name="connsiteX16" fmla="*/ 31741 w 291264"/>
                    <a:gd name="connsiteY16" fmla="*/ 130590 h 291008"/>
                    <a:gd name="connsiteX17" fmla="*/ 11418 w 291264"/>
                    <a:gd name="connsiteY17" fmla="*/ 82750 h 291008"/>
                    <a:gd name="connsiteX18" fmla="*/ 11303 w 291264"/>
                    <a:gd name="connsiteY18" fmla="*/ 81265 h 291008"/>
                    <a:gd name="connsiteX19" fmla="*/ 13244 w 291264"/>
                    <a:gd name="connsiteY19" fmla="*/ 65052 h 291008"/>
                    <a:gd name="connsiteX20" fmla="*/ 31741 w 291264"/>
                    <a:gd name="connsiteY20" fmla="*/ 32055 h 291008"/>
                    <a:gd name="connsiteX21" fmla="*/ 57888 w 291264"/>
                    <a:gd name="connsiteY21" fmla="*/ 15842 h 291008"/>
                    <a:gd name="connsiteX22" fmla="*/ 73187 w 291264"/>
                    <a:gd name="connsiteY22" fmla="*/ 12417 h 291008"/>
                    <a:gd name="connsiteX23" fmla="*/ 81065 w 291264"/>
                    <a:gd name="connsiteY23" fmla="*/ 11617 h 291008"/>
                    <a:gd name="connsiteX24" fmla="*/ 94538 w 291264"/>
                    <a:gd name="connsiteY24" fmla="*/ 12873 h 291008"/>
                    <a:gd name="connsiteX25" fmla="*/ 111665 w 291264"/>
                    <a:gd name="connsiteY25" fmla="*/ 18925 h 291008"/>
                    <a:gd name="connsiteX26" fmla="*/ 116803 w 291264"/>
                    <a:gd name="connsiteY26" fmla="*/ 21665 h 291008"/>
                    <a:gd name="connsiteX27" fmla="*/ 127079 w 291264"/>
                    <a:gd name="connsiteY27" fmla="*/ 29201 h 291008"/>
                    <a:gd name="connsiteX28" fmla="*/ 130504 w 291264"/>
                    <a:gd name="connsiteY28" fmla="*/ 31941 h 291008"/>
                    <a:gd name="connsiteX29" fmla="*/ 150942 w 291264"/>
                    <a:gd name="connsiteY29" fmla="*/ 81265 h 291008"/>
                    <a:gd name="connsiteX30" fmla="*/ 130390 w 291264"/>
                    <a:gd name="connsiteY30" fmla="*/ 130590 h 291008"/>
                    <a:gd name="connsiteX31" fmla="*/ 164985 w 291264"/>
                    <a:gd name="connsiteY31" fmla="*/ 181627 h 291008"/>
                    <a:gd name="connsiteX32" fmla="*/ 160989 w 291264"/>
                    <a:gd name="connsiteY32" fmla="*/ 177631 h 291008"/>
                    <a:gd name="connsiteX33" fmla="*/ 156993 w 291264"/>
                    <a:gd name="connsiteY33" fmla="*/ 173634 h 291008"/>
                    <a:gd name="connsiteX34" fmla="*/ 147745 w 291264"/>
                    <a:gd name="connsiteY34" fmla="*/ 164386 h 291008"/>
                    <a:gd name="connsiteX35" fmla="*/ 164186 w 291264"/>
                    <a:gd name="connsiteY35" fmla="*/ 147945 h 291008"/>
                    <a:gd name="connsiteX36" fmla="*/ 173434 w 291264"/>
                    <a:gd name="connsiteY36" fmla="*/ 157193 h 291008"/>
                    <a:gd name="connsiteX37" fmla="*/ 177431 w 291264"/>
                    <a:gd name="connsiteY37" fmla="*/ 161189 h 291008"/>
                    <a:gd name="connsiteX38" fmla="*/ 181427 w 291264"/>
                    <a:gd name="connsiteY38" fmla="*/ 165185 h 291008"/>
                    <a:gd name="connsiteX39" fmla="*/ 274823 w 291264"/>
                    <a:gd name="connsiteY39" fmla="*/ 258582 h 291008"/>
                    <a:gd name="connsiteX40" fmla="*/ 258496 w 291264"/>
                    <a:gd name="connsiteY40" fmla="*/ 274909 h 291008"/>
                    <a:gd name="connsiteX41" fmla="*/ 164985 w 291264"/>
                    <a:gd name="connsiteY41" fmla="*/ 181627 h 29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1264" h="291008">
                      <a:moveTo>
                        <a:pt x="164186" y="131846"/>
                      </a:moveTo>
                      <a:lnTo>
                        <a:pt x="151969" y="144063"/>
                      </a:lnTo>
                      <a:lnTo>
                        <a:pt x="142264" y="134358"/>
                      </a:lnTo>
                      <a:cubicBezTo>
                        <a:pt x="155166" y="119629"/>
                        <a:pt x="162245" y="100904"/>
                        <a:pt x="162245" y="81151"/>
                      </a:cubicBezTo>
                      <a:cubicBezTo>
                        <a:pt x="162245" y="59458"/>
                        <a:pt x="153796" y="39134"/>
                        <a:pt x="138496" y="23720"/>
                      </a:cubicBezTo>
                      <a:cubicBezTo>
                        <a:pt x="106869" y="-7907"/>
                        <a:pt x="55376" y="-7907"/>
                        <a:pt x="23749" y="23720"/>
                      </a:cubicBezTo>
                      <a:cubicBezTo>
                        <a:pt x="8449" y="39020"/>
                        <a:pt x="0" y="59458"/>
                        <a:pt x="0" y="81037"/>
                      </a:cubicBezTo>
                      <a:cubicBezTo>
                        <a:pt x="0" y="102731"/>
                        <a:pt x="8449" y="123054"/>
                        <a:pt x="23749" y="138468"/>
                      </a:cubicBezTo>
                      <a:cubicBezTo>
                        <a:pt x="39619" y="154339"/>
                        <a:pt x="60399" y="162217"/>
                        <a:pt x="81180" y="162217"/>
                      </a:cubicBezTo>
                      <a:cubicBezTo>
                        <a:pt x="100133" y="162217"/>
                        <a:pt x="119086" y="155480"/>
                        <a:pt x="134386" y="142350"/>
                      </a:cubicBezTo>
                      <a:lnTo>
                        <a:pt x="144091" y="152055"/>
                      </a:lnTo>
                      <a:lnTo>
                        <a:pt x="131874" y="164272"/>
                      </a:lnTo>
                      <a:lnTo>
                        <a:pt x="258724" y="291008"/>
                      </a:lnTo>
                      <a:lnTo>
                        <a:pt x="291265" y="258468"/>
                      </a:lnTo>
                      <a:lnTo>
                        <a:pt x="164186" y="131846"/>
                      </a:lnTo>
                      <a:close/>
                      <a:moveTo>
                        <a:pt x="130390" y="130590"/>
                      </a:moveTo>
                      <a:cubicBezTo>
                        <a:pt x="103216" y="157764"/>
                        <a:pt x="58915" y="157764"/>
                        <a:pt x="31741" y="130590"/>
                      </a:cubicBezTo>
                      <a:cubicBezTo>
                        <a:pt x="18953" y="117802"/>
                        <a:pt x="11760" y="100790"/>
                        <a:pt x="11418" y="82750"/>
                      </a:cubicBezTo>
                      <a:cubicBezTo>
                        <a:pt x="11418" y="82293"/>
                        <a:pt x="11303" y="81722"/>
                        <a:pt x="11303" y="81265"/>
                      </a:cubicBezTo>
                      <a:cubicBezTo>
                        <a:pt x="11303" y="75671"/>
                        <a:pt x="11989" y="70304"/>
                        <a:pt x="13244" y="65052"/>
                      </a:cubicBezTo>
                      <a:cubicBezTo>
                        <a:pt x="16213" y="52607"/>
                        <a:pt x="22493" y="41303"/>
                        <a:pt x="31741" y="32055"/>
                      </a:cubicBezTo>
                      <a:cubicBezTo>
                        <a:pt x="39391" y="24405"/>
                        <a:pt x="48411" y="19153"/>
                        <a:pt x="57888" y="15842"/>
                      </a:cubicBezTo>
                      <a:cubicBezTo>
                        <a:pt x="62911" y="14129"/>
                        <a:pt x="67935" y="12988"/>
                        <a:pt x="73187" y="12417"/>
                      </a:cubicBezTo>
                      <a:cubicBezTo>
                        <a:pt x="75813" y="12074"/>
                        <a:pt x="78439" y="11617"/>
                        <a:pt x="81065" y="11617"/>
                      </a:cubicBezTo>
                      <a:cubicBezTo>
                        <a:pt x="85518" y="11617"/>
                        <a:pt x="90085" y="12074"/>
                        <a:pt x="94538" y="12873"/>
                      </a:cubicBezTo>
                      <a:cubicBezTo>
                        <a:pt x="100475" y="14015"/>
                        <a:pt x="106184" y="16185"/>
                        <a:pt x="111665" y="18925"/>
                      </a:cubicBezTo>
                      <a:cubicBezTo>
                        <a:pt x="113377" y="19724"/>
                        <a:pt x="115090" y="20637"/>
                        <a:pt x="116803" y="21665"/>
                      </a:cubicBezTo>
                      <a:cubicBezTo>
                        <a:pt x="120456" y="23834"/>
                        <a:pt x="123768" y="26346"/>
                        <a:pt x="127079" y="29201"/>
                      </a:cubicBezTo>
                      <a:cubicBezTo>
                        <a:pt x="128220" y="30114"/>
                        <a:pt x="129362" y="30913"/>
                        <a:pt x="130504" y="31941"/>
                      </a:cubicBezTo>
                      <a:cubicBezTo>
                        <a:pt x="143634" y="45071"/>
                        <a:pt x="150942" y="62655"/>
                        <a:pt x="150942" y="81265"/>
                      </a:cubicBezTo>
                      <a:cubicBezTo>
                        <a:pt x="150713" y="99876"/>
                        <a:pt x="143520" y="117345"/>
                        <a:pt x="130390" y="130590"/>
                      </a:cubicBezTo>
                      <a:close/>
                      <a:moveTo>
                        <a:pt x="164985" y="181627"/>
                      </a:moveTo>
                      <a:lnTo>
                        <a:pt x="160989" y="177631"/>
                      </a:lnTo>
                      <a:lnTo>
                        <a:pt x="156993" y="173634"/>
                      </a:lnTo>
                      <a:lnTo>
                        <a:pt x="147745" y="164386"/>
                      </a:lnTo>
                      <a:lnTo>
                        <a:pt x="164186" y="147945"/>
                      </a:lnTo>
                      <a:lnTo>
                        <a:pt x="173434" y="157193"/>
                      </a:lnTo>
                      <a:lnTo>
                        <a:pt x="177431" y="161189"/>
                      </a:lnTo>
                      <a:lnTo>
                        <a:pt x="181427" y="165185"/>
                      </a:lnTo>
                      <a:lnTo>
                        <a:pt x="274823" y="258582"/>
                      </a:lnTo>
                      <a:lnTo>
                        <a:pt x="258496" y="274909"/>
                      </a:lnTo>
                      <a:lnTo>
                        <a:pt x="164985" y="181627"/>
                      </a:lnTo>
                      <a:close/>
                    </a:path>
                  </a:pathLst>
                </a:custGeom>
                <a:solidFill>
                  <a:srgbClr val="000000"/>
                </a:solid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grpSp>
      </p:grpSp>
      <p:sp>
        <p:nvSpPr>
          <p:cNvPr id="39" name="Graphic 60">
            <a:extLst>
              <a:ext uri="{FF2B5EF4-FFF2-40B4-BE49-F238E27FC236}">
                <a16:creationId xmlns:a16="http://schemas.microsoft.com/office/drawing/2014/main" id="{9750EAF8-75A3-4F24-9FCA-9336C3BC74D8}"/>
              </a:ext>
            </a:extLst>
          </p:cNvPr>
          <p:cNvSpPr/>
          <p:nvPr/>
        </p:nvSpPr>
        <p:spPr>
          <a:xfrm>
            <a:off x="594151" y="4875264"/>
            <a:ext cx="434899" cy="434899"/>
          </a:xfrm>
          <a:custGeom>
            <a:avLst/>
            <a:gdLst>
              <a:gd name="connsiteX0" fmla="*/ 217507 w 434899"/>
              <a:gd name="connsiteY0" fmla="*/ 314215 h 434899"/>
              <a:gd name="connsiteX1" fmla="*/ 198668 w 434899"/>
              <a:gd name="connsiteY1" fmla="*/ 333054 h 434899"/>
              <a:gd name="connsiteX2" fmla="*/ 217507 w 434899"/>
              <a:gd name="connsiteY2" fmla="*/ 351893 h 434899"/>
              <a:gd name="connsiteX3" fmla="*/ 236346 w 434899"/>
              <a:gd name="connsiteY3" fmla="*/ 333054 h 434899"/>
              <a:gd name="connsiteX4" fmla="*/ 217507 w 434899"/>
              <a:gd name="connsiteY4" fmla="*/ 314215 h 434899"/>
              <a:gd name="connsiteX5" fmla="*/ 217507 w 434899"/>
              <a:gd name="connsiteY5" fmla="*/ 340475 h 434899"/>
              <a:gd name="connsiteX6" fmla="*/ 210085 w 434899"/>
              <a:gd name="connsiteY6" fmla="*/ 333054 h 434899"/>
              <a:gd name="connsiteX7" fmla="*/ 217507 w 434899"/>
              <a:gd name="connsiteY7" fmla="*/ 325632 h 434899"/>
              <a:gd name="connsiteX8" fmla="*/ 224928 w 434899"/>
              <a:gd name="connsiteY8" fmla="*/ 333054 h 434899"/>
              <a:gd name="connsiteX9" fmla="*/ 217507 w 434899"/>
              <a:gd name="connsiteY9" fmla="*/ 340475 h 434899"/>
              <a:gd name="connsiteX10" fmla="*/ 217393 w 434899"/>
              <a:gd name="connsiteY10" fmla="*/ 0 h 434899"/>
              <a:gd name="connsiteX11" fmla="*/ 0 w 434899"/>
              <a:gd name="connsiteY11" fmla="*/ 217393 h 434899"/>
              <a:gd name="connsiteX12" fmla="*/ 217507 w 434899"/>
              <a:gd name="connsiteY12" fmla="*/ 434900 h 434899"/>
              <a:gd name="connsiteX13" fmla="*/ 217507 w 434899"/>
              <a:gd name="connsiteY13" fmla="*/ 434900 h 434899"/>
              <a:gd name="connsiteX14" fmla="*/ 434900 w 434899"/>
              <a:gd name="connsiteY14" fmla="*/ 217507 h 434899"/>
              <a:gd name="connsiteX15" fmla="*/ 217393 w 434899"/>
              <a:gd name="connsiteY15" fmla="*/ 0 h 434899"/>
              <a:gd name="connsiteX16" fmla="*/ 217507 w 434899"/>
              <a:gd name="connsiteY16" fmla="*/ 423482 h 434899"/>
              <a:gd name="connsiteX17" fmla="*/ 217507 w 434899"/>
              <a:gd name="connsiteY17" fmla="*/ 429191 h 434899"/>
              <a:gd name="connsiteX18" fmla="*/ 217507 w 434899"/>
              <a:gd name="connsiteY18" fmla="*/ 423482 h 434899"/>
              <a:gd name="connsiteX19" fmla="*/ 11418 w 434899"/>
              <a:gd name="connsiteY19" fmla="*/ 217393 h 434899"/>
              <a:gd name="connsiteX20" fmla="*/ 217507 w 434899"/>
              <a:gd name="connsiteY20" fmla="*/ 11418 h 434899"/>
              <a:gd name="connsiteX21" fmla="*/ 423596 w 434899"/>
              <a:gd name="connsiteY21" fmla="*/ 217507 h 434899"/>
              <a:gd name="connsiteX22" fmla="*/ 217507 w 434899"/>
              <a:gd name="connsiteY22" fmla="*/ 423482 h 434899"/>
              <a:gd name="connsiteX23" fmla="*/ 217507 w 434899"/>
              <a:gd name="connsiteY23" fmla="*/ 82322 h 434899"/>
              <a:gd name="connsiteX24" fmla="*/ 146146 w 434899"/>
              <a:gd name="connsiteY24" fmla="*/ 153682 h 434899"/>
              <a:gd name="connsiteX25" fmla="*/ 155737 w 434899"/>
              <a:gd name="connsiteY25" fmla="*/ 189419 h 434899"/>
              <a:gd name="connsiteX26" fmla="*/ 165671 w 434899"/>
              <a:gd name="connsiteY26" fmla="*/ 183711 h 434899"/>
              <a:gd name="connsiteX27" fmla="*/ 157678 w 434899"/>
              <a:gd name="connsiteY27" fmla="*/ 153682 h 434899"/>
              <a:gd name="connsiteX28" fmla="*/ 217621 w 434899"/>
              <a:gd name="connsiteY28" fmla="*/ 93739 h 434899"/>
              <a:gd name="connsiteX29" fmla="*/ 277564 w 434899"/>
              <a:gd name="connsiteY29" fmla="*/ 153682 h 434899"/>
              <a:gd name="connsiteX30" fmla="*/ 244453 w 434899"/>
              <a:gd name="connsiteY30" fmla="*/ 207231 h 434899"/>
              <a:gd name="connsiteX31" fmla="*/ 247421 w 434899"/>
              <a:gd name="connsiteY31" fmla="*/ 213282 h 434899"/>
              <a:gd name="connsiteX32" fmla="*/ 244338 w 434899"/>
              <a:gd name="connsiteY32" fmla="*/ 207345 h 434899"/>
              <a:gd name="connsiteX33" fmla="*/ 211570 w 434899"/>
              <a:gd name="connsiteY33" fmla="*/ 261465 h 434899"/>
              <a:gd name="connsiteX34" fmla="*/ 211570 w 434899"/>
              <a:gd name="connsiteY34" fmla="*/ 291722 h 434899"/>
              <a:gd name="connsiteX35" fmla="*/ 222987 w 434899"/>
              <a:gd name="connsiteY35" fmla="*/ 291722 h 434899"/>
              <a:gd name="connsiteX36" fmla="*/ 222987 w 434899"/>
              <a:gd name="connsiteY36" fmla="*/ 261465 h 434899"/>
              <a:gd name="connsiteX37" fmla="*/ 249591 w 434899"/>
              <a:gd name="connsiteY37" fmla="*/ 217507 h 434899"/>
              <a:gd name="connsiteX38" fmla="*/ 249591 w 434899"/>
              <a:gd name="connsiteY38" fmla="*/ 217507 h 434899"/>
              <a:gd name="connsiteX39" fmla="*/ 288867 w 434899"/>
              <a:gd name="connsiteY39" fmla="*/ 153796 h 434899"/>
              <a:gd name="connsiteX40" fmla="*/ 217507 w 434899"/>
              <a:gd name="connsiteY40" fmla="*/ 82322 h 43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4899" h="434899">
                <a:moveTo>
                  <a:pt x="217507" y="314215"/>
                </a:moveTo>
                <a:cubicBezTo>
                  <a:pt x="207117" y="314215"/>
                  <a:pt x="198668" y="322664"/>
                  <a:pt x="198668" y="333054"/>
                </a:cubicBezTo>
                <a:cubicBezTo>
                  <a:pt x="198668" y="343444"/>
                  <a:pt x="207117" y="351893"/>
                  <a:pt x="217507" y="351893"/>
                </a:cubicBezTo>
                <a:cubicBezTo>
                  <a:pt x="227897" y="351893"/>
                  <a:pt x="236346" y="343444"/>
                  <a:pt x="236346" y="333054"/>
                </a:cubicBezTo>
                <a:cubicBezTo>
                  <a:pt x="236346" y="322664"/>
                  <a:pt x="228011" y="314215"/>
                  <a:pt x="217507" y="314215"/>
                </a:cubicBezTo>
                <a:close/>
                <a:moveTo>
                  <a:pt x="217507" y="340475"/>
                </a:moveTo>
                <a:cubicBezTo>
                  <a:pt x="213397" y="340475"/>
                  <a:pt x="210085" y="337164"/>
                  <a:pt x="210085" y="333054"/>
                </a:cubicBezTo>
                <a:cubicBezTo>
                  <a:pt x="210085" y="328943"/>
                  <a:pt x="213397" y="325632"/>
                  <a:pt x="217507" y="325632"/>
                </a:cubicBezTo>
                <a:cubicBezTo>
                  <a:pt x="221617" y="325632"/>
                  <a:pt x="224928" y="328943"/>
                  <a:pt x="224928" y="333054"/>
                </a:cubicBezTo>
                <a:cubicBezTo>
                  <a:pt x="225043" y="337164"/>
                  <a:pt x="221617" y="340475"/>
                  <a:pt x="217507" y="340475"/>
                </a:cubicBezTo>
                <a:close/>
                <a:moveTo>
                  <a:pt x="217393" y="0"/>
                </a:moveTo>
                <a:cubicBezTo>
                  <a:pt x="97507" y="0"/>
                  <a:pt x="0" y="97507"/>
                  <a:pt x="0" y="217393"/>
                </a:cubicBezTo>
                <a:cubicBezTo>
                  <a:pt x="0" y="337278"/>
                  <a:pt x="97507" y="434785"/>
                  <a:pt x="217507" y="434900"/>
                </a:cubicBezTo>
                <a:lnTo>
                  <a:pt x="217507" y="434900"/>
                </a:lnTo>
                <a:cubicBezTo>
                  <a:pt x="337393" y="434900"/>
                  <a:pt x="434900" y="337393"/>
                  <a:pt x="434900" y="217507"/>
                </a:cubicBezTo>
                <a:cubicBezTo>
                  <a:pt x="435014" y="97507"/>
                  <a:pt x="337393" y="0"/>
                  <a:pt x="217393" y="0"/>
                </a:cubicBezTo>
                <a:close/>
                <a:moveTo>
                  <a:pt x="217507" y="423482"/>
                </a:moveTo>
                <a:lnTo>
                  <a:pt x="217507" y="429191"/>
                </a:lnTo>
                <a:lnTo>
                  <a:pt x="217507" y="423482"/>
                </a:lnTo>
                <a:cubicBezTo>
                  <a:pt x="103901" y="423368"/>
                  <a:pt x="11418" y="330999"/>
                  <a:pt x="11418" y="217393"/>
                </a:cubicBezTo>
                <a:cubicBezTo>
                  <a:pt x="11418" y="103787"/>
                  <a:pt x="103787" y="11418"/>
                  <a:pt x="217507" y="11418"/>
                </a:cubicBezTo>
                <a:cubicBezTo>
                  <a:pt x="331113" y="11418"/>
                  <a:pt x="423596" y="103901"/>
                  <a:pt x="423596" y="217507"/>
                </a:cubicBezTo>
                <a:cubicBezTo>
                  <a:pt x="423596" y="330999"/>
                  <a:pt x="331113" y="423482"/>
                  <a:pt x="217507" y="423482"/>
                </a:cubicBezTo>
                <a:close/>
                <a:moveTo>
                  <a:pt x="217507" y="82322"/>
                </a:moveTo>
                <a:cubicBezTo>
                  <a:pt x="178230" y="82322"/>
                  <a:pt x="146146" y="114291"/>
                  <a:pt x="146146" y="153682"/>
                </a:cubicBezTo>
                <a:cubicBezTo>
                  <a:pt x="146146" y="166241"/>
                  <a:pt x="149457" y="178573"/>
                  <a:pt x="155737" y="189419"/>
                </a:cubicBezTo>
                <a:lnTo>
                  <a:pt x="165671" y="183711"/>
                </a:lnTo>
                <a:cubicBezTo>
                  <a:pt x="160418" y="174691"/>
                  <a:pt x="157678" y="164300"/>
                  <a:pt x="157678" y="153682"/>
                </a:cubicBezTo>
                <a:cubicBezTo>
                  <a:pt x="157678" y="120685"/>
                  <a:pt x="184510" y="93739"/>
                  <a:pt x="217621" y="93739"/>
                </a:cubicBezTo>
                <a:cubicBezTo>
                  <a:pt x="250732" y="93739"/>
                  <a:pt x="277564" y="120571"/>
                  <a:pt x="277564" y="153682"/>
                </a:cubicBezTo>
                <a:cubicBezTo>
                  <a:pt x="277564" y="176517"/>
                  <a:pt x="264890" y="197069"/>
                  <a:pt x="244453" y="207231"/>
                </a:cubicBezTo>
                <a:lnTo>
                  <a:pt x="247421" y="213282"/>
                </a:lnTo>
                <a:lnTo>
                  <a:pt x="244338" y="207345"/>
                </a:lnTo>
                <a:cubicBezTo>
                  <a:pt x="224129" y="217964"/>
                  <a:pt x="211570" y="238630"/>
                  <a:pt x="211570" y="261465"/>
                </a:cubicBezTo>
                <a:lnTo>
                  <a:pt x="211570" y="291722"/>
                </a:lnTo>
                <a:lnTo>
                  <a:pt x="222987" y="291722"/>
                </a:lnTo>
                <a:lnTo>
                  <a:pt x="222987" y="261465"/>
                </a:lnTo>
                <a:cubicBezTo>
                  <a:pt x="222987" y="242968"/>
                  <a:pt x="233149" y="226070"/>
                  <a:pt x="249591" y="217507"/>
                </a:cubicBezTo>
                <a:lnTo>
                  <a:pt x="249591" y="217507"/>
                </a:lnTo>
                <a:cubicBezTo>
                  <a:pt x="273910" y="205290"/>
                  <a:pt x="288867" y="180856"/>
                  <a:pt x="288867" y="153796"/>
                </a:cubicBezTo>
                <a:cubicBezTo>
                  <a:pt x="288753" y="114291"/>
                  <a:pt x="256784" y="82322"/>
                  <a:pt x="217507" y="82322"/>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pic>
        <p:nvPicPr>
          <p:cNvPr id="2052" name="Picture 4" descr="leidinggevende">
            <a:extLst>
              <a:ext uri="{FF2B5EF4-FFF2-40B4-BE49-F238E27FC236}">
                <a16:creationId xmlns:a16="http://schemas.microsoft.com/office/drawing/2014/main" id="{CA687F96-F0BC-4F3A-86F6-BD31A4323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316" y="2592636"/>
            <a:ext cx="568842" cy="506388"/>
          </a:xfrm>
          <a:prstGeom prst="rect">
            <a:avLst/>
          </a:prstGeom>
          <a:noFill/>
          <a:extLst>
            <a:ext uri="{909E8E84-426E-40DD-AFC4-6F175D3DCCD1}">
              <a14:hiddenFill xmlns:a14="http://schemas.microsoft.com/office/drawing/2010/main">
                <a:solidFill>
                  <a:srgbClr val="FFFFFF"/>
                </a:solidFill>
              </a14:hiddenFill>
            </a:ext>
          </a:extLst>
        </p:spPr>
      </p:pic>
      <p:sp>
        <p:nvSpPr>
          <p:cNvPr id="35" name="Vrije vorm: vorm 34">
            <a:extLst>
              <a:ext uri="{FF2B5EF4-FFF2-40B4-BE49-F238E27FC236}">
                <a16:creationId xmlns:a16="http://schemas.microsoft.com/office/drawing/2014/main" id="{31CB9372-BF0A-4D58-8815-936811E2A30E}"/>
              </a:ext>
            </a:extLst>
          </p:cNvPr>
          <p:cNvSpPr/>
          <p:nvPr/>
        </p:nvSpPr>
        <p:spPr>
          <a:xfrm>
            <a:off x="11270164" y="50556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36" name="Vrije vorm: vorm 35">
            <a:extLst>
              <a:ext uri="{FF2B5EF4-FFF2-40B4-BE49-F238E27FC236}">
                <a16:creationId xmlns:a16="http://schemas.microsoft.com/office/drawing/2014/main" id="{8E803B83-CE67-4119-96B9-A43983CF81F2}"/>
              </a:ext>
            </a:extLst>
          </p:cNvPr>
          <p:cNvSpPr/>
          <p:nvPr/>
        </p:nvSpPr>
        <p:spPr>
          <a:xfrm>
            <a:off x="11422564" y="52080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37" name="Vrije vorm: vorm 36">
            <a:extLst>
              <a:ext uri="{FF2B5EF4-FFF2-40B4-BE49-F238E27FC236}">
                <a16:creationId xmlns:a16="http://schemas.microsoft.com/office/drawing/2014/main" id="{27899729-246D-4BC3-B98F-38DB093C261E}"/>
              </a:ext>
            </a:extLst>
          </p:cNvPr>
          <p:cNvSpPr/>
          <p:nvPr/>
        </p:nvSpPr>
        <p:spPr>
          <a:xfrm>
            <a:off x="11574964" y="53604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38" name="Vrije vorm: vorm 37">
            <a:extLst>
              <a:ext uri="{FF2B5EF4-FFF2-40B4-BE49-F238E27FC236}">
                <a16:creationId xmlns:a16="http://schemas.microsoft.com/office/drawing/2014/main" id="{CDD82C7F-3B25-45FE-9178-A119D5AAED92}"/>
              </a:ext>
            </a:extLst>
          </p:cNvPr>
          <p:cNvSpPr/>
          <p:nvPr/>
        </p:nvSpPr>
        <p:spPr>
          <a:xfrm>
            <a:off x="11727364" y="55128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pic>
        <p:nvPicPr>
          <p:cNvPr id="5" name="Graphic 4">
            <a:extLst>
              <a:ext uri="{FF2B5EF4-FFF2-40B4-BE49-F238E27FC236}">
                <a16:creationId xmlns:a16="http://schemas.microsoft.com/office/drawing/2014/main" id="{9255C1A2-FB88-373A-4BC9-916F1ECFB0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957" y="3328918"/>
            <a:ext cx="494836" cy="504000"/>
          </a:xfrm>
          <a:prstGeom prst="rect">
            <a:avLst/>
          </a:prstGeom>
        </p:spPr>
      </p:pic>
    </p:spTree>
    <p:extLst>
      <p:ext uri="{BB962C8B-B14F-4D97-AF65-F5344CB8AC3E}">
        <p14:creationId xmlns:p14="http://schemas.microsoft.com/office/powerpoint/2010/main" val="147926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B595A-F886-AFBC-5408-00BAC1DD68DB}"/>
              </a:ext>
            </a:extLst>
          </p:cNvPr>
          <p:cNvSpPr>
            <a:spLocks noGrp="1"/>
          </p:cNvSpPr>
          <p:nvPr>
            <p:ph type="title"/>
          </p:nvPr>
        </p:nvSpPr>
        <p:spPr/>
        <p:txBody>
          <a:bodyPr/>
          <a:lstStyle/>
          <a:p>
            <a:r>
              <a:rPr lang="nl-BE" dirty="0"/>
              <a:t>Meer info?</a:t>
            </a:r>
          </a:p>
        </p:txBody>
      </p:sp>
      <p:sp>
        <p:nvSpPr>
          <p:cNvPr id="3" name="Tijdelijke aanduiding voor inhoud 2">
            <a:extLst>
              <a:ext uri="{FF2B5EF4-FFF2-40B4-BE49-F238E27FC236}">
                <a16:creationId xmlns:a16="http://schemas.microsoft.com/office/drawing/2014/main" id="{B397A1A1-1106-062B-A0A3-73E9D87E1A16}"/>
              </a:ext>
            </a:extLst>
          </p:cNvPr>
          <p:cNvSpPr>
            <a:spLocks noGrp="1"/>
          </p:cNvSpPr>
          <p:nvPr>
            <p:ph sz="quarter" idx="11"/>
          </p:nvPr>
        </p:nvSpPr>
        <p:spPr/>
        <p:txBody>
          <a:bodyPr/>
          <a:lstStyle/>
          <a:p>
            <a:pPr>
              <a:buClr>
                <a:schemeClr val="tx1"/>
              </a:buClr>
            </a:pPr>
            <a:r>
              <a:rPr lang="nl-BE" dirty="0">
                <a:solidFill>
                  <a:srgbClr val="0070C0"/>
                </a:solidFill>
                <a:hlinkClick r:id="rId2">
                  <a:extLst>
                    <a:ext uri="{A12FA001-AC4F-418D-AE19-62706E023703}">
                      <ahyp:hlinkClr xmlns:ahyp="http://schemas.microsoft.com/office/drawing/2018/hyperlinkcolor" val="tx"/>
                    </a:ext>
                  </a:extLst>
                </a:hlinkClick>
              </a:rPr>
              <a:t>https://overheid.vlaanderen.be/raamcontracten/hybride-werken</a:t>
            </a:r>
            <a:r>
              <a:rPr lang="nl-BE" dirty="0"/>
              <a:t> </a:t>
            </a:r>
            <a:br>
              <a:rPr lang="nl-BE" dirty="0"/>
            </a:br>
            <a:endParaRPr lang="nl-BE" dirty="0"/>
          </a:p>
          <a:p>
            <a:r>
              <a:rPr lang="nl-BE" dirty="0"/>
              <a:t>Joris Bouve (AgO) – </a:t>
            </a:r>
            <a:r>
              <a:rPr lang="nl-BE" dirty="0">
                <a:solidFill>
                  <a:srgbClr val="0070C0"/>
                </a:solidFill>
                <a:hlinkClick r:id="rId3">
                  <a:extLst>
                    <a:ext uri="{A12FA001-AC4F-418D-AE19-62706E023703}">
                      <ahyp:hlinkClr xmlns:ahyp="http://schemas.microsoft.com/office/drawing/2018/hyperlinkcolor" val="tx"/>
                    </a:ext>
                  </a:extLst>
                </a:hlinkClick>
              </a:rPr>
              <a:t>joris.bouve@vlaanderen.be</a:t>
            </a:r>
            <a:br>
              <a:rPr lang="nl-BE" dirty="0"/>
            </a:br>
            <a:endParaRPr lang="nl-BE" dirty="0"/>
          </a:p>
          <a:p>
            <a:r>
              <a:rPr lang="nl-BE" dirty="0"/>
              <a:t>Xavier Suykens (HFB) – </a:t>
            </a:r>
            <a:r>
              <a:rPr lang="nl-BE" dirty="0">
                <a:solidFill>
                  <a:srgbClr val="0070C0"/>
                </a:solidFill>
                <a:hlinkClick r:id="rId4">
                  <a:extLst>
                    <a:ext uri="{A12FA001-AC4F-418D-AE19-62706E023703}">
                      <ahyp:hlinkClr xmlns:ahyp="http://schemas.microsoft.com/office/drawing/2018/hyperlinkcolor" val="tx"/>
                    </a:ext>
                  </a:extLst>
                </a:hlinkClick>
              </a:rPr>
              <a:t>xavier.suykens@vlaanderen.be</a:t>
            </a:r>
            <a:r>
              <a:rPr lang="nl-BE" dirty="0"/>
              <a:t> </a:t>
            </a:r>
          </a:p>
          <a:p>
            <a:endParaRPr lang="nl-BE" dirty="0"/>
          </a:p>
          <a:p>
            <a:endParaRPr lang="nl-BE" dirty="0"/>
          </a:p>
        </p:txBody>
      </p:sp>
    </p:spTree>
    <p:extLst>
      <p:ext uri="{BB962C8B-B14F-4D97-AF65-F5344CB8AC3E}">
        <p14:creationId xmlns:p14="http://schemas.microsoft.com/office/powerpoint/2010/main" val="3660356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36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BEC42D69-27EF-43A7-960C-BCA3B5D1ECBB}"/>
              </a:ext>
            </a:extLst>
          </p:cNvPr>
          <p:cNvGrpSpPr/>
          <p:nvPr/>
        </p:nvGrpSpPr>
        <p:grpSpPr>
          <a:xfrm>
            <a:off x="-35950" y="972334"/>
            <a:ext cx="12201361" cy="400110"/>
            <a:chOff x="-35950" y="2048628"/>
            <a:chExt cx="12201361" cy="400110"/>
          </a:xfrm>
        </p:grpSpPr>
        <p:sp>
          <p:nvSpPr>
            <p:cNvPr id="3" name="Tekstvak 2">
              <a:extLst>
                <a:ext uri="{FF2B5EF4-FFF2-40B4-BE49-F238E27FC236}">
                  <a16:creationId xmlns:a16="http://schemas.microsoft.com/office/drawing/2014/main" id="{55A222B8-2936-43B4-96E2-5E98AFF50C17}"/>
                </a:ext>
              </a:extLst>
            </p:cNvPr>
            <p:cNvSpPr txBox="1"/>
            <p:nvPr/>
          </p:nvSpPr>
          <p:spPr>
            <a:xfrm>
              <a:off x="-35950" y="2048628"/>
              <a:ext cx="1558835" cy="246221"/>
            </a:xfrm>
            <a:prstGeom prst="rect">
              <a:avLst/>
            </a:prstGeom>
            <a:noFill/>
          </p:spPr>
          <p:txBody>
            <a:bodyPr wrap="square" rtlCol="0">
              <a:spAutoFit/>
            </a:bodyPr>
            <a:lstStyle/>
            <a:p>
              <a:pPr algn="ctr"/>
              <a:r>
                <a:rPr lang="nl-BE" sz="1000" dirty="0"/>
                <a:t>Archeologievlag</a:t>
              </a:r>
            </a:p>
          </p:txBody>
        </p:sp>
        <p:sp>
          <p:nvSpPr>
            <p:cNvPr id="64" name="Tekstvak 63">
              <a:extLst>
                <a:ext uri="{FF2B5EF4-FFF2-40B4-BE49-F238E27FC236}">
                  <a16:creationId xmlns:a16="http://schemas.microsoft.com/office/drawing/2014/main" id="{B8C61482-5230-459F-88F7-D83FDCAA7005}"/>
                </a:ext>
              </a:extLst>
            </p:cNvPr>
            <p:cNvSpPr txBox="1"/>
            <p:nvPr/>
          </p:nvSpPr>
          <p:spPr>
            <a:xfrm>
              <a:off x="1342116" y="2048628"/>
              <a:ext cx="1198880" cy="400110"/>
            </a:xfrm>
            <a:prstGeom prst="rect">
              <a:avLst/>
            </a:prstGeom>
            <a:noFill/>
          </p:spPr>
          <p:txBody>
            <a:bodyPr wrap="square" rtlCol="0">
              <a:spAutoFit/>
            </a:bodyPr>
            <a:lstStyle/>
            <a:p>
              <a:pPr algn="ctr"/>
              <a:r>
                <a:rPr lang="nl-BE" sz="1000" dirty="0" err="1"/>
                <a:t>Arbeids-ongeschiktheid</a:t>
              </a:r>
              <a:endParaRPr lang="nl-BE" sz="1000" dirty="0"/>
            </a:p>
          </p:txBody>
        </p:sp>
        <p:sp>
          <p:nvSpPr>
            <p:cNvPr id="69" name="Tekstvak 68">
              <a:extLst>
                <a:ext uri="{FF2B5EF4-FFF2-40B4-BE49-F238E27FC236}">
                  <a16:creationId xmlns:a16="http://schemas.microsoft.com/office/drawing/2014/main" id="{3720659A-BCD6-4FC4-987B-857B1A9949CB}"/>
                </a:ext>
              </a:extLst>
            </p:cNvPr>
            <p:cNvSpPr txBox="1"/>
            <p:nvPr/>
          </p:nvSpPr>
          <p:spPr>
            <a:xfrm>
              <a:off x="2442447" y="2048628"/>
              <a:ext cx="1558835" cy="246221"/>
            </a:xfrm>
            <a:prstGeom prst="rect">
              <a:avLst/>
            </a:prstGeom>
            <a:noFill/>
          </p:spPr>
          <p:txBody>
            <a:bodyPr wrap="square" rtlCol="0">
              <a:spAutoFit/>
            </a:bodyPr>
            <a:lstStyle/>
            <a:p>
              <a:pPr algn="ctr"/>
              <a:r>
                <a:rPr lang="nl-BE" sz="1000" dirty="0"/>
                <a:t>Auditorium</a:t>
              </a:r>
            </a:p>
          </p:txBody>
        </p:sp>
        <p:sp>
          <p:nvSpPr>
            <p:cNvPr id="70" name="Tekstvak 69">
              <a:extLst>
                <a:ext uri="{FF2B5EF4-FFF2-40B4-BE49-F238E27FC236}">
                  <a16:creationId xmlns:a16="http://schemas.microsoft.com/office/drawing/2014/main" id="{75F051D8-1448-4F65-A1A6-E843A42D2455}"/>
                </a:ext>
              </a:extLst>
            </p:cNvPr>
            <p:cNvSpPr txBox="1"/>
            <p:nvPr/>
          </p:nvSpPr>
          <p:spPr>
            <a:xfrm>
              <a:off x="4150360" y="2048628"/>
              <a:ext cx="748346" cy="246221"/>
            </a:xfrm>
            <a:prstGeom prst="rect">
              <a:avLst/>
            </a:prstGeom>
            <a:noFill/>
          </p:spPr>
          <p:txBody>
            <a:bodyPr wrap="square" rtlCol="0">
              <a:spAutoFit/>
            </a:bodyPr>
            <a:lstStyle/>
            <a:p>
              <a:pPr algn="ctr"/>
              <a:r>
                <a:rPr lang="nl-BE" sz="1000" dirty="0"/>
                <a:t>Bericht </a:t>
              </a:r>
            </a:p>
          </p:txBody>
        </p:sp>
        <p:sp>
          <p:nvSpPr>
            <p:cNvPr id="71" name="Tekstvak 70">
              <a:extLst>
                <a:ext uri="{FF2B5EF4-FFF2-40B4-BE49-F238E27FC236}">
                  <a16:creationId xmlns:a16="http://schemas.microsoft.com/office/drawing/2014/main" id="{2DB1094D-46AD-412A-A5DC-FA721C726EC2}"/>
                </a:ext>
              </a:extLst>
            </p:cNvPr>
            <p:cNvSpPr txBox="1"/>
            <p:nvPr/>
          </p:nvSpPr>
          <p:spPr>
            <a:xfrm>
              <a:off x="5411834" y="2048628"/>
              <a:ext cx="748346" cy="246221"/>
            </a:xfrm>
            <a:prstGeom prst="rect">
              <a:avLst/>
            </a:prstGeom>
            <a:noFill/>
          </p:spPr>
          <p:txBody>
            <a:bodyPr wrap="square" rtlCol="0">
              <a:spAutoFit/>
            </a:bodyPr>
            <a:lstStyle/>
            <a:p>
              <a:pPr algn="ctr"/>
              <a:r>
                <a:rPr lang="nl-BE" sz="1000" dirty="0"/>
                <a:t>Circulair</a:t>
              </a:r>
            </a:p>
          </p:txBody>
        </p:sp>
        <p:sp>
          <p:nvSpPr>
            <p:cNvPr id="72" name="Tekstvak 71">
              <a:extLst>
                <a:ext uri="{FF2B5EF4-FFF2-40B4-BE49-F238E27FC236}">
                  <a16:creationId xmlns:a16="http://schemas.microsoft.com/office/drawing/2014/main" id="{30C13BD2-9E1B-4F42-9C77-6B007127D1F3}"/>
                </a:ext>
              </a:extLst>
            </p:cNvPr>
            <p:cNvSpPr txBox="1"/>
            <p:nvPr/>
          </p:nvSpPr>
          <p:spPr>
            <a:xfrm>
              <a:off x="6205603" y="2048628"/>
              <a:ext cx="1419116" cy="246221"/>
            </a:xfrm>
            <a:prstGeom prst="rect">
              <a:avLst/>
            </a:prstGeom>
            <a:noFill/>
          </p:spPr>
          <p:txBody>
            <a:bodyPr wrap="square" rtlCol="0">
              <a:spAutoFit/>
            </a:bodyPr>
            <a:lstStyle/>
            <a:p>
              <a:pPr algn="ctr"/>
              <a:r>
                <a:rPr lang="nl-BE" sz="1000" dirty="0"/>
                <a:t>Circulaire economie</a:t>
              </a:r>
            </a:p>
          </p:txBody>
        </p:sp>
        <p:sp>
          <p:nvSpPr>
            <p:cNvPr id="73" name="Tekstvak 72">
              <a:extLst>
                <a:ext uri="{FF2B5EF4-FFF2-40B4-BE49-F238E27FC236}">
                  <a16:creationId xmlns:a16="http://schemas.microsoft.com/office/drawing/2014/main" id="{99AA77DD-9D4C-4012-95E5-F8864F0D2C72}"/>
                </a:ext>
              </a:extLst>
            </p:cNvPr>
            <p:cNvSpPr txBox="1"/>
            <p:nvPr/>
          </p:nvSpPr>
          <p:spPr>
            <a:xfrm>
              <a:off x="7360497" y="2048628"/>
              <a:ext cx="1419116" cy="246221"/>
            </a:xfrm>
            <a:prstGeom prst="rect">
              <a:avLst/>
            </a:prstGeom>
            <a:noFill/>
          </p:spPr>
          <p:txBody>
            <a:bodyPr wrap="square" rtlCol="0">
              <a:spAutoFit/>
            </a:bodyPr>
            <a:lstStyle/>
            <a:p>
              <a:pPr algn="ctr"/>
              <a:r>
                <a:rPr lang="nl-BE" sz="1000" dirty="0"/>
                <a:t>Congrescentrum</a:t>
              </a:r>
            </a:p>
          </p:txBody>
        </p:sp>
        <p:sp>
          <p:nvSpPr>
            <p:cNvPr id="74" name="Tekstvak 73">
              <a:extLst>
                <a:ext uri="{FF2B5EF4-FFF2-40B4-BE49-F238E27FC236}">
                  <a16:creationId xmlns:a16="http://schemas.microsoft.com/office/drawing/2014/main" id="{ACD5CC2E-3632-4BBC-A30B-44F74E3BDE28}"/>
                </a:ext>
              </a:extLst>
            </p:cNvPr>
            <p:cNvSpPr txBox="1"/>
            <p:nvPr/>
          </p:nvSpPr>
          <p:spPr>
            <a:xfrm>
              <a:off x="8545373" y="2048628"/>
              <a:ext cx="1419116" cy="246221"/>
            </a:xfrm>
            <a:prstGeom prst="rect">
              <a:avLst/>
            </a:prstGeom>
            <a:noFill/>
          </p:spPr>
          <p:txBody>
            <a:bodyPr wrap="square" rtlCol="0">
              <a:spAutoFit/>
            </a:bodyPr>
            <a:lstStyle/>
            <a:p>
              <a:pPr algn="ctr"/>
              <a:r>
                <a:rPr lang="nl-BE" sz="1000" dirty="0"/>
                <a:t>Contact</a:t>
              </a:r>
            </a:p>
          </p:txBody>
        </p:sp>
        <p:sp>
          <p:nvSpPr>
            <p:cNvPr id="75" name="Tekstvak 74">
              <a:extLst>
                <a:ext uri="{FF2B5EF4-FFF2-40B4-BE49-F238E27FC236}">
                  <a16:creationId xmlns:a16="http://schemas.microsoft.com/office/drawing/2014/main" id="{3790F63A-067C-4043-BE73-634F281A39EC}"/>
                </a:ext>
              </a:extLst>
            </p:cNvPr>
            <p:cNvSpPr txBox="1"/>
            <p:nvPr/>
          </p:nvSpPr>
          <p:spPr>
            <a:xfrm>
              <a:off x="9616955" y="2048628"/>
              <a:ext cx="1419116" cy="246221"/>
            </a:xfrm>
            <a:prstGeom prst="rect">
              <a:avLst/>
            </a:prstGeom>
            <a:noFill/>
          </p:spPr>
          <p:txBody>
            <a:bodyPr wrap="square" rtlCol="0">
              <a:spAutoFit/>
            </a:bodyPr>
            <a:lstStyle/>
            <a:p>
              <a:pPr algn="ctr"/>
              <a:r>
                <a:rPr lang="nl-BE" sz="1000" dirty="0"/>
                <a:t>Datum</a:t>
              </a:r>
            </a:p>
          </p:txBody>
        </p:sp>
        <p:sp>
          <p:nvSpPr>
            <p:cNvPr id="76" name="Tekstvak 75">
              <a:extLst>
                <a:ext uri="{FF2B5EF4-FFF2-40B4-BE49-F238E27FC236}">
                  <a16:creationId xmlns:a16="http://schemas.microsoft.com/office/drawing/2014/main" id="{27D443A3-7FF8-4D12-8F25-53A972D80D4C}"/>
                </a:ext>
              </a:extLst>
            </p:cNvPr>
            <p:cNvSpPr txBox="1"/>
            <p:nvPr/>
          </p:nvSpPr>
          <p:spPr>
            <a:xfrm>
              <a:off x="10746295" y="2048628"/>
              <a:ext cx="1419116" cy="246221"/>
            </a:xfrm>
            <a:prstGeom prst="rect">
              <a:avLst/>
            </a:prstGeom>
            <a:noFill/>
          </p:spPr>
          <p:txBody>
            <a:bodyPr wrap="square" rtlCol="0">
              <a:spAutoFit/>
            </a:bodyPr>
            <a:lstStyle/>
            <a:p>
              <a:pPr algn="ctr"/>
              <a:r>
                <a:rPr lang="nl-BE" sz="1000" dirty="0"/>
                <a:t>Dispatching</a:t>
              </a:r>
            </a:p>
          </p:txBody>
        </p:sp>
      </p:grpSp>
      <p:grpSp>
        <p:nvGrpSpPr>
          <p:cNvPr id="5" name="Groep 4">
            <a:extLst>
              <a:ext uri="{FF2B5EF4-FFF2-40B4-BE49-F238E27FC236}">
                <a16:creationId xmlns:a16="http://schemas.microsoft.com/office/drawing/2014/main" id="{EA1D0F15-1FF1-4CD6-BA09-0623EA27B1DD}"/>
              </a:ext>
            </a:extLst>
          </p:cNvPr>
          <p:cNvGrpSpPr/>
          <p:nvPr/>
        </p:nvGrpSpPr>
        <p:grpSpPr>
          <a:xfrm>
            <a:off x="-72908" y="2170070"/>
            <a:ext cx="12160077" cy="247529"/>
            <a:chOff x="-72908" y="3030144"/>
            <a:chExt cx="12160077" cy="247529"/>
          </a:xfrm>
        </p:grpSpPr>
        <p:sp>
          <p:nvSpPr>
            <p:cNvPr id="79" name="Tekstvak 78">
              <a:extLst>
                <a:ext uri="{FF2B5EF4-FFF2-40B4-BE49-F238E27FC236}">
                  <a16:creationId xmlns:a16="http://schemas.microsoft.com/office/drawing/2014/main" id="{B471EB90-8757-4A3F-ABB3-11419B3AE234}"/>
                </a:ext>
              </a:extLst>
            </p:cNvPr>
            <p:cNvSpPr txBox="1"/>
            <p:nvPr/>
          </p:nvSpPr>
          <p:spPr>
            <a:xfrm>
              <a:off x="-72908" y="3031452"/>
              <a:ext cx="1558835" cy="246221"/>
            </a:xfrm>
            <a:prstGeom prst="rect">
              <a:avLst/>
            </a:prstGeom>
            <a:noFill/>
          </p:spPr>
          <p:txBody>
            <a:bodyPr wrap="square" rtlCol="0">
              <a:spAutoFit/>
            </a:bodyPr>
            <a:lstStyle/>
            <a:p>
              <a:pPr algn="ctr"/>
              <a:r>
                <a:rPr lang="nl-BE" sz="1000" dirty="0"/>
                <a:t>Gebruikersgids</a:t>
              </a:r>
            </a:p>
          </p:txBody>
        </p:sp>
        <p:sp>
          <p:nvSpPr>
            <p:cNvPr id="80" name="Tekstvak 79">
              <a:extLst>
                <a:ext uri="{FF2B5EF4-FFF2-40B4-BE49-F238E27FC236}">
                  <a16:creationId xmlns:a16="http://schemas.microsoft.com/office/drawing/2014/main" id="{4E63CAB1-5E8B-4560-816C-540F99448898}"/>
                </a:ext>
              </a:extLst>
            </p:cNvPr>
            <p:cNvSpPr txBox="1"/>
            <p:nvPr/>
          </p:nvSpPr>
          <p:spPr>
            <a:xfrm>
              <a:off x="1102770" y="3031452"/>
              <a:ext cx="1558835" cy="246221"/>
            </a:xfrm>
            <a:prstGeom prst="rect">
              <a:avLst/>
            </a:prstGeom>
            <a:noFill/>
          </p:spPr>
          <p:txBody>
            <a:bodyPr wrap="square" rtlCol="0">
              <a:spAutoFit/>
            </a:bodyPr>
            <a:lstStyle/>
            <a:p>
              <a:pPr algn="ctr"/>
              <a:r>
                <a:rPr lang="nl-BE" sz="1000" dirty="0"/>
                <a:t>Gelijk aanbod</a:t>
              </a:r>
            </a:p>
          </p:txBody>
        </p:sp>
        <p:sp>
          <p:nvSpPr>
            <p:cNvPr id="81" name="Tekstvak 80">
              <a:extLst>
                <a:ext uri="{FF2B5EF4-FFF2-40B4-BE49-F238E27FC236}">
                  <a16:creationId xmlns:a16="http://schemas.microsoft.com/office/drawing/2014/main" id="{65AD9B62-5BD8-4758-A083-7575F4E57382}"/>
                </a:ext>
              </a:extLst>
            </p:cNvPr>
            <p:cNvSpPr txBox="1"/>
            <p:nvPr/>
          </p:nvSpPr>
          <p:spPr>
            <a:xfrm>
              <a:off x="2380144" y="3031452"/>
              <a:ext cx="1558835" cy="246221"/>
            </a:xfrm>
            <a:prstGeom prst="rect">
              <a:avLst/>
            </a:prstGeom>
            <a:noFill/>
          </p:spPr>
          <p:txBody>
            <a:bodyPr wrap="square" rtlCol="0">
              <a:spAutoFit/>
            </a:bodyPr>
            <a:lstStyle/>
            <a:p>
              <a:pPr algn="ctr"/>
              <a:r>
                <a:rPr lang="nl-BE" sz="1000" dirty="0"/>
                <a:t>Gezelschappen</a:t>
              </a:r>
            </a:p>
          </p:txBody>
        </p:sp>
        <p:sp>
          <p:nvSpPr>
            <p:cNvPr id="82" name="Tekstvak 81">
              <a:extLst>
                <a:ext uri="{FF2B5EF4-FFF2-40B4-BE49-F238E27FC236}">
                  <a16:creationId xmlns:a16="http://schemas.microsoft.com/office/drawing/2014/main" id="{2B612B3C-461B-426E-8220-8EA80AE659D8}"/>
                </a:ext>
              </a:extLst>
            </p:cNvPr>
            <p:cNvSpPr txBox="1"/>
            <p:nvPr/>
          </p:nvSpPr>
          <p:spPr>
            <a:xfrm>
              <a:off x="3820593" y="3031452"/>
              <a:ext cx="947108" cy="246221"/>
            </a:xfrm>
            <a:prstGeom prst="rect">
              <a:avLst/>
            </a:prstGeom>
            <a:noFill/>
          </p:spPr>
          <p:txBody>
            <a:bodyPr wrap="square" rtlCol="0">
              <a:spAutoFit/>
            </a:bodyPr>
            <a:lstStyle/>
            <a:p>
              <a:pPr algn="ctr"/>
              <a:r>
                <a:rPr lang="nl-BE" sz="1000" dirty="0"/>
                <a:t>Gezondheid</a:t>
              </a:r>
            </a:p>
          </p:txBody>
        </p:sp>
        <p:sp>
          <p:nvSpPr>
            <p:cNvPr id="83" name="Tekstvak 82">
              <a:extLst>
                <a:ext uri="{FF2B5EF4-FFF2-40B4-BE49-F238E27FC236}">
                  <a16:creationId xmlns:a16="http://schemas.microsoft.com/office/drawing/2014/main" id="{CF39745D-17B4-4396-B016-2BB62E75BA64}"/>
                </a:ext>
              </a:extLst>
            </p:cNvPr>
            <p:cNvSpPr txBox="1"/>
            <p:nvPr/>
          </p:nvSpPr>
          <p:spPr>
            <a:xfrm>
              <a:off x="5087083" y="3030144"/>
              <a:ext cx="748346" cy="246221"/>
            </a:xfrm>
            <a:prstGeom prst="rect">
              <a:avLst/>
            </a:prstGeom>
            <a:noFill/>
          </p:spPr>
          <p:txBody>
            <a:bodyPr wrap="square" rtlCol="0">
              <a:spAutoFit/>
            </a:bodyPr>
            <a:lstStyle/>
            <a:p>
              <a:pPr algn="ctr"/>
              <a:r>
                <a:rPr lang="nl-BE" sz="1000" dirty="0"/>
                <a:t>Justitie </a:t>
              </a:r>
            </a:p>
          </p:txBody>
        </p:sp>
        <p:sp>
          <p:nvSpPr>
            <p:cNvPr id="84" name="Tekstvak 83">
              <a:extLst>
                <a:ext uri="{FF2B5EF4-FFF2-40B4-BE49-F238E27FC236}">
                  <a16:creationId xmlns:a16="http://schemas.microsoft.com/office/drawing/2014/main" id="{AD2D3E8C-B9A6-42EA-A06A-A966D40FD2AD}"/>
                </a:ext>
              </a:extLst>
            </p:cNvPr>
            <p:cNvSpPr txBox="1"/>
            <p:nvPr/>
          </p:nvSpPr>
          <p:spPr>
            <a:xfrm>
              <a:off x="5879588" y="3031452"/>
              <a:ext cx="1419116" cy="246221"/>
            </a:xfrm>
            <a:prstGeom prst="rect">
              <a:avLst/>
            </a:prstGeom>
            <a:noFill/>
          </p:spPr>
          <p:txBody>
            <a:bodyPr wrap="square" rtlCol="0">
              <a:spAutoFit/>
            </a:bodyPr>
            <a:lstStyle/>
            <a:p>
              <a:pPr algn="ctr"/>
              <a:r>
                <a:rPr lang="nl-BE" sz="1000" dirty="0"/>
                <a:t>HR</a:t>
              </a:r>
            </a:p>
          </p:txBody>
        </p:sp>
        <p:sp>
          <p:nvSpPr>
            <p:cNvPr id="85" name="Tekstvak 84">
              <a:extLst>
                <a:ext uri="{FF2B5EF4-FFF2-40B4-BE49-F238E27FC236}">
                  <a16:creationId xmlns:a16="http://schemas.microsoft.com/office/drawing/2014/main" id="{C4DC025F-D1FF-42E0-8143-9D99F0B36D7D}"/>
                </a:ext>
              </a:extLst>
            </p:cNvPr>
            <p:cNvSpPr txBox="1"/>
            <p:nvPr/>
          </p:nvSpPr>
          <p:spPr>
            <a:xfrm>
              <a:off x="6962618" y="3031452"/>
              <a:ext cx="1419116" cy="246221"/>
            </a:xfrm>
            <a:prstGeom prst="rect">
              <a:avLst/>
            </a:prstGeom>
            <a:noFill/>
          </p:spPr>
          <p:txBody>
            <a:bodyPr wrap="square" rtlCol="0">
              <a:spAutoFit/>
            </a:bodyPr>
            <a:lstStyle/>
            <a:p>
              <a:pPr algn="ctr"/>
              <a:r>
                <a:rPr lang="nl-BE" sz="1000" dirty="0"/>
                <a:t>ICT</a:t>
              </a:r>
            </a:p>
          </p:txBody>
        </p:sp>
        <p:sp>
          <p:nvSpPr>
            <p:cNvPr id="86" name="Tekstvak 85">
              <a:extLst>
                <a:ext uri="{FF2B5EF4-FFF2-40B4-BE49-F238E27FC236}">
                  <a16:creationId xmlns:a16="http://schemas.microsoft.com/office/drawing/2014/main" id="{DB8461F4-5E3C-441E-AA31-1829E2D6E02B}"/>
                </a:ext>
              </a:extLst>
            </p:cNvPr>
            <p:cNvSpPr txBox="1"/>
            <p:nvPr/>
          </p:nvSpPr>
          <p:spPr>
            <a:xfrm>
              <a:off x="8081196" y="3031452"/>
              <a:ext cx="1419116" cy="246221"/>
            </a:xfrm>
            <a:prstGeom prst="rect">
              <a:avLst/>
            </a:prstGeom>
            <a:noFill/>
          </p:spPr>
          <p:txBody>
            <a:bodyPr wrap="square" rtlCol="0">
              <a:spAutoFit/>
            </a:bodyPr>
            <a:lstStyle/>
            <a:p>
              <a:pPr algn="ctr"/>
              <a:r>
                <a:rPr lang="nl-BE" sz="1000" dirty="0"/>
                <a:t>Instrumenten </a:t>
              </a:r>
            </a:p>
          </p:txBody>
        </p:sp>
        <p:sp>
          <p:nvSpPr>
            <p:cNvPr id="87" name="Tekstvak 86">
              <a:extLst>
                <a:ext uri="{FF2B5EF4-FFF2-40B4-BE49-F238E27FC236}">
                  <a16:creationId xmlns:a16="http://schemas.microsoft.com/office/drawing/2014/main" id="{C5116E12-5839-4732-8F4C-4E8BFEDF4D4F}"/>
                </a:ext>
              </a:extLst>
            </p:cNvPr>
            <p:cNvSpPr txBox="1"/>
            <p:nvPr/>
          </p:nvSpPr>
          <p:spPr>
            <a:xfrm>
              <a:off x="9393342" y="3031452"/>
              <a:ext cx="1419116" cy="246221"/>
            </a:xfrm>
            <a:prstGeom prst="rect">
              <a:avLst/>
            </a:prstGeom>
            <a:noFill/>
          </p:spPr>
          <p:txBody>
            <a:bodyPr wrap="square" rtlCol="0">
              <a:spAutoFit/>
            </a:bodyPr>
            <a:lstStyle/>
            <a:p>
              <a:pPr algn="ctr"/>
              <a:r>
                <a:rPr lang="nl-BE" sz="1000" dirty="0"/>
                <a:t>Intake</a:t>
              </a:r>
            </a:p>
          </p:txBody>
        </p:sp>
        <p:sp>
          <p:nvSpPr>
            <p:cNvPr id="88" name="Tekstvak 87">
              <a:extLst>
                <a:ext uri="{FF2B5EF4-FFF2-40B4-BE49-F238E27FC236}">
                  <a16:creationId xmlns:a16="http://schemas.microsoft.com/office/drawing/2014/main" id="{EE9B6055-1017-4604-9454-7F6BAC39E560}"/>
                </a:ext>
              </a:extLst>
            </p:cNvPr>
            <p:cNvSpPr txBox="1"/>
            <p:nvPr/>
          </p:nvSpPr>
          <p:spPr>
            <a:xfrm>
              <a:off x="10668053" y="3031452"/>
              <a:ext cx="1419116" cy="246221"/>
            </a:xfrm>
            <a:prstGeom prst="rect">
              <a:avLst/>
            </a:prstGeom>
            <a:noFill/>
          </p:spPr>
          <p:txBody>
            <a:bodyPr wrap="square" rtlCol="0">
              <a:spAutoFit/>
            </a:bodyPr>
            <a:lstStyle/>
            <a:p>
              <a:pPr algn="ctr"/>
              <a:r>
                <a:rPr lang="nl-BE" sz="1000" dirty="0"/>
                <a:t>Internet</a:t>
              </a:r>
            </a:p>
          </p:txBody>
        </p:sp>
      </p:grpSp>
      <p:grpSp>
        <p:nvGrpSpPr>
          <p:cNvPr id="7" name="Groep 6">
            <a:extLst>
              <a:ext uri="{FF2B5EF4-FFF2-40B4-BE49-F238E27FC236}">
                <a16:creationId xmlns:a16="http://schemas.microsoft.com/office/drawing/2014/main" id="{A23D456E-5BA2-4E3D-9036-E2AFA30418E6}"/>
              </a:ext>
            </a:extLst>
          </p:cNvPr>
          <p:cNvGrpSpPr/>
          <p:nvPr/>
        </p:nvGrpSpPr>
        <p:grpSpPr>
          <a:xfrm>
            <a:off x="15349" y="3423690"/>
            <a:ext cx="12072676" cy="249277"/>
            <a:chOff x="15349" y="3973440"/>
            <a:chExt cx="12072676" cy="249277"/>
          </a:xfrm>
        </p:grpSpPr>
        <p:sp>
          <p:nvSpPr>
            <p:cNvPr id="91" name="Tekstvak 90">
              <a:extLst>
                <a:ext uri="{FF2B5EF4-FFF2-40B4-BE49-F238E27FC236}">
                  <a16:creationId xmlns:a16="http://schemas.microsoft.com/office/drawing/2014/main" id="{29612573-7EAF-48B2-BBB1-0286178643FF}"/>
                </a:ext>
              </a:extLst>
            </p:cNvPr>
            <p:cNvSpPr txBox="1"/>
            <p:nvPr/>
          </p:nvSpPr>
          <p:spPr>
            <a:xfrm>
              <a:off x="15349" y="3973440"/>
              <a:ext cx="1558835" cy="246221"/>
            </a:xfrm>
            <a:prstGeom prst="rect">
              <a:avLst/>
            </a:prstGeom>
            <a:noFill/>
          </p:spPr>
          <p:txBody>
            <a:bodyPr wrap="square" rtlCol="0">
              <a:spAutoFit/>
            </a:bodyPr>
            <a:lstStyle/>
            <a:p>
              <a:pPr algn="ctr"/>
              <a:r>
                <a:rPr lang="nl-BE" sz="1000" dirty="0"/>
                <a:t>Knowledge</a:t>
              </a:r>
            </a:p>
          </p:txBody>
        </p:sp>
        <p:sp>
          <p:nvSpPr>
            <p:cNvPr id="92" name="Tekstvak 91">
              <a:extLst>
                <a:ext uri="{FF2B5EF4-FFF2-40B4-BE49-F238E27FC236}">
                  <a16:creationId xmlns:a16="http://schemas.microsoft.com/office/drawing/2014/main" id="{077A1A80-350C-41C7-8161-721B4FF477EE}"/>
                </a:ext>
              </a:extLst>
            </p:cNvPr>
            <p:cNvSpPr txBox="1"/>
            <p:nvPr/>
          </p:nvSpPr>
          <p:spPr>
            <a:xfrm>
              <a:off x="1079793" y="3973440"/>
              <a:ext cx="1558835" cy="246221"/>
            </a:xfrm>
            <a:prstGeom prst="rect">
              <a:avLst/>
            </a:prstGeom>
            <a:noFill/>
          </p:spPr>
          <p:txBody>
            <a:bodyPr wrap="square" rtlCol="0">
              <a:spAutoFit/>
            </a:bodyPr>
            <a:lstStyle/>
            <a:p>
              <a:pPr algn="ctr"/>
              <a:r>
                <a:rPr lang="nl-BE" sz="1000" dirty="0"/>
                <a:t>LCC</a:t>
              </a:r>
            </a:p>
          </p:txBody>
        </p:sp>
        <p:sp>
          <p:nvSpPr>
            <p:cNvPr id="93" name="Tekstvak 92">
              <a:extLst>
                <a:ext uri="{FF2B5EF4-FFF2-40B4-BE49-F238E27FC236}">
                  <a16:creationId xmlns:a16="http://schemas.microsoft.com/office/drawing/2014/main" id="{B223EE73-DCBB-4563-96A2-A35DBDEA2757}"/>
                </a:ext>
              </a:extLst>
            </p:cNvPr>
            <p:cNvSpPr txBox="1"/>
            <p:nvPr/>
          </p:nvSpPr>
          <p:spPr>
            <a:xfrm>
              <a:off x="2373119" y="3973440"/>
              <a:ext cx="1558835" cy="246221"/>
            </a:xfrm>
            <a:prstGeom prst="rect">
              <a:avLst/>
            </a:prstGeom>
            <a:noFill/>
          </p:spPr>
          <p:txBody>
            <a:bodyPr wrap="square" rtlCol="0">
              <a:spAutoFit/>
            </a:bodyPr>
            <a:lstStyle/>
            <a:p>
              <a:pPr algn="ctr"/>
              <a:r>
                <a:rPr lang="nl-BE" sz="1000" dirty="0"/>
                <a:t>Leidinggevende</a:t>
              </a:r>
            </a:p>
          </p:txBody>
        </p:sp>
        <p:sp>
          <p:nvSpPr>
            <p:cNvPr id="94" name="Tekstvak 93">
              <a:extLst>
                <a:ext uri="{FF2B5EF4-FFF2-40B4-BE49-F238E27FC236}">
                  <a16:creationId xmlns:a16="http://schemas.microsoft.com/office/drawing/2014/main" id="{2A67A96C-38C0-448D-A6A8-31EAC417F7E9}"/>
                </a:ext>
              </a:extLst>
            </p:cNvPr>
            <p:cNvSpPr txBox="1"/>
            <p:nvPr/>
          </p:nvSpPr>
          <p:spPr>
            <a:xfrm>
              <a:off x="5042371" y="3973440"/>
              <a:ext cx="947108" cy="246221"/>
            </a:xfrm>
            <a:prstGeom prst="rect">
              <a:avLst/>
            </a:prstGeom>
            <a:noFill/>
          </p:spPr>
          <p:txBody>
            <a:bodyPr wrap="square" rtlCol="0">
              <a:spAutoFit/>
            </a:bodyPr>
            <a:lstStyle/>
            <a:p>
              <a:pPr algn="ctr"/>
              <a:r>
                <a:rPr lang="nl-BE" sz="1000" dirty="0"/>
                <a:t>Leren</a:t>
              </a:r>
            </a:p>
          </p:txBody>
        </p:sp>
        <p:sp>
          <p:nvSpPr>
            <p:cNvPr id="95" name="Tekstvak 94">
              <a:extLst>
                <a:ext uri="{FF2B5EF4-FFF2-40B4-BE49-F238E27FC236}">
                  <a16:creationId xmlns:a16="http://schemas.microsoft.com/office/drawing/2014/main" id="{5F70E062-F92F-47B4-A165-9403DB9B3A3C}"/>
                </a:ext>
              </a:extLst>
            </p:cNvPr>
            <p:cNvSpPr txBox="1"/>
            <p:nvPr/>
          </p:nvSpPr>
          <p:spPr>
            <a:xfrm>
              <a:off x="3765320" y="3976496"/>
              <a:ext cx="1193640" cy="246221"/>
            </a:xfrm>
            <a:prstGeom prst="rect">
              <a:avLst/>
            </a:prstGeom>
            <a:noFill/>
          </p:spPr>
          <p:txBody>
            <a:bodyPr wrap="square" rtlCol="0">
              <a:spAutoFit/>
            </a:bodyPr>
            <a:lstStyle/>
            <a:p>
              <a:pPr algn="ctr"/>
              <a:r>
                <a:rPr lang="nl-BE" sz="1000" dirty="0"/>
                <a:t>Meer aanvragen</a:t>
              </a:r>
            </a:p>
          </p:txBody>
        </p:sp>
        <p:sp>
          <p:nvSpPr>
            <p:cNvPr id="96" name="Tekstvak 95">
              <a:extLst>
                <a:ext uri="{FF2B5EF4-FFF2-40B4-BE49-F238E27FC236}">
                  <a16:creationId xmlns:a16="http://schemas.microsoft.com/office/drawing/2014/main" id="{EC767C16-DEEC-4906-AA36-951C0BBC296B}"/>
                </a:ext>
              </a:extLst>
            </p:cNvPr>
            <p:cNvSpPr txBox="1"/>
            <p:nvPr/>
          </p:nvSpPr>
          <p:spPr>
            <a:xfrm>
              <a:off x="5915084" y="3973440"/>
              <a:ext cx="1419116" cy="246221"/>
            </a:xfrm>
            <a:prstGeom prst="rect">
              <a:avLst/>
            </a:prstGeom>
            <a:noFill/>
          </p:spPr>
          <p:txBody>
            <a:bodyPr wrap="square" rtlCol="0">
              <a:spAutoFit/>
            </a:bodyPr>
            <a:lstStyle/>
            <a:p>
              <a:pPr algn="ctr"/>
              <a:r>
                <a:rPr lang="nl-BE" sz="1000" dirty="0"/>
                <a:t>Meer acties</a:t>
              </a:r>
            </a:p>
          </p:txBody>
        </p:sp>
        <p:sp>
          <p:nvSpPr>
            <p:cNvPr id="97" name="Tekstvak 96">
              <a:extLst>
                <a:ext uri="{FF2B5EF4-FFF2-40B4-BE49-F238E27FC236}">
                  <a16:creationId xmlns:a16="http://schemas.microsoft.com/office/drawing/2014/main" id="{42735549-BC79-4123-A880-F11BDFED46C1}"/>
                </a:ext>
              </a:extLst>
            </p:cNvPr>
            <p:cNvSpPr txBox="1"/>
            <p:nvPr/>
          </p:nvSpPr>
          <p:spPr>
            <a:xfrm>
              <a:off x="7093571" y="3973440"/>
              <a:ext cx="1419116" cy="246221"/>
            </a:xfrm>
            <a:prstGeom prst="rect">
              <a:avLst/>
            </a:prstGeom>
            <a:noFill/>
          </p:spPr>
          <p:txBody>
            <a:bodyPr wrap="square" rtlCol="0">
              <a:spAutoFit/>
            </a:bodyPr>
            <a:lstStyle/>
            <a:p>
              <a:pPr algn="ctr"/>
              <a:r>
                <a:rPr lang="nl-BE" sz="1000" dirty="0"/>
                <a:t>Methodiek</a:t>
              </a:r>
            </a:p>
          </p:txBody>
        </p:sp>
        <p:sp>
          <p:nvSpPr>
            <p:cNvPr id="98" name="Tekstvak 97">
              <a:extLst>
                <a:ext uri="{FF2B5EF4-FFF2-40B4-BE49-F238E27FC236}">
                  <a16:creationId xmlns:a16="http://schemas.microsoft.com/office/drawing/2014/main" id="{8D9B47F4-7A0D-4B0D-98AA-54B559D9548D}"/>
                </a:ext>
              </a:extLst>
            </p:cNvPr>
            <p:cNvSpPr txBox="1"/>
            <p:nvPr/>
          </p:nvSpPr>
          <p:spPr>
            <a:xfrm>
              <a:off x="8250843" y="3973440"/>
              <a:ext cx="1419116" cy="246221"/>
            </a:xfrm>
            <a:prstGeom prst="rect">
              <a:avLst/>
            </a:prstGeom>
            <a:noFill/>
          </p:spPr>
          <p:txBody>
            <a:bodyPr wrap="square" rtlCol="0">
              <a:spAutoFit/>
            </a:bodyPr>
            <a:lstStyle/>
            <a:p>
              <a:pPr algn="ctr"/>
              <a:r>
                <a:rPr lang="nl-BE" sz="1000" dirty="0"/>
                <a:t>Monitoring</a:t>
              </a:r>
            </a:p>
          </p:txBody>
        </p:sp>
        <p:sp>
          <p:nvSpPr>
            <p:cNvPr id="99" name="Tekstvak 98">
              <a:extLst>
                <a:ext uri="{FF2B5EF4-FFF2-40B4-BE49-F238E27FC236}">
                  <a16:creationId xmlns:a16="http://schemas.microsoft.com/office/drawing/2014/main" id="{5D2BB311-5241-4970-B553-5B4C0A722809}"/>
                </a:ext>
              </a:extLst>
            </p:cNvPr>
            <p:cNvSpPr txBox="1"/>
            <p:nvPr/>
          </p:nvSpPr>
          <p:spPr>
            <a:xfrm>
              <a:off x="9428466" y="3973440"/>
              <a:ext cx="1419116" cy="246221"/>
            </a:xfrm>
            <a:prstGeom prst="rect">
              <a:avLst/>
            </a:prstGeom>
            <a:noFill/>
          </p:spPr>
          <p:txBody>
            <a:bodyPr wrap="square" rtlCol="0">
              <a:spAutoFit/>
            </a:bodyPr>
            <a:lstStyle/>
            <a:p>
              <a:pPr algn="ctr"/>
              <a:r>
                <a:rPr lang="nl-BE" sz="1000" dirty="0"/>
                <a:t>Multi </a:t>
              </a:r>
              <a:r>
                <a:rPr lang="nl-BE" sz="1000" dirty="0" err="1"/>
                <a:t>language</a:t>
              </a:r>
              <a:endParaRPr lang="nl-BE" sz="1000" dirty="0"/>
            </a:p>
          </p:txBody>
        </p:sp>
        <p:sp>
          <p:nvSpPr>
            <p:cNvPr id="100" name="Tekstvak 99">
              <a:extLst>
                <a:ext uri="{FF2B5EF4-FFF2-40B4-BE49-F238E27FC236}">
                  <a16:creationId xmlns:a16="http://schemas.microsoft.com/office/drawing/2014/main" id="{B8F09D73-9AA1-4B71-82B2-3BF558A3FA47}"/>
                </a:ext>
              </a:extLst>
            </p:cNvPr>
            <p:cNvSpPr txBox="1"/>
            <p:nvPr/>
          </p:nvSpPr>
          <p:spPr>
            <a:xfrm>
              <a:off x="10668909" y="3973440"/>
              <a:ext cx="1419116" cy="246221"/>
            </a:xfrm>
            <a:prstGeom prst="rect">
              <a:avLst/>
            </a:prstGeom>
            <a:noFill/>
          </p:spPr>
          <p:txBody>
            <a:bodyPr wrap="square" rtlCol="0">
              <a:spAutoFit/>
            </a:bodyPr>
            <a:lstStyle/>
            <a:p>
              <a:pPr algn="ctr"/>
              <a:r>
                <a:rPr lang="nl-BE" sz="1000" dirty="0"/>
                <a:t>Netwerk</a:t>
              </a:r>
            </a:p>
          </p:txBody>
        </p:sp>
      </p:grpSp>
      <p:grpSp>
        <p:nvGrpSpPr>
          <p:cNvPr id="8" name="Groep 7">
            <a:extLst>
              <a:ext uri="{FF2B5EF4-FFF2-40B4-BE49-F238E27FC236}">
                <a16:creationId xmlns:a16="http://schemas.microsoft.com/office/drawing/2014/main" id="{65E86573-6627-4021-85CB-859A8FA3C8A8}"/>
              </a:ext>
            </a:extLst>
          </p:cNvPr>
          <p:cNvGrpSpPr/>
          <p:nvPr/>
        </p:nvGrpSpPr>
        <p:grpSpPr>
          <a:xfrm>
            <a:off x="-72908" y="5766983"/>
            <a:ext cx="12171932" cy="246958"/>
            <a:chOff x="-72908" y="5728823"/>
            <a:chExt cx="12171932" cy="246958"/>
          </a:xfrm>
        </p:grpSpPr>
        <p:sp>
          <p:nvSpPr>
            <p:cNvPr id="118" name="Tekstvak 117">
              <a:extLst>
                <a:ext uri="{FF2B5EF4-FFF2-40B4-BE49-F238E27FC236}">
                  <a16:creationId xmlns:a16="http://schemas.microsoft.com/office/drawing/2014/main" id="{3115A78B-2B4C-40A5-B3C2-E22C7B4F3013}"/>
                </a:ext>
              </a:extLst>
            </p:cNvPr>
            <p:cNvSpPr txBox="1"/>
            <p:nvPr/>
          </p:nvSpPr>
          <p:spPr>
            <a:xfrm>
              <a:off x="4880930" y="5729560"/>
              <a:ext cx="1347044" cy="246221"/>
            </a:xfrm>
            <a:prstGeom prst="rect">
              <a:avLst/>
            </a:prstGeom>
            <a:noFill/>
          </p:spPr>
          <p:txBody>
            <a:bodyPr wrap="square" rtlCol="0">
              <a:spAutoFit/>
            </a:bodyPr>
            <a:lstStyle/>
            <a:p>
              <a:pPr algn="ctr"/>
              <a:r>
                <a:rPr lang="nl-BE" sz="1000" dirty="0"/>
                <a:t>Trajectbegeleiding</a:t>
              </a:r>
            </a:p>
          </p:txBody>
        </p:sp>
        <p:sp>
          <p:nvSpPr>
            <p:cNvPr id="126" name="Tekstvak 125">
              <a:extLst>
                <a:ext uri="{FF2B5EF4-FFF2-40B4-BE49-F238E27FC236}">
                  <a16:creationId xmlns:a16="http://schemas.microsoft.com/office/drawing/2014/main" id="{66A21E71-55EE-473A-85C7-7F0064BC006D}"/>
                </a:ext>
              </a:extLst>
            </p:cNvPr>
            <p:cNvSpPr txBox="1"/>
            <p:nvPr/>
          </p:nvSpPr>
          <p:spPr>
            <a:xfrm>
              <a:off x="-72908" y="5728823"/>
              <a:ext cx="1558835" cy="246221"/>
            </a:xfrm>
            <a:prstGeom prst="rect">
              <a:avLst/>
            </a:prstGeom>
            <a:noFill/>
          </p:spPr>
          <p:txBody>
            <a:bodyPr wrap="square" rtlCol="0">
              <a:spAutoFit/>
            </a:bodyPr>
            <a:lstStyle/>
            <a:p>
              <a:pPr algn="ctr"/>
              <a:r>
                <a:rPr lang="nl-BE" sz="1000" dirty="0"/>
                <a:t>Lamp</a:t>
              </a:r>
            </a:p>
          </p:txBody>
        </p:sp>
        <p:sp>
          <p:nvSpPr>
            <p:cNvPr id="127" name="Tekstvak 126">
              <a:extLst>
                <a:ext uri="{FF2B5EF4-FFF2-40B4-BE49-F238E27FC236}">
                  <a16:creationId xmlns:a16="http://schemas.microsoft.com/office/drawing/2014/main" id="{1DC7E07B-90FC-4B13-80A1-C4D7B08CA437}"/>
                </a:ext>
              </a:extLst>
            </p:cNvPr>
            <p:cNvSpPr txBox="1"/>
            <p:nvPr/>
          </p:nvSpPr>
          <p:spPr>
            <a:xfrm>
              <a:off x="1125724" y="5728823"/>
              <a:ext cx="1558835" cy="246221"/>
            </a:xfrm>
            <a:prstGeom prst="rect">
              <a:avLst/>
            </a:prstGeom>
            <a:noFill/>
          </p:spPr>
          <p:txBody>
            <a:bodyPr wrap="square" rtlCol="0">
              <a:spAutoFit/>
            </a:bodyPr>
            <a:lstStyle/>
            <a:p>
              <a:pPr algn="ctr"/>
              <a:r>
                <a:rPr lang="nl-BE" sz="1000" dirty="0"/>
                <a:t>Statistiek</a:t>
              </a:r>
            </a:p>
          </p:txBody>
        </p:sp>
        <p:sp>
          <p:nvSpPr>
            <p:cNvPr id="128" name="Tekstvak 127">
              <a:extLst>
                <a:ext uri="{FF2B5EF4-FFF2-40B4-BE49-F238E27FC236}">
                  <a16:creationId xmlns:a16="http://schemas.microsoft.com/office/drawing/2014/main" id="{AC834B50-7ED5-4199-9F24-967FA5A83356}"/>
                </a:ext>
              </a:extLst>
            </p:cNvPr>
            <p:cNvSpPr txBox="1"/>
            <p:nvPr/>
          </p:nvSpPr>
          <p:spPr>
            <a:xfrm>
              <a:off x="2316978" y="5728823"/>
              <a:ext cx="1558835" cy="246221"/>
            </a:xfrm>
            <a:prstGeom prst="rect">
              <a:avLst/>
            </a:prstGeom>
            <a:noFill/>
          </p:spPr>
          <p:txBody>
            <a:bodyPr wrap="square" rtlCol="0">
              <a:spAutoFit/>
            </a:bodyPr>
            <a:lstStyle/>
            <a:p>
              <a:pPr algn="ctr"/>
              <a:r>
                <a:rPr lang="nl-BE" sz="1000" dirty="0"/>
                <a:t>Technologie</a:t>
              </a:r>
            </a:p>
          </p:txBody>
        </p:sp>
        <p:sp>
          <p:nvSpPr>
            <p:cNvPr id="129" name="Tekstvak 128">
              <a:extLst>
                <a:ext uri="{FF2B5EF4-FFF2-40B4-BE49-F238E27FC236}">
                  <a16:creationId xmlns:a16="http://schemas.microsoft.com/office/drawing/2014/main" id="{DBF94D80-7E6C-4BD5-A202-C93739D30D8D}"/>
                </a:ext>
              </a:extLst>
            </p:cNvPr>
            <p:cNvSpPr txBox="1"/>
            <p:nvPr/>
          </p:nvSpPr>
          <p:spPr>
            <a:xfrm>
              <a:off x="3923396" y="5728823"/>
              <a:ext cx="947108" cy="246221"/>
            </a:xfrm>
            <a:prstGeom prst="rect">
              <a:avLst/>
            </a:prstGeom>
            <a:noFill/>
          </p:spPr>
          <p:txBody>
            <a:bodyPr wrap="square" rtlCol="0">
              <a:spAutoFit/>
            </a:bodyPr>
            <a:lstStyle/>
            <a:p>
              <a:pPr algn="ctr"/>
              <a:r>
                <a:rPr lang="nl-BE" sz="1000" dirty="0"/>
                <a:t>Tekstballon</a:t>
              </a:r>
            </a:p>
          </p:txBody>
        </p:sp>
        <p:sp>
          <p:nvSpPr>
            <p:cNvPr id="130" name="Tekstvak 129">
              <a:extLst>
                <a:ext uri="{FF2B5EF4-FFF2-40B4-BE49-F238E27FC236}">
                  <a16:creationId xmlns:a16="http://schemas.microsoft.com/office/drawing/2014/main" id="{FEE1000F-279A-44FD-B81B-27C558DEF52A}"/>
                </a:ext>
              </a:extLst>
            </p:cNvPr>
            <p:cNvSpPr txBox="1"/>
            <p:nvPr/>
          </p:nvSpPr>
          <p:spPr>
            <a:xfrm>
              <a:off x="5979127" y="5728823"/>
              <a:ext cx="1419116" cy="246221"/>
            </a:xfrm>
            <a:prstGeom prst="rect">
              <a:avLst/>
            </a:prstGeom>
            <a:noFill/>
          </p:spPr>
          <p:txBody>
            <a:bodyPr wrap="square" rtlCol="0">
              <a:spAutoFit/>
            </a:bodyPr>
            <a:lstStyle/>
            <a:p>
              <a:pPr algn="ctr"/>
              <a:r>
                <a:rPr lang="nl-BE" sz="1000" dirty="0"/>
                <a:t>Uitvoeringstijd</a:t>
              </a:r>
            </a:p>
          </p:txBody>
        </p:sp>
        <p:sp>
          <p:nvSpPr>
            <p:cNvPr id="131" name="Tekstvak 130">
              <a:extLst>
                <a:ext uri="{FF2B5EF4-FFF2-40B4-BE49-F238E27FC236}">
                  <a16:creationId xmlns:a16="http://schemas.microsoft.com/office/drawing/2014/main" id="{F4FEA048-D311-490B-BFE4-42A3BCF04460}"/>
                </a:ext>
              </a:extLst>
            </p:cNvPr>
            <p:cNvSpPr txBox="1"/>
            <p:nvPr/>
          </p:nvSpPr>
          <p:spPr>
            <a:xfrm>
              <a:off x="7256486" y="5728823"/>
              <a:ext cx="1419116" cy="246221"/>
            </a:xfrm>
            <a:prstGeom prst="rect">
              <a:avLst/>
            </a:prstGeom>
            <a:noFill/>
          </p:spPr>
          <p:txBody>
            <a:bodyPr wrap="square" rtlCol="0">
              <a:spAutoFit/>
            </a:bodyPr>
            <a:lstStyle/>
            <a:p>
              <a:pPr algn="ctr"/>
              <a:r>
                <a:rPr lang="nl-BE" sz="1000" dirty="0"/>
                <a:t>Universiteit</a:t>
              </a:r>
            </a:p>
          </p:txBody>
        </p:sp>
        <p:sp>
          <p:nvSpPr>
            <p:cNvPr id="132" name="Tekstvak 131">
              <a:extLst>
                <a:ext uri="{FF2B5EF4-FFF2-40B4-BE49-F238E27FC236}">
                  <a16:creationId xmlns:a16="http://schemas.microsoft.com/office/drawing/2014/main" id="{BCC75C27-BEF8-45E4-8D05-5CBFE1DC2F9F}"/>
                </a:ext>
              </a:extLst>
            </p:cNvPr>
            <p:cNvSpPr txBox="1"/>
            <p:nvPr/>
          </p:nvSpPr>
          <p:spPr>
            <a:xfrm>
              <a:off x="8441064" y="5728823"/>
              <a:ext cx="1419116" cy="246221"/>
            </a:xfrm>
            <a:prstGeom prst="rect">
              <a:avLst/>
            </a:prstGeom>
            <a:noFill/>
          </p:spPr>
          <p:txBody>
            <a:bodyPr wrap="square" rtlCol="0">
              <a:spAutoFit/>
            </a:bodyPr>
            <a:lstStyle/>
            <a:p>
              <a:pPr algn="ctr"/>
              <a:r>
                <a:rPr lang="nl-BE" sz="1000" dirty="0"/>
                <a:t>Uurwerk</a:t>
              </a:r>
            </a:p>
          </p:txBody>
        </p:sp>
        <p:sp>
          <p:nvSpPr>
            <p:cNvPr id="133" name="Tekstvak 132">
              <a:extLst>
                <a:ext uri="{FF2B5EF4-FFF2-40B4-BE49-F238E27FC236}">
                  <a16:creationId xmlns:a16="http://schemas.microsoft.com/office/drawing/2014/main" id="{3899E2D5-A000-4DB5-886E-4B43986B4DE7}"/>
                </a:ext>
              </a:extLst>
            </p:cNvPr>
            <p:cNvSpPr txBox="1"/>
            <p:nvPr/>
          </p:nvSpPr>
          <p:spPr>
            <a:xfrm>
              <a:off x="9447665" y="5728823"/>
              <a:ext cx="1419116" cy="246221"/>
            </a:xfrm>
            <a:prstGeom prst="rect">
              <a:avLst/>
            </a:prstGeom>
            <a:noFill/>
          </p:spPr>
          <p:txBody>
            <a:bodyPr wrap="square" rtlCol="0">
              <a:spAutoFit/>
            </a:bodyPr>
            <a:lstStyle/>
            <a:p>
              <a:pPr algn="ctr"/>
              <a:r>
                <a:rPr lang="nl-BE" sz="1000" dirty="0"/>
                <a:t>Vergaderzaal</a:t>
              </a:r>
            </a:p>
          </p:txBody>
        </p:sp>
        <p:sp>
          <p:nvSpPr>
            <p:cNvPr id="134" name="Tekstvak 133">
              <a:extLst>
                <a:ext uri="{FF2B5EF4-FFF2-40B4-BE49-F238E27FC236}">
                  <a16:creationId xmlns:a16="http://schemas.microsoft.com/office/drawing/2014/main" id="{C51F4F29-CCB8-47E6-95EF-4506A97DA2AD}"/>
                </a:ext>
              </a:extLst>
            </p:cNvPr>
            <p:cNvSpPr txBox="1"/>
            <p:nvPr/>
          </p:nvSpPr>
          <p:spPr>
            <a:xfrm>
              <a:off x="10679908" y="5728823"/>
              <a:ext cx="1419116" cy="246221"/>
            </a:xfrm>
            <a:prstGeom prst="rect">
              <a:avLst/>
            </a:prstGeom>
            <a:noFill/>
          </p:spPr>
          <p:txBody>
            <a:bodyPr wrap="square" rtlCol="0">
              <a:spAutoFit/>
            </a:bodyPr>
            <a:lstStyle/>
            <a:p>
              <a:pPr algn="ctr"/>
              <a:r>
                <a:rPr lang="nl-BE" sz="1000" dirty="0"/>
                <a:t>Verrekijker</a:t>
              </a:r>
            </a:p>
          </p:txBody>
        </p:sp>
      </p:grpSp>
      <p:grpSp>
        <p:nvGrpSpPr>
          <p:cNvPr id="6" name="Groep 5">
            <a:extLst>
              <a:ext uri="{FF2B5EF4-FFF2-40B4-BE49-F238E27FC236}">
                <a16:creationId xmlns:a16="http://schemas.microsoft.com/office/drawing/2014/main" id="{35988F72-DFAF-4020-B0F0-780A5C080F1E}"/>
              </a:ext>
            </a:extLst>
          </p:cNvPr>
          <p:cNvGrpSpPr/>
          <p:nvPr/>
        </p:nvGrpSpPr>
        <p:grpSpPr>
          <a:xfrm>
            <a:off x="-35951" y="4584747"/>
            <a:ext cx="12103882" cy="246221"/>
            <a:chOff x="-35951" y="4854084"/>
            <a:chExt cx="12103882" cy="246221"/>
          </a:xfrm>
        </p:grpSpPr>
        <p:sp>
          <p:nvSpPr>
            <p:cNvPr id="114" name="Tekstvak 113">
              <a:extLst>
                <a:ext uri="{FF2B5EF4-FFF2-40B4-BE49-F238E27FC236}">
                  <a16:creationId xmlns:a16="http://schemas.microsoft.com/office/drawing/2014/main" id="{FED075EA-AA27-4828-8F9C-564BB3FCDE68}"/>
                </a:ext>
              </a:extLst>
            </p:cNvPr>
            <p:cNvSpPr txBox="1"/>
            <p:nvPr/>
          </p:nvSpPr>
          <p:spPr>
            <a:xfrm>
              <a:off x="-35951" y="4854084"/>
              <a:ext cx="1558835" cy="246221"/>
            </a:xfrm>
            <a:prstGeom prst="rect">
              <a:avLst/>
            </a:prstGeom>
            <a:noFill/>
          </p:spPr>
          <p:txBody>
            <a:bodyPr wrap="square" rtlCol="0">
              <a:spAutoFit/>
            </a:bodyPr>
            <a:lstStyle/>
            <a:p>
              <a:pPr algn="ctr"/>
              <a:r>
                <a:rPr lang="nl-BE" sz="1000" dirty="0"/>
                <a:t>Ongekende gebruiker</a:t>
              </a:r>
            </a:p>
          </p:txBody>
        </p:sp>
        <p:sp>
          <p:nvSpPr>
            <p:cNvPr id="115" name="Tekstvak 114">
              <a:extLst>
                <a:ext uri="{FF2B5EF4-FFF2-40B4-BE49-F238E27FC236}">
                  <a16:creationId xmlns:a16="http://schemas.microsoft.com/office/drawing/2014/main" id="{C2484075-8A69-4E13-84DB-DFC4B86A5308}"/>
                </a:ext>
              </a:extLst>
            </p:cNvPr>
            <p:cNvSpPr txBox="1"/>
            <p:nvPr/>
          </p:nvSpPr>
          <p:spPr>
            <a:xfrm>
              <a:off x="1087185" y="4854084"/>
              <a:ext cx="1558835" cy="246221"/>
            </a:xfrm>
            <a:prstGeom prst="rect">
              <a:avLst/>
            </a:prstGeom>
            <a:noFill/>
          </p:spPr>
          <p:txBody>
            <a:bodyPr wrap="square" rtlCol="0">
              <a:spAutoFit/>
            </a:bodyPr>
            <a:lstStyle/>
            <a:p>
              <a:pPr algn="ctr"/>
              <a:r>
                <a:rPr lang="nl-BE" sz="1000" dirty="0"/>
                <a:t>Opleiding</a:t>
              </a:r>
            </a:p>
          </p:txBody>
        </p:sp>
        <p:sp>
          <p:nvSpPr>
            <p:cNvPr id="116" name="Tekstvak 115">
              <a:extLst>
                <a:ext uri="{FF2B5EF4-FFF2-40B4-BE49-F238E27FC236}">
                  <a16:creationId xmlns:a16="http://schemas.microsoft.com/office/drawing/2014/main" id="{9B5D2A2A-7777-4093-BAF6-59958B731505}"/>
                </a:ext>
              </a:extLst>
            </p:cNvPr>
            <p:cNvSpPr txBox="1"/>
            <p:nvPr/>
          </p:nvSpPr>
          <p:spPr>
            <a:xfrm>
              <a:off x="2314110" y="4854084"/>
              <a:ext cx="1558835" cy="246221"/>
            </a:xfrm>
            <a:prstGeom prst="rect">
              <a:avLst/>
            </a:prstGeom>
            <a:noFill/>
          </p:spPr>
          <p:txBody>
            <a:bodyPr wrap="square" rtlCol="0">
              <a:spAutoFit/>
            </a:bodyPr>
            <a:lstStyle/>
            <a:p>
              <a:pPr algn="ctr"/>
              <a:r>
                <a:rPr lang="nl-BE" sz="1000" dirty="0"/>
                <a:t>Overeenkomst</a:t>
              </a:r>
            </a:p>
          </p:txBody>
        </p:sp>
        <p:sp>
          <p:nvSpPr>
            <p:cNvPr id="117" name="Tekstvak 116">
              <a:extLst>
                <a:ext uri="{FF2B5EF4-FFF2-40B4-BE49-F238E27FC236}">
                  <a16:creationId xmlns:a16="http://schemas.microsoft.com/office/drawing/2014/main" id="{917C9EEF-F010-444B-AA40-C2992FB36189}"/>
                </a:ext>
              </a:extLst>
            </p:cNvPr>
            <p:cNvSpPr txBox="1"/>
            <p:nvPr/>
          </p:nvSpPr>
          <p:spPr>
            <a:xfrm>
              <a:off x="3861384" y="4854084"/>
              <a:ext cx="947108" cy="246221"/>
            </a:xfrm>
            <a:prstGeom prst="rect">
              <a:avLst/>
            </a:prstGeom>
            <a:noFill/>
          </p:spPr>
          <p:txBody>
            <a:bodyPr wrap="square" rtlCol="0">
              <a:spAutoFit/>
            </a:bodyPr>
            <a:lstStyle/>
            <a:p>
              <a:pPr algn="ctr"/>
              <a:r>
                <a:rPr lang="nl-BE" sz="1000" dirty="0"/>
                <a:t>Participatie</a:t>
              </a:r>
            </a:p>
          </p:txBody>
        </p:sp>
        <p:sp>
          <p:nvSpPr>
            <p:cNvPr id="119" name="Tekstvak 118">
              <a:extLst>
                <a:ext uri="{FF2B5EF4-FFF2-40B4-BE49-F238E27FC236}">
                  <a16:creationId xmlns:a16="http://schemas.microsoft.com/office/drawing/2014/main" id="{0199356E-66F3-4D5F-890F-CA2F5D111211}"/>
                </a:ext>
              </a:extLst>
            </p:cNvPr>
            <p:cNvSpPr txBox="1"/>
            <p:nvPr/>
          </p:nvSpPr>
          <p:spPr>
            <a:xfrm>
              <a:off x="6003852" y="4854084"/>
              <a:ext cx="1419116" cy="246221"/>
            </a:xfrm>
            <a:prstGeom prst="rect">
              <a:avLst/>
            </a:prstGeom>
            <a:noFill/>
          </p:spPr>
          <p:txBody>
            <a:bodyPr wrap="square" rtlCol="0">
              <a:spAutoFit/>
            </a:bodyPr>
            <a:lstStyle/>
            <a:p>
              <a:pPr algn="ctr"/>
              <a:r>
                <a:rPr lang="nl-BE" sz="1000" dirty="0" err="1"/>
                <a:t>Penpunt</a:t>
              </a:r>
              <a:endParaRPr lang="nl-BE" sz="1000" dirty="0"/>
            </a:p>
          </p:txBody>
        </p:sp>
        <p:sp>
          <p:nvSpPr>
            <p:cNvPr id="120" name="Tekstvak 119">
              <a:extLst>
                <a:ext uri="{FF2B5EF4-FFF2-40B4-BE49-F238E27FC236}">
                  <a16:creationId xmlns:a16="http://schemas.microsoft.com/office/drawing/2014/main" id="{17A52C23-7AE3-447D-B9EE-F3A4B55443D6}"/>
                </a:ext>
              </a:extLst>
            </p:cNvPr>
            <p:cNvSpPr txBox="1"/>
            <p:nvPr/>
          </p:nvSpPr>
          <p:spPr>
            <a:xfrm>
              <a:off x="7176164" y="4854084"/>
              <a:ext cx="1419116" cy="246221"/>
            </a:xfrm>
            <a:prstGeom prst="rect">
              <a:avLst/>
            </a:prstGeom>
            <a:noFill/>
          </p:spPr>
          <p:txBody>
            <a:bodyPr wrap="square" rtlCol="0">
              <a:spAutoFit/>
            </a:bodyPr>
            <a:lstStyle/>
            <a:p>
              <a:pPr algn="ctr"/>
              <a:r>
                <a:rPr lang="nl-BE" sz="1000" dirty="0"/>
                <a:t>Promotie</a:t>
              </a:r>
            </a:p>
          </p:txBody>
        </p:sp>
        <p:sp>
          <p:nvSpPr>
            <p:cNvPr id="121" name="Tekstvak 120">
              <a:extLst>
                <a:ext uri="{FF2B5EF4-FFF2-40B4-BE49-F238E27FC236}">
                  <a16:creationId xmlns:a16="http://schemas.microsoft.com/office/drawing/2014/main" id="{259DEEC2-174E-4F7D-8435-5F1F8B78C124}"/>
                </a:ext>
              </a:extLst>
            </p:cNvPr>
            <p:cNvSpPr txBox="1"/>
            <p:nvPr/>
          </p:nvSpPr>
          <p:spPr>
            <a:xfrm>
              <a:off x="8431051" y="4854084"/>
              <a:ext cx="1419116" cy="246221"/>
            </a:xfrm>
            <a:prstGeom prst="rect">
              <a:avLst/>
            </a:prstGeom>
            <a:noFill/>
          </p:spPr>
          <p:txBody>
            <a:bodyPr wrap="square" rtlCol="0">
              <a:spAutoFit/>
            </a:bodyPr>
            <a:lstStyle/>
            <a:p>
              <a:pPr algn="ctr"/>
              <a:r>
                <a:rPr lang="nl-BE" sz="1000" dirty="0"/>
                <a:t>Rotatie werknemer</a:t>
              </a:r>
            </a:p>
          </p:txBody>
        </p:sp>
        <p:sp>
          <p:nvSpPr>
            <p:cNvPr id="122" name="Tekstvak 121">
              <a:extLst>
                <a:ext uri="{FF2B5EF4-FFF2-40B4-BE49-F238E27FC236}">
                  <a16:creationId xmlns:a16="http://schemas.microsoft.com/office/drawing/2014/main" id="{FD4356CA-C3E1-4B07-9F22-93B4DEE85782}"/>
                </a:ext>
              </a:extLst>
            </p:cNvPr>
            <p:cNvSpPr txBox="1"/>
            <p:nvPr/>
          </p:nvSpPr>
          <p:spPr>
            <a:xfrm>
              <a:off x="9539933" y="4854084"/>
              <a:ext cx="1419116" cy="246221"/>
            </a:xfrm>
            <a:prstGeom prst="rect">
              <a:avLst/>
            </a:prstGeom>
            <a:noFill/>
          </p:spPr>
          <p:txBody>
            <a:bodyPr wrap="square" rtlCol="0">
              <a:spAutoFit/>
            </a:bodyPr>
            <a:lstStyle/>
            <a:p>
              <a:pPr algn="ctr"/>
              <a:r>
                <a:rPr lang="nl-BE" sz="1000" dirty="0"/>
                <a:t>Samenwerken</a:t>
              </a:r>
            </a:p>
          </p:txBody>
        </p:sp>
        <p:sp>
          <p:nvSpPr>
            <p:cNvPr id="123" name="Tekstvak 122">
              <a:extLst>
                <a:ext uri="{FF2B5EF4-FFF2-40B4-BE49-F238E27FC236}">
                  <a16:creationId xmlns:a16="http://schemas.microsoft.com/office/drawing/2014/main" id="{AFCB65F0-2E11-4A69-972F-01CC6E7B1CF3}"/>
                </a:ext>
              </a:extLst>
            </p:cNvPr>
            <p:cNvSpPr txBox="1"/>
            <p:nvPr/>
          </p:nvSpPr>
          <p:spPr>
            <a:xfrm>
              <a:off x="10648815" y="4854084"/>
              <a:ext cx="1419116" cy="246221"/>
            </a:xfrm>
            <a:prstGeom prst="rect">
              <a:avLst/>
            </a:prstGeom>
            <a:noFill/>
          </p:spPr>
          <p:txBody>
            <a:bodyPr wrap="square" rtlCol="0">
              <a:spAutoFit/>
            </a:bodyPr>
            <a:lstStyle/>
            <a:p>
              <a:pPr algn="ctr"/>
              <a:r>
                <a:rPr lang="nl-BE" sz="1000" dirty="0"/>
                <a:t>Schaalvoordelen</a:t>
              </a:r>
            </a:p>
          </p:txBody>
        </p:sp>
        <p:sp>
          <p:nvSpPr>
            <p:cNvPr id="137" name="Tekstvak 136">
              <a:extLst>
                <a:ext uri="{FF2B5EF4-FFF2-40B4-BE49-F238E27FC236}">
                  <a16:creationId xmlns:a16="http://schemas.microsoft.com/office/drawing/2014/main" id="{C3774130-54C0-4787-9760-81041B3A502A}"/>
                </a:ext>
              </a:extLst>
            </p:cNvPr>
            <p:cNvSpPr txBox="1"/>
            <p:nvPr/>
          </p:nvSpPr>
          <p:spPr>
            <a:xfrm>
              <a:off x="4985340" y="4854084"/>
              <a:ext cx="1061170" cy="246221"/>
            </a:xfrm>
            <a:prstGeom prst="rect">
              <a:avLst/>
            </a:prstGeom>
            <a:noFill/>
          </p:spPr>
          <p:txBody>
            <a:bodyPr wrap="square" rtlCol="0">
              <a:spAutoFit/>
            </a:bodyPr>
            <a:lstStyle/>
            <a:p>
              <a:pPr algn="ctr"/>
              <a:r>
                <a:rPr lang="nl-BE" sz="1000" dirty="0"/>
                <a:t>Participatie</a:t>
              </a:r>
            </a:p>
          </p:txBody>
        </p:sp>
      </p:grpSp>
      <p:pic>
        <p:nvPicPr>
          <p:cNvPr id="11" name="Graphic 10">
            <a:extLst>
              <a:ext uri="{FF2B5EF4-FFF2-40B4-BE49-F238E27FC236}">
                <a16:creationId xmlns:a16="http://schemas.microsoft.com/office/drawing/2014/main" id="{45B926ED-1191-4AC7-BCAB-A4A67744E4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039" y="397942"/>
            <a:ext cx="342001" cy="540000"/>
          </a:xfrm>
          <a:prstGeom prst="rect">
            <a:avLst/>
          </a:prstGeom>
        </p:spPr>
      </p:pic>
      <p:pic>
        <p:nvPicPr>
          <p:cNvPr id="15" name="Graphic 14">
            <a:extLst>
              <a:ext uri="{FF2B5EF4-FFF2-40B4-BE49-F238E27FC236}">
                <a16:creationId xmlns:a16="http://schemas.microsoft.com/office/drawing/2014/main" id="{9D970428-4C0D-4146-96D1-636DF0B4F7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1424" y="397942"/>
            <a:ext cx="540000" cy="540000"/>
          </a:xfrm>
          <a:prstGeom prst="rect">
            <a:avLst/>
          </a:prstGeom>
        </p:spPr>
      </p:pic>
      <p:pic>
        <p:nvPicPr>
          <p:cNvPr id="19" name="Graphic 18">
            <a:extLst>
              <a:ext uri="{FF2B5EF4-FFF2-40B4-BE49-F238E27FC236}">
                <a16:creationId xmlns:a16="http://schemas.microsoft.com/office/drawing/2014/main" id="{6663592E-6042-44C6-AF7E-2E5B063302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9808" y="454382"/>
            <a:ext cx="676270" cy="427121"/>
          </a:xfrm>
          <a:prstGeom prst="rect">
            <a:avLst/>
          </a:prstGeom>
        </p:spPr>
      </p:pic>
      <p:pic>
        <p:nvPicPr>
          <p:cNvPr id="21" name="Graphic 20">
            <a:extLst>
              <a:ext uri="{FF2B5EF4-FFF2-40B4-BE49-F238E27FC236}">
                <a16:creationId xmlns:a16="http://schemas.microsoft.com/office/drawing/2014/main" id="{11C3BE1D-26F3-4C73-9B04-9DC5B059E2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34462" y="437590"/>
            <a:ext cx="580881" cy="460704"/>
          </a:xfrm>
          <a:prstGeom prst="rect">
            <a:avLst/>
          </a:prstGeom>
        </p:spPr>
      </p:pic>
      <p:pic>
        <p:nvPicPr>
          <p:cNvPr id="24" name="Graphic 23">
            <a:extLst>
              <a:ext uri="{FF2B5EF4-FFF2-40B4-BE49-F238E27FC236}">
                <a16:creationId xmlns:a16="http://schemas.microsoft.com/office/drawing/2014/main" id="{CCA56C88-5E4F-4B67-9CAE-E5FF79DACC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83727" y="397942"/>
            <a:ext cx="540000" cy="540000"/>
          </a:xfrm>
          <a:prstGeom prst="rect">
            <a:avLst/>
          </a:prstGeom>
        </p:spPr>
      </p:pic>
      <p:pic>
        <p:nvPicPr>
          <p:cNvPr id="26" name="Graphic 25">
            <a:extLst>
              <a:ext uri="{FF2B5EF4-FFF2-40B4-BE49-F238E27FC236}">
                <a16:creationId xmlns:a16="http://schemas.microsoft.com/office/drawing/2014/main" id="{2059875A-9FE9-4BD0-89AB-1B9631BD2F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92111" y="397942"/>
            <a:ext cx="514286" cy="540000"/>
          </a:xfrm>
          <a:prstGeom prst="rect">
            <a:avLst/>
          </a:prstGeom>
        </p:spPr>
      </p:pic>
      <p:pic>
        <p:nvPicPr>
          <p:cNvPr id="29" name="Graphic 28">
            <a:extLst>
              <a:ext uri="{FF2B5EF4-FFF2-40B4-BE49-F238E27FC236}">
                <a16:creationId xmlns:a16="http://schemas.microsoft.com/office/drawing/2014/main" id="{0AC0FC2D-0752-486D-A120-6F09F8229BA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74781" y="397942"/>
            <a:ext cx="452430" cy="540000"/>
          </a:xfrm>
          <a:prstGeom prst="rect">
            <a:avLst/>
          </a:prstGeom>
        </p:spPr>
      </p:pic>
      <p:pic>
        <p:nvPicPr>
          <p:cNvPr id="31" name="Graphic 30">
            <a:extLst>
              <a:ext uri="{FF2B5EF4-FFF2-40B4-BE49-F238E27FC236}">
                <a16:creationId xmlns:a16="http://schemas.microsoft.com/office/drawing/2014/main" id="{30532B40-88BF-472A-871C-DBCCCF89705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995595" y="397942"/>
            <a:ext cx="490909" cy="540000"/>
          </a:xfrm>
          <a:prstGeom prst="rect">
            <a:avLst/>
          </a:prstGeom>
        </p:spPr>
      </p:pic>
      <p:pic>
        <p:nvPicPr>
          <p:cNvPr id="33" name="Graphic 32">
            <a:extLst>
              <a:ext uri="{FF2B5EF4-FFF2-40B4-BE49-F238E27FC236}">
                <a16:creationId xmlns:a16="http://schemas.microsoft.com/office/drawing/2014/main" id="{932ECEDF-621F-4E2B-8216-699F224756B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154888" y="397942"/>
            <a:ext cx="440517" cy="540000"/>
          </a:xfrm>
          <a:prstGeom prst="rect">
            <a:avLst/>
          </a:prstGeom>
        </p:spPr>
      </p:pic>
      <p:pic>
        <p:nvPicPr>
          <p:cNvPr id="37" name="Graphic 36">
            <a:extLst>
              <a:ext uri="{FF2B5EF4-FFF2-40B4-BE49-F238E27FC236}">
                <a16:creationId xmlns:a16="http://schemas.microsoft.com/office/drawing/2014/main" id="{8B32C63F-9785-4F64-AA46-B653DD669E9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263793" y="397942"/>
            <a:ext cx="383682" cy="540000"/>
          </a:xfrm>
          <a:prstGeom prst="rect">
            <a:avLst/>
          </a:prstGeom>
        </p:spPr>
      </p:pic>
      <p:pic>
        <p:nvPicPr>
          <p:cNvPr id="44" name="Graphic 43">
            <a:extLst>
              <a:ext uri="{FF2B5EF4-FFF2-40B4-BE49-F238E27FC236}">
                <a16:creationId xmlns:a16="http://schemas.microsoft.com/office/drawing/2014/main" id="{F7019F36-0B8F-4B02-9B93-90D8A84B075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12168" y="1593470"/>
            <a:ext cx="397894" cy="540000"/>
          </a:xfrm>
          <a:prstGeom prst="rect">
            <a:avLst/>
          </a:prstGeom>
        </p:spPr>
      </p:pic>
      <p:pic>
        <p:nvPicPr>
          <p:cNvPr id="46" name="Graphic 45">
            <a:extLst>
              <a:ext uri="{FF2B5EF4-FFF2-40B4-BE49-F238E27FC236}">
                <a16:creationId xmlns:a16="http://schemas.microsoft.com/office/drawing/2014/main" id="{3B16A647-32ED-4618-9272-A89C2FF22A8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497895" y="1662886"/>
            <a:ext cx="762218" cy="401168"/>
          </a:xfrm>
          <a:prstGeom prst="rect">
            <a:avLst/>
          </a:prstGeom>
        </p:spPr>
      </p:pic>
      <p:pic>
        <p:nvPicPr>
          <p:cNvPr id="48" name="Graphic 47">
            <a:extLst>
              <a:ext uri="{FF2B5EF4-FFF2-40B4-BE49-F238E27FC236}">
                <a16:creationId xmlns:a16="http://schemas.microsoft.com/office/drawing/2014/main" id="{68105348-EDA7-4128-9FD0-6F5A88D1456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47946" y="1593470"/>
            <a:ext cx="554595" cy="540000"/>
          </a:xfrm>
          <a:prstGeom prst="rect">
            <a:avLst/>
          </a:prstGeom>
        </p:spPr>
      </p:pic>
      <p:pic>
        <p:nvPicPr>
          <p:cNvPr id="50" name="Graphic 49">
            <a:extLst>
              <a:ext uri="{FF2B5EF4-FFF2-40B4-BE49-F238E27FC236}">
                <a16:creationId xmlns:a16="http://schemas.microsoft.com/office/drawing/2014/main" id="{0AF4CD9C-E2ED-47EC-AD7F-877F27BD6FC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990374" y="1593470"/>
            <a:ext cx="554210" cy="540000"/>
          </a:xfrm>
          <a:prstGeom prst="rect">
            <a:avLst/>
          </a:prstGeom>
        </p:spPr>
      </p:pic>
      <p:pic>
        <p:nvPicPr>
          <p:cNvPr id="52" name="Graphic 51">
            <a:extLst>
              <a:ext uri="{FF2B5EF4-FFF2-40B4-BE49-F238E27FC236}">
                <a16:creationId xmlns:a16="http://schemas.microsoft.com/office/drawing/2014/main" id="{B1701235-615E-4BC3-8F6C-2C554F06C9D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132417" y="1593470"/>
            <a:ext cx="540000" cy="540000"/>
          </a:xfrm>
          <a:prstGeom prst="rect">
            <a:avLst/>
          </a:prstGeom>
        </p:spPr>
      </p:pic>
      <p:pic>
        <p:nvPicPr>
          <p:cNvPr id="54" name="Graphic 53">
            <a:extLst>
              <a:ext uri="{FF2B5EF4-FFF2-40B4-BE49-F238E27FC236}">
                <a16:creationId xmlns:a16="http://schemas.microsoft.com/office/drawing/2014/main" id="{142D3476-ED9B-40F5-922C-7E137786A7A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260250" y="1593470"/>
            <a:ext cx="540000" cy="540000"/>
          </a:xfrm>
          <a:prstGeom prst="rect">
            <a:avLst/>
          </a:prstGeom>
        </p:spPr>
      </p:pic>
      <p:pic>
        <p:nvPicPr>
          <p:cNvPr id="56" name="Graphic 55">
            <a:extLst>
              <a:ext uri="{FF2B5EF4-FFF2-40B4-BE49-F238E27FC236}">
                <a16:creationId xmlns:a16="http://schemas.microsoft.com/office/drawing/2014/main" id="{0C4D0240-AF5E-4FE3-B842-3B5C9B41BE8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388083" y="1593470"/>
            <a:ext cx="502758" cy="540000"/>
          </a:xfrm>
          <a:prstGeom prst="rect">
            <a:avLst/>
          </a:prstGeom>
        </p:spPr>
      </p:pic>
      <p:pic>
        <p:nvPicPr>
          <p:cNvPr id="58" name="Graphic 57">
            <a:extLst>
              <a:ext uri="{FF2B5EF4-FFF2-40B4-BE49-F238E27FC236}">
                <a16:creationId xmlns:a16="http://schemas.microsoft.com/office/drawing/2014/main" id="{33A3264A-F1A1-4CFD-B731-E7043023330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8478674" y="1593470"/>
            <a:ext cx="661935" cy="540000"/>
          </a:xfrm>
          <a:prstGeom prst="rect">
            <a:avLst/>
          </a:prstGeom>
        </p:spPr>
      </p:pic>
      <p:pic>
        <p:nvPicPr>
          <p:cNvPr id="60" name="Graphic 59">
            <a:extLst>
              <a:ext uri="{FF2B5EF4-FFF2-40B4-BE49-F238E27FC236}">
                <a16:creationId xmlns:a16="http://schemas.microsoft.com/office/drawing/2014/main" id="{C1EA4F23-83DE-46C0-A1E8-C23DB8CE83C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9728442" y="1593470"/>
            <a:ext cx="760000" cy="540000"/>
          </a:xfrm>
          <a:prstGeom prst="rect">
            <a:avLst/>
          </a:prstGeom>
        </p:spPr>
      </p:pic>
      <p:pic>
        <p:nvPicPr>
          <p:cNvPr id="63" name="Graphic 62">
            <a:extLst>
              <a:ext uri="{FF2B5EF4-FFF2-40B4-BE49-F238E27FC236}">
                <a16:creationId xmlns:a16="http://schemas.microsoft.com/office/drawing/2014/main" id="{01A3F737-334C-4662-99F4-3D00BA0C8997}"/>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076275" y="1593470"/>
            <a:ext cx="612000" cy="540000"/>
          </a:xfrm>
          <a:prstGeom prst="rect">
            <a:avLst/>
          </a:prstGeom>
        </p:spPr>
      </p:pic>
      <p:pic>
        <p:nvPicPr>
          <p:cNvPr id="66" name="Graphic 65">
            <a:extLst>
              <a:ext uri="{FF2B5EF4-FFF2-40B4-BE49-F238E27FC236}">
                <a16:creationId xmlns:a16="http://schemas.microsoft.com/office/drawing/2014/main" id="{AEC92BC5-7A44-42C0-8331-222B079FA6EE}"/>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524625" y="2750988"/>
            <a:ext cx="468947" cy="540000"/>
          </a:xfrm>
          <a:prstGeom prst="rect">
            <a:avLst/>
          </a:prstGeom>
        </p:spPr>
      </p:pic>
      <p:pic>
        <p:nvPicPr>
          <p:cNvPr id="68" name="Graphic 67">
            <a:extLst>
              <a:ext uri="{FF2B5EF4-FFF2-40B4-BE49-F238E27FC236}">
                <a16:creationId xmlns:a16="http://schemas.microsoft.com/office/drawing/2014/main" id="{CE3F352F-C7D3-48DB-9DA6-4F5BC2A83AE4}"/>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629263" y="2750988"/>
            <a:ext cx="525790" cy="540000"/>
          </a:xfrm>
          <a:prstGeom prst="rect">
            <a:avLst/>
          </a:prstGeom>
        </p:spPr>
      </p:pic>
      <p:pic>
        <p:nvPicPr>
          <p:cNvPr id="78" name="Graphic 77">
            <a:extLst>
              <a:ext uri="{FF2B5EF4-FFF2-40B4-BE49-F238E27FC236}">
                <a16:creationId xmlns:a16="http://schemas.microsoft.com/office/drawing/2014/main" id="{C36E3C00-1EA3-4FD1-A55F-4EF741A293E6}"/>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786956" y="2750988"/>
            <a:ext cx="684000" cy="540000"/>
          </a:xfrm>
          <a:prstGeom prst="rect">
            <a:avLst/>
          </a:prstGeom>
        </p:spPr>
      </p:pic>
      <p:pic>
        <p:nvPicPr>
          <p:cNvPr id="90" name="Graphic 89">
            <a:extLst>
              <a:ext uri="{FF2B5EF4-FFF2-40B4-BE49-F238E27FC236}">
                <a16:creationId xmlns:a16="http://schemas.microsoft.com/office/drawing/2014/main" id="{A75F9981-CA66-4211-AAAC-F8C4EC0F82FA}"/>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4092311" y="2750988"/>
            <a:ext cx="468947" cy="540000"/>
          </a:xfrm>
          <a:prstGeom prst="rect">
            <a:avLst/>
          </a:prstGeom>
        </p:spPr>
      </p:pic>
      <p:pic>
        <p:nvPicPr>
          <p:cNvPr id="102" name="Graphic 101">
            <a:extLst>
              <a:ext uri="{FF2B5EF4-FFF2-40B4-BE49-F238E27FC236}">
                <a16:creationId xmlns:a16="http://schemas.microsoft.com/office/drawing/2014/main" id="{30E4EA38-B388-4F69-A8F3-F6C2F79ABEF8}"/>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5196949" y="2750988"/>
            <a:ext cx="525790" cy="540000"/>
          </a:xfrm>
          <a:prstGeom prst="rect">
            <a:avLst/>
          </a:prstGeom>
        </p:spPr>
      </p:pic>
      <p:pic>
        <p:nvPicPr>
          <p:cNvPr id="104" name="Graphic 103">
            <a:extLst>
              <a:ext uri="{FF2B5EF4-FFF2-40B4-BE49-F238E27FC236}">
                <a16:creationId xmlns:a16="http://schemas.microsoft.com/office/drawing/2014/main" id="{F770F045-DA69-4F11-9F8B-1A76AD27EBB7}"/>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6354642" y="2750988"/>
            <a:ext cx="540000" cy="540000"/>
          </a:xfrm>
          <a:prstGeom prst="rect">
            <a:avLst/>
          </a:prstGeom>
        </p:spPr>
      </p:pic>
      <p:pic>
        <p:nvPicPr>
          <p:cNvPr id="106" name="Graphic 105">
            <a:extLst>
              <a:ext uri="{FF2B5EF4-FFF2-40B4-BE49-F238E27FC236}">
                <a16:creationId xmlns:a16="http://schemas.microsoft.com/office/drawing/2014/main" id="{3BA3924A-9FE1-4BB0-A7DF-C72FE66E7314}"/>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7525597" y="2750988"/>
            <a:ext cx="540000" cy="540000"/>
          </a:xfrm>
          <a:prstGeom prst="rect">
            <a:avLst/>
          </a:prstGeom>
        </p:spPr>
      </p:pic>
      <p:pic>
        <p:nvPicPr>
          <p:cNvPr id="110" name="Graphic 109">
            <a:extLst>
              <a:ext uri="{FF2B5EF4-FFF2-40B4-BE49-F238E27FC236}">
                <a16:creationId xmlns:a16="http://schemas.microsoft.com/office/drawing/2014/main" id="{C6DF1B50-E8C6-4356-A114-3E954EEF04E7}"/>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8696551" y="2750988"/>
            <a:ext cx="554210" cy="540000"/>
          </a:xfrm>
          <a:prstGeom prst="rect">
            <a:avLst/>
          </a:prstGeom>
        </p:spPr>
      </p:pic>
      <p:pic>
        <p:nvPicPr>
          <p:cNvPr id="112" name="Graphic 111">
            <a:extLst>
              <a:ext uri="{FF2B5EF4-FFF2-40B4-BE49-F238E27FC236}">
                <a16:creationId xmlns:a16="http://schemas.microsoft.com/office/drawing/2014/main" id="{E333BBB8-BBB5-4D4B-9F6E-D2EB95689417}"/>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9880770" y="2750988"/>
            <a:ext cx="586286" cy="540000"/>
          </a:xfrm>
          <a:prstGeom prst="rect">
            <a:avLst/>
          </a:prstGeom>
        </p:spPr>
      </p:pic>
      <p:pic>
        <p:nvPicPr>
          <p:cNvPr id="124" name="Graphic 123">
            <a:extLst>
              <a:ext uri="{FF2B5EF4-FFF2-40B4-BE49-F238E27FC236}">
                <a16:creationId xmlns:a16="http://schemas.microsoft.com/office/drawing/2014/main" id="{4FF6441D-3813-4E44-861D-0AEF5A7307C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1094924" y="2750988"/>
            <a:ext cx="554595" cy="540000"/>
          </a:xfrm>
          <a:prstGeom prst="rect">
            <a:avLst/>
          </a:prstGeom>
        </p:spPr>
      </p:pic>
      <p:pic>
        <p:nvPicPr>
          <p:cNvPr id="135" name="Graphic 134">
            <a:extLst>
              <a:ext uri="{FF2B5EF4-FFF2-40B4-BE49-F238E27FC236}">
                <a16:creationId xmlns:a16="http://schemas.microsoft.com/office/drawing/2014/main" id="{AFB7F299-FEF6-4E11-82CF-FB8F46C8A23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512429" y="3924530"/>
            <a:ext cx="471484" cy="504000"/>
          </a:xfrm>
          <a:prstGeom prst="rect">
            <a:avLst/>
          </a:prstGeom>
        </p:spPr>
      </p:pic>
      <p:pic>
        <p:nvPicPr>
          <p:cNvPr id="191" name="Graphic 190">
            <a:extLst>
              <a:ext uri="{FF2B5EF4-FFF2-40B4-BE49-F238E27FC236}">
                <a16:creationId xmlns:a16="http://schemas.microsoft.com/office/drawing/2014/main" id="{3457703E-7BF3-4122-A6F1-660E7C332E80}"/>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599859" y="3924530"/>
            <a:ext cx="504000" cy="504000"/>
          </a:xfrm>
          <a:prstGeom prst="rect">
            <a:avLst/>
          </a:prstGeom>
        </p:spPr>
      </p:pic>
      <p:pic>
        <p:nvPicPr>
          <p:cNvPr id="193" name="Graphic 192">
            <a:extLst>
              <a:ext uri="{FF2B5EF4-FFF2-40B4-BE49-F238E27FC236}">
                <a16:creationId xmlns:a16="http://schemas.microsoft.com/office/drawing/2014/main" id="{D984E510-B17B-4635-9DC6-84455D8667B7}"/>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719805" y="3924530"/>
            <a:ext cx="765333" cy="504000"/>
          </a:xfrm>
          <a:prstGeom prst="rect">
            <a:avLst/>
          </a:prstGeom>
        </p:spPr>
      </p:pic>
      <p:pic>
        <p:nvPicPr>
          <p:cNvPr id="195" name="Graphic 194">
            <a:extLst>
              <a:ext uri="{FF2B5EF4-FFF2-40B4-BE49-F238E27FC236}">
                <a16:creationId xmlns:a16="http://schemas.microsoft.com/office/drawing/2014/main" id="{C569C5FC-C647-4E51-AF23-16EF80B98D3E}"/>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4101084" y="3924530"/>
            <a:ext cx="460174" cy="504000"/>
          </a:xfrm>
          <a:prstGeom prst="rect">
            <a:avLst/>
          </a:prstGeom>
        </p:spPr>
      </p:pic>
      <p:pic>
        <p:nvPicPr>
          <p:cNvPr id="197" name="Graphic 196">
            <a:extLst>
              <a:ext uri="{FF2B5EF4-FFF2-40B4-BE49-F238E27FC236}">
                <a16:creationId xmlns:a16="http://schemas.microsoft.com/office/drawing/2014/main" id="{6E08F186-5172-42EB-97E6-39506C53C27F}"/>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5177204" y="3924530"/>
            <a:ext cx="662400" cy="504000"/>
          </a:xfrm>
          <a:prstGeom prst="rect">
            <a:avLst/>
          </a:prstGeom>
        </p:spPr>
      </p:pic>
      <p:pic>
        <p:nvPicPr>
          <p:cNvPr id="233" name="Graphic 232">
            <a:extLst>
              <a:ext uri="{FF2B5EF4-FFF2-40B4-BE49-F238E27FC236}">
                <a16:creationId xmlns:a16="http://schemas.microsoft.com/office/drawing/2014/main" id="{76E2B080-DCC6-4E73-8445-5BEC51147834}"/>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6455550" y="3924530"/>
            <a:ext cx="515721" cy="504000"/>
          </a:xfrm>
          <a:prstGeom prst="rect">
            <a:avLst/>
          </a:prstGeom>
        </p:spPr>
      </p:pic>
      <p:pic>
        <p:nvPicPr>
          <p:cNvPr id="235" name="Graphic 234">
            <a:extLst>
              <a:ext uri="{FF2B5EF4-FFF2-40B4-BE49-F238E27FC236}">
                <a16:creationId xmlns:a16="http://schemas.microsoft.com/office/drawing/2014/main" id="{997FCCD4-2A5A-4114-A851-0B2DE7E80762}"/>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7587217" y="3924530"/>
            <a:ext cx="667059" cy="504000"/>
          </a:xfrm>
          <a:prstGeom prst="rect">
            <a:avLst/>
          </a:prstGeom>
        </p:spPr>
      </p:pic>
      <p:pic>
        <p:nvPicPr>
          <p:cNvPr id="237" name="Graphic 236">
            <a:extLst>
              <a:ext uri="{FF2B5EF4-FFF2-40B4-BE49-F238E27FC236}">
                <a16:creationId xmlns:a16="http://schemas.microsoft.com/office/drawing/2014/main" id="{DD8B9791-B0F5-4D41-808B-EE7DAA778C09}"/>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8870222" y="3924530"/>
            <a:ext cx="504000" cy="504000"/>
          </a:xfrm>
          <a:prstGeom prst="rect">
            <a:avLst/>
          </a:prstGeom>
        </p:spPr>
      </p:pic>
      <p:pic>
        <p:nvPicPr>
          <p:cNvPr id="239" name="Graphic 238">
            <a:extLst>
              <a:ext uri="{FF2B5EF4-FFF2-40B4-BE49-F238E27FC236}">
                <a16:creationId xmlns:a16="http://schemas.microsoft.com/office/drawing/2014/main" id="{26AABBE3-66AB-47B2-B2E9-6B2414C05ED4}"/>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9990168" y="3924530"/>
            <a:ext cx="504000" cy="504000"/>
          </a:xfrm>
          <a:prstGeom prst="rect">
            <a:avLst/>
          </a:prstGeom>
        </p:spPr>
      </p:pic>
      <p:pic>
        <p:nvPicPr>
          <p:cNvPr id="241" name="Graphic 240">
            <a:extLst>
              <a:ext uri="{FF2B5EF4-FFF2-40B4-BE49-F238E27FC236}">
                <a16:creationId xmlns:a16="http://schemas.microsoft.com/office/drawing/2014/main" id="{ACF48D22-7021-49A5-9AE5-35AE95C0311F}"/>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11110115" y="3924530"/>
            <a:ext cx="438261" cy="504000"/>
          </a:xfrm>
          <a:prstGeom prst="rect">
            <a:avLst/>
          </a:prstGeom>
        </p:spPr>
      </p:pic>
      <p:pic>
        <p:nvPicPr>
          <p:cNvPr id="243" name="Graphic 242">
            <a:extLst>
              <a:ext uri="{FF2B5EF4-FFF2-40B4-BE49-F238E27FC236}">
                <a16:creationId xmlns:a16="http://schemas.microsoft.com/office/drawing/2014/main" id="{15ED8675-32B0-46D0-B5F1-AFD8F03C4340}"/>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460576" y="5115609"/>
            <a:ext cx="569032" cy="504000"/>
          </a:xfrm>
          <a:prstGeom prst="rect">
            <a:avLst/>
          </a:prstGeom>
        </p:spPr>
      </p:pic>
      <p:pic>
        <p:nvPicPr>
          <p:cNvPr id="245" name="Graphic 244">
            <a:extLst>
              <a:ext uri="{FF2B5EF4-FFF2-40B4-BE49-F238E27FC236}">
                <a16:creationId xmlns:a16="http://schemas.microsoft.com/office/drawing/2014/main" id="{1F644EC3-DCC8-4D20-85AA-5F088BC6F238}"/>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1611575" y="5156431"/>
            <a:ext cx="643591" cy="422357"/>
          </a:xfrm>
          <a:prstGeom prst="rect">
            <a:avLst/>
          </a:prstGeom>
        </p:spPr>
      </p:pic>
      <p:pic>
        <p:nvPicPr>
          <p:cNvPr id="247" name="Graphic 246">
            <a:extLst>
              <a:ext uri="{FF2B5EF4-FFF2-40B4-BE49-F238E27FC236}">
                <a16:creationId xmlns:a16="http://schemas.microsoft.com/office/drawing/2014/main" id="{1C16C6FE-1CEC-4969-8F71-06B4941A27BB}"/>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837133" y="5115609"/>
            <a:ext cx="590400" cy="504000"/>
          </a:xfrm>
          <a:prstGeom prst="rect">
            <a:avLst/>
          </a:prstGeom>
        </p:spPr>
      </p:pic>
      <p:pic>
        <p:nvPicPr>
          <p:cNvPr id="249" name="Graphic 248">
            <a:extLst>
              <a:ext uri="{FF2B5EF4-FFF2-40B4-BE49-F238E27FC236}">
                <a16:creationId xmlns:a16="http://schemas.microsoft.com/office/drawing/2014/main" id="{E348246C-300E-4325-BC7D-7CC9A3106867}"/>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4009500" y="5130729"/>
            <a:ext cx="789600" cy="473760"/>
          </a:xfrm>
          <a:prstGeom prst="rect">
            <a:avLst/>
          </a:prstGeom>
        </p:spPr>
      </p:pic>
      <p:pic>
        <p:nvPicPr>
          <p:cNvPr id="251" name="Graphic 250">
            <a:extLst>
              <a:ext uri="{FF2B5EF4-FFF2-40B4-BE49-F238E27FC236}">
                <a16:creationId xmlns:a16="http://schemas.microsoft.com/office/drawing/2014/main" id="{90D88A58-99A0-4E18-93DD-BF121C1D406B}"/>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5381067" y="5115609"/>
            <a:ext cx="529200" cy="504000"/>
          </a:xfrm>
          <a:prstGeom prst="rect">
            <a:avLst/>
          </a:prstGeom>
        </p:spPr>
      </p:pic>
      <p:pic>
        <p:nvPicPr>
          <p:cNvPr id="253" name="Graphic 252">
            <a:extLst>
              <a:ext uri="{FF2B5EF4-FFF2-40B4-BE49-F238E27FC236}">
                <a16:creationId xmlns:a16="http://schemas.microsoft.com/office/drawing/2014/main" id="{C1BA97D8-D57B-4D47-AD68-872A99C83AD0}"/>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6492234" y="5115609"/>
            <a:ext cx="483429" cy="504000"/>
          </a:xfrm>
          <a:prstGeom prst="rect">
            <a:avLst/>
          </a:prstGeom>
        </p:spPr>
      </p:pic>
      <p:pic>
        <p:nvPicPr>
          <p:cNvPr id="297" name="Graphic 296">
            <a:extLst>
              <a:ext uri="{FF2B5EF4-FFF2-40B4-BE49-F238E27FC236}">
                <a16:creationId xmlns:a16="http://schemas.microsoft.com/office/drawing/2014/main" id="{D265C436-960A-4F10-B1F5-39230D4E9416}"/>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7557630" y="5115609"/>
            <a:ext cx="816828" cy="504000"/>
          </a:xfrm>
          <a:prstGeom prst="rect">
            <a:avLst/>
          </a:prstGeom>
        </p:spPr>
      </p:pic>
      <p:pic>
        <p:nvPicPr>
          <p:cNvPr id="299" name="Graphic 298">
            <a:extLst>
              <a:ext uri="{FF2B5EF4-FFF2-40B4-BE49-F238E27FC236}">
                <a16:creationId xmlns:a16="http://schemas.microsoft.com/office/drawing/2014/main" id="{5D55C7F0-EABA-4FEC-900D-33F9DF55C05F}"/>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8956425" y="5115609"/>
            <a:ext cx="396766" cy="504000"/>
          </a:xfrm>
          <a:prstGeom prst="rect">
            <a:avLst/>
          </a:prstGeom>
        </p:spPr>
      </p:pic>
      <p:pic>
        <p:nvPicPr>
          <p:cNvPr id="301" name="Graphic 300">
            <a:extLst>
              <a:ext uri="{FF2B5EF4-FFF2-40B4-BE49-F238E27FC236}">
                <a16:creationId xmlns:a16="http://schemas.microsoft.com/office/drawing/2014/main" id="{256CD89A-05B3-4323-AFD8-C796E0C8553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9935158" y="5115609"/>
            <a:ext cx="516293" cy="504000"/>
          </a:xfrm>
          <a:prstGeom prst="rect">
            <a:avLst/>
          </a:prstGeom>
        </p:spPr>
      </p:pic>
      <p:pic>
        <p:nvPicPr>
          <p:cNvPr id="303" name="Graphic 302">
            <a:extLst>
              <a:ext uri="{FF2B5EF4-FFF2-40B4-BE49-F238E27FC236}">
                <a16:creationId xmlns:a16="http://schemas.microsoft.com/office/drawing/2014/main" id="{0888ADEC-182A-4389-84A2-066328F4B576}"/>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11033415" y="5158611"/>
            <a:ext cx="654860" cy="417996"/>
          </a:xfrm>
          <a:prstGeom prst="rect">
            <a:avLst/>
          </a:prstGeom>
        </p:spPr>
      </p:pic>
      <p:sp>
        <p:nvSpPr>
          <p:cNvPr id="2" name="Tekstvak 1">
            <a:extLst>
              <a:ext uri="{FF2B5EF4-FFF2-40B4-BE49-F238E27FC236}">
                <a16:creationId xmlns:a16="http://schemas.microsoft.com/office/drawing/2014/main" id="{53BC78F2-185D-4161-96E9-BA2B00F08972}"/>
              </a:ext>
            </a:extLst>
          </p:cNvPr>
          <p:cNvSpPr txBox="1"/>
          <p:nvPr/>
        </p:nvSpPr>
        <p:spPr>
          <a:xfrm>
            <a:off x="2093655" y="6272098"/>
            <a:ext cx="8555160" cy="369332"/>
          </a:xfrm>
          <a:prstGeom prst="rect">
            <a:avLst/>
          </a:prstGeom>
          <a:noFill/>
        </p:spPr>
        <p:txBody>
          <a:bodyPr wrap="square" rtlCol="0">
            <a:spAutoFit/>
          </a:bodyPr>
          <a:lstStyle/>
          <a:p>
            <a:r>
              <a:rPr lang="nl-BE" dirty="0"/>
              <a:t>Jouw icoon niet gevonden? Bezoek de </a:t>
            </a:r>
            <a:r>
              <a:rPr lang="nl-BE" dirty="0">
                <a:highlight>
                  <a:srgbClr val="000000"/>
                </a:highlight>
                <a:hlinkClick r:id="rId102"/>
              </a:rPr>
              <a:t>iconenbibliotheek</a:t>
            </a:r>
            <a:r>
              <a:rPr lang="nl-BE" dirty="0">
                <a:hlinkClick r:id="rId102"/>
              </a:rPr>
              <a:t> </a:t>
            </a:r>
            <a:r>
              <a:rPr lang="nl-BE" dirty="0"/>
              <a:t>van de Vlaamse overheid</a:t>
            </a:r>
          </a:p>
        </p:txBody>
      </p:sp>
    </p:spTree>
    <p:extLst>
      <p:ext uri="{BB962C8B-B14F-4D97-AF65-F5344CB8AC3E}">
        <p14:creationId xmlns:p14="http://schemas.microsoft.com/office/powerpoint/2010/main" val="2805406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69" name="Groep 968">
            <a:extLst>
              <a:ext uri="{FF2B5EF4-FFF2-40B4-BE49-F238E27FC236}">
                <a16:creationId xmlns:a16="http://schemas.microsoft.com/office/drawing/2014/main" id="{443E1A23-AF18-4C95-8737-C94499DEE348}"/>
              </a:ext>
            </a:extLst>
          </p:cNvPr>
          <p:cNvGrpSpPr/>
          <p:nvPr/>
        </p:nvGrpSpPr>
        <p:grpSpPr>
          <a:xfrm>
            <a:off x="-35950" y="909891"/>
            <a:ext cx="12103183" cy="405489"/>
            <a:chOff x="-35950" y="385482"/>
            <a:chExt cx="12103183" cy="405489"/>
          </a:xfrm>
        </p:grpSpPr>
        <p:sp>
          <p:nvSpPr>
            <p:cNvPr id="3" name="Tekstvak 2">
              <a:extLst>
                <a:ext uri="{FF2B5EF4-FFF2-40B4-BE49-F238E27FC236}">
                  <a16:creationId xmlns:a16="http://schemas.microsoft.com/office/drawing/2014/main" id="{55A222B8-2936-43B4-96E2-5E98AFF50C17}"/>
                </a:ext>
              </a:extLst>
            </p:cNvPr>
            <p:cNvSpPr txBox="1"/>
            <p:nvPr/>
          </p:nvSpPr>
          <p:spPr>
            <a:xfrm>
              <a:off x="-35950" y="467806"/>
              <a:ext cx="1558835" cy="246221"/>
            </a:xfrm>
            <a:prstGeom prst="rect">
              <a:avLst/>
            </a:prstGeom>
            <a:noFill/>
          </p:spPr>
          <p:txBody>
            <a:bodyPr wrap="square" rtlCol="0">
              <a:spAutoFit/>
            </a:bodyPr>
            <a:lstStyle/>
            <a:p>
              <a:pPr algn="ctr"/>
              <a:r>
                <a:rPr lang="nl-BE" sz="1000" dirty="0"/>
                <a:t>Barometer</a:t>
              </a:r>
            </a:p>
          </p:txBody>
        </p:sp>
        <p:sp>
          <p:nvSpPr>
            <p:cNvPr id="64" name="Tekstvak 63">
              <a:extLst>
                <a:ext uri="{FF2B5EF4-FFF2-40B4-BE49-F238E27FC236}">
                  <a16:creationId xmlns:a16="http://schemas.microsoft.com/office/drawing/2014/main" id="{B8C61482-5230-459F-88F7-D83FDCAA7005}"/>
                </a:ext>
              </a:extLst>
            </p:cNvPr>
            <p:cNvSpPr txBox="1"/>
            <p:nvPr/>
          </p:nvSpPr>
          <p:spPr>
            <a:xfrm>
              <a:off x="1352378" y="390861"/>
              <a:ext cx="1198880" cy="400110"/>
            </a:xfrm>
            <a:prstGeom prst="rect">
              <a:avLst/>
            </a:prstGeom>
            <a:noFill/>
          </p:spPr>
          <p:txBody>
            <a:bodyPr wrap="square" rtlCol="0">
              <a:spAutoFit/>
            </a:bodyPr>
            <a:lstStyle/>
            <a:p>
              <a:pPr algn="ctr"/>
              <a:r>
                <a:rPr lang="nl-BE" sz="1000" dirty="0"/>
                <a:t>Gezondheid welzijn en rust</a:t>
              </a:r>
            </a:p>
          </p:txBody>
        </p:sp>
        <p:sp>
          <p:nvSpPr>
            <p:cNvPr id="69" name="Tekstvak 68">
              <a:extLst>
                <a:ext uri="{FF2B5EF4-FFF2-40B4-BE49-F238E27FC236}">
                  <a16:creationId xmlns:a16="http://schemas.microsoft.com/office/drawing/2014/main" id="{3720659A-BCD6-4FC4-987B-857B1A9949CB}"/>
                </a:ext>
              </a:extLst>
            </p:cNvPr>
            <p:cNvSpPr txBox="1"/>
            <p:nvPr/>
          </p:nvSpPr>
          <p:spPr>
            <a:xfrm>
              <a:off x="2362835" y="467806"/>
              <a:ext cx="1558835" cy="246221"/>
            </a:xfrm>
            <a:prstGeom prst="rect">
              <a:avLst/>
            </a:prstGeom>
            <a:noFill/>
          </p:spPr>
          <p:txBody>
            <a:bodyPr wrap="square" rtlCol="0">
              <a:spAutoFit/>
            </a:bodyPr>
            <a:lstStyle/>
            <a:p>
              <a:pPr algn="ctr"/>
              <a:r>
                <a:rPr lang="nl-BE" sz="1000" dirty="0" err="1"/>
                <a:t>Buitenactivteit</a:t>
              </a:r>
              <a:endParaRPr lang="nl-BE" sz="1000" dirty="0"/>
            </a:p>
          </p:txBody>
        </p:sp>
        <p:sp>
          <p:nvSpPr>
            <p:cNvPr id="70" name="Tekstvak 69">
              <a:extLst>
                <a:ext uri="{FF2B5EF4-FFF2-40B4-BE49-F238E27FC236}">
                  <a16:creationId xmlns:a16="http://schemas.microsoft.com/office/drawing/2014/main" id="{75F051D8-1448-4F65-A1A6-E843A42D2455}"/>
                </a:ext>
              </a:extLst>
            </p:cNvPr>
            <p:cNvSpPr txBox="1"/>
            <p:nvPr/>
          </p:nvSpPr>
          <p:spPr>
            <a:xfrm>
              <a:off x="4010202" y="467806"/>
              <a:ext cx="748346" cy="246221"/>
            </a:xfrm>
            <a:prstGeom prst="rect">
              <a:avLst/>
            </a:prstGeom>
            <a:noFill/>
          </p:spPr>
          <p:txBody>
            <a:bodyPr wrap="square" rtlCol="0">
              <a:spAutoFit/>
            </a:bodyPr>
            <a:lstStyle/>
            <a:p>
              <a:pPr algn="ctr"/>
              <a:r>
                <a:rPr lang="nl-BE" sz="1000" dirty="0"/>
                <a:t>Integriteit</a:t>
              </a:r>
            </a:p>
          </p:txBody>
        </p:sp>
        <p:sp>
          <p:nvSpPr>
            <p:cNvPr id="71" name="Tekstvak 70">
              <a:extLst>
                <a:ext uri="{FF2B5EF4-FFF2-40B4-BE49-F238E27FC236}">
                  <a16:creationId xmlns:a16="http://schemas.microsoft.com/office/drawing/2014/main" id="{2DB1094D-46AD-412A-A5DC-FA721C726EC2}"/>
                </a:ext>
              </a:extLst>
            </p:cNvPr>
            <p:cNvSpPr txBox="1"/>
            <p:nvPr/>
          </p:nvSpPr>
          <p:spPr>
            <a:xfrm>
              <a:off x="5179581" y="467806"/>
              <a:ext cx="748346" cy="246221"/>
            </a:xfrm>
            <a:prstGeom prst="rect">
              <a:avLst/>
            </a:prstGeom>
            <a:noFill/>
          </p:spPr>
          <p:txBody>
            <a:bodyPr wrap="square" rtlCol="0">
              <a:spAutoFit/>
            </a:bodyPr>
            <a:lstStyle/>
            <a:p>
              <a:pPr algn="ctr"/>
              <a:r>
                <a:rPr lang="nl-BE" sz="1000" dirty="0"/>
                <a:t>Kompas</a:t>
              </a:r>
            </a:p>
          </p:txBody>
        </p:sp>
        <p:sp>
          <p:nvSpPr>
            <p:cNvPr id="72" name="Tekstvak 71">
              <a:extLst>
                <a:ext uri="{FF2B5EF4-FFF2-40B4-BE49-F238E27FC236}">
                  <a16:creationId xmlns:a16="http://schemas.microsoft.com/office/drawing/2014/main" id="{30C13BD2-9E1B-4F42-9C77-6B007127D1F3}"/>
                </a:ext>
              </a:extLst>
            </p:cNvPr>
            <p:cNvSpPr txBox="1"/>
            <p:nvPr/>
          </p:nvSpPr>
          <p:spPr>
            <a:xfrm>
              <a:off x="5944469" y="467806"/>
              <a:ext cx="1419116" cy="246221"/>
            </a:xfrm>
            <a:prstGeom prst="rect">
              <a:avLst/>
            </a:prstGeom>
            <a:noFill/>
          </p:spPr>
          <p:txBody>
            <a:bodyPr wrap="square" rtlCol="0">
              <a:spAutoFit/>
            </a:bodyPr>
            <a:lstStyle/>
            <a:p>
              <a:pPr algn="ctr"/>
              <a:r>
                <a:rPr lang="nl-BE" sz="1000" dirty="0"/>
                <a:t>Integratie</a:t>
              </a:r>
            </a:p>
          </p:txBody>
        </p:sp>
        <p:sp>
          <p:nvSpPr>
            <p:cNvPr id="73" name="Tekstvak 72">
              <a:extLst>
                <a:ext uri="{FF2B5EF4-FFF2-40B4-BE49-F238E27FC236}">
                  <a16:creationId xmlns:a16="http://schemas.microsoft.com/office/drawing/2014/main" id="{99AA77DD-9D4C-4012-95E5-F8864F0D2C72}"/>
                </a:ext>
              </a:extLst>
            </p:cNvPr>
            <p:cNvSpPr txBox="1"/>
            <p:nvPr/>
          </p:nvSpPr>
          <p:spPr>
            <a:xfrm>
              <a:off x="7116761" y="467806"/>
              <a:ext cx="1419116" cy="246221"/>
            </a:xfrm>
            <a:prstGeom prst="rect">
              <a:avLst/>
            </a:prstGeom>
            <a:noFill/>
          </p:spPr>
          <p:txBody>
            <a:bodyPr wrap="square" rtlCol="0">
              <a:spAutoFit/>
            </a:bodyPr>
            <a:lstStyle/>
            <a:p>
              <a:pPr algn="ctr"/>
              <a:r>
                <a:rPr lang="nl-BE" sz="1000" dirty="0"/>
                <a:t>Coronavirus</a:t>
              </a:r>
            </a:p>
          </p:txBody>
        </p:sp>
        <p:sp>
          <p:nvSpPr>
            <p:cNvPr id="74" name="Tekstvak 73">
              <a:extLst>
                <a:ext uri="{FF2B5EF4-FFF2-40B4-BE49-F238E27FC236}">
                  <a16:creationId xmlns:a16="http://schemas.microsoft.com/office/drawing/2014/main" id="{ACD5CC2E-3632-4BBC-A30B-44F74E3BDE28}"/>
                </a:ext>
              </a:extLst>
            </p:cNvPr>
            <p:cNvSpPr txBox="1"/>
            <p:nvPr/>
          </p:nvSpPr>
          <p:spPr>
            <a:xfrm>
              <a:off x="8326328" y="390861"/>
              <a:ext cx="1419116" cy="400110"/>
            </a:xfrm>
            <a:prstGeom prst="rect">
              <a:avLst/>
            </a:prstGeom>
            <a:noFill/>
          </p:spPr>
          <p:txBody>
            <a:bodyPr wrap="square" rtlCol="0">
              <a:spAutoFit/>
            </a:bodyPr>
            <a:lstStyle/>
            <a:p>
              <a:pPr algn="ctr"/>
              <a:r>
                <a:rPr lang="nl-BE" sz="1000" dirty="0"/>
                <a:t>Reserveren via website, app, telefoon</a:t>
              </a:r>
            </a:p>
          </p:txBody>
        </p:sp>
        <p:sp>
          <p:nvSpPr>
            <p:cNvPr id="75" name="Tekstvak 74">
              <a:extLst>
                <a:ext uri="{FF2B5EF4-FFF2-40B4-BE49-F238E27FC236}">
                  <a16:creationId xmlns:a16="http://schemas.microsoft.com/office/drawing/2014/main" id="{3790F63A-067C-4043-BE73-634F281A39EC}"/>
                </a:ext>
              </a:extLst>
            </p:cNvPr>
            <p:cNvSpPr txBox="1"/>
            <p:nvPr/>
          </p:nvSpPr>
          <p:spPr>
            <a:xfrm>
              <a:off x="9572889" y="385482"/>
              <a:ext cx="1106622" cy="400110"/>
            </a:xfrm>
            <a:prstGeom prst="rect">
              <a:avLst/>
            </a:prstGeom>
            <a:noFill/>
          </p:spPr>
          <p:txBody>
            <a:bodyPr wrap="square" rtlCol="0">
              <a:spAutoFit/>
            </a:bodyPr>
            <a:lstStyle/>
            <a:p>
              <a:pPr algn="ctr"/>
              <a:r>
                <a:rPr lang="nl-BE" sz="1000" dirty="0"/>
                <a:t>Sport op het werk</a:t>
              </a:r>
            </a:p>
          </p:txBody>
        </p:sp>
        <p:sp>
          <p:nvSpPr>
            <p:cNvPr id="76" name="Tekstvak 75">
              <a:extLst>
                <a:ext uri="{FF2B5EF4-FFF2-40B4-BE49-F238E27FC236}">
                  <a16:creationId xmlns:a16="http://schemas.microsoft.com/office/drawing/2014/main" id="{27D443A3-7FF8-4D12-8F25-53A972D80D4C}"/>
                </a:ext>
              </a:extLst>
            </p:cNvPr>
            <p:cNvSpPr txBox="1"/>
            <p:nvPr/>
          </p:nvSpPr>
          <p:spPr>
            <a:xfrm>
              <a:off x="10648117" y="462919"/>
              <a:ext cx="1419116" cy="246221"/>
            </a:xfrm>
            <a:prstGeom prst="rect">
              <a:avLst/>
            </a:prstGeom>
            <a:noFill/>
          </p:spPr>
          <p:txBody>
            <a:bodyPr wrap="square" rtlCol="0">
              <a:spAutoFit/>
            </a:bodyPr>
            <a:lstStyle/>
            <a:p>
              <a:pPr algn="ctr"/>
              <a:r>
                <a:rPr lang="nl-BE" sz="1000" dirty="0"/>
                <a:t>Herman Teirlinck</a:t>
              </a:r>
            </a:p>
          </p:txBody>
        </p:sp>
      </p:grpSp>
      <p:grpSp>
        <p:nvGrpSpPr>
          <p:cNvPr id="111" name="Groep 110">
            <a:extLst>
              <a:ext uri="{FF2B5EF4-FFF2-40B4-BE49-F238E27FC236}">
                <a16:creationId xmlns:a16="http://schemas.microsoft.com/office/drawing/2014/main" id="{4A7C19A6-360E-43E0-87FF-0267D25471AD}"/>
              </a:ext>
            </a:extLst>
          </p:cNvPr>
          <p:cNvGrpSpPr/>
          <p:nvPr/>
        </p:nvGrpSpPr>
        <p:grpSpPr>
          <a:xfrm>
            <a:off x="-72908" y="2207047"/>
            <a:ext cx="12200583" cy="246221"/>
            <a:chOff x="-72908" y="1682638"/>
            <a:chExt cx="12200583" cy="246221"/>
          </a:xfrm>
        </p:grpSpPr>
        <p:sp>
          <p:nvSpPr>
            <p:cNvPr id="79" name="Tekstvak 78">
              <a:extLst>
                <a:ext uri="{FF2B5EF4-FFF2-40B4-BE49-F238E27FC236}">
                  <a16:creationId xmlns:a16="http://schemas.microsoft.com/office/drawing/2014/main" id="{B471EB90-8757-4A3F-ABB3-11419B3AE234}"/>
                </a:ext>
              </a:extLst>
            </p:cNvPr>
            <p:cNvSpPr txBox="1"/>
            <p:nvPr/>
          </p:nvSpPr>
          <p:spPr>
            <a:xfrm>
              <a:off x="-72908" y="1682638"/>
              <a:ext cx="1558835" cy="246221"/>
            </a:xfrm>
            <a:prstGeom prst="rect">
              <a:avLst/>
            </a:prstGeom>
            <a:noFill/>
          </p:spPr>
          <p:txBody>
            <a:bodyPr wrap="square" rtlCol="0">
              <a:spAutoFit/>
            </a:bodyPr>
            <a:lstStyle/>
            <a:p>
              <a:pPr algn="ctr"/>
              <a:r>
                <a:rPr lang="nl-BE" sz="1000" dirty="0"/>
                <a:t>Yoga</a:t>
              </a:r>
            </a:p>
          </p:txBody>
        </p:sp>
        <p:sp>
          <p:nvSpPr>
            <p:cNvPr id="80" name="Tekstvak 79">
              <a:extLst>
                <a:ext uri="{FF2B5EF4-FFF2-40B4-BE49-F238E27FC236}">
                  <a16:creationId xmlns:a16="http://schemas.microsoft.com/office/drawing/2014/main" id="{4E63CAB1-5E8B-4560-816C-540F99448898}"/>
                </a:ext>
              </a:extLst>
            </p:cNvPr>
            <p:cNvSpPr txBox="1"/>
            <p:nvPr/>
          </p:nvSpPr>
          <p:spPr>
            <a:xfrm>
              <a:off x="1133054" y="1682638"/>
              <a:ext cx="1558835" cy="246221"/>
            </a:xfrm>
            <a:prstGeom prst="rect">
              <a:avLst/>
            </a:prstGeom>
            <a:noFill/>
          </p:spPr>
          <p:txBody>
            <a:bodyPr wrap="square" rtlCol="0">
              <a:spAutoFit/>
            </a:bodyPr>
            <a:lstStyle/>
            <a:p>
              <a:pPr algn="ctr"/>
              <a:r>
                <a:rPr lang="nl-BE" sz="1000" dirty="0"/>
                <a:t>Besmetting</a:t>
              </a:r>
            </a:p>
          </p:txBody>
        </p:sp>
        <p:sp>
          <p:nvSpPr>
            <p:cNvPr id="81" name="Tekstvak 80">
              <a:extLst>
                <a:ext uri="{FF2B5EF4-FFF2-40B4-BE49-F238E27FC236}">
                  <a16:creationId xmlns:a16="http://schemas.microsoft.com/office/drawing/2014/main" id="{65AD9B62-5BD8-4758-A083-7575F4E57382}"/>
                </a:ext>
              </a:extLst>
            </p:cNvPr>
            <p:cNvSpPr txBox="1"/>
            <p:nvPr/>
          </p:nvSpPr>
          <p:spPr>
            <a:xfrm>
              <a:off x="2389416" y="1682638"/>
              <a:ext cx="1558835" cy="246221"/>
            </a:xfrm>
            <a:prstGeom prst="rect">
              <a:avLst/>
            </a:prstGeom>
            <a:noFill/>
          </p:spPr>
          <p:txBody>
            <a:bodyPr wrap="square" rtlCol="0">
              <a:spAutoFit/>
            </a:bodyPr>
            <a:lstStyle/>
            <a:p>
              <a:pPr algn="ctr"/>
              <a:r>
                <a:rPr lang="nl-BE" sz="1000" dirty="0"/>
                <a:t>Medicatie</a:t>
              </a:r>
            </a:p>
          </p:txBody>
        </p:sp>
        <p:sp>
          <p:nvSpPr>
            <p:cNvPr id="82" name="Tekstvak 81">
              <a:extLst>
                <a:ext uri="{FF2B5EF4-FFF2-40B4-BE49-F238E27FC236}">
                  <a16:creationId xmlns:a16="http://schemas.microsoft.com/office/drawing/2014/main" id="{2B612B3C-461B-426E-8220-8EA80AE659D8}"/>
                </a:ext>
              </a:extLst>
            </p:cNvPr>
            <p:cNvSpPr txBox="1"/>
            <p:nvPr/>
          </p:nvSpPr>
          <p:spPr>
            <a:xfrm>
              <a:off x="3862530" y="1682638"/>
              <a:ext cx="947108" cy="246221"/>
            </a:xfrm>
            <a:prstGeom prst="rect">
              <a:avLst/>
            </a:prstGeom>
            <a:noFill/>
          </p:spPr>
          <p:txBody>
            <a:bodyPr wrap="square" rtlCol="0">
              <a:spAutoFit/>
            </a:bodyPr>
            <a:lstStyle/>
            <a:p>
              <a:pPr algn="ctr"/>
              <a:r>
                <a:rPr lang="nl-BE" sz="1000" dirty="0"/>
                <a:t>Beoordeling</a:t>
              </a:r>
            </a:p>
          </p:txBody>
        </p:sp>
        <p:sp>
          <p:nvSpPr>
            <p:cNvPr id="83" name="Tekstvak 82">
              <a:extLst>
                <a:ext uri="{FF2B5EF4-FFF2-40B4-BE49-F238E27FC236}">
                  <a16:creationId xmlns:a16="http://schemas.microsoft.com/office/drawing/2014/main" id="{CF39745D-17B4-4396-B016-2BB62E75BA64}"/>
                </a:ext>
              </a:extLst>
            </p:cNvPr>
            <p:cNvSpPr txBox="1"/>
            <p:nvPr/>
          </p:nvSpPr>
          <p:spPr>
            <a:xfrm>
              <a:off x="5175806" y="1682638"/>
              <a:ext cx="748346" cy="246221"/>
            </a:xfrm>
            <a:prstGeom prst="rect">
              <a:avLst/>
            </a:prstGeom>
            <a:noFill/>
          </p:spPr>
          <p:txBody>
            <a:bodyPr wrap="square" rtlCol="0">
              <a:spAutoFit/>
            </a:bodyPr>
            <a:lstStyle/>
            <a:p>
              <a:pPr algn="ctr"/>
              <a:r>
                <a:rPr lang="nl-BE" sz="1000" dirty="0" err="1"/>
                <a:t>DPOaaS</a:t>
              </a:r>
              <a:endParaRPr lang="nl-BE" sz="1000" dirty="0"/>
            </a:p>
          </p:txBody>
        </p:sp>
        <p:sp>
          <p:nvSpPr>
            <p:cNvPr id="84" name="Tekstvak 83">
              <a:extLst>
                <a:ext uri="{FF2B5EF4-FFF2-40B4-BE49-F238E27FC236}">
                  <a16:creationId xmlns:a16="http://schemas.microsoft.com/office/drawing/2014/main" id="{AD2D3E8C-B9A6-42EA-A06A-A966D40FD2AD}"/>
                </a:ext>
              </a:extLst>
            </p:cNvPr>
            <p:cNvSpPr txBox="1"/>
            <p:nvPr/>
          </p:nvSpPr>
          <p:spPr>
            <a:xfrm>
              <a:off x="6141644" y="1682638"/>
              <a:ext cx="1419116" cy="246221"/>
            </a:xfrm>
            <a:prstGeom prst="rect">
              <a:avLst/>
            </a:prstGeom>
            <a:noFill/>
          </p:spPr>
          <p:txBody>
            <a:bodyPr wrap="square" rtlCol="0">
              <a:spAutoFit/>
            </a:bodyPr>
            <a:lstStyle/>
            <a:p>
              <a:pPr algn="ctr"/>
              <a:r>
                <a:rPr lang="nl-BE" sz="1000" dirty="0"/>
                <a:t>Hart</a:t>
              </a:r>
            </a:p>
          </p:txBody>
        </p:sp>
        <p:sp>
          <p:nvSpPr>
            <p:cNvPr id="85" name="Tekstvak 84">
              <a:extLst>
                <a:ext uri="{FF2B5EF4-FFF2-40B4-BE49-F238E27FC236}">
                  <a16:creationId xmlns:a16="http://schemas.microsoft.com/office/drawing/2014/main" id="{C4DC025F-D1FF-42E0-8143-9D99F0B36D7D}"/>
                </a:ext>
              </a:extLst>
            </p:cNvPr>
            <p:cNvSpPr txBox="1"/>
            <p:nvPr/>
          </p:nvSpPr>
          <p:spPr>
            <a:xfrm>
              <a:off x="7375468" y="1682638"/>
              <a:ext cx="1419116" cy="246221"/>
            </a:xfrm>
            <a:prstGeom prst="rect">
              <a:avLst/>
            </a:prstGeom>
            <a:noFill/>
          </p:spPr>
          <p:txBody>
            <a:bodyPr wrap="square" rtlCol="0">
              <a:spAutoFit/>
            </a:bodyPr>
            <a:lstStyle/>
            <a:p>
              <a:pPr algn="ctr"/>
              <a:r>
                <a:rPr lang="nl-BE" sz="1000" dirty="0"/>
                <a:t>Mondmasker</a:t>
              </a:r>
            </a:p>
          </p:txBody>
        </p:sp>
        <p:sp>
          <p:nvSpPr>
            <p:cNvPr id="86" name="Tekstvak 85">
              <a:extLst>
                <a:ext uri="{FF2B5EF4-FFF2-40B4-BE49-F238E27FC236}">
                  <a16:creationId xmlns:a16="http://schemas.microsoft.com/office/drawing/2014/main" id="{DB8461F4-5E3C-441E-AA31-1829E2D6E02B}"/>
                </a:ext>
              </a:extLst>
            </p:cNvPr>
            <p:cNvSpPr txBox="1"/>
            <p:nvPr/>
          </p:nvSpPr>
          <p:spPr>
            <a:xfrm>
              <a:off x="8496173" y="1682638"/>
              <a:ext cx="1419116" cy="246221"/>
            </a:xfrm>
            <a:prstGeom prst="rect">
              <a:avLst/>
            </a:prstGeom>
            <a:noFill/>
          </p:spPr>
          <p:txBody>
            <a:bodyPr wrap="square" rtlCol="0">
              <a:spAutoFit/>
            </a:bodyPr>
            <a:lstStyle/>
            <a:p>
              <a:pPr algn="ctr"/>
              <a:r>
                <a:rPr lang="nl-BE" sz="1000" dirty="0"/>
                <a:t>Microfoon</a:t>
              </a:r>
            </a:p>
          </p:txBody>
        </p:sp>
        <p:sp>
          <p:nvSpPr>
            <p:cNvPr id="87" name="Tekstvak 86">
              <a:extLst>
                <a:ext uri="{FF2B5EF4-FFF2-40B4-BE49-F238E27FC236}">
                  <a16:creationId xmlns:a16="http://schemas.microsoft.com/office/drawing/2014/main" id="{C5116E12-5839-4732-8F4C-4E8BFEDF4D4F}"/>
                </a:ext>
              </a:extLst>
            </p:cNvPr>
            <p:cNvSpPr txBox="1"/>
            <p:nvPr/>
          </p:nvSpPr>
          <p:spPr>
            <a:xfrm>
              <a:off x="9534452" y="1682638"/>
              <a:ext cx="1419116" cy="246221"/>
            </a:xfrm>
            <a:prstGeom prst="rect">
              <a:avLst/>
            </a:prstGeom>
            <a:noFill/>
          </p:spPr>
          <p:txBody>
            <a:bodyPr wrap="square" rtlCol="0">
              <a:spAutoFit/>
            </a:bodyPr>
            <a:lstStyle/>
            <a:p>
              <a:pPr algn="ctr"/>
              <a:r>
                <a:rPr lang="nl-BE" sz="1000" dirty="0"/>
                <a:t>Microfoon geen geluid</a:t>
              </a:r>
            </a:p>
          </p:txBody>
        </p:sp>
        <p:sp>
          <p:nvSpPr>
            <p:cNvPr id="88" name="Tekstvak 87">
              <a:extLst>
                <a:ext uri="{FF2B5EF4-FFF2-40B4-BE49-F238E27FC236}">
                  <a16:creationId xmlns:a16="http://schemas.microsoft.com/office/drawing/2014/main" id="{EE9B6055-1017-4604-9454-7F6BAC39E560}"/>
                </a:ext>
              </a:extLst>
            </p:cNvPr>
            <p:cNvSpPr txBox="1"/>
            <p:nvPr/>
          </p:nvSpPr>
          <p:spPr>
            <a:xfrm>
              <a:off x="10708559" y="1682638"/>
              <a:ext cx="1419116" cy="246221"/>
            </a:xfrm>
            <a:prstGeom prst="rect">
              <a:avLst/>
            </a:prstGeom>
            <a:noFill/>
          </p:spPr>
          <p:txBody>
            <a:bodyPr wrap="square" rtlCol="0">
              <a:spAutoFit/>
            </a:bodyPr>
            <a:lstStyle/>
            <a:p>
              <a:pPr algn="ctr"/>
              <a:r>
                <a:rPr lang="nl-BE" sz="1000" dirty="0"/>
                <a:t>Time-out</a:t>
              </a:r>
            </a:p>
          </p:txBody>
        </p:sp>
      </p:grpSp>
      <p:grpSp>
        <p:nvGrpSpPr>
          <p:cNvPr id="150" name="Groep 149">
            <a:extLst>
              <a:ext uri="{FF2B5EF4-FFF2-40B4-BE49-F238E27FC236}">
                <a16:creationId xmlns:a16="http://schemas.microsoft.com/office/drawing/2014/main" id="{3A583D67-A88E-416D-9154-530C95E7B20D}"/>
              </a:ext>
            </a:extLst>
          </p:cNvPr>
          <p:cNvGrpSpPr/>
          <p:nvPr/>
        </p:nvGrpSpPr>
        <p:grpSpPr>
          <a:xfrm>
            <a:off x="35679" y="3356781"/>
            <a:ext cx="12071366" cy="400110"/>
            <a:chOff x="35679" y="2832372"/>
            <a:chExt cx="12071366" cy="400110"/>
          </a:xfrm>
        </p:grpSpPr>
        <p:sp>
          <p:nvSpPr>
            <p:cNvPr id="91" name="Tekstvak 90">
              <a:extLst>
                <a:ext uri="{FF2B5EF4-FFF2-40B4-BE49-F238E27FC236}">
                  <a16:creationId xmlns:a16="http://schemas.microsoft.com/office/drawing/2014/main" id="{29612573-7EAF-48B2-BBB1-0286178643FF}"/>
                </a:ext>
              </a:extLst>
            </p:cNvPr>
            <p:cNvSpPr txBox="1"/>
            <p:nvPr/>
          </p:nvSpPr>
          <p:spPr>
            <a:xfrm>
              <a:off x="35679" y="2909317"/>
              <a:ext cx="1558835" cy="246221"/>
            </a:xfrm>
            <a:prstGeom prst="rect">
              <a:avLst/>
            </a:prstGeom>
            <a:noFill/>
          </p:spPr>
          <p:txBody>
            <a:bodyPr wrap="square" rtlCol="0">
              <a:spAutoFit/>
            </a:bodyPr>
            <a:lstStyle/>
            <a:p>
              <a:pPr algn="ctr"/>
              <a:r>
                <a:rPr lang="nl-BE" sz="1000" dirty="0"/>
                <a:t>Handenwassen</a:t>
              </a:r>
            </a:p>
          </p:txBody>
        </p:sp>
        <p:sp>
          <p:nvSpPr>
            <p:cNvPr id="92" name="Tekstvak 91">
              <a:extLst>
                <a:ext uri="{FF2B5EF4-FFF2-40B4-BE49-F238E27FC236}">
                  <a16:creationId xmlns:a16="http://schemas.microsoft.com/office/drawing/2014/main" id="{077A1A80-350C-41C7-8161-721B4FF477EE}"/>
                </a:ext>
              </a:extLst>
            </p:cNvPr>
            <p:cNvSpPr txBox="1"/>
            <p:nvPr/>
          </p:nvSpPr>
          <p:spPr>
            <a:xfrm>
              <a:off x="1267107" y="2832372"/>
              <a:ext cx="1558835" cy="400110"/>
            </a:xfrm>
            <a:prstGeom prst="rect">
              <a:avLst/>
            </a:prstGeom>
            <a:noFill/>
          </p:spPr>
          <p:txBody>
            <a:bodyPr wrap="square" rtlCol="0">
              <a:spAutoFit/>
            </a:bodyPr>
            <a:lstStyle/>
            <a:p>
              <a:pPr algn="ctr"/>
              <a:r>
                <a:rPr lang="nl-BE" sz="1000" dirty="0"/>
                <a:t>Participatie van personen</a:t>
              </a:r>
            </a:p>
          </p:txBody>
        </p:sp>
        <p:sp>
          <p:nvSpPr>
            <p:cNvPr id="93" name="Tekstvak 92">
              <a:extLst>
                <a:ext uri="{FF2B5EF4-FFF2-40B4-BE49-F238E27FC236}">
                  <a16:creationId xmlns:a16="http://schemas.microsoft.com/office/drawing/2014/main" id="{B223EE73-DCBB-4563-96A2-A35DBDEA2757}"/>
                </a:ext>
              </a:extLst>
            </p:cNvPr>
            <p:cNvSpPr txBox="1"/>
            <p:nvPr/>
          </p:nvSpPr>
          <p:spPr>
            <a:xfrm>
              <a:off x="2412169" y="2909317"/>
              <a:ext cx="1558835" cy="246221"/>
            </a:xfrm>
            <a:prstGeom prst="rect">
              <a:avLst/>
            </a:prstGeom>
            <a:noFill/>
          </p:spPr>
          <p:txBody>
            <a:bodyPr wrap="square" rtlCol="0">
              <a:spAutoFit/>
            </a:bodyPr>
            <a:lstStyle/>
            <a:p>
              <a:pPr algn="ctr"/>
              <a:r>
                <a:rPr lang="nl-BE" sz="1000" dirty="0"/>
                <a:t>Dubbelklik</a:t>
              </a:r>
            </a:p>
          </p:txBody>
        </p:sp>
        <p:sp>
          <p:nvSpPr>
            <p:cNvPr id="94" name="Tekstvak 93">
              <a:extLst>
                <a:ext uri="{FF2B5EF4-FFF2-40B4-BE49-F238E27FC236}">
                  <a16:creationId xmlns:a16="http://schemas.microsoft.com/office/drawing/2014/main" id="{2A67A96C-38C0-448D-A6A8-31EAC417F7E9}"/>
                </a:ext>
              </a:extLst>
            </p:cNvPr>
            <p:cNvSpPr txBox="1"/>
            <p:nvPr/>
          </p:nvSpPr>
          <p:spPr>
            <a:xfrm>
              <a:off x="3788637" y="2909317"/>
              <a:ext cx="947108" cy="246221"/>
            </a:xfrm>
            <a:prstGeom prst="rect">
              <a:avLst/>
            </a:prstGeom>
            <a:noFill/>
          </p:spPr>
          <p:txBody>
            <a:bodyPr wrap="square" rtlCol="0">
              <a:spAutoFit/>
            </a:bodyPr>
            <a:lstStyle/>
            <a:p>
              <a:pPr algn="ctr"/>
              <a:r>
                <a:rPr lang="nl-BE" sz="1000" dirty="0"/>
                <a:t>Raamcontract</a:t>
              </a:r>
            </a:p>
          </p:txBody>
        </p:sp>
        <p:sp>
          <p:nvSpPr>
            <p:cNvPr id="95" name="Tekstvak 94">
              <a:extLst>
                <a:ext uri="{FF2B5EF4-FFF2-40B4-BE49-F238E27FC236}">
                  <a16:creationId xmlns:a16="http://schemas.microsoft.com/office/drawing/2014/main" id="{5F70E062-F92F-47B4-A165-9403DB9B3A3C}"/>
                </a:ext>
              </a:extLst>
            </p:cNvPr>
            <p:cNvSpPr txBox="1"/>
            <p:nvPr/>
          </p:nvSpPr>
          <p:spPr>
            <a:xfrm>
              <a:off x="5032984" y="2909317"/>
              <a:ext cx="748346" cy="246221"/>
            </a:xfrm>
            <a:prstGeom prst="rect">
              <a:avLst/>
            </a:prstGeom>
            <a:noFill/>
          </p:spPr>
          <p:txBody>
            <a:bodyPr wrap="square" rtlCol="0">
              <a:spAutoFit/>
            </a:bodyPr>
            <a:lstStyle/>
            <a:p>
              <a:pPr algn="ctr"/>
              <a:r>
                <a:rPr lang="nl-BE" sz="1000" dirty="0"/>
                <a:t>Puzzelstuk</a:t>
              </a:r>
            </a:p>
          </p:txBody>
        </p:sp>
        <p:sp>
          <p:nvSpPr>
            <p:cNvPr id="96" name="Tekstvak 95">
              <a:extLst>
                <a:ext uri="{FF2B5EF4-FFF2-40B4-BE49-F238E27FC236}">
                  <a16:creationId xmlns:a16="http://schemas.microsoft.com/office/drawing/2014/main" id="{EC767C16-DEEC-4906-AA36-951C0BBC296B}"/>
                </a:ext>
              </a:extLst>
            </p:cNvPr>
            <p:cNvSpPr txBox="1"/>
            <p:nvPr/>
          </p:nvSpPr>
          <p:spPr>
            <a:xfrm>
              <a:off x="5950845" y="2909317"/>
              <a:ext cx="1419116" cy="246221"/>
            </a:xfrm>
            <a:prstGeom prst="rect">
              <a:avLst/>
            </a:prstGeom>
            <a:noFill/>
          </p:spPr>
          <p:txBody>
            <a:bodyPr wrap="square" rtlCol="0">
              <a:spAutoFit/>
            </a:bodyPr>
            <a:lstStyle/>
            <a:p>
              <a:pPr algn="ctr"/>
              <a:r>
                <a:rPr lang="nl-BE" sz="1000" dirty="0"/>
                <a:t>Spuit</a:t>
              </a:r>
            </a:p>
          </p:txBody>
        </p:sp>
        <p:sp>
          <p:nvSpPr>
            <p:cNvPr id="97" name="Tekstvak 96">
              <a:extLst>
                <a:ext uri="{FF2B5EF4-FFF2-40B4-BE49-F238E27FC236}">
                  <a16:creationId xmlns:a16="http://schemas.microsoft.com/office/drawing/2014/main" id="{42735549-BC79-4123-A880-F11BDFED46C1}"/>
                </a:ext>
              </a:extLst>
            </p:cNvPr>
            <p:cNvSpPr txBox="1"/>
            <p:nvPr/>
          </p:nvSpPr>
          <p:spPr>
            <a:xfrm>
              <a:off x="7199585" y="2909317"/>
              <a:ext cx="1419116" cy="246221"/>
            </a:xfrm>
            <a:prstGeom prst="rect">
              <a:avLst/>
            </a:prstGeom>
            <a:noFill/>
          </p:spPr>
          <p:txBody>
            <a:bodyPr wrap="square" rtlCol="0">
              <a:spAutoFit/>
            </a:bodyPr>
            <a:lstStyle/>
            <a:p>
              <a:pPr algn="ctr"/>
              <a:r>
                <a:rPr lang="nl-BE" sz="1000" dirty="0"/>
                <a:t>Incentive</a:t>
              </a:r>
            </a:p>
          </p:txBody>
        </p:sp>
        <p:sp>
          <p:nvSpPr>
            <p:cNvPr id="98" name="Tekstvak 97">
              <a:extLst>
                <a:ext uri="{FF2B5EF4-FFF2-40B4-BE49-F238E27FC236}">
                  <a16:creationId xmlns:a16="http://schemas.microsoft.com/office/drawing/2014/main" id="{8D9B47F4-7A0D-4B0D-98AA-54B559D9548D}"/>
                </a:ext>
              </a:extLst>
            </p:cNvPr>
            <p:cNvSpPr txBox="1"/>
            <p:nvPr/>
          </p:nvSpPr>
          <p:spPr>
            <a:xfrm>
              <a:off x="8307442" y="2909317"/>
              <a:ext cx="1419116" cy="246221"/>
            </a:xfrm>
            <a:prstGeom prst="rect">
              <a:avLst/>
            </a:prstGeom>
            <a:noFill/>
          </p:spPr>
          <p:txBody>
            <a:bodyPr wrap="square" rtlCol="0">
              <a:spAutoFit/>
            </a:bodyPr>
            <a:lstStyle/>
            <a:p>
              <a:pPr algn="ctr"/>
              <a:r>
                <a:rPr lang="nl-BE" sz="1000" dirty="0"/>
                <a:t>Natuurlijk persoon</a:t>
              </a:r>
            </a:p>
          </p:txBody>
        </p:sp>
        <p:sp>
          <p:nvSpPr>
            <p:cNvPr id="99" name="Tekstvak 98">
              <a:extLst>
                <a:ext uri="{FF2B5EF4-FFF2-40B4-BE49-F238E27FC236}">
                  <a16:creationId xmlns:a16="http://schemas.microsoft.com/office/drawing/2014/main" id="{5D2BB311-5241-4970-B553-5B4C0A722809}"/>
                </a:ext>
              </a:extLst>
            </p:cNvPr>
            <p:cNvSpPr txBox="1"/>
            <p:nvPr/>
          </p:nvSpPr>
          <p:spPr>
            <a:xfrm>
              <a:off x="9452211" y="2909317"/>
              <a:ext cx="1419116" cy="246221"/>
            </a:xfrm>
            <a:prstGeom prst="rect">
              <a:avLst/>
            </a:prstGeom>
            <a:noFill/>
          </p:spPr>
          <p:txBody>
            <a:bodyPr wrap="square" rtlCol="0">
              <a:spAutoFit/>
            </a:bodyPr>
            <a:lstStyle/>
            <a:p>
              <a:pPr algn="ctr"/>
              <a:r>
                <a:rPr lang="nl-BE" sz="1000" dirty="0"/>
                <a:t>Bureau</a:t>
              </a:r>
            </a:p>
          </p:txBody>
        </p:sp>
        <p:sp>
          <p:nvSpPr>
            <p:cNvPr id="100" name="Tekstvak 99">
              <a:extLst>
                <a:ext uri="{FF2B5EF4-FFF2-40B4-BE49-F238E27FC236}">
                  <a16:creationId xmlns:a16="http://schemas.microsoft.com/office/drawing/2014/main" id="{B8F09D73-9AA1-4B71-82B2-3BF558A3FA47}"/>
                </a:ext>
              </a:extLst>
            </p:cNvPr>
            <p:cNvSpPr txBox="1"/>
            <p:nvPr/>
          </p:nvSpPr>
          <p:spPr>
            <a:xfrm>
              <a:off x="10687929" y="2909317"/>
              <a:ext cx="1419116" cy="246221"/>
            </a:xfrm>
            <a:prstGeom prst="rect">
              <a:avLst/>
            </a:prstGeom>
            <a:noFill/>
          </p:spPr>
          <p:txBody>
            <a:bodyPr wrap="square" rtlCol="0">
              <a:spAutoFit/>
            </a:bodyPr>
            <a:lstStyle/>
            <a:p>
              <a:pPr algn="ctr"/>
              <a:r>
                <a:rPr lang="nl-BE" sz="1000" dirty="0"/>
                <a:t>Koffie</a:t>
              </a:r>
            </a:p>
          </p:txBody>
        </p:sp>
      </p:grpSp>
      <p:grpSp>
        <p:nvGrpSpPr>
          <p:cNvPr id="548" name="Groep 547">
            <a:extLst>
              <a:ext uri="{FF2B5EF4-FFF2-40B4-BE49-F238E27FC236}">
                <a16:creationId xmlns:a16="http://schemas.microsoft.com/office/drawing/2014/main" id="{0B7269FE-584E-4798-BA08-93201ED92016}"/>
              </a:ext>
            </a:extLst>
          </p:cNvPr>
          <p:cNvGrpSpPr/>
          <p:nvPr/>
        </p:nvGrpSpPr>
        <p:grpSpPr>
          <a:xfrm>
            <a:off x="128349" y="5845378"/>
            <a:ext cx="12008898" cy="246221"/>
            <a:chOff x="128349" y="5747245"/>
            <a:chExt cx="12008898" cy="246221"/>
          </a:xfrm>
        </p:grpSpPr>
        <p:sp>
          <p:nvSpPr>
            <p:cNvPr id="118" name="Tekstvak 117">
              <a:extLst>
                <a:ext uri="{FF2B5EF4-FFF2-40B4-BE49-F238E27FC236}">
                  <a16:creationId xmlns:a16="http://schemas.microsoft.com/office/drawing/2014/main" id="{3115A78B-2B4C-40A5-B3C2-E22C7B4F3013}"/>
                </a:ext>
              </a:extLst>
            </p:cNvPr>
            <p:cNvSpPr txBox="1"/>
            <p:nvPr/>
          </p:nvSpPr>
          <p:spPr>
            <a:xfrm>
              <a:off x="5018034" y="5747245"/>
              <a:ext cx="1035756" cy="246221"/>
            </a:xfrm>
            <a:prstGeom prst="rect">
              <a:avLst/>
            </a:prstGeom>
            <a:noFill/>
          </p:spPr>
          <p:txBody>
            <a:bodyPr wrap="square" rtlCol="0">
              <a:spAutoFit/>
            </a:bodyPr>
            <a:lstStyle/>
            <a:p>
              <a:pPr algn="ctr"/>
              <a:r>
                <a:rPr lang="nl-BE" sz="1000" dirty="0"/>
                <a:t>Klok</a:t>
              </a:r>
            </a:p>
          </p:txBody>
        </p:sp>
        <p:sp>
          <p:nvSpPr>
            <p:cNvPr id="126" name="Tekstvak 125">
              <a:extLst>
                <a:ext uri="{FF2B5EF4-FFF2-40B4-BE49-F238E27FC236}">
                  <a16:creationId xmlns:a16="http://schemas.microsoft.com/office/drawing/2014/main" id="{66A21E71-55EE-473A-85C7-7F0064BC006D}"/>
                </a:ext>
              </a:extLst>
            </p:cNvPr>
            <p:cNvSpPr txBox="1"/>
            <p:nvPr/>
          </p:nvSpPr>
          <p:spPr>
            <a:xfrm>
              <a:off x="128349" y="5747245"/>
              <a:ext cx="1558835" cy="246221"/>
            </a:xfrm>
            <a:prstGeom prst="rect">
              <a:avLst/>
            </a:prstGeom>
            <a:noFill/>
          </p:spPr>
          <p:txBody>
            <a:bodyPr wrap="square" rtlCol="0">
              <a:spAutoFit/>
            </a:bodyPr>
            <a:lstStyle/>
            <a:p>
              <a:pPr algn="ctr"/>
              <a:r>
                <a:rPr lang="nl-BE" sz="1000" dirty="0"/>
                <a:t>Oplossing</a:t>
              </a:r>
            </a:p>
          </p:txBody>
        </p:sp>
        <p:sp>
          <p:nvSpPr>
            <p:cNvPr id="127" name="Tekstvak 126">
              <a:extLst>
                <a:ext uri="{FF2B5EF4-FFF2-40B4-BE49-F238E27FC236}">
                  <a16:creationId xmlns:a16="http://schemas.microsoft.com/office/drawing/2014/main" id="{1DC7E07B-90FC-4B13-80A1-C4D7B08CA437}"/>
                </a:ext>
              </a:extLst>
            </p:cNvPr>
            <p:cNvSpPr txBox="1"/>
            <p:nvPr/>
          </p:nvSpPr>
          <p:spPr>
            <a:xfrm>
              <a:off x="1348304" y="5747245"/>
              <a:ext cx="1558835" cy="246221"/>
            </a:xfrm>
            <a:prstGeom prst="rect">
              <a:avLst/>
            </a:prstGeom>
            <a:noFill/>
          </p:spPr>
          <p:txBody>
            <a:bodyPr wrap="square" rtlCol="0">
              <a:spAutoFit/>
            </a:bodyPr>
            <a:lstStyle/>
            <a:p>
              <a:pPr algn="ctr"/>
              <a:r>
                <a:rPr lang="nl-BE" sz="1000" dirty="0"/>
                <a:t>Doelstelling</a:t>
              </a:r>
            </a:p>
          </p:txBody>
        </p:sp>
        <p:sp>
          <p:nvSpPr>
            <p:cNvPr id="128" name="Tekstvak 127">
              <a:extLst>
                <a:ext uri="{FF2B5EF4-FFF2-40B4-BE49-F238E27FC236}">
                  <a16:creationId xmlns:a16="http://schemas.microsoft.com/office/drawing/2014/main" id="{AC834B50-7ED5-4199-9F24-967FA5A83356}"/>
                </a:ext>
              </a:extLst>
            </p:cNvPr>
            <p:cNvSpPr txBox="1"/>
            <p:nvPr/>
          </p:nvSpPr>
          <p:spPr>
            <a:xfrm>
              <a:off x="2517394" y="5747245"/>
              <a:ext cx="1558835" cy="246221"/>
            </a:xfrm>
            <a:prstGeom prst="rect">
              <a:avLst/>
            </a:prstGeom>
            <a:noFill/>
          </p:spPr>
          <p:txBody>
            <a:bodyPr wrap="square" rtlCol="0">
              <a:spAutoFit/>
            </a:bodyPr>
            <a:lstStyle/>
            <a:p>
              <a:pPr algn="ctr"/>
              <a:r>
                <a:rPr lang="nl-BE" sz="1000" dirty="0"/>
                <a:t>Factuur</a:t>
              </a:r>
            </a:p>
          </p:txBody>
        </p:sp>
        <p:sp>
          <p:nvSpPr>
            <p:cNvPr id="129" name="Tekstvak 128">
              <a:extLst>
                <a:ext uri="{FF2B5EF4-FFF2-40B4-BE49-F238E27FC236}">
                  <a16:creationId xmlns:a16="http://schemas.microsoft.com/office/drawing/2014/main" id="{DBF94D80-7E6C-4BD5-A202-C93739D30D8D}"/>
                </a:ext>
              </a:extLst>
            </p:cNvPr>
            <p:cNvSpPr txBox="1"/>
            <p:nvPr/>
          </p:nvSpPr>
          <p:spPr>
            <a:xfrm>
              <a:off x="3867656" y="5747245"/>
              <a:ext cx="947108" cy="246221"/>
            </a:xfrm>
            <a:prstGeom prst="rect">
              <a:avLst/>
            </a:prstGeom>
            <a:noFill/>
          </p:spPr>
          <p:txBody>
            <a:bodyPr wrap="square" rtlCol="0">
              <a:spAutoFit/>
            </a:bodyPr>
            <a:lstStyle/>
            <a:p>
              <a:pPr algn="ctr"/>
              <a:r>
                <a:rPr lang="nl-BE" sz="1000" dirty="0"/>
                <a:t>Kalender</a:t>
              </a:r>
            </a:p>
          </p:txBody>
        </p:sp>
        <p:sp>
          <p:nvSpPr>
            <p:cNvPr id="130" name="Tekstvak 129">
              <a:extLst>
                <a:ext uri="{FF2B5EF4-FFF2-40B4-BE49-F238E27FC236}">
                  <a16:creationId xmlns:a16="http://schemas.microsoft.com/office/drawing/2014/main" id="{FEE1000F-279A-44FD-B81B-27C558DEF52A}"/>
                </a:ext>
              </a:extLst>
            </p:cNvPr>
            <p:cNvSpPr txBox="1"/>
            <p:nvPr/>
          </p:nvSpPr>
          <p:spPr>
            <a:xfrm>
              <a:off x="6013668" y="5747245"/>
              <a:ext cx="1419116" cy="246221"/>
            </a:xfrm>
            <a:prstGeom prst="rect">
              <a:avLst/>
            </a:prstGeom>
            <a:noFill/>
          </p:spPr>
          <p:txBody>
            <a:bodyPr wrap="square" rtlCol="0">
              <a:spAutoFit/>
            </a:bodyPr>
            <a:lstStyle/>
            <a:p>
              <a:pPr algn="ctr"/>
              <a:r>
                <a:rPr lang="nl-BE" sz="1000" dirty="0"/>
                <a:t>Netwerking</a:t>
              </a:r>
            </a:p>
          </p:txBody>
        </p:sp>
        <p:sp>
          <p:nvSpPr>
            <p:cNvPr id="131" name="Tekstvak 130">
              <a:extLst>
                <a:ext uri="{FF2B5EF4-FFF2-40B4-BE49-F238E27FC236}">
                  <a16:creationId xmlns:a16="http://schemas.microsoft.com/office/drawing/2014/main" id="{F4FEA048-D311-490B-BFE4-42A3BCF04460}"/>
                </a:ext>
              </a:extLst>
            </p:cNvPr>
            <p:cNvSpPr txBox="1"/>
            <p:nvPr/>
          </p:nvSpPr>
          <p:spPr>
            <a:xfrm>
              <a:off x="7169747" y="5747245"/>
              <a:ext cx="1419116" cy="246221"/>
            </a:xfrm>
            <a:prstGeom prst="rect">
              <a:avLst/>
            </a:prstGeom>
            <a:noFill/>
          </p:spPr>
          <p:txBody>
            <a:bodyPr wrap="square" rtlCol="0">
              <a:spAutoFit/>
            </a:bodyPr>
            <a:lstStyle/>
            <a:p>
              <a:pPr algn="ctr"/>
              <a:r>
                <a:rPr lang="nl-BE" sz="1000" dirty="0"/>
                <a:t>Gebruiker</a:t>
              </a:r>
            </a:p>
          </p:txBody>
        </p:sp>
        <p:sp>
          <p:nvSpPr>
            <p:cNvPr id="132" name="Tekstvak 131">
              <a:extLst>
                <a:ext uri="{FF2B5EF4-FFF2-40B4-BE49-F238E27FC236}">
                  <a16:creationId xmlns:a16="http://schemas.microsoft.com/office/drawing/2014/main" id="{BCC75C27-BEF8-45E4-8D05-5CBFE1DC2F9F}"/>
                </a:ext>
              </a:extLst>
            </p:cNvPr>
            <p:cNvSpPr txBox="1"/>
            <p:nvPr/>
          </p:nvSpPr>
          <p:spPr>
            <a:xfrm>
              <a:off x="8336484" y="5747245"/>
              <a:ext cx="1419116" cy="246221"/>
            </a:xfrm>
            <a:prstGeom prst="rect">
              <a:avLst/>
            </a:prstGeom>
            <a:noFill/>
          </p:spPr>
          <p:txBody>
            <a:bodyPr wrap="square" rtlCol="0">
              <a:spAutoFit/>
            </a:bodyPr>
            <a:lstStyle/>
            <a:p>
              <a:pPr algn="ctr"/>
              <a:r>
                <a:rPr lang="nl-BE" sz="1000" dirty="0"/>
                <a:t>Setting gericht</a:t>
              </a:r>
            </a:p>
          </p:txBody>
        </p:sp>
        <p:sp>
          <p:nvSpPr>
            <p:cNvPr id="133" name="Tekstvak 132">
              <a:extLst>
                <a:ext uri="{FF2B5EF4-FFF2-40B4-BE49-F238E27FC236}">
                  <a16:creationId xmlns:a16="http://schemas.microsoft.com/office/drawing/2014/main" id="{3899E2D5-A000-4DB5-886E-4B43986B4DE7}"/>
                </a:ext>
              </a:extLst>
            </p:cNvPr>
            <p:cNvSpPr txBox="1"/>
            <p:nvPr/>
          </p:nvSpPr>
          <p:spPr>
            <a:xfrm>
              <a:off x="9526519" y="5747245"/>
              <a:ext cx="1419116" cy="246221"/>
            </a:xfrm>
            <a:prstGeom prst="rect">
              <a:avLst/>
            </a:prstGeom>
            <a:noFill/>
          </p:spPr>
          <p:txBody>
            <a:bodyPr wrap="square" rtlCol="0">
              <a:spAutoFit/>
            </a:bodyPr>
            <a:lstStyle/>
            <a:p>
              <a:pPr algn="ctr"/>
              <a:r>
                <a:rPr lang="nl-BE" sz="1000" dirty="0"/>
                <a:t>Vraagteken</a:t>
              </a:r>
            </a:p>
          </p:txBody>
        </p:sp>
        <p:sp>
          <p:nvSpPr>
            <p:cNvPr id="134" name="Tekstvak 133">
              <a:extLst>
                <a:ext uri="{FF2B5EF4-FFF2-40B4-BE49-F238E27FC236}">
                  <a16:creationId xmlns:a16="http://schemas.microsoft.com/office/drawing/2014/main" id="{C51F4F29-CCB8-47E6-95EF-4506A97DA2AD}"/>
                </a:ext>
              </a:extLst>
            </p:cNvPr>
            <p:cNvSpPr txBox="1"/>
            <p:nvPr/>
          </p:nvSpPr>
          <p:spPr>
            <a:xfrm>
              <a:off x="10718131" y="5747245"/>
              <a:ext cx="1419116" cy="246221"/>
            </a:xfrm>
            <a:prstGeom prst="rect">
              <a:avLst/>
            </a:prstGeom>
            <a:noFill/>
          </p:spPr>
          <p:txBody>
            <a:bodyPr wrap="square" rtlCol="0">
              <a:spAutoFit/>
            </a:bodyPr>
            <a:lstStyle/>
            <a:p>
              <a:pPr algn="ctr"/>
              <a:r>
                <a:rPr lang="nl-BE" sz="1000" dirty="0"/>
                <a:t>Wereldbol</a:t>
              </a:r>
            </a:p>
          </p:txBody>
        </p:sp>
      </p:grpSp>
      <p:grpSp>
        <p:nvGrpSpPr>
          <p:cNvPr id="529" name="Groep 528">
            <a:extLst>
              <a:ext uri="{FF2B5EF4-FFF2-40B4-BE49-F238E27FC236}">
                <a16:creationId xmlns:a16="http://schemas.microsoft.com/office/drawing/2014/main" id="{7FB17782-4795-4AD9-812A-27C8427C89C6}"/>
              </a:ext>
            </a:extLst>
          </p:cNvPr>
          <p:cNvGrpSpPr/>
          <p:nvPr/>
        </p:nvGrpSpPr>
        <p:grpSpPr>
          <a:xfrm>
            <a:off x="80821" y="4639552"/>
            <a:ext cx="12081929" cy="249229"/>
            <a:chOff x="80821" y="4842632"/>
            <a:chExt cx="12081929" cy="249229"/>
          </a:xfrm>
        </p:grpSpPr>
        <p:sp>
          <p:nvSpPr>
            <p:cNvPr id="114" name="Tekstvak 113">
              <a:extLst>
                <a:ext uri="{FF2B5EF4-FFF2-40B4-BE49-F238E27FC236}">
                  <a16:creationId xmlns:a16="http://schemas.microsoft.com/office/drawing/2014/main" id="{FED075EA-AA27-4828-8F9C-564BB3FCDE68}"/>
                </a:ext>
              </a:extLst>
            </p:cNvPr>
            <p:cNvSpPr txBox="1"/>
            <p:nvPr/>
          </p:nvSpPr>
          <p:spPr>
            <a:xfrm>
              <a:off x="80821" y="4845640"/>
              <a:ext cx="1558835" cy="246221"/>
            </a:xfrm>
            <a:prstGeom prst="rect">
              <a:avLst/>
            </a:prstGeom>
            <a:noFill/>
          </p:spPr>
          <p:txBody>
            <a:bodyPr wrap="square" rtlCol="0">
              <a:spAutoFit/>
            </a:bodyPr>
            <a:lstStyle/>
            <a:p>
              <a:pPr algn="ctr"/>
              <a:r>
                <a:rPr lang="nl-BE" sz="1000" dirty="0"/>
                <a:t>Computerscherm</a:t>
              </a:r>
            </a:p>
          </p:txBody>
        </p:sp>
        <p:sp>
          <p:nvSpPr>
            <p:cNvPr id="115" name="Tekstvak 114">
              <a:extLst>
                <a:ext uri="{FF2B5EF4-FFF2-40B4-BE49-F238E27FC236}">
                  <a16:creationId xmlns:a16="http://schemas.microsoft.com/office/drawing/2014/main" id="{C2484075-8A69-4E13-84DB-DFC4B86A5308}"/>
                </a:ext>
              </a:extLst>
            </p:cNvPr>
            <p:cNvSpPr txBox="1"/>
            <p:nvPr/>
          </p:nvSpPr>
          <p:spPr>
            <a:xfrm>
              <a:off x="1352378" y="4845640"/>
              <a:ext cx="1558835" cy="246221"/>
            </a:xfrm>
            <a:prstGeom prst="rect">
              <a:avLst/>
            </a:prstGeom>
            <a:noFill/>
          </p:spPr>
          <p:txBody>
            <a:bodyPr wrap="square" rtlCol="0">
              <a:spAutoFit/>
            </a:bodyPr>
            <a:lstStyle/>
            <a:p>
              <a:pPr algn="ctr"/>
              <a:r>
                <a:rPr lang="nl-BE" sz="1000" dirty="0"/>
                <a:t>Aandacht</a:t>
              </a:r>
            </a:p>
          </p:txBody>
        </p:sp>
        <p:sp>
          <p:nvSpPr>
            <p:cNvPr id="116" name="Tekstvak 115">
              <a:extLst>
                <a:ext uri="{FF2B5EF4-FFF2-40B4-BE49-F238E27FC236}">
                  <a16:creationId xmlns:a16="http://schemas.microsoft.com/office/drawing/2014/main" id="{9B5D2A2A-7777-4093-BAF6-59958B731505}"/>
                </a:ext>
              </a:extLst>
            </p:cNvPr>
            <p:cNvSpPr txBox="1"/>
            <p:nvPr/>
          </p:nvSpPr>
          <p:spPr>
            <a:xfrm>
              <a:off x="2387976" y="4845640"/>
              <a:ext cx="1558835" cy="246221"/>
            </a:xfrm>
            <a:prstGeom prst="rect">
              <a:avLst/>
            </a:prstGeom>
            <a:noFill/>
          </p:spPr>
          <p:txBody>
            <a:bodyPr wrap="square" rtlCol="0">
              <a:spAutoFit/>
            </a:bodyPr>
            <a:lstStyle/>
            <a:p>
              <a:pPr algn="ctr"/>
              <a:r>
                <a:rPr lang="nl-BE" sz="1000" dirty="0"/>
                <a:t>Transgender</a:t>
              </a:r>
            </a:p>
          </p:txBody>
        </p:sp>
        <p:sp>
          <p:nvSpPr>
            <p:cNvPr id="117" name="Tekstvak 116">
              <a:extLst>
                <a:ext uri="{FF2B5EF4-FFF2-40B4-BE49-F238E27FC236}">
                  <a16:creationId xmlns:a16="http://schemas.microsoft.com/office/drawing/2014/main" id="{917C9EEF-F010-444B-AA40-C2992FB36189}"/>
                </a:ext>
              </a:extLst>
            </p:cNvPr>
            <p:cNvSpPr txBox="1"/>
            <p:nvPr/>
          </p:nvSpPr>
          <p:spPr>
            <a:xfrm>
              <a:off x="3520458" y="4845640"/>
              <a:ext cx="1392178" cy="246221"/>
            </a:xfrm>
            <a:prstGeom prst="rect">
              <a:avLst/>
            </a:prstGeom>
            <a:noFill/>
          </p:spPr>
          <p:txBody>
            <a:bodyPr wrap="square" rtlCol="0">
              <a:spAutoFit/>
            </a:bodyPr>
            <a:lstStyle/>
            <a:p>
              <a:pPr algn="ctr"/>
              <a:r>
                <a:rPr lang="nl-BE" sz="1000" dirty="0"/>
                <a:t>Overheidsgebouw</a:t>
              </a:r>
            </a:p>
          </p:txBody>
        </p:sp>
        <p:sp>
          <p:nvSpPr>
            <p:cNvPr id="119" name="Tekstvak 118">
              <a:extLst>
                <a:ext uri="{FF2B5EF4-FFF2-40B4-BE49-F238E27FC236}">
                  <a16:creationId xmlns:a16="http://schemas.microsoft.com/office/drawing/2014/main" id="{0199356E-66F3-4D5F-890F-CA2F5D111211}"/>
                </a:ext>
              </a:extLst>
            </p:cNvPr>
            <p:cNvSpPr txBox="1"/>
            <p:nvPr/>
          </p:nvSpPr>
          <p:spPr>
            <a:xfrm>
              <a:off x="5629431" y="4845640"/>
              <a:ext cx="1419116" cy="246221"/>
            </a:xfrm>
            <a:prstGeom prst="rect">
              <a:avLst/>
            </a:prstGeom>
            <a:noFill/>
          </p:spPr>
          <p:txBody>
            <a:bodyPr wrap="square" rtlCol="0">
              <a:spAutoFit/>
            </a:bodyPr>
            <a:lstStyle/>
            <a:p>
              <a:pPr algn="ctr"/>
              <a:r>
                <a:rPr lang="nl-BE" sz="1000" dirty="0"/>
                <a:t>Bestek</a:t>
              </a:r>
            </a:p>
          </p:txBody>
        </p:sp>
        <p:sp>
          <p:nvSpPr>
            <p:cNvPr id="120" name="Tekstvak 119">
              <a:extLst>
                <a:ext uri="{FF2B5EF4-FFF2-40B4-BE49-F238E27FC236}">
                  <a16:creationId xmlns:a16="http://schemas.microsoft.com/office/drawing/2014/main" id="{17A52C23-7AE3-447D-B9EE-F3A4B55443D6}"/>
                </a:ext>
              </a:extLst>
            </p:cNvPr>
            <p:cNvSpPr txBox="1"/>
            <p:nvPr/>
          </p:nvSpPr>
          <p:spPr>
            <a:xfrm>
              <a:off x="8276348" y="4845640"/>
              <a:ext cx="1419116" cy="246221"/>
            </a:xfrm>
            <a:prstGeom prst="rect">
              <a:avLst/>
            </a:prstGeom>
            <a:noFill/>
          </p:spPr>
          <p:txBody>
            <a:bodyPr wrap="square" rtlCol="0">
              <a:spAutoFit/>
            </a:bodyPr>
            <a:lstStyle/>
            <a:p>
              <a:pPr algn="ctr"/>
              <a:r>
                <a:rPr lang="nl-BE" sz="1000" dirty="0"/>
                <a:t>Kaarten</a:t>
              </a:r>
            </a:p>
          </p:txBody>
        </p:sp>
        <p:sp>
          <p:nvSpPr>
            <p:cNvPr id="121" name="Tekstvak 120">
              <a:extLst>
                <a:ext uri="{FF2B5EF4-FFF2-40B4-BE49-F238E27FC236}">
                  <a16:creationId xmlns:a16="http://schemas.microsoft.com/office/drawing/2014/main" id="{259DEEC2-174E-4F7D-8435-5F1F8B78C124}"/>
                </a:ext>
              </a:extLst>
            </p:cNvPr>
            <p:cNvSpPr txBox="1"/>
            <p:nvPr/>
          </p:nvSpPr>
          <p:spPr>
            <a:xfrm>
              <a:off x="9590052" y="4845640"/>
              <a:ext cx="1419116" cy="246221"/>
            </a:xfrm>
            <a:prstGeom prst="rect">
              <a:avLst/>
            </a:prstGeom>
            <a:noFill/>
          </p:spPr>
          <p:txBody>
            <a:bodyPr wrap="square" rtlCol="0">
              <a:spAutoFit/>
            </a:bodyPr>
            <a:lstStyle/>
            <a:p>
              <a:pPr algn="ctr"/>
              <a:r>
                <a:rPr lang="nl-BE" sz="1000" dirty="0" err="1"/>
                <a:t>Aduio</a:t>
              </a:r>
              <a:r>
                <a:rPr lang="nl-BE" sz="1000" dirty="0"/>
                <a:t>-video</a:t>
              </a:r>
            </a:p>
          </p:txBody>
        </p:sp>
        <p:sp>
          <p:nvSpPr>
            <p:cNvPr id="122" name="Tekstvak 121">
              <a:extLst>
                <a:ext uri="{FF2B5EF4-FFF2-40B4-BE49-F238E27FC236}">
                  <a16:creationId xmlns:a16="http://schemas.microsoft.com/office/drawing/2014/main" id="{FD4356CA-C3E1-4B07-9F22-93B4DEE85782}"/>
                </a:ext>
              </a:extLst>
            </p:cNvPr>
            <p:cNvSpPr txBox="1"/>
            <p:nvPr/>
          </p:nvSpPr>
          <p:spPr>
            <a:xfrm>
              <a:off x="10743634" y="4845640"/>
              <a:ext cx="1419116" cy="246221"/>
            </a:xfrm>
            <a:prstGeom prst="rect">
              <a:avLst/>
            </a:prstGeom>
            <a:noFill/>
          </p:spPr>
          <p:txBody>
            <a:bodyPr wrap="square" rtlCol="0">
              <a:spAutoFit/>
            </a:bodyPr>
            <a:lstStyle/>
            <a:p>
              <a:pPr algn="ctr"/>
              <a:r>
                <a:rPr lang="nl-BE" sz="1000" dirty="0"/>
                <a:t>Pinpoint</a:t>
              </a:r>
            </a:p>
          </p:txBody>
        </p:sp>
        <p:sp>
          <p:nvSpPr>
            <p:cNvPr id="137" name="Tekstvak 136">
              <a:extLst>
                <a:ext uri="{FF2B5EF4-FFF2-40B4-BE49-F238E27FC236}">
                  <a16:creationId xmlns:a16="http://schemas.microsoft.com/office/drawing/2014/main" id="{C3774130-54C0-4787-9760-81041B3A502A}"/>
                </a:ext>
              </a:extLst>
            </p:cNvPr>
            <p:cNvSpPr txBox="1"/>
            <p:nvPr/>
          </p:nvSpPr>
          <p:spPr>
            <a:xfrm>
              <a:off x="4785440" y="4842632"/>
              <a:ext cx="1061170" cy="246221"/>
            </a:xfrm>
            <a:prstGeom prst="rect">
              <a:avLst/>
            </a:prstGeom>
            <a:noFill/>
          </p:spPr>
          <p:txBody>
            <a:bodyPr wrap="square" rtlCol="0">
              <a:spAutoFit/>
            </a:bodyPr>
            <a:lstStyle/>
            <a:p>
              <a:pPr algn="ctr"/>
              <a:r>
                <a:rPr lang="nl-BE" sz="1000" dirty="0"/>
                <a:t>Beleid</a:t>
              </a:r>
            </a:p>
          </p:txBody>
        </p:sp>
        <p:sp>
          <p:nvSpPr>
            <p:cNvPr id="210" name="Tekstvak 209">
              <a:extLst>
                <a:ext uri="{FF2B5EF4-FFF2-40B4-BE49-F238E27FC236}">
                  <a16:creationId xmlns:a16="http://schemas.microsoft.com/office/drawing/2014/main" id="{AFC3D575-FB39-46EE-A7E7-5D6E9DDE53BA}"/>
                </a:ext>
              </a:extLst>
            </p:cNvPr>
            <p:cNvSpPr txBox="1"/>
            <p:nvPr/>
          </p:nvSpPr>
          <p:spPr>
            <a:xfrm>
              <a:off x="6848187" y="4845640"/>
              <a:ext cx="1419116" cy="246221"/>
            </a:xfrm>
            <a:prstGeom prst="rect">
              <a:avLst/>
            </a:prstGeom>
            <a:noFill/>
          </p:spPr>
          <p:txBody>
            <a:bodyPr wrap="square" rtlCol="0">
              <a:spAutoFit/>
            </a:bodyPr>
            <a:lstStyle/>
            <a:p>
              <a:pPr algn="ctr"/>
              <a:r>
                <a:rPr lang="nl-BE" sz="1000" dirty="0"/>
                <a:t>Sociale inclusie</a:t>
              </a:r>
            </a:p>
          </p:txBody>
        </p:sp>
      </p:grpSp>
      <p:pic>
        <p:nvPicPr>
          <p:cNvPr id="8" name="Graphic 7">
            <a:extLst>
              <a:ext uri="{FF2B5EF4-FFF2-40B4-BE49-F238E27FC236}">
                <a16:creationId xmlns:a16="http://schemas.microsoft.com/office/drawing/2014/main" id="{2CB6F4AA-81E6-48E3-B03C-ED727060D6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577" y="344418"/>
            <a:ext cx="600000" cy="504000"/>
          </a:xfrm>
          <a:prstGeom prst="rect">
            <a:avLst/>
          </a:prstGeom>
        </p:spPr>
      </p:pic>
      <p:pic>
        <p:nvPicPr>
          <p:cNvPr id="11" name="Graphic 10">
            <a:extLst>
              <a:ext uri="{FF2B5EF4-FFF2-40B4-BE49-F238E27FC236}">
                <a16:creationId xmlns:a16="http://schemas.microsoft.com/office/drawing/2014/main" id="{FB027331-5CA6-47C8-B77B-5F73C274BD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33631" y="344418"/>
            <a:ext cx="548800" cy="504000"/>
          </a:xfrm>
          <a:prstGeom prst="rect">
            <a:avLst/>
          </a:prstGeom>
        </p:spPr>
      </p:pic>
      <p:pic>
        <p:nvPicPr>
          <p:cNvPr id="13" name="Graphic 12">
            <a:extLst>
              <a:ext uri="{FF2B5EF4-FFF2-40B4-BE49-F238E27FC236}">
                <a16:creationId xmlns:a16="http://schemas.microsoft.com/office/drawing/2014/main" id="{E74A7D33-3203-45F7-A681-808F02BEDF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6485" y="344418"/>
            <a:ext cx="549818" cy="504000"/>
          </a:xfrm>
          <a:prstGeom prst="rect">
            <a:avLst/>
          </a:prstGeom>
        </p:spPr>
      </p:pic>
      <p:pic>
        <p:nvPicPr>
          <p:cNvPr id="16" name="Graphic 15">
            <a:extLst>
              <a:ext uri="{FF2B5EF4-FFF2-40B4-BE49-F238E27FC236}">
                <a16:creationId xmlns:a16="http://schemas.microsoft.com/office/drawing/2014/main" id="{B3F88AAB-8BC8-48AD-8A6E-0259B0C59A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40357" y="344418"/>
            <a:ext cx="494836" cy="504000"/>
          </a:xfrm>
          <a:prstGeom prst="rect">
            <a:avLst/>
          </a:prstGeom>
        </p:spPr>
      </p:pic>
      <p:pic>
        <p:nvPicPr>
          <p:cNvPr id="19" name="Graphic 18">
            <a:extLst>
              <a:ext uri="{FF2B5EF4-FFF2-40B4-BE49-F238E27FC236}">
                <a16:creationId xmlns:a16="http://schemas.microsoft.com/office/drawing/2014/main" id="{F21DC0F6-016C-4CA8-9C2E-74D25E06FC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89247" y="344418"/>
            <a:ext cx="504000" cy="504000"/>
          </a:xfrm>
          <a:prstGeom prst="rect">
            <a:avLst/>
          </a:prstGeom>
        </p:spPr>
      </p:pic>
      <p:pic>
        <p:nvPicPr>
          <p:cNvPr id="21" name="Graphic 20">
            <a:extLst>
              <a:ext uri="{FF2B5EF4-FFF2-40B4-BE49-F238E27FC236}">
                <a16:creationId xmlns:a16="http://schemas.microsoft.com/office/drawing/2014/main" id="{349B4582-9AAB-4A32-82C2-883983D1191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47301" y="344418"/>
            <a:ext cx="468000" cy="504000"/>
          </a:xfrm>
          <a:prstGeom prst="rect">
            <a:avLst/>
          </a:prstGeom>
        </p:spPr>
      </p:pic>
      <p:pic>
        <p:nvPicPr>
          <p:cNvPr id="24" name="Graphic 23">
            <a:extLst>
              <a:ext uri="{FF2B5EF4-FFF2-40B4-BE49-F238E27FC236}">
                <a16:creationId xmlns:a16="http://schemas.microsoft.com/office/drawing/2014/main" id="{8ED89B36-798B-4962-9D3F-606F898B390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569355" y="344418"/>
            <a:ext cx="483429" cy="504000"/>
          </a:xfrm>
          <a:prstGeom prst="rect">
            <a:avLst/>
          </a:prstGeom>
        </p:spPr>
      </p:pic>
      <p:pic>
        <p:nvPicPr>
          <p:cNvPr id="29" name="Graphic 28">
            <a:extLst>
              <a:ext uri="{FF2B5EF4-FFF2-40B4-BE49-F238E27FC236}">
                <a16:creationId xmlns:a16="http://schemas.microsoft.com/office/drawing/2014/main" id="{AC475080-FE2B-4FDF-B0D7-929790A0A72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706838" y="344418"/>
            <a:ext cx="483840" cy="504000"/>
          </a:xfrm>
          <a:prstGeom prst="rect">
            <a:avLst/>
          </a:prstGeom>
        </p:spPr>
      </p:pic>
      <p:pic>
        <p:nvPicPr>
          <p:cNvPr id="935" name="Graphic 934">
            <a:extLst>
              <a:ext uri="{FF2B5EF4-FFF2-40B4-BE49-F238E27FC236}">
                <a16:creationId xmlns:a16="http://schemas.microsoft.com/office/drawing/2014/main" id="{BC53E2E9-F66E-41B0-A0DF-67D48ABC2D0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844732" y="344418"/>
            <a:ext cx="504000" cy="504000"/>
          </a:xfrm>
          <a:prstGeom prst="rect">
            <a:avLst/>
          </a:prstGeom>
        </p:spPr>
      </p:pic>
      <p:pic>
        <p:nvPicPr>
          <p:cNvPr id="964" name="Graphic 963">
            <a:extLst>
              <a:ext uri="{FF2B5EF4-FFF2-40B4-BE49-F238E27FC236}">
                <a16:creationId xmlns:a16="http://schemas.microsoft.com/office/drawing/2014/main" id="{19FFDF4C-811C-40A1-8D24-1735582FDBE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039722" y="450160"/>
            <a:ext cx="635906" cy="292517"/>
          </a:xfrm>
          <a:prstGeom prst="rect">
            <a:avLst/>
          </a:prstGeom>
        </p:spPr>
      </p:pic>
      <p:pic>
        <p:nvPicPr>
          <p:cNvPr id="979" name="Graphic 978">
            <a:extLst>
              <a:ext uri="{FF2B5EF4-FFF2-40B4-BE49-F238E27FC236}">
                <a16:creationId xmlns:a16="http://schemas.microsoft.com/office/drawing/2014/main" id="{4D9D3DB6-C069-4C8B-8E7E-A6F6279B5C7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33405" y="1564665"/>
            <a:ext cx="397385" cy="504000"/>
          </a:xfrm>
          <a:prstGeom prst="rect">
            <a:avLst/>
          </a:prstGeom>
        </p:spPr>
      </p:pic>
      <p:pic>
        <p:nvPicPr>
          <p:cNvPr id="990" name="Graphic 989">
            <a:extLst>
              <a:ext uri="{FF2B5EF4-FFF2-40B4-BE49-F238E27FC236}">
                <a16:creationId xmlns:a16="http://schemas.microsoft.com/office/drawing/2014/main" id="{48D5FB8D-A74C-4CB1-9831-26CF0C6679A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606496" y="1596687"/>
            <a:ext cx="678791" cy="439957"/>
          </a:xfrm>
          <a:prstGeom prst="rect">
            <a:avLst/>
          </a:prstGeom>
        </p:spPr>
      </p:pic>
      <p:pic>
        <p:nvPicPr>
          <p:cNvPr id="66" name="Graphic 65">
            <a:extLst>
              <a:ext uri="{FF2B5EF4-FFF2-40B4-BE49-F238E27FC236}">
                <a16:creationId xmlns:a16="http://schemas.microsoft.com/office/drawing/2014/main" id="{81624FA5-0FA4-4672-9906-AD53BEE0DC9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960993" y="1564665"/>
            <a:ext cx="448000" cy="504000"/>
          </a:xfrm>
          <a:prstGeom prst="rect">
            <a:avLst/>
          </a:prstGeom>
        </p:spPr>
      </p:pic>
      <p:pic>
        <p:nvPicPr>
          <p:cNvPr id="77" name="Graphic 76">
            <a:extLst>
              <a:ext uri="{FF2B5EF4-FFF2-40B4-BE49-F238E27FC236}">
                <a16:creationId xmlns:a16="http://schemas.microsoft.com/office/drawing/2014/main" id="{8DB58543-0FEC-4586-BD1F-26D3A09F7D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084699" y="1564665"/>
            <a:ext cx="504000" cy="504000"/>
          </a:xfrm>
          <a:prstGeom prst="rect">
            <a:avLst/>
          </a:prstGeom>
        </p:spPr>
      </p:pic>
      <p:pic>
        <p:nvPicPr>
          <p:cNvPr id="89" name="Graphic 88">
            <a:extLst>
              <a:ext uri="{FF2B5EF4-FFF2-40B4-BE49-F238E27FC236}">
                <a16:creationId xmlns:a16="http://schemas.microsoft.com/office/drawing/2014/main" id="{8FE8A126-EFF8-43E0-8382-ED2C48413CE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264405" y="1564665"/>
            <a:ext cx="636000" cy="504000"/>
          </a:xfrm>
          <a:prstGeom prst="rect">
            <a:avLst/>
          </a:prstGeom>
        </p:spPr>
      </p:pic>
      <p:pic>
        <p:nvPicPr>
          <p:cNvPr id="101" name="Graphic 100">
            <a:extLst>
              <a:ext uri="{FF2B5EF4-FFF2-40B4-BE49-F238E27FC236}">
                <a16:creationId xmlns:a16="http://schemas.microsoft.com/office/drawing/2014/main" id="{7E3A2BA8-8C4C-4AA1-AF65-7C41C461E47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576111" y="1564665"/>
            <a:ext cx="526400" cy="504000"/>
          </a:xfrm>
          <a:prstGeom prst="rect">
            <a:avLst/>
          </a:prstGeom>
        </p:spPr>
      </p:pic>
      <p:pic>
        <p:nvPicPr>
          <p:cNvPr id="104" name="Graphic 103">
            <a:extLst>
              <a:ext uri="{FF2B5EF4-FFF2-40B4-BE49-F238E27FC236}">
                <a16:creationId xmlns:a16="http://schemas.microsoft.com/office/drawing/2014/main" id="{68C1E5F1-C79C-4BE7-A7F2-B34E1B26B7D7}"/>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778217" y="1631071"/>
            <a:ext cx="649581" cy="371189"/>
          </a:xfrm>
          <a:prstGeom prst="rect">
            <a:avLst/>
          </a:prstGeom>
        </p:spPr>
      </p:pic>
      <p:pic>
        <p:nvPicPr>
          <p:cNvPr id="106" name="Graphic 105">
            <a:extLst>
              <a:ext uri="{FF2B5EF4-FFF2-40B4-BE49-F238E27FC236}">
                <a16:creationId xmlns:a16="http://schemas.microsoft.com/office/drawing/2014/main" id="{FF5CF5D3-9365-4F7F-96B4-453A5FCF993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9103504" y="1564665"/>
            <a:ext cx="212800" cy="504000"/>
          </a:xfrm>
          <a:prstGeom prst="rect">
            <a:avLst/>
          </a:prstGeom>
        </p:spPr>
      </p:pic>
      <p:pic>
        <p:nvPicPr>
          <p:cNvPr id="108" name="Graphic 107">
            <a:extLst>
              <a:ext uri="{FF2B5EF4-FFF2-40B4-BE49-F238E27FC236}">
                <a16:creationId xmlns:a16="http://schemas.microsoft.com/office/drawing/2014/main" id="{748C9852-9C8B-482B-8A02-FEB95B5140EA}"/>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9992010" y="1564665"/>
            <a:ext cx="504000" cy="504000"/>
          </a:xfrm>
          <a:prstGeom prst="rect">
            <a:avLst/>
          </a:prstGeom>
        </p:spPr>
      </p:pic>
      <p:pic>
        <p:nvPicPr>
          <p:cNvPr id="110" name="Graphic 109">
            <a:extLst>
              <a:ext uri="{FF2B5EF4-FFF2-40B4-BE49-F238E27FC236}">
                <a16:creationId xmlns:a16="http://schemas.microsoft.com/office/drawing/2014/main" id="{C0A6927D-DEFC-438C-B15C-B49CAC3F4C8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171717" y="1564665"/>
            <a:ext cx="492800" cy="504000"/>
          </a:xfrm>
          <a:prstGeom prst="rect">
            <a:avLst/>
          </a:prstGeom>
        </p:spPr>
      </p:pic>
      <p:grpSp>
        <p:nvGrpSpPr>
          <p:cNvPr id="513" name="Groep 512">
            <a:extLst>
              <a:ext uri="{FF2B5EF4-FFF2-40B4-BE49-F238E27FC236}">
                <a16:creationId xmlns:a16="http://schemas.microsoft.com/office/drawing/2014/main" id="{98039480-BC8B-4D0B-874B-856B68DD4779}"/>
              </a:ext>
            </a:extLst>
          </p:cNvPr>
          <p:cNvGrpSpPr/>
          <p:nvPr/>
        </p:nvGrpSpPr>
        <p:grpSpPr>
          <a:xfrm>
            <a:off x="478032" y="2703609"/>
            <a:ext cx="547610" cy="540000"/>
            <a:chOff x="494975" y="3298145"/>
            <a:chExt cx="638078" cy="638885"/>
          </a:xfrm>
        </p:grpSpPr>
        <p:sp>
          <p:nvSpPr>
            <p:cNvPr id="514" name="Vrije vorm: vorm 513">
              <a:extLst>
                <a:ext uri="{FF2B5EF4-FFF2-40B4-BE49-F238E27FC236}">
                  <a16:creationId xmlns:a16="http://schemas.microsoft.com/office/drawing/2014/main" id="{9EEC5C8E-FEF1-44A0-A044-27435C04B874}"/>
                </a:ext>
              </a:extLst>
            </p:cNvPr>
            <p:cNvSpPr/>
            <p:nvPr/>
          </p:nvSpPr>
          <p:spPr>
            <a:xfrm>
              <a:off x="932357" y="3343633"/>
              <a:ext cx="63348" cy="63348"/>
            </a:xfrm>
            <a:custGeom>
              <a:avLst/>
              <a:gdLst>
                <a:gd name="connsiteX0" fmla="*/ 31653 w 63348"/>
                <a:gd name="connsiteY0" fmla="*/ 63327 h 63348"/>
                <a:gd name="connsiteX1" fmla="*/ 63327 w 63348"/>
                <a:gd name="connsiteY1" fmla="*/ 31653 h 63348"/>
                <a:gd name="connsiteX2" fmla="*/ 31653 w 63348"/>
                <a:gd name="connsiteY2" fmla="*/ -21 h 63348"/>
                <a:gd name="connsiteX3" fmla="*/ -21 w 63348"/>
                <a:gd name="connsiteY3" fmla="*/ 31653 h 63348"/>
                <a:gd name="connsiteX4" fmla="*/ 31653 w 63348"/>
                <a:gd name="connsiteY4" fmla="*/ 63327 h 63348"/>
                <a:gd name="connsiteX5" fmla="*/ 31653 w 63348"/>
                <a:gd name="connsiteY5" fmla="*/ 16995 h 63348"/>
                <a:gd name="connsiteX6" fmla="*/ 44816 w 63348"/>
                <a:gd name="connsiteY6" fmla="*/ 33316 h 63348"/>
                <a:gd name="connsiteX7" fmla="*/ 31653 w 63348"/>
                <a:gd name="connsiteY7" fmla="*/ 46479 h 63348"/>
                <a:gd name="connsiteX8" fmla="*/ 15333 w 63348"/>
                <a:gd name="connsiteY8" fmla="*/ 33316 h 63348"/>
                <a:gd name="connsiteX9" fmla="*/ 28497 w 63348"/>
                <a:gd name="connsiteY9" fmla="*/ 16995 h 63348"/>
                <a:gd name="connsiteX10" fmla="*/ 31653 w 63348"/>
                <a:gd name="connsiteY10" fmla="*/ 16995 h 6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8" h="63348">
                  <a:moveTo>
                    <a:pt x="31653" y="63327"/>
                  </a:moveTo>
                  <a:cubicBezTo>
                    <a:pt x="49146" y="63327"/>
                    <a:pt x="63327" y="49146"/>
                    <a:pt x="63327" y="31653"/>
                  </a:cubicBezTo>
                  <a:cubicBezTo>
                    <a:pt x="63327" y="14160"/>
                    <a:pt x="49146" y="-21"/>
                    <a:pt x="31653" y="-21"/>
                  </a:cubicBezTo>
                  <a:cubicBezTo>
                    <a:pt x="14160" y="-21"/>
                    <a:pt x="-21" y="14160"/>
                    <a:pt x="-21" y="31653"/>
                  </a:cubicBezTo>
                  <a:cubicBezTo>
                    <a:pt x="-21" y="49146"/>
                    <a:pt x="14160" y="63327"/>
                    <a:pt x="31653" y="63327"/>
                  </a:cubicBezTo>
                  <a:close/>
                  <a:moveTo>
                    <a:pt x="31653" y="16995"/>
                  </a:moveTo>
                  <a:cubicBezTo>
                    <a:pt x="39796" y="17866"/>
                    <a:pt x="45689" y="25173"/>
                    <a:pt x="44816" y="33316"/>
                  </a:cubicBezTo>
                  <a:cubicBezTo>
                    <a:pt x="44073" y="40254"/>
                    <a:pt x="38593" y="45736"/>
                    <a:pt x="31653" y="46479"/>
                  </a:cubicBezTo>
                  <a:cubicBezTo>
                    <a:pt x="23512" y="47350"/>
                    <a:pt x="16205" y="41457"/>
                    <a:pt x="15333" y="33316"/>
                  </a:cubicBezTo>
                  <a:cubicBezTo>
                    <a:pt x="14461" y="25173"/>
                    <a:pt x="20355" y="17866"/>
                    <a:pt x="28497" y="16995"/>
                  </a:cubicBezTo>
                  <a:cubicBezTo>
                    <a:pt x="29545" y="16882"/>
                    <a:pt x="30603" y="16882"/>
                    <a:pt x="31653" y="16995"/>
                  </a:cubicBezTo>
                  <a:close/>
                </a:path>
              </a:pathLst>
            </a:custGeom>
            <a:solidFill>
              <a:srgbClr val="010102"/>
            </a:solidFill>
            <a:ln w="16794" cap="flat">
              <a:noFill/>
              <a:prstDash val="solid"/>
              <a:miter/>
            </a:ln>
          </p:spPr>
          <p:txBody>
            <a:bodyPr rtlCol="0" anchor="ctr"/>
            <a:lstStyle/>
            <a:p>
              <a:endParaRPr lang="en-GB"/>
            </a:p>
          </p:txBody>
        </p:sp>
        <p:sp>
          <p:nvSpPr>
            <p:cNvPr id="515" name="Vrije vorm: vorm 514">
              <a:extLst>
                <a:ext uri="{FF2B5EF4-FFF2-40B4-BE49-F238E27FC236}">
                  <a16:creationId xmlns:a16="http://schemas.microsoft.com/office/drawing/2014/main" id="{7BAB6196-6E13-48C8-9C91-5CC47F57B2EC}"/>
                </a:ext>
              </a:extLst>
            </p:cNvPr>
            <p:cNvSpPr/>
            <p:nvPr/>
          </p:nvSpPr>
          <p:spPr>
            <a:xfrm>
              <a:off x="548897" y="3761121"/>
              <a:ext cx="63348" cy="63348"/>
            </a:xfrm>
            <a:custGeom>
              <a:avLst/>
              <a:gdLst>
                <a:gd name="connsiteX0" fmla="*/ 32159 w 63348"/>
                <a:gd name="connsiteY0" fmla="*/ -17 h 63348"/>
                <a:gd name="connsiteX1" fmla="*/ -17 w 63348"/>
                <a:gd name="connsiteY1" fmla="*/ 31148 h 63348"/>
                <a:gd name="connsiteX2" fmla="*/ 31148 w 63348"/>
                <a:gd name="connsiteY2" fmla="*/ 63323 h 63348"/>
                <a:gd name="connsiteX3" fmla="*/ 63325 w 63348"/>
                <a:gd name="connsiteY3" fmla="*/ 32159 h 63348"/>
                <a:gd name="connsiteX4" fmla="*/ 63328 w 63348"/>
                <a:gd name="connsiteY4" fmla="*/ 31657 h 63348"/>
                <a:gd name="connsiteX5" fmla="*/ 32159 w 63348"/>
                <a:gd name="connsiteY5" fmla="*/ -17 h 63348"/>
                <a:gd name="connsiteX6" fmla="*/ 32159 w 63348"/>
                <a:gd name="connsiteY6" fmla="*/ 46315 h 63348"/>
                <a:gd name="connsiteX7" fmla="*/ 18996 w 63348"/>
                <a:gd name="connsiteY7" fmla="*/ 29994 h 63348"/>
                <a:gd name="connsiteX8" fmla="*/ 32159 w 63348"/>
                <a:gd name="connsiteY8" fmla="*/ 16831 h 63348"/>
                <a:gd name="connsiteX9" fmla="*/ 48480 w 63348"/>
                <a:gd name="connsiteY9" fmla="*/ 29994 h 63348"/>
                <a:gd name="connsiteX10" fmla="*/ 35317 w 63348"/>
                <a:gd name="connsiteY10" fmla="*/ 46315 h 63348"/>
                <a:gd name="connsiteX11" fmla="*/ 32159 w 63348"/>
                <a:gd name="connsiteY11" fmla="*/ 46315 h 6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48" h="63348">
                  <a:moveTo>
                    <a:pt x="32159" y="-17"/>
                  </a:moveTo>
                  <a:cubicBezTo>
                    <a:pt x="14668" y="-297"/>
                    <a:pt x="263" y="13657"/>
                    <a:pt x="-17" y="31148"/>
                  </a:cubicBezTo>
                  <a:cubicBezTo>
                    <a:pt x="-295" y="48638"/>
                    <a:pt x="13657" y="63045"/>
                    <a:pt x="31148" y="63323"/>
                  </a:cubicBezTo>
                  <a:cubicBezTo>
                    <a:pt x="48640" y="63603"/>
                    <a:pt x="63045" y="49649"/>
                    <a:pt x="63325" y="32159"/>
                  </a:cubicBezTo>
                  <a:cubicBezTo>
                    <a:pt x="63326" y="31991"/>
                    <a:pt x="63328" y="31824"/>
                    <a:pt x="63328" y="31657"/>
                  </a:cubicBezTo>
                  <a:cubicBezTo>
                    <a:pt x="63330" y="14359"/>
                    <a:pt x="49455" y="259"/>
                    <a:pt x="32159" y="-17"/>
                  </a:cubicBezTo>
                  <a:close/>
                  <a:moveTo>
                    <a:pt x="32159" y="46315"/>
                  </a:moveTo>
                  <a:cubicBezTo>
                    <a:pt x="24017" y="45444"/>
                    <a:pt x="18123" y="38137"/>
                    <a:pt x="18996" y="29994"/>
                  </a:cubicBezTo>
                  <a:cubicBezTo>
                    <a:pt x="19739" y="23056"/>
                    <a:pt x="25220" y="17574"/>
                    <a:pt x="32159" y="16831"/>
                  </a:cubicBezTo>
                  <a:cubicBezTo>
                    <a:pt x="40300" y="15960"/>
                    <a:pt x="47607" y="21853"/>
                    <a:pt x="48480" y="29994"/>
                  </a:cubicBezTo>
                  <a:cubicBezTo>
                    <a:pt x="49351" y="38137"/>
                    <a:pt x="43457" y="45444"/>
                    <a:pt x="35317" y="46315"/>
                  </a:cubicBezTo>
                  <a:cubicBezTo>
                    <a:pt x="34267" y="46428"/>
                    <a:pt x="33209" y="46428"/>
                    <a:pt x="32159" y="46315"/>
                  </a:cubicBezTo>
                  <a:close/>
                </a:path>
              </a:pathLst>
            </a:custGeom>
            <a:solidFill>
              <a:srgbClr val="010102"/>
            </a:solidFill>
            <a:ln w="16794" cap="flat">
              <a:noFill/>
              <a:prstDash val="solid"/>
              <a:miter/>
            </a:ln>
          </p:spPr>
          <p:txBody>
            <a:bodyPr rtlCol="0" anchor="ctr"/>
            <a:lstStyle/>
            <a:p>
              <a:endParaRPr lang="en-GB"/>
            </a:p>
          </p:txBody>
        </p:sp>
        <p:sp>
          <p:nvSpPr>
            <p:cNvPr id="516" name="Vrije vorm: vorm 515">
              <a:extLst>
                <a:ext uri="{FF2B5EF4-FFF2-40B4-BE49-F238E27FC236}">
                  <a16:creationId xmlns:a16="http://schemas.microsoft.com/office/drawing/2014/main" id="{0EF33662-AE5E-4CA7-90C1-D261BB47142E}"/>
                </a:ext>
              </a:extLst>
            </p:cNvPr>
            <p:cNvSpPr/>
            <p:nvPr/>
          </p:nvSpPr>
          <p:spPr>
            <a:xfrm>
              <a:off x="1014238" y="3298145"/>
              <a:ext cx="63347" cy="63347"/>
            </a:xfrm>
            <a:custGeom>
              <a:avLst/>
              <a:gdLst>
                <a:gd name="connsiteX0" fmla="*/ 31485 w 63347"/>
                <a:gd name="connsiteY0" fmla="*/ 63326 h 63347"/>
                <a:gd name="connsiteX1" fmla="*/ 63326 w 63347"/>
                <a:gd name="connsiteY1" fmla="*/ 31820 h 63347"/>
                <a:gd name="connsiteX2" fmla="*/ 31820 w 63347"/>
                <a:gd name="connsiteY2" fmla="*/ -21 h 63347"/>
                <a:gd name="connsiteX3" fmla="*/ -21 w 63347"/>
                <a:gd name="connsiteY3" fmla="*/ 31485 h 63347"/>
                <a:gd name="connsiteX4" fmla="*/ -21 w 63347"/>
                <a:gd name="connsiteY4" fmla="*/ 31820 h 63347"/>
                <a:gd name="connsiteX5" fmla="*/ 31485 w 63347"/>
                <a:gd name="connsiteY5" fmla="*/ 63326 h 63347"/>
                <a:gd name="connsiteX6" fmla="*/ 31485 w 63347"/>
                <a:gd name="connsiteY6" fmla="*/ 16994 h 63347"/>
                <a:gd name="connsiteX7" fmla="*/ 46478 w 63347"/>
                <a:gd name="connsiteY7" fmla="*/ 31650 h 63347"/>
                <a:gd name="connsiteX8" fmla="*/ 31822 w 63347"/>
                <a:gd name="connsiteY8" fmla="*/ 46645 h 63347"/>
                <a:gd name="connsiteX9" fmla="*/ 16829 w 63347"/>
                <a:gd name="connsiteY9" fmla="*/ 31987 h 63347"/>
                <a:gd name="connsiteX10" fmla="*/ 16827 w 63347"/>
                <a:gd name="connsiteY10" fmla="*/ 31820 h 63347"/>
                <a:gd name="connsiteX11" fmla="*/ 31314 w 63347"/>
                <a:gd name="connsiteY11" fmla="*/ 16996 h 63347"/>
                <a:gd name="connsiteX12" fmla="*/ 31485 w 63347"/>
                <a:gd name="connsiteY12" fmla="*/ 16994 h 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47" h="63347">
                  <a:moveTo>
                    <a:pt x="31485" y="63326"/>
                  </a:moveTo>
                  <a:cubicBezTo>
                    <a:pt x="48978" y="63419"/>
                    <a:pt x="63233" y="49314"/>
                    <a:pt x="63326" y="31820"/>
                  </a:cubicBezTo>
                  <a:cubicBezTo>
                    <a:pt x="63420" y="14327"/>
                    <a:pt x="49313" y="72"/>
                    <a:pt x="31820" y="-21"/>
                  </a:cubicBezTo>
                  <a:cubicBezTo>
                    <a:pt x="14328" y="-115"/>
                    <a:pt x="72" y="13992"/>
                    <a:pt x="-21" y="31485"/>
                  </a:cubicBezTo>
                  <a:cubicBezTo>
                    <a:pt x="-21" y="31596"/>
                    <a:pt x="-21" y="31707"/>
                    <a:pt x="-21" y="31820"/>
                  </a:cubicBezTo>
                  <a:cubicBezTo>
                    <a:pt x="-21" y="49221"/>
                    <a:pt x="14084" y="63326"/>
                    <a:pt x="31485" y="63326"/>
                  </a:cubicBezTo>
                  <a:close/>
                  <a:moveTo>
                    <a:pt x="31485" y="16994"/>
                  </a:moveTo>
                  <a:cubicBezTo>
                    <a:pt x="39673" y="16902"/>
                    <a:pt x="46385" y="23464"/>
                    <a:pt x="46478" y="31650"/>
                  </a:cubicBezTo>
                  <a:cubicBezTo>
                    <a:pt x="46572" y="39838"/>
                    <a:pt x="40010" y="46552"/>
                    <a:pt x="31822" y="46645"/>
                  </a:cubicBezTo>
                  <a:cubicBezTo>
                    <a:pt x="23633" y="46738"/>
                    <a:pt x="16921" y="40175"/>
                    <a:pt x="16829" y="31987"/>
                  </a:cubicBezTo>
                  <a:cubicBezTo>
                    <a:pt x="16827" y="31932"/>
                    <a:pt x="16827" y="31876"/>
                    <a:pt x="16827" y="31820"/>
                  </a:cubicBezTo>
                  <a:cubicBezTo>
                    <a:pt x="16734" y="23725"/>
                    <a:pt x="23221" y="17088"/>
                    <a:pt x="31314" y="16996"/>
                  </a:cubicBezTo>
                  <a:cubicBezTo>
                    <a:pt x="31372" y="16994"/>
                    <a:pt x="31429" y="16994"/>
                    <a:pt x="31485" y="16994"/>
                  </a:cubicBezTo>
                  <a:close/>
                </a:path>
              </a:pathLst>
            </a:custGeom>
            <a:solidFill>
              <a:srgbClr val="010102"/>
            </a:solidFill>
            <a:ln w="16794" cap="flat">
              <a:noFill/>
              <a:prstDash val="solid"/>
              <a:miter/>
            </a:ln>
          </p:spPr>
          <p:txBody>
            <a:bodyPr rtlCol="0" anchor="ctr"/>
            <a:lstStyle/>
            <a:p>
              <a:endParaRPr lang="en-GB"/>
            </a:p>
          </p:txBody>
        </p:sp>
        <p:sp>
          <p:nvSpPr>
            <p:cNvPr id="517" name="Vrije vorm: vorm 516">
              <a:extLst>
                <a:ext uri="{FF2B5EF4-FFF2-40B4-BE49-F238E27FC236}">
                  <a16:creationId xmlns:a16="http://schemas.microsoft.com/office/drawing/2014/main" id="{7BF2575E-1ACA-4203-B77F-413654C17ADC}"/>
                </a:ext>
              </a:extLst>
            </p:cNvPr>
            <p:cNvSpPr/>
            <p:nvPr/>
          </p:nvSpPr>
          <p:spPr>
            <a:xfrm>
              <a:off x="999743" y="3384068"/>
              <a:ext cx="81880" cy="81881"/>
            </a:xfrm>
            <a:custGeom>
              <a:avLst/>
              <a:gdLst>
                <a:gd name="connsiteX0" fmla="*/ 40757 w 81880"/>
                <a:gd name="connsiteY0" fmla="*/ 81860 h 81881"/>
                <a:gd name="connsiteX1" fmla="*/ 81859 w 81880"/>
                <a:gd name="connsiteY1" fmla="*/ 41083 h 81881"/>
                <a:gd name="connsiteX2" fmla="*/ 41082 w 81880"/>
                <a:gd name="connsiteY2" fmla="*/ -21 h 81881"/>
                <a:gd name="connsiteX3" fmla="*/ -20 w 81880"/>
                <a:gd name="connsiteY3" fmla="*/ 40756 h 81881"/>
                <a:gd name="connsiteX4" fmla="*/ -15 w 81880"/>
                <a:gd name="connsiteY4" fmla="*/ 41594 h 81881"/>
                <a:gd name="connsiteX5" fmla="*/ 40757 w 81880"/>
                <a:gd name="connsiteY5" fmla="*/ 81860 h 81881"/>
                <a:gd name="connsiteX6" fmla="*/ 40757 w 81880"/>
                <a:gd name="connsiteY6" fmla="*/ 16996 h 81881"/>
                <a:gd name="connsiteX7" fmla="*/ 65011 w 81880"/>
                <a:gd name="connsiteY7" fmla="*/ 40925 h 81881"/>
                <a:gd name="connsiteX8" fmla="*/ 41084 w 81880"/>
                <a:gd name="connsiteY8" fmla="*/ 65179 h 81881"/>
                <a:gd name="connsiteX9" fmla="*/ 16833 w 81880"/>
                <a:gd name="connsiteY9" fmla="*/ 41594 h 81881"/>
                <a:gd name="connsiteX10" fmla="*/ 40757 w 81880"/>
                <a:gd name="connsiteY10" fmla="*/ 17670 h 8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880" h="81881">
                  <a:moveTo>
                    <a:pt x="40757" y="81860"/>
                  </a:moveTo>
                  <a:cubicBezTo>
                    <a:pt x="63367" y="81950"/>
                    <a:pt x="81770" y="63693"/>
                    <a:pt x="81859" y="41083"/>
                  </a:cubicBezTo>
                  <a:cubicBezTo>
                    <a:pt x="81950" y="18472"/>
                    <a:pt x="63693" y="70"/>
                    <a:pt x="41082" y="-21"/>
                  </a:cubicBezTo>
                  <a:cubicBezTo>
                    <a:pt x="18472" y="-110"/>
                    <a:pt x="69" y="18146"/>
                    <a:pt x="-20" y="40756"/>
                  </a:cubicBezTo>
                  <a:cubicBezTo>
                    <a:pt x="-22" y="41036"/>
                    <a:pt x="-20" y="41316"/>
                    <a:pt x="-15" y="41594"/>
                  </a:cubicBezTo>
                  <a:cubicBezTo>
                    <a:pt x="352" y="63875"/>
                    <a:pt x="18472" y="81771"/>
                    <a:pt x="40757" y="81860"/>
                  </a:cubicBezTo>
                  <a:close/>
                  <a:moveTo>
                    <a:pt x="40757" y="16996"/>
                  </a:moveTo>
                  <a:cubicBezTo>
                    <a:pt x="54062" y="16906"/>
                    <a:pt x="64922" y="27618"/>
                    <a:pt x="65011" y="40925"/>
                  </a:cubicBezTo>
                  <a:cubicBezTo>
                    <a:pt x="65102" y="54230"/>
                    <a:pt x="54388" y="65090"/>
                    <a:pt x="41084" y="65179"/>
                  </a:cubicBezTo>
                  <a:cubicBezTo>
                    <a:pt x="27912" y="65268"/>
                    <a:pt x="17109" y="54764"/>
                    <a:pt x="16833" y="41594"/>
                  </a:cubicBezTo>
                  <a:cubicBezTo>
                    <a:pt x="16924" y="28419"/>
                    <a:pt x="27582" y="17761"/>
                    <a:pt x="40757" y="17670"/>
                  </a:cubicBezTo>
                  <a:close/>
                </a:path>
              </a:pathLst>
            </a:custGeom>
            <a:solidFill>
              <a:srgbClr val="010102"/>
            </a:solidFill>
            <a:ln w="16794" cap="flat">
              <a:noFill/>
              <a:prstDash val="solid"/>
              <a:miter/>
            </a:ln>
          </p:spPr>
          <p:txBody>
            <a:bodyPr rtlCol="0" anchor="ctr"/>
            <a:lstStyle/>
            <a:p>
              <a:endParaRPr lang="en-GB"/>
            </a:p>
          </p:txBody>
        </p:sp>
        <p:sp>
          <p:nvSpPr>
            <p:cNvPr id="518" name="Vrije vorm: vorm 517">
              <a:extLst>
                <a:ext uri="{FF2B5EF4-FFF2-40B4-BE49-F238E27FC236}">
                  <a16:creationId xmlns:a16="http://schemas.microsoft.com/office/drawing/2014/main" id="{C55D79C1-400A-46DE-9425-387BE19EA748}"/>
                </a:ext>
              </a:extLst>
            </p:cNvPr>
            <p:cNvSpPr/>
            <p:nvPr/>
          </p:nvSpPr>
          <p:spPr>
            <a:xfrm>
              <a:off x="494975" y="3299165"/>
              <a:ext cx="638078" cy="637865"/>
            </a:xfrm>
            <a:custGeom>
              <a:avLst/>
              <a:gdLst>
                <a:gd name="connsiteX0" fmla="*/ 636672 w 638078"/>
                <a:gd name="connsiteY0" fmla="*/ 507766 h 637865"/>
                <a:gd name="connsiteX1" fmla="*/ 566248 w 638078"/>
                <a:gd name="connsiteY1" fmla="*/ 233144 h 637865"/>
                <a:gd name="connsiteX2" fmla="*/ 538112 w 638078"/>
                <a:gd name="connsiteY2" fmla="*/ 216296 h 637865"/>
                <a:gd name="connsiteX3" fmla="*/ 527834 w 638078"/>
                <a:gd name="connsiteY3" fmla="*/ 217644 h 637865"/>
                <a:gd name="connsiteX4" fmla="*/ 506101 w 638078"/>
                <a:gd name="connsiteY4" fmla="*/ 254373 h 637865"/>
                <a:gd name="connsiteX5" fmla="*/ 526655 w 638078"/>
                <a:gd name="connsiteY5" fmla="*/ 334737 h 637865"/>
                <a:gd name="connsiteX6" fmla="*/ 516378 w 638078"/>
                <a:gd name="connsiteY6" fmla="*/ 337938 h 637865"/>
                <a:gd name="connsiteX7" fmla="*/ 480323 w 638078"/>
                <a:gd name="connsiteY7" fmla="*/ 196416 h 637865"/>
                <a:gd name="connsiteX8" fmla="*/ 449828 w 638078"/>
                <a:gd name="connsiteY8" fmla="*/ 174345 h 637865"/>
                <a:gd name="connsiteX9" fmla="*/ 447975 w 638078"/>
                <a:gd name="connsiteY9" fmla="*/ 174345 h 637865"/>
                <a:gd name="connsiteX10" fmla="*/ 426410 w 638078"/>
                <a:gd name="connsiteY10" fmla="*/ 140649 h 637865"/>
                <a:gd name="connsiteX11" fmla="*/ 422872 w 638078"/>
                <a:gd name="connsiteY11" fmla="*/ 139301 h 637865"/>
                <a:gd name="connsiteX12" fmla="*/ 381257 w 638078"/>
                <a:gd name="connsiteY12" fmla="*/ 159350 h 637865"/>
                <a:gd name="connsiteX13" fmla="*/ 375192 w 638078"/>
                <a:gd name="connsiteY13" fmla="*/ 176198 h 637865"/>
                <a:gd name="connsiteX14" fmla="*/ 372833 w 638078"/>
                <a:gd name="connsiteY14" fmla="*/ 176198 h 637865"/>
                <a:gd name="connsiteX15" fmla="*/ 369295 w 638078"/>
                <a:gd name="connsiteY15" fmla="*/ 176198 h 637865"/>
                <a:gd name="connsiteX16" fmla="*/ 399622 w 638078"/>
                <a:gd name="connsiteY16" fmla="*/ 89431 h 637865"/>
                <a:gd name="connsiteX17" fmla="*/ 379741 w 638078"/>
                <a:gd name="connsiteY17" fmla="*/ 48828 h 637865"/>
                <a:gd name="connsiteX18" fmla="*/ 376203 w 638078"/>
                <a:gd name="connsiteY18" fmla="*/ 47648 h 637865"/>
                <a:gd name="connsiteX19" fmla="*/ 334442 w 638078"/>
                <a:gd name="connsiteY19" fmla="*/ 67465 h 637865"/>
                <a:gd name="connsiteX20" fmla="*/ 334420 w 638078"/>
                <a:gd name="connsiteY20" fmla="*/ 67529 h 637865"/>
                <a:gd name="connsiteX21" fmla="*/ 286909 w 638078"/>
                <a:gd name="connsiteY21" fmla="*/ 202312 h 637865"/>
                <a:gd name="connsiteX22" fmla="*/ 281012 w 638078"/>
                <a:gd name="connsiteY22" fmla="*/ 200459 h 637865"/>
                <a:gd name="connsiteX23" fmla="*/ 334252 w 638078"/>
                <a:gd name="connsiteY23" fmla="*/ 48828 h 637865"/>
                <a:gd name="connsiteX24" fmla="*/ 314364 w 638078"/>
                <a:gd name="connsiteY24" fmla="*/ 7102 h 637865"/>
                <a:gd name="connsiteX25" fmla="*/ 314202 w 638078"/>
                <a:gd name="connsiteY25" fmla="*/ 7045 h 637865"/>
                <a:gd name="connsiteX26" fmla="*/ 310833 w 638078"/>
                <a:gd name="connsiteY26" fmla="*/ 5865 h 637865"/>
                <a:gd name="connsiteX27" fmla="*/ 268881 w 638078"/>
                <a:gd name="connsiteY27" fmla="*/ 26083 h 637865"/>
                <a:gd name="connsiteX28" fmla="*/ 215642 w 638078"/>
                <a:gd name="connsiteY28" fmla="*/ 177714 h 637865"/>
                <a:gd name="connsiteX29" fmla="*/ 208903 w 638078"/>
                <a:gd name="connsiteY29" fmla="*/ 175187 h 637865"/>
                <a:gd name="connsiteX30" fmla="*/ 254224 w 638078"/>
                <a:gd name="connsiteY30" fmla="*/ 45964 h 637865"/>
                <a:gd name="connsiteX31" fmla="*/ 234308 w 638078"/>
                <a:gd name="connsiteY31" fmla="*/ 2671 h 637865"/>
                <a:gd name="connsiteX32" fmla="*/ 233332 w 638078"/>
                <a:gd name="connsiteY32" fmla="*/ 2327 h 637865"/>
                <a:gd name="connsiteX33" fmla="*/ 189641 w 638078"/>
                <a:gd name="connsiteY33" fmla="*/ 21349 h 637865"/>
                <a:gd name="connsiteX34" fmla="*/ 189022 w 638078"/>
                <a:gd name="connsiteY34" fmla="*/ 23050 h 637865"/>
                <a:gd name="connsiteX35" fmla="*/ 104782 w 638078"/>
                <a:gd name="connsiteY35" fmla="*/ 261786 h 637865"/>
                <a:gd name="connsiteX36" fmla="*/ 70413 w 638078"/>
                <a:gd name="connsiteY36" fmla="*/ 198774 h 637865"/>
                <a:gd name="connsiteX37" fmla="*/ 25597 w 638078"/>
                <a:gd name="connsiteY37" fmla="*/ 183611 h 637865"/>
                <a:gd name="connsiteX38" fmla="*/ 20711 w 638078"/>
                <a:gd name="connsiteY38" fmla="*/ 185633 h 637865"/>
                <a:gd name="connsiteX39" fmla="*/ 1841 w 638078"/>
                <a:gd name="connsiteY39" fmla="*/ 228595 h 637865"/>
                <a:gd name="connsiteX40" fmla="*/ 46320 w 638078"/>
                <a:gd name="connsiteY40" fmla="*/ 352091 h 637865"/>
                <a:gd name="connsiteX41" fmla="*/ 67717 w 638078"/>
                <a:gd name="connsiteY41" fmla="*/ 397075 h 637865"/>
                <a:gd name="connsiteX42" fmla="*/ 102592 w 638078"/>
                <a:gd name="connsiteY42" fmla="*/ 423189 h 637865"/>
                <a:gd name="connsiteX43" fmla="*/ 148250 w 638078"/>
                <a:gd name="connsiteY43" fmla="*/ 440037 h 637865"/>
                <a:gd name="connsiteX44" fmla="*/ 206713 w 638078"/>
                <a:gd name="connsiteY44" fmla="*/ 490581 h 637865"/>
                <a:gd name="connsiteX45" fmla="*/ 221876 w 638078"/>
                <a:gd name="connsiteY45" fmla="*/ 488391 h 637865"/>
                <a:gd name="connsiteX46" fmla="*/ 230131 w 638078"/>
                <a:gd name="connsiteY46" fmla="*/ 530005 h 637865"/>
                <a:gd name="connsiteX47" fmla="*/ 336273 w 638078"/>
                <a:gd name="connsiteY47" fmla="*/ 608011 h 637865"/>
                <a:gd name="connsiteX48" fmla="*/ 378562 w 638078"/>
                <a:gd name="connsiteY48" fmla="*/ 633283 h 637865"/>
                <a:gd name="connsiteX49" fmla="*/ 402823 w 638078"/>
                <a:gd name="connsiteY49" fmla="*/ 637832 h 637865"/>
                <a:gd name="connsiteX50" fmla="*/ 419671 w 638078"/>
                <a:gd name="connsiteY50" fmla="*/ 635642 h 637865"/>
                <a:gd name="connsiteX51" fmla="*/ 585286 w 638078"/>
                <a:gd name="connsiteY51" fmla="*/ 593353 h 637865"/>
                <a:gd name="connsiteX52" fmla="*/ 636672 w 638078"/>
                <a:gd name="connsiteY52" fmla="*/ 507766 h 637865"/>
                <a:gd name="connsiteX53" fmla="*/ 397431 w 638078"/>
                <a:gd name="connsiteY53" fmla="*/ 164910 h 637865"/>
                <a:gd name="connsiteX54" fmla="*/ 405350 w 638078"/>
                <a:gd name="connsiteY54" fmla="*/ 155981 h 637865"/>
                <a:gd name="connsiteX55" fmla="*/ 417312 w 638078"/>
                <a:gd name="connsiteY55" fmla="*/ 155981 h 637865"/>
                <a:gd name="connsiteX56" fmla="*/ 420681 w 638078"/>
                <a:gd name="connsiteY56" fmla="*/ 157328 h 637865"/>
                <a:gd name="connsiteX57" fmla="*/ 430359 w 638078"/>
                <a:gd name="connsiteY57" fmla="*/ 176997 h 637865"/>
                <a:gd name="connsiteX58" fmla="*/ 430285 w 638078"/>
                <a:gd name="connsiteY58" fmla="*/ 177209 h 637865"/>
                <a:gd name="connsiteX59" fmla="*/ 428600 w 638078"/>
                <a:gd name="connsiteY59" fmla="*/ 181926 h 637865"/>
                <a:gd name="connsiteX60" fmla="*/ 418154 w 638078"/>
                <a:gd name="connsiteY60" fmla="*/ 211579 h 637865"/>
                <a:gd name="connsiteX61" fmla="*/ 411415 w 638078"/>
                <a:gd name="connsiteY61" fmla="*/ 230785 h 637865"/>
                <a:gd name="connsiteX62" fmla="*/ 403665 w 638078"/>
                <a:gd name="connsiteY62" fmla="*/ 198269 h 637865"/>
                <a:gd name="connsiteX63" fmla="*/ 391535 w 638078"/>
                <a:gd name="connsiteY63" fmla="*/ 182263 h 637865"/>
                <a:gd name="connsiteX64" fmla="*/ 418997 w 638078"/>
                <a:gd name="connsiteY64" fmla="*/ 260101 h 637865"/>
                <a:gd name="connsiteX65" fmla="*/ 425736 w 638078"/>
                <a:gd name="connsiteY65" fmla="*/ 241063 h 637865"/>
                <a:gd name="connsiteX66" fmla="*/ 454209 w 638078"/>
                <a:gd name="connsiteY66" fmla="*/ 352933 h 637865"/>
                <a:gd name="connsiteX67" fmla="*/ 443426 w 638078"/>
                <a:gd name="connsiteY67" fmla="*/ 355966 h 637865"/>
                <a:gd name="connsiteX68" fmla="*/ 350594 w 638078"/>
                <a:gd name="connsiteY68" fmla="*/ 72583 h 637865"/>
                <a:gd name="connsiteX69" fmla="*/ 358681 w 638078"/>
                <a:gd name="connsiteY69" fmla="*/ 63654 h 637865"/>
                <a:gd name="connsiteX70" fmla="*/ 370475 w 638078"/>
                <a:gd name="connsiteY70" fmla="*/ 63654 h 637865"/>
                <a:gd name="connsiteX71" fmla="*/ 374013 w 638078"/>
                <a:gd name="connsiteY71" fmla="*/ 64833 h 637865"/>
                <a:gd name="connsiteX72" fmla="*/ 382942 w 638078"/>
                <a:gd name="connsiteY72" fmla="*/ 72752 h 637865"/>
                <a:gd name="connsiteX73" fmla="*/ 382942 w 638078"/>
                <a:gd name="connsiteY73" fmla="*/ 84714 h 637865"/>
                <a:gd name="connsiteX74" fmla="*/ 347393 w 638078"/>
                <a:gd name="connsiteY74" fmla="*/ 185801 h 637865"/>
                <a:gd name="connsiteX75" fmla="*/ 339643 w 638078"/>
                <a:gd name="connsiteY75" fmla="*/ 206187 h 637865"/>
                <a:gd name="connsiteX76" fmla="*/ 324143 w 638078"/>
                <a:gd name="connsiteY76" fmla="*/ 204840 h 637865"/>
                <a:gd name="connsiteX77" fmla="*/ 302914 w 638078"/>
                <a:gd name="connsiteY77" fmla="*/ 207198 h 637865"/>
                <a:gd name="connsiteX78" fmla="*/ 348404 w 638078"/>
                <a:gd name="connsiteY78" fmla="*/ 242242 h 637865"/>
                <a:gd name="connsiteX79" fmla="*/ 372833 w 638078"/>
                <a:gd name="connsiteY79" fmla="*/ 338275 h 637865"/>
                <a:gd name="connsiteX80" fmla="*/ 378562 w 638078"/>
                <a:gd name="connsiteY80" fmla="*/ 360346 h 637865"/>
                <a:gd name="connsiteX81" fmla="*/ 380583 w 638078"/>
                <a:gd name="connsiteY81" fmla="*/ 368265 h 637865"/>
                <a:gd name="connsiteX82" fmla="*/ 380583 w 638078"/>
                <a:gd name="connsiteY82" fmla="*/ 371634 h 637865"/>
                <a:gd name="connsiteX83" fmla="*/ 378225 w 638078"/>
                <a:gd name="connsiteY83" fmla="*/ 371634 h 637865"/>
                <a:gd name="connsiteX84" fmla="*/ 368790 w 638078"/>
                <a:gd name="connsiteY84" fmla="*/ 374499 h 637865"/>
                <a:gd name="connsiteX85" fmla="*/ 367105 w 638078"/>
                <a:gd name="connsiteY85" fmla="*/ 367759 h 637865"/>
                <a:gd name="connsiteX86" fmla="*/ 364746 w 638078"/>
                <a:gd name="connsiteY86" fmla="*/ 358661 h 637865"/>
                <a:gd name="connsiteX87" fmla="*/ 334252 w 638078"/>
                <a:gd name="connsiteY87" fmla="*/ 239209 h 637865"/>
                <a:gd name="connsiteX88" fmla="*/ 333241 w 638078"/>
                <a:gd name="connsiteY88" fmla="*/ 236514 h 637865"/>
                <a:gd name="connsiteX89" fmla="*/ 321953 w 638078"/>
                <a:gd name="connsiteY89" fmla="*/ 221182 h 637865"/>
                <a:gd name="connsiteX90" fmla="*/ 323806 w 638078"/>
                <a:gd name="connsiteY90" fmla="*/ 221182 h 637865"/>
                <a:gd name="connsiteX91" fmla="*/ 343012 w 638078"/>
                <a:gd name="connsiteY91" fmla="*/ 223709 h 637865"/>
                <a:gd name="connsiteX92" fmla="*/ 285729 w 638078"/>
                <a:gd name="connsiteY92" fmla="*/ 31980 h 637865"/>
                <a:gd name="connsiteX93" fmla="*/ 305495 w 638078"/>
                <a:gd name="connsiteY93" fmla="*/ 22504 h 637865"/>
                <a:gd name="connsiteX94" fmla="*/ 305610 w 638078"/>
                <a:gd name="connsiteY94" fmla="*/ 22545 h 637865"/>
                <a:gd name="connsiteX95" fmla="*/ 309148 w 638078"/>
                <a:gd name="connsiteY95" fmla="*/ 23724 h 637865"/>
                <a:gd name="connsiteX96" fmla="*/ 317909 w 638078"/>
                <a:gd name="connsiteY96" fmla="*/ 31643 h 637865"/>
                <a:gd name="connsiteX97" fmla="*/ 317909 w 638078"/>
                <a:gd name="connsiteY97" fmla="*/ 43605 h 637865"/>
                <a:gd name="connsiteX98" fmla="*/ 264669 w 638078"/>
                <a:gd name="connsiteY98" fmla="*/ 195236 h 637865"/>
                <a:gd name="connsiteX99" fmla="*/ 231984 w 638078"/>
                <a:gd name="connsiteY99" fmla="*/ 183611 h 637865"/>
                <a:gd name="connsiteX100" fmla="*/ 205870 w 638078"/>
                <a:gd name="connsiteY100" fmla="*/ 28947 h 637865"/>
                <a:gd name="connsiteX101" fmla="*/ 227080 w 638078"/>
                <a:gd name="connsiteY101" fmla="*/ 18092 h 637865"/>
                <a:gd name="connsiteX102" fmla="*/ 227773 w 638078"/>
                <a:gd name="connsiteY102" fmla="*/ 18333 h 637865"/>
                <a:gd name="connsiteX103" fmla="*/ 239096 w 638078"/>
                <a:gd name="connsiteY103" fmla="*/ 39297 h 637865"/>
                <a:gd name="connsiteX104" fmla="*/ 238724 w 638078"/>
                <a:gd name="connsiteY104" fmla="*/ 40404 h 637865"/>
                <a:gd name="connsiteX105" fmla="*/ 188180 w 638078"/>
                <a:gd name="connsiteY105" fmla="*/ 185801 h 637865"/>
                <a:gd name="connsiteX106" fmla="*/ 277137 w 638078"/>
                <a:gd name="connsiteY106" fmla="*/ 217307 h 637865"/>
                <a:gd name="connsiteX107" fmla="*/ 249169 w 638078"/>
                <a:gd name="connsiteY107" fmla="*/ 240726 h 637865"/>
                <a:gd name="connsiteX108" fmla="*/ 215474 w 638078"/>
                <a:gd name="connsiteY108" fmla="*/ 229775 h 637865"/>
                <a:gd name="connsiteX109" fmla="*/ 160718 w 638078"/>
                <a:gd name="connsiteY109" fmla="*/ 266335 h 637865"/>
                <a:gd name="connsiteX110" fmla="*/ 123652 w 638078"/>
                <a:gd name="connsiteY110" fmla="*/ 261617 h 637865"/>
                <a:gd name="connsiteX111" fmla="*/ 82880 w 638078"/>
                <a:gd name="connsiteY111" fmla="*/ 388988 h 637865"/>
                <a:gd name="connsiteX112" fmla="*/ 63000 w 638078"/>
                <a:gd name="connsiteY112" fmla="*/ 347205 h 637865"/>
                <a:gd name="connsiteX113" fmla="*/ 18521 w 638078"/>
                <a:gd name="connsiteY113" fmla="*/ 222867 h 637865"/>
                <a:gd name="connsiteX114" fmla="*/ 27065 w 638078"/>
                <a:gd name="connsiteY114" fmla="*/ 200624 h 637865"/>
                <a:gd name="connsiteX115" fmla="*/ 27450 w 638078"/>
                <a:gd name="connsiteY115" fmla="*/ 200459 h 637865"/>
                <a:gd name="connsiteX116" fmla="*/ 32168 w 638078"/>
                <a:gd name="connsiteY116" fmla="*/ 198437 h 637865"/>
                <a:gd name="connsiteX117" fmla="*/ 38907 w 638078"/>
                <a:gd name="connsiteY117" fmla="*/ 197090 h 637865"/>
                <a:gd name="connsiteX118" fmla="*/ 55755 w 638078"/>
                <a:gd name="connsiteY118" fmla="*/ 206356 h 637865"/>
                <a:gd name="connsiteX119" fmla="*/ 100402 w 638078"/>
                <a:gd name="connsiteY119" fmla="*/ 286384 h 637865"/>
                <a:gd name="connsiteX120" fmla="*/ 109331 w 638078"/>
                <a:gd name="connsiteY120" fmla="*/ 281329 h 637865"/>
                <a:gd name="connsiteX121" fmla="*/ 157180 w 638078"/>
                <a:gd name="connsiteY121" fmla="*/ 282846 h 637865"/>
                <a:gd name="connsiteX122" fmla="*/ 157180 w 638078"/>
                <a:gd name="connsiteY122" fmla="*/ 282846 h 637865"/>
                <a:gd name="connsiteX123" fmla="*/ 157180 w 638078"/>
                <a:gd name="connsiteY123" fmla="*/ 288911 h 637865"/>
                <a:gd name="connsiteX124" fmla="*/ 181104 w 638078"/>
                <a:gd name="connsiteY124" fmla="*/ 336422 h 637865"/>
                <a:gd name="connsiteX125" fmla="*/ 177229 w 638078"/>
                <a:gd name="connsiteY125" fmla="*/ 361526 h 637865"/>
                <a:gd name="connsiteX126" fmla="*/ 179082 w 638078"/>
                <a:gd name="connsiteY126" fmla="*/ 378374 h 637865"/>
                <a:gd name="connsiteX127" fmla="*/ 149261 w 638078"/>
                <a:gd name="connsiteY127" fmla="*/ 420999 h 637865"/>
                <a:gd name="connsiteX128" fmla="*/ 109500 w 638078"/>
                <a:gd name="connsiteY128" fmla="*/ 407015 h 637865"/>
                <a:gd name="connsiteX129" fmla="*/ 82375 w 638078"/>
                <a:gd name="connsiteY129" fmla="*/ 388651 h 637865"/>
                <a:gd name="connsiteX130" fmla="*/ 207218 w 638078"/>
                <a:gd name="connsiteY130" fmla="*/ 473227 h 637865"/>
                <a:gd name="connsiteX131" fmla="*/ 167794 w 638078"/>
                <a:gd name="connsiteY131" fmla="*/ 446776 h 637865"/>
                <a:gd name="connsiteX132" fmla="*/ 164424 w 638078"/>
                <a:gd name="connsiteY132" fmla="*/ 429928 h 637865"/>
                <a:gd name="connsiteX133" fmla="*/ 164424 w 638078"/>
                <a:gd name="connsiteY133" fmla="*/ 427064 h 637865"/>
                <a:gd name="connsiteX134" fmla="*/ 185821 w 638078"/>
                <a:gd name="connsiteY134" fmla="*/ 393368 h 637865"/>
                <a:gd name="connsiteX135" fmla="*/ 196604 w 638078"/>
                <a:gd name="connsiteY135" fmla="*/ 387303 h 637865"/>
                <a:gd name="connsiteX136" fmla="*/ 194245 w 638078"/>
                <a:gd name="connsiteY136" fmla="*/ 375004 h 637865"/>
                <a:gd name="connsiteX137" fmla="*/ 192729 w 638078"/>
                <a:gd name="connsiteY137" fmla="*/ 360852 h 637865"/>
                <a:gd name="connsiteX138" fmla="*/ 196098 w 638078"/>
                <a:gd name="connsiteY138" fmla="*/ 340466 h 637865"/>
                <a:gd name="connsiteX139" fmla="*/ 199299 w 638078"/>
                <a:gd name="connsiteY139" fmla="*/ 329009 h 637865"/>
                <a:gd name="connsiteX140" fmla="*/ 189865 w 638078"/>
                <a:gd name="connsiteY140" fmla="*/ 321933 h 637865"/>
                <a:gd name="connsiteX141" fmla="*/ 173017 w 638078"/>
                <a:gd name="connsiteY141" fmla="*/ 290933 h 637865"/>
                <a:gd name="connsiteX142" fmla="*/ 173017 w 638078"/>
                <a:gd name="connsiteY142" fmla="*/ 288237 h 637865"/>
                <a:gd name="connsiteX143" fmla="*/ 176218 w 638078"/>
                <a:gd name="connsiteY143" fmla="*/ 272568 h 637865"/>
                <a:gd name="connsiteX144" fmla="*/ 215137 w 638078"/>
                <a:gd name="connsiteY144" fmla="*/ 246286 h 637865"/>
                <a:gd name="connsiteX145" fmla="*/ 239229 w 638078"/>
                <a:gd name="connsiteY145" fmla="*/ 253867 h 637865"/>
                <a:gd name="connsiteX146" fmla="*/ 252370 w 638078"/>
                <a:gd name="connsiteY146" fmla="*/ 263134 h 637865"/>
                <a:gd name="connsiteX147" fmla="*/ 262479 w 638078"/>
                <a:gd name="connsiteY147" fmla="*/ 250666 h 637865"/>
                <a:gd name="connsiteX148" fmla="*/ 273093 w 638078"/>
                <a:gd name="connsiteY148" fmla="*/ 239883 h 637865"/>
                <a:gd name="connsiteX149" fmla="*/ 273093 w 638078"/>
                <a:gd name="connsiteY149" fmla="*/ 255047 h 637865"/>
                <a:gd name="connsiteX150" fmla="*/ 314371 w 638078"/>
                <a:gd name="connsiteY150" fmla="*/ 416787 h 637865"/>
                <a:gd name="connsiteX151" fmla="*/ 266860 w 638078"/>
                <a:gd name="connsiteY151" fmla="*/ 433635 h 637865"/>
                <a:gd name="connsiteX152" fmla="*/ 266860 w 638078"/>
                <a:gd name="connsiteY152" fmla="*/ 433635 h 637865"/>
                <a:gd name="connsiteX153" fmla="*/ 263322 w 638078"/>
                <a:gd name="connsiteY153" fmla="*/ 433635 h 637865"/>
                <a:gd name="connsiteX154" fmla="*/ 250854 w 638078"/>
                <a:gd name="connsiteY154" fmla="*/ 433635 h 637865"/>
                <a:gd name="connsiteX155" fmla="*/ 246305 w 638078"/>
                <a:gd name="connsiteY155" fmla="*/ 445428 h 637865"/>
                <a:gd name="connsiteX156" fmla="*/ 241419 w 638078"/>
                <a:gd name="connsiteY156" fmla="*/ 454189 h 637865"/>
                <a:gd name="connsiteX157" fmla="*/ 227099 w 638078"/>
                <a:gd name="connsiteY157" fmla="*/ 467331 h 637865"/>
                <a:gd name="connsiteX158" fmla="*/ 206713 w 638078"/>
                <a:gd name="connsiteY158" fmla="*/ 472554 h 637865"/>
                <a:gd name="connsiteX159" fmla="*/ 324143 w 638078"/>
                <a:gd name="connsiteY159" fmla="*/ 455032 h 637865"/>
                <a:gd name="connsiteX160" fmla="*/ 312518 w 638078"/>
                <a:gd name="connsiteY160" fmla="*/ 462782 h 637865"/>
                <a:gd name="connsiteX161" fmla="*/ 270061 w 638078"/>
                <a:gd name="connsiteY161" fmla="*/ 465140 h 637865"/>
                <a:gd name="connsiteX162" fmla="*/ 258267 w 638078"/>
                <a:gd name="connsiteY162" fmla="*/ 460928 h 637865"/>
                <a:gd name="connsiteX163" fmla="*/ 262311 w 638078"/>
                <a:gd name="connsiteY163" fmla="*/ 452504 h 637865"/>
                <a:gd name="connsiteX164" fmla="*/ 267365 w 638078"/>
                <a:gd name="connsiteY164" fmla="*/ 452504 h 637865"/>
                <a:gd name="connsiteX165" fmla="*/ 319425 w 638078"/>
                <a:gd name="connsiteY165" fmla="*/ 436330 h 637865"/>
                <a:gd name="connsiteX166" fmla="*/ 338295 w 638078"/>
                <a:gd name="connsiteY166" fmla="*/ 510124 h 637865"/>
                <a:gd name="connsiteX167" fmla="*/ 292637 w 638078"/>
                <a:gd name="connsiteY167" fmla="*/ 484853 h 637865"/>
                <a:gd name="connsiteX168" fmla="*/ 319931 w 638078"/>
                <a:gd name="connsiteY168" fmla="*/ 478113 h 637865"/>
                <a:gd name="connsiteX169" fmla="*/ 328692 w 638078"/>
                <a:gd name="connsiteY169" fmla="*/ 472890 h 637865"/>
                <a:gd name="connsiteX170" fmla="*/ 582253 w 638078"/>
                <a:gd name="connsiteY170" fmla="*/ 577516 h 637865"/>
                <a:gd name="connsiteX171" fmla="*/ 416638 w 638078"/>
                <a:gd name="connsiteY171" fmla="*/ 619805 h 637865"/>
                <a:gd name="connsiteX172" fmla="*/ 403160 w 638078"/>
                <a:gd name="connsiteY172" fmla="*/ 621489 h 637865"/>
                <a:gd name="connsiteX173" fmla="*/ 386312 w 638078"/>
                <a:gd name="connsiteY173" fmla="*/ 618625 h 637865"/>
                <a:gd name="connsiteX174" fmla="*/ 347056 w 638078"/>
                <a:gd name="connsiteY174" fmla="*/ 595038 h 637865"/>
                <a:gd name="connsiteX175" fmla="*/ 240914 w 638078"/>
                <a:gd name="connsiteY175" fmla="*/ 516190 h 637865"/>
                <a:gd name="connsiteX176" fmla="*/ 237376 w 638078"/>
                <a:gd name="connsiteY176" fmla="*/ 496141 h 637865"/>
                <a:gd name="connsiteX177" fmla="*/ 240240 w 638078"/>
                <a:gd name="connsiteY177" fmla="*/ 491929 h 637865"/>
                <a:gd name="connsiteX178" fmla="*/ 254224 w 638078"/>
                <a:gd name="connsiteY178" fmla="*/ 484853 h 637865"/>
                <a:gd name="connsiteX179" fmla="*/ 260626 w 638078"/>
                <a:gd name="connsiteY179" fmla="*/ 486200 h 637865"/>
                <a:gd name="connsiteX180" fmla="*/ 330545 w 638078"/>
                <a:gd name="connsiteY180" fmla="*/ 524782 h 637865"/>
                <a:gd name="connsiteX181" fmla="*/ 364241 w 638078"/>
                <a:gd name="connsiteY181" fmla="*/ 543652 h 637865"/>
                <a:gd name="connsiteX182" fmla="*/ 354638 w 638078"/>
                <a:gd name="connsiteY182" fmla="*/ 505913 h 637865"/>
                <a:gd name="connsiteX183" fmla="*/ 343012 w 638078"/>
                <a:gd name="connsiteY183" fmla="*/ 460591 h 637865"/>
                <a:gd name="connsiteX184" fmla="*/ 336273 w 638078"/>
                <a:gd name="connsiteY184" fmla="*/ 438015 h 637865"/>
                <a:gd name="connsiteX185" fmla="*/ 332398 w 638078"/>
                <a:gd name="connsiteY185" fmla="*/ 423021 h 637865"/>
                <a:gd name="connsiteX186" fmla="*/ 327849 w 638078"/>
                <a:gd name="connsiteY186" fmla="*/ 402635 h 637865"/>
                <a:gd name="connsiteX187" fmla="*/ 289436 w 638078"/>
                <a:gd name="connsiteY187" fmla="*/ 252688 h 637865"/>
                <a:gd name="connsiteX188" fmla="*/ 300323 w 638078"/>
                <a:gd name="connsiteY188" fmla="*/ 234212 h 637865"/>
                <a:gd name="connsiteX189" fmla="*/ 300556 w 638078"/>
                <a:gd name="connsiteY189" fmla="*/ 234155 h 637865"/>
                <a:gd name="connsiteX190" fmla="*/ 305610 w 638078"/>
                <a:gd name="connsiteY190" fmla="*/ 234155 h 637865"/>
                <a:gd name="connsiteX191" fmla="*/ 318751 w 638078"/>
                <a:gd name="connsiteY191" fmla="*/ 245612 h 637865"/>
                <a:gd name="connsiteX192" fmla="*/ 352447 w 638078"/>
                <a:gd name="connsiteY192" fmla="*/ 377531 h 637865"/>
                <a:gd name="connsiteX193" fmla="*/ 352447 w 638078"/>
                <a:gd name="connsiteY193" fmla="*/ 380732 h 637865"/>
                <a:gd name="connsiteX194" fmla="*/ 354638 w 638078"/>
                <a:gd name="connsiteY194" fmla="*/ 389493 h 637865"/>
                <a:gd name="connsiteX195" fmla="*/ 355817 w 638078"/>
                <a:gd name="connsiteY195" fmla="*/ 394379 h 637865"/>
                <a:gd name="connsiteX196" fmla="*/ 356828 w 638078"/>
                <a:gd name="connsiteY196" fmla="*/ 397749 h 637865"/>
                <a:gd name="connsiteX197" fmla="*/ 371317 w 638078"/>
                <a:gd name="connsiteY197" fmla="*/ 393368 h 637865"/>
                <a:gd name="connsiteX198" fmla="*/ 373507 w 638078"/>
                <a:gd name="connsiteY198" fmla="*/ 393368 h 637865"/>
                <a:gd name="connsiteX199" fmla="*/ 385301 w 638078"/>
                <a:gd name="connsiteY199" fmla="*/ 389999 h 637865"/>
                <a:gd name="connsiteX200" fmla="*/ 400801 w 638078"/>
                <a:gd name="connsiteY200" fmla="*/ 385281 h 637865"/>
                <a:gd name="connsiteX201" fmla="*/ 396926 w 638078"/>
                <a:gd name="connsiteY201" fmla="*/ 369613 h 637865"/>
                <a:gd name="connsiteX202" fmla="*/ 396926 w 638078"/>
                <a:gd name="connsiteY202" fmla="*/ 367759 h 637865"/>
                <a:gd name="connsiteX203" fmla="*/ 391366 w 638078"/>
                <a:gd name="connsiteY203" fmla="*/ 346362 h 637865"/>
                <a:gd name="connsiteX204" fmla="*/ 390187 w 638078"/>
                <a:gd name="connsiteY204" fmla="*/ 341813 h 637865"/>
                <a:gd name="connsiteX205" fmla="*/ 382437 w 638078"/>
                <a:gd name="connsiteY205" fmla="*/ 311150 h 637865"/>
                <a:gd name="connsiteX206" fmla="*/ 369969 w 638078"/>
                <a:gd name="connsiteY206" fmla="*/ 256226 h 637865"/>
                <a:gd name="connsiteX207" fmla="*/ 363904 w 638078"/>
                <a:gd name="connsiteY207" fmla="*/ 232133 h 637865"/>
                <a:gd name="connsiteX208" fmla="*/ 360703 w 638078"/>
                <a:gd name="connsiteY208" fmla="*/ 219666 h 637865"/>
                <a:gd name="connsiteX209" fmla="*/ 358344 w 638078"/>
                <a:gd name="connsiteY209" fmla="*/ 210399 h 637865"/>
                <a:gd name="connsiteX210" fmla="*/ 358344 w 638078"/>
                <a:gd name="connsiteY210" fmla="*/ 210399 h 637865"/>
                <a:gd name="connsiteX211" fmla="*/ 358344 w 638078"/>
                <a:gd name="connsiteY211" fmla="*/ 210399 h 637865"/>
                <a:gd name="connsiteX212" fmla="*/ 363398 w 638078"/>
                <a:gd name="connsiteY212" fmla="*/ 195910 h 637865"/>
                <a:gd name="connsiteX213" fmla="*/ 367947 w 638078"/>
                <a:gd name="connsiteY213" fmla="*/ 194394 h 637865"/>
                <a:gd name="connsiteX214" fmla="*/ 369969 w 638078"/>
                <a:gd name="connsiteY214" fmla="*/ 194394 h 637865"/>
                <a:gd name="connsiteX215" fmla="*/ 373676 w 638078"/>
                <a:gd name="connsiteY215" fmla="*/ 194394 h 637865"/>
                <a:gd name="connsiteX216" fmla="*/ 385975 w 638078"/>
                <a:gd name="connsiteY216" fmla="*/ 201470 h 637865"/>
                <a:gd name="connsiteX217" fmla="*/ 387996 w 638078"/>
                <a:gd name="connsiteY217" fmla="*/ 205008 h 637865"/>
                <a:gd name="connsiteX218" fmla="*/ 396083 w 638078"/>
                <a:gd name="connsiteY218" fmla="*/ 236682 h 637865"/>
                <a:gd name="connsiteX219" fmla="*/ 402149 w 638078"/>
                <a:gd name="connsiteY219" fmla="*/ 260269 h 637865"/>
                <a:gd name="connsiteX220" fmla="*/ 409730 w 638078"/>
                <a:gd name="connsiteY220" fmla="*/ 290259 h 637865"/>
                <a:gd name="connsiteX221" fmla="*/ 419165 w 638078"/>
                <a:gd name="connsiteY221" fmla="*/ 327156 h 637865"/>
                <a:gd name="connsiteX222" fmla="*/ 428095 w 638078"/>
                <a:gd name="connsiteY222" fmla="*/ 360852 h 637865"/>
                <a:gd name="connsiteX223" fmla="*/ 432307 w 638078"/>
                <a:gd name="connsiteY223" fmla="*/ 377700 h 637865"/>
                <a:gd name="connsiteX224" fmla="*/ 449155 w 638078"/>
                <a:gd name="connsiteY224" fmla="*/ 372982 h 637865"/>
                <a:gd name="connsiteX225" fmla="*/ 459937 w 638078"/>
                <a:gd name="connsiteY225" fmla="*/ 370118 h 637865"/>
                <a:gd name="connsiteX226" fmla="*/ 475943 w 638078"/>
                <a:gd name="connsiteY226" fmla="*/ 365569 h 637865"/>
                <a:gd name="connsiteX227" fmla="*/ 471731 w 638078"/>
                <a:gd name="connsiteY227" fmla="*/ 348721 h 637865"/>
                <a:gd name="connsiteX228" fmla="*/ 437024 w 638078"/>
                <a:gd name="connsiteY228" fmla="*/ 212421 h 637865"/>
                <a:gd name="connsiteX229" fmla="*/ 436013 w 638078"/>
                <a:gd name="connsiteY229" fmla="*/ 208715 h 637865"/>
                <a:gd name="connsiteX230" fmla="*/ 444100 w 638078"/>
                <a:gd name="connsiteY230" fmla="*/ 191867 h 637865"/>
                <a:gd name="connsiteX231" fmla="*/ 445448 w 638078"/>
                <a:gd name="connsiteY231" fmla="*/ 191867 h 637865"/>
                <a:gd name="connsiteX232" fmla="*/ 451008 w 638078"/>
                <a:gd name="connsiteY232" fmla="*/ 191867 h 637865"/>
                <a:gd name="connsiteX233" fmla="*/ 465160 w 638078"/>
                <a:gd name="connsiteY233" fmla="*/ 201302 h 637865"/>
                <a:gd name="connsiteX234" fmla="*/ 501215 w 638078"/>
                <a:gd name="connsiteY234" fmla="*/ 342656 h 637865"/>
                <a:gd name="connsiteX235" fmla="*/ 505595 w 638078"/>
                <a:gd name="connsiteY235" fmla="*/ 359504 h 637865"/>
                <a:gd name="connsiteX236" fmla="*/ 522443 w 638078"/>
                <a:gd name="connsiteY236" fmla="*/ 354281 h 637865"/>
                <a:gd name="connsiteX237" fmla="*/ 532720 w 638078"/>
                <a:gd name="connsiteY237" fmla="*/ 351248 h 637865"/>
                <a:gd name="connsiteX238" fmla="*/ 548052 w 638078"/>
                <a:gd name="connsiteY238" fmla="*/ 346531 h 637865"/>
                <a:gd name="connsiteX239" fmla="*/ 544177 w 638078"/>
                <a:gd name="connsiteY239" fmla="*/ 330862 h 637865"/>
                <a:gd name="connsiteX240" fmla="*/ 522612 w 638078"/>
                <a:gd name="connsiteY240" fmla="*/ 251003 h 637865"/>
                <a:gd name="connsiteX241" fmla="*/ 530353 w 638078"/>
                <a:gd name="connsiteY241" fmla="*/ 234634 h 637865"/>
                <a:gd name="connsiteX242" fmla="*/ 532046 w 638078"/>
                <a:gd name="connsiteY242" fmla="*/ 234155 h 637865"/>
                <a:gd name="connsiteX243" fmla="*/ 538112 w 638078"/>
                <a:gd name="connsiteY243" fmla="*/ 233313 h 637865"/>
                <a:gd name="connsiteX244" fmla="*/ 550411 w 638078"/>
                <a:gd name="connsiteY244" fmla="*/ 239883 h 637865"/>
                <a:gd name="connsiteX245" fmla="*/ 620161 w 638078"/>
                <a:gd name="connsiteY245" fmla="*/ 511978 h 637865"/>
                <a:gd name="connsiteX246" fmla="*/ 581748 w 638078"/>
                <a:gd name="connsiteY246" fmla="*/ 577011 h 63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638078" h="637865">
                  <a:moveTo>
                    <a:pt x="636672" y="507766"/>
                  </a:moveTo>
                  <a:lnTo>
                    <a:pt x="566248" y="233144"/>
                  </a:lnTo>
                  <a:cubicBezTo>
                    <a:pt x="560762" y="222705"/>
                    <a:pt x="549905" y="216204"/>
                    <a:pt x="538112" y="216296"/>
                  </a:cubicBezTo>
                  <a:cubicBezTo>
                    <a:pt x="534641" y="216290"/>
                    <a:pt x="531186" y="216743"/>
                    <a:pt x="527834" y="217644"/>
                  </a:cubicBezTo>
                  <a:cubicBezTo>
                    <a:pt x="511861" y="222009"/>
                    <a:pt x="502239" y="238269"/>
                    <a:pt x="506101" y="254373"/>
                  </a:cubicBezTo>
                  <a:lnTo>
                    <a:pt x="526655" y="334737"/>
                  </a:lnTo>
                  <a:lnTo>
                    <a:pt x="516378" y="337938"/>
                  </a:lnTo>
                  <a:cubicBezTo>
                    <a:pt x="516378" y="337938"/>
                    <a:pt x="482682" y="203155"/>
                    <a:pt x="480323" y="196416"/>
                  </a:cubicBezTo>
                  <a:cubicBezTo>
                    <a:pt x="475599" y="183537"/>
                    <a:pt x="463538" y="174808"/>
                    <a:pt x="449828" y="174345"/>
                  </a:cubicBezTo>
                  <a:lnTo>
                    <a:pt x="447975" y="174345"/>
                  </a:lnTo>
                  <a:cubicBezTo>
                    <a:pt x="449427" y="159482"/>
                    <a:pt x="440515" y="145557"/>
                    <a:pt x="426410" y="140649"/>
                  </a:cubicBezTo>
                  <a:lnTo>
                    <a:pt x="422872" y="139301"/>
                  </a:lnTo>
                  <a:cubicBezTo>
                    <a:pt x="405845" y="133359"/>
                    <a:pt x="387221" y="142330"/>
                    <a:pt x="381257" y="159350"/>
                  </a:cubicBezTo>
                  <a:lnTo>
                    <a:pt x="375192" y="176198"/>
                  </a:lnTo>
                  <a:lnTo>
                    <a:pt x="372833" y="176198"/>
                  </a:lnTo>
                  <a:lnTo>
                    <a:pt x="369295" y="176198"/>
                  </a:lnTo>
                  <a:lnTo>
                    <a:pt x="399622" y="89431"/>
                  </a:lnTo>
                  <a:cubicBezTo>
                    <a:pt x="405026" y="72750"/>
                    <a:pt x="396232" y="54788"/>
                    <a:pt x="379741" y="48828"/>
                  </a:cubicBezTo>
                  <a:lnTo>
                    <a:pt x="376203" y="47648"/>
                  </a:lnTo>
                  <a:cubicBezTo>
                    <a:pt x="359198" y="41588"/>
                    <a:pt x="340502" y="50460"/>
                    <a:pt x="334442" y="67465"/>
                  </a:cubicBezTo>
                  <a:cubicBezTo>
                    <a:pt x="334435" y="67487"/>
                    <a:pt x="334427" y="67507"/>
                    <a:pt x="334420" y="67529"/>
                  </a:cubicBezTo>
                  <a:lnTo>
                    <a:pt x="286909" y="202312"/>
                  </a:lnTo>
                  <a:lnTo>
                    <a:pt x="281012" y="200459"/>
                  </a:lnTo>
                  <a:lnTo>
                    <a:pt x="334252" y="48828"/>
                  </a:lnTo>
                  <a:cubicBezTo>
                    <a:pt x="340281" y="31813"/>
                    <a:pt x="331377" y="13132"/>
                    <a:pt x="314364" y="7102"/>
                  </a:cubicBezTo>
                  <a:cubicBezTo>
                    <a:pt x="314310" y="7082"/>
                    <a:pt x="314256" y="7063"/>
                    <a:pt x="314202" y="7045"/>
                  </a:cubicBezTo>
                  <a:lnTo>
                    <a:pt x="310833" y="5865"/>
                  </a:lnTo>
                  <a:cubicBezTo>
                    <a:pt x="293693" y="302"/>
                    <a:pt x="275210" y="9210"/>
                    <a:pt x="268881" y="26083"/>
                  </a:cubicBezTo>
                  <a:lnTo>
                    <a:pt x="215642" y="177714"/>
                  </a:lnTo>
                  <a:lnTo>
                    <a:pt x="208903" y="175187"/>
                  </a:lnTo>
                  <a:lnTo>
                    <a:pt x="254224" y="45964"/>
                  </a:lnTo>
                  <a:cubicBezTo>
                    <a:pt x="260680" y="28509"/>
                    <a:pt x="251762" y="9127"/>
                    <a:pt x="234308" y="2671"/>
                  </a:cubicBezTo>
                  <a:cubicBezTo>
                    <a:pt x="233984" y="2551"/>
                    <a:pt x="233659" y="2437"/>
                    <a:pt x="233332" y="2327"/>
                  </a:cubicBezTo>
                  <a:cubicBezTo>
                    <a:pt x="216014" y="-4486"/>
                    <a:pt x="196452" y="4031"/>
                    <a:pt x="189641" y="21349"/>
                  </a:cubicBezTo>
                  <a:cubicBezTo>
                    <a:pt x="189418" y="21910"/>
                    <a:pt x="189213" y="22477"/>
                    <a:pt x="189022" y="23050"/>
                  </a:cubicBezTo>
                  <a:lnTo>
                    <a:pt x="104782" y="261786"/>
                  </a:lnTo>
                  <a:lnTo>
                    <a:pt x="70413" y="198774"/>
                  </a:lnTo>
                  <a:cubicBezTo>
                    <a:pt x="61198" y="183433"/>
                    <a:pt x="42233" y="177015"/>
                    <a:pt x="25597" y="183611"/>
                  </a:cubicBezTo>
                  <a:lnTo>
                    <a:pt x="20711" y="185633"/>
                  </a:lnTo>
                  <a:cubicBezTo>
                    <a:pt x="4227" y="192888"/>
                    <a:pt x="-3969" y="211547"/>
                    <a:pt x="1841" y="228595"/>
                  </a:cubicBezTo>
                  <a:lnTo>
                    <a:pt x="46320" y="352091"/>
                  </a:lnTo>
                  <a:cubicBezTo>
                    <a:pt x="52284" y="367614"/>
                    <a:pt x="59438" y="382653"/>
                    <a:pt x="67717" y="397075"/>
                  </a:cubicBezTo>
                  <a:cubicBezTo>
                    <a:pt x="76281" y="409256"/>
                    <a:pt x="88494" y="418399"/>
                    <a:pt x="102592" y="423189"/>
                  </a:cubicBezTo>
                  <a:lnTo>
                    <a:pt x="148250" y="440037"/>
                  </a:lnTo>
                  <a:cubicBezTo>
                    <a:pt x="152578" y="469012"/>
                    <a:pt x="177416" y="490487"/>
                    <a:pt x="206713" y="490581"/>
                  </a:cubicBezTo>
                  <a:cubicBezTo>
                    <a:pt x="211843" y="490537"/>
                    <a:pt x="216943" y="489801"/>
                    <a:pt x="221876" y="488391"/>
                  </a:cubicBezTo>
                  <a:cubicBezTo>
                    <a:pt x="213721" y="502356"/>
                    <a:pt x="217263" y="520210"/>
                    <a:pt x="230131" y="530005"/>
                  </a:cubicBezTo>
                  <a:lnTo>
                    <a:pt x="336273" y="608011"/>
                  </a:lnTo>
                  <a:cubicBezTo>
                    <a:pt x="349608" y="617646"/>
                    <a:pt x="363759" y="626102"/>
                    <a:pt x="378562" y="633283"/>
                  </a:cubicBezTo>
                  <a:cubicBezTo>
                    <a:pt x="386249" y="636455"/>
                    <a:pt x="394508" y="638004"/>
                    <a:pt x="402823" y="637832"/>
                  </a:cubicBezTo>
                  <a:cubicBezTo>
                    <a:pt x="408509" y="637815"/>
                    <a:pt x="414170" y="637079"/>
                    <a:pt x="419671" y="635642"/>
                  </a:cubicBezTo>
                  <a:lnTo>
                    <a:pt x="585286" y="593353"/>
                  </a:lnTo>
                  <a:cubicBezTo>
                    <a:pt x="651330" y="576674"/>
                    <a:pt x="636672" y="507766"/>
                    <a:pt x="636672" y="507766"/>
                  </a:cubicBezTo>
                  <a:close/>
                  <a:moveTo>
                    <a:pt x="397431" y="164910"/>
                  </a:moveTo>
                  <a:cubicBezTo>
                    <a:pt x="398806" y="161015"/>
                    <a:pt x="401647" y="157810"/>
                    <a:pt x="405350" y="155981"/>
                  </a:cubicBezTo>
                  <a:cubicBezTo>
                    <a:pt x="409176" y="154380"/>
                    <a:pt x="413486" y="154380"/>
                    <a:pt x="417312" y="155981"/>
                  </a:cubicBezTo>
                  <a:lnTo>
                    <a:pt x="420681" y="157328"/>
                  </a:lnTo>
                  <a:cubicBezTo>
                    <a:pt x="428785" y="160088"/>
                    <a:pt x="433117" y="168893"/>
                    <a:pt x="430359" y="176997"/>
                  </a:cubicBezTo>
                  <a:cubicBezTo>
                    <a:pt x="430335" y="177068"/>
                    <a:pt x="430310" y="177138"/>
                    <a:pt x="430285" y="177209"/>
                  </a:cubicBezTo>
                  <a:lnTo>
                    <a:pt x="428600" y="181926"/>
                  </a:lnTo>
                  <a:cubicBezTo>
                    <a:pt x="420808" y="189719"/>
                    <a:pt x="416967" y="200623"/>
                    <a:pt x="418154" y="211579"/>
                  </a:cubicBezTo>
                  <a:lnTo>
                    <a:pt x="411415" y="230785"/>
                  </a:lnTo>
                  <a:lnTo>
                    <a:pt x="403665" y="198269"/>
                  </a:lnTo>
                  <a:cubicBezTo>
                    <a:pt x="401038" y="191995"/>
                    <a:pt x="396865" y="186489"/>
                    <a:pt x="391535" y="182263"/>
                  </a:cubicBezTo>
                  <a:close/>
                  <a:moveTo>
                    <a:pt x="418997" y="260101"/>
                  </a:moveTo>
                  <a:lnTo>
                    <a:pt x="425736" y="241063"/>
                  </a:lnTo>
                  <a:lnTo>
                    <a:pt x="454209" y="352933"/>
                  </a:lnTo>
                  <a:lnTo>
                    <a:pt x="443426" y="355966"/>
                  </a:lnTo>
                  <a:close/>
                  <a:moveTo>
                    <a:pt x="350594" y="72583"/>
                  </a:moveTo>
                  <a:cubicBezTo>
                    <a:pt x="352097" y="68712"/>
                    <a:pt x="354976" y="65532"/>
                    <a:pt x="358681" y="63654"/>
                  </a:cubicBezTo>
                  <a:cubicBezTo>
                    <a:pt x="362452" y="62062"/>
                    <a:pt x="366704" y="62062"/>
                    <a:pt x="370475" y="63654"/>
                  </a:cubicBezTo>
                  <a:lnTo>
                    <a:pt x="374013" y="64833"/>
                  </a:lnTo>
                  <a:cubicBezTo>
                    <a:pt x="377908" y="66208"/>
                    <a:pt x="381112" y="69049"/>
                    <a:pt x="382942" y="72752"/>
                  </a:cubicBezTo>
                  <a:cubicBezTo>
                    <a:pt x="384543" y="76578"/>
                    <a:pt x="384543" y="80888"/>
                    <a:pt x="382942" y="84714"/>
                  </a:cubicBezTo>
                  <a:lnTo>
                    <a:pt x="347393" y="185801"/>
                  </a:lnTo>
                  <a:cubicBezTo>
                    <a:pt x="342106" y="191235"/>
                    <a:pt x="339301" y="198614"/>
                    <a:pt x="339643" y="206187"/>
                  </a:cubicBezTo>
                  <a:cubicBezTo>
                    <a:pt x="334521" y="205313"/>
                    <a:pt x="329337" y="204863"/>
                    <a:pt x="324143" y="204840"/>
                  </a:cubicBezTo>
                  <a:cubicBezTo>
                    <a:pt x="317003" y="204857"/>
                    <a:pt x="309884" y="205647"/>
                    <a:pt x="302914" y="207198"/>
                  </a:cubicBezTo>
                  <a:close/>
                  <a:moveTo>
                    <a:pt x="348404" y="242242"/>
                  </a:moveTo>
                  <a:lnTo>
                    <a:pt x="372833" y="338275"/>
                  </a:lnTo>
                  <a:lnTo>
                    <a:pt x="378562" y="360346"/>
                  </a:lnTo>
                  <a:lnTo>
                    <a:pt x="380583" y="368265"/>
                  </a:lnTo>
                  <a:lnTo>
                    <a:pt x="380583" y="371634"/>
                  </a:lnTo>
                  <a:lnTo>
                    <a:pt x="378225" y="371634"/>
                  </a:lnTo>
                  <a:lnTo>
                    <a:pt x="368790" y="374499"/>
                  </a:lnTo>
                  <a:lnTo>
                    <a:pt x="367105" y="367759"/>
                  </a:lnTo>
                  <a:lnTo>
                    <a:pt x="364746" y="358661"/>
                  </a:lnTo>
                  <a:lnTo>
                    <a:pt x="334252" y="239209"/>
                  </a:lnTo>
                  <a:cubicBezTo>
                    <a:pt x="333972" y="238291"/>
                    <a:pt x="333633" y="237390"/>
                    <a:pt x="333241" y="236514"/>
                  </a:cubicBezTo>
                  <a:cubicBezTo>
                    <a:pt x="330769" y="230568"/>
                    <a:pt x="326896" y="225308"/>
                    <a:pt x="321953" y="221182"/>
                  </a:cubicBezTo>
                  <a:lnTo>
                    <a:pt x="323806" y="221182"/>
                  </a:lnTo>
                  <a:cubicBezTo>
                    <a:pt x="330286" y="221255"/>
                    <a:pt x="336733" y="222104"/>
                    <a:pt x="343012" y="223709"/>
                  </a:cubicBezTo>
                  <a:close/>
                  <a:moveTo>
                    <a:pt x="285729" y="31980"/>
                  </a:moveTo>
                  <a:cubicBezTo>
                    <a:pt x="288572" y="23905"/>
                    <a:pt x="297422" y="19662"/>
                    <a:pt x="305495" y="22504"/>
                  </a:cubicBezTo>
                  <a:cubicBezTo>
                    <a:pt x="305534" y="22518"/>
                    <a:pt x="305571" y="22531"/>
                    <a:pt x="305610" y="22545"/>
                  </a:cubicBezTo>
                  <a:lnTo>
                    <a:pt x="309148" y="23724"/>
                  </a:lnTo>
                  <a:cubicBezTo>
                    <a:pt x="313028" y="25054"/>
                    <a:pt x="316196" y="27916"/>
                    <a:pt x="317909" y="31643"/>
                  </a:cubicBezTo>
                  <a:cubicBezTo>
                    <a:pt x="319589" y="35454"/>
                    <a:pt x="319589" y="39794"/>
                    <a:pt x="317909" y="43605"/>
                  </a:cubicBezTo>
                  <a:lnTo>
                    <a:pt x="264669" y="195236"/>
                  </a:lnTo>
                  <a:lnTo>
                    <a:pt x="231984" y="183611"/>
                  </a:lnTo>
                  <a:close/>
                  <a:moveTo>
                    <a:pt x="205870" y="28947"/>
                  </a:moveTo>
                  <a:cubicBezTo>
                    <a:pt x="208729" y="20092"/>
                    <a:pt x="218226" y="15233"/>
                    <a:pt x="227080" y="18092"/>
                  </a:cubicBezTo>
                  <a:cubicBezTo>
                    <a:pt x="227313" y="18168"/>
                    <a:pt x="227543" y="18249"/>
                    <a:pt x="227773" y="18333"/>
                  </a:cubicBezTo>
                  <a:cubicBezTo>
                    <a:pt x="236688" y="20995"/>
                    <a:pt x="241758" y="30381"/>
                    <a:pt x="239096" y="39297"/>
                  </a:cubicBezTo>
                  <a:cubicBezTo>
                    <a:pt x="238985" y="39669"/>
                    <a:pt x="238860" y="40040"/>
                    <a:pt x="238724" y="40404"/>
                  </a:cubicBezTo>
                  <a:lnTo>
                    <a:pt x="188180" y="185801"/>
                  </a:lnTo>
                  <a:lnTo>
                    <a:pt x="277137" y="217307"/>
                  </a:lnTo>
                  <a:cubicBezTo>
                    <a:pt x="266440" y="223308"/>
                    <a:pt x="256956" y="231250"/>
                    <a:pt x="249169" y="240726"/>
                  </a:cubicBezTo>
                  <a:cubicBezTo>
                    <a:pt x="239366" y="233628"/>
                    <a:pt x="227577" y="229795"/>
                    <a:pt x="215474" y="229775"/>
                  </a:cubicBezTo>
                  <a:cubicBezTo>
                    <a:pt x="191512" y="229780"/>
                    <a:pt x="169908" y="244205"/>
                    <a:pt x="160718" y="266335"/>
                  </a:cubicBezTo>
                  <a:cubicBezTo>
                    <a:pt x="148776" y="262412"/>
                    <a:pt x="136195" y="260812"/>
                    <a:pt x="123652" y="261617"/>
                  </a:cubicBezTo>
                  <a:close/>
                  <a:moveTo>
                    <a:pt x="82880" y="388988"/>
                  </a:moveTo>
                  <a:cubicBezTo>
                    <a:pt x="75007" y="375688"/>
                    <a:pt x="68354" y="361702"/>
                    <a:pt x="63000" y="347205"/>
                  </a:cubicBezTo>
                  <a:lnTo>
                    <a:pt x="18521" y="222867"/>
                  </a:lnTo>
                  <a:cubicBezTo>
                    <a:pt x="14739" y="214366"/>
                    <a:pt x="18563" y="204408"/>
                    <a:pt x="27065" y="200624"/>
                  </a:cubicBezTo>
                  <a:cubicBezTo>
                    <a:pt x="27193" y="200569"/>
                    <a:pt x="27321" y="200513"/>
                    <a:pt x="27450" y="200459"/>
                  </a:cubicBezTo>
                  <a:lnTo>
                    <a:pt x="32168" y="198437"/>
                  </a:lnTo>
                  <a:cubicBezTo>
                    <a:pt x="34311" y="197571"/>
                    <a:pt x="36595" y="197115"/>
                    <a:pt x="38907" y="197090"/>
                  </a:cubicBezTo>
                  <a:cubicBezTo>
                    <a:pt x="45776" y="196943"/>
                    <a:pt x="52200" y="200476"/>
                    <a:pt x="55755" y="206356"/>
                  </a:cubicBezTo>
                  <a:lnTo>
                    <a:pt x="100402" y="286384"/>
                  </a:lnTo>
                  <a:lnTo>
                    <a:pt x="109331" y="281329"/>
                  </a:lnTo>
                  <a:cubicBezTo>
                    <a:pt x="125040" y="276772"/>
                    <a:pt x="141791" y="277303"/>
                    <a:pt x="157180" y="282846"/>
                  </a:cubicBezTo>
                  <a:lnTo>
                    <a:pt x="157180" y="282846"/>
                  </a:lnTo>
                  <a:cubicBezTo>
                    <a:pt x="157180" y="284867"/>
                    <a:pt x="157180" y="286889"/>
                    <a:pt x="157180" y="288911"/>
                  </a:cubicBezTo>
                  <a:cubicBezTo>
                    <a:pt x="157153" y="307649"/>
                    <a:pt x="166033" y="325286"/>
                    <a:pt x="181104" y="336422"/>
                  </a:cubicBezTo>
                  <a:cubicBezTo>
                    <a:pt x="178684" y="344577"/>
                    <a:pt x="177380" y="353021"/>
                    <a:pt x="177229" y="361526"/>
                  </a:cubicBezTo>
                  <a:cubicBezTo>
                    <a:pt x="177298" y="367188"/>
                    <a:pt x="177918" y="372831"/>
                    <a:pt x="179082" y="378374"/>
                  </a:cubicBezTo>
                  <a:cubicBezTo>
                    <a:pt x="163073" y="387192"/>
                    <a:pt x="152058" y="402936"/>
                    <a:pt x="149261" y="420999"/>
                  </a:cubicBezTo>
                  <a:lnTo>
                    <a:pt x="109500" y="407015"/>
                  </a:lnTo>
                  <a:cubicBezTo>
                    <a:pt x="98707" y="403994"/>
                    <a:pt x="89188" y="397550"/>
                    <a:pt x="82375" y="388651"/>
                  </a:cubicBezTo>
                  <a:close/>
                  <a:moveTo>
                    <a:pt x="207218" y="473227"/>
                  </a:moveTo>
                  <a:cubicBezTo>
                    <a:pt x="189871" y="473409"/>
                    <a:pt x="174203" y="462896"/>
                    <a:pt x="167794" y="446776"/>
                  </a:cubicBezTo>
                  <a:cubicBezTo>
                    <a:pt x="165462" y="441471"/>
                    <a:pt x="164311" y="435722"/>
                    <a:pt x="164424" y="429928"/>
                  </a:cubicBezTo>
                  <a:cubicBezTo>
                    <a:pt x="164424" y="429928"/>
                    <a:pt x="164424" y="428075"/>
                    <a:pt x="164424" y="427064"/>
                  </a:cubicBezTo>
                  <a:cubicBezTo>
                    <a:pt x="165444" y="412951"/>
                    <a:pt x="173482" y="400293"/>
                    <a:pt x="185821" y="393368"/>
                  </a:cubicBezTo>
                  <a:lnTo>
                    <a:pt x="196604" y="387303"/>
                  </a:lnTo>
                  <a:lnTo>
                    <a:pt x="194245" y="375004"/>
                  </a:lnTo>
                  <a:cubicBezTo>
                    <a:pt x="193268" y="370349"/>
                    <a:pt x="192759" y="365608"/>
                    <a:pt x="192729" y="360852"/>
                  </a:cubicBezTo>
                  <a:cubicBezTo>
                    <a:pt x="192899" y="353932"/>
                    <a:pt x="194033" y="347072"/>
                    <a:pt x="196098" y="340466"/>
                  </a:cubicBezTo>
                  <a:lnTo>
                    <a:pt x="199299" y="329009"/>
                  </a:lnTo>
                  <a:lnTo>
                    <a:pt x="189865" y="321933"/>
                  </a:lnTo>
                  <a:cubicBezTo>
                    <a:pt x="179965" y="314579"/>
                    <a:pt x="173803" y="303240"/>
                    <a:pt x="173017" y="290933"/>
                  </a:cubicBezTo>
                  <a:cubicBezTo>
                    <a:pt x="173017" y="290933"/>
                    <a:pt x="173017" y="289248"/>
                    <a:pt x="173017" y="288237"/>
                  </a:cubicBezTo>
                  <a:cubicBezTo>
                    <a:pt x="173035" y="282854"/>
                    <a:pt x="174122" y="277527"/>
                    <a:pt x="176218" y="272568"/>
                  </a:cubicBezTo>
                  <a:cubicBezTo>
                    <a:pt x="182612" y="256688"/>
                    <a:pt x="198016" y="246284"/>
                    <a:pt x="215137" y="246286"/>
                  </a:cubicBezTo>
                  <a:cubicBezTo>
                    <a:pt x="223746" y="246341"/>
                    <a:pt x="232139" y="248983"/>
                    <a:pt x="239229" y="253867"/>
                  </a:cubicBezTo>
                  <a:lnTo>
                    <a:pt x="252370" y="263134"/>
                  </a:lnTo>
                  <a:lnTo>
                    <a:pt x="262479" y="250666"/>
                  </a:lnTo>
                  <a:cubicBezTo>
                    <a:pt x="265758" y="246825"/>
                    <a:pt x="269304" y="243223"/>
                    <a:pt x="273093" y="239883"/>
                  </a:cubicBezTo>
                  <a:cubicBezTo>
                    <a:pt x="272293" y="244906"/>
                    <a:pt x="272293" y="250024"/>
                    <a:pt x="273093" y="255047"/>
                  </a:cubicBezTo>
                  <a:lnTo>
                    <a:pt x="314371" y="416787"/>
                  </a:lnTo>
                  <a:cubicBezTo>
                    <a:pt x="301039" y="427869"/>
                    <a:pt x="284196" y="433842"/>
                    <a:pt x="266860" y="433635"/>
                  </a:cubicBezTo>
                  <a:lnTo>
                    <a:pt x="266860" y="433635"/>
                  </a:lnTo>
                  <a:lnTo>
                    <a:pt x="263322" y="433635"/>
                  </a:lnTo>
                  <a:lnTo>
                    <a:pt x="250854" y="433635"/>
                  </a:lnTo>
                  <a:lnTo>
                    <a:pt x="246305" y="445428"/>
                  </a:lnTo>
                  <a:cubicBezTo>
                    <a:pt x="244981" y="448508"/>
                    <a:pt x="243345" y="451445"/>
                    <a:pt x="241419" y="454189"/>
                  </a:cubicBezTo>
                  <a:cubicBezTo>
                    <a:pt x="237765" y="459651"/>
                    <a:pt x="232854" y="464158"/>
                    <a:pt x="227099" y="467331"/>
                  </a:cubicBezTo>
                  <a:cubicBezTo>
                    <a:pt x="220850" y="470754"/>
                    <a:pt x="213839" y="472550"/>
                    <a:pt x="206713" y="472554"/>
                  </a:cubicBezTo>
                  <a:close/>
                  <a:moveTo>
                    <a:pt x="324143" y="455032"/>
                  </a:moveTo>
                  <a:cubicBezTo>
                    <a:pt x="320564" y="458034"/>
                    <a:pt x="316666" y="460634"/>
                    <a:pt x="312518" y="462782"/>
                  </a:cubicBezTo>
                  <a:cubicBezTo>
                    <a:pt x="299241" y="469181"/>
                    <a:pt x="283964" y="470030"/>
                    <a:pt x="270061" y="465140"/>
                  </a:cubicBezTo>
                  <a:lnTo>
                    <a:pt x="258267" y="460928"/>
                  </a:lnTo>
                  <a:cubicBezTo>
                    <a:pt x="259784" y="458204"/>
                    <a:pt x="261133" y="455392"/>
                    <a:pt x="262311" y="452504"/>
                  </a:cubicBezTo>
                  <a:lnTo>
                    <a:pt x="267365" y="452504"/>
                  </a:lnTo>
                  <a:cubicBezTo>
                    <a:pt x="285977" y="452649"/>
                    <a:pt x="304173" y="446997"/>
                    <a:pt x="319425" y="436330"/>
                  </a:cubicBezTo>
                  <a:close/>
                  <a:moveTo>
                    <a:pt x="338295" y="510124"/>
                  </a:moveTo>
                  <a:lnTo>
                    <a:pt x="292637" y="484853"/>
                  </a:lnTo>
                  <a:cubicBezTo>
                    <a:pt x="302094" y="484455"/>
                    <a:pt x="311375" y="482162"/>
                    <a:pt x="319931" y="478113"/>
                  </a:cubicBezTo>
                  <a:cubicBezTo>
                    <a:pt x="322987" y="476611"/>
                    <a:pt x="325917" y="474863"/>
                    <a:pt x="328692" y="472890"/>
                  </a:cubicBezTo>
                  <a:close/>
                  <a:moveTo>
                    <a:pt x="582253" y="577516"/>
                  </a:moveTo>
                  <a:lnTo>
                    <a:pt x="416638" y="619805"/>
                  </a:lnTo>
                  <a:cubicBezTo>
                    <a:pt x="412237" y="620945"/>
                    <a:pt x="407707" y="621511"/>
                    <a:pt x="403160" y="621489"/>
                  </a:cubicBezTo>
                  <a:cubicBezTo>
                    <a:pt x="397420" y="621532"/>
                    <a:pt x="391716" y="620563"/>
                    <a:pt x="386312" y="618625"/>
                  </a:cubicBezTo>
                  <a:cubicBezTo>
                    <a:pt x="372623" y="611815"/>
                    <a:pt x="359495" y="603929"/>
                    <a:pt x="347056" y="595038"/>
                  </a:cubicBezTo>
                  <a:lnTo>
                    <a:pt x="240914" y="516190"/>
                  </a:lnTo>
                  <a:cubicBezTo>
                    <a:pt x="234827" y="511368"/>
                    <a:pt x="233307" y="502755"/>
                    <a:pt x="237376" y="496141"/>
                  </a:cubicBezTo>
                  <a:lnTo>
                    <a:pt x="240240" y="491929"/>
                  </a:lnTo>
                  <a:cubicBezTo>
                    <a:pt x="243453" y="487413"/>
                    <a:pt x="248683" y="484768"/>
                    <a:pt x="254224" y="484853"/>
                  </a:cubicBezTo>
                  <a:cubicBezTo>
                    <a:pt x="256434" y="484783"/>
                    <a:pt x="258631" y="485245"/>
                    <a:pt x="260626" y="486200"/>
                  </a:cubicBezTo>
                  <a:lnTo>
                    <a:pt x="330545" y="524782"/>
                  </a:lnTo>
                  <a:lnTo>
                    <a:pt x="364241" y="543652"/>
                  </a:lnTo>
                  <a:lnTo>
                    <a:pt x="354638" y="505913"/>
                  </a:lnTo>
                  <a:lnTo>
                    <a:pt x="343012" y="460591"/>
                  </a:lnTo>
                  <a:lnTo>
                    <a:pt x="336273" y="438015"/>
                  </a:lnTo>
                  <a:lnTo>
                    <a:pt x="332398" y="423021"/>
                  </a:lnTo>
                  <a:lnTo>
                    <a:pt x="327849" y="402635"/>
                  </a:lnTo>
                  <a:lnTo>
                    <a:pt x="289436" y="252688"/>
                  </a:lnTo>
                  <a:cubicBezTo>
                    <a:pt x="287340" y="244581"/>
                    <a:pt x="292216" y="236308"/>
                    <a:pt x="300323" y="234212"/>
                  </a:cubicBezTo>
                  <a:cubicBezTo>
                    <a:pt x="300401" y="234194"/>
                    <a:pt x="300478" y="234174"/>
                    <a:pt x="300556" y="234155"/>
                  </a:cubicBezTo>
                  <a:cubicBezTo>
                    <a:pt x="302234" y="233931"/>
                    <a:pt x="303932" y="233931"/>
                    <a:pt x="305610" y="234155"/>
                  </a:cubicBezTo>
                  <a:cubicBezTo>
                    <a:pt x="314876" y="234155"/>
                    <a:pt x="318583" y="245106"/>
                    <a:pt x="318751" y="245612"/>
                  </a:cubicBezTo>
                  <a:lnTo>
                    <a:pt x="352447" y="377531"/>
                  </a:lnTo>
                  <a:lnTo>
                    <a:pt x="352447" y="380732"/>
                  </a:lnTo>
                  <a:lnTo>
                    <a:pt x="354638" y="389493"/>
                  </a:lnTo>
                  <a:lnTo>
                    <a:pt x="355817" y="394379"/>
                  </a:lnTo>
                  <a:lnTo>
                    <a:pt x="356828" y="397749"/>
                  </a:lnTo>
                  <a:lnTo>
                    <a:pt x="371317" y="393368"/>
                  </a:lnTo>
                  <a:lnTo>
                    <a:pt x="373507" y="393368"/>
                  </a:lnTo>
                  <a:lnTo>
                    <a:pt x="385301" y="389999"/>
                  </a:lnTo>
                  <a:lnTo>
                    <a:pt x="400801" y="385281"/>
                  </a:lnTo>
                  <a:lnTo>
                    <a:pt x="396926" y="369613"/>
                  </a:lnTo>
                  <a:lnTo>
                    <a:pt x="396926" y="367759"/>
                  </a:lnTo>
                  <a:lnTo>
                    <a:pt x="391366" y="346362"/>
                  </a:lnTo>
                  <a:lnTo>
                    <a:pt x="390187" y="341813"/>
                  </a:lnTo>
                  <a:lnTo>
                    <a:pt x="382437" y="311150"/>
                  </a:lnTo>
                  <a:lnTo>
                    <a:pt x="369969" y="256226"/>
                  </a:lnTo>
                  <a:lnTo>
                    <a:pt x="363904" y="232133"/>
                  </a:lnTo>
                  <a:lnTo>
                    <a:pt x="360703" y="219666"/>
                  </a:lnTo>
                  <a:lnTo>
                    <a:pt x="358344" y="210399"/>
                  </a:lnTo>
                  <a:lnTo>
                    <a:pt x="358344" y="210399"/>
                  </a:lnTo>
                  <a:lnTo>
                    <a:pt x="358344" y="210399"/>
                  </a:lnTo>
                  <a:cubicBezTo>
                    <a:pt x="355985" y="201639"/>
                    <a:pt x="359692" y="197764"/>
                    <a:pt x="363398" y="195910"/>
                  </a:cubicBezTo>
                  <a:cubicBezTo>
                    <a:pt x="364859" y="195253"/>
                    <a:pt x="366384" y="194744"/>
                    <a:pt x="367947" y="194394"/>
                  </a:cubicBezTo>
                  <a:lnTo>
                    <a:pt x="369969" y="194394"/>
                  </a:lnTo>
                  <a:lnTo>
                    <a:pt x="373676" y="194394"/>
                  </a:lnTo>
                  <a:cubicBezTo>
                    <a:pt x="378712" y="194510"/>
                    <a:pt x="383343" y="197176"/>
                    <a:pt x="385975" y="201470"/>
                  </a:cubicBezTo>
                  <a:cubicBezTo>
                    <a:pt x="386723" y="202606"/>
                    <a:pt x="387398" y="203787"/>
                    <a:pt x="387996" y="205008"/>
                  </a:cubicBezTo>
                  <a:lnTo>
                    <a:pt x="396083" y="236682"/>
                  </a:lnTo>
                  <a:lnTo>
                    <a:pt x="402149" y="260269"/>
                  </a:lnTo>
                  <a:lnTo>
                    <a:pt x="409730" y="290259"/>
                  </a:lnTo>
                  <a:lnTo>
                    <a:pt x="419165" y="327156"/>
                  </a:lnTo>
                  <a:lnTo>
                    <a:pt x="428095" y="360852"/>
                  </a:lnTo>
                  <a:lnTo>
                    <a:pt x="432307" y="377700"/>
                  </a:lnTo>
                  <a:lnTo>
                    <a:pt x="449155" y="372982"/>
                  </a:lnTo>
                  <a:lnTo>
                    <a:pt x="459937" y="370118"/>
                  </a:lnTo>
                  <a:lnTo>
                    <a:pt x="475943" y="365569"/>
                  </a:lnTo>
                  <a:lnTo>
                    <a:pt x="471731" y="348721"/>
                  </a:lnTo>
                  <a:lnTo>
                    <a:pt x="437024" y="212421"/>
                  </a:lnTo>
                  <a:lnTo>
                    <a:pt x="436013" y="208715"/>
                  </a:lnTo>
                  <a:cubicBezTo>
                    <a:pt x="436013" y="205851"/>
                    <a:pt x="436013" y="195236"/>
                    <a:pt x="444100" y="191867"/>
                  </a:cubicBezTo>
                  <a:lnTo>
                    <a:pt x="445448" y="191867"/>
                  </a:lnTo>
                  <a:cubicBezTo>
                    <a:pt x="447295" y="191639"/>
                    <a:pt x="449161" y="191639"/>
                    <a:pt x="451008" y="191867"/>
                  </a:cubicBezTo>
                  <a:cubicBezTo>
                    <a:pt x="457083" y="192226"/>
                    <a:pt x="462493" y="195831"/>
                    <a:pt x="465160" y="201302"/>
                  </a:cubicBezTo>
                  <a:lnTo>
                    <a:pt x="501215" y="342656"/>
                  </a:lnTo>
                  <a:lnTo>
                    <a:pt x="505595" y="359504"/>
                  </a:lnTo>
                  <a:lnTo>
                    <a:pt x="522443" y="354281"/>
                  </a:lnTo>
                  <a:lnTo>
                    <a:pt x="532720" y="351248"/>
                  </a:lnTo>
                  <a:lnTo>
                    <a:pt x="548052" y="346531"/>
                  </a:lnTo>
                  <a:lnTo>
                    <a:pt x="544177" y="330862"/>
                  </a:lnTo>
                  <a:lnTo>
                    <a:pt x="522612" y="251003"/>
                  </a:lnTo>
                  <a:cubicBezTo>
                    <a:pt x="520229" y="244345"/>
                    <a:pt x="523695" y="237016"/>
                    <a:pt x="530353" y="234634"/>
                  </a:cubicBezTo>
                  <a:cubicBezTo>
                    <a:pt x="530906" y="234435"/>
                    <a:pt x="531472" y="234275"/>
                    <a:pt x="532046" y="234155"/>
                  </a:cubicBezTo>
                  <a:cubicBezTo>
                    <a:pt x="534014" y="233569"/>
                    <a:pt x="536060" y="233284"/>
                    <a:pt x="538112" y="233313"/>
                  </a:cubicBezTo>
                  <a:cubicBezTo>
                    <a:pt x="543065" y="233257"/>
                    <a:pt x="547703" y="235735"/>
                    <a:pt x="550411" y="239883"/>
                  </a:cubicBezTo>
                  <a:lnTo>
                    <a:pt x="620161" y="511978"/>
                  </a:lnTo>
                  <a:cubicBezTo>
                    <a:pt x="621172" y="516695"/>
                    <a:pt x="629596" y="564880"/>
                    <a:pt x="581748" y="577011"/>
                  </a:cubicBezTo>
                  <a:close/>
                </a:path>
              </a:pathLst>
            </a:custGeom>
            <a:solidFill>
              <a:srgbClr val="010102"/>
            </a:solidFill>
            <a:ln w="16794" cap="flat">
              <a:noFill/>
              <a:prstDash val="solid"/>
              <a:miter/>
            </a:ln>
          </p:spPr>
          <p:txBody>
            <a:bodyPr rtlCol="0" anchor="ctr"/>
            <a:lstStyle/>
            <a:p>
              <a:endParaRPr lang="en-GB"/>
            </a:p>
          </p:txBody>
        </p:sp>
      </p:grpSp>
      <p:pic>
        <p:nvPicPr>
          <p:cNvPr id="113" name="Graphic 112">
            <a:extLst>
              <a:ext uri="{FF2B5EF4-FFF2-40B4-BE49-F238E27FC236}">
                <a16:creationId xmlns:a16="http://schemas.microsoft.com/office/drawing/2014/main" id="{81877F78-C792-47D4-9582-C22F3E2ED1F5}"/>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724339" y="2761710"/>
            <a:ext cx="605426" cy="423798"/>
          </a:xfrm>
          <a:prstGeom prst="rect">
            <a:avLst/>
          </a:prstGeom>
        </p:spPr>
      </p:pic>
      <p:pic>
        <p:nvPicPr>
          <p:cNvPr id="124" name="Graphic 123">
            <a:extLst>
              <a:ext uri="{FF2B5EF4-FFF2-40B4-BE49-F238E27FC236}">
                <a16:creationId xmlns:a16="http://schemas.microsoft.com/office/drawing/2014/main" id="{D19AADAA-CA34-4B39-8214-C8817784F43F}"/>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3028462" y="2703609"/>
            <a:ext cx="326250" cy="540000"/>
          </a:xfrm>
          <a:prstGeom prst="rect">
            <a:avLst/>
          </a:prstGeom>
        </p:spPr>
      </p:pic>
      <p:pic>
        <p:nvPicPr>
          <p:cNvPr id="135" name="Graphic 134">
            <a:extLst>
              <a:ext uri="{FF2B5EF4-FFF2-40B4-BE49-F238E27FC236}">
                <a16:creationId xmlns:a16="http://schemas.microsoft.com/office/drawing/2014/main" id="{C856E25D-4DAD-4918-94BB-2057FC530833}"/>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053409" y="2703609"/>
            <a:ext cx="399600" cy="540000"/>
          </a:xfrm>
          <a:prstGeom prst="rect">
            <a:avLst/>
          </a:prstGeom>
        </p:spPr>
      </p:pic>
      <p:pic>
        <p:nvPicPr>
          <p:cNvPr id="138" name="Graphic 137">
            <a:extLst>
              <a:ext uri="{FF2B5EF4-FFF2-40B4-BE49-F238E27FC236}">
                <a16:creationId xmlns:a16="http://schemas.microsoft.com/office/drawing/2014/main" id="{CAE115E7-F500-424A-AA45-AB22542FA95B}"/>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5151706" y="2703609"/>
            <a:ext cx="540000" cy="540000"/>
          </a:xfrm>
          <a:prstGeom prst="rect">
            <a:avLst/>
          </a:prstGeom>
        </p:spPr>
      </p:pic>
      <p:pic>
        <p:nvPicPr>
          <p:cNvPr id="140" name="Graphic 139">
            <a:extLst>
              <a:ext uri="{FF2B5EF4-FFF2-40B4-BE49-F238E27FC236}">
                <a16:creationId xmlns:a16="http://schemas.microsoft.com/office/drawing/2014/main" id="{EA167C78-1C65-44FC-918F-40E89AFA2FC6}"/>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6390403" y="2703609"/>
            <a:ext cx="540000" cy="540000"/>
          </a:xfrm>
          <a:prstGeom prst="rect">
            <a:avLst/>
          </a:prstGeom>
        </p:spPr>
      </p:pic>
      <p:pic>
        <p:nvPicPr>
          <p:cNvPr id="142" name="Graphic 141">
            <a:extLst>
              <a:ext uri="{FF2B5EF4-FFF2-40B4-BE49-F238E27FC236}">
                <a16:creationId xmlns:a16="http://schemas.microsoft.com/office/drawing/2014/main" id="{2897CF76-E742-451D-A99C-C78E32AB266A}"/>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7629100" y="2703609"/>
            <a:ext cx="551021" cy="540000"/>
          </a:xfrm>
          <a:prstGeom prst="rect">
            <a:avLst/>
          </a:prstGeom>
        </p:spPr>
      </p:pic>
      <p:pic>
        <p:nvPicPr>
          <p:cNvPr id="144" name="Graphic 143">
            <a:extLst>
              <a:ext uri="{FF2B5EF4-FFF2-40B4-BE49-F238E27FC236}">
                <a16:creationId xmlns:a16="http://schemas.microsoft.com/office/drawing/2014/main" id="{F8144557-4F6E-44B2-9965-14681E098F99}"/>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8878818" y="2703609"/>
            <a:ext cx="248400" cy="540000"/>
          </a:xfrm>
          <a:prstGeom prst="rect">
            <a:avLst/>
          </a:prstGeom>
        </p:spPr>
      </p:pic>
      <p:pic>
        <p:nvPicPr>
          <p:cNvPr id="146" name="Graphic 145">
            <a:extLst>
              <a:ext uri="{FF2B5EF4-FFF2-40B4-BE49-F238E27FC236}">
                <a16:creationId xmlns:a16="http://schemas.microsoft.com/office/drawing/2014/main" id="{468045EF-9E8C-45D0-BF75-C1B49054D3B3}"/>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9825915" y="2703609"/>
            <a:ext cx="671708" cy="540000"/>
          </a:xfrm>
          <a:prstGeom prst="rect">
            <a:avLst/>
          </a:prstGeom>
        </p:spPr>
      </p:pic>
      <p:pic>
        <p:nvPicPr>
          <p:cNvPr id="148" name="Graphic 147">
            <a:extLst>
              <a:ext uri="{FF2B5EF4-FFF2-40B4-BE49-F238E27FC236}">
                <a16:creationId xmlns:a16="http://schemas.microsoft.com/office/drawing/2014/main" id="{9BBE8633-C4CE-4A78-9C79-36B8DC3B43BF}"/>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1196321" y="2703609"/>
            <a:ext cx="399131" cy="540000"/>
          </a:xfrm>
          <a:prstGeom prst="rect">
            <a:avLst/>
          </a:prstGeom>
        </p:spPr>
      </p:pic>
      <p:pic>
        <p:nvPicPr>
          <p:cNvPr id="152" name="Graphic 151">
            <a:extLst>
              <a:ext uri="{FF2B5EF4-FFF2-40B4-BE49-F238E27FC236}">
                <a16:creationId xmlns:a16="http://schemas.microsoft.com/office/drawing/2014/main" id="{06D049FF-7811-4E4C-B33A-716CFCD02415}"/>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546411" y="3921535"/>
            <a:ext cx="627656" cy="550800"/>
          </a:xfrm>
          <a:prstGeom prst="rect">
            <a:avLst/>
          </a:prstGeom>
        </p:spPr>
      </p:pic>
      <p:pic>
        <p:nvPicPr>
          <p:cNvPr id="154" name="Graphic 153">
            <a:extLst>
              <a:ext uri="{FF2B5EF4-FFF2-40B4-BE49-F238E27FC236}">
                <a16:creationId xmlns:a16="http://schemas.microsoft.com/office/drawing/2014/main" id="{5FD6CCA4-4797-4687-B29C-B56EC7A9E9CC}"/>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827927" y="3921535"/>
            <a:ext cx="634255" cy="550800"/>
          </a:xfrm>
          <a:prstGeom prst="rect">
            <a:avLst/>
          </a:prstGeom>
        </p:spPr>
      </p:pic>
      <p:pic>
        <p:nvPicPr>
          <p:cNvPr id="156" name="Graphic 155">
            <a:extLst>
              <a:ext uri="{FF2B5EF4-FFF2-40B4-BE49-F238E27FC236}">
                <a16:creationId xmlns:a16="http://schemas.microsoft.com/office/drawing/2014/main" id="{255DA9EE-5FA0-477B-84C4-81732DB7F09D}"/>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3116042" y="3921535"/>
            <a:ext cx="179853" cy="550800"/>
          </a:xfrm>
          <a:prstGeom prst="rect">
            <a:avLst/>
          </a:prstGeom>
        </p:spPr>
      </p:pic>
      <p:pic>
        <p:nvPicPr>
          <p:cNvPr id="209" name="Graphic 208">
            <a:extLst>
              <a:ext uri="{FF2B5EF4-FFF2-40B4-BE49-F238E27FC236}">
                <a16:creationId xmlns:a16="http://schemas.microsoft.com/office/drawing/2014/main" id="{9EE6FF74-D0D5-44EC-B0E6-7CF88AB0D242}"/>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3949755" y="3963295"/>
            <a:ext cx="565656" cy="467281"/>
          </a:xfrm>
          <a:prstGeom prst="rect">
            <a:avLst/>
          </a:prstGeom>
        </p:spPr>
      </p:pic>
      <p:pic>
        <p:nvPicPr>
          <p:cNvPr id="512" name="Graphic 511">
            <a:extLst>
              <a:ext uri="{FF2B5EF4-FFF2-40B4-BE49-F238E27FC236}">
                <a16:creationId xmlns:a16="http://schemas.microsoft.com/office/drawing/2014/main" id="{3F5B01C1-BCC6-4A0A-B216-9588842B158C}"/>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5169271" y="3921535"/>
            <a:ext cx="341496" cy="550800"/>
          </a:xfrm>
          <a:prstGeom prst="rect">
            <a:avLst/>
          </a:prstGeom>
        </p:spPr>
      </p:pic>
      <p:pic>
        <p:nvPicPr>
          <p:cNvPr id="520" name="Graphic 519">
            <a:extLst>
              <a:ext uri="{FF2B5EF4-FFF2-40B4-BE49-F238E27FC236}">
                <a16:creationId xmlns:a16="http://schemas.microsoft.com/office/drawing/2014/main" id="{94AE68ED-9650-403A-8935-98F4CC81DF57}"/>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6164627" y="3921535"/>
            <a:ext cx="269780" cy="550800"/>
          </a:xfrm>
          <a:prstGeom prst="rect">
            <a:avLst/>
          </a:prstGeom>
        </p:spPr>
      </p:pic>
      <p:pic>
        <p:nvPicPr>
          <p:cNvPr id="522" name="Graphic 521">
            <a:extLst>
              <a:ext uri="{FF2B5EF4-FFF2-40B4-BE49-F238E27FC236}">
                <a16:creationId xmlns:a16="http://schemas.microsoft.com/office/drawing/2014/main" id="{D22DDDBB-4653-4D7A-8299-D2CA2956CE23}"/>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7088267" y="3958640"/>
            <a:ext cx="897764" cy="476591"/>
          </a:xfrm>
          <a:prstGeom prst="rect">
            <a:avLst/>
          </a:prstGeom>
        </p:spPr>
      </p:pic>
      <p:pic>
        <p:nvPicPr>
          <p:cNvPr id="524" name="Graphic 523">
            <a:extLst>
              <a:ext uri="{FF2B5EF4-FFF2-40B4-BE49-F238E27FC236}">
                <a16:creationId xmlns:a16="http://schemas.microsoft.com/office/drawing/2014/main" id="{F9F4708A-DFD5-45FF-AF58-9E538ABDDC25}"/>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8639891" y="3921535"/>
            <a:ext cx="692031" cy="550800"/>
          </a:xfrm>
          <a:prstGeom prst="rect">
            <a:avLst/>
          </a:prstGeom>
        </p:spPr>
      </p:pic>
      <p:pic>
        <p:nvPicPr>
          <p:cNvPr id="526" name="Graphic 525">
            <a:extLst>
              <a:ext uri="{FF2B5EF4-FFF2-40B4-BE49-F238E27FC236}">
                <a16:creationId xmlns:a16="http://schemas.microsoft.com/office/drawing/2014/main" id="{A1CBEAEF-3104-4554-A650-FC06E812C153}"/>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9985782" y="3921535"/>
            <a:ext cx="627656" cy="550800"/>
          </a:xfrm>
          <a:prstGeom prst="rect">
            <a:avLst/>
          </a:prstGeom>
        </p:spPr>
      </p:pic>
      <p:pic>
        <p:nvPicPr>
          <p:cNvPr id="528" name="Graphic 527">
            <a:extLst>
              <a:ext uri="{FF2B5EF4-FFF2-40B4-BE49-F238E27FC236}">
                <a16:creationId xmlns:a16="http://schemas.microsoft.com/office/drawing/2014/main" id="{0CBD084B-3BA5-463A-ACDE-95917A2894B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11267297" y="3921535"/>
            <a:ext cx="371790" cy="550800"/>
          </a:xfrm>
          <a:prstGeom prst="rect">
            <a:avLst/>
          </a:prstGeom>
        </p:spPr>
      </p:pic>
      <p:pic>
        <p:nvPicPr>
          <p:cNvPr id="531" name="Graphic 530">
            <a:extLst>
              <a:ext uri="{FF2B5EF4-FFF2-40B4-BE49-F238E27FC236}">
                <a16:creationId xmlns:a16="http://schemas.microsoft.com/office/drawing/2014/main" id="{63E19831-E5E7-4DB4-8CC7-20F9FD1EFDEA}"/>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477057" y="5265749"/>
            <a:ext cx="807054" cy="318574"/>
          </a:xfrm>
          <a:prstGeom prst="rect">
            <a:avLst/>
          </a:prstGeom>
        </p:spPr>
      </p:pic>
      <p:pic>
        <p:nvPicPr>
          <p:cNvPr id="533" name="Graphic 532">
            <a:extLst>
              <a:ext uri="{FF2B5EF4-FFF2-40B4-BE49-F238E27FC236}">
                <a16:creationId xmlns:a16="http://schemas.microsoft.com/office/drawing/2014/main" id="{A956F364-36B9-4333-81DD-370074FF8BD8}"/>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1931425" y="5155036"/>
            <a:ext cx="564545" cy="540000"/>
          </a:xfrm>
          <a:prstGeom prst="rect">
            <a:avLst/>
          </a:prstGeom>
        </p:spPr>
      </p:pic>
      <p:pic>
        <p:nvPicPr>
          <p:cNvPr id="535" name="Graphic 534">
            <a:extLst>
              <a:ext uri="{FF2B5EF4-FFF2-40B4-BE49-F238E27FC236}">
                <a16:creationId xmlns:a16="http://schemas.microsoft.com/office/drawing/2014/main" id="{E72ADA37-D581-4292-AAE9-6FB225D45198}"/>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3143284" y="5155036"/>
            <a:ext cx="396000" cy="540000"/>
          </a:xfrm>
          <a:prstGeom prst="rect">
            <a:avLst/>
          </a:prstGeom>
        </p:spPr>
      </p:pic>
      <p:pic>
        <p:nvPicPr>
          <p:cNvPr id="537" name="Graphic 536">
            <a:extLst>
              <a:ext uri="{FF2B5EF4-FFF2-40B4-BE49-F238E27FC236}">
                <a16:creationId xmlns:a16="http://schemas.microsoft.com/office/drawing/2014/main" id="{C78218B6-30AC-465A-807C-CDABEA57DF9E}"/>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4186598" y="5155036"/>
            <a:ext cx="432000" cy="540000"/>
          </a:xfrm>
          <a:prstGeom prst="rect">
            <a:avLst/>
          </a:prstGeom>
        </p:spPr>
      </p:pic>
      <p:pic>
        <p:nvPicPr>
          <p:cNvPr id="539" name="Graphic 538">
            <a:extLst>
              <a:ext uri="{FF2B5EF4-FFF2-40B4-BE49-F238E27FC236}">
                <a16:creationId xmlns:a16="http://schemas.microsoft.com/office/drawing/2014/main" id="{E1B411DD-254F-49AB-BBA8-4E940A59FB0B}"/>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5265912" y="5155036"/>
            <a:ext cx="540000" cy="540000"/>
          </a:xfrm>
          <a:prstGeom prst="rect">
            <a:avLst/>
          </a:prstGeom>
        </p:spPr>
      </p:pic>
      <p:pic>
        <p:nvPicPr>
          <p:cNvPr id="541" name="Graphic 540">
            <a:extLst>
              <a:ext uri="{FF2B5EF4-FFF2-40B4-BE49-F238E27FC236}">
                <a16:creationId xmlns:a16="http://schemas.microsoft.com/office/drawing/2014/main" id="{76B6A4EB-57F3-4BB0-82BC-187FDC5B8D85}"/>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6453226" y="5155036"/>
            <a:ext cx="540000" cy="540000"/>
          </a:xfrm>
          <a:prstGeom prst="rect">
            <a:avLst/>
          </a:prstGeom>
        </p:spPr>
      </p:pic>
      <p:pic>
        <p:nvPicPr>
          <p:cNvPr id="543" name="Graphic 542">
            <a:extLst>
              <a:ext uri="{FF2B5EF4-FFF2-40B4-BE49-F238E27FC236}">
                <a16:creationId xmlns:a16="http://schemas.microsoft.com/office/drawing/2014/main" id="{5233D73C-7D22-4F08-AAA0-FFB2FF7779D6}"/>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7640540" y="5155036"/>
            <a:ext cx="490909" cy="540000"/>
          </a:xfrm>
          <a:prstGeom prst="rect">
            <a:avLst/>
          </a:prstGeom>
        </p:spPr>
      </p:pic>
      <p:pic>
        <p:nvPicPr>
          <p:cNvPr id="545" name="Graphic 544">
            <a:extLst>
              <a:ext uri="{FF2B5EF4-FFF2-40B4-BE49-F238E27FC236}">
                <a16:creationId xmlns:a16="http://schemas.microsoft.com/office/drawing/2014/main" id="{5470FEDC-8FE4-4E95-98A7-CE5571C90993}"/>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8778763" y="5155036"/>
            <a:ext cx="540000" cy="540000"/>
          </a:xfrm>
          <a:prstGeom prst="rect">
            <a:avLst/>
          </a:prstGeom>
        </p:spPr>
      </p:pic>
      <p:pic>
        <p:nvPicPr>
          <p:cNvPr id="547" name="Graphic 546">
            <a:extLst>
              <a:ext uri="{FF2B5EF4-FFF2-40B4-BE49-F238E27FC236}">
                <a16:creationId xmlns:a16="http://schemas.microsoft.com/office/drawing/2014/main" id="{974D21B0-9232-45BB-AB6F-C218904C20D9}"/>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9966077" y="5155036"/>
            <a:ext cx="540000" cy="540000"/>
          </a:xfrm>
          <a:prstGeom prst="rect">
            <a:avLst/>
          </a:prstGeom>
        </p:spPr>
      </p:pic>
      <p:grpSp>
        <p:nvGrpSpPr>
          <p:cNvPr id="596" name="Graphic 64">
            <a:extLst>
              <a:ext uri="{FF2B5EF4-FFF2-40B4-BE49-F238E27FC236}">
                <a16:creationId xmlns:a16="http://schemas.microsoft.com/office/drawing/2014/main" id="{23A4F209-3C4C-4252-8BB4-F8647984F9F3}"/>
              </a:ext>
            </a:extLst>
          </p:cNvPr>
          <p:cNvGrpSpPr/>
          <p:nvPr/>
        </p:nvGrpSpPr>
        <p:grpSpPr>
          <a:xfrm>
            <a:off x="11153391" y="5155036"/>
            <a:ext cx="511126" cy="540000"/>
            <a:chOff x="11203199" y="5768922"/>
            <a:chExt cx="388201" cy="433872"/>
          </a:xfrm>
        </p:grpSpPr>
        <p:sp>
          <p:nvSpPr>
            <p:cNvPr id="597" name="Vrije vorm: vorm 596">
              <a:extLst>
                <a:ext uri="{FF2B5EF4-FFF2-40B4-BE49-F238E27FC236}">
                  <a16:creationId xmlns:a16="http://schemas.microsoft.com/office/drawing/2014/main" id="{52118F7C-9A49-4C20-96C5-F56842B54F0A}"/>
                </a:ext>
              </a:extLst>
            </p:cNvPr>
            <p:cNvSpPr/>
            <p:nvPr/>
          </p:nvSpPr>
          <p:spPr>
            <a:xfrm>
              <a:off x="11227632" y="5768922"/>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endParaRPr lang="nl-BE"/>
            </a:p>
          </p:txBody>
        </p:sp>
        <p:sp>
          <p:nvSpPr>
            <p:cNvPr id="598" name="Vrije vorm: vorm 597">
              <a:extLst>
                <a:ext uri="{FF2B5EF4-FFF2-40B4-BE49-F238E27FC236}">
                  <a16:creationId xmlns:a16="http://schemas.microsoft.com/office/drawing/2014/main" id="{6864FD41-8A89-4021-B8D7-5C8F743CBBE0}"/>
                </a:ext>
              </a:extLst>
            </p:cNvPr>
            <p:cNvSpPr/>
            <p:nvPr/>
          </p:nvSpPr>
          <p:spPr>
            <a:xfrm>
              <a:off x="11203199" y="5769378"/>
              <a:ext cx="327573" cy="433186"/>
            </a:xfrm>
            <a:custGeom>
              <a:avLst/>
              <a:gdLst>
                <a:gd name="connsiteX0" fmla="*/ 327573 w 327573"/>
                <a:gd name="connsiteY0" fmla="*/ 349610 h 433186"/>
                <a:gd name="connsiteX1" fmla="*/ 320837 w 327573"/>
                <a:gd name="connsiteY1" fmla="*/ 340361 h 433186"/>
                <a:gd name="connsiteX2" fmla="*/ 206660 w 327573"/>
                <a:gd name="connsiteY2" fmla="*/ 377126 h 433186"/>
                <a:gd name="connsiteX3" fmla="*/ 11418 w 327573"/>
                <a:gd name="connsiteY3" fmla="*/ 181770 h 433186"/>
                <a:gd name="connsiteX4" fmla="*/ 113606 w 327573"/>
                <a:gd name="connsiteY4" fmla="*/ 10048 h 433186"/>
                <a:gd name="connsiteX5" fmla="*/ 108240 w 327573"/>
                <a:gd name="connsiteY5" fmla="*/ 0 h 433186"/>
                <a:gd name="connsiteX6" fmla="*/ 0 w 327573"/>
                <a:gd name="connsiteY6" fmla="*/ 181770 h 433186"/>
                <a:gd name="connsiteX7" fmla="*/ 201979 w 327573"/>
                <a:gd name="connsiteY7" fmla="*/ 388315 h 433186"/>
                <a:gd name="connsiteX8" fmla="*/ 201979 w 327573"/>
                <a:gd name="connsiteY8" fmla="*/ 421769 h 433186"/>
                <a:gd name="connsiteX9" fmla="*/ 151170 w 327573"/>
                <a:gd name="connsiteY9" fmla="*/ 421769 h 433186"/>
                <a:gd name="connsiteX10" fmla="*/ 151170 w 327573"/>
                <a:gd name="connsiteY10" fmla="*/ 433187 h 433186"/>
                <a:gd name="connsiteX11" fmla="*/ 264205 w 327573"/>
                <a:gd name="connsiteY11" fmla="*/ 433187 h 433186"/>
                <a:gd name="connsiteX12" fmla="*/ 264205 w 327573"/>
                <a:gd name="connsiteY12" fmla="*/ 421769 h 433186"/>
                <a:gd name="connsiteX13" fmla="*/ 213396 w 327573"/>
                <a:gd name="connsiteY13" fmla="*/ 421769 h 433186"/>
                <a:gd name="connsiteX14" fmla="*/ 213396 w 327573"/>
                <a:gd name="connsiteY14" fmla="*/ 388315 h 433186"/>
                <a:gd name="connsiteX15" fmla="*/ 327573 w 327573"/>
                <a:gd name="connsiteY15" fmla="*/ 349610 h 4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573" h="433186">
                  <a:moveTo>
                    <a:pt x="327573" y="349610"/>
                  </a:moveTo>
                  <a:lnTo>
                    <a:pt x="320837" y="340361"/>
                  </a:lnTo>
                  <a:cubicBezTo>
                    <a:pt x="287497" y="364452"/>
                    <a:pt x="247992" y="377126"/>
                    <a:pt x="206660" y="377126"/>
                  </a:cubicBezTo>
                  <a:cubicBezTo>
                    <a:pt x="99105" y="377126"/>
                    <a:pt x="11418" y="289552"/>
                    <a:pt x="11418" y="181770"/>
                  </a:cubicBezTo>
                  <a:cubicBezTo>
                    <a:pt x="11418" y="110066"/>
                    <a:pt x="50580" y="44301"/>
                    <a:pt x="113606" y="10048"/>
                  </a:cubicBezTo>
                  <a:lnTo>
                    <a:pt x="108240" y="0"/>
                  </a:lnTo>
                  <a:cubicBezTo>
                    <a:pt x="41446" y="36194"/>
                    <a:pt x="0" y="105956"/>
                    <a:pt x="0" y="181770"/>
                  </a:cubicBezTo>
                  <a:cubicBezTo>
                    <a:pt x="0" y="294120"/>
                    <a:pt x="90200" y="385689"/>
                    <a:pt x="201979" y="388315"/>
                  </a:cubicBezTo>
                  <a:lnTo>
                    <a:pt x="201979" y="421769"/>
                  </a:lnTo>
                  <a:lnTo>
                    <a:pt x="151170" y="421769"/>
                  </a:lnTo>
                  <a:lnTo>
                    <a:pt x="151170" y="433187"/>
                  </a:lnTo>
                  <a:lnTo>
                    <a:pt x="264205" y="433187"/>
                  </a:lnTo>
                  <a:lnTo>
                    <a:pt x="264205" y="421769"/>
                  </a:lnTo>
                  <a:lnTo>
                    <a:pt x="213396" y="421769"/>
                  </a:lnTo>
                  <a:lnTo>
                    <a:pt x="213396" y="388315"/>
                  </a:lnTo>
                  <a:cubicBezTo>
                    <a:pt x="254728" y="387059"/>
                    <a:pt x="294119" y="373815"/>
                    <a:pt x="327573" y="349610"/>
                  </a:cubicBezTo>
                  <a:close/>
                </a:path>
              </a:pathLst>
            </a:custGeom>
            <a:solidFill>
              <a:srgbClr val="000000"/>
            </a:solidFill>
            <a:ln w="11206" cap="flat">
              <a:noFill/>
              <a:prstDash val="solid"/>
              <a:miter/>
            </a:ln>
          </p:spPr>
          <p:txBody>
            <a:bodyPr rtlCol="0" anchor="ctr"/>
            <a:lstStyle/>
            <a:p>
              <a:endParaRPr lang="nl-BE"/>
            </a:p>
          </p:txBody>
        </p:sp>
      </p:grpSp>
      <p:sp>
        <p:nvSpPr>
          <p:cNvPr id="123" name="Tekstvak 122">
            <a:extLst>
              <a:ext uri="{FF2B5EF4-FFF2-40B4-BE49-F238E27FC236}">
                <a16:creationId xmlns:a16="http://schemas.microsoft.com/office/drawing/2014/main" id="{57E6DF4E-E40A-4BC0-827B-C58D3758AB48}"/>
              </a:ext>
            </a:extLst>
          </p:cNvPr>
          <p:cNvSpPr txBox="1"/>
          <p:nvPr/>
        </p:nvSpPr>
        <p:spPr>
          <a:xfrm>
            <a:off x="2093655" y="6272098"/>
            <a:ext cx="8554461" cy="369332"/>
          </a:xfrm>
          <a:prstGeom prst="rect">
            <a:avLst/>
          </a:prstGeom>
          <a:noFill/>
        </p:spPr>
        <p:txBody>
          <a:bodyPr wrap="square" rtlCol="0">
            <a:spAutoFit/>
          </a:bodyPr>
          <a:lstStyle/>
          <a:p>
            <a:r>
              <a:rPr lang="nl-BE" dirty="0"/>
              <a:t>Jouw icoon niet gevonden? Bezoek de </a:t>
            </a:r>
            <a:r>
              <a:rPr lang="nl-BE" dirty="0">
                <a:highlight>
                  <a:srgbClr val="000000"/>
                </a:highlight>
                <a:hlinkClick r:id="rId98"/>
              </a:rPr>
              <a:t>iconenbibliotheek</a:t>
            </a:r>
            <a:r>
              <a:rPr lang="nl-BE" dirty="0">
                <a:hlinkClick r:id="rId98"/>
              </a:rPr>
              <a:t> </a:t>
            </a:r>
            <a:r>
              <a:rPr lang="nl-BE" dirty="0"/>
              <a:t>van de Vlaamse overheid</a:t>
            </a:r>
          </a:p>
        </p:txBody>
      </p:sp>
    </p:spTree>
    <p:extLst>
      <p:ext uri="{BB962C8B-B14F-4D97-AF65-F5344CB8AC3E}">
        <p14:creationId xmlns:p14="http://schemas.microsoft.com/office/powerpoint/2010/main" val="367511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afbeelding 22" descr="Afbeelding met tekst, elektronica, toetsenbord&#10;&#10;Automatisch gegenereerde beschrijving">
            <a:extLst>
              <a:ext uri="{FF2B5EF4-FFF2-40B4-BE49-F238E27FC236}">
                <a16:creationId xmlns:a16="http://schemas.microsoft.com/office/drawing/2014/main" id="{8921EDAF-F918-4B60-8E42-F60C04EAEF6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984" b="8984"/>
          <a:stretch>
            <a:fillRect/>
          </a:stretch>
        </p:blipFill>
        <p:spPr/>
      </p:pic>
      <p:sp>
        <p:nvSpPr>
          <p:cNvPr id="16" name="Tijdelijke aanduiding voor tekst 15">
            <a:extLst>
              <a:ext uri="{FF2B5EF4-FFF2-40B4-BE49-F238E27FC236}">
                <a16:creationId xmlns:a16="http://schemas.microsoft.com/office/drawing/2014/main" id="{BF86E796-D8DE-4447-AA63-46754D5A3C6B}"/>
              </a:ext>
            </a:extLst>
          </p:cNvPr>
          <p:cNvSpPr>
            <a:spLocks noGrp="1"/>
          </p:cNvSpPr>
          <p:nvPr>
            <p:ph type="body" sz="quarter" idx="13"/>
          </p:nvPr>
        </p:nvSpPr>
        <p:spPr/>
        <p:txBody>
          <a:bodyPr/>
          <a:lstStyle/>
          <a:p>
            <a:r>
              <a:rPr lang="nl-BE" dirty="0">
                <a:latin typeface="Flanders Art Sans"/>
              </a:rPr>
              <a:t>HRBP netwerk</a:t>
            </a:r>
          </a:p>
        </p:txBody>
      </p:sp>
      <p:sp>
        <p:nvSpPr>
          <p:cNvPr id="4" name="Titel 3">
            <a:extLst>
              <a:ext uri="{FF2B5EF4-FFF2-40B4-BE49-F238E27FC236}">
                <a16:creationId xmlns:a16="http://schemas.microsoft.com/office/drawing/2014/main" id="{F85864BA-B388-4FF4-90BB-09BA8C893EE4}"/>
              </a:ext>
            </a:extLst>
          </p:cNvPr>
          <p:cNvSpPr>
            <a:spLocks noGrp="1"/>
          </p:cNvSpPr>
          <p:nvPr>
            <p:ph type="title"/>
          </p:nvPr>
        </p:nvSpPr>
        <p:spPr>
          <a:xfrm>
            <a:off x="0" y="425302"/>
            <a:ext cx="12100560" cy="1215958"/>
          </a:xfrm>
        </p:spPr>
        <p:txBody>
          <a:bodyPr/>
          <a:lstStyle/>
          <a:p>
            <a:r>
              <a:rPr lang="nl-BE"/>
              <a:t>HR-agenda vooruitzicht</a:t>
            </a:r>
          </a:p>
        </p:txBody>
      </p:sp>
      <p:sp>
        <p:nvSpPr>
          <p:cNvPr id="7" name="Tijdelijke aanduiding voor tekst 6">
            <a:extLst>
              <a:ext uri="{FF2B5EF4-FFF2-40B4-BE49-F238E27FC236}">
                <a16:creationId xmlns:a16="http://schemas.microsoft.com/office/drawing/2014/main" id="{AC0B3538-7703-491B-AC7D-4F29769453BA}"/>
              </a:ext>
            </a:extLst>
          </p:cNvPr>
          <p:cNvSpPr>
            <a:spLocks noGrp="1"/>
          </p:cNvSpPr>
          <p:nvPr>
            <p:ph type="body" sz="quarter" idx="14"/>
          </p:nvPr>
        </p:nvSpPr>
        <p:spPr/>
        <p:txBody>
          <a:bodyPr/>
          <a:lstStyle/>
          <a:p>
            <a:endParaRPr lang="nl-BE"/>
          </a:p>
        </p:txBody>
      </p:sp>
      <p:sp>
        <p:nvSpPr>
          <p:cNvPr id="8" name="Tijdelijke aanduiding voor tekst 7">
            <a:extLst>
              <a:ext uri="{FF2B5EF4-FFF2-40B4-BE49-F238E27FC236}">
                <a16:creationId xmlns:a16="http://schemas.microsoft.com/office/drawing/2014/main" id="{80C57120-9BE5-44DC-9E43-670262020AF7}"/>
              </a:ext>
            </a:extLst>
          </p:cNvPr>
          <p:cNvSpPr>
            <a:spLocks noGrp="1"/>
          </p:cNvSpPr>
          <p:nvPr>
            <p:ph type="body" sz="quarter" idx="15"/>
          </p:nvPr>
        </p:nvSpPr>
        <p:spPr/>
        <p:txBody>
          <a:bodyPr/>
          <a:lstStyle/>
          <a:p>
            <a:r>
              <a:rPr lang="nl-BE" dirty="0">
                <a:latin typeface="Flanders Art Sans"/>
              </a:rPr>
              <a:t>HR-infonetwerk</a:t>
            </a:r>
          </a:p>
        </p:txBody>
      </p:sp>
      <p:sp>
        <p:nvSpPr>
          <p:cNvPr id="9" name="Tijdelijke aanduiding voor tekst 8">
            <a:extLst>
              <a:ext uri="{FF2B5EF4-FFF2-40B4-BE49-F238E27FC236}">
                <a16:creationId xmlns:a16="http://schemas.microsoft.com/office/drawing/2014/main" id="{44051EAB-8B83-4898-ACAB-597F680F98F3}"/>
              </a:ext>
            </a:extLst>
          </p:cNvPr>
          <p:cNvSpPr>
            <a:spLocks noGrp="1"/>
          </p:cNvSpPr>
          <p:nvPr>
            <p:ph type="body" sz="quarter" idx="16"/>
          </p:nvPr>
        </p:nvSpPr>
        <p:spPr/>
        <p:txBody>
          <a:bodyPr/>
          <a:lstStyle/>
          <a:p>
            <a:endParaRPr lang="nl-BE"/>
          </a:p>
        </p:txBody>
      </p:sp>
      <p:sp>
        <p:nvSpPr>
          <p:cNvPr id="10" name="Tijdelijke aanduiding voor tekst 9">
            <a:extLst>
              <a:ext uri="{FF2B5EF4-FFF2-40B4-BE49-F238E27FC236}">
                <a16:creationId xmlns:a16="http://schemas.microsoft.com/office/drawing/2014/main" id="{52529ED1-5A7B-4987-8A15-87E83F577781}"/>
              </a:ext>
            </a:extLst>
          </p:cNvPr>
          <p:cNvSpPr>
            <a:spLocks noGrp="1"/>
          </p:cNvSpPr>
          <p:nvPr>
            <p:ph type="body" sz="quarter" idx="17"/>
          </p:nvPr>
        </p:nvSpPr>
        <p:spPr/>
        <p:txBody>
          <a:bodyPr/>
          <a:lstStyle/>
          <a:p>
            <a:r>
              <a:rPr lang="nl-BE" dirty="0">
                <a:latin typeface="Flanders Art Sans"/>
              </a:rPr>
              <a:t>Themasessies 5 sporen </a:t>
            </a:r>
            <a:endParaRPr lang="nl-BE" dirty="0"/>
          </a:p>
        </p:txBody>
      </p:sp>
      <p:sp>
        <p:nvSpPr>
          <p:cNvPr id="11" name="Tijdelijke aanduiding voor tekst 10">
            <a:extLst>
              <a:ext uri="{FF2B5EF4-FFF2-40B4-BE49-F238E27FC236}">
                <a16:creationId xmlns:a16="http://schemas.microsoft.com/office/drawing/2014/main" id="{BC06D528-5B0A-4D63-BB06-08C1DD083CD3}"/>
              </a:ext>
            </a:extLst>
          </p:cNvPr>
          <p:cNvSpPr>
            <a:spLocks noGrp="1"/>
          </p:cNvSpPr>
          <p:nvPr>
            <p:ph type="body" sz="quarter" idx="18"/>
          </p:nvPr>
        </p:nvSpPr>
        <p:spPr/>
        <p:txBody>
          <a:bodyPr/>
          <a:lstStyle/>
          <a:p>
            <a:endParaRPr lang="nl-BE"/>
          </a:p>
        </p:txBody>
      </p:sp>
      <p:sp>
        <p:nvSpPr>
          <p:cNvPr id="12" name="Tijdelijke aanduiding voor tekst 11">
            <a:extLst>
              <a:ext uri="{FF2B5EF4-FFF2-40B4-BE49-F238E27FC236}">
                <a16:creationId xmlns:a16="http://schemas.microsoft.com/office/drawing/2014/main" id="{2002FEBD-1027-4999-8F14-3398BC91706E}"/>
              </a:ext>
            </a:extLst>
          </p:cNvPr>
          <p:cNvSpPr>
            <a:spLocks noGrp="1"/>
          </p:cNvSpPr>
          <p:nvPr>
            <p:ph type="body" sz="quarter" idx="19"/>
          </p:nvPr>
        </p:nvSpPr>
        <p:spPr/>
        <p:txBody>
          <a:bodyPr/>
          <a:lstStyle/>
          <a:p>
            <a:r>
              <a:rPr lang="nl-BE" dirty="0">
                <a:latin typeface="Flanders Art Sans"/>
              </a:rPr>
              <a:t>HR-netwerkevent Talentmanagement</a:t>
            </a:r>
            <a:endParaRPr lang="nl-BE" dirty="0"/>
          </a:p>
        </p:txBody>
      </p:sp>
      <p:sp>
        <p:nvSpPr>
          <p:cNvPr id="13" name="Tijdelijke aanduiding voor tekst 12">
            <a:extLst>
              <a:ext uri="{FF2B5EF4-FFF2-40B4-BE49-F238E27FC236}">
                <a16:creationId xmlns:a16="http://schemas.microsoft.com/office/drawing/2014/main" id="{CB995923-37CC-4D03-AF4D-ECFC80CB4DC1}"/>
              </a:ext>
            </a:extLst>
          </p:cNvPr>
          <p:cNvSpPr>
            <a:spLocks noGrp="1"/>
          </p:cNvSpPr>
          <p:nvPr>
            <p:ph type="body" sz="quarter" idx="20"/>
          </p:nvPr>
        </p:nvSpPr>
        <p:spPr/>
        <p:txBody>
          <a:bodyPr/>
          <a:lstStyle/>
          <a:p>
            <a:endParaRPr lang="nl-BE"/>
          </a:p>
        </p:txBody>
      </p:sp>
      <p:sp>
        <p:nvSpPr>
          <p:cNvPr id="14" name="Tijdelijke aanduiding voor tekst 13">
            <a:extLst>
              <a:ext uri="{FF2B5EF4-FFF2-40B4-BE49-F238E27FC236}">
                <a16:creationId xmlns:a16="http://schemas.microsoft.com/office/drawing/2014/main" id="{72A6EE6D-81E8-4BD0-839A-962894F67311}"/>
              </a:ext>
            </a:extLst>
          </p:cNvPr>
          <p:cNvSpPr>
            <a:spLocks noGrp="1"/>
          </p:cNvSpPr>
          <p:nvPr>
            <p:ph type="body" sz="quarter" idx="21"/>
          </p:nvPr>
        </p:nvSpPr>
        <p:spPr/>
        <p:txBody>
          <a:bodyPr/>
          <a:lstStyle/>
          <a:p>
            <a:r>
              <a:rPr lang="nl-BE" dirty="0">
                <a:latin typeface="Flanders Art Sans"/>
              </a:rPr>
              <a:t>OO-netwerk</a:t>
            </a:r>
            <a:endParaRPr lang="nl-BE" dirty="0"/>
          </a:p>
        </p:txBody>
      </p:sp>
      <p:sp>
        <p:nvSpPr>
          <p:cNvPr id="15" name="Tijdelijke aanduiding voor tekst 14">
            <a:extLst>
              <a:ext uri="{FF2B5EF4-FFF2-40B4-BE49-F238E27FC236}">
                <a16:creationId xmlns:a16="http://schemas.microsoft.com/office/drawing/2014/main" id="{3D2C914F-F62C-4F79-9F46-50109D2C328B}"/>
              </a:ext>
            </a:extLst>
          </p:cNvPr>
          <p:cNvSpPr>
            <a:spLocks noGrp="1"/>
          </p:cNvSpPr>
          <p:nvPr>
            <p:ph type="body" sz="quarter" idx="22"/>
          </p:nvPr>
        </p:nvSpPr>
        <p:spPr/>
        <p:txBody>
          <a:bodyPr/>
          <a:lstStyle/>
          <a:p>
            <a:endParaRPr lang="nl-BE"/>
          </a:p>
        </p:txBody>
      </p:sp>
      <p:sp>
        <p:nvSpPr>
          <p:cNvPr id="25" name="Tekstvak 24">
            <a:extLst>
              <a:ext uri="{FF2B5EF4-FFF2-40B4-BE49-F238E27FC236}">
                <a16:creationId xmlns:a16="http://schemas.microsoft.com/office/drawing/2014/main" id="{762CF546-71A1-411B-A103-716754DEA5AB}"/>
              </a:ext>
            </a:extLst>
          </p:cNvPr>
          <p:cNvSpPr txBox="1"/>
          <p:nvPr/>
        </p:nvSpPr>
        <p:spPr>
          <a:xfrm>
            <a:off x="502269" y="2658803"/>
            <a:ext cx="601084" cy="461665"/>
          </a:xfrm>
          <a:prstGeom prst="rect">
            <a:avLst/>
          </a:prstGeom>
          <a:noFill/>
        </p:spPr>
        <p:txBody>
          <a:bodyPr wrap="square" lIns="91440" tIns="45720" rIns="91440" bIns="45720" rtlCol="0" anchor="t">
            <a:spAutoFit/>
          </a:bodyPr>
          <a:lstStyle/>
          <a:p>
            <a:pPr algn="ctr">
              <a:defRPr/>
            </a:pPr>
            <a:r>
              <a:rPr lang="nl-BE" sz="1200">
                <a:solidFill>
                  <a:srgbClr val="000000"/>
                </a:solidFill>
                <a:latin typeface="Flanders Art Sans"/>
              </a:rPr>
              <a:t>17</a:t>
            </a:r>
            <a:endParaRPr lang="en-US"/>
          </a:p>
          <a:p>
            <a:pPr algn="ctr">
              <a:defRPr/>
            </a:pPr>
            <a:r>
              <a:rPr lang="nl-BE" sz="1200" dirty="0">
                <a:solidFill>
                  <a:srgbClr val="000000"/>
                </a:solidFill>
                <a:latin typeface="Flanders Art Sans"/>
              </a:rPr>
              <a:t> jan</a:t>
            </a:r>
            <a:endParaRPr lang="nl-BE"/>
          </a:p>
        </p:txBody>
      </p:sp>
      <p:sp>
        <p:nvSpPr>
          <p:cNvPr id="26" name="Tekstvak 25">
            <a:extLst>
              <a:ext uri="{FF2B5EF4-FFF2-40B4-BE49-F238E27FC236}">
                <a16:creationId xmlns:a16="http://schemas.microsoft.com/office/drawing/2014/main" id="{7C0B6BF9-526C-4030-B472-C7B7BF78750C}"/>
              </a:ext>
            </a:extLst>
          </p:cNvPr>
          <p:cNvSpPr txBox="1"/>
          <p:nvPr/>
        </p:nvSpPr>
        <p:spPr>
          <a:xfrm>
            <a:off x="586941" y="3364417"/>
            <a:ext cx="461747" cy="461665"/>
          </a:xfrm>
          <a:prstGeom prst="rect">
            <a:avLst/>
          </a:prstGeom>
          <a:noFill/>
        </p:spPr>
        <p:txBody>
          <a:bodyPr wrap="square" lIns="91440" tIns="45720" rIns="91440" bIns="45720" rtlCol="0" anchor="t">
            <a:spAutoFit/>
          </a:bodyPr>
          <a:lstStyle/>
          <a:p>
            <a:pPr algn="ctr">
              <a:defRPr/>
            </a:pPr>
            <a:r>
              <a:rPr lang="nl-BE" sz="1200" dirty="0">
                <a:solidFill>
                  <a:srgbClr val="000000"/>
                </a:solidFill>
                <a:latin typeface="Flanders Art Sans"/>
              </a:rPr>
              <a:t>6 feb</a:t>
            </a:r>
            <a:endParaRPr lang="nl-BE" sz="1200" b="0" i="0" u="none" strike="noStrike" kern="1200" cap="none" spc="0" normalizeH="0" baseline="0" noProof="0" dirty="0">
              <a:ln>
                <a:noFill/>
              </a:ln>
              <a:solidFill>
                <a:srgbClr val="000000"/>
              </a:solidFill>
              <a:effectLst/>
              <a:uLnTx/>
              <a:uFillTx/>
              <a:latin typeface="Flanders Art Sans"/>
            </a:endParaRPr>
          </a:p>
        </p:txBody>
      </p:sp>
      <p:sp>
        <p:nvSpPr>
          <p:cNvPr id="20" name="Tekstvak 19">
            <a:extLst>
              <a:ext uri="{FF2B5EF4-FFF2-40B4-BE49-F238E27FC236}">
                <a16:creationId xmlns:a16="http://schemas.microsoft.com/office/drawing/2014/main" id="{1314AF82-1C82-47E0-AB0B-9FC1CC1FFF97}"/>
              </a:ext>
            </a:extLst>
          </p:cNvPr>
          <p:cNvSpPr txBox="1"/>
          <p:nvPr/>
        </p:nvSpPr>
        <p:spPr>
          <a:xfrm>
            <a:off x="531332" y="4866352"/>
            <a:ext cx="545122" cy="461665"/>
          </a:xfrm>
          <a:prstGeom prst="rect">
            <a:avLst/>
          </a:prstGeom>
          <a:noFill/>
        </p:spPr>
        <p:txBody>
          <a:bodyPr wrap="square" lIns="91440" tIns="45720" rIns="91440" bIns="45720" rtlCol="0" anchor="t">
            <a:spAutoFit/>
          </a:bodyPr>
          <a:lstStyle/>
          <a:p>
            <a:pPr algn="ctr">
              <a:defRPr/>
            </a:pPr>
            <a:r>
              <a:rPr lang="nl-BE" sz="1200" dirty="0">
                <a:solidFill>
                  <a:srgbClr val="000000"/>
                </a:solidFill>
                <a:latin typeface="Flanders Art Sans"/>
              </a:rPr>
              <a:t>11 mrt</a:t>
            </a:r>
            <a:endParaRPr lang="nl-BE" sz="1200" b="0" i="0" u="none" strike="noStrike" kern="1200" cap="none" spc="0" normalizeH="0" baseline="0" noProof="0" dirty="0">
              <a:ln>
                <a:noFill/>
              </a:ln>
              <a:solidFill>
                <a:srgbClr val="000000"/>
              </a:solidFill>
              <a:effectLst/>
              <a:uLnTx/>
              <a:uFillTx/>
              <a:latin typeface="Flanders Art Sans"/>
            </a:endParaRPr>
          </a:p>
        </p:txBody>
      </p:sp>
      <p:sp>
        <p:nvSpPr>
          <p:cNvPr id="21" name="Tekstvak 20">
            <a:extLst>
              <a:ext uri="{FF2B5EF4-FFF2-40B4-BE49-F238E27FC236}">
                <a16:creationId xmlns:a16="http://schemas.microsoft.com/office/drawing/2014/main" id="{96D2D263-CBA5-49F5-973D-78D18350E143}"/>
              </a:ext>
            </a:extLst>
          </p:cNvPr>
          <p:cNvSpPr txBox="1"/>
          <p:nvPr/>
        </p:nvSpPr>
        <p:spPr>
          <a:xfrm>
            <a:off x="589947" y="5616527"/>
            <a:ext cx="457200" cy="461665"/>
          </a:xfrm>
          <a:prstGeom prst="rect">
            <a:avLst/>
          </a:prstGeom>
          <a:noFill/>
        </p:spPr>
        <p:txBody>
          <a:bodyPr wrap="square" lIns="91440" tIns="45720" rIns="91440" bIns="45720" rtlCol="0" anchor="t">
            <a:spAutoFit/>
          </a:bodyPr>
          <a:lstStyle/>
          <a:p>
            <a:pPr algn="ctr">
              <a:defRPr/>
            </a:pPr>
            <a:r>
              <a:rPr lang="nl-BE" sz="1200" dirty="0">
                <a:latin typeface="Flanders Art Sans"/>
              </a:rPr>
              <a:t>11 mrt</a:t>
            </a:r>
            <a:endParaRPr lang="nl-BE" sz="1200" b="0" i="0" u="none" strike="noStrike" kern="1200" cap="none" spc="0" normalizeH="0" baseline="0" noProof="0" dirty="0">
              <a:ln>
                <a:noFill/>
              </a:ln>
              <a:effectLst/>
              <a:uLnTx/>
              <a:uFillTx/>
              <a:latin typeface="Flanders Art Sans"/>
            </a:endParaRPr>
          </a:p>
        </p:txBody>
      </p:sp>
      <p:sp>
        <p:nvSpPr>
          <p:cNvPr id="6" name="Tekstvak 25">
            <a:extLst>
              <a:ext uri="{FF2B5EF4-FFF2-40B4-BE49-F238E27FC236}">
                <a16:creationId xmlns:a16="http://schemas.microsoft.com/office/drawing/2014/main" id="{D9DCADE7-989B-134B-8DEB-FC39DF09A38A}"/>
              </a:ext>
            </a:extLst>
          </p:cNvPr>
          <p:cNvSpPr txBox="1"/>
          <p:nvPr/>
        </p:nvSpPr>
        <p:spPr>
          <a:xfrm>
            <a:off x="586941" y="4177216"/>
            <a:ext cx="461747" cy="461665"/>
          </a:xfrm>
          <a:prstGeom prst="rect">
            <a:avLst/>
          </a:prstGeom>
          <a:noFill/>
        </p:spPr>
        <p:txBody>
          <a:bodyPr wrap="square" lIns="91440" tIns="45720" rIns="91440" bIns="45720" rtlCol="0" anchor="t">
            <a:spAutoFit/>
          </a:bodyPr>
          <a:lstStyle/>
          <a:p>
            <a:pPr algn="ctr">
              <a:defRPr/>
            </a:pPr>
            <a:r>
              <a:rPr lang="nl-BE" sz="1200" dirty="0" err="1">
                <a:solidFill>
                  <a:srgbClr val="000000"/>
                </a:solidFill>
                <a:latin typeface="Flanders Art Sans"/>
              </a:rPr>
              <a:t>febmrt</a:t>
            </a:r>
            <a:endParaRPr lang="nl-BE" sz="1200" b="0" i="0" u="none" strike="noStrike" kern="1200" cap="none" spc="0" normalizeH="0" baseline="0" noProof="0" dirty="0" err="1">
              <a:ln>
                <a:noFill/>
              </a:ln>
              <a:solidFill>
                <a:srgbClr val="000000"/>
              </a:solidFill>
              <a:effectLst/>
              <a:uLnTx/>
              <a:uFillTx/>
              <a:latin typeface="Flanders Art Sans"/>
            </a:endParaRPr>
          </a:p>
        </p:txBody>
      </p:sp>
    </p:spTree>
    <p:extLst>
      <p:ext uri="{BB962C8B-B14F-4D97-AF65-F5344CB8AC3E}">
        <p14:creationId xmlns:p14="http://schemas.microsoft.com/office/powerpoint/2010/main" val="160331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41F6A-FFC8-42F7-B697-4FCA9FA17CD8}"/>
              </a:ext>
            </a:extLst>
          </p:cNvPr>
          <p:cNvSpPr>
            <a:spLocks noGrp="1"/>
          </p:cNvSpPr>
          <p:nvPr>
            <p:ph type="title"/>
          </p:nvPr>
        </p:nvSpPr>
        <p:spPr/>
        <p:txBody>
          <a:bodyPr/>
          <a:lstStyle/>
          <a:p>
            <a:r>
              <a:rPr lang="nl-BE"/>
              <a:t>Spelregels</a:t>
            </a:r>
          </a:p>
        </p:txBody>
      </p:sp>
      <p:sp>
        <p:nvSpPr>
          <p:cNvPr id="3" name="Tijdelijke aanduiding voor tekst 2">
            <a:extLst>
              <a:ext uri="{FF2B5EF4-FFF2-40B4-BE49-F238E27FC236}">
                <a16:creationId xmlns:a16="http://schemas.microsoft.com/office/drawing/2014/main" id="{EC132AD2-C5F6-4DFC-B4EF-B670B59A8BB9}"/>
              </a:ext>
            </a:extLst>
          </p:cNvPr>
          <p:cNvSpPr>
            <a:spLocks noGrp="1"/>
          </p:cNvSpPr>
          <p:nvPr>
            <p:ph type="body" sz="quarter" idx="20"/>
          </p:nvPr>
        </p:nvSpPr>
        <p:spPr>
          <a:xfrm>
            <a:off x="4273548" y="1879250"/>
            <a:ext cx="7546665" cy="1449983"/>
          </a:xfrm>
        </p:spPr>
        <p:txBody>
          <a:bodyPr/>
          <a:lstStyle/>
          <a:p>
            <a:endParaRPr lang="nl-BE"/>
          </a:p>
          <a:p>
            <a:r>
              <a:rPr lang="nl-BE"/>
              <a:t>De PPT-presentatie komt op de webpagina van dit netwerk: </a:t>
            </a:r>
            <a:r>
              <a:rPr lang="nl-BE">
                <a:ea typeface="+mn-lt"/>
                <a:cs typeface="+mn-lt"/>
                <a:hlinkClick r:id="rId3"/>
              </a:rPr>
              <a:t>https://www.vlaanderen.be/informatie-voor-hr-professionals/agenda/hr-infonetwerk/16-01-2024</a:t>
            </a:r>
          </a:p>
          <a:p>
            <a:endParaRPr lang="nl-BE"/>
          </a:p>
          <a:p>
            <a:endParaRPr lang="nl-BE"/>
          </a:p>
        </p:txBody>
      </p:sp>
      <p:sp>
        <p:nvSpPr>
          <p:cNvPr id="9" name="Tijdelijke aanduiding voor tekst 8">
            <a:extLst>
              <a:ext uri="{FF2B5EF4-FFF2-40B4-BE49-F238E27FC236}">
                <a16:creationId xmlns:a16="http://schemas.microsoft.com/office/drawing/2014/main" id="{3A0DEFDF-061C-4178-AE24-68C21422B835}"/>
              </a:ext>
            </a:extLst>
          </p:cNvPr>
          <p:cNvSpPr>
            <a:spLocks noGrp="1"/>
          </p:cNvSpPr>
          <p:nvPr>
            <p:ph type="body" sz="quarter" idx="27"/>
          </p:nvPr>
        </p:nvSpPr>
        <p:spPr>
          <a:xfrm>
            <a:off x="4224702" y="4436414"/>
            <a:ext cx="7380868" cy="974725"/>
          </a:xfrm>
        </p:spPr>
        <p:txBody>
          <a:bodyPr/>
          <a:lstStyle/>
          <a:p>
            <a:r>
              <a:rPr lang="nl-BE">
                <a:ea typeface="+mn-lt"/>
                <a:cs typeface="+mn-lt"/>
              </a:rPr>
              <a:t>Schakel je camera en micro uit. Blijft je beeld/klank haperen: ga even uit de vergadering en log terug in</a:t>
            </a:r>
            <a:endParaRPr lang="en-US"/>
          </a:p>
          <a:p>
            <a:endParaRPr lang="nl-BE"/>
          </a:p>
        </p:txBody>
      </p:sp>
      <p:sp>
        <p:nvSpPr>
          <p:cNvPr id="8" name="Tijdelijke aanduiding voor tekst 7">
            <a:extLst>
              <a:ext uri="{FF2B5EF4-FFF2-40B4-BE49-F238E27FC236}">
                <a16:creationId xmlns:a16="http://schemas.microsoft.com/office/drawing/2014/main" id="{99EC434D-BBDE-4BF2-BB7F-5E5ECE5B7222}"/>
              </a:ext>
            </a:extLst>
          </p:cNvPr>
          <p:cNvSpPr>
            <a:spLocks noGrp="1"/>
          </p:cNvSpPr>
          <p:nvPr>
            <p:ph type="body" sz="quarter" idx="26"/>
          </p:nvPr>
        </p:nvSpPr>
        <p:spPr>
          <a:xfrm>
            <a:off x="4224702" y="3329622"/>
            <a:ext cx="7380868" cy="1189648"/>
          </a:xfrm>
        </p:spPr>
        <p:txBody>
          <a:bodyPr/>
          <a:lstStyle/>
          <a:p>
            <a:pPr>
              <a:spcBef>
                <a:spcPts val="0"/>
              </a:spcBef>
            </a:pPr>
            <a:r>
              <a:rPr lang="nl-NL">
                <a:ea typeface="+mn-lt"/>
                <a:cs typeface="+mn-lt"/>
              </a:rPr>
              <a:t>Vragen stel je via de chat</a:t>
            </a:r>
            <a:endParaRPr lang="en-US"/>
          </a:p>
          <a:p>
            <a:pPr marL="285750" indent="-285750">
              <a:spcBef>
                <a:spcPts val="0"/>
              </a:spcBef>
              <a:buFont typeface="Arial" panose="020B0604020202020204" pitchFamily="34" charset="0"/>
              <a:buChar char="•"/>
            </a:pPr>
            <a:endParaRPr lang="nl-NL"/>
          </a:p>
          <a:p>
            <a:endParaRPr lang="nl-BE"/>
          </a:p>
        </p:txBody>
      </p:sp>
      <p:sp>
        <p:nvSpPr>
          <p:cNvPr id="10" name="Tijdelijke aanduiding voor tekst 9">
            <a:extLst>
              <a:ext uri="{FF2B5EF4-FFF2-40B4-BE49-F238E27FC236}">
                <a16:creationId xmlns:a16="http://schemas.microsoft.com/office/drawing/2014/main" id="{17C55619-8310-4854-8C25-4C5E9C94429E}"/>
              </a:ext>
            </a:extLst>
          </p:cNvPr>
          <p:cNvSpPr>
            <a:spLocks noGrp="1"/>
          </p:cNvSpPr>
          <p:nvPr>
            <p:ph type="body" sz="quarter" idx="28"/>
          </p:nvPr>
        </p:nvSpPr>
        <p:spPr>
          <a:xfrm>
            <a:off x="4224702" y="5752399"/>
            <a:ext cx="7654406" cy="974725"/>
          </a:xfrm>
        </p:spPr>
        <p:txBody>
          <a:bodyPr/>
          <a:lstStyle/>
          <a:p>
            <a:r>
              <a:rPr lang="nl-BE">
                <a:ea typeface="+mn-lt"/>
                <a:cs typeface="+mn-lt"/>
              </a:rPr>
              <a:t>De vergadering wordt opgenomen en de opname is deze middag ook</a:t>
            </a:r>
            <a:endParaRPr lang="en-US"/>
          </a:p>
          <a:p>
            <a:r>
              <a:rPr lang="nl-BE">
                <a:ea typeface="+mn-lt"/>
                <a:cs typeface="+mn-lt"/>
              </a:rPr>
              <a:t>beschikbaar op: </a:t>
            </a:r>
            <a:r>
              <a:rPr lang="nl-BE">
                <a:ea typeface="+mn-lt"/>
                <a:cs typeface="+mn-lt"/>
                <a:hlinkClick r:id="rId3"/>
              </a:rPr>
              <a:t>https://www.vlaanderen.be/informatie-voor-hr-professionals/agenda/hr-infonetwerk/16-01-2024</a:t>
            </a:r>
            <a:endParaRPr lang="nl-BE"/>
          </a:p>
          <a:p>
            <a:endParaRPr lang="nl-BE"/>
          </a:p>
          <a:p>
            <a:endParaRPr lang="nl-BE"/>
          </a:p>
        </p:txBody>
      </p:sp>
      <p:pic>
        <p:nvPicPr>
          <p:cNvPr id="17" name="Tijdelijke aanduiding voor afbeelding 16">
            <a:extLst>
              <a:ext uri="{FF2B5EF4-FFF2-40B4-BE49-F238E27FC236}">
                <a16:creationId xmlns:a16="http://schemas.microsoft.com/office/drawing/2014/main" id="{AFC52A84-E359-494E-99E3-1C7BD4FEAA44}"/>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a:stretch/>
        </p:blipFill>
        <p:spPr>
          <a:xfrm>
            <a:off x="3408630" y="3403278"/>
            <a:ext cx="722573" cy="435669"/>
          </a:xfrm>
        </p:spPr>
      </p:pic>
      <p:pic>
        <p:nvPicPr>
          <p:cNvPr id="1026" name="Picture 2" descr="camerabewaking">
            <a:extLst>
              <a:ext uri="{FF2B5EF4-FFF2-40B4-BE49-F238E27FC236}">
                <a16:creationId xmlns:a16="http://schemas.microsoft.com/office/drawing/2014/main" id="{AFE85A6A-3B0A-42CB-906B-E5203077FB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7692" y="5747597"/>
            <a:ext cx="738333" cy="55005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aphic 40">
            <a:extLst>
              <a:ext uri="{FF2B5EF4-FFF2-40B4-BE49-F238E27FC236}">
                <a16:creationId xmlns:a16="http://schemas.microsoft.com/office/drawing/2014/main" id="{79471F30-A43E-4E43-A087-F3F83F21506B}"/>
              </a:ext>
            </a:extLst>
          </p:cNvPr>
          <p:cNvGrpSpPr/>
          <p:nvPr/>
        </p:nvGrpSpPr>
        <p:grpSpPr>
          <a:xfrm>
            <a:off x="3461016" y="2253948"/>
            <a:ext cx="560757" cy="540647"/>
            <a:chOff x="1410747" y="4753963"/>
            <a:chExt cx="433757" cy="433185"/>
          </a:xfrm>
          <a:solidFill>
            <a:srgbClr val="000000"/>
          </a:solidFill>
        </p:grpSpPr>
        <p:sp>
          <p:nvSpPr>
            <p:cNvPr id="12" name="Vrije vorm: vorm 11">
              <a:extLst>
                <a:ext uri="{FF2B5EF4-FFF2-40B4-BE49-F238E27FC236}">
                  <a16:creationId xmlns:a16="http://schemas.microsoft.com/office/drawing/2014/main" id="{3F1EDDEA-21BB-41A1-9DBA-2FB3B893AE56}"/>
                </a:ext>
              </a:extLst>
            </p:cNvPr>
            <p:cNvSpPr/>
            <p:nvPr/>
          </p:nvSpPr>
          <p:spPr>
            <a:xfrm>
              <a:off x="1428672" y="4878986"/>
              <a:ext cx="94538" cy="94424"/>
            </a:xfrm>
            <a:custGeom>
              <a:avLst/>
              <a:gdLst>
                <a:gd name="connsiteX0" fmla="*/ 47269 w 94538"/>
                <a:gd name="connsiteY0" fmla="*/ 94424 h 94424"/>
                <a:gd name="connsiteX1" fmla="*/ 94538 w 94538"/>
                <a:gd name="connsiteY1" fmla="*/ 47155 h 94424"/>
                <a:gd name="connsiteX2" fmla="*/ 47269 w 94538"/>
                <a:gd name="connsiteY2" fmla="*/ 0 h 94424"/>
                <a:gd name="connsiteX3" fmla="*/ 0 w 94538"/>
                <a:gd name="connsiteY3" fmla="*/ 47269 h 94424"/>
                <a:gd name="connsiteX4" fmla="*/ 47269 w 94538"/>
                <a:gd name="connsiteY4" fmla="*/ 94424 h 94424"/>
                <a:gd name="connsiteX5" fmla="*/ 47269 w 94538"/>
                <a:gd name="connsiteY5" fmla="*/ 11418 h 94424"/>
                <a:gd name="connsiteX6" fmla="*/ 83121 w 94538"/>
                <a:gd name="connsiteY6" fmla="*/ 47269 h 94424"/>
                <a:gd name="connsiteX7" fmla="*/ 47269 w 94538"/>
                <a:gd name="connsiteY7" fmla="*/ 83121 h 94424"/>
                <a:gd name="connsiteX8" fmla="*/ 11418 w 94538"/>
                <a:gd name="connsiteY8" fmla="*/ 47269 h 94424"/>
                <a:gd name="connsiteX9" fmla="*/ 47269 w 94538"/>
                <a:gd name="connsiteY9" fmla="*/ 11418 h 9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38" h="94424">
                  <a:moveTo>
                    <a:pt x="47269" y="94424"/>
                  </a:moveTo>
                  <a:cubicBezTo>
                    <a:pt x="73302" y="94424"/>
                    <a:pt x="94538" y="73187"/>
                    <a:pt x="94538" y="47155"/>
                  </a:cubicBezTo>
                  <a:cubicBezTo>
                    <a:pt x="94538" y="21123"/>
                    <a:pt x="73416" y="0"/>
                    <a:pt x="47269" y="0"/>
                  </a:cubicBezTo>
                  <a:cubicBezTo>
                    <a:pt x="21123" y="0"/>
                    <a:pt x="0" y="21237"/>
                    <a:pt x="0" y="47269"/>
                  </a:cubicBezTo>
                  <a:cubicBezTo>
                    <a:pt x="0" y="73302"/>
                    <a:pt x="21237" y="94424"/>
                    <a:pt x="47269" y="94424"/>
                  </a:cubicBezTo>
                  <a:close/>
                  <a:moveTo>
                    <a:pt x="47269" y="11418"/>
                  </a:moveTo>
                  <a:cubicBezTo>
                    <a:pt x="67022" y="11418"/>
                    <a:pt x="83121" y="27517"/>
                    <a:pt x="83121" y="47269"/>
                  </a:cubicBezTo>
                  <a:cubicBezTo>
                    <a:pt x="83121" y="67022"/>
                    <a:pt x="67022" y="83121"/>
                    <a:pt x="47269" y="83121"/>
                  </a:cubicBezTo>
                  <a:cubicBezTo>
                    <a:pt x="27517" y="83121"/>
                    <a:pt x="11418" y="67022"/>
                    <a:pt x="11418" y="47269"/>
                  </a:cubicBezTo>
                  <a:cubicBezTo>
                    <a:pt x="11418" y="27517"/>
                    <a:pt x="27517" y="11418"/>
                    <a:pt x="47269" y="11418"/>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3" name="Vrije vorm: vorm 12">
              <a:extLst>
                <a:ext uri="{FF2B5EF4-FFF2-40B4-BE49-F238E27FC236}">
                  <a16:creationId xmlns:a16="http://schemas.microsoft.com/office/drawing/2014/main" id="{96EF7C35-78E5-4B13-9EBB-CA766496C6AD}"/>
                </a:ext>
              </a:extLst>
            </p:cNvPr>
            <p:cNvSpPr/>
            <p:nvPr/>
          </p:nvSpPr>
          <p:spPr>
            <a:xfrm>
              <a:off x="1472859" y="4753963"/>
              <a:ext cx="371645" cy="279276"/>
            </a:xfrm>
            <a:custGeom>
              <a:avLst/>
              <a:gdLst>
                <a:gd name="connsiteX0" fmla="*/ 354405 w 371645"/>
                <a:gd name="connsiteY0" fmla="*/ 0 h 279276"/>
                <a:gd name="connsiteX1" fmla="*/ 17355 w 371645"/>
                <a:gd name="connsiteY1" fmla="*/ 0 h 279276"/>
                <a:gd name="connsiteX2" fmla="*/ 0 w 371645"/>
                <a:gd name="connsiteY2" fmla="*/ 17355 h 279276"/>
                <a:gd name="connsiteX3" fmla="*/ 0 w 371645"/>
                <a:gd name="connsiteY3" fmla="*/ 107783 h 279276"/>
                <a:gd name="connsiteX4" fmla="*/ 5709 w 371645"/>
                <a:gd name="connsiteY4" fmla="*/ 113492 h 279276"/>
                <a:gd name="connsiteX5" fmla="*/ 11418 w 371645"/>
                <a:gd name="connsiteY5" fmla="*/ 107783 h 279276"/>
                <a:gd name="connsiteX6" fmla="*/ 11418 w 371645"/>
                <a:gd name="connsiteY6" fmla="*/ 17355 h 279276"/>
                <a:gd name="connsiteX7" fmla="*/ 17355 w 371645"/>
                <a:gd name="connsiteY7" fmla="*/ 11418 h 279276"/>
                <a:gd name="connsiteX8" fmla="*/ 354405 w 371645"/>
                <a:gd name="connsiteY8" fmla="*/ 11418 h 279276"/>
                <a:gd name="connsiteX9" fmla="*/ 360342 w 371645"/>
                <a:gd name="connsiteY9" fmla="*/ 17355 h 279276"/>
                <a:gd name="connsiteX10" fmla="*/ 360342 w 371645"/>
                <a:gd name="connsiteY10" fmla="*/ 261922 h 279276"/>
                <a:gd name="connsiteX11" fmla="*/ 354405 w 371645"/>
                <a:gd name="connsiteY11" fmla="*/ 267859 h 279276"/>
                <a:gd name="connsiteX12" fmla="*/ 206089 w 371645"/>
                <a:gd name="connsiteY12" fmla="*/ 267859 h 279276"/>
                <a:gd name="connsiteX13" fmla="*/ 200380 w 371645"/>
                <a:gd name="connsiteY13" fmla="*/ 273568 h 279276"/>
                <a:gd name="connsiteX14" fmla="*/ 206089 w 371645"/>
                <a:gd name="connsiteY14" fmla="*/ 279277 h 279276"/>
                <a:gd name="connsiteX15" fmla="*/ 354291 w 371645"/>
                <a:gd name="connsiteY15" fmla="*/ 279277 h 279276"/>
                <a:gd name="connsiteX16" fmla="*/ 371646 w 371645"/>
                <a:gd name="connsiteY16" fmla="*/ 261922 h 279276"/>
                <a:gd name="connsiteX17" fmla="*/ 371646 w 371645"/>
                <a:gd name="connsiteY17" fmla="*/ 17355 h 279276"/>
                <a:gd name="connsiteX18" fmla="*/ 354405 w 371645"/>
                <a:gd name="connsiteY18" fmla="*/ 0 h 2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645" h="279276">
                  <a:moveTo>
                    <a:pt x="354405" y="0"/>
                  </a:moveTo>
                  <a:lnTo>
                    <a:pt x="17355" y="0"/>
                  </a:lnTo>
                  <a:cubicBezTo>
                    <a:pt x="7764" y="0"/>
                    <a:pt x="0" y="7764"/>
                    <a:pt x="0" y="17355"/>
                  </a:cubicBezTo>
                  <a:lnTo>
                    <a:pt x="0" y="107783"/>
                  </a:lnTo>
                  <a:cubicBezTo>
                    <a:pt x="0" y="110980"/>
                    <a:pt x="2512" y="113492"/>
                    <a:pt x="5709" y="113492"/>
                  </a:cubicBezTo>
                  <a:cubicBezTo>
                    <a:pt x="8906" y="113492"/>
                    <a:pt x="11418" y="110980"/>
                    <a:pt x="11418" y="107783"/>
                  </a:cubicBezTo>
                  <a:lnTo>
                    <a:pt x="11418" y="17355"/>
                  </a:lnTo>
                  <a:cubicBezTo>
                    <a:pt x="11418" y="14044"/>
                    <a:pt x="14044" y="11418"/>
                    <a:pt x="17355" y="11418"/>
                  </a:cubicBezTo>
                  <a:lnTo>
                    <a:pt x="354405" y="11418"/>
                  </a:lnTo>
                  <a:cubicBezTo>
                    <a:pt x="357602" y="11418"/>
                    <a:pt x="360342" y="14044"/>
                    <a:pt x="360342" y="17355"/>
                  </a:cubicBezTo>
                  <a:lnTo>
                    <a:pt x="360342" y="261922"/>
                  </a:lnTo>
                  <a:cubicBezTo>
                    <a:pt x="360342" y="265233"/>
                    <a:pt x="357716" y="267859"/>
                    <a:pt x="354405" y="267859"/>
                  </a:cubicBezTo>
                  <a:lnTo>
                    <a:pt x="206089" y="267859"/>
                  </a:lnTo>
                  <a:cubicBezTo>
                    <a:pt x="202892" y="267859"/>
                    <a:pt x="200380" y="270371"/>
                    <a:pt x="200380" y="273568"/>
                  </a:cubicBezTo>
                  <a:cubicBezTo>
                    <a:pt x="200380" y="276765"/>
                    <a:pt x="202892" y="279277"/>
                    <a:pt x="206089" y="279277"/>
                  </a:cubicBezTo>
                  <a:lnTo>
                    <a:pt x="354291" y="279277"/>
                  </a:lnTo>
                  <a:cubicBezTo>
                    <a:pt x="363882" y="279277"/>
                    <a:pt x="371646" y="271513"/>
                    <a:pt x="371646" y="261922"/>
                  </a:cubicBezTo>
                  <a:lnTo>
                    <a:pt x="371646" y="17355"/>
                  </a:lnTo>
                  <a:cubicBezTo>
                    <a:pt x="371646" y="7764"/>
                    <a:pt x="363882" y="0"/>
                    <a:pt x="354405" y="0"/>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4" name="Vrije vorm: vorm 13">
              <a:extLst>
                <a:ext uri="{FF2B5EF4-FFF2-40B4-BE49-F238E27FC236}">
                  <a16:creationId xmlns:a16="http://schemas.microsoft.com/office/drawing/2014/main" id="{1605E7AC-7F09-4997-BFC7-5870540A88D6}"/>
                </a:ext>
              </a:extLst>
            </p:cNvPr>
            <p:cNvSpPr/>
            <p:nvPr/>
          </p:nvSpPr>
          <p:spPr>
            <a:xfrm>
              <a:off x="1410747" y="4935425"/>
              <a:ext cx="331533" cy="251723"/>
            </a:xfrm>
            <a:custGeom>
              <a:avLst/>
              <a:gdLst>
                <a:gd name="connsiteX0" fmla="*/ 329629 w 331533"/>
                <a:gd name="connsiteY0" fmla="*/ 10012 h 251723"/>
                <a:gd name="connsiteX1" fmla="*/ 330085 w 331533"/>
                <a:gd name="connsiteY1" fmla="*/ 1905 h 251723"/>
                <a:gd name="connsiteX2" fmla="*/ 321979 w 331533"/>
                <a:gd name="connsiteY2" fmla="*/ 1448 h 251723"/>
                <a:gd name="connsiteX3" fmla="*/ 243653 w 331533"/>
                <a:gd name="connsiteY3" fmla="*/ 71781 h 251723"/>
                <a:gd name="connsiteX4" fmla="*/ 237716 w 331533"/>
                <a:gd name="connsiteY4" fmla="*/ 69840 h 251723"/>
                <a:gd name="connsiteX5" fmla="*/ 226070 w 331533"/>
                <a:gd name="connsiteY5" fmla="*/ 73151 h 251723"/>
                <a:gd name="connsiteX6" fmla="*/ 161446 w 331533"/>
                <a:gd name="connsiteY6" fmla="*/ 125102 h 251723"/>
                <a:gd name="connsiteX7" fmla="*/ 133701 w 331533"/>
                <a:gd name="connsiteY7" fmla="*/ 72809 h 251723"/>
                <a:gd name="connsiteX8" fmla="*/ 133701 w 331533"/>
                <a:gd name="connsiteY8" fmla="*/ 72809 h 251723"/>
                <a:gd name="connsiteX9" fmla="*/ 133587 w 331533"/>
                <a:gd name="connsiteY9" fmla="*/ 72695 h 251723"/>
                <a:gd name="connsiteX10" fmla="*/ 128677 w 331533"/>
                <a:gd name="connsiteY10" fmla="*/ 63446 h 251723"/>
                <a:gd name="connsiteX11" fmla="*/ 128563 w 331533"/>
                <a:gd name="connsiteY11" fmla="*/ 63332 h 251723"/>
                <a:gd name="connsiteX12" fmla="*/ 128335 w 331533"/>
                <a:gd name="connsiteY12" fmla="*/ 62990 h 251723"/>
                <a:gd name="connsiteX13" fmla="*/ 106413 w 331533"/>
                <a:gd name="connsiteY13" fmla="*/ 50430 h 251723"/>
                <a:gd name="connsiteX14" fmla="*/ 103787 w 331533"/>
                <a:gd name="connsiteY14" fmla="*/ 50430 h 251723"/>
                <a:gd name="connsiteX15" fmla="*/ 37793 w 331533"/>
                <a:gd name="connsiteY15" fmla="*/ 50430 h 251723"/>
                <a:gd name="connsiteX16" fmla="*/ 27859 w 331533"/>
                <a:gd name="connsiteY16" fmla="*/ 50430 h 251723"/>
                <a:gd name="connsiteX17" fmla="*/ 0 w 331533"/>
                <a:gd name="connsiteY17" fmla="*/ 78404 h 251723"/>
                <a:gd name="connsiteX18" fmla="*/ 0 w 331533"/>
                <a:gd name="connsiteY18" fmla="*/ 251724 h 251723"/>
                <a:gd name="connsiteX19" fmla="*/ 11418 w 331533"/>
                <a:gd name="connsiteY19" fmla="*/ 251724 h 251723"/>
                <a:gd name="connsiteX20" fmla="*/ 11418 w 331533"/>
                <a:gd name="connsiteY20" fmla="*/ 78404 h 251723"/>
                <a:gd name="connsiteX21" fmla="*/ 27859 w 331533"/>
                <a:gd name="connsiteY21" fmla="*/ 61962 h 251723"/>
                <a:gd name="connsiteX22" fmla="*/ 37793 w 331533"/>
                <a:gd name="connsiteY22" fmla="*/ 61962 h 251723"/>
                <a:gd name="connsiteX23" fmla="*/ 103787 w 331533"/>
                <a:gd name="connsiteY23" fmla="*/ 61962 h 251723"/>
                <a:gd name="connsiteX24" fmla="*/ 106527 w 331533"/>
                <a:gd name="connsiteY24" fmla="*/ 61962 h 251723"/>
                <a:gd name="connsiteX25" fmla="*/ 118744 w 331533"/>
                <a:gd name="connsiteY25" fmla="*/ 68927 h 251723"/>
                <a:gd name="connsiteX26" fmla="*/ 123654 w 331533"/>
                <a:gd name="connsiteY26" fmla="*/ 78289 h 251723"/>
                <a:gd name="connsiteX27" fmla="*/ 123654 w 331533"/>
                <a:gd name="connsiteY27" fmla="*/ 78289 h 251723"/>
                <a:gd name="connsiteX28" fmla="*/ 154595 w 331533"/>
                <a:gd name="connsiteY28" fmla="*/ 136634 h 251723"/>
                <a:gd name="connsiteX29" fmla="*/ 158477 w 331533"/>
                <a:gd name="connsiteY29" fmla="*/ 139488 h 251723"/>
                <a:gd name="connsiteX30" fmla="*/ 163159 w 331533"/>
                <a:gd name="connsiteY30" fmla="*/ 138346 h 251723"/>
                <a:gd name="connsiteX31" fmla="*/ 233263 w 331533"/>
                <a:gd name="connsiteY31" fmla="*/ 82057 h 251723"/>
                <a:gd name="connsiteX32" fmla="*/ 236460 w 331533"/>
                <a:gd name="connsiteY32" fmla="*/ 81144 h 251723"/>
                <a:gd name="connsiteX33" fmla="*/ 239315 w 331533"/>
                <a:gd name="connsiteY33" fmla="*/ 82742 h 251723"/>
                <a:gd name="connsiteX34" fmla="*/ 238630 w 331533"/>
                <a:gd name="connsiteY34" fmla="*/ 88565 h 251723"/>
                <a:gd name="connsiteX35" fmla="*/ 158820 w 331533"/>
                <a:gd name="connsiteY35" fmla="*/ 155016 h 251723"/>
                <a:gd name="connsiteX36" fmla="*/ 128791 w 331533"/>
                <a:gd name="connsiteY36" fmla="*/ 139488 h 251723"/>
                <a:gd name="connsiteX37" fmla="*/ 121142 w 331533"/>
                <a:gd name="connsiteY37" fmla="*/ 141886 h 251723"/>
                <a:gd name="connsiteX38" fmla="*/ 123539 w 331533"/>
                <a:gd name="connsiteY38" fmla="*/ 149536 h 251723"/>
                <a:gd name="connsiteX39" fmla="*/ 156879 w 331533"/>
                <a:gd name="connsiteY39" fmla="*/ 166891 h 251723"/>
                <a:gd name="connsiteX40" fmla="*/ 159505 w 331533"/>
                <a:gd name="connsiteY40" fmla="*/ 167576 h 251723"/>
                <a:gd name="connsiteX41" fmla="*/ 163159 w 331533"/>
                <a:gd name="connsiteY41" fmla="*/ 166206 h 251723"/>
                <a:gd name="connsiteX42" fmla="*/ 245823 w 331533"/>
                <a:gd name="connsiteY42" fmla="*/ 97243 h 251723"/>
                <a:gd name="connsiteX43" fmla="*/ 250618 w 331533"/>
                <a:gd name="connsiteY43" fmla="*/ 80573 h 251723"/>
                <a:gd name="connsiteX44" fmla="*/ 329629 w 331533"/>
                <a:gd name="connsiteY44" fmla="*/ 10012 h 25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1533" h="251723">
                  <a:moveTo>
                    <a:pt x="329629" y="10012"/>
                  </a:moveTo>
                  <a:cubicBezTo>
                    <a:pt x="332026" y="7956"/>
                    <a:pt x="332140" y="4303"/>
                    <a:pt x="330085" y="1905"/>
                  </a:cubicBezTo>
                  <a:cubicBezTo>
                    <a:pt x="327916" y="-493"/>
                    <a:pt x="324376" y="-607"/>
                    <a:pt x="321979" y="1448"/>
                  </a:cubicBezTo>
                  <a:lnTo>
                    <a:pt x="243653" y="71781"/>
                  </a:lnTo>
                  <a:cubicBezTo>
                    <a:pt x="241827" y="70754"/>
                    <a:pt x="239886" y="70069"/>
                    <a:pt x="237716" y="69840"/>
                  </a:cubicBezTo>
                  <a:cubicBezTo>
                    <a:pt x="233492" y="69269"/>
                    <a:pt x="229381" y="70525"/>
                    <a:pt x="226070" y="73151"/>
                  </a:cubicBezTo>
                  <a:lnTo>
                    <a:pt x="161446" y="125102"/>
                  </a:lnTo>
                  <a:lnTo>
                    <a:pt x="133701" y="72809"/>
                  </a:lnTo>
                  <a:cubicBezTo>
                    <a:pt x="133701" y="72809"/>
                    <a:pt x="133701" y="72809"/>
                    <a:pt x="133701" y="72809"/>
                  </a:cubicBezTo>
                  <a:lnTo>
                    <a:pt x="133587" y="72695"/>
                  </a:lnTo>
                  <a:lnTo>
                    <a:pt x="128677" y="63446"/>
                  </a:lnTo>
                  <a:cubicBezTo>
                    <a:pt x="128677" y="63446"/>
                    <a:pt x="128563" y="63332"/>
                    <a:pt x="128563" y="63332"/>
                  </a:cubicBezTo>
                  <a:lnTo>
                    <a:pt x="128335" y="62990"/>
                  </a:lnTo>
                  <a:cubicBezTo>
                    <a:pt x="124110" y="56253"/>
                    <a:pt x="120342" y="50430"/>
                    <a:pt x="106413" y="50430"/>
                  </a:cubicBezTo>
                  <a:lnTo>
                    <a:pt x="103787" y="50430"/>
                  </a:lnTo>
                  <a:lnTo>
                    <a:pt x="37793" y="50430"/>
                  </a:lnTo>
                  <a:lnTo>
                    <a:pt x="27859" y="50430"/>
                  </a:lnTo>
                  <a:cubicBezTo>
                    <a:pt x="12445" y="50544"/>
                    <a:pt x="0" y="63104"/>
                    <a:pt x="0" y="78404"/>
                  </a:cubicBezTo>
                  <a:lnTo>
                    <a:pt x="0" y="251724"/>
                  </a:lnTo>
                  <a:lnTo>
                    <a:pt x="11418" y="251724"/>
                  </a:lnTo>
                  <a:lnTo>
                    <a:pt x="11418" y="78404"/>
                  </a:lnTo>
                  <a:cubicBezTo>
                    <a:pt x="11418" y="69384"/>
                    <a:pt x="18725" y="61962"/>
                    <a:pt x="27859" y="61962"/>
                  </a:cubicBezTo>
                  <a:lnTo>
                    <a:pt x="37793" y="61962"/>
                  </a:lnTo>
                  <a:lnTo>
                    <a:pt x="103787" y="61962"/>
                  </a:lnTo>
                  <a:lnTo>
                    <a:pt x="106527" y="61962"/>
                  </a:lnTo>
                  <a:cubicBezTo>
                    <a:pt x="114291" y="61962"/>
                    <a:pt x="115090" y="63332"/>
                    <a:pt x="118744" y="68927"/>
                  </a:cubicBezTo>
                  <a:lnTo>
                    <a:pt x="123654" y="78289"/>
                  </a:lnTo>
                  <a:lnTo>
                    <a:pt x="123654" y="78289"/>
                  </a:lnTo>
                  <a:lnTo>
                    <a:pt x="154595" y="136634"/>
                  </a:lnTo>
                  <a:cubicBezTo>
                    <a:pt x="155395" y="138118"/>
                    <a:pt x="156765" y="139260"/>
                    <a:pt x="158477" y="139488"/>
                  </a:cubicBezTo>
                  <a:cubicBezTo>
                    <a:pt x="160076" y="139831"/>
                    <a:pt x="161903" y="139374"/>
                    <a:pt x="163159" y="138346"/>
                  </a:cubicBezTo>
                  <a:lnTo>
                    <a:pt x="233263" y="82057"/>
                  </a:lnTo>
                  <a:cubicBezTo>
                    <a:pt x="234177" y="81372"/>
                    <a:pt x="235318" y="81030"/>
                    <a:pt x="236460" y="81144"/>
                  </a:cubicBezTo>
                  <a:cubicBezTo>
                    <a:pt x="237602" y="81258"/>
                    <a:pt x="238630" y="81829"/>
                    <a:pt x="239315" y="82742"/>
                  </a:cubicBezTo>
                  <a:cubicBezTo>
                    <a:pt x="240685" y="84569"/>
                    <a:pt x="240456" y="87195"/>
                    <a:pt x="238630" y="88565"/>
                  </a:cubicBezTo>
                  <a:lnTo>
                    <a:pt x="158820" y="155016"/>
                  </a:lnTo>
                  <a:lnTo>
                    <a:pt x="128791" y="139488"/>
                  </a:lnTo>
                  <a:cubicBezTo>
                    <a:pt x="125937" y="138004"/>
                    <a:pt x="122512" y="139146"/>
                    <a:pt x="121142" y="141886"/>
                  </a:cubicBezTo>
                  <a:cubicBezTo>
                    <a:pt x="119657" y="144740"/>
                    <a:pt x="120799" y="148166"/>
                    <a:pt x="123539" y="149536"/>
                  </a:cubicBezTo>
                  <a:lnTo>
                    <a:pt x="156879" y="166891"/>
                  </a:lnTo>
                  <a:cubicBezTo>
                    <a:pt x="157678" y="167347"/>
                    <a:pt x="158592" y="167576"/>
                    <a:pt x="159505" y="167576"/>
                  </a:cubicBezTo>
                  <a:cubicBezTo>
                    <a:pt x="160761" y="167576"/>
                    <a:pt x="162131" y="167119"/>
                    <a:pt x="163159" y="166206"/>
                  </a:cubicBezTo>
                  <a:lnTo>
                    <a:pt x="245823" y="97243"/>
                  </a:lnTo>
                  <a:cubicBezTo>
                    <a:pt x="250847" y="93018"/>
                    <a:pt x="252559" y="86396"/>
                    <a:pt x="250618" y="80573"/>
                  </a:cubicBezTo>
                  <a:lnTo>
                    <a:pt x="329629" y="10012"/>
                  </a:ln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grpSp>
        <p:nvGrpSpPr>
          <p:cNvPr id="16" name="Graphic 7">
            <a:extLst>
              <a:ext uri="{FF2B5EF4-FFF2-40B4-BE49-F238E27FC236}">
                <a16:creationId xmlns:a16="http://schemas.microsoft.com/office/drawing/2014/main" id="{E380C337-0B9B-4063-9649-510AEFE5AFBC}"/>
              </a:ext>
            </a:extLst>
          </p:cNvPr>
          <p:cNvGrpSpPr/>
          <p:nvPr/>
        </p:nvGrpSpPr>
        <p:grpSpPr>
          <a:xfrm>
            <a:off x="3511726" y="4517522"/>
            <a:ext cx="451427" cy="457199"/>
            <a:chOff x="4294843" y="1570663"/>
            <a:chExt cx="451427" cy="457199"/>
          </a:xfrm>
          <a:solidFill>
            <a:srgbClr val="000000"/>
          </a:solidFill>
        </p:grpSpPr>
        <p:sp>
          <p:nvSpPr>
            <p:cNvPr id="18" name="Vrije vorm: vorm 17">
              <a:extLst>
                <a:ext uri="{FF2B5EF4-FFF2-40B4-BE49-F238E27FC236}">
                  <a16:creationId xmlns:a16="http://schemas.microsoft.com/office/drawing/2014/main" id="{305F1087-7B52-4BC9-9B15-B1C5A14DF971}"/>
                </a:ext>
              </a:extLst>
            </p:cNvPr>
            <p:cNvSpPr/>
            <p:nvPr/>
          </p:nvSpPr>
          <p:spPr>
            <a:xfrm>
              <a:off x="4358096" y="1570663"/>
              <a:ext cx="329399" cy="107133"/>
            </a:xfrm>
            <a:custGeom>
              <a:avLst/>
              <a:gdLst>
                <a:gd name="connsiteX0" fmla="*/ 316955 w 329399"/>
                <a:gd name="connsiteY0" fmla="*/ 79503 h 107133"/>
                <a:gd name="connsiteX1" fmla="*/ 265575 w 329399"/>
                <a:gd name="connsiteY1" fmla="*/ 80302 h 107133"/>
                <a:gd name="connsiteX2" fmla="*/ 265461 w 329399"/>
                <a:gd name="connsiteY2" fmla="*/ 71739 h 107133"/>
                <a:gd name="connsiteX3" fmla="*/ 300057 w 329399"/>
                <a:gd name="connsiteY3" fmla="*/ 71282 h 107133"/>
                <a:gd name="connsiteX4" fmla="*/ 194786 w 329399"/>
                <a:gd name="connsiteY4" fmla="*/ 24127 h 107133"/>
                <a:gd name="connsiteX5" fmla="*/ 25005 w 329399"/>
                <a:gd name="connsiteY5" fmla="*/ 91035 h 107133"/>
                <a:gd name="connsiteX6" fmla="*/ 16099 w 329399"/>
                <a:gd name="connsiteY6" fmla="*/ 83613 h 107133"/>
                <a:gd name="connsiteX7" fmla="*/ 195927 w 329399"/>
                <a:gd name="connsiteY7" fmla="*/ 12710 h 107133"/>
                <a:gd name="connsiteX8" fmla="*/ 306793 w 329399"/>
                <a:gd name="connsiteY8" fmla="*/ 62034 h 107133"/>
                <a:gd name="connsiteX9" fmla="*/ 303939 w 329399"/>
                <a:gd name="connsiteY9" fmla="*/ 29037 h 107133"/>
                <a:gd name="connsiteX10" fmla="*/ 312502 w 329399"/>
                <a:gd name="connsiteY10" fmla="*/ 28238 h 107133"/>
                <a:gd name="connsiteX11" fmla="*/ 316955 w 329399"/>
                <a:gd name="connsiteY11" fmla="*/ 79503 h 107133"/>
                <a:gd name="connsiteX12" fmla="*/ 329400 w 329399"/>
                <a:gd name="connsiteY12" fmla="*/ 90807 h 107133"/>
                <a:gd name="connsiteX13" fmla="*/ 328372 w 329399"/>
                <a:gd name="connsiteY13" fmla="*/ 78590 h 107133"/>
                <a:gd name="connsiteX14" fmla="*/ 323805 w 329399"/>
                <a:gd name="connsiteY14" fmla="*/ 27324 h 107133"/>
                <a:gd name="connsiteX15" fmla="*/ 322778 w 329399"/>
                <a:gd name="connsiteY15" fmla="*/ 15907 h 107133"/>
                <a:gd name="connsiteX16" fmla="*/ 311360 w 329399"/>
                <a:gd name="connsiteY16" fmla="*/ 16934 h 107133"/>
                <a:gd name="connsiteX17" fmla="*/ 302797 w 329399"/>
                <a:gd name="connsiteY17" fmla="*/ 17733 h 107133"/>
                <a:gd name="connsiteX18" fmla="*/ 291379 w 329399"/>
                <a:gd name="connsiteY18" fmla="*/ 18761 h 107133"/>
                <a:gd name="connsiteX19" fmla="*/ 292407 w 329399"/>
                <a:gd name="connsiteY19" fmla="*/ 30179 h 107133"/>
                <a:gd name="connsiteX20" fmla="*/ 292978 w 329399"/>
                <a:gd name="connsiteY20" fmla="*/ 37143 h 107133"/>
                <a:gd name="connsiteX21" fmla="*/ 197183 w 329399"/>
                <a:gd name="connsiteY21" fmla="*/ 1520 h 107133"/>
                <a:gd name="connsiteX22" fmla="*/ 7421 w 329399"/>
                <a:gd name="connsiteY22" fmla="*/ 76306 h 107133"/>
                <a:gd name="connsiteX23" fmla="*/ 0 w 329399"/>
                <a:gd name="connsiteY23" fmla="*/ 84983 h 107133"/>
                <a:gd name="connsiteX24" fmla="*/ 8677 w 329399"/>
                <a:gd name="connsiteY24" fmla="*/ 92291 h 107133"/>
                <a:gd name="connsiteX25" fmla="*/ 17355 w 329399"/>
                <a:gd name="connsiteY25" fmla="*/ 99712 h 107133"/>
                <a:gd name="connsiteX26" fmla="*/ 26032 w 329399"/>
                <a:gd name="connsiteY26" fmla="*/ 107134 h 107133"/>
                <a:gd name="connsiteX27" fmla="*/ 33454 w 329399"/>
                <a:gd name="connsiteY27" fmla="*/ 98456 h 107133"/>
                <a:gd name="connsiteX28" fmla="*/ 193187 w 329399"/>
                <a:gd name="connsiteY28" fmla="*/ 35431 h 107133"/>
                <a:gd name="connsiteX29" fmla="*/ 265803 w 329399"/>
                <a:gd name="connsiteY29" fmla="*/ 60321 h 107133"/>
                <a:gd name="connsiteX30" fmla="*/ 265004 w 329399"/>
                <a:gd name="connsiteY30" fmla="*/ 60321 h 107133"/>
                <a:gd name="connsiteX31" fmla="*/ 253587 w 329399"/>
                <a:gd name="connsiteY31" fmla="*/ 60435 h 107133"/>
                <a:gd name="connsiteX32" fmla="*/ 253815 w 329399"/>
                <a:gd name="connsiteY32" fmla="*/ 71853 h 107133"/>
                <a:gd name="connsiteX33" fmla="*/ 253929 w 329399"/>
                <a:gd name="connsiteY33" fmla="*/ 80416 h 107133"/>
                <a:gd name="connsiteX34" fmla="*/ 254157 w 329399"/>
                <a:gd name="connsiteY34" fmla="*/ 91834 h 107133"/>
                <a:gd name="connsiteX35" fmla="*/ 265575 w 329399"/>
                <a:gd name="connsiteY35" fmla="*/ 91720 h 107133"/>
                <a:gd name="connsiteX36" fmla="*/ 316955 w 329399"/>
                <a:gd name="connsiteY36" fmla="*/ 90921 h 107133"/>
                <a:gd name="connsiteX37" fmla="*/ 329400 w 329399"/>
                <a:gd name="connsiteY37" fmla="*/ 90807 h 107133"/>
                <a:gd name="connsiteX38" fmla="*/ 329400 w 329399"/>
                <a:gd name="connsiteY38" fmla="*/ 90807 h 10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399" h="107133">
                  <a:moveTo>
                    <a:pt x="316955" y="79503"/>
                  </a:moveTo>
                  <a:lnTo>
                    <a:pt x="265575" y="80302"/>
                  </a:lnTo>
                  <a:lnTo>
                    <a:pt x="265461" y="71739"/>
                  </a:lnTo>
                  <a:lnTo>
                    <a:pt x="300057" y="71282"/>
                  </a:lnTo>
                  <a:cubicBezTo>
                    <a:pt x="270485" y="45136"/>
                    <a:pt x="234291" y="28809"/>
                    <a:pt x="194786" y="24127"/>
                  </a:cubicBezTo>
                  <a:cubicBezTo>
                    <a:pt x="130504" y="16592"/>
                    <a:pt x="66908" y="41596"/>
                    <a:pt x="25005" y="91035"/>
                  </a:cubicBezTo>
                  <a:lnTo>
                    <a:pt x="16099" y="83613"/>
                  </a:lnTo>
                  <a:cubicBezTo>
                    <a:pt x="60514" y="31206"/>
                    <a:pt x="127764" y="4717"/>
                    <a:pt x="195927" y="12710"/>
                  </a:cubicBezTo>
                  <a:cubicBezTo>
                    <a:pt x="237488" y="17619"/>
                    <a:pt x="275623" y="34632"/>
                    <a:pt x="306793" y="62034"/>
                  </a:cubicBezTo>
                  <a:lnTo>
                    <a:pt x="303939" y="29037"/>
                  </a:lnTo>
                  <a:lnTo>
                    <a:pt x="312502" y="28238"/>
                  </a:lnTo>
                  <a:lnTo>
                    <a:pt x="316955" y="79503"/>
                  </a:lnTo>
                  <a:moveTo>
                    <a:pt x="329400" y="90807"/>
                  </a:moveTo>
                  <a:lnTo>
                    <a:pt x="328372" y="78590"/>
                  </a:lnTo>
                  <a:lnTo>
                    <a:pt x="323805" y="27324"/>
                  </a:lnTo>
                  <a:lnTo>
                    <a:pt x="322778" y="15907"/>
                  </a:lnTo>
                  <a:lnTo>
                    <a:pt x="311360" y="16934"/>
                  </a:lnTo>
                  <a:lnTo>
                    <a:pt x="302797" y="17733"/>
                  </a:lnTo>
                  <a:lnTo>
                    <a:pt x="291379" y="18761"/>
                  </a:lnTo>
                  <a:lnTo>
                    <a:pt x="292407" y="30179"/>
                  </a:lnTo>
                  <a:lnTo>
                    <a:pt x="292978" y="37143"/>
                  </a:lnTo>
                  <a:cubicBezTo>
                    <a:pt x="264433" y="17733"/>
                    <a:pt x="231779" y="5516"/>
                    <a:pt x="197183" y="1520"/>
                  </a:cubicBezTo>
                  <a:cubicBezTo>
                    <a:pt x="125366" y="-7043"/>
                    <a:pt x="54348" y="20930"/>
                    <a:pt x="7421" y="76306"/>
                  </a:cubicBezTo>
                  <a:lnTo>
                    <a:pt x="0" y="84983"/>
                  </a:lnTo>
                  <a:lnTo>
                    <a:pt x="8677" y="92291"/>
                  </a:lnTo>
                  <a:lnTo>
                    <a:pt x="17355" y="99712"/>
                  </a:lnTo>
                  <a:lnTo>
                    <a:pt x="26032" y="107134"/>
                  </a:lnTo>
                  <a:lnTo>
                    <a:pt x="33454" y="98456"/>
                  </a:lnTo>
                  <a:cubicBezTo>
                    <a:pt x="72959" y="51872"/>
                    <a:pt x="132673" y="28352"/>
                    <a:pt x="193187" y="35431"/>
                  </a:cubicBezTo>
                  <a:cubicBezTo>
                    <a:pt x="219219" y="38514"/>
                    <a:pt x="243767" y="46963"/>
                    <a:pt x="265803" y="60321"/>
                  </a:cubicBezTo>
                  <a:lnTo>
                    <a:pt x="265004" y="60321"/>
                  </a:lnTo>
                  <a:lnTo>
                    <a:pt x="253587" y="60435"/>
                  </a:lnTo>
                  <a:lnTo>
                    <a:pt x="253815" y="71853"/>
                  </a:lnTo>
                  <a:lnTo>
                    <a:pt x="253929" y="80416"/>
                  </a:lnTo>
                  <a:lnTo>
                    <a:pt x="254157" y="91834"/>
                  </a:lnTo>
                  <a:lnTo>
                    <a:pt x="265575" y="91720"/>
                  </a:lnTo>
                  <a:lnTo>
                    <a:pt x="316955" y="90921"/>
                  </a:lnTo>
                  <a:lnTo>
                    <a:pt x="329400" y="90807"/>
                  </a:lnTo>
                  <a:lnTo>
                    <a:pt x="329400" y="9080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9" name="Vrije vorm: vorm 18">
              <a:extLst>
                <a:ext uri="{FF2B5EF4-FFF2-40B4-BE49-F238E27FC236}">
                  <a16:creationId xmlns:a16="http://schemas.microsoft.com/office/drawing/2014/main" id="{28EFC01D-FBE7-4800-B5D8-C107C624E13A}"/>
                </a:ext>
              </a:extLst>
            </p:cNvPr>
            <p:cNvSpPr/>
            <p:nvPr/>
          </p:nvSpPr>
          <p:spPr>
            <a:xfrm>
              <a:off x="4294843" y="1673229"/>
              <a:ext cx="225841" cy="329171"/>
            </a:xfrm>
            <a:custGeom>
              <a:avLst/>
              <a:gdLst>
                <a:gd name="connsiteX0" fmla="*/ 211684 w 225841"/>
                <a:gd name="connsiteY0" fmla="*/ 316498 h 329171"/>
                <a:gd name="connsiteX1" fmla="*/ 75014 w 225841"/>
                <a:gd name="connsiteY1" fmla="*/ 240228 h 329171"/>
                <a:gd name="connsiteX2" fmla="*/ 32312 w 225841"/>
                <a:gd name="connsiteY2" fmla="*/ 89629 h 329171"/>
                <a:gd name="connsiteX3" fmla="*/ 48753 w 225841"/>
                <a:gd name="connsiteY3" fmla="*/ 30257 h 329171"/>
                <a:gd name="connsiteX4" fmla="*/ 18268 w 225841"/>
                <a:gd name="connsiteY4" fmla="*/ 42930 h 329171"/>
                <a:gd name="connsiteX5" fmla="*/ 14957 w 225841"/>
                <a:gd name="connsiteY5" fmla="*/ 35052 h 329171"/>
                <a:gd name="connsiteX6" fmla="*/ 62455 w 225841"/>
                <a:gd name="connsiteY6" fmla="*/ 15414 h 329171"/>
                <a:gd name="connsiteX7" fmla="*/ 78668 w 225841"/>
                <a:gd name="connsiteY7" fmla="*/ 64282 h 329171"/>
                <a:gd name="connsiteX8" fmla="*/ 70561 w 225841"/>
                <a:gd name="connsiteY8" fmla="*/ 67022 h 329171"/>
                <a:gd name="connsiteX9" fmla="*/ 59714 w 225841"/>
                <a:gd name="connsiteY9" fmla="*/ 34139 h 329171"/>
                <a:gd name="connsiteX10" fmla="*/ 43730 w 225841"/>
                <a:gd name="connsiteY10" fmla="*/ 91227 h 329171"/>
                <a:gd name="connsiteX11" fmla="*/ 84034 w 225841"/>
                <a:gd name="connsiteY11" fmla="*/ 233491 h 329171"/>
                <a:gd name="connsiteX12" fmla="*/ 213168 w 225841"/>
                <a:gd name="connsiteY12" fmla="*/ 305537 h 329171"/>
                <a:gd name="connsiteX13" fmla="*/ 211684 w 225841"/>
                <a:gd name="connsiteY13" fmla="*/ 316498 h 329171"/>
                <a:gd name="connsiteX14" fmla="*/ 221731 w 225841"/>
                <a:gd name="connsiteY14" fmla="*/ 329172 h 329171"/>
                <a:gd name="connsiteX15" fmla="*/ 223101 w 225841"/>
                <a:gd name="connsiteY15" fmla="*/ 317868 h 329171"/>
                <a:gd name="connsiteX16" fmla="*/ 224471 w 225841"/>
                <a:gd name="connsiteY16" fmla="*/ 306565 h 329171"/>
                <a:gd name="connsiteX17" fmla="*/ 225842 w 225841"/>
                <a:gd name="connsiteY17" fmla="*/ 295261 h 329171"/>
                <a:gd name="connsiteX18" fmla="*/ 214538 w 225841"/>
                <a:gd name="connsiteY18" fmla="*/ 293891 h 329171"/>
                <a:gd name="connsiteX19" fmla="*/ 93054 w 225841"/>
                <a:gd name="connsiteY19" fmla="*/ 226070 h 329171"/>
                <a:gd name="connsiteX20" fmla="*/ 55147 w 225841"/>
                <a:gd name="connsiteY20" fmla="*/ 92255 h 329171"/>
                <a:gd name="connsiteX21" fmla="*/ 59372 w 225841"/>
                <a:gd name="connsiteY21" fmla="*/ 69191 h 329171"/>
                <a:gd name="connsiteX22" fmla="*/ 59714 w 225841"/>
                <a:gd name="connsiteY22" fmla="*/ 70333 h 329171"/>
                <a:gd name="connsiteX23" fmla="*/ 63254 w 225841"/>
                <a:gd name="connsiteY23" fmla="*/ 81180 h 329171"/>
                <a:gd name="connsiteX24" fmla="*/ 74101 w 225841"/>
                <a:gd name="connsiteY24" fmla="*/ 77526 h 329171"/>
                <a:gd name="connsiteX25" fmla="*/ 82207 w 225841"/>
                <a:gd name="connsiteY25" fmla="*/ 74786 h 329171"/>
                <a:gd name="connsiteX26" fmla="*/ 93054 w 225841"/>
                <a:gd name="connsiteY26" fmla="*/ 71246 h 329171"/>
                <a:gd name="connsiteX27" fmla="*/ 89515 w 225841"/>
                <a:gd name="connsiteY27" fmla="*/ 60400 h 329171"/>
                <a:gd name="connsiteX28" fmla="*/ 73301 w 225841"/>
                <a:gd name="connsiteY28" fmla="*/ 11532 h 329171"/>
                <a:gd name="connsiteX29" fmla="*/ 69419 w 225841"/>
                <a:gd name="connsiteY29" fmla="*/ 0 h 329171"/>
                <a:gd name="connsiteX30" fmla="*/ 58002 w 225841"/>
                <a:gd name="connsiteY30" fmla="*/ 4681 h 329171"/>
                <a:gd name="connsiteX31" fmla="*/ 10504 w 225841"/>
                <a:gd name="connsiteY31" fmla="*/ 24320 h 329171"/>
                <a:gd name="connsiteX32" fmla="*/ 0 w 225841"/>
                <a:gd name="connsiteY32" fmla="*/ 28773 h 329171"/>
                <a:gd name="connsiteX33" fmla="*/ 4339 w 225841"/>
                <a:gd name="connsiteY33" fmla="*/ 39277 h 329171"/>
                <a:gd name="connsiteX34" fmla="*/ 7650 w 225841"/>
                <a:gd name="connsiteY34" fmla="*/ 47155 h 329171"/>
                <a:gd name="connsiteX35" fmla="*/ 11989 w 225841"/>
                <a:gd name="connsiteY35" fmla="*/ 57773 h 329171"/>
                <a:gd name="connsiteX36" fmla="*/ 22493 w 225841"/>
                <a:gd name="connsiteY36" fmla="*/ 53435 h 329171"/>
                <a:gd name="connsiteX37" fmla="*/ 28773 w 225841"/>
                <a:gd name="connsiteY37" fmla="*/ 50809 h 329171"/>
                <a:gd name="connsiteX38" fmla="*/ 20894 w 225841"/>
                <a:gd name="connsiteY38" fmla="*/ 88259 h 329171"/>
                <a:gd name="connsiteX39" fmla="*/ 65994 w 225841"/>
                <a:gd name="connsiteY39" fmla="*/ 247307 h 329171"/>
                <a:gd name="connsiteX40" fmla="*/ 210314 w 225841"/>
                <a:gd name="connsiteY40" fmla="*/ 327916 h 329171"/>
                <a:gd name="connsiteX41" fmla="*/ 221731 w 225841"/>
                <a:gd name="connsiteY41" fmla="*/ 329172 h 329171"/>
                <a:gd name="connsiteX42" fmla="*/ 221731 w 225841"/>
                <a:gd name="connsiteY42" fmla="*/ 329172 h 32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5841" h="329171">
                  <a:moveTo>
                    <a:pt x="211684" y="316498"/>
                  </a:moveTo>
                  <a:cubicBezTo>
                    <a:pt x="157450" y="310104"/>
                    <a:pt x="108810" y="283044"/>
                    <a:pt x="75014" y="240228"/>
                  </a:cubicBezTo>
                  <a:cubicBezTo>
                    <a:pt x="41104" y="197412"/>
                    <a:pt x="25918" y="143863"/>
                    <a:pt x="32312" y="89629"/>
                  </a:cubicBezTo>
                  <a:cubicBezTo>
                    <a:pt x="34710" y="68963"/>
                    <a:pt x="40419" y="49096"/>
                    <a:pt x="48753" y="30257"/>
                  </a:cubicBezTo>
                  <a:lnTo>
                    <a:pt x="18268" y="42930"/>
                  </a:lnTo>
                  <a:lnTo>
                    <a:pt x="14957" y="35052"/>
                  </a:lnTo>
                  <a:lnTo>
                    <a:pt x="62455" y="15414"/>
                  </a:lnTo>
                  <a:lnTo>
                    <a:pt x="78668" y="64282"/>
                  </a:lnTo>
                  <a:lnTo>
                    <a:pt x="70561" y="67022"/>
                  </a:lnTo>
                  <a:lnTo>
                    <a:pt x="59714" y="34139"/>
                  </a:lnTo>
                  <a:cubicBezTo>
                    <a:pt x="51608" y="52179"/>
                    <a:pt x="46127" y="71246"/>
                    <a:pt x="43730" y="91227"/>
                  </a:cubicBezTo>
                  <a:cubicBezTo>
                    <a:pt x="37793" y="142493"/>
                    <a:pt x="52065" y="192959"/>
                    <a:pt x="84034" y="233491"/>
                  </a:cubicBezTo>
                  <a:cubicBezTo>
                    <a:pt x="116004" y="273910"/>
                    <a:pt x="161903" y="299486"/>
                    <a:pt x="213168" y="305537"/>
                  </a:cubicBezTo>
                  <a:lnTo>
                    <a:pt x="211684" y="316498"/>
                  </a:lnTo>
                  <a:moveTo>
                    <a:pt x="221731" y="329172"/>
                  </a:moveTo>
                  <a:lnTo>
                    <a:pt x="223101" y="317868"/>
                  </a:lnTo>
                  <a:lnTo>
                    <a:pt x="224471" y="306565"/>
                  </a:lnTo>
                  <a:lnTo>
                    <a:pt x="225842" y="295261"/>
                  </a:lnTo>
                  <a:lnTo>
                    <a:pt x="214538" y="293891"/>
                  </a:lnTo>
                  <a:cubicBezTo>
                    <a:pt x="166356" y="288296"/>
                    <a:pt x="123197" y="264205"/>
                    <a:pt x="93054" y="226070"/>
                  </a:cubicBezTo>
                  <a:cubicBezTo>
                    <a:pt x="62911" y="187935"/>
                    <a:pt x="49439" y="140437"/>
                    <a:pt x="55147" y="92255"/>
                  </a:cubicBezTo>
                  <a:cubicBezTo>
                    <a:pt x="56061" y="84491"/>
                    <a:pt x="57431" y="76841"/>
                    <a:pt x="59372" y="69191"/>
                  </a:cubicBezTo>
                  <a:lnTo>
                    <a:pt x="59714" y="70333"/>
                  </a:lnTo>
                  <a:lnTo>
                    <a:pt x="63254" y="81180"/>
                  </a:lnTo>
                  <a:lnTo>
                    <a:pt x="74101" y="77526"/>
                  </a:lnTo>
                  <a:lnTo>
                    <a:pt x="82207" y="74786"/>
                  </a:lnTo>
                  <a:lnTo>
                    <a:pt x="93054" y="71246"/>
                  </a:lnTo>
                  <a:lnTo>
                    <a:pt x="89515" y="60400"/>
                  </a:lnTo>
                  <a:lnTo>
                    <a:pt x="73301" y="11532"/>
                  </a:lnTo>
                  <a:lnTo>
                    <a:pt x="69419" y="0"/>
                  </a:lnTo>
                  <a:lnTo>
                    <a:pt x="58002" y="4681"/>
                  </a:lnTo>
                  <a:lnTo>
                    <a:pt x="10504" y="24320"/>
                  </a:lnTo>
                  <a:lnTo>
                    <a:pt x="0" y="28773"/>
                  </a:lnTo>
                  <a:lnTo>
                    <a:pt x="4339" y="39277"/>
                  </a:lnTo>
                  <a:lnTo>
                    <a:pt x="7650" y="47155"/>
                  </a:lnTo>
                  <a:lnTo>
                    <a:pt x="11989" y="57773"/>
                  </a:lnTo>
                  <a:lnTo>
                    <a:pt x="22493" y="53435"/>
                  </a:lnTo>
                  <a:lnTo>
                    <a:pt x="28773" y="50809"/>
                  </a:lnTo>
                  <a:cubicBezTo>
                    <a:pt x="25005" y="63140"/>
                    <a:pt x="22379" y="75699"/>
                    <a:pt x="20894" y="88259"/>
                  </a:cubicBezTo>
                  <a:cubicBezTo>
                    <a:pt x="14158" y="145575"/>
                    <a:pt x="30257" y="202093"/>
                    <a:pt x="65994" y="247307"/>
                  </a:cubicBezTo>
                  <a:cubicBezTo>
                    <a:pt x="101731" y="292521"/>
                    <a:pt x="152997" y="321179"/>
                    <a:pt x="210314" y="327916"/>
                  </a:cubicBezTo>
                  <a:lnTo>
                    <a:pt x="221731" y="329172"/>
                  </a:lnTo>
                  <a:lnTo>
                    <a:pt x="221731" y="329172"/>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20" name="Vrije vorm: vorm 19">
              <a:extLst>
                <a:ext uri="{FF2B5EF4-FFF2-40B4-BE49-F238E27FC236}">
                  <a16:creationId xmlns:a16="http://schemas.microsoft.com/office/drawing/2014/main" id="{9780611D-4307-4183-A639-FE684240892F}"/>
                </a:ext>
              </a:extLst>
            </p:cNvPr>
            <p:cNvSpPr/>
            <p:nvPr/>
          </p:nvSpPr>
          <p:spPr>
            <a:xfrm>
              <a:off x="4532787" y="1659985"/>
              <a:ext cx="213483" cy="367877"/>
            </a:xfrm>
            <a:custGeom>
              <a:avLst/>
              <a:gdLst>
                <a:gd name="connsiteX0" fmla="*/ 200723 w 213483"/>
                <a:gd name="connsiteY0" fmla="*/ 150371 h 367877"/>
                <a:gd name="connsiteX1" fmla="*/ 124453 w 213483"/>
                <a:gd name="connsiteY1" fmla="*/ 287040 h 367877"/>
                <a:gd name="connsiteX2" fmla="*/ 36651 w 213483"/>
                <a:gd name="connsiteY2" fmla="*/ 327345 h 367877"/>
                <a:gd name="connsiteX3" fmla="*/ 64396 w 213483"/>
                <a:gd name="connsiteY3" fmla="*/ 345156 h 367877"/>
                <a:gd name="connsiteX4" fmla="*/ 59714 w 213483"/>
                <a:gd name="connsiteY4" fmla="*/ 352349 h 367877"/>
                <a:gd name="connsiteX5" fmla="*/ 16441 w 213483"/>
                <a:gd name="connsiteY5" fmla="*/ 324604 h 367877"/>
                <a:gd name="connsiteX6" fmla="*/ 47269 w 213483"/>
                <a:gd name="connsiteY6" fmla="*/ 283501 h 367877"/>
                <a:gd name="connsiteX7" fmla="*/ 54120 w 213483"/>
                <a:gd name="connsiteY7" fmla="*/ 288639 h 367877"/>
                <a:gd name="connsiteX8" fmla="*/ 33340 w 213483"/>
                <a:gd name="connsiteY8" fmla="*/ 316384 h 367877"/>
                <a:gd name="connsiteX9" fmla="*/ 117374 w 213483"/>
                <a:gd name="connsiteY9" fmla="*/ 278135 h 367877"/>
                <a:gd name="connsiteX10" fmla="*/ 189419 w 213483"/>
                <a:gd name="connsiteY10" fmla="*/ 149001 h 367877"/>
                <a:gd name="connsiteX11" fmla="*/ 159962 w 213483"/>
                <a:gd name="connsiteY11" fmla="*/ 22036 h 367877"/>
                <a:gd name="connsiteX12" fmla="*/ 169552 w 213483"/>
                <a:gd name="connsiteY12" fmla="*/ 15871 h 367877"/>
                <a:gd name="connsiteX13" fmla="*/ 200723 w 213483"/>
                <a:gd name="connsiteY13" fmla="*/ 150371 h 367877"/>
                <a:gd name="connsiteX14" fmla="*/ 212026 w 213483"/>
                <a:gd name="connsiteY14" fmla="*/ 151627 h 367877"/>
                <a:gd name="connsiteX15" fmla="*/ 179143 w 213483"/>
                <a:gd name="connsiteY15" fmla="*/ 9591 h 367877"/>
                <a:gd name="connsiteX16" fmla="*/ 172978 w 213483"/>
                <a:gd name="connsiteY16" fmla="*/ 0 h 367877"/>
                <a:gd name="connsiteX17" fmla="*/ 163387 w 213483"/>
                <a:gd name="connsiteY17" fmla="*/ 6166 h 367877"/>
                <a:gd name="connsiteX18" fmla="*/ 153796 w 213483"/>
                <a:gd name="connsiteY18" fmla="*/ 12331 h 367877"/>
                <a:gd name="connsiteX19" fmla="*/ 144205 w 213483"/>
                <a:gd name="connsiteY19" fmla="*/ 18497 h 367877"/>
                <a:gd name="connsiteX20" fmla="*/ 150371 w 213483"/>
                <a:gd name="connsiteY20" fmla="*/ 28087 h 367877"/>
                <a:gd name="connsiteX21" fmla="*/ 178002 w 213483"/>
                <a:gd name="connsiteY21" fmla="*/ 147516 h 367877"/>
                <a:gd name="connsiteX22" fmla="*/ 110181 w 213483"/>
                <a:gd name="connsiteY22" fmla="*/ 269000 h 367877"/>
                <a:gd name="connsiteX23" fmla="*/ 62683 w 213483"/>
                <a:gd name="connsiteY23" fmla="*/ 296060 h 367877"/>
                <a:gd name="connsiteX24" fmla="*/ 63254 w 213483"/>
                <a:gd name="connsiteY24" fmla="*/ 295261 h 367877"/>
                <a:gd name="connsiteX25" fmla="*/ 70105 w 213483"/>
                <a:gd name="connsiteY25" fmla="*/ 286127 h 367877"/>
                <a:gd name="connsiteX26" fmla="*/ 60970 w 213483"/>
                <a:gd name="connsiteY26" fmla="*/ 279276 h 367877"/>
                <a:gd name="connsiteX27" fmla="*/ 54120 w 213483"/>
                <a:gd name="connsiteY27" fmla="*/ 274138 h 367877"/>
                <a:gd name="connsiteX28" fmla="*/ 44986 w 213483"/>
                <a:gd name="connsiteY28" fmla="*/ 267288 h 367877"/>
                <a:gd name="connsiteX29" fmla="*/ 38135 w 213483"/>
                <a:gd name="connsiteY29" fmla="*/ 276422 h 367877"/>
                <a:gd name="connsiteX30" fmla="*/ 7307 w 213483"/>
                <a:gd name="connsiteY30" fmla="*/ 317526 h 367877"/>
                <a:gd name="connsiteX31" fmla="*/ 0 w 213483"/>
                <a:gd name="connsiteY31" fmla="*/ 327345 h 367877"/>
                <a:gd name="connsiteX32" fmla="*/ 10390 w 213483"/>
                <a:gd name="connsiteY32" fmla="*/ 333967 h 367877"/>
                <a:gd name="connsiteX33" fmla="*/ 53663 w 213483"/>
                <a:gd name="connsiteY33" fmla="*/ 361712 h 367877"/>
                <a:gd name="connsiteX34" fmla="*/ 63254 w 213483"/>
                <a:gd name="connsiteY34" fmla="*/ 367877 h 367877"/>
                <a:gd name="connsiteX35" fmla="*/ 69419 w 213483"/>
                <a:gd name="connsiteY35" fmla="*/ 358287 h 367877"/>
                <a:gd name="connsiteX36" fmla="*/ 74101 w 213483"/>
                <a:gd name="connsiteY36" fmla="*/ 351094 h 367877"/>
                <a:gd name="connsiteX37" fmla="*/ 80266 w 213483"/>
                <a:gd name="connsiteY37" fmla="*/ 341503 h 367877"/>
                <a:gd name="connsiteX38" fmla="*/ 70675 w 213483"/>
                <a:gd name="connsiteY38" fmla="*/ 335337 h 367877"/>
                <a:gd name="connsiteX39" fmla="*/ 64852 w 213483"/>
                <a:gd name="connsiteY39" fmla="*/ 331569 h 367877"/>
                <a:gd name="connsiteX40" fmla="*/ 131532 w 213483"/>
                <a:gd name="connsiteY40" fmla="*/ 295832 h 367877"/>
                <a:gd name="connsiteX41" fmla="*/ 212026 w 213483"/>
                <a:gd name="connsiteY41" fmla="*/ 151627 h 367877"/>
                <a:gd name="connsiteX42" fmla="*/ 212026 w 213483"/>
                <a:gd name="connsiteY42" fmla="*/ 151627 h 36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3483" h="367877">
                  <a:moveTo>
                    <a:pt x="200723" y="150371"/>
                  </a:moveTo>
                  <a:cubicBezTo>
                    <a:pt x="194329" y="204605"/>
                    <a:pt x="167269" y="253244"/>
                    <a:pt x="124453" y="287040"/>
                  </a:cubicBezTo>
                  <a:cubicBezTo>
                    <a:pt x="98763" y="307364"/>
                    <a:pt x="68620" y="321065"/>
                    <a:pt x="36651" y="327345"/>
                  </a:cubicBezTo>
                  <a:lnTo>
                    <a:pt x="64396" y="345156"/>
                  </a:lnTo>
                  <a:lnTo>
                    <a:pt x="59714" y="352349"/>
                  </a:lnTo>
                  <a:lnTo>
                    <a:pt x="16441" y="324604"/>
                  </a:lnTo>
                  <a:lnTo>
                    <a:pt x="47269" y="283501"/>
                  </a:lnTo>
                  <a:lnTo>
                    <a:pt x="54120" y="288639"/>
                  </a:lnTo>
                  <a:lnTo>
                    <a:pt x="33340" y="316384"/>
                  </a:lnTo>
                  <a:cubicBezTo>
                    <a:pt x="63825" y="310675"/>
                    <a:pt x="92712" y="297545"/>
                    <a:pt x="117374" y="278135"/>
                  </a:cubicBezTo>
                  <a:cubicBezTo>
                    <a:pt x="157792" y="246165"/>
                    <a:pt x="183368" y="200266"/>
                    <a:pt x="189419" y="149001"/>
                  </a:cubicBezTo>
                  <a:cubicBezTo>
                    <a:pt x="194557" y="104586"/>
                    <a:pt x="184167" y="59486"/>
                    <a:pt x="159962" y="22036"/>
                  </a:cubicBezTo>
                  <a:lnTo>
                    <a:pt x="169552" y="15871"/>
                  </a:lnTo>
                  <a:cubicBezTo>
                    <a:pt x="195128" y="55604"/>
                    <a:pt x="206203" y="103330"/>
                    <a:pt x="200723" y="150371"/>
                  </a:cubicBezTo>
                  <a:moveTo>
                    <a:pt x="212026" y="151627"/>
                  </a:moveTo>
                  <a:cubicBezTo>
                    <a:pt x="217849" y="101960"/>
                    <a:pt x="206089" y="51494"/>
                    <a:pt x="179143" y="9591"/>
                  </a:cubicBezTo>
                  <a:lnTo>
                    <a:pt x="172978" y="0"/>
                  </a:lnTo>
                  <a:lnTo>
                    <a:pt x="163387" y="6166"/>
                  </a:lnTo>
                  <a:lnTo>
                    <a:pt x="153796" y="12331"/>
                  </a:lnTo>
                  <a:lnTo>
                    <a:pt x="144205" y="18497"/>
                  </a:lnTo>
                  <a:lnTo>
                    <a:pt x="150371" y="28087"/>
                  </a:lnTo>
                  <a:cubicBezTo>
                    <a:pt x="173092" y="63368"/>
                    <a:pt x="182911" y="105728"/>
                    <a:pt x="178002" y="147516"/>
                  </a:cubicBezTo>
                  <a:cubicBezTo>
                    <a:pt x="172407" y="195699"/>
                    <a:pt x="148316" y="238858"/>
                    <a:pt x="110181" y="269000"/>
                  </a:cubicBezTo>
                  <a:cubicBezTo>
                    <a:pt x="95794" y="280304"/>
                    <a:pt x="79810" y="289438"/>
                    <a:pt x="62683" y="296060"/>
                  </a:cubicBezTo>
                  <a:lnTo>
                    <a:pt x="63254" y="295261"/>
                  </a:lnTo>
                  <a:lnTo>
                    <a:pt x="70105" y="286127"/>
                  </a:lnTo>
                  <a:lnTo>
                    <a:pt x="60970" y="279276"/>
                  </a:lnTo>
                  <a:lnTo>
                    <a:pt x="54120" y="274138"/>
                  </a:lnTo>
                  <a:lnTo>
                    <a:pt x="44986" y="267288"/>
                  </a:lnTo>
                  <a:lnTo>
                    <a:pt x="38135" y="276422"/>
                  </a:lnTo>
                  <a:lnTo>
                    <a:pt x="7307" y="317526"/>
                  </a:lnTo>
                  <a:lnTo>
                    <a:pt x="0" y="327345"/>
                  </a:lnTo>
                  <a:lnTo>
                    <a:pt x="10390" y="333967"/>
                  </a:lnTo>
                  <a:lnTo>
                    <a:pt x="53663" y="361712"/>
                  </a:lnTo>
                  <a:lnTo>
                    <a:pt x="63254" y="367877"/>
                  </a:lnTo>
                  <a:lnTo>
                    <a:pt x="69419" y="358287"/>
                  </a:lnTo>
                  <a:lnTo>
                    <a:pt x="74101" y="351094"/>
                  </a:lnTo>
                  <a:lnTo>
                    <a:pt x="80266" y="341503"/>
                  </a:lnTo>
                  <a:lnTo>
                    <a:pt x="70675" y="335337"/>
                  </a:lnTo>
                  <a:lnTo>
                    <a:pt x="64852" y="331569"/>
                  </a:lnTo>
                  <a:cubicBezTo>
                    <a:pt x="88944" y="323691"/>
                    <a:pt x="111665" y="311474"/>
                    <a:pt x="131532" y="295832"/>
                  </a:cubicBezTo>
                  <a:cubicBezTo>
                    <a:pt x="176746" y="260209"/>
                    <a:pt x="205290" y="208943"/>
                    <a:pt x="212026" y="151627"/>
                  </a:cubicBezTo>
                  <a:lnTo>
                    <a:pt x="212026" y="15162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spTree>
    <p:extLst>
      <p:ext uri="{BB962C8B-B14F-4D97-AF65-F5344CB8AC3E}">
        <p14:creationId xmlns:p14="http://schemas.microsoft.com/office/powerpoint/2010/main" val="318743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F1F519E-FFA5-D883-3952-7F31BEF67D9E}"/>
              </a:ext>
            </a:extLst>
          </p:cNvPr>
          <p:cNvPicPr>
            <a:picLocks noGrp="1" noChangeAspect="1"/>
          </p:cNvPicPr>
          <p:nvPr>
            <p:ph type="pic" sz="quarter" idx="11"/>
          </p:nvPr>
        </p:nvPicPr>
        <p:blipFill>
          <a:blip r:embed="rId2"/>
          <a:srcRect l="15633" r="15633"/>
          <a:stretch/>
        </p:blipFill>
        <p:spPr>
          <a:xfrm>
            <a:off x="353576" y="295254"/>
            <a:ext cx="5747787" cy="6271200"/>
          </a:xfrm>
        </p:spPr>
      </p:pic>
      <p:sp>
        <p:nvSpPr>
          <p:cNvPr id="3" name="Titel 2">
            <a:extLst>
              <a:ext uri="{FF2B5EF4-FFF2-40B4-BE49-F238E27FC236}">
                <a16:creationId xmlns:a16="http://schemas.microsoft.com/office/drawing/2014/main" id="{E30D67D2-CFD7-4297-84CD-59D05446D86A}"/>
              </a:ext>
            </a:extLst>
          </p:cNvPr>
          <p:cNvSpPr>
            <a:spLocks noGrp="1"/>
          </p:cNvSpPr>
          <p:nvPr>
            <p:ph type="ctrTitle"/>
          </p:nvPr>
        </p:nvSpPr>
        <p:spPr/>
        <p:txBody>
          <a:bodyPr/>
          <a:lstStyle/>
          <a:p>
            <a:r>
              <a:rPr lang="nl-NL" sz="3200" b="1">
                <a:latin typeface="FlandersArtSans-Bold"/>
              </a:rPr>
              <a:t>Integriteit in de Vlaamse overheid</a:t>
            </a:r>
            <a:endParaRPr lang="en-US" sz="3200">
              <a:latin typeface="FlandersArtSans-Bold"/>
            </a:endParaRPr>
          </a:p>
        </p:txBody>
      </p:sp>
      <p:sp>
        <p:nvSpPr>
          <p:cNvPr id="4" name="Ondertitel 3">
            <a:extLst>
              <a:ext uri="{FF2B5EF4-FFF2-40B4-BE49-F238E27FC236}">
                <a16:creationId xmlns:a16="http://schemas.microsoft.com/office/drawing/2014/main" id="{24A2FF5B-7150-4EBE-B212-35794E5B387F}"/>
              </a:ext>
            </a:extLst>
          </p:cNvPr>
          <p:cNvSpPr>
            <a:spLocks noGrp="1"/>
          </p:cNvSpPr>
          <p:nvPr>
            <p:ph type="subTitle" idx="1"/>
          </p:nvPr>
        </p:nvSpPr>
        <p:spPr/>
        <p:txBody>
          <a:bodyPr vert="horz" lIns="0" tIns="0" rIns="0" bIns="45720" rtlCol="0" anchor="t">
            <a:noAutofit/>
          </a:bodyPr>
          <a:lstStyle/>
          <a:p>
            <a:r>
              <a:rPr lang="en-GB" sz="2000"/>
              <a:t>Roel Van </a:t>
            </a:r>
            <a:r>
              <a:rPr lang="en-GB" sz="2000" err="1"/>
              <a:t>Rampelberg</a:t>
            </a:r>
            <a:r>
              <a:rPr lang="en-GB" sz="2000"/>
              <a:t> (HR-</a:t>
            </a:r>
            <a:r>
              <a:rPr lang="en-GB" sz="2000" err="1"/>
              <a:t>beleid</a:t>
            </a:r>
            <a:r>
              <a:rPr lang="en-GB" sz="2000"/>
              <a:t> - </a:t>
            </a:r>
            <a:r>
              <a:rPr lang="en-GB" sz="2000" err="1"/>
              <a:t>AgO</a:t>
            </a:r>
            <a:r>
              <a:rPr lang="en-GB" sz="2000"/>
              <a:t>)</a:t>
            </a:r>
          </a:p>
        </p:txBody>
      </p:sp>
    </p:spTree>
    <p:extLst>
      <p:ext uri="{BB962C8B-B14F-4D97-AF65-F5344CB8AC3E}">
        <p14:creationId xmlns:p14="http://schemas.microsoft.com/office/powerpoint/2010/main" val="23110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027C-7ED0-093C-C07B-8420A045A70D}"/>
              </a:ext>
            </a:extLst>
          </p:cNvPr>
          <p:cNvSpPr>
            <a:spLocks noGrp="1"/>
          </p:cNvSpPr>
          <p:nvPr>
            <p:ph type="title"/>
          </p:nvPr>
        </p:nvSpPr>
        <p:spPr/>
        <p:txBody>
          <a:bodyPr/>
          <a:lstStyle/>
          <a:p>
            <a:r>
              <a:rPr lang="en-US" err="1">
                <a:latin typeface="FlandersArtSans-Bold"/>
              </a:rPr>
              <a:t>Integriteit</a:t>
            </a:r>
            <a:r>
              <a:rPr lang="en-US">
                <a:latin typeface="FlandersArtSans-Bold"/>
              </a:rPr>
              <a:t> </a:t>
            </a:r>
            <a:r>
              <a:rPr lang="en-US" err="1">
                <a:latin typeface="FlandersArtSans-Bold"/>
              </a:rPr>
              <a:t>en</a:t>
            </a:r>
            <a:r>
              <a:rPr lang="en-US">
                <a:latin typeface="FlandersArtSans-Bold"/>
              </a:rPr>
              <a:t> </a:t>
            </a:r>
            <a:r>
              <a:rPr lang="en-US" err="1">
                <a:latin typeface="FlandersArtSans-Bold"/>
              </a:rPr>
              <a:t>integriteitsbeleid</a:t>
            </a:r>
            <a:r>
              <a:rPr lang="en-US">
                <a:latin typeface="FlandersArtSans-Bold"/>
              </a:rPr>
              <a:t> </a:t>
            </a:r>
            <a:endParaRPr lang="en-US"/>
          </a:p>
        </p:txBody>
      </p:sp>
      <p:pic>
        <p:nvPicPr>
          <p:cNvPr id="5" name="Content Placeholder 4" descr="Chocolade, Chocola, Cacao, Truffel">
            <a:extLst>
              <a:ext uri="{FF2B5EF4-FFF2-40B4-BE49-F238E27FC236}">
                <a16:creationId xmlns:a16="http://schemas.microsoft.com/office/drawing/2014/main" id="{C8FDCAFF-0F13-39AA-CABC-257FE20A5DEA}"/>
              </a:ext>
            </a:extLst>
          </p:cNvPr>
          <p:cNvPicPr>
            <a:picLocks noGrp="1" noChangeAspect="1"/>
          </p:cNvPicPr>
          <p:nvPr>
            <p:ph sz="quarter" idx="11"/>
          </p:nvPr>
        </p:nvPicPr>
        <p:blipFill>
          <a:blip r:embed="rId2"/>
          <a:stretch>
            <a:fillRect/>
          </a:stretch>
        </p:blipFill>
        <p:spPr>
          <a:xfrm>
            <a:off x="2083393" y="2840924"/>
            <a:ext cx="3428230" cy="2285266"/>
          </a:xfrm>
        </p:spPr>
      </p:pic>
      <p:sp>
        <p:nvSpPr>
          <p:cNvPr id="4" name="TextBox 3">
            <a:extLst>
              <a:ext uri="{FF2B5EF4-FFF2-40B4-BE49-F238E27FC236}">
                <a16:creationId xmlns:a16="http://schemas.microsoft.com/office/drawing/2014/main" id="{41C21B71-C235-BAEF-0D45-E6016D4E5571}"/>
              </a:ext>
            </a:extLst>
          </p:cNvPr>
          <p:cNvSpPr txBox="1"/>
          <p:nvPr/>
        </p:nvSpPr>
        <p:spPr>
          <a:xfrm>
            <a:off x="1881646" y="5424972"/>
            <a:ext cx="3627782" cy="31805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6" name="Picture 5" descr="Rode Wijn, Alcohol, Drankje, Glas, Wijn">
            <a:extLst>
              <a:ext uri="{FF2B5EF4-FFF2-40B4-BE49-F238E27FC236}">
                <a16:creationId xmlns:a16="http://schemas.microsoft.com/office/drawing/2014/main" id="{016B858F-D126-ACEA-73C2-B50998130E3D}"/>
              </a:ext>
            </a:extLst>
          </p:cNvPr>
          <p:cNvPicPr>
            <a:picLocks noChangeAspect="1"/>
          </p:cNvPicPr>
          <p:nvPr/>
        </p:nvPicPr>
        <p:blipFill>
          <a:blip r:embed="rId3"/>
          <a:stretch>
            <a:fillRect/>
          </a:stretch>
        </p:blipFill>
        <p:spPr>
          <a:xfrm>
            <a:off x="6429765" y="1817557"/>
            <a:ext cx="2992568" cy="4084821"/>
          </a:xfrm>
          <a:prstGeom prst="rect">
            <a:avLst/>
          </a:prstGeom>
        </p:spPr>
      </p:pic>
    </p:spTree>
    <p:extLst>
      <p:ext uri="{BB962C8B-B14F-4D97-AF65-F5344CB8AC3E}">
        <p14:creationId xmlns:p14="http://schemas.microsoft.com/office/powerpoint/2010/main" val="150839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4C88-62FF-A579-497F-A3F89C7399CD}"/>
              </a:ext>
            </a:extLst>
          </p:cNvPr>
          <p:cNvSpPr>
            <a:spLocks noGrp="1"/>
          </p:cNvSpPr>
          <p:nvPr>
            <p:ph type="title"/>
          </p:nvPr>
        </p:nvSpPr>
        <p:spPr/>
        <p:txBody>
          <a:bodyPr/>
          <a:lstStyle/>
          <a:p>
            <a:r>
              <a:rPr lang="en-US" err="1">
                <a:latin typeface="FlandersArtSans-Bold"/>
              </a:rPr>
              <a:t>Integriteit</a:t>
            </a:r>
            <a:r>
              <a:rPr lang="en-US">
                <a:latin typeface="FlandersArtSans-Bold"/>
              </a:rPr>
              <a:t> </a:t>
            </a:r>
            <a:r>
              <a:rPr lang="en-US" err="1">
                <a:latin typeface="FlandersArtSans-Bold"/>
              </a:rPr>
              <a:t>en</a:t>
            </a:r>
            <a:r>
              <a:rPr lang="en-US">
                <a:latin typeface="FlandersArtSans-Bold"/>
              </a:rPr>
              <a:t> </a:t>
            </a:r>
            <a:r>
              <a:rPr lang="en-US" err="1">
                <a:latin typeface="FlandersArtSans-Bold"/>
              </a:rPr>
              <a:t>integriteitsbeleid</a:t>
            </a:r>
            <a:endParaRPr lang="en-US" err="1"/>
          </a:p>
        </p:txBody>
      </p:sp>
      <p:sp>
        <p:nvSpPr>
          <p:cNvPr id="3" name="Content Placeholder 2">
            <a:extLst>
              <a:ext uri="{FF2B5EF4-FFF2-40B4-BE49-F238E27FC236}">
                <a16:creationId xmlns:a16="http://schemas.microsoft.com/office/drawing/2014/main" id="{E5BF30B6-BB6E-A3A2-E79D-9022E6089164}"/>
              </a:ext>
            </a:extLst>
          </p:cNvPr>
          <p:cNvSpPr>
            <a:spLocks noGrp="1"/>
          </p:cNvSpPr>
          <p:nvPr>
            <p:ph sz="quarter" idx="11"/>
          </p:nvPr>
        </p:nvSpPr>
        <p:spPr>
          <a:xfrm>
            <a:off x="371475" y="1477688"/>
            <a:ext cx="11449050" cy="4159036"/>
          </a:xfrm>
        </p:spPr>
        <p:txBody>
          <a:bodyPr vert="horz" lIns="0" tIns="0" rIns="0" bIns="45720" rtlCol="0" anchor="t">
            <a:noAutofit/>
          </a:bodyPr>
          <a:lstStyle/>
          <a:p>
            <a:pPr marL="287655" indent="-287655"/>
            <a:r>
              <a:rPr lang="en-US" sz="2400" b="1" err="1">
                <a:latin typeface="FlandersArtSans-Regular"/>
              </a:rPr>
              <a:t>Integriteit</a:t>
            </a:r>
            <a:r>
              <a:rPr lang="en-US" sz="2400" b="1">
                <a:latin typeface="FlandersArtSans-Regular"/>
              </a:rPr>
              <a:t> = </a:t>
            </a:r>
            <a:r>
              <a:rPr lang="en-US" sz="2400">
                <a:latin typeface="FlandersArtSans-Regular"/>
              </a:rPr>
              <a:t>correct </a:t>
            </a:r>
            <a:r>
              <a:rPr lang="en-US" sz="2400" err="1">
                <a:latin typeface="FlandersArtSans-Regular"/>
              </a:rPr>
              <a:t>omgaan</a:t>
            </a:r>
            <a:r>
              <a:rPr lang="en-US" sz="2400">
                <a:latin typeface="FlandersArtSans-Regular"/>
              </a:rPr>
              <a:t> met </a:t>
            </a:r>
            <a:r>
              <a:rPr lang="en-US" sz="2400" err="1">
                <a:latin typeface="FlandersArtSans-Regular"/>
              </a:rPr>
              <a:t>middelen</a:t>
            </a:r>
            <a:r>
              <a:rPr lang="en-US" sz="2400">
                <a:latin typeface="FlandersArtSans-Regular"/>
              </a:rPr>
              <a:t> </a:t>
            </a:r>
            <a:r>
              <a:rPr lang="en-US" sz="2400" err="1">
                <a:latin typeface="FlandersArtSans-Regular"/>
              </a:rPr>
              <a:t>en</a:t>
            </a:r>
            <a:r>
              <a:rPr lang="en-US" sz="2400">
                <a:latin typeface="FlandersArtSans-Regular"/>
              </a:rPr>
              <a:t> </a:t>
            </a:r>
            <a:r>
              <a:rPr lang="en-US" sz="2400" err="1">
                <a:latin typeface="FlandersArtSans-Regular"/>
              </a:rPr>
              <a:t>mensen</a:t>
            </a:r>
            <a:r>
              <a:rPr lang="en-US" sz="2400">
                <a:latin typeface="FlandersArtSans-Regular"/>
              </a:rPr>
              <a:t>. </a:t>
            </a:r>
          </a:p>
          <a:p>
            <a:pPr marL="288290" lvl="1" indent="0">
              <a:buNone/>
            </a:pPr>
            <a:r>
              <a:rPr lang="en-US" sz="2400">
                <a:solidFill>
                  <a:srgbClr val="000000"/>
                </a:solidFill>
                <a:latin typeface="FlandersArtSans-Regular"/>
              </a:rPr>
              <a:t>--&gt; Alle </a:t>
            </a:r>
            <a:r>
              <a:rPr lang="en-US" sz="2400" err="1">
                <a:solidFill>
                  <a:srgbClr val="000000"/>
                </a:solidFill>
                <a:latin typeface="FlandersArtSans-Regular"/>
              </a:rPr>
              <a:t>personeelsleden</a:t>
            </a:r>
            <a:r>
              <a:rPr lang="en-US" sz="2400">
                <a:solidFill>
                  <a:srgbClr val="000000"/>
                </a:solidFill>
                <a:latin typeface="FlandersArtSans-Regular"/>
              </a:rPr>
              <a:t> van de </a:t>
            </a:r>
            <a:r>
              <a:rPr lang="en-US" sz="2400" err="1">
                <a:solidFill>
                  <a:srgbClr val="000000"/>
                </a:solidFill>
                <a:latin typeface="FlandersArtSans-Regular"/>
              </a:rPr>
              <a:t>Vlaamse</a:t>
            </a:r>
            <a:r>
              <a:rPr lang="en-US" sz="2400">
                <a:solidFill>
                  <a:srgbClr val="000000"/>
                </a:solidFill>
                <a:latin typeface="FlandersArtSans-Regular"/>
              </a:rPr>
              <a:t> </a:t>
            </a:r>
            <a:r>
              <a:rPr lang="en-US" sz="2400" err="1">
                <a:solidFill>
                  <a:srgbClr val="000000"/>
                </a:solidFill>
                <a:latin typeface="FlandersArtSans-Regular"/>
              </a:rPr>
              <a:t>overheid</a:t>
            </a:r>
            <a:r>
              <a:rPr lang="en-US" sz="2400">
                <a:solidFill>
                  <a:srgbClr val="000000"/>
                </a:solidFill>
                <a:latin typeface="FlandersArtSans-Regular"/>
              </a:rPr>
              <a:t> </a:t>
            </a:r>
            <a:r>
              <a:rPr lang="en-US" sz="2400" err="1">
                <a:solidFill>
                  <a:srgbClr val="000000"/>
                </a:solidFill>
                <a:latin typeface="FlandersArtSans-Regular"/>
              </a:rPr>
              <a:t>handelen</a:t>
            </a:r>
            <a:r>
              <a:rPr lang="en-US" sz="2400">
                <a:solidFill>
                  <a:srgbClr val="000000"/>
                </a:solidFill>
                <a:latin typeface="FlandersArtSans-Regular"/>
              </a:rPr>
              <a:t> in </a:t>
            </a:r>
            <a:r>
              <a:rPr lang="en-US" sz="2400" err="1">
                <a:solidFill>
                  <a:srgbClr val="000000"/>
                </a:solidFill>
                <a:latin typeface="FlandersArtSans-Regular"/>
              </a:rPr>
              <a:t>overeenstemming</a:t>
            </a:r>
            <a:r>
              <a:rPr lang="en-US" sz="2400">
                <a:solidFill>
                  <a:srgbClr val="000000"/>
                </a:solidFill>
                <a:latin typeface="FlandersArtSans-Regular"/>
              </a:rPr>
              <a:t> met de </a:t>
            </a:r>
            <a:r>
              <a:rPr lang="en-US" sz="2400" err="1">
                <a:solidFill>
                  <a:srgbClr val="000000"/>
                </a:solidFill>
                <a:latin typeface="FlandersArtSans-Regular"/>
              </a:rPr>
              <a:t>geldende</a:t>
            </a:r>
            <a:r>
              <a:rPr lang="en-US" sz="2400">
                <a:solidFill>
                  <a:srgbClr val="000000"/>
                </a:solidFill>
                <a:latin typeface="FlandersArtSans-Regular"/>
              </a:rPr>
              <a:t> </a:t>
            </a:r>
            <a:r>
              <a:rPr lang="en-US" sz="2400" err="1">
                <a:solidFill>
                  <a:srgbClr val="000000"/>
                </a:solidFill>
                <a:latin typeface="FlandersArtSans-Regular"/>
              </a:rPr>
              <a:t>en</a:t>
            </a:r>
            <a:r>
              <a:rPr lang="en-US" sz="2400">
                <a:solidFill>
                  <a:srgbClr val="000000"/>
                </a:solidFill>
                <a:latin typeface="FlandersArtSans-Regular"/>
              </a:rPr>
              <a:t> breed </a:t>
            </a:r>
            <a:r>
              <a:rPr lang="en-US" sz="2400" err="1">
                <a:solidFill>
                  <a:srgbClr val="000000"/>
                </a:solidFill>
                <a:latin typeface="FlandersArtSans-Regular"/>
              </a:rPr>
              <a:t>aanvaarde</a:t>
            </a:r>
            <a:r>
              <a:rPr lang="en-US" sz="2400">
                <a:solidFill>
                  <a:srgbClr val="000000"/>
                </a:solidFill>
                <a:latin typeface="FlandersArtSans-Regular"/>
              </a:rPr>
              <a:t> </a:t>
            </a:r>
            <a:r>
              <a:rPr lang="en-US" sz="2400" err="1">
                <a:solidFill>
                  <a:srgbClr val="000000"/>
                </a:solidFill>
                <a:latin typeface="FlandersArtSans-Regular"/>
              </a:rPr>
              <a:t>normen</a:t>
            </a:r>
            <a:r>
              <a:rPr lang="en-US" sz="2400">
                <a:solidFill>
                  <a:srgbClr val="000000"/>
                </a:solidFill>
                <a:latin typeface="FlandersArtSans-Regular"/>
              </a:rPr>
              <a:t>, </a:t>
            </a:r>
            <a:r>
              <a:rPr lang="en-US" sz="2400" err="1">
                <a:solidFill>
                  <a:srgbClr val="000000"/>
                </a:solidFill>
                <a:latin typeface="FlandersArtSans-Regular"/>
              </a:rPr>
              <a:t>waarden</a:t>
            </a:r>
            <a:r>
              <a:rPr lang="en-US" sz="2400">
                <a:solidFill>
                  <a:srgbClr val="000000"/>
                </a:solidFill>
                <a:latin typeface="FlandersArtSans-Regular"/>
              </a:rPr>
              <a:t> </a:t>
            </a:r>
            <a:r>
              <a:rPr lang="en-US" sz="2400" err="1">
                <a:solidFill>
                  <a:srgbClr val="000000"/>
                </a:solidFill>
                <a:latin typeface="FlandersArtSans-Regular"/>
              </a:rPr>
              <a:t>en</a:t>
            </a:r>
            <a:r>
              <a:rPr lang="en-US" sz="2400">
                <a:solidFill>
                  <a:srgbClr val="000000"/>
                </a:solidFill>
                <a:latin typeface="FlandersArtSans-Regular"/>
              </a:rPr>
              <a:t> regels.</a:t>
            </a:r>
            <a:endParaRPr lang="en-US" sz="2400">
              <a:latin typeface="FlandersArtSans-Regular"/>
            </a:endParaRPr>
          </a:p>
          <a:p>
            <a:pPr marL="287655" indent="-287655"/>
            <a:endParaRPr lang="en-US" sz="2400">
              <a:latin typeface="FlandersArtSans-Regular"/>
            </a:endParaRPr>
          </a:p>
          <a:p>
            <a:pPr marL="287655" indent="-287655"/>
            <a:r>
              <a:rPr lang="en-US" sz="2400">
                <a:latin typeface="FlandersArtSans-Regular"/>
              </a:rPr>
              <a:t>Een </a:t>
            </a:r>
            <a:r>
              <a:rPr lang="en-US" sz="2400" b="1" err="1">
                <a:latin typeface="FlandersArtSans-Regular"/>
              </a:rPr>
              <a:t>integriteitsbeleid</a:t>
            </a:r>
            <a:r>
              <a:rPr lang="en-US" sz="2400" b="1">
                <a:latin typeface="FlandersArtSans-Regular"/>
              </a:rPr>
              <a:t> </a:t>
            </a:r>
            <a:r>
              <a:rPr lang="en-US" sz="2400">
                <a:latin typeface="FlandersArtSans-Regular"/>
              </a:rPr>
              <a:t>is het </a:t>
            </a:r>
            <a:r>
              <a:rPr lang="en-US" sz="2400" err="1">
                <a:latin typeface="FlandersArtSans-Regular"/>
              </a:rPr>
              <a:t>geheel</a:t>
            </a:r>
            <a:r>
              <a:rPr lang="en-US" sz="2400">
                <a:latin typeface="FlandersArtSans-Regular"/>
              </a:rPr>
              <a:t> van </a:t>
            </a:r>
            <a:r>
              <a:rPr lang="en-US" sz="2400" err="1">
                <a:latin typeface="FlandersArtSans-Regular"/>
              </a:rPr>
              <a:t>beleidsinstrumenten</a:t>
            </a:r>
            <a:r>
              <a:rPr lang="en-US" sz="2400">
                <a:latin typeface="FlandersArtSans-Regular"/>
              </a:rPr>
              <a:t> die </a:t>
            </a:r>
            <a:r>
              <a:rPr lang="en-US" sz="2400" err="1">
                <a:latin typeface="FlandersArtSans-Regular"/>
              </a:rPr>
              <a:t>dit</a:t>
            </a:r>
            <a:r>
              <a:rPr lang="en-US" sz="2400">
                <a:latin typeface="FlandersArtSans-Regular"/>
              </a:rPr>
              <a:t> correct </a:t>
            </a:r>
            <a:r>
              <a:rPr lang="en-US" sz="2400" err="1">
                <a:latin typeface="FlandersArtSans-Regular"/>
              </a:rPr>
              <a:t>handelen</a:t>
            </a:r>
            <a:r>
              <a:rPr lang="en-US" sz="2400">
                <a:latin typeface="FlandersArtSans-Regular"/>
              </a:rPr>
              <a:t> bevorderen. </a:t>
            </a:r>
          </a:p>
          <a:p>
            <a:pPr marL="0" indent="0">
              <a:buNone/>
            </a:pPr>
            <a:endParaRPr lang="en-US" sz="2400">
              <a:latin typeface="FlandersArtSans-Regular"/>
            </a:endParaRPr>
          </a:p>
          <a:p>
            <a:pPr marL="287655" indent="-287655"/>
            <a:r>
              <a:rPr lang="en-US" sz="2400" dirty="0" err="1">
                <a:latin typeface="FlandersArtSans-Regular"/>
              </a:rPr>
              <a:t>Voorbeeld</a:t>
            </a:r>
            <a:r>
              <a:rPr lang="en-US" sz="2400" dirty="0">
                <a:latin typeface="FlandersArtSans-Regular"/>
              </a:rPr>
              <a:t> </a:t>
            </a:r>
          </a:p>
          <a:p>
            <a:pPr marL="287655" indent="-287655"/>
            <a:endParaRPr lang="en-US" sz="2400" dirty="0">
              <a:latin typeface="FlandersArtSans-Regular"/>
            </a:endParaRPr>
          </a:p>
          <a:p>
            <a:pPr marL="287655" indent="-287655"/>
            <a:r>
              <a:rPr lang="en-US" sz="2400" dirty="0">
                <a:latin typeface="FlandersArtSans-Regular"/>
              </a:rPr>
              <a:t>Compliance, ethics office, </a:t>
            </a:r>
            <a:r>
              <a:rPr lang="en-US" sz="2400" dirty="0" err="1">
                <a:latin typeface="FlandersArtSans-Regular"/>
              </a:rPr>
              <a:t>risicomanagement</a:t>
            </a:r>
            <a:r>
              <a:rPr lang="en-US" sz="2400" dirty="0">
                <a:latin typeface="FlandersArtSans-Regular"/>
              </a:rPr>
              <a:t>,…  </a:t>
            </a:r>
          </a:p>
          <a:p>
            <a:pPr marL="287655" indent="-287655"/>
            <a:endParaRPr lang="en-US" sz="2400" dirty="0">
              <a:latin typeface="FlandersArtSans-Regular"/>
            </a:endParaRPr>
          </a:p>
          <a:p>
            <a:pPr marL="0" indent="0">
              <a:buNone/>
            </a:pPr>
            <a:endParaRPr lang="en-US"/>
          </a:p>
          <a:p>
            <a:pPr marL="287655" indent="-287655"/>
            <a:endParaRPr lang="en-US" sz="2400">
              <a:latin typeface="FlandersArtSans-Regular"/>
            </a:endParaRPr>
          </a:p>
          <a:p>
            <a:pPr marL="287655" indent="-287655"/>
            <a:endParaRPr lang="en-US" sz="2400">
              <a:latin typeface="FlandersArtSans-Regular"/>
            </a:endParaRPr>
          </a:p>
        </p:txBody>
      </p:sp>
    </p:spTree>
    <p:extLst>
      <p:ext uri="{BB962C8B-B14F-4D97-AF65-F5344CB8AC3E}">
        <p14:creationId xmlns:p14="http://schemas.microsoft.com/office/powerpoint/2010/main" val="109926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C4D3-08D1-E158-EC93-6030D7C0592B}"/>
              </a:ext>
            </a:extLst>
          </p:cNvPr>
          <p:cNvSpPr>
            <a:spLocks noGrp="1"/>
          </p:cNvSpPr>
          <p:nvPr>
            <p:ph type="title"/>
          </p:nvPr>
        </p:nvSpPr>
        <p:spPr/>
        <p:txBody>
          <a:bodyPr/>
          <a:lstStyle/>
          <a:p>
            <a:r>
              <a:rPr lang="nl-BE">
                <a:latin typeface="FlandersArtSans-Bold"/>
              </a:rPr>
              <a:t>Integriteitsbeleid </a:t>
            </a:r>
            <a:endParaRPr lang="nl-BE"/>
          </a:p>
        </p:txBody>
      </p:sp>
      <p:sp>
        <p:nvSpPr>
          <p:cNvPr id="3" name="Tijdelijke aanduiding voor tekst 2">
            <a:extLst>
              <a:ext uri="{FF2B5EF4-FFF2-40B4-BE49-F238E27FC236}">
                <a16:creationId xmlns:a16="http://schemas.microsoft.com/office/drawing/2014/main" id="{7FE83EEA-C885-0C49-1A98-7503468F1D7B}"/>
              </a:ext>
            </a:extLst>
          </p:cNvPr>
          <p:cNvSpPr>
            <a:spLocks noGrp="1"/>
          </p:cNvSpPr>
          <p:nvPr>
            <p:ph type="body" sz="quarter" idx="11"/>
          </p:nvPr>
        </p:nvSpPr>
        <p:spPr/>
        <p:txBody>
          <a:bodyPr/>
          <a:lstStyle/>
          <a:p>
            <a:r>
              <a:rPr lang="nl-BE">
                <a:cs typeface="Calibri Light"/>
              </a:rPr>
              <a:t>Op maat </a:t>
            </a:r>
            <a:endParaRPr lang="nl-BE"/>
          </a:p>
        </p:txBody>
      </p:sp>
      <p:sp>
        <p:nvSpPr>
          <p:cNvPr id="4" name="Tijdelijke aanduiding voor tekst 3">
            <a:extLst>
              <a:ext uri="{FF2B5EF4-FFF2-40B4-BE49-F238E27FC236}">
                <a16:creationId xmlns:a16="http://schemas.microsoft.com/office/drawing/2014/main" id="{C230CE11-4B38-0A68-0740-B0669502B9D9}"/>
              </a:ext>
            </a:extLst>
          </p:cNvPr>
          <p:cNvSpPr>
            <a:spLocks noGrp="1"/>
          </p:cNvSpPr>
          <p:nvPr>
            <p:ph type="body" sz="quarter" idx="12"/>
          </p:nvPr>
        </p:nvSpPr>
        <p:spPr/>
        <p:txBody>
          <a:bodyPr/>
          <a:lstStyle/>
          <a:p>
            <a:r>
              <a:rPr lang="nl-BE">
                <a:cs typeface="Calibri Light"/>
              </a:rPr>
              <a:t>Ondersteunen én contoleren</a:t>
            </a:r>
            <a:endParaRPr lang="en-US"/>
          </a:p>
        </p:txBody>
      </p:sp>
      <p:sp>
        <p:nvSpPr>
          <p:cNvPr id="5" name="Tijdelijke aanduiding voor tekst 4">
            <a:extLst>
              <a:ext uri="{FF2B5EF4-FFF2-40B4-BE49-F238E27FC236}">
                <a16:creationId xmlns:a16="http://schemas.microsoft.com/office/drawing/2014/main" id="{280C224D-458C-68DA-A301-6684A270AC0E}"/>
              </a:ext>
            </a:extLst>
          </p:cNvPr>
          <p:cNvSpPr>
            <a:spLocks noGrp="1"/>
          </p:cNvSpPr>
          <p:nvPr>
            <p:ph type="body" sz="quarter" idx="13"/>
          </p:nvPr>
        </p:nvSpPr>
        <p:spPr/>
        <p:txBody>
          <a:bodyPr/>
          <a:lstStyle/>
          <a:p>
            <a:r>
              <a:rPr lang="nl-BE">
                <a:cs typeface="Calibri Light"/>
              </a:rPr>
              <a:t>Zichtbare actoren</a:t>
            </a:r>
            <a:endParaRPr lang="nl-BE"/>
          </a:p>
        </p:txBody>
      </p:sp>
      <p:sp>
        <p:nvSpPr>
          <p:cNvPr id="6" name="Tijdelijke aanduiding voor tekst 5">
            <a:extLst>
              <a:ext uri="{FF2B5EF4-FFF2-40B4-BE49-F238E27FC236}">
                <a16:creationId xmlns:a16="http://schemas.microsoft.com/office/drawing/2014/main" id="{1348D25F-C307-1E55-3B42-8822C46D1898}"/>
              </a:ext>
            </a:extLst>
          </p:cNvPr>
          <p:cNvSpPr>
            <a:spLocks noGrp="1"/>
          </p:cNvSpPr>
          <p:nvPr>
            <p:ph type="body" sz="quarter" idx="14"/>
          </p:nvPr>
        </p:nvSpPr>
        <p:spPr/>
        <p:txBody>
          <a:bodyPr/>
          <a:lstStyle/>
          <a:p>
            <a:r>
              <a:rPr lang="nl-BE">
                <a:cs typeface="Calibri Light"/>
              </a:rPr>
              <a:t>Leiderschap </a:t>
            </a:r>
            <a:endParaRPr lang="nl-BE"/>
          </a:p>
        </p:txBody>
      </p:sp>
      <p:sp>
        <p:nvSpPr>
          <p:cNvPr id="7" name="Tijdelijke aanduiding voor tekst 6">
            <a:extLst>
              <a:ext uri="{FF2B5EF4-FFF2-40B4-BE49-F238E27FC236}">
                <a16:creationId xmlns:a16="http://schemas.microsoft.com/office/drawing/2014/main" id="{63ADF0FB-D803-3C82-9CE0-FAAC77B5AEF9}"/>
              </a:ext>
            </a:extLst>
          </p:cNvPr>
          <p:cNvSpPr>
            <a:spLocks noGrp="1"/>
          </p:cNvSpPr>
          <p:nvPr>
            <p:ph type="body" sz="quarter" idx="15"/>
          </p:nvPr>
        </p:nvSpPr>
        <p:spPr/>
        <p:txBody>
          <a:bodyPr/>
          <a:lstStyle/>
          <a:p>
            <a:r>
              <a:rPr lang="nl-BE"/>
              <a:t>Processen </a:t>
            </a:r>
          </a:p>
        </p:txBody>
      </p:sp>
      <p:pic>
        <p:nvPicPr>
          <p:cNvPr id="8" name="Picture 7" descr="opmeting">
            <a:extLst>
              <a:ext uri="{FF2B5EF4-FFF2-40B4-BE49-F238E27FC236}">
                <a16:creationId xmlns:a16="http://schemas.microsoft.com/office/drawing/2014/main" id="{247ED032-E61B-BDE6-6BDC-E091FDAFE8BD}"/>
              </a:ext>
            </a:extLst>
          </p:cNvPr>
          <p:cNvPicPr>
            <a:picLocks noChangeAspect="1"/>
          </p:cNvPicPr>
          <p:nvPr/>
        </p:nvPicPr>
        <p:blipFill>
          <a:blip r:embed="rId3"/>
          <a:stretch>
            <a:fillRect/>
          </a:stretch>
        </p:blipFill>
        <p:spPr>
          <a:xfrm>
            <a:off x="2785717" y="2780196"/>
            <a:ext cx="1176132" cy="1165088"/>
          </a:xfrm>
          <a:prstGeom prst="rect">
            <a:avLst/>
          </a:prstGeom>
        </p:spPr>
      </p:pic>
      <p:pic>
        <p:nvPicPr>
          <p:cNvPr id="9" name="Picture 8" descr="ControleerAudit">
            <a:extLst>
              <a:ext uri="{FF2B5EF4-FFF2-40B4-BE49-F238E27FC236}">
                <a16:creationId xmlns:a16="http://schemas.microsoft.com/office/drawing/2014/main" id="{2A100612-5C44-00E9-787B-AA7C76632F49}"/>
              </a:ext>
            </a:extLst>
          </p:cNvPr>
          <p:cNvPicPr>
            <a:picLocks noChangeAspect="1"/>
          </p:cNvPicPr>
          <p:nvPr/>
        </p:nvPicPr>
        <p:blipFill>
          <a:blip r:embed="rId4"/>
          <a:stretch>
            <a:fillRect/>
          </a:stretch>
        </p:blipFill>
        <p:spPr>
          <a:xfrm>
            <a:off x="6800988" y="3144630"/>
            <a:ext cx="599938" cy="601871"/>
          </a:xfrm>
          <a:prstGeom prst="rect">
            <a:avLst/>
          </a:prstGeom>
        </p:spPr>
      </p:pic>
      <p:pic>
        <p:nvPicPr>
          <p:cNvPr id="10" name="Picture 9" descr="kustbescherming">
            <a:extLst>
              <a:ext uri="{FF2B5EF4-FFF2-40B4-BE49-F238E27FC236}">
                <a16:creationId xmlns:a16="http://schemas.microsoft.com/office/drawing/2014/main" id="{C473170A-BFED-C291-7150-71EBB1110669}"/>
              </a:ext>
            </a:extLst>
          </p:cNvPr>
          <p:cNvPicPr>
            <a:picLocks noChangeAspect="1"/>
          </p:cNvPicPr>
          <p:nvPr/>
        </p:nvPicPr>
        <p:blipFill>
          <a:blip r:embed="rId5"/>
          <a:stretch>
            <a:fillRect/>
          </a:stretch>
        </p:blipFill>
        <p:spPr>
          <a:xfrm>
            <a:off x="10128387" y="3144630"/>
            <a:ext cx="770008" cy="734392"/>
          </a:xfrm>
          <a:prstGeom prst="rect">
            <a:avLst/>
          </a:prstGeom>
        </p:spPr>
      </p:pic>
      <p:pic>
        <p:nvPicPr>
          <p:cNvPr id="11" name="Picture 10" descr="leidinggevende">
            <a:extLst>
              <a:ext uri="{FF2B5EF4-FFF2-40B4-BE49-F238E27FC236}">
                <a16:creationId xmlns:a16="http://schemas.microsoft.com/office/drawing/2014/main" id="{B345B78C-07AD-D30D-7610-250A0432640E}"/>
              </a:ext>
            </a:extLst>
          </p:cNvPr>
          <p:cNvPicPr>
            <a:picLocks noChangeAspect="1"/>
          </p:cNvPicPr>
          <p:nvPr/>
        </p:nvPicPr>
        <p:blipFill>
          <a:blip r:embed="rId6"/>
          <a:stretch>
            <a:fillRect/>
          </a:stretch>
        </p:blipFill>
        <p:spPr>
          <a:xfrm>
            <a:off x="4829727" y="5397500"/>
            <a:ext cx="754546" cy="679174"/>
          </a:xfrm>
          <a:prstGeom prst="rect">
            <a:avLst/>
          </a:prstGeom>
        </p:spPr>
      </p:pic>
      <p:pic>
        <p:nvPicPr>
          <p:cNvPr id="13" name="Graphic 12">
            <a:extLst>
              <a:ext uri="{FF2B5EF4-FFF2-40B4-BE49-F238E27FC236}">
                <a16:creationId xmlns:a16="http://schemas.microsoft.com/office/drawing/2014/main" id="{A83FE198-EDCD-F2BF-D1B1-D3B78775E6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42206" y="5467684"/>
            <a:ext cx="540000" cy="540000"/>
          </a:xfrm>
          <a:prstGeom prst="rect">
            <a:avLst/>
          </a:prstGeom>
        </p:spPr>
      </p:pic>
      <p:pic>
        <p:nvPicPr>
          <p:cNvPr id="1028" name="Picture 4" descr="samenwerken">
            <a:extLst>
              <a:ext uri="{FF2B5EF4-FFF2-40B4-BE49-F238E27FC236}">
                <a16:creationId xmlns:a16="http://schemas.microsoft.com/office/drawing/2014/main" id="{65FB2011-E4C6-0504-3756-BC77AF1EE0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9727" y="3144630"/>
            <a:ext cx="561286" cy="56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90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3A5DE-288D-5AB5-3C2F-57598CFEFB3C}"/>
              </a:ext>
            </a:extLst>
          </p:cNvPr>
          <p:cNvSpPr>
            <a:spLocks noGrp="1"/>
          </p:cNvSpPr>
          <p:nvPr>
            <p:ph type="title"/>
          </p:nvPr>
        </p:nvSpPr>
        <p:spPr/>
        <p:txBody>
          <a:bodyPr/>
          <a:lstStyle/>
          <a:p>
            <a:r>
              <a:rPr lang="en-US" dirty="0" err="1">
                <a:latin typeface="FlandersArtSans-Bold"/>
              </a:rPr>
              <a:t>Contactpersoon</a:t>
            </a:r>
            <a:r>
              <a:rPr lang="en-US" dirty="0">
                <a:latin typeface="FlandersArtSans-Bold"/>
              </a:rPr>
              <a:t> </a:t>
            </a:r>
            <a:r>
              <a:rPr lang="en-US" dirty="0" err="1">
                <a:latin typeface="FlandersArtSans-Bold"/>
              </a:rPr>
              <a:t>integriteit</a:t>
            </a:r>
            <a:r>
              <a:rPr lang="en-US" dirty="0">
                <a:latin typeface="FlandersArtSans-Bold"/>
              </a:rPr>
              <a:t> (CPI) </a:t>
            </a:r>
            <a:endParaRPr lang="en-US"/>
          </a:p>
        </p:txBody>
      </p:sp>
      <p:sp>
        <p:nvSpPr>
          <p:cNvPr id="3" name="Content Placeholder 2">
            <a:extLst>
              <a:ext uri="{FF2B5EF4-FFF2-40B4-BE49-F238E27FC236}">
                <a16:creationId xmlns:a16="http://schemas.microsoft.com/office/drawing/2014/main" id="{8FA04D75-D7C6-A60D-AD17-C271D3700FC2}"/>
              </a:ext>
            </a:extLst>
          </p:cNvPr>
          <p:cNvSpPr>
            <a:spLocks noGrp="1"/>
          </p:cNvSpPr>
          <p:nvPr>
            <p:ph sz="quarter" idx="11"/>
          </p:nvPr>
        </p:nvSpPr>
        <p:spPr/>
        <p:txBody>
          <a:bodyPr vert="horz" lIns="0" tIns="0" rIns="0" bIns="45720" rtlCol="0" anchor="t">
            <a:noAutofit/>
          </a:bodyPr>
          <a:lstStyle/>
          <a:p>
            <a:pPr marL="287655" indent="-287655"/>
            <a:r>
              <a:rPr lang="en-US" dirty="0" err="1"/>
              <a:t>Iedere</a:t>
            </a:r>
            <a:r>
              <a:rPr lang="en-US" dirty="0"/>
              <a:t> </a:t>
            </a:r>
            <a:r>
              <a:rPr lang="en-US" dirty="0" err="1"/>
              <a:t>entiteit</a:t>
            </a:r>
            <a:r>
              <a:rPr lang="en-US" dirty="0"/>
              <a:t> </a:t>
            </a:r>
            <a:r>
              <a:rPr lang="en-US" dirty="0" err="1"/>
              <a:t>duidt</a:t>
            </a:r>
            <a:r>
              <a:rPr lang="en-US" dirty="0"/>
              <a:t> </a:t>
            </a:r>
            <a:r>
              <a:rPr lang="en-US" dirty="0" err="1"/>
              <a:t>minstens</a:t>
            </a:r>
            <a:r>
              <a:rPr lang="en-US" dirty="0"/>
              <a:t> </a:t>
            </a:r>
            <a:r>
              <a:rPr lang="en-US" dirty="0" err="1"/>
              <a:t>één</a:t>
            </a:r>
            <a:r>
              <a:rPr lang="en-US" dirty="0"/>
              <a:t> CPI </a:t>
            </a:r>
            <a:r>
              <a:rPr lang="en-US" dirty="0" err="1"/>
              <a:t>aan</a:t>
            </a:r>
            <a:r>
              <a:rPr lang="en-US" dirty="0"/>
              <a:t>.</a:t>
            </a:r>
          </a:p>
          <a:p>
            <a:pPr marL="287655" indent="-287655"/>
            <a:endParaRPr lang="en-US">
              <a:latin typeface="Flanders Art Sans"/>
            </a:endParaRPr>
          </a:p>
          <a:p>
            <a:pPr marL="287655" indent="-287655"/>
            <a:r>
              <a:rPr lang="en-US" dirty="0">
                <a:latin typeface="Flanders Art Sans"/>
              </a:rPr>
              <a:t>De CPI is de </a:t>
            </a:r>
            <a:r>
              <a:rPr lang="en-US" dirty="0" err="1">
                <a:latin typeface="Flanders Art Sans"/>
              </a:rPr>
              <a:t>integriteitsprofessional</a:t>
            </a:r>
            <a:r>
              <a:rPr lang="en-US" dirty="0">
                <a:latin typeface="Flanders Art Sans"/>
              </a:rPr>
              <a:t> </a:t>
            </a:r>
            <a:r>
              <a:rPr lang="en-US" dirty="0" err="1">
                <a:latin typeface="Flanders Art Sans"/>
              </a:rPr>
              <a:t>binnen</a:t>
            </a:r>
            <a:r>
              <a:rPr lang="en-US" dirty="0">
                <a:latin typeface="Flanders Art Sans"/>
              </a:rPr>
              <a:t> de </a:t>
            </a:r>
            <a:r>
              <a:rPr lang="en-US" dirty="0" err="1">
                <a:latin typeface="Flanders Art Sans"/>
              </a:rPr>
              <a:t>entiteit</a:t>
            </a:r>
            <a:endParaRPr lang="en-US" dirty="0">
              <a:latin typeface="Flanders Art Sans"/>
            </a:endParaRPr>
          </a:p>
          <a:p>
            <a:pPr marL="287655" indent="-287655"/>
            <a:endParaRPr lang="en-US">
              <a:latin typeface="Flanders Art Sans"/>
            </a:endParaRPr>
          </a:p>
          <a:p>
            <a:pPr marL="287655" indent="-287655"/>
            <a:r>
              <a:rPr lang="en-US" dirty="0" err="1">
                <a:latin typeface="Flanders Art Sans"/>
              </a:rPr>
              <a:t>Nadruk</a:t>
            </a:r>
            <a:r>
              <a:rPr lang="en-US" dirty="0">
                <a:latin typeface="Flanders Art Sans"/>
              </a:rPr>
              <a:t> CPI </a:t>
            </a:r>
            <a:r>
              <a:rPr lang="en-US" dirty="0" err="1">
                <a:latin typeface="Flanders Art Sans"/>
              </a:rPr>
              <a:t>ligt</a:t>
            </a:r>
            <a:r>
              <a:rPr lang="en-US" dirty="0">
                <a:latin typeface="Flanders Art Sans"/>
              </a:rPr>
              <a:t> op </a:t>
            </a:r>
            <a:r>
              <a:rPr lang="en-US" dirty="0" err="1">
                <a:latin typeface="Flanders Art Sans"/>
              </a:rPr>
              <a:t>organisatie</a:t>
            </a:r>
            <a:r>
              <a:rPr lang="en-US" dirty="0">
                <a:latin typeface="Flanders Art Sans"/>
              </a:rPr>
              <a:t> &lt;-&gt; de </a:t>
            </a:r>
            <a:r>
              <a:rPr lang="en-US" dirty="0" err="1">
                <a:latin typeface="Flanders Art Sans"/>
              </a:rPr>
              <a:t>vertrouwenspersoon</a:t>
            </a:r>
            <a:r>
              <a:rPr lang="en-US" dirty="0">
                <a:latin typeface="Flanders Art Sans"/>
              </a:rPr>
              <a:t> </a:t>
            </a:r>
          </a:p>
          <a:p>
            <a:pPr marL="287655" indent="-287655"/>
            <a:endParaRPr lang="en-US">
              <a:latin typeface="Flanders Art Sans"/>
            </a:endParaRPr>
          </a:p>
          <a:p>
            <a:pPr marL="287655" indent="-287655"/>
            <a:r>
              <a:rPr lang="en-US" dirty="0">
                <a:latin typeface="Flanders Art Sans"/>
              </a:rPr>
              <a:t>De CPI </a:t>
            </a:r>
            <a:r>
              <a:rPr lang="en-US" dirty="0" err="1">
                <a:latin typeface="Flanders Art Sans"/>
              </a:rPr>
              <a:t>heeft</a:t>
            </a:r>
            <a:r>
              <a:rPr lang="en-US" dirty="0">
                <a:latin typeface="Flanders Art Sans"/>
              </a:rPr>
              <a:t> </a:t>
            </a:r>
            <a:r>
              <a:rPr lang="en-US" dirty="0" err="1">
                <a:latin typeface="Flanders Art Sans"/>
              </a:rPr>
              <a:t>o.a.</a:t>
            </a:r>
            <a:r>
              <a:rPr lang="en-US" dirty="0">
                <a:latin typeface="Flanders Art Sans"/>
              </a:rPr>
              <a:t> </a:t>
            </a:r>
            <a:r>
              <a:rPr lang="en-US" dirty="0" err="1">
                <a:latin typeface="Flanders Art Sans"/>
              </a:rPr>
              <a:t>volgende</a:t>
            </a:r>
            <a:r>
              <a:rPr lang="en-US" dirty="0">
                <a:latin typeface="Flanders Art Sans"/>
              </a:rPr>
              <a:t> taken</a:t>
            </a:r>
          </a:p>
          <a:p>
            <a:pPr marL="575945" lvl="1" indent="-287655">
              <a:buClr>
                <a:srgbClr val="808080"/>
              </a:buClr>
              <a:buFont typeface="Courier New"/>
              <a:buChar char="o"/>
            </a:pPr>
            <a:r>
              <a:rPr lang="en-US" dirty="0" err="1">
                <a:solidFill>
                  <a:srgbClr val="000000"/>
                </a:solidFill>
                <a:latin typeface="Flanders Art Sans"/>
              </a:rPr>
              <a:t>een</a:t>
            </a:r>
            <a:r>
              <a:rPr lang="en-US" dirty="0">
                <a:solidFill>
                  <a:srgbClr val="000000"/>
                </a:solidFill>
                <a:latin typeface="Flanders Art Sans"/>
              </a:rPr>
              <a:t> </a:t>
            </a:r>
            <a:r>
              <a:rPr lang="en-US" dirty="0" err="1">
                <a:solidFill>
                  <a:srgbClr val="000000"/>
                </a:solidFill>
                <a:latin typeface="Flanders Art Sans"/>
              </a:rPr>
              <a:t>drijvende</a:t>
            </a:r>
            <a:r>
              <a:rPr lang="en-US" dirty="0">
                <a:solidFill>
                  <a:srgbClr val="000000"/>
                </a:solidFill>
                <a:latin typeface="Flanders Art Sans"/>
              </a:rPr>
              <a:t> </a:t>
            </a:r>
            <a:r>
              <a:rPr lang="en-US" dirty="0" err="1">
                <a:solidFill>
                  <a:srgbClr val="000000"/>
                </a:solidFill>
                <a:latin typeface="Flanders Art Sans"/>
              </a:rPr>
              <a:t>kracht</a:t>
            </a:r>
            <a:r>
              <a:rPr lang="en-US" dirty="0">
                <a:solidFill>
                  <a:srgbClr val="000000"/>
                </a:solidFill>
                <a:latin typeface="Flanders Art Sans"/>
              </a:rPr>
              <a:t> </a:t>
            </a:r>
            <a:r>
              <a:rPr lang="en-US" dirty="0" err="1">
                <a:solidFill>
                  <a:srgbClr val="000000"/>
                </a:solidFill>
                <a:latin typeface="Flanders Art Sans"/>
              </a:rPr>
              <a:t>zijn</a:t>
            </a:r>
            <a:r>
              <a:rPr lang="en-US" dirty="0">
                <a:solidFill>
                  <a:srgbClr val="000000"/>
                </a:solidFill>
                <a:latin typeface="Flanders Art Sans"/>
              </a:rPr>
              <a:t> achter het </a:t>
            </a:r>
            <a:r>
              <a:rPr lang="en-US" dirty="0" err="1">
                <a:solidFill>
                  <a:srgbClr val="000000"/>
                </a:solidFill>
                <a:latin typeface="Flanders Art Sans"/>
              </a:rPr>
              <a:t>integriteitsbeleid</a:t>
            </a:r>
            <a:r>
              <a:rPr lang="en-US" dirty="0">
                <a:solidFill>
                  <a:srgbClr val="000000"/>
                </a:solidFill>
                <a:latin typeface="Flanders Art Sans"/>
              </a:rPr>
              <a:t> van de </a:t>
            </a:r>
            <a:r>
              <a:rPr lang="en-US" dirty="0" err="1">
                <a:solidFill>
                  <a:srgbClr val="000000"/>
                </a:solidFill>
                <a:latin typeface="Flanders Art Sans"/>
              </a:rPr>
              <a:t>entiteit</a:t>
            </a:r>
            <a:endParaRPr lang="en-US" dirty="0">
              <a:solidFill>
                <a:srgbClr val="000000"/>
              </a:solidFill>
              <a:latin typeface="Flanders Art Sans"/>
            </a:endParaRPr>
          </a:p>
          <a:p>
            <a:pPr marL="575945" lvl="1" indent="-287655">
              <a:buClr>
                <a:srgbClr val="808080"/>
              </a:buClr>
              <a:buFont typeface="Courier New"/>
              <a:buChar char="o"/>
            </a:pPr>
            <a:r>
              <a:rPr lang="en-US" dirty="0" err="1">
                <a:solidFill>
                  <a:srgbClr val="000000"/>
                </a:solidFill>
                <a:latin typeface="Flanders Art Sans"/>
              </a:rPr>
              <a:t>advies</a:t>
            </a:r>
            <a:r>
              <a:rPr lang="en-US" dirty="0">
                <a:solidFill>
                  <a:srgbClr val="000000"/>
                </a:solidFill>
                <a:latin typeface="Flanders Art Sans"/>
              </a:rPr>
              <a:t>- </a:t>
            </a:r>
            <a:r>
              <a:rPr lang="en-US" dirty="0" err="1">
                <a:solidFill>
                  <a:srgbClr val="000000"/>
                </a:solidFill>
                <a:latin typeface="Flanders Art Sans"/>
              </a:rPr>
              <a:t>en</a:t>
            </a:r>
            <a:r>
              <a:rPr lang="en-US" dirty="0">
                <a:solidFill>
                  <a:srgbClr val="000000"/>
                </a:solidFill>
                <a:latin typeface="Flanders Art Sans"/>
              </a:rPr>
              <a:t> </a:t>
            </a:r>
            <a:r>
              <a:rPr lang="en-US" dirty="0" err="1">
                <a:solidFill>
                  <a:srgbClr val="000000"/>
                </a:solidFill>
                <a:latin typeface="Flanders Art Sans"/>
              </a:rPr>
              <a:t>meldingskanaal</a:t>
            </a:r>
            <a:r>
              <a:rPr lang="en-US" dirty="0">
                <a:solidFill>
                  <a:srgbClr val="000000"/>
                </a:solidFill>
                <a:latin typeface="Flanders Art Sans"/>
              </a:rPr>
              <a:t> </a:t>
            </a:r>
          </a:p>
        </p:txBody>
      </p:sp>
    </p:spTree>
    <p:extLst>
      <p:ext uri="{BB962C8B-B14F-4D97-AF65-F5344CB8AC3E}">
        <p14:creationId xmlns:p14="http://schemas.microsoft.com/office/powerpoint/2010/main" val="993938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laanderen: AgO">
  <a:themeElements>
    <a:clrScheme name="Vlaanderen">
      <a:dk1>
        <a:srgbClr val="000000"/>
      </a:dk1>
      <a:lt1>
        <a:sysClr val="window" lastClr="FFFFFF"/>
      </a:lt1>
      <a:dk2>
        <a:srgbClr val="FFEB00"/>
      </a:dk2>
      <a:lt2>
        <a:srgbClr val="DDDDDD"/>
      </a:lt2>
      <a:accent1>
        <a:srgbClr val="FFEB00"/>
      </a:accent1>
      <a:accent2>
        <a:srgbClr val="7F7F7F"/>
      </a:accent2>
      <a:accent3>
        <a:srgbClr val="000000"/>
      </a:accent3>
      <a:accent4>
        <a:srgbClr val="FFEB00"/>
      </a:accent4>
      <a:accent5>
        <a:srgbClr val="FFFFFF"/>
      </a:accent5>
      <a:accent6>
        <a:srgbClr val="FFEB00"/>
      </a:accent6>
      <a:hlink>
        <a:srgbClr val="FFEB00"/>
      </a:hlink>
      <a:folHlink>
        <a:srgbClr val="7F7F7F"/>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wrap="none" rtlCol="0" anchor="ctr">
        <a:no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_V2  -  Alleen-lezen" id="{48088948-0A25-42AB-95D0-54ED2219552F}" vid="{8E6491B8-3CA4-4836-B2C1-0A5E39F9AD09}"/>
    </a:ext>
  </a:extLst>
</a:theme>
</file>

<file path=ppt/theme/theme2.xml><?xml version="1.0" encoding="utf-8"?>
<a:theme xmlns:a="http://schemas.openxmlformats.org/drawingml/2006/main" name="1_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Sjabloon PowerPointpresentatie" id="{DEEB6D3F-67FD-4C5D-8497-2B42C764A371}" vid="{A0F79263-DCD0-41CD-832C-328DCA259EB8}"/>
    </a:ext>
  </a:extLst>
</a:theme>
</file>

<file path=ppt/theme/theme3.xml><?xml version="1.0" encoding="utf-8"?>
<a:theme xmlns:a="http://schemas.openxmlformats.org/drawingml/2006/main" name="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  -  Alleen-lezen" id="{3BCC1C03-230E-4400-81C0-D644612E7C39}" vid="{1F59D517-A0DD-4AFB-A09A-859E337B2B4F}"/>
    </a:ext>
  </a:extLst>
</a:theme>
</file>

<file path=ppt/theme/theme4.xml><?xml version="1.0" encoding="utf-8"?>
<a:theme xmlns:a="http://schemas.openxmlformats.org/drawingml/2006/main" name="Vlaanderen: AgO">
  <a:themeElements>
    <a:clrScheme name="Vlaanderen">
      <a:dk1>
        <a:srgbClr val="000000"/>
      </a:dk1>
      <a:lt1>
        <a:sysClr val="window" lastClr="FFFFFF"/>
      </a:lt1>
      <a:dk2>
        <a:srgbClr val="FFEB00"/>
      </a:dk2>
      <a:lt2>
        <a:srgbClr val="DDDDDD"/>
      </a:lt2>
      <a:accent1>
        <a:srgbClr val="FFEB00"/>
      </a:accent1>
      <a:accent2>
        <a:srgbClr val="7F7F7F"/>
      </a:accent2>
      <a:accent3>
        <a:srgbClr val="000000"/>
      </a:accent3>
      <a:accent4>
        <a:srgbClr val="FFEB00"/>
      </a:accent4>
      <a:accent5>
        <a:srgbClr val="FFFFFF"/>
      </a:accent5>
      <a:accent6>
        <a:srgbClr val="FFEB00"/>
      </a:accent6>
      <a:hlink>
        <a:srgbClr val="FFEB00"/>
      </a:hlink>
      <a:folHlink>
        <a:srgbClr val="7F7F7F"/>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wrap="none" rtlCol="0" anchor="ctr">
        <a:no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_V2  -  Alleen-lezen" id="{48088948-0A25-42AB-95D0-54ED2219552F}" vid="{8E6491B8-3CA4-4836-B2C1-0A5E39F9AD09}"/>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693f7e5-d3ab-4a3c-9cbf-b4be16ee537c">
      <UserInfo>
        <DisplayName>Meskens Shari</DisplayName>
        <AccountId>192</AccountId>
        <AccountType/>
      </UserInfo>
      <UserInfo>
        <DisplayName>De Meester Mieke</DisplayName>
        <AccountId>17</AccountId>
        <AccountType/>
      </UserInfo>
    </SharedWithUsers>
    <Jaartal xmlns="7693f7e5-d3ab-4a3c-9cbf-b4be16ee537c">2024</Jaartal>
    <Vergaderdatum xmlns="7693f7e5-d3ab-4a3c-9cbf-b4be16ee537c">2024-01-15T23:00:00+00:00</Vergaderdatum>
    <Documenttype xmlns="7693f7e5-d3ab-4a3c-9cbf-b4be16ee537c" xsi:nil="true"/>
    <_dlc_DocId xmlns="7693f7e5-d3ab-4a3c-9cbf-b4be16ee537c">P5W3V3RFZAC5-239453328-380</_dlc_DocId>
    <_dlc_DocIdUrl xmlns="7693f7e5-d3ab-4a3c-9cbf-b4be16ee537c">
      <Url>https://vlaamseoverheid.sharepoint.com/sites/AGO-spHRNetwerken/_layouts/15/DocIdRedir.aspx?ID=P5W3V3RFZAC5-239453328-380</Url>
      <Description>P5W3V3RFZAC5-239453328-380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EB1A2C6D565FD4B9E6DB020DCAE58E4" ma:contentTypeVersion="18" ma:contentTypeDescription="Een nieuw document maken." ma:contentTypeScope="" ma:versionID="331c02bb357275636c2bd316a6ca0766">
  <xsd:schema xmlns:xsd="http://www.w3.org/2001/XMLSchema" xmlns:xs="http://www.w3.org/2001/XMLSchema" xmlns:p="http://schemas.microsoft.com/office/2006/metadata/properties" xmlns:ns2="7693f7e5-d3ab-4a3c-9cbf-b4be16ee537c" xmlns:ns3="70159836-54a9-438a-8170-416ced03d32f" targetNamespace="http://schemas.microsoft.com/office/2006/metadata/properties" ma:root="true" ma:fieldsID="3c4455f5c586ecac70d7c2a19e0694ce" ns2:_="" ns3:_="">
    <xsd:import namespace="7693f7e5-d3ab-4a3c-9cbf-b4be16ee537c"/>
    <xsd:import namespace="70159836-54a9-438a-8170-416ced03d32f"/>
    <xsd:element name="properties">
      <xsd:complexType>
        <xsd:sequence>
          <xsd:element name="documentManagement">
            <xsd:complexType>
              <xsd:all>
                <xsd:element ref="ns2:Jaartal" minOccurs="0"/>
                <xsd:element ref="ns2:Vergaderdatum"/>
                <xsd:element ref="ns3:MediaServiceMetadata" minOccurs="0"/>
                <xsd:element ref="ns3:MediaServiceFastMetadata" minOccurs="0"/>
                <xsd:element ref="ns2:SharedWithUsers" minOccurs="0"/>
                <xsd:element ref="ns2:SharedWithDetails" minOccurs="0"/>
                <xsd:element ref="ns3:MediaServiceDateTaken" minOccurs="0"/>
                <xsd:element ref="ns3:MediaLengthInSeconds" minOccurs="0"/>
                <xsd:element ref="ns2:Documenttype"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2:_dlc_DocId" minOccurs="0"/>
                <xsd:element ref="ns2:_dlc_DocIdUrl" minOccurs="0"/>
                <xsd:element ref="ns2:_dlc_DocIdPersistId"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3f7e5-d3ab-4a3c-9cbf-b4be16ee537c" elementFormDefault="qualified">
    <xsd:import namespace="http://schemas.microsoft.com/office/2006/documentManagement/types"/>
    <xsd:import namespace="http://schemas.microsoft.com/office/infopath/2007/PartnerControls"/>
    <xsd:element name="Jaartal" ma:index="8" nillable="true" ma:displayName="Jaartal" ma:default="2019" ma:format="Dropdown" ma:internalName="Jaartal">
      <xsd:simpleType>
        <xsd:restriction base="dms:Choice">
          <xsd:enumeration value="2019"/>
          <xsd:enumeration value="2020"/>
          <xsd:enumeration value="2021"/>
          <xsd:enumeration value="2022"/>
          <xsd:enumeration value="2023"/>
          <xsd:enumeration value="2024"/>
        </xsd:restriction>
      </xsd:simpleType>
    </xsd:element>
    <xsd:element name="Vergaderdatum" ma:index="9" ma:displayName="Vergaderdatum" ma:format="DateOnly" ma:internalName="Vergaderdatum">
      <xsd:simpleType>
        <xsd:restriction base="dms:DateTime"/>
      </xsd:simpleType>
    </xsd:element>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Documenttype" ma:index="16" nillable="true" ma:displayName="Documenttype" ma:format="Dropdown" ma:internalName="Documenttype">
      <xsd:simpleType>
        <xsd:restriction base="dms:Choice">
          <xsd:enumeration value="Presentatie"/>
          <xsd:enumeration value="Agenda"/>
          <xsd:enumeration value="Werkdocument"/>
        </xsd:restriction>
      </xsd:simpleType>
    </xsd:element>
    <xsd:element name="_dlc_DocId" ma:index="22"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23"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0159836-54a9-438a-8170-416ced03d32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A03517-F2E0-4BCD-B240-1FEFC9BD2C5B}">
  <ds:schemaRefs>
    <ds:schemaRef ds:uri="http://schemas.microsoft.com/sharepoint/events"/>
  </ds:schemaRefs>
</ds:datastoreItem>
</file>

<file path=customXml/itemProps2.xml><?xml version="1.0" encoding="utf-8"?>
<ds:datastoreItem xmlns:ds="http://schemas.openxmlformats.org/officeDocument/2006/customXml" ds:itemID="{7E062135-D150-4408-90D2-ECF06B62502E}">
  <ds:schemaRefs>
    <ds:schemaRef ds:uri="http://schemas.microsoft.com/sharepoint/v3/contenttype/forms"/>
  </ds:schemaRefs>
</ds:datastoreItem>
</file>

<file path=customXml/itemProps3.xml><?xml version="1.0" encoding="utf-8"?>
<ds:datastoreItem xmlns:ds="http://schemas.openxmlformats.org/officeDocument/2006/customXml" ds:itemID="{CA81C88C-3DD8-42D8-BD5C-D3BC433EF002}">
  <ds:schemaRefs>
    <ds:schemaRef ds:uri="70159836-54a9-438a-8170-416ced03d32f"/>
    <ds:schemaRef ds:uri="7693f7e5-d3ab-4a3c-9cbf-b4be16ee53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DC5001F-19E3-470B-9BFC-4C754C0201C3}">
  <ds:schemaRefs>
    <ds:schemaRef ds:uri="70159836-54a9-438a-8170-416ced03d32f"/>
    <ds:schemaRef ds:uri="7693f7e5-d3ab-4a3c-9cbf-b4be16ee53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Vlaanderen_Template_V3</Template>
  <TotalTime>71</TotalTime>
  <Words>1140</Words>
  <Application>Microsoft Office PowerPoint</Application>
  <PresentationFormat>Widescreen</PresentationFormat>
  <Paragraphs>290</Paragraphs>
  <Slides>23</Slides>
  <Notes>5</Notes>
  <HiddenSlides>2</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Vlaanderen: AgO</vt:lpstr>
      <vt:lpstr>1_Vlaanmse Overheid: AgO</vt:lpstr>
      <vt:lpstr>Vlaanmse Overheid: AgO</vt:lpstr>
      <vt:lpstr>Vlaanderen: AgO</vt:lpstr>
      <vt:lpstr>HR-infonetwerk</vt:lpstr>
      <vt:lpstr>Agenda</vt:lpstr>
      <vt:lpstr>HR-agenda vooruitzicht</vt:lpstr>
      <vt:lpstr>Spelregels</vt:lpstr>
      <vt:lpstr>Integriteit in de Vlaamse overheid</vt:lpstr>
      <vt:lpstr>Integriteit en integriteitsbeleid </vt:lpstr>
      <vt:lpstr>Integriteit en integriteitsbeleid</vt:lpstr>
      <vt:lpstr>Integriteitsbeleid </vt:lpstr>
      <vt:lpstr>Contactpersoon integriteit (CPI) </vt:lpstr>
      <vt:lpstr>Wat doet AgO voor jou?</vt:lpstr>
      <vt:lpstr>Wat brengt de toekomst? </vt:lpstr>
      <vt:lpstr>Meer info </vt:lpstr>
      <vt:lpstr>Ondersteuning verandertrajecten hybride werken </vt:lpstr>
      <vt:lpstr>Even ter herinnering…</vt:lpstr>
      <vt:lpstr>Wat ging vooraf…</vt:lpstr>
      <vt:lpstr>Nieuwe raamovereenkomst</vt:lpstr>
      <vt:lpstr>Inhoud</vt:lpstr>
      <vt:lpstr>Bestelproces</vt:lpstr>
      <vt:lpstr>Prijzen </vt:lpstr>
      <vt:lpstr>Meer info?</vt:lpstr>
      <vt:lpstr>PowerPoint Presentation</vt:lpstr>
      <vt:lpstr>PowerPoint Presentation</vt:lpstr>
      <vt:lpstr>PowerPoint Presentation</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2024-01-16 - HR-infonetwerken-sjabloon powerpoint.pptx</dc:title>
  <dc:subject>TEMPLATE BY SMARTPRESENTATIONS</dc:subject>
  <dc:creator>Alewaters Hilde</dc:creator>
  <cp:lastModifiedBy>Bouve Joris</cp:lastModifiedBy>
  <cp:revision>55</cp:revision>
  <dcterms:created xsi:type="dcterms:W3CDTF">2021-09-21T07:47:15Z</dcterms:created>
  <dcterms:modified xsi:type="dcterms:W3CDTF">2024-01-16T07:51:46Z</dcterms:modified>
  <cp:category>SMARTPRESENTATIONS.BE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0x0101009EB1A2C6D565FD4B9E6DB020DCAE58E4</vt:lpwstr>
  </property>
  <property fmtid="{D5CDD505-2E9C-101B-9397-08002B2CF9AE}" pid="3" name="_docset_NoMedatataSyncRequired">
    <vt:lpwstr>False</vt:lpwstr>
  </property>
  <property fmtid="{D5CDD505-2E9C-101B-9397-08002B2CF9AE}" pid="4" name="_dlc_DocIdItemGuid">
    <vt:lpwstr>bceb86ed-d707-4808-80f8-5fd50680b3d2</vt:lpwstr>
  </property>
</Properties>
</file>