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69" r:id="rId6"/>
    <p:sldId id="274" r:id="rId7"/>
    <p:sldId id="275" r:id="rId8"/>
    <p:sldId id="271" r:id="rId9"/>
    <p:sldId id="270" r:id="rId10"/>
    <p:sldId id="272" r:id="rId11"/>
    <p:sldId id="273" r:id="rId12"/>
    <p:sldId id="262" r:id="rId13"/>
    <p:sldId id="263" r:id="rId14"/>
    <p:sldId id="261" r:id="rId15"/>
    <p:sldId id="264" r:id="rId16"/>
    <p:sldId id="265" r:id="rId17"/>
    <p:sldId id="266" r:id="rId18"/>
    <p:sldId id="267" r:id="rId19"/>
    <p:sldId id="277" r:id="rId20"/>
    <p:sldId id="278" r:id="rId21"/>
    <p:sldId id="276" r:id="rId2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B3A45D-5707-6E8D-2414-D2460501BB7D}" name="Borgs Martine" initials="BM" userId="S::martine.borgs@vlaanderen.be::39a35098-8bac-4d22-b568-70509a7b6b43" providerId="AD"/>
  <p188:author id="{B79D0686-4A3A-228D-7839-2374BF097B71}" name="Geirnaert Patrick" initials="GP" userId="S::patrick.geirnaert@vlaanderen.be::31c48ad6-c6c6-4aad-b887-45efc81fe13f" providerId="AD"/>
  <p188:author id="{1920B2E0-5BF6-CE43-4F4B-789162191655}" name="Van de Roy Lorien" initials="VdRL" userId="S::lorien.vanderoy@vlaanderen.be::438c390a-29fd-4423-8850-c08fbeba62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9E6485-4289-4F19-9815-74C611DB646C}" v="59" dt="2023-12-13T15:09:39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2E792-78F3-E116-A6E5-7199C9F40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4E611C-D18D-DA61-855F-C53310DE4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0F49E2-FA03-F96A-6FF1-289EEE94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E4AC3E-3A81-31DA-8C73-E8F70CD4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B4F10D-07DA-E6A0-AB18-2B57C172F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015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86FA6-BB4B-0413-C489-10A77750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719FDF-1F9D-D255-16C7-F0624D6BA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86C33A-AF85-803C-7281-FF0AA6C9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0DF691-243F-6775-CBF3-85AB0D059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8D0C4-D325-BD95-FA79-0DBF8556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246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6FF36B-C1CB-7F77-073B-636606625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14AAAE-1B19-D1E9-D001-EB9017FD3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9F229B-FD99-AB24-C6DC-440CE76A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93D08B-9F2E-333D-9469-7E699544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769667-789A-367F-EEBC-039BA626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653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C50B0-2D73-32CA-5B8D-30652E76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30E83F-EF44-2468-95AB-1597E7967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ED24D6-0228-6FE7-C813-8D426014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10021A-197D-F969-AAEB-3CBD66A8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28A822-712E-6B93-5154-1FD8B26B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045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98558-002C-BA71-BAEC-8D23F3FF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6747C3-F667-5D0D-6D25-7F5459A4A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19FEA1-4621-479A-4C4D-142D9C2E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1D554E-1607-A557-2AEC-6AD877BA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D6EEDA-9497-43F6-956C-57E72370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156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13639-2189-4E0C-2200-F5EB6CBF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04031E-B885-DFA3-EBB8-5F6187E8A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288A70-9AC7-5727-49A4-5F8D23B46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874E2B-5600-EA63-E279-984C614E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F84A32-A115-2D7A-2410-E171A91D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64FD2E-0FD5-B956-60A0-60CBC02B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349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E526C-C5BF-6503-2576-0D551E15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3AE9A0-8F0C-D2AF-2949-372EAB1A9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43EC72-CC95-21AD-B6E6-AB2561C82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D84DEEA-B78A-32A7-990A-204623D71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A12C210-B4BE-3A29-C2DD-5F906DC92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1120ED-8514-E2EB-3A6C-FE43AEE3F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8BDB331-A8E2-BDA5-B6F7-FDAF1DDB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25A0B7F-641A-7C90-343C-36A1AA7A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191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992FB-E9AF-5C75-E9E3-087F75F2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46E62C-C885-8F69-618A-F43C4B5A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D61E40-D73C-80F1-997B-6AA401309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EEF3C8-DDDF-BB86-4332-9EDAAA74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026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67E31A7-A165-56ED-477C-34366F83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5F0311-03B3-C7E8-843A-DC0E7C08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4A87E8C-9FE7-19A8-FAA2-3522A1B9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568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0F390-C53B-5980-5724-182D0415E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DC53A5-9A6B-9506-C2DD-BE89887A3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53954D-46C9-560A-6ECE-543B2AAB6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36F40A-AACE-F9D0-E2BC-3501C386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704706-4F2F-7CCD-7A4F-6CDD8860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1AD3E8-A4C4-2727-297F-07A3155D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349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988FA-D1DB-9B27-8532-24470A62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2F5C87B-6F0C-8921-0F9B-25893D8BE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5E9B17-707D-B992-80A6-F299FBF44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601D7F-4B76-9351-9419-E860ABB3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402A98-D3DD-981B-04B0-8B47901B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955679-8D30-A728-49C3-3BE6D2B4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288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78FA760-60AB-2CBF-FE8E-40186BFA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D878A1-F63D-EDC0-8EC3-974A926FD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C0723E-7E66-FD3A-9C76-83882AB68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C74E-D867-4126-9532-78B49DF7EDC6}" type="datetimeFigureOut">
              <a:rPr lang="nl-BE" smtClean="0"/>
              <a:t>14/12/2023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039BA9-CC49-2664-36A3-9F3521BF4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19559F-8C22-BDB2-EB0E-152C99B53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3FB2-9C6D-428C-AF56-7C3C33346F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191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vlaanderen.be/intern/werkplek/kantoor-en-gebouwen/toegangsbad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8C42874-86C8-B420-AB7C-DA091F7682B8}"/>
              </a:ext>
            </a:extLst>
          </p:cNvPr>
          <p:cNvSpPr/>
          <p:nvPr/>
        </p:nvSpPr>
        <p:spPr>
          <a:xfrm>
            <a:off x="0" y="1917577"/>
            <a:ext cx="7510509" cy="1908699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251660-5610-2A32-8651-53BA53506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765" y="1920859"/>
            <a:ext cx="9144000" cy="1908700"/>
          </a:xfrm>
        </p:spPr>
        <p:txBody>
          <a:bodyPr/>
          <a:lstStyle/>
          <a:p>
            <a:pPr algn="l"/>
            <a:r>
              <a:rPr lang="nl-BE" dirty="0">
                <a:latin typeface="Flanders Art Sans Medium" panose="00000600000000000000" pitchFamily="50" charset="0"/>
              </a:rPr>
              <a:t>VERNIEUWING</a:t>
            </a:r>
            <a:br>
              <a:rPr lang="nl-BE" dirty="0">
                <a:latin typeface="Flanders Art Sans Medium" panose="00000600000000000000" pitchFamily="50" charset="0"/>
              </a:rPr>
            </a:br>
            <a:r>
              <a:rPr lang="nl-BE" dirty="0">
                <a:latin typeface="Flanders Art Sans Medium" panose="00000600000000000000" pitchFamily="50" charset="0"/>
              </a:rPr>
              <a:t>TOEGANGSBADGES</a:t>
            </a:r>
          </a:p>
        </p:txBody>
      </p:sp>
      <p:grpSp>
        <p:nvGrpSpPr>
          <p:cNvPr id="58" name="Groep 57">
            <a:extLst>
              <a:ext uri="{FF2B5EF4-FFF2-40B4-BE49-F238E27FC236}">
                <a16:creationId xmlns:a16="http://schemas.microsoft.com/office/drawing/2014/main" id="{EDF74F91-F6B0-C967-2D40-CE9FF81169FC}"/>
              </a:ext>
            </a:extLst>
          </p:cNvPr>
          <p:cNvGrpSpPr/>
          <p:nvPr/>
        </p:nvGrpSpPr>
        <p:grpSpPr>
          <a:xfrm>
            <a:off x="7025577" y="2026290"/>
            <a:ext cx="3603953" cy="3613102"/>
            <a:chOff x="6282812" y="782088"/>
            <a:chExt cx="5427821" cy="5441600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8A9C1A0F-5FD4-C652-2AD3-B71B7DBFBB07}"/>
                </a:ext>
              </a:extLst>
            </p:cNvPr>
            <p:cNvSpPr/>
            <p:nvPr/>
          </p:nvSpPr>
          <p:spPr>
            <a:xfrm>
              <a:off x="6548083" y="3902192"/>
              <a:ext cx="878294" cy="2288524"/>
            </a:xfrm>
            <a:custGeom>
              <a:avLst/>
              <a:gdLst>
                <a:gd name="connsiteX0" fmla="*/ 7586 w 878294"/>
                <a:gd name="connsiteY0" fmla="*/ 1022685 h 2288524"/>
                <a:gd name="connsiteX1" fmla="*/ 718827 w 878294"/>
                <a:gd name="connsiteY1" fmla="*/ -157 h 2288524"/>
                <a:gd name="connsiteX2" fmla="*/ 755032 w 878294"/>
                <a:gd name="connsiteY2" fmla="*/ 1384340 h 2288524"/>
                <a:gd name="connsiteX3" fmla="*/ 861359 w 878294"/>
                <a:gd name="connsiteY3" fmla="*/ 1912482 h 2288524"/>
                <a:gd name="connsiteX4" fmla="*/ 637436 w 878294"/>
                <a:gd name="connsiteY4" fmla="*/ 2160713 h 2288524"/>
                <a:gd name="connsiteX5" fmla="*/ 313481 w 878294"/>
                <a:gd name="connsiteY5" fmla="*/ 2269622 h 2288524"/>
                <a:gd name="connsiteX6" fmla="*/ 291983 w 878294"/>
                <a:gd name="connsiteY6" fmla="*/ 2288368 h 2288524"/>
                <a:gd name="connsiteX7" fmla="*/ 7586 w 878294"/>
                <a:gd name="connsiteY7" fmla="*/ 1022685 h 228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8294" h="2288524">
                  <a:moveTo>
                    <a:pt x="7586" y="1022685"/>
                  </a:moveTo>
                  <a:cubicBezTo>
                    <a:pt x="50277" y="586945"/>
                    <a:pt x="308300" y="151986"/>
                    <a:pt x="718827" y="-157"/>
                  </a:cubicBezTo>
                  <a:cubicBezTo>
                    <a:pt x="567132" y="451147"/>
                    <a:pt x="579953" y="941570"/>
                    <a:pt x="755032" y="1384340"/>
                  </a:cubicBezTo>
                  <a:cubicBezTo>
                    <a:pt x="823164" y="1554847"/>
                    <a:pt x="916709" y="1737403"/>
                    <a:pt x="861359" y="1912482"/>
                  </a:cubicBezTo>
                  <a:cubicBezTo>
                    <a:pt x="826926" y="2021429"/>
                    <a:pt x="737953" y="2106411"/>
                    <a:pt x="637436" y="2160713"/>
                  </a:cubicBezTo>
                  <a:cubicBezTo>
                    <a:pt x="536909" y="2215025"/>
                    <a:pt x="424495" y="2242590"/>
                    <a:pt x="313481" y="2269622"/>
                  </a:cubicBezTo>
                  <a:lnTo>
                    <a:pt x="291983" y="2288368"/>
                  </a:lnTo>
                  <a:cubicBezTo>
                    <a:pt x="104322" y="1892803"/>
                    <a:pt x="-35096" y="1458425"/>
                    <a:pt x="7586" y="1022685"/>
                  </a:cubicBezTo>
                  <a:close/>
                </a:path>
              </a:pathLst>
            </a:custGeom>
            <a:solidFill>
              <a:srgbClr val="F0F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94F40A88-C7FE-DEA4-6C6B-DC43AE6B7754}"/>
                </a:ext>
              </a:extLst>
            </p:cNvPr>
            <p:cNvSpPr/>
            <p:nvPr/>
          </p:nvSpPr>
          <p:spPr>
            <a:xfrm>
              <a:off x="6829769" y="3893048"/>
              <a:ext cx="444095" cy="2285550"/>
            </a:xfrm>
            <a:custGeom>
              <a:avLst/>
              <a:gdLst>
                <a:gd name="connsiteX0" fmla="*/ 441475 w 444095"/>
                <a:gd name="connsiteY0" fmla="*/ 17092 h 2285550"/>
                <a:gd name="connsiteX1" fmla="*/ 38282 w 444095"/>
                <a:gd name="connsiteY1" fmla="*/ 998310 h 2285550"/>
                <a:gd name="connsiteX2" fmla="*/ 52779 w 444095"/>
                <a:gd name="connsiteY2" fmla="*/ 1230492 h 2285550"/>
                <a:gd name="connsiteX3" fmla="*/ 163803 w 444095"/>
                <a:gd name="connsiteY3" fmla="*/ 1425183 h 2285550"/>
                <a:gd name="connsiteX4" fmla="*/ 304830 w 444095"/>
                <a:gd name="connsiteY4" fmla="*/ 1585279 h 2285550"/>
                <a:gd name="connsiteX5" fmla="*/ 323108 w 444095"/>
                <a:gd name="connsiteY5" fmla="*/ 1797743 h 2285550"/>
                <a:gd name="connsiteX6" fmla="*/ 178881 w 444095"/>
                <a:gd name="connsiteY6" fmla="*/ 2025506 h 2285550"/>
                <a:gd name="connsiteX7" fmla="*/ 18689 w 444095"/>
                <a:gd name="connsiteY7" fmla="*/ 2278699 h 2285550"/>
                <a:gd name="connsiteX8" fmla="*/ 211 w 444095"/>
                <a:gd name="connsiteY8" fmla="*/ 2273127 h 2285550"/>
                <a:gd name="connsiteX9" fmla="*/ 284503 w 444095"/>
                <a:gd name="connsiteY9" fmla="*/ 1842454 h 2285550"/>
                <a:gd name="connsiteX10" fmla="*/ 296315 w 444095"/>
                <a:gd name="connsiteY10" fmla="*/ 1610368 h 2285550"/>
                <a:gd name="connsiteX11" fmla="*/ 156240 w 444095"/>
                <a:gd name="connsiteY11" fmla="*/ 1445109 h 2285550"/>
                <a:gd name="connsiteX12" fmla="*/ 40587 w 444095"/>
                <a:gd name="connsiteY12" fmla="*/ 1258791 h 2285550"/>
                <a:gd name="connsiteX13" fmla="*/ 17213 w 444095"/>
                <a:gd name="connsiteY13" fmla="*/ 1028019 h 2285550"/>
                <a:gd name="connsiteX14" fmla="*/ 126084 w 444095"/>
                <a:gd name="connsiteY14" fmla="*/ 516660 h 2285550"/>
                <a:gd name="connsiteX15" fmla="*/ 428331 w 444095"/>
                <a:gd name="connsiteY15" fmla="*/ 2957 h 2285550"/>
                <a:gd name="connsiteX16" fmla="*/ 441475 w 444095"/>
                <a:gd name="connsiteY16" fmla="*/ 17092 h 228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4095" h="2285550">
                  <a:moveTo>
                    <a:pt x="441475" y="17092"/>
                  </a:moveTo>
                  <a:cubicBezTo>
                    <a:pt x="209675" y="290689"/>
                    <a:pt x="63781" y="640104"/>
                    <a:pt x="38282" y="998310"/>
                  </a:cubicBezTo>
                  <a:cubicBezTo>
                    <a:pt x="32758" y="1075749"/>
                    <a:pt x="33910" y="1154797"/>
                    <a:pt x="52779" y="1230492"/>
                  </a:cubicBezTo>
                  <a:cubicBezTo>
                    <a:pt x="71743" y="1304139"/>
                    <a:pt x="110082" y="1371367"/>
                    <a:pt x="163803" y="1425183"/>
                  </a:cubicBezTo>
                  <a:cubicBezTo>
                    <a:pt x="212894" y="1476370"/>
                    <a:pt x="269035" y="1523052"/>
                    <a:pt x="304830" y="1585279"/>
                  </a:cubicBezTo>
                  <a:cubicBezTo>
                    <a:pt x="342558" y="1650868"/>
                    <a:pt x="345911" y="1726430"/>
                    <a:pt x="323108" y="1797743"/>
                  </a:cubicBezTo>
                  <a:cubicBezTo>
                    <a:pt x="295219" y="1884993"/>
                    <a:pt x="237640" y="1957021"/>
                    <a:pt x="178881" y="2025506"/>
                  </a:cubicBezTo>
                  <a:cubicBezTo>
                    <a:pt x="113644" y="2101534"/>
                    <a:pt x="44673" y="2179477"/>
                    <a:pt x="18689" y="2278699"/>
                  </a:cubicBezTo>
                  <a:cubicBezTo>
                    <a:pt x="15537" y="2290720"/>
                    <a:pt x="-2933" y="2285138"/>
                    <a:pt x="211" y="2273127"/>
                  </a:cubicBezTo>
                  <a:cubicBezTo>
                    <a:pt x="45426" y="2100496"/>
                    <a:pt x="209208" y="1998845"/>
                    <a:pt x="284503" y="1842454"/>
                  </a:cubicBezTo>
                  <a:cubicBezTo>
                    <a:pt x="319641" y="1769483"/>
                    <a:pt x="332995" y="1685472"/>
                    <a:pt x="296315" y="1610368"/>
                  </a:cubicBezTo>
                  <a:cubicBezTo>
                    <a:pt x="264244" y="1544693"/>
                    <a:pt x="206389" y="1496506"/>
                    <a:pt x="156240" y="1445109"/>
                  </a:cubicBezTo>
                  <a:cubicBezTo>
                    <a:pt x="103576" y="1391140"/>
                    <a:pt x="62723" y="1331485"/>
                    <a:pt x="40587" y="1258791"/>
                  </a:cubicBezTo>
                  <a:cubicBezTo>
                    <a:pt x="17937" y="1184419"/>
                    <a:pt x="13698" y="1105257"/>
                    <a:pt x="17213" y="1028019"/>
                  </a:cubicBezTo>
                  <a:cubicBezTo>
                    <a:pt x="26481" y="852911"/>
                    <a:pt x="63219" y="680356"/>
                    <a:pt x="126084" y="516660"/>
                  </a:cubicBezTo>
                  <a:cubicBezTo>
                    <a:pt x="196807" y="329446"/>
                    <a:pt x="299029" y="155710"/>
                    <a:pt x="428331" y="2957"/>
                  </a:cubicBezTo>
                  <a:cubicBezTo>
                    <a:pt x="436341" y="-6491"/>
                    <a:pt x="449429" y="7701"/>
                    <a:pt x="441475" y="1709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3C090C6B-319D-2D46-EB61-91FB04CBBC17}"/>
                </a:ext>
              </a:extLst>
            </p:cNvPr>
            <p:cNvSpPr/>
            <p:nvPr/>
          </p:nvSpPr>
          <p:spPr>
            <a:xfrm>
              <a:off x="6666116" y="4499802"/>
              <a:ext cx="216569" cy="275082"/>
            </a:xfrm>
            <a:custGeom>
              <a:avLst/>
              <a:gdLst>
                <a:gd name="connsiteX0" fmla="*/ 204078 w 216569"/>
                <a:gd name="connsiteY0" fmla="*/ 274685 h 275082"/>
                <a:gd name="connsiteX1" fmla="*/ 176 w 216569"/>
                <a:gd name="connsiteY1" fmla="*/ 8928 h 275082"/>
                <a:gd name="connsiteX2" fmla="*/ 10378 w 216569"/>
                <a:gd name="connsiteY2" fmla="*/ -140 h 275082"/>
                <a:gd name="connsiteX3" fmla="*/ 19464 w 216569"/>
                <a:gd name="connsiteY3" fmla="*/ 9385 h 275082"/>
                <a:gd name="connsiteX4" fmla="*/ 209650 w 216569"/>
                <a:gd name="connsiteY4" fmla="*/ 256207 h 275082"/>
                <a:gd name="connsiteX5" fmla="*/ 204078 w 216569"/>
                <a:gd name="connsiteY5" fmla="*/ 274685 h 27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69" h="275082">
                  <a:moveTo>
                    <a:pt x="204078" y="274685"/>
                  </a:moveTo>
                  <a:cubicBezTo>
                    <a:pt x="80186" y="248006"/>
                    <a:pt x="-6129" y="135496"/>
                    <a:pt x="176" y="8928"/>
                  </a:cubicBezTo>
                  <a:cubicBezTo>
                    <a:pt x="491" y="3604"/>
                    <a:pt x="5053" y="-454"/>
                    <a:pt x="10378" y="-140"/>
                  </a:cubicBezTo>
                  <a:cubicBezTo>
                    <a:pt x="15445" y="156"/>
                    <a:pt x="19417" y="4318"/>
                    <a:pt x="19464" y="9385"/>
                  </a:cubicBezTo>
                  <a:cubicBezTo>
                    <a:pt x="13378" y="127286"/>
                    <a:pt x="94093" y="232042"/>
                    <a:pt x="209650" y="256207"/>
                  </a:cubicBezTo>
                  <a:cubicBezTo>
                    <a:pt x="221804" y="258769"/>
                    <a:pt x="216156" y="277228"/>
                    <a:pt x="204078" y="27468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B3917849-71D7-C59F-9A01-857E30C7EAEE}"/>
                </a:ext>
              </a:extLst>
            </p:cNvPr>
            <p:cNvSpPr/>
            <p:nvPr/>
          </p:nvSpPr>
          <p:spPr>
            <a:xfrm>
              <a:off x="6960769" y="4996172"/>
              <a:ext cx="238581" cy="318048"/>
            </a:xfrm>
            <a:custGeom>
              <a:avLst/>
              <a:gdLst>
                <a:gd name="connsiteX0" fmla="*/ 4494 w 238581"/>
                <a:gd name="connsiteY0" fmla="*/ 299390 h 318048"/>
                <a:gd name="connsiteX1" fmla="*/ 219588 w 238581"/>
                <a:gd name="connsiteY1" fmla="*/ 6525 h 318048"/>
                <a:gd name="connsiteX2" fmla="*/ 238066 w 238581"/>
                <a:gd name="connsiteY2" fmla="*/ 12097 h 318048"/>
                <a:gd name="connsiteX3" fmla="*/ 13619 w 238581"/>
                <a:gd name="connsiteY3" fmla="*/ 316392 h 318048"/>
                <a:gd name="connsiteX4" fmla="*/ 4494 w 238581"/>
                <a:gd name="connsiteY4" fmla="*/ 299390 h 318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581" h="318048">
                  <a:moveTo>
                    <a:pt x="4494" y="299390"/>
                  </a:moveTo>
                  <a:cubicBezTo>
                    <a:pt x="110479" y="232296"/>
                    <a:pt x="187279" y="127730"/>
                    <a:pt x="219588" y="6525"/>
                  </a:cubicBezTo>
                  <a:cubicBezTo>
                    <a:pt x="222779" y="-5477"/>
                    <a:pt x="241248" y="105"/>
                    <a:pt x="238066" y="12097"/>
                  </a:cubicBezTo>
                  <a:cubicBezTo>
                    <a:pt x="204205" y="138160"/>
                    <a:pt x="124062" y="246821"/>
                    <a:pt x="13619" y="316392"/>
                  </a:cubicBezTo>
                  <a:cubicBezTo>
                    <a:pt x="3094" y="323012"/>
                    <a:pt x="-5974" y="305971"/>
                    <a:pt x="4494" y="29939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0E60F323-AF3F-F3B5-B198-C0FD6B18FB5A}"/>
                </a:ext>
              </a:extLst>
            </p:cNvPr>
            <p:cNvSpPr/>
            <p:nvPr/>
          </p:nvSpPr>
          <p:spPr>
            <a:xfrm>
              <a:off x="7032729" y="4228242"/>
              <a:ext cx="164607" cy="44191"/>
            </a:xfrm>
            <a:custGeom>
              <a:avLst/>
              <a:gdLst>
                <a:gd name="connsiteX0" fmla="*/ 12220 w 164607"/>
                <a:gd name="connsiteY0" fmla="*/ 12064 h 44191"/>
                <a:gd name="connsiteX1" fmla="*/ 150752 w 164607"/>
                <a:gd name="connsiteY1" fmla="*/ 1396 h 44191"/>
                <a:gd name="connsiteX2" fmla="*/ 159877 w 164607"/>
                <a:gd name="connsiteY2" fmla="*/ 18408 h 44191"/>
                <a:gd name="connsiteX3" fmla="*/ 6648 w 164607"/>
                <a:gd name="connsiteY3" fmla="*/ 30534 h 44191"/>
                <a:gd name="connsiteX4" fmla="*/ 190 w 164607"/>
                <a:gd name="connsiteY4" fmla="*/ 18513 h 44191"/>
                <a:gd name="connsiteX5" fmla="*/ 12220 w 164607"/>
                <a:gd name="connsiteY5" fmla="*/ 12055 h 4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607" h="44191">
                  <a:moveTo>
                    <a:pt x="12220" y="12064"/>
                  </a:moveTo>
                  <a:cubicBezTo>
                    <a:pt x="57245" y="32038"/>
                    <a:pt x="109309" y="28029"/>
                    <a:pt x="150752" y="1396"/>
                  </a:cubicBezTo>
                  <a:cubicBezTo>
                    <a:pt x="161191" y="-5357"/>
                    <a:pt x="170249" y="11693"/>
                    <a:pt x="159877" y="18408"/>
                  </a:cubicBezTo>
                  <a:cubicBezTo>
                    <a:pt x="113966" y="47602"/>
                    <a:pt x="56578" y="52146"/>
                    <a:pt x="6648" y="30534"/>
                  </a:cubicBezTo>
                  <a:cubicBezTo>
                    <a:pt x="1657" y="28857"/>
                    <a:pt x="-1162" y="23590"/>
                    <a:pt x="190" y="18513"/>
                  </a:cubicBezTo>
                  <a:cubicBezTo>
                    <a:pt x="1752" y="13427"/>
                    <a:pt x="7115" y="10550"/>
                    <a:pt x="12220" y="1205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B2B32EE4-62D4-01CE-F3E7-4D97FD09E69F}"/>
                </a:ext>
              </a:extLst>
            </p:cNvPr>
            <p:cNvSpPr/>
            <p:nvPr/>
          </p:nvSpPr>
          <p:spPr>
            <a:xfrm>
              <a:off x="6831356" y="4606206"/>
              <a:ext cx="1718538" cy="1609284"/>
            </a:xfrm>
            <a:custGeom>
              <a:avLst/>
              <a:gdLst>
                <a:gd name="connsiteX0" fmla="*/ 1718391 w 1718538"/>
                <a:gd name="connsiteY0" fmla="*/ 38684 h 1609284"/>
                <a:gd name="connsiteX1" fmla="*/ 1699179 w 1718538"/>
                <a:gd name="connsiteY1" fmla="*/ 52048 h 1609284"/>
                <a:gd name="connsiteX2" fmla="*/ 1457720 w 1718538"/>
                <a:gd name="connsiteY2" fmla="*/ 250911 h 1609284"/>
                <a:gd name="connsiteX3" fmla="*/ 1440242 w 1718538"/>
                <a:gd name="connsiteY3" fmla="*/ 267817 h 1609284"/>
                <a:gd name="connsiteX4" fmla="*/ 1014636 w 1718538"/>
                <a:gd name="connsiteY4" fmla="*/ 883494 h 1609284"/>
                <a:gd name="connsiteX5" fmla="*/ 913824 w 1718538"/>
                <a:gd name="connsiteY5" fmla="*/ 1166016 h 1609284"/>
                <a:gd name="connsiteX6" fmla="*/ 772349 w 1718538"/>
                <a:gd name="connsiteY6" fmla="*/ 1557274 h 1609284"/>
                <a:gd name="connsiteX7" fmla="*/ 746822 w 1718538"/>
                <a:gd name="connsiteY7" fmla="*/ 1590526 h 1609284"/>
                <a:gd name="connsiteX8" fmla="*/ 33247 w 1718538"/>
                <a:gd name="connsiteY8" fmla="*/ 1609128 h 1609284"/>
                <a:gd name="connsiteX9" fmla="*/ 28303 w 1718538"/>
                <a:gd name="connsiteY9" fmla="*/ 1606976 h 1609284"/>
                <a:gd name="connsiteX10" fmla="*/ -148 w 1718538"/>
                <a:gd name="connsiteY10" fmla="*/ 1609023 h 1609284"/>
                <a:gd name="connsiteX11" fmla="*/ 3034 w 1718538"/>
                <a:gd name="connsiteY11" fmla="*/ 1593621 h 1609284"/>
                <a:gd name="connsiteX12" fmla="*/ 4919 w 1718538"/>
                <a:gd name="connsiteY12" fmla="*/ 1584782 h 1609284"/>
                <a:gd name="connsiteX13" fmla="*/ 6072 w 1718538"/>
                <a:gd name="connsiteY13" fmla="*/ 1579049 h 1609284"/>
                <a:gd name="connsiteX14" fmla="*/ 6510 w 1718538"/>
                <a:gd name="connsiteY14" fmla="*/ 1577239 h 1609284"/>
                <a:gd name="connsiteX15" fmla="*/ 7529 w 1718538"/>
                <a:gd name="connsiteY15" fmla="*/ 1572162 h 1609284"/>
                <a:gd name="connsiteX16" fmla="*/ 27389 w 1718538"/>
                <a:gd name="connsiteY16" fmla="*/ 1484160 h 1609284"/>
                <a:gd name="connsiteX17" fmla="*/ 27541 w 1718538"/>
                <a:gd name="connsiteY17" fmla="*/ 1483836 h 1609284"/>
                <a:gd name="connsiteX18" fmla="*/ 255027 w 1718538"/>
                <a:gd name="connsiteY18" fmla="*/ 836346 h 1609284"/>
                <a:gd name="connsiteX19" fmla="*/ 264647 w 1718538"/>
                <a:gd name="connsiteY19" fmla="*/ 817848 h 1609284"/>
                <a:gd name="connsiteX20" fmla="*/ 427115 w 1718538"/>
                <a:gd name="connsiteY20" fmla="*/ 556854 h 1609284"/>
                <a:gd name="connsiteX21" fmla="*/ 534681 w 1718538"/>
                <a:gd name="connsiteY21" fmla="*/ 427143 h 1609284"/>
                <a:gd name="connsiteX22" fmla="*/ 874362 w 1718538"/>
                <a:gd name="connsiteY22" fmla="*/ 158594 h 1609284"/>
                <a:gd name="connsiteX23" fmla="*/ 1697379 w 1718538"/>
                <a:gd name="connsiteY23" fmla="*/ 32712 h 1609284"/>
                <a:gd name="connsiteX24" fmla="*/ 1718391 w 1718538"/>
                <a:gd name="connsiteY24" fmla="*/ 38684 h 1609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18538" h="1609284">
                  <a:moveTo>
                    <a:pt x="1718391" y="38684"/>
                  </a:moveTo>
                  <a:cubicBezTo>
                    <a:pt x="1711990" y="43085"/>
                    <a:pt x="1705589" y="47486"/>
                    <a:pt x="1699179" y="52048"/>
                  </a:cubicBezTo>
                  <a:cubicBezTo>
                    <a:pt x="1613444" y="111693"/>
                    <a:pt x="1532692" y="178197"/>
                    <a:pt x="1457720" y="250911"/>
                  </a:cubicBezTo>
                  <a:cubicBezTo>
                    <a:pt x="1451834" y="256445"/>
                    <a:pt x="1445957" y="262131"/>
                    <a:pt x="1440242" y="267817"/>
                  </a:cubicBezTo>
                  <a:cubicBezTo>
                    <a:pt x="1261486" y="444935"/>
                    <a:pt x="1117173" y="653704"/>
                    <a:pt x="1014636" y="883494"/>
                  </a:cubicBezTo>
                  <a:cubicBezTo>
                    <a:pt x="973917" y="974973"/>
                    <a:pt x="940208" y="1069423"/>
                    <a:pt x="913824" y="1166016"/>
                  </a:cubicBezTo>
                  <a:cubicBezTo>
                    <a:pt x="877381" y="1299413"/>
                    <a:pt x="848482" y="1446955"/>
                    <a:pt x="772349" y="1557274"/>
                  </a:cubicBezTo>
                  <a:cubicBezTo>
                    <a:pt x="764529" y="1568876"/>
                    <a:pt x="756004" y="1579982"/>
                    <a:pt x="746822" y="1590526"/>
                  </a:cubicBezTo>
                  <a:lnTo>
                    <a:pt x="33247" y="1609128"/>
                  </a:lnTo>
                  <a:cubicBezTo>
                    <a:pt x="31609" y="1608357"/>
                    <a:pt x="29961" y="1607747"/>
                    <a:pt x="28303" y="1606976"/>
                  </a:cubicBezTo>
                  <a:lnTo>
                    <a:pt x="-148" y="1609023"/>
                  </a:lnTo>
                  <a:cubicBezTo>
                    <a:pt x="862" y="1603946"/>
                    <a:pt x="2024" y="1598698"/>
                    <a:pt x="3034" y="1593621"/>
                  </a:cubicBezTo>
                  <a:cubicBezTo>
                    <a:pt x="3615" y="1590679"/>
                    <a:pt x="4348" y="1587725"/>
                    <a:pt x="4919" y="1584782"/>
                  </a:cubicBezTo>
                  <a:cubicBezTo>
                    <a:pt x="5358" y="1582810"/>
                    <a:pt x="5796" y="1580848"/>
                    <a:pt x="6072" y="1579049"/>
                  </a:cubicBezTo>
                  <a:cubicBezTo>
                    <a:pt x="6215" y="1578391"/>
                    <a:pt x="6367" y="1577734"/>
                    <a:pt x="6510" y="1577239"/>
                  </a:cubicBezTo>
                  <a:cubicBezTo>
                    <a:pt x="6796" y="1575448"/>
                    <a:pt x="7244" y="1573800"/>
                    <a:pt x="7529" y="1572162"/>
                  </a:cubicBezTo>
                  <a:cubicBezTo>
                    <a:pt x="13930" y="1542834"/>
                    <a:pt x="20550" y="1513507"/>
                    <a:pt x="27389" y="1484160"/>
                  </a:cubicBezTo>
                  <a:cubicBezTo>
                    <a:pt x="27379" y="1483998"/>
                    <a:pt x="27379" y="1483998"/>
                    <a:pt x="27541" y="1483836"/>
                  </a:cubicBezTo>
                  <a:cubicBezTo>
                    <a:pt x="80205" y="1260409"/>
                    <a:pt x="151985" y="1039409"/>
                    <a:pt x="255027" y="836346"/>
                  </a:cubicBezTo>
                  <a:cubicBezTo>
                    <a:pt x="258132" y="830231"/>
                    <a:pt x="261218" y="823963"/>
                    <a:pt x="264647" y="817848"/>
                  </a:cubicBezTo>
                  <a:cubicBezTo>
                    <a:pt x="311606" y="726570"/>
                    <a:pt x="365936" y="639283"/>
                    <a:pt x="427115" y="556854"/>
                  </a:cubicBezTo>
                  <a:cubicBezTo>
                    <a:pt x="460757" y="511829"/>
                    <a:pt x="496657" y="468538"/>
                    <a:pt x="534681" y="427143"/>
                  </a:cubicBezTo>
                  <a:cubicBezTo>
                    <a:pt x="633122" y="320367"/>
                    <a:pt x="747755" y="229747"/>
                    <a:pt x="874362" y="158594"/>
                  </a:cubicBezTo>
                  <a:cubicBezTo>
                    <a:pt x="1126765" y="16796"/>
                    <a:pt x="1421716" y="-42697"/>
                    <a:pt x="1697379" y="32712"/>
                  </a:cubicBezTo>
                  <a:cubicBezTo>
                    <a:pt x="1704437" y="34646"/>
                    <a:pt x="1711333" y="36579"/>
                    <a:pt x="1718391" y="38684"/>
                  </a:cubicBezTo>
                  <a:close/>
                </a:path>
              </a:pathLst>
            </a:custGeom>
            <a:solidFill>
              <a:srgbClr val="F0F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97EA1BFA-A660-A763-75FC-103CB4E7A5A9}"/>
                </a:ext>
              </a:extLst>
            </p:cNvPr>
            <p:cNvSpPr/>
            <p:nvPr/>
          </p:nvSpPr>
          <p:spPr>
            <a:xfrm>
              <a:off x="6834199" y="4634677"/>
              <a:ext cx="1722425" cy="1572772"/>
            </a:xfrm>
            <a:custGeom>
              <a:avLst/>
              <a:gdLst>
                <a:gd name="connsiteX0" fmla="*/ 1714177 w 1722425"/>
                <a:gd name="connsiteY0" fmla="*/ 19309 h 1572772"/>
                <a:gd name="connsiteX1" fmla="*/ 801491 w 1722425"/>
                <a:gd name="connsiteY1" fmla="*/ 560005 h 1572772"/>
                <a:gd name="connsiteX2" fmla="*/ 673275 w 1722425"/>
                <a:gd name="connsiteY2" fmla="*/ 754125 h 1572772"/>
                <a:gd name="connsiteX3" fmla="*/ 644710 w 1722425"/>
                <a:gd name="connsiteY3" fmla="*/ 976419 h 1572772"/>
                <a:gd name="connsiteX4" fmla="*/ 660921 w 1722425"/>
                <a:gd name="connsiteY4" fmla="*/ 1189151 h 1572772"/>
                <a:gd name="connsiteX5" fmla="*/ 547602 w 1722425"/>
                <a:gd name="connsiteY5" fmla="*/ 1369792 h 1572772"/>
                <a:gd name="connsiteX6" fmla="*/ 295314 w 1722425"/>
                <a:gd name="connsiteY6" fmla="*/ 1464813 h 1572772"/>
                <a:gd name="connsiteX7" fmla="*/ 14964 w 1722425"/>
                <a:gd name="connsiteY7" fmla="*/ 1570531 h 1572772"/>
                <a:gd name="connsiteX8" fmla="*/ 3572 w 1722425"/>
                <a:gd name="connsiteY8" fmla="*/ 1554958 h 1572772"/>
                <a:gd name="connsiteX9" fmla="*/ 489862 w 1722425"/>
                <a:gd name="connsiteY9" fmla="*/ 1382251 h 1572772"/>
                <a:gd name="connsiteX10" fmla="*/ 639014 w 1722425"/>
                <a:gd name="connsiteY10" fmla="*/ 1204057 h 1572772"/>
                <a:gd name="connsiteX11" fmla="*/ 626669 w 1722425"/>
                <a:gd name="connsiteY11" fmla="*/ 987763 h 1572772"/>
                <a:gd name="connsiteX12" fmla="*/ 646510 w 1722425"/>
                <a:gd name="connsiteY12" fmla="*/ 769365 h 1572772"/>
                <a:gd name="connsiteX13" fmla="*/ 766782 w 1722425"/>
                <a:gd name="connsiteY13" fmla="*/ 571035 h 1572772"/>
                <a:gd name="connsiteX14" fmla="*/ 1161584 w 1722425"/>
                <a:gd name="connsiteY14" fmla="*/ 228297 h 1572772"/>
                <a:gd name="connsiteX15" fmla="*/ 1712195 w 1722425"/>
                <a:gd name="connsiteY15" fmla="*/ 107 h 1572772"/>
                <a:gd name="connsiteX16" fmla="*/ 1714177 w 1722425"/>
                <a:gd name="connsiteY16" fmla="*/ 19309 h 157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2425" h="1572772">
                  <a:moveTo>
                    <a:pt x="1714177" y="19309"/>
                  </a:moveTo>
                  <a:cubicBezTo>
                    <a:pt x="1364381" y="98195"/>
                    <a:pt x="1037521" y="289352"/>
                    <a:pt x="801491" y="560005"/>
                  </a:cubicBezTo>
                  <a:cubicBezTo>
                    <a:pt x="750456" y="618517"/>
                    <a:pt x="703784" y="682316"/>
                    <a:pt x="673275" y="754125"/>
                  </a:cubicBezTo>
                  <a:cubicBezTo>
                    <a:pt x="644081" y="824343"/>
                    <a:pt x="634213" y="901096"/>
                    <a:pt x="644710" y="976419"/>
                  </a:cubicBezTo>
                  <a:cubicBezTo>
                    <a:pt x="653082" y="1046847"/>
                    <a:pt x="669808" y="1117913"/>
                    <a:pt x="660921" y="1189151"/>
                  </a:cubicBezTo>
                  <a:cubicBezTo>
                    <a:pt x="651549" y="1264236"/>
                    <a:pt x="608734" y="1326577"/>
                    <a:pt x="547602" y="1369792"/>
                  </a:cubicBezTo>
                  <a:cubicBezTo>
                    <a:pt x="472793" y="1422665"/>
                    <a:pt x="383458" y="1445507"/>
                    <a:pt x="295314" y="1464813"/>
                  </a:cubicBezTo>
                  <a:cubicBezTo>
                    <a:pt x="197444" y="1486245"/>
                    <a:pt x="95451" y="1506952"/>
                    <a:pt x="14964" y="1570531"/>
                  </a:cubicBezTo>
                  <a:cubicBezTo>
                    <a:pt x="5211" y="1578237"/>
                    <a:pt x="-6172" y="1562655"/>
                    <a:pt x="3572" y="1554958"/>
                  </a:cubicBezTo>
                  <a:cubicBezTo>
                    <a:pt x="143609" y="1444344"/>
                    <a:pt x="335585" y="1461785"/>
                    <a:pt x="489862" y="1382251"/>
                  </a:cubicBezTo>
                  <a:cubicBezTo>
                    <a:pt x="561842" y="1345142"/>
                    <a:pt x="623088" y="1286106"/>
                    <a:pt x="639014" y="1204057"/>
                  </a:cubicBezTo>
                  <a:cubicBezTo>
                    <a:pt x="652949" y="1132305"/>
                    <a:pt x="635766" y="1059001"/>
                    <a:pt x="626669" y="987763"/>
                  </a:cubicBezTo>
                  <a:cubicBezTo>
                    <a:pt x="617116" y="912973"/>
                    <a:pt x="620421" y="840745"/>
                    <a:pt x="646510" y="769365"/>
                  </a:cubicBezTo>
                  <a:cubicBezTo>
                    <a:pt x="673199" y="696356"/>
                    <a:pt x="717471" y="630595"/>
                    <a:pt x="766782" y="571035"/>
                  </a:cubicBezTo>
                  <a:cubicBezTo>
                    <a:pt x="879606" y="436809"/>
                    <a:pt x="1012832" y="321147"/>
                    <a:pt x="1161584" y="228297"/>
                  </a:cubicBezTo>
                  <a:cubicBezTo>
                    <a:pt x="1330767" y="121398"/>
                    <a:pt x="1516990" y="44217"/>
                    <a:pt x="1712195" y="107"/>
                  </a:cubicBezTo>
                  <a:cubicBezTo>
                    <a:pt x="1724283" y="-2617"/>
                    <a:pt x="1726178" y="16604"/>
                    <a:pt x="1714177" y="1930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5D156184-B299-9683-FBC9-FEAAFBE11935}"/>
                </a:ext>
              </a:extLst>
            </p:cNvPr>
            <p:cNvSpPr/>
            <p:nvPr/>
          </p:nvSpPr>
          <p:spPr>
            <a:xfrm>
              <a:off x="7644972" y="4764383"/>
              <a:ext cx="80810" cy="341899"/>
            </a:xfrm>
            <a:custGeom>
              <a:avLst/>
              <a:gdLst>
                <a:gd name="connsiteX0" fmla="*/ 62794 w 80810"/>
                <a:gd name="connsiteY0" fmla="*/ 338279 h 341899"/>
                <a:gd name="connsiteX1" fmla="*/ 59994 w 80810"/>
                <a:gd name="connsiteY1" fmla="*/ 3323 h 341899"/>
                <a:gd name="connsiteX2" fmla="*/ 75129 w 80810"/>
                <a:gd name="connsiteY2" fmla="*/ 15305 h 341899"/>
                <a:gd name="connsiteX3" fmla="*/ 78368 w 80810"/>
                <a:gd name="connsiteY3" fmla="*/ 326877 h 341899"/>
                <a:gd name="connsiteX4" fmla="*/ 62794 w 80810"/>
                <a:gd name="connsiteY4" fmla="*/ 338279 h 34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10" h="341899">
                  <a:moveTo>
                    <a:pt x="62794" y="338279"/>
                  </a:moveTo>
                  <a:cubicBezTo>
                    <a:pt x="-20054" y="242381"/>
                    <a:pt x="-21245" y="100582"/>
                    <a:pt x="59994" y="3323"/>
                  </a:cubicBezTo>
                  <a:cubicBezTo>
                    <a:pt x="67985" y="-6183"/>
                    <a:pt x="83130" y="5790"/>
                    <a:pt x="75129" y="15305"/>
                  </a:cubicBezTo>
                  <a:cubicBezTo>
                    <a:pt x="-719" y="105774"/>
                    <a:pt x="653" y="238009"/>
                    <a:pt x="78368" y="326877"/>
                  </a:cubicBezTo>
                  <a:cubicBezTo>
                    <a:pt x="86530" y="336231"/>
                    <a:pt x="70919" y="347575"/>
                    <a:pt x="62794" y="33827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71C932D3-3182-5ED4-4180-884D52A44B91}"/>
                </a:ext>
              </a:extLst>
            </p:cNvPr>
            <p:cNvSpPr/>
            <p:nvPr/>
          </p:nvSpPr>
          <p:spPr>
            <a:xfrm>
              <a:off x="7459223" y="5469703"/>
              <a:ext cx="374070" cy="127299"/>
            </a:xfrm>
            <a:custGeom>
              <a:avLst/>
              <a:gdLst>
                <a:gd name="connsiteX0" fmla="*/ 10732 w 374070"/>
                <a:gd name="connsiteY0" fmla="*/ 106247 h 127299"/>
                <a:gd name="connsiteX1" fmla="*/ 358794 w 374070"/>
                <a:gd name="connsiteY1" fmla="*/ 1910 h 127299"/>
                <a:gd name="connsiteX2" fmla="*/ 370186 w 374070"/>
                <a:gd name="connsiteY2" fmla="*/ 17483 h 127299"/>
                <a:gd name="connsiteX3" fmla="*/ 7779 w 374070"/>
                <a:gd name="connsiteY3" fmla="*/ 125315 h 127299"/>
                <a:gd name="connsiteX4" fmla="*/ 10732 w 374070"/>
                <a:gd name="connsiteY4" fmla="*/ 106247 h 12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70" h="127299">
                  <a:moveTo>
                    <a:pt x="10732" y="106247"/>
                  </a:moveTo>
                  <a:cubicBezTo>
                    <a:pt x="135747" y="116486"/>
                    <a:pt x="260029" y="79234"/>
                    <a:pt x="358794" y="1910"/>
                  </a:cubicBezTo>
                  <a:cubicBezTo>
                    <a:pt x="368576" y="-5758"/>
                    <a:pt x="379959" y="9825"/>
                    <a:pt x="370186" y="17483"/>
                  </a:cubicBezTo>
                  <a:cubicBezTo>
                    <a:pt x="267259" y="97750"/>
                    <a:pt x="137852" y="136260"/>
                    <a:pt x="7779" y="125315"/>
                  </a:cubicBezTo>
                  <a:cubicBezTo>
                    <a:pt x="-4613" y="124259"/>
                    <a:pt x="-1594" y="105199"/>
                    <a:pt x="10732" y="10624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AFBF4351-8CF1-22CC-15C5-BA566AD26EB3}"/>
                </a:ext>
              </a:extLst>
            </p:cNvPr>
            <p:cNvSpPr/>
            <p:nvPr/>
          </p:nvSpPr>
          <p:spPr>
            <a:xfrm>
              <a:off x="8151750" y="4777578"/>
              <a:ext cx="142271" cy="97927"/>
            </a:xfrm>
            <a:custGeom>
              <a:avLst/>
              <a:gdLst>
                <a:gd name="connsiteX0" fmla="*/ 17169 w 142271"/>
                <a:gd name="connsiteY0" fmla="*/ 3777 h 97927"/>
                <a:gd name="connsiteX1" fmla="*/ 134193 w 142271"/>
                <a:gd name="connsiteY1" fmla="*/ 78672 h 97927"/>
                <a:gd name="connsiteX2" fmla="*/ 131240 w 142271"/>
                <a:gd name="connsiteY2" fmla="*/ 97741 h 97927"/>
                <a:gd name="connsiteX3" fmla="*/ 1595 w 142271"/>
                <a:gd name="connsiteY3" fmla="*/ 15168 h 97927"/>
                <a:gd name="connsiteX4" fmla="*/ 3681 w 142271"/>
                <a:gd name="connsiteY4" fmla="*/ 1690 h 97927"/>
                <a:gd name="connsiteX5" fmla="*/ 17169 w 142271"/>
                <a:gd name="connsiteY5" fmla="*/ 3777 h 9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271" h="97927">
                  <a:moveTo>
                    <a:pt x="17169" y="3777"/>
                  </a:moveTo>
                  <a:cubicBezTo>
                    <a:pt x="41096" y="46839"/>
                    <a:pt x="85072" y="74985"/>
                    <a:pt x="134193" y="78672"/>
                  </a:cubicBezTo>
                  <a:cubicBezTo>
                    <a:pt x="146594" y="79567"/>
                    <a:pt x="143565" y="98626"/>
                    <a:pt x="131240" y="97741"/>
                  </a:cubicBezTo>
                  <a:cubicBezTo>
                    <a:pt x="77005" y="93416"/>
                    <a:pt x="28446" y="62488"/>
                    <a:pt x="1595" y="15168"/>
                  </a:cubicBezTo>
                  <a:cubicBezTo>
                    <a:pt x="-1377" y="10834"/>
                    <a:pt x="-462" y="4929"/>
                    <a:pt x="3681" y="1690"/>
                  </a:cubicBezTo>
                  <a:cubicBezTo>
                    <a:pt x="7986" y="-1434"/>
                    <a:pt x="14006" y="-500"/>
                    <a:pt x="17169" y="3777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905984B9-0D20-16B1-BF60-FE3A0C3A84B7}"/>
                </a:ext>
              </a:extLst>
            </p:cNvPr>
            <p:cNvSpPr/>
            <p:nvPr/>
          </p:nvSpPr>
          <p:spPr>
            <a:xfrm>
              <a:off x="9819986" y="2143277"/>
              <a:ext cx="600589" cy="763685"/>
            </a:xfrm>
            <a:custGeom>
              <a:avLst/>
              <a:gdLst>
                <a:gd name="connsiteX0" fmla="*/ 48887 w 600589"/>
                <a:gd name="connsiteY0" fmla="*/ 226119 h 763685"/>
                <a:gd name="connsiteX1" fmla="*/ 77177 w 600589"/>
                <a:gd name="connsiteY1" fmla="*/ 763529 h 763685"/>
                <a:gd name="connsiteX2" fmla="*/ 600442 w 600589"/>
                <a:gd name="connsiteY2" fmla="*/ 155406 h 763685"/>
                <a:gd name="connsiteX3" fmla="*/ 473160 w 600589"/>
                <a:gd name="connsiteY3" fmla="*/ -157 h 763685"/>
                <a:gd name="connsiteX4" fmla="*/ 244703 w 600589"/>
                <a:gd name="connsiteY4" fmla="*/ 317016 h 763685"/>
                <a:gd name="connsiteX5" fmla="*/ 232739 w 600589"/>
                <a:gd name="connsiteY5" fmla="*/ 155406 h 76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589" h="763685">
                  <a:moveTo>
                    <a:pt x="48887" y="226119"/>
                  </a:moveTo>
                  <a:cubicBezTo>
                    <a:pt x="48887" y="226119"/>
                    <a:pt x="-78395" y="763529"/>
                    <a:pt x="77177" y="763529"/>
                  </a:cubicBezTo>
                  <a:cubicBezTo>
                    <a:pt x="232739" y="763529"/>
                    <a:pt x="600442" y="155406"/>
                    <a:pt x="600442" y="155406"/>
                  </a:cubicBezTo>
                  <a:lnTo>
                    <a:pt x="473160" y="-157"/>
                  </a:lnTo>
                  <a:lnTo>
                    <a:pt x="244703" y="317016"/>
                  </a:lnTo>
                  <a:lnTo>
                    <a:pt x="232739" y="155406"/>
                  </a:lnTo>
                  <a:close/>
                </a:path>
              </a:pathLst>
            </a:custGeom>
            <a:solidFill>
              <a:srgbClr val="A061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6CA9A2A4-7BA6-DAF8-DE03-74A299A80037}"/>
                </a:ext>
              </a:extLst>
            </p:cNvPr>
            <p:cNvSpPr/>
            <p:nvPr/>
          </p:nvSpPr>
          <p:spPr>
            <a:xfrm>
              <a:off x="10262833" y="2074554"/>
              <a:ext cx="247650" cy="247650"/>
            </a:xfrm>
            <a:custGeom>
              <a:avLst/>
              <a:gdLst>
                <a:gd name="connsiteX0" fmla="*/ 247650 w 247650"/>
                <a:gd name="connsiteY0" fmla="*/ 123825 h 247650"/>
                <a:gd name="connsiteX1" fmla="*/ 123825 w 247650"/>
                <a:gd name="connsiteY1" fmla="*/ 247650 h 247650"/>
                <a:gd name="connsiteX2" fmla="*/ 0 w 247650"/>
                <a:gd name="connsiteY2" fmla="*/ 123825 h 247650"/>
                <a:gd name="connsiteX3" fmla="*/ 123825 w 247650"/>
                <a:gd name="connsiteY3" fmla="*/ 0 h 247650"/>
                <a:gd name="connsiteX4" fmla="*/ 247650 w 247650"/>
                <a:gd name="connsiteY4" fmla="*/ 12382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247650">
                  <a:moveTo>
                    <a:pt x="247650" y="123825"/>
                  </a:moveTo>
                  <a:cubicBezTo>
                    <a:pt x="247650" y="192212"/>
                    <a:pt x="192212" y="247650"/>
                    <a:pt x="123825" y="247650"/>
                  </a:cubicBezTo>
                  <a:cubicBezTo>
                    <a:pt x="55439" y="247650"/>
                    <a:pt x="0" y="192212"/>
                    <a:pt x="0" y="123825"/>
                  </a:cubicBezTo>
                  <a:cubicBezTo>
                    <a:pt x="0" y="55438"/>
                    <a:pt x="55439" y="0"/>
                    <a:pt x="123825" y="0"/>
                  </a:cubicBezTo>
                  <a:cubicBezTo>
                    <a:pt x="192212" y="0"/>
                    <a:pt x="247650" y="55438"/>
                    <a:pt x="247650" y="123825"/>
                  </a:cubicBezTo>
                  <a:close/>
                </a:path>
              </a:pathLst>
            </a:custGeom>
            <a:solidFill>
              <a:srgbClr val="A061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00E6FA93-337E-9D87-13CA-CCDE13B5AB4A}"/>
                </a:ext>
              </a:extLst>
            </p:cNvPr>
            <p:cNvSpPr/>
            <p:nvPr/>
          </p:nvSpPr>
          <p:spPr>
            <a:xfrm>
              <a:off x="9761065" y="5394016"/>
              <a:ext cx="243268" cy="635764"/>
            </a:xfrm>
            <a:custGeom>
              <a:avLst/>
              <a:gdLst>
                <a:gd name="connsiteX0" fmla="*/ 38 w 243268"/>
                <a:gd name="connsiteY0" fmla="*/ 635765 h 635764"/>
                <a:gd name="connsiteX1" fmla="*/ 164849 w 243268"/>
                <a:gd name="connsiteY1" fmla="*/ 635756 h 635764"/>
                <a:gd name="connsiteX2" fmla="*/ 243269 w 243268"/>
                <a:gd name="connsiteY2" fmla="*/ 0 h 635764"/>
                <a:gd name="connsiteX3" fmla="*/ 0 w 243268"/>
                <a:gd name="connsiteY3" fmla="*/ 10 h 635764"/>
                <a:gd name="connsiteX4" fmla="*/ 38 w 243268"/>
                <a:gd name="connsiteY4" fmla="*/ 635765 h 635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268" h="635764">
                  <a:moveTo>
                    <a:pt x="38" y="635765"/>
                  </a:moveTo>
                  <a:lnTo>
                    <a:pt x="164849" y="635756"/>
                  </a:lnTo>
                  <a:lnTo>
                    <a:pt x="243269" y="0"/>
                  </a:lnTo>
                  <a:lnTo>
                    <a:pt x="0" y="10"/>
                  </a:lnTo>
                  <a:lnTo>
                    <a:pt x="38" y="635765"/>
                  </a:lnTo>
                  <a:close/>
                </a:path>
              </a:pathLst>
            </a:custGeom>
            <a:solidFill>
              <a:srgbClr val="A061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9D329D85-4B88-67D2-DE51-878AE1866400}"/>
                </a:ext>
              </a:extLst>
            </p:cNvPr>
            <p:cNvSpPr/>
            <p:nvPr/>
          </p:nvSpPr>
          <p:spPr>
            <a:xfrm>
              <a:off x="9755284" y="5927778"/>
              <a:ext cx="506863" cy="273948"/>
            </a:xfrm>
            <a:custGeom>
              <a:avLst/>
              <a:gdLst>
                <a:gd name="connsiteX0" fmla="*/ -139 w 506863"/>
                <a:gd name="connsiteY0" fmla="*/ 273792 h 273948"/>
                <a:gd name="connsiteX1" fmla="*/ 506715 w 506863"/>
                <a:gd name="connsiteY1" fmla="*/ 273773 h 273948"/>
                <a:gd name="connsiteX2" fmla="*/ 506715 w 506863"/>
                <a:gd name="connsiteY2" fmla="*/ 267362 h 273948"/>
                <a:gd name="connsiteX3" fmla="*/ 309434 w 506863"/>
                <a:gd name="connsiteY3" fmla="*/ 70081 h 273948"/>
                <a:gd name="connsiteX4" fmla="*/ 309424 w 506863"/>
                <a:gd name="connsiteY4" fmla="*/ 70081 h 273948"/>
                <a:gd name="connsiteX5" fmla="*/ 216841 w 506863"/>
                <a:gd name="connsiteY5" fmla="*/ -157 h 273948"/>
                <a:gd name="connsiteX6" fmla="*/ 44105 w 506863"/>
                <a:gd name="connsiteY6" fmla="*/ 70090 h 273948"/>
                <a:gd name="connsiteX7" fmla="*/ -148 w 506863"/>
                <a:gd name="connsiteY7" fmla="*/ 70090 h 27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863" h="273948">
                  <a:moveTo>
                    <a:pt x="-139" y="273792"/>
                  </a:moveTo>
                  <a:lnTo>
                    <a:pt x="506715" y="273773"/>
                  </a:lnTo>
                  <a:lnTo>
                    <a:pt x="506715" y="267362"/>
                  </a:lnTo>
                  <a:cubicBezTo>
                    <a:pt x="506706" y="158406"/>
                    <a:pt x="418390" y="70090"/>
                    <a:pt x="309434" y="70081"/>
                  </a:cubicBezTo>
                  <a:lnTo>
                    <a:pt x="309424" y="70081"/>
                  </a:lnTo>
                  <a:lnTo>
                    <a:pt x="216841" y="-157"/>
                  </a:lnTo>
                  <a:lnTo>
                    <a:pt x="44105" y="70090"/>
                  </a:lnTo>
                  <a:lnTo>
                    <a:pt x="-148" y="70090"/>
                  </a:ln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2F1767DE-20BD-B647-5A9E-1561FCE0F420}"/>
                </a:ext>
              </a:extLst>
            </p:cNvPr>
            <p:cNvSpPr/>
            <p:nvPr/>
          </p:nvSpPr>
          <p:spPr>
            <a:xfrm>
              <a:off x="7988148" y="5255285"/>
              <a:ext cx="501538" cy="642451"/>
            </a:xfrm>
            <a:custGeom>
              <a:avLst/>
              <a:gdLst>
                <a:gd name="connsiteX0" fmla="*/ 0 w 501538"/>
                <a:gd name="connsiteY0" fmla="*/ 568862 h 642451"/>
                <a:gd name="connsiteX1" fmla="*/ 147476 w 501538"/>
                <a:gd name="connsiteY1" fmla="*/ 642452 h 642451"/>
                <a:gd name="connsiteX2" fmla="*/ 501539 w 501538"/>
                <a:gd name="connsiteY2" fmla="*/ 108623 h 642451"/>
                <a:gd name="connsiteX3" fmla="*/ 283874 w 501538"/>
                <a:gd name="connsiteY3" fmla="*/ 0 h 642451"/>
                <a:gd name="connsiteX4" fmla="*/ 0 w 501538"/>
                <a:gd name="connsiteY4" fmla="*/ 568862 h 642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538" h="642451">
                  <a:moveTo>
                    <a:pt x="0" y="568862"/>
                  </a:moveTo>
                  <a:lnTo>
                    <a:pt x="147476" y="642452"/>
                  </a:lnTo>
                  <a:lnTo>
                    <a:pt x="501539" y="108623"/>
                  </a:lnTo>
                  <a:lnTo>
                    <a:pt x="283874" y="0"/>
                  </a:lnTo>
                  <a:lnTo>
                    <a:pt x="0" y="568862"/>
                  </a:lnTo>
                  <a:close/>
                </a:path>
              </a:pathLst>
            </a:custGeom>
            <a:solidFill>
              <a:srgbClr val="A061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Vrije vorm: vorm 34">
              <a:extLst>
                <a:ext uri="{FF2B5EF4-FFF2-40B4-BE49-F238E27FC236}">
                  <a16:creationId xmlns:a16="http://schemas.microsoft.com/office/drawing/2014/main" id="{424FB310-2DC7-4E13-5B58-AD39AA3C9B48}"/>
                </a:ext>
              </a:extLst>
            </p:cNvPr>
            <p:cNvSpPr/>
            <p:nvPr/>
          </p:nvSpPr>
          <p:spPr>
            <a:xfrm>
              <a:off x="7906167" y="5793142"/>
              <a:ext cx="477180" cy="408584"/>
            </a:xfrm>
            <a:custGeom>
              <a:avLst/>
              <a:gdLst>
                <a:gd name="connsiteX0" fmla="*/ -148 w 477180"/>
                <a:gd name="connsiteY0" fmla="*/ 182104 h 408584"/>
                <a:gd name="connsiteX1" fmla="*/ 453376 w 477180"/>
                <a:gd name="connsiteY1" fmla="*/ 408428 h 408584"/>
                <a:gd name="connsiteX2" fmla="*/ 456233 w 477180"/>
                <a:gd name="connsiteY2" fmla="*/ 402694 h 408584"/>
                <a:gd name="connsiteX3" fmla="*/ 367813 w 477180"/>
                <a:gd name="connsiteY3" fmla="*/ 138080 h 408584"/>
                <a:gd name="connsiteX4" fmla="*/ 367803 w 477180"/>
                <a:gd name="connsiteY4" fmla="*/ 138070 h 408584"/>
                <a:gd name="connsiteX5" fmla="*/ 316330 w 477180"/>
                <a:gd name="connsiteY5" fmla="*/ 33886 h 408584"/>
                <a:gd name="connsiteX6" fmla="*/ 130402 w 477180"/>
                <a:gd name="connsiteY6" fmla="*/ 19598 h 408584"/>
                <a:gd name="connsiteX7" fmla="*/ 90807 w 477180"/>
                <a:gd name="connsiteY7" fmla="*/ -157 h 40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180" h="408584">
                  <a:moveTo>
                    <a:pt x="-148" y="182104"/>
                  </a:moveTo>
                  <a:lnTo>
                    <a:pt x="453376" y="408428"/>
                  </a:lnTo>
                  <a:lnTo>
                    <a:pt x="456233" y="402694"/>
                  </a:lnTo>
                  <a:cubicBezTo>
                    <a:pt x="504877" y="305205"/>
                    <a:pt x="465291" y="186734"/>
                    <a:pt x="367813" y="138080"/>
                  </a:cubicBezTo>
                  <a:lnTo>
                    <a:pt x="367803" y="138070"/>
                  </a:lnTo>
                  <a:lnTo>
                    <a:pt x="316330" y="33886"/>
                  </a:lnTo>
                  <a:lnTo>
                    <a:pt x="130402" y="19598"/>
                  </a:lnTo>
                  <a:lnTo>
                    <a:pt x="90807" y="-157"/>
                  </a:ln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8D95E20C-F673-D24D-312C-B810CE98906F}"/>
                </a:ext>
              </a:extLst>
            </p:cNvPr>
            <p:cNvSpPr/>
            <p:nvPr/>
          </p:nvSpPr>
          <p:spPr>
            <a:xfrm>
              <a:off x="6282812" y="6202346"/>
              <a:ext cx="5427821" cy="21342"/>
            </a:xfrm>
            <a:custGeom>
              <a:avLst/>
              <a:gdLst>
                <a:gd name="connsiteX0" fmla="*/ 0 w 5427821"/>
                <a:gd name="connsiteY0" fmla="*/ 0 h 21342"/>
                <a:gd name="connsiteX1" fmla="*/ 5427821 w 5427821"/>
                <a:gd name="connsiteY1" fmla="*/ 0 h 21342"/>
                <a:gd name="connsiteX2" fmla="*/ 5427821 w 5427821"/>
                <a:gd name="connsiteY2" fmla="*/ 21343 h 21342"/>
                <a:gd name="connsiteX3" fmla="*/ 0 w 5427821"/>
                <a:gd name="connsiteY3" fmla="*/ 21343 h 2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7821" h="21342">
                  <a:moveTo>
                    <a:pt x="0" y="0"/>
                  </a:moveTo>
                  <a:lnTo>
                    <a:pt x="5427821" y="0"/>
                  </a:lnTo>
                  <a:lnTo>
                    <a:pt x="5427821" y="21343"/>
                  </a:lnTo>
                  <a:lnTo>
                    <a:pt x="0" y="21343"/>
                  </a:ln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Vrije vorm: vorm 36">
              <a:extLst>
                <a:ext uri="{FF2B5EF4-FFF2-40B4-BE49-F238E27FC236}">
                  <a16:creationId xmlns:a16="http://schemas.microsoft.com/office/drawing/2014/main" id="{615656AE-4DAB-46F2-493E-AD78B63EACD9}"/>
                </a:ext>
              </a:extLst>
            </p:cNvPr>
            <p:cNvSpPr/>
            <p:nvPr/>
          </p:nvSpPr>
          <p:spPr>
            <a:xfrm>
              <a:off x="8053033" y="3259655"/>
              <a:ext cx="1990820" cy="2410497"/>
            </a:xfrm>
            <a:custGeom>
              <a:avLst/>
              <a:gdLst>
                <a:gd name="connsiteX0" fmla="*/ 642294 w 1990820"/>
                <a:gd name="connsiteY0" fmla="*/ 84682 h 2410497"/>
                <a:gd name="connsiteX1" fmla="*/ 562284 w 1990820"/>
                <a:gd name="connsiteY1" fmla="*/ 1046383 h 2410497"/>
                <a:gd name="connsiteX2" fmla="*/ 491580 w 1990820"/>
                <a:gd name="connsiteY2" fmla="*/ 1357518 h 2410497"/>
                <a:gd name="connsiteX3" fmla="*/ 463291 w 1990820"/>
                <a:gd name="connsiteY3" fmla="*/ 1470656 h 2410497"/>
                <a:gd name="connsiteX4" fmla="*/ 142727 w 1990820"/>
                <a:gd name="connsiteY4" fmla="*/ 2053243 h 2410497"/>
                <a:gd name="connsiteX5" fmla="*/ 58917 w 1990820"/>
                <a:gd name="connsiteY5" fmla="*/ 2181811 h 2410497"/>
                <a:gd name="connsiteX6" fmla="*/ -148 w 1990820"/>
                <a:gd name="connsiteY6" fmla="*/ 2272318 h 2410497"/>
                <a:gd name="connsiteX7" fmla="*/ 337437 w 1990820"/>
                <a:gd name="connsiteY7" fmla="*/ 2337383 h 2410497"/>
                <a:gd name="connsiteX8" fmla="*/ 365717 w 1990820"/>
                <a:gd name="connsiteY8" fmla="*/ 2280814 h 2410497"/>
                <a:gd name="connsiteX9" fmla="*/ 441917 w 1990820"/>
                <a:gd name="connsiteY9" fmla="*/ 2144007 h 2410497"/>
                <a:gd name="connsiteX10" fmla="*/ 915852 w 1990820"/>
                <a:gd name="connsiteY10" fmla="*/ 1371662 h 2410497"/>
                <a:gd name="connsiteX11" fmla="*/ 1255266 w 1990820"/>
                <a:gd name="connsiteY11" fmla="*/ 664536 h 2410497"/>
                <a:gd name="connsiteX12" fmla="*/ 1495687 w 1990820"/>
                <a:gd name="connsiteY12" fmla="*/ 1371662 h 2410497"/>
                <a:gd name="connsiteX13" fmla="*/ 1679538 w 1990820"/>
                <a:gd name="connsiteY13" fmla="*/ 2234342 h 2410497"/>
                <a:gd name="connsiteX14" fmla="*/ 1707828 w 1990820"/>
                <a:gd name="connsiteY14" fmla="*/ 2333344 h 2410497"/>
                <a:gd name="connsiteX15" fmla="*/ 1707828 w 1990820"/>
                <a:gd name="connsiteY15" fmla="*/ 2404058 h 2410497"/>
                <a:gd name="connsiteX16" fmla="*/ 1990673 w 1990820"/>
                <a:gd name="connsiteY16" fmla="*/ 2404058 h 2410497"/>
                <a:gd name="connsiteX17" fmla="*/ 1919959 w 1990820"/>
                <a:gd name="connsiteY17" fmla="*/ 1399942 h 2410497"/>
                <a:gd name="connsiteX18" fmla="*/ 1792677 w 1990820"/>
                <a:gd name="connsiteY18" fmla="*/ 197839 h 2410497"/>
                <a:gd name="connsiteX19" fmla="*/ 1142128 w 1990820"/>
                <a:gd name="connsiteY19" fmla="*/ -157 h 241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0820" h="2410497">
                  <a:moveTo>
                    <a:pt x="642294" y="84682"/>
                  </a:moveTo>
                  <a:cubicBezTo>
                    <a:pt x="642294" y="84682"/>
                    <a:pt x="576429" y="876676"/>
                    <a:pt x="562284" y="1046383"/>
                  </a:cubicBezTo>
                  <a:cubicBezTo>
                    <a:pt x="552588" y="1152768"/>
                    <a:pt x="528814" y="1257391"/>
                    <a:pt x="491580" y="1357518"/>
                  </a:cubicBezTo>
                  <a:cubicBezTo>
                    <a:pt x="491580" y="1357518"/>
                    <a:pt x="463291" y="1414087"/>
                    <a:pt x="463291" y="1470656"/>
                  </a:cubicBezTo>
                  <a:lnTo>
                    <a:pt x="142727" y="2053243"/>
                  </a:lnTo>
                  <a:cubicBezTo>
                    <a:pt x="142727" y="2053243"/>
                    <a:pt x="44772" y="2125242"/>
                    <a:pt x="58917" y="2181811"/>
                  </a:cubicBezTo>
                  <a:cubicBezTo>
                    <a:pt x="73052" y="2238380"/>
                    <a:pt x="-148" y="2272318"/>
                    <a:pt x="-148" y="2272318"/>
                  </a:cubicBezTo>
                  <a:lnTo>
                    <a:pt x="337437" y="2337383"/>
                  </a:lnTo>
                  <a:cubicBezTo>
                    <a:pt x="337437" y="2337383"/>
                    <a:pt x="323293" y="2294949"/>
                    <a:pt x="365717" y="2280814"/>
                  </a:cubicBezTo>
                  <a:cubicBezTo>
                    <a:pt x="408151" y="2266669"/>
                    <a:pt x="441917" y="2144007"/>
                    <a:pt x="441917" y="2144007"/>
                  </a:cubicBezTo>
                  <a:lnTo>
                    <a:pt x="915852" y="1371662"/>
                  </a:lnTo>
                  <a:lnTo>
                    <a:pt x="1255266" y="664536"/>
                  </a:lnTo>
                  <a:cubicBezTo>
                    <a:pt x="1255266" y="664536"/>
                    <a:pt x="1453262" y="1300949"/>
                    <a:pt x="1495687" y="1371662"/>
                  </a:cubicBezTo>
                  <a:cubicBezTo>
                    <a:pt x="1495687" y="1371662"/>
                    <a:pt x="1651259" y="2163637"/>
                    <a:pt x="1679538" y="2234342"/>
                  </a:cubicBezTo>
                  <a:cubicBezTo>
                    <a:pt x="1707828" y="2305055"/>
                    <a:pt x="1721963" y="2305055"/>
                    <a:pt x="1707828" y="2333344"/>
                  </a:cubicBezTo>
                  <a:cubicBezTo>
                    <a:pt x="1693683" y="2361624"/>
                    <a:pt x="1693683" y="2389913"/>
                    <a:pt x="1707828" y="2404058"/>
                  </a:cubicBezTo>
                  <a:cubicBezTo>
                    <a:pt x="1721963" y="2418193"/>
                    <a:pt x="1990673" y="2404058"/>
                    <a:pt x="1990673" y="2404058"/>
                  </a:cubicBezTo>
                  <a:lnTo>
                    <a:pt x="1919959" y="1399942"/>
                  </a:lnTo>
                  <a:lnTo>
                    <a:pt x="1792677" y="197839"/>
                  </a:lnTo>
                  <a:lnTo>
                    <a:pt x="1142128" y="-157"/>
                  </a:ln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Vrije vorm: vorm 37">
              <a:extLst>
                <a:ext uri="{FF2B5EF4-FFF2-40B4-BE49-F238E27FC236}">
                  <a16:creationId xmlns:a16="http://schemas.microsoft.com/office/drawing/2014/main" id="{CC416623-665F-134E-F2A9-F04336E16716}"/>
                </a:ext>
              </a:extLst>
            </p:cNvPr>
            <p:cNvSpPr/>
            <p:nvPr/>
          </p:nvSpPr>
          <p:spPr>
            <a:xfrm>
              <a:off x="9035412" y="859836"/>
              <a:ext cx="593980" cy="593980"/>
            </a:xfrm>
            <a:custGeom>
              <a:avLst/>
              <a:gdLst>
                <a:gd name="connsiteX0" fmla="*/ 593981 w 593980"/>
                <a:gd name="connsiteY0" fmla="*/ 296990 h 593980"/>
                <a:gd name="connsiteX1" fmla="*/ 296990 w 593980"/>
                <a:gd name="connsiteY1" fmla="*/ 593981 h 593980"/>
                <a:gd name="connsiteX2" fmla="*/ 0 w 593980"/>
                <a:gd name="connsiteY2" fmla="*/ 296990 h 593980"/>
                <a:gd name="connsiteX3" fmla="*/ 296990 w 593980"/>
                <a:gd name="connsiteY3" fmla="*/ 0 h 593980"/>
                <a:gd name="connsiteX4" fmla="*/ 593981 w 593980"/>
                <a:gd name="connsiteY4" fmla="*/ 296990 h 59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980" h="593980">
                  <a:moveTo>
                    <a:pt x="593981" y="296990"/>
                  </a:moveTo>
                  <a:cubicBezTo>
                    <a:pt x="593981" y="461014"/>
                    <a:pt x="461014" y="593981"/>
                    <a:pt x="296990" y="593981"/>
                  </a:cubicBezTo>
                  <a:cubicBezTo>
                    <a:pt x="132967" y="593981"/>
                    <a:pt x="0" y="461014"/>
                    <a:pt x="0" y="296990"/>
                  </a:cubicBezTo>
                  <a:cubicBezTo>
                    <a:pt x="0" y="132967"/>
                    <a:pt x="132967" y="0"/>
                    <a:pt x="296990" y="0"/>
                  </a:cubicBezTo>
                  <a:cubicBezTo>
                    <a:pt x="461014" y="0"/>
                    <a:pt x="593981" y="132967"/>
                    <a:pt x="593981" y="296990"/>
                  </a:cubicBezTo>
                  <a:close/>
                </a:path>
              </a:pathLst>
            </a:custGeom>
            <a:solidFill>
              <a:srgbClr val="A061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Vrije vorm: vorm 38">
              <a:extLst>
                <a:ext uri="{FF2B5EF4-FFF2-40B4-BE49-F238E27FC236}">
                  <a16:creationId xmlns:a16="http://schemas.microsoft.com/office/drawing/2014/main" id="{2545AB4B-C5E4-9C51-04DB-1A556D07D6BE}"/>
                </a:ext>
              </a:extLst>
            </p:cNvPr>
            <p:cNvSpPr/>
            <p:nvPr/>
          </p:nvSpPr>
          <p:spPr>
            <a:xfrm>
              <a:off x="8693660" y="1519061"/>
              <a:ext cx="1193105" cy="2017480"/>
            </a:xfrm>
            <a:custGeom>
              <a:avLst/>
              <a:gdLst>
                <a:gd name="connsiteX0" fmla="*/ 1192957 w 1193105"/>
                <a:gd name="connsiteY0" fmla="*/ 368617 h 2017480"/>
                <a:gd name="connsiteX1" fmla="*/ 839408 w 1193105"/>
                <a:gd name="connsiteY1" fmla="*/ 154419 h 2017480"/>
                <a:gd name="connsiteX2" fmla="*/ 728871 w 1193105"/>
                <a:gd name="connsiteY2" fmla="*/ 15144 h 2017480"/>
                <a:gd name="connsiteX3" fmla="*/ 488517 w 1193105"/>
                <a:gd name="connsiteY3" fmla="*/ -143 h 2017480"/>
                <a:gd name="connsiteX4" fmla="*/ 420613 w 1193105"/>
                <a:gd name="connsiteY4" fmla="*/ 128197 h 2017480"/>
                <a:gd name="connsiteX5" fmla="*/ 47414 w 1193105"/>
                <a:gd name="connsiteY5" fmla="*/ 227200 h 2017480"/>
                <a:gd name="connsiteX6" fmla="*/ 103993 w 1193105"/>
                <a:gd name="connsiteY6" fmla="*/ 1188882 h 2017480"/>
                <a:gd name="connsiteX7" fmla="*/ 47414 w 1193105"/>
                <a:gd name="connsiteY7" fmla="*/ 1641443 h 2017480"/>
                <a:gd name="connsiteX8" fmla="*/ 4990 w 1193105"/>
                <a:gd name="connsiteY8" fmla="*/ 1754581 h 2017480"/>
                <a:gd name="connsiteX9" fmla="*/ 4990 w 1193105"/>
                <a:gd name="connsiteY9" fmla="*/ 1867719 h 2017480"/>
                <a:gd name="connsiteX10" fmla="*/ 1164669 w 1193105"/>
                <a:gd name="connsiteY10" fmla="*/ 1938432 h 2017480"/>
                <a:gd name="connsiteX11" fmla="*/ 1108099 w 1193105"/>
                <a:gd name="connsiteY11" fmla="*/ 1754581 h 2017480"/>
                <a:gd name="connsiteX12" fmla="*/ 1079820 w 1193105"/>
                <a:gd name="connsiteY12" fmla="*/ 1613154 h 2017480"/>
                <a:gd name="connsiteX13" fmla="*/ 1065675 w 1193105"/>
                <a:gd name="connsiteY13" fmla="*/ 1457582 h 2017480"/>
                <a:gd name="connsiteX14" fmla="*/ 1023241 w 1193105"/>
                <a:gd name="connsiteY14" fmla="*/ 1273730 h 2017480"/>
                <a:gd name="connsiteX15" fmla="*/ 1009106 w 1193105"/>
                <a:gd name="connsiteY15" fmla="*/ 1075744 h 2017480"/>
                <a:gd name="connsiteX16" fmla="*/ 1051530 w 1193105"/>
                <a:gd name="connsiteY16" fmla="*/ 976741 h 201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93105" h="2017480">
                  <a:moveTo>
                    <a:pt x="1192957" y="368617"/>
                  </a:moveTo>
                  <a:lnTo>
                    <a:pt x="839408" y="154419"/>
                  </a:lnTo>
                  <a:cubicBezTo>
                    <a:pt x="839408" y="154419"/>
                    <a:pt x="829607" y="21402"/>
                    <a:pt x="728871" y="15144"/>
                  </a:cubicBezTo>
                  <a:cubicBezTo>
                    <a:pt x="678303" y="12001"/>
                    <a:pt x="602407" y="7201"/>
                    <a:pt x="488517" y="-143"/>
                  </a:cubicBezTo>
                  <a:cubicBezTo>
                    <a:pt x="464447" y="-1696"/>
                    <a:pt x="448198" y="129987"/>
                    <a:pt x="420613" y="128197"/>
                  </a:cubicBezTo>
                  <a:lnTo>
                    <a:pt x="47414" y="227200"/>
                  </a:lnTo>
                  <a:lnTo>
                    <a:pt x="103993" y="1188882"/>
                  </a:lnTo>
                  <a:cubicBezTo>
                    <a:pt x="103993" y="1188882"/>
                    <a:pt x="19135" y="1570729"/>
                    <a:pt x="47414" y="1641443"/>
                  </a:cubicBezTo>
                  <a:cubicBezTo>
                    <a:pt x="75704" y="1712147"/>
                    <a:pt x="-23290" y="1740436"/>
                    <a:pt x="4990" y="1754581"/>
                  </a:cubicBezTo>
                  <a:cubicBezTo>
                    <a:pt x="33279" y="1768716"/>
                    <a:pt x="4990" y="1867719"/>
                    <a:pt x="4990" y="1867719"/>
                  </a:cubicBezTo>
                  <a:cubicBezTo>
                    <a:pt x="4990" y="1867719"/>
                    <a:pt x="556545" y="2150564"/>
                    <a:pt x="1164669" y="1938432"/>
                  </a:cubicBezTo>
                  <a:lnTo>
                    <a:pt x="1108099" y="1754581"/>
                  </a:lnTo>
                  <a:cubicBezTo>
                    <a:pt x="1123749" y="1705718"/>
                    <a:pt x="1113062" y="1652235"/>
                    <a:pt x="1079820" y="1613154"/>
                  </a:cubicBezTo>
                  <a:cubicBezTo>
                    <a:pt x="1079820" y="1613154"/>
                    <a:pt x="1136388" y="1528296"/>
                    <a:pt x="1065675" y="1457582"/>
                  </a:cubicBezTo>
                  <a:cubicBezTo>
                    <a:pt x="1065675" y="1457582"/>
                    <a:pt x="1093955" y="1330309"/>
                    <a:pt x="1023241" y="1273730"/>
                  </a:cubicBezTo>
                  <a:lnTo>
                    <a:pt x="1009106" y="1075744"/>
                  </a:lnTo>
                  <a:lnTo>
                    <a:pt x="1051530" y="976741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Vrije vorm: vorm 39">
              <a:extLst>
                <a:ext uri="{FF2B5EF4-FFF2-40B4-BE49-F238E27FC236}">
                  <a16:creationId xmlns:a16="http://schemas.microsoft.com/office/drawing/2014/main" id="{986C48DD-2F06-6F87-D2F4-1EF5B63FE0B1}"/>
                </a:ext>
              </a:extLst>
            </p:cNvPr>
            <p:cNvSpPr/>
            <p:nvPr/>
          </p:nvSpPr>
          <p:spPr>
            <a:xfrm>
              <a:off x="9014923" y="782088"/>
              <a:ext cx="642930" cy="544400"/>
            </a:xfrm>
            <a:custGeom>
              <a:avLst/>
              <a:gdLst>
                <a:gd name="connsiteX0" fmla="*/ 59623 w 642930"/>
                <a:gd name="connsiteY0" fmla="*/ 544244 h 544400"/>
                <a:gd name="connsiteX1" fmla="*/ 51317 w 642930"/>
                <a:gd name="connsiteY1" fmla="*/ 524965 h 544400"/>
                <a:gd name="connsiteX2" fmla="*/ 38315 w 642930"/>
                <a:gd name="connsiteY2" fmla="*/ 121029 h 544400"/>
                <a:gd name="connsiteX3" fmla="*/ 271220 w 642930"/>
                <a:gd name="connsiteY3" fmla="*/ 2052 h 544400"/>
                <a:gd name="connsiteX4" fmla="*/ 626036 w 642930"/>
                <a:gd name="connsiteY4" fmla="*/ 124915 h 544400"/>
                <a:gd name="connsiteX5" fmla="*/ 594289 w 642930"/>
                <a:gd name="connsiteY5" fmla="*/ 270686 h 544400"/>
                <a:gd name="connsiteX6" fmla="*/ 537121 w 642930"/>
                <a:gd name="connsiteY6" fmla="*/ 287421 h 544400"/>
                <a:gd name="connsiteX7" fmla="*/ 534777 w 642930"/>
                <a:gd name="connsiteY7" fmla="*/ 287421 h 544400"/>
                <a:gd name="connsiteX8" fmla="*/ 502735 w 642930"/>
                <a:gd name="connsiteY8" fmla="*/ 245816 h 544400"/>
                <a:gd name="connsiteX9" fmla="*/ 500868 w 642930"/>
                <a:gd name="connsiteY9" fmla="*/ 249864 h 544400"/>
                <a:gd name="connsiteX10" fmla="*/ 431431 w 642930"/>
                <a:gd name="connsiteY10" fmla="*/ 285688 h 544400"/>
                <a:gd name="connsiteX11" fmla="*/ 417639 w 642930"/>
                <a:gd name="connsiteY11" fmla="*/ 299690 h 544400"/>
                <a:gd name="connsiteX12" fmla="*/ 398998 w 642930"/>
                <a:gd name="connsiteY12" fmla="*/ 316968 h 544400"/>
                <a:gd name="connsiteX13" fmla="*/ 328370 w 642930"/>
                <a:gd name="connsiteY13" fmla="*/ 277944 h 544400"/>
                <a:gd name="connsiteX14" fmla="*/ 317369 w 642930"/>
                <a:gd name="connsiteY14" fmla="*/ 294146 h 544400"/>
                <a:gd name="connsiteX15" fmla="*/ 270811 w 642930"/>
                <a:gd name="connsiteY15" fmla="*/ 287688 h 544400"/>
                <a:gd name="connsiteX16" fmla="*/ 164645 w 642930"/>
                <a:gd name="connsiteY16" fmla="*/ 278382 h 544400"/>
                <a:gd name="connsiteX17" fmla="*/ 105324 w 642930"/>
                <a:gd name="connsiteY17" fmla="*/ 491152 h 544400"/>
                <a:gd name="connsiteX18" fmla="*/ 90760 w 642930"/>
                <a:gd name="connsiteY18" fmla="*/ 484789 h 544400"/>
                <a:gd name="connsiteX19" fmla="*/ 74996 w 642930"/>
                <a:gd name="connsiteY19" fmla="*/ 473454 h 544400"/>
                <a:gd name="connsiteX20" fmla="*/ 60451 w 642930"/>
                <a:gd name="connsiteY20" fmla="*/ 523270 h 54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2930" h="544400">
                  <a:moveTo>
                    <a:pt x="59623" y="544244"/>
                  </a:moveTo>
                  <a:lnTo>
                    <a:pt x="51317" y="524965"/>
                  </a:lnTo>
                  <a:cubicBezTo>
                    <a:pt x="50250" y="522470"/>
                    <a:pt x="-54782" y="274182"/>
                    <a:pt x="38315" y="121029"/>
                  </a:cubicBezTo>
                  <a:cubicBezTo>
                    <a:pt x="81406" y="50125"/>
                    <a:pt x="159778" y="10091"/>
                    <a:pt x="271220" y="2052"/>
                  </a:cubicBezTo>
                  <a:cubicBezTo>
                    <a:pt x="445595" y="-10549"/>
                    <a:pt x="564943" y="30808"/>
                    <a:pt x="626036" y="124915"/>
                  </a:cubicBezTo>
                  <a:cubicBezTo>
                    <a:pt x="657526" y="173931"/>
                    <a:pt x="643305" y="239196"/>
                    <a:pt x="594289" y="270686"/>
                  </a:cubicBezTo>
                  <a:cubicBezTo>
                    <a:pt x="577230" y="281640"/>
                    <a:pt x="557390" y="287450"/>
                    <a:pt x="537121" y="287421"/>
                  </a:cubicBezTo>
                  <a:lnTo>
                    <a:pt x="534777" y="287421"/>
                  </a:lnTo>
                  <a:lnTo>
                    <a:pt x="502735" y="245816"/>
                  </a:lnTo>
                  <a:lnTo>
                    <a:pt x="500868" y="249864"/>
                  </a:lnTo>
                  <a:cubicBezTo>
                    <a:pt x="489267" y="274963"/>
                    <a:pt x="462625" y="288698"/>
                    <a:pt x="431431" y="285688"/>
                  </a:cubicBezTo>
                  <a:cubicBezTo>
                    <a:pt x="426116" y="285307"/>
                    <a:pt x="421420" y="289888"/>
                    <a:pt x="417639" y="299690"/>
                  </a:cubicBezTo>
                  <a:cubicBezTo>
                    <a:pt x="415058" y="308424"/>
                    <a:pt x="407904" y="315053"/>
                    <a:pt x="398998" y="316968"/>
                  </a:cubicBezTo>
                  <a:cubicBezTo>
                    <a:pt x="375939" y="321464"/>
                    <a:pt x="343077" y="292422"/>
                    <a:pt x="328370" y="277944"/>
                  </a:cubicBezTo>
                  <a:cubicBezTo>
                    <a:pt x="327218" y="284688"/>
                    <a:pt x="323208" y="290593"/>
                    <a:pt x="317369" y="294146"/>
                  </a:cubicBezTo>
                  <a:cubicBezTo>
                    <a:pt x="301863" y="303090"/>
                    <a:pt x="277736" y="291412"/>
                    <a:pt x="270811" y="287688"/>
                  </a:cubicBezTo>
                  <a:cubicBezTo>
                    <a:pt x="215652" y="299413"/>
                    <a:pt x="179943" y="296270"/>
                    <a:pt x="164645" y="278382"/>
                  </a:cubicBezTo>
                  <a:cubicBezTo>
                    <a:pt x="154273" y="351763"/>
                    <a:pt x="132013" y="483836"/>
                    <a:pt x="105324" y="491152"/>
                  </a:cubicBezTo>
                  <a:cubicBezTo>
                    <a:pt x="99590" y="492476"/>
                    <a:pt x="93675" y="489885"/>
                    <a:pt x="90760" y="484789"/>
                  </a:cubicBezTo>
                  <a:cubicBezTo>
                    <a:pt x="84330" y="476445"/>
                    <a:pt x="78587" y="472283"/>
                    <a:pt x="74996" y="473454"/>
                  </a:cubicBezTo>
                  <a:cubicBezTo>
                    <a:pt x="66319" y="476216"/>
                    <a:pt x="61194" y="504810"/>
                    <a:pt x="60451" y="523270"/>
                  </a:cubicBez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Vrije vorm: vorm 40">
              <a:extLst>
                <a:ext uri="{FF2B5EF4-FFF2-40B4-BE49-F238E27FC236}">
                  <a16:creationId xmlns:a16="http://schemas.microsoft.com/office/drawing/2014/main" id="{2489708E-B1BF-6586-F811-7AED61AAE4A6}"/>
                </a:ext>
              </a:extLst>
            </p:cNvPr>
            <p:cNvSpPr/>
            <p:nvPr/>
          </p:nvSpPr>
          <p:spPr>
            <a:xfrm>
              <a:off x="9591292" y="1879063"/>
              <a:ext cx="523275" cy="715899"/>
            </a:xfrm>
            <a:custGeom>
              <a:avLst/>
              <a:gdLst>
                <a:gd name="connsiteX0" fmla="*/ 127135 w 523275"/>
                <a:gd name="connsiteY0" fmla="*/ 22760 h 715899"/>
                <a:gd name="connsiteX1" fmla="*/ 268219 w 523275"/>
                <a:gd name="connsiteY1" fmla="*/ -157 h 715899"/>
                <a:gd name="connsiteX2" fmla="*/ 466558 w 523275"/>
                <a:gd name="connsiteY2" fmla="*/ 362184 h 715899"/>
                <a:gd name="connsiteX3" fmla="*/ 523128 w 523275"/>
                <a:gd name="connsiteY3" fmla="*/ 630884 h 715899"/>
                <a:gd name="connsiteX4" fmla="*/ 183704 w 523275"/>
                <a:gd name="connsiteY4" fmla="*/ 715742 h 715899"/>
                <a:gd name="connsiteX5" fmla="*/ -148 w 523275"/>
                <a:gd name="connsiteY5" fmla="*/ 362184 h 71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3275" h="715899">
                  <a:moveTo>
                    <a:pt x="127135" y="22760"/>
                  </a:moveTo>
                  <a:lnTo>
                    <a:pt x="268219" y="-157"/>
                  </a:lnTo>
                  <a:cubicBezTo>
                    <a:pt x="369842" y="97484"/>
                    <a:pt x="439069" y="223957"/>
                    <a:pt x="466558" y="362184"/>
                  </a:cubicBezTo>
                  <a:cubicBezTo>
                    <a:pt x="508982" y="588460"/>
                    <a:pt x="523128" y="630884"/>
                    <a:pt x="523128" y="630884"/>
                  </a:cubicBezTo>
                  <a:lnTo>
                    <a:pt x="183704" y="715742"/>
                  </a:lnTo>
                  <a:lnTo>
                    <a:pt x="-148" y="36218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Vrije vorm: vorm 53">
              <a:extLst>
                <a:ext uri="{FF2B5EF4-FFF2-40B4-BE49-F238E27FC236}">
                  <a16:creationId xmlns:a16="http://schemas.microsoft.com/office/drawing/2014/main" id="{9C519E22-EF18-EED1-E6B9-E70B76127A59}"/>
                </a:ext>
              </a:extLst>
            </p:cNvPr>
            <p:cNvSpPr/>
            <p:nvPr/>
          </p:nvSpPr>
          <p:spPr>
            <a:xfrm>
              <a:off x="8467436" y="2057552"/>
              <a:ext cx="600590" cy="763685"/>
            </a:xfrm>
            <a:custGeom>
              <a:avLst/>
              <a:gdLst>
                <a:gd name="connsiteX0" fmla="*/ 48888 w 600590"/>
                <a:gd name="connsiteY0" fmla="*/ 226119 h 763685"/>
                <a:gd name="connsiteX1" fmla="*/ 77177 w 600590"/>
                <a:gd name="connsiteY1" fmla="*/ 763529 h 763685"/>
                <a:gd name="connsiteX2" fmla="*/ 600442 w 600590"/>
                <a:gd name="connsiteY2" fmla="*/ 155406 h 763685"/>
                <a:gd name="connsiteX3" fmla="*/ 473160 w 600590"/>
                <a:gd name="connsiteY3" fmla="*/ -157 h 763685"/>
                <a:gd name="connsiteX4" fmla="*/ 244702 w 600590"/>
                <a:gd name="connsiteY4" fmla="*/ 317016 h 763685"/>
                <a:gd name="connsiteX5" fmla="*/ 232739 w 600590"/>
                <a:gd name="connsiteY5" fmla="*/ 155406 h 763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590" h="763685">
                  <a:moveTo>
                    <a:pt x="48888" y="226119"/>
                  </a:moveTo>
                  <a:cubicBezTo>
                    <a:pt x="48888" y="226119"/>
                    <a:pt x="-78395" y="763529"/>
                    <a:pt x="77177" y="763529"/>
                  </a:cubicBezTo>
                  <a:cubicBezTo>
                    <a:pt x="232739" y="763529"/>
                    <a:pt x="600442" y="155406"/>
                    <a:pt x="600442" y="155406"/>
                  </a:cubicBezTo>
                  <a:lnTo>
                    <a:pt x="473160" y="-157"/>
                  </a:lnTo>
                  <a:lnTo>
                    <a:pt x="244702" y="317016"/>
                  </a:lnTo>
                  <a:lnTo>
                    <a:pt x="232739" y="155406"/>
                  </a:lnTo>
                  <a:close/>
                </a:path>
              </a:pathLst>
            </a:custGeom>
            <a:solidFill>
              <a:srgbClr val="A061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Vrije vorm: vorm 55">
              <a:extLst>
                <a:ext uri="{FF2B5EF4-FFF2-40B4-BE49-F238E27FC236}">
                  <a16:creationId xmlns:a16="http://schemas.microsoft.com/office/drawing/2014/main" id="{C173DF54-A664-1BED-2172-2A32066762A1}"/>
                </a:ext>
              </a:extLst>
            </p:cNvPr>
            <p:cNvSpPr/>
            <p:nvPr/>
          </p:nvSpPr>
          <p:spPr>
            <a:xfrm>
              <a:off x="8478067" y="1746418"/>
              <a:ext cx="353567" cy="629335"/>
            </a:xfrm>
            <a:custGeom>
              <a:avLst/>
              <a:gdLst>
                <a:gd name="connsiteX0" fmla="*/ 353420 w 353567"/>
                <a:gd name="connsiteY0" fmla="*/ 84692 h 629335"/>
                <a:gd name="connsiteX1" fmla="*/ 268562 w 353567"/>
                <a:gd name="connsiteY1" fmla="*/ -157 h 629335"/>
                <a:gd name="connsiteX2" fmla="*/ 84710 w 353567"/>
                <a:gd name="connsiteY2" fmla="*/ 197830 h 629335"/>
                <a:gd name="connsiteX3" fmla="*/ -148 w 353567"/>
                <a:gd name="connsiteY3" fmla="*/ 607967 h 629335"/>
                <a:gd name="connsiteX4" fmla="*/ 261494 w 353567"/>
                <a:gd name="connsiteY4" fmla="*/ 629179 h 629335"/>
                <a:gd name="connsiteX5" fmla="*/ 346343 w 353567"/>
                <a:gd name="connsiteY5" fmla="*/ 501896 h 62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567" h="629335">
                  <a:moveTo>
                    <a:pt x="353420" y="84692"/>
                  </a:moveTo>
                  <a:lnTo>
                    <a:pt x="268562" y="-157"/>
                  </a:lnTo>
                  <a:cubicBezTo>
                    <a:pt x="268562" y="-157"/>
                    <a:pt x="98855" y="98836"/>
                    <a:pt x="84710" y="197830"/>
                  </a:cubicBezTo>
                  <a:cubicBezTo>
                    <a:pt x="70566" y="296833"/>
                    <a:pt x="-148" y="607967"/>
                    <a:pt x="-148" y="607967"/>
                  </a:cubicBezTo>
                  <a:lnTo>
                    <a:pt x="261494" y="629179"/>
                  </a:lnTo>
                  <a:lnTo>
                    <a:pt x="346343" y="501896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7" name="Tijdelijke aanduiding voor inhoud 5">
              <a:extLst>
                <a:ext uri="{FF2B5EF4-FFF2-40B4-BE49-F238E27FC236}">
                  <a16:creationId xmlns:a16="http://schemas.microsoft.com/office/drawing/2014/main" id="{2BDF7055-EC80-DBAF-6961-EB8F9E5B2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59934">
              <a:off x="8998721" y="2196394"/>
              <a:ext cx="2271643" cy="1442066"/>
            </a:xfrm>
            <a:prstGeom prst="rect">
              <a:avLst/>
            </a:prstGeom>
            <a:noFill/>
          </p:spPr>
        </p:pic>
        <p:sp>
          <p:nvSpPr>
            <p:cNvPr id="55" name="Vrije vorm: vorm 54">
              <a:extLst>
                <a:ext uri="{FF2B5EF4-FFF2-40B4-BE49-F238E27FC236}">
                  <a16:creationId xmlns:a16="http://schemas.microsoft.com/office/drawing/2014/main" id="{38945E72-30AF-5DB6-84EA-FE9B17AA9C8B}"/>
                </a:ext>
              </a:extLst>
            </p:cNvPr>
            <p:cNvSpPr/>
            <p:nvPr/>
          </p:nvSpPr>
          <p:spPr>
            <a:xfrm>
              <a:off x="8910283" y="1988829"/>
              <a:ext cx="247650" cy="247650"/>
            </a:xfrm>
            <a:custGeom>
              <a:avLst/>
              <a:gdLst>
                <a:gd name="connsiteX0" fmla="*/ 247650 w 247650"/>
                <a:gd name="connsiteY0" fmla="*/ 123825 h 247650"/>
                <a:gd name="connsiteX1" fmla="*/ 123825 w 247650"/>
                <a:gd name="connsiteY1" fmla="*/ 247650 h 247650"/>
                <a:gd name="connsiteX2" fmla="*/ 0 w 247650"/>
                <a:gd name="connsiteY2" fmla="*/ 123825 h 247650"/>
                <a:gd name="connsiteX3" fmla="*/ 123825 w 247650"/>
                <a:gd name="connsiteY3" fmla="*/ 0 h 247650"/>
                <a:gd name="connsiteX4" fmla="*/ 247650 w 247650"/>
                <a:gd name="connsiteY4" fmla="*/ 12382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247650">
                  <a:moveTo>
                    <a:pt x="247650" y="123825"/>
                  </a:moveTo>
                  <a:cubicBezTo>
                    <a:pt x="247650" y="192212"/>
                    <a:pt x="192212" y="247650"/>
                    <a:pt x="123825" y="247650"/>
                  </a:cubicBezTo>
                  <a:cubicBezTo>
                    <a:pt x="55439" y="247650"/>
                    <a:pt x="0" y="192212"/>
                    <a:pt x="0" y="123825"/>
                  </a:cubicBezTo>
                  <a:cubicBezTo>
                    <a:pt x="0" y="55438"/>
                    <a:pt x="55439" y="0"/>
                    <a:pt x="123825" y="0"/>
                  </a:cubicBezTo>
                  <a:cubicBezTo>
                    <a:pt x="192212" y="0"/>
                    <a:pt x="247650" y="55438"/>
                    <a:pt x="247650" y="123825"/>
                  </a:cubicBezTo>
                  <a:close/>
                </a:path>
              </a:pathLst>
            </a:custGeom>
            <a:solidFill>
              <a:srgbClr val="A0616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49317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AA2FC-F49A-EA5E-8437-4E33F93E1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90" y="300470"/>
            <a:ext cx="10515600" cy="1325563"/>
          </a:xfrm>
        </p:spPr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Via Facilipunt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4F8615-7339-04BD-73CD-900C2B7C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090" y="1693324"/>
            <a:ext cx="7723911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Flanders Art Sans" panose="00000500000000000000" pitchFamily="50" charset="0"/>
              </a:rPr>
              <a:t>Raakt de medewerker niet in één van de grote kantoorgebouwen?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Dan dien je als HR-dienst/medewerker via Facilipunt de badge aan te vragen. </a:t>
            </a:r>
            <a:endParaRPr lang="nl-NL" dirty="0">
              <a:solidFill>
                <a:srgbClr val="333332"/>
              </a:solidFill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Badge wordt opgestuurd naar thuisadres van medewerker. </a:t>
            </a:r>
            <a:endParaRPr lang="nl-BE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B9393ED-9831-8697-9A91-DECAD38FFB0E}"/>
              </a:ext>
            </a:extLst>
          </p:cNvPr>
          <p:cNvSpPr/>
          <p:nvPr/>
        </p:nvSpPr>
        <p:spPr>
          <a:xfrm>
            <a:off x="9769" y="0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B8D45D0-AE97-91DC-D48F-C98DCB6D9629}"/>
              </a:ext>
            </a:extLst>
          </p:cNvPr>
          <p:cNvSpPr/>
          <p:nvPr/>
        </p:nvSpPr>
        <p:spPr>
          <a:xfrm>
            <a:off x="290459" y="2463368"/>
            <a:ext cx="2955639" cy="9605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B633609-923F-07DC-3FFA-8E1BD31B7151}"/>
              </a:ext>
            </a:extLst>
          </p:cNvPr>
          <p:cNvSpPr/>
          <p:nvPr/>
        </p:nvSpPr>
        <p:spPr>
          <a:xfrm>
            <a:off x="290459" y="1213033"/>
            <a:ext cx="2955639" cy="960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3F7D806-E636-2676-62B0-4716B9DE77C5}"/>
              </a:ext>
            </a:extLst>
          </p:cNvPr>
          <p:cNvSpPr txBox="1"/>
          <p:nvPr/>
        </p:nvSpPr>
        <p:spPr>
          <a:xfrm>
            <a:off x="337798" y="1431714"/>
            <a:ext cx="2760709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latin typeface="Flanders Art Sans" panose="00000500000000000000" pitchFamily="50" charset="0"/>
              </a:rPr>
              <a:t>Via onthaal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8DC3849-0023-3835-4828-80E76CD38E14}"/>
              </a:ext>
            </a:extLst>
          </p:cNvPr>
          <p:cNvSpPr txBox="1"/>
          <p:nvPr/>
        </p:nvSpPr>
        <p:spPr>
          <a:xfrm>
            <a:off x="387923" y="2682049"/>
            <a:ext cx="2760709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latin typeface="Flanders Art Sans" panose="00000500000000000000" pitchFamily="50" charset="0"/>
              </a:rPr>
              <a:t>Via Facilipunt</a:t>
            </a:r>
          </a:p>
        </p:txBody>
      </p:sp>
    </p:spTree>
    <p:extLst>
      <p:ext uri="{BB962C8B-B14F-4D97-AF65-F5344CB8AC3E}">
        <p14:creationId xmlns:p14="http://schemas.microsoft.com/office/powerpoint/2010/main" val="182383893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83865E38-BED9-49A2-37A1-B2275BAB40DB}"/>
              </a:ext>
            </a:extLst>
          </p:cNvPr>
          <p:cNvSpPr/>
          <p:nvPr/>
        </p:nvSpPr>
        <p:spPr>
          <a:xfrm>
            <a:off x="0" y="5693385"/>
            <a:ext cx="12192000" cy="1325563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AFDDEEA-26BD-967B-B840-56EA60446A57}"/>
              </a:ext>
            </a:extLst>
          </p:cNvPr>
          <p:cNvSpPr/>
          <p:nvPr/>
        </p:nvSpPr>
        <p:spPr>
          <a:xfrm>
            <a:off x="8880773" y="4678437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28F3DC-D768-DED5-07B6-646257326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Wat is de rol van team HR?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BF68F0-4ABC-33B5-ADCE-35EA99163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</a:rPr>
              <a:t>Rechten aanvragen</a:t>
            </a:r>
            <a:br>
              <a:rPr lang="nl-BE" dirty="0">
                <a:latin typeface="Flanders Art Sans" panose="00000500000000000000" pitchFamily="50" charset="0"/>
              </a:rPr>
            </a:br>
            <a:r>
              <a:rPr lang="nl-BE" dirty="0">
                <a:latin typeface="Flanders Art Sans" panose="00000500000000000000" pitchFamily="50" charset="0"/>
              </a:rPr>
              <a:t>Rechten aanvragen in gebruikersbeheer bij je lokale beheerder</a:t>
            </a:r>
          </a:p>
          <a:p>
            <a:pPr>
              <a:buClr>
                <a:srgbClr val="FFEB00"/>
              </a:buClr>
            </a:pPr>
            <a:endParaRPr lang="nl-BE" dirty="0"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</a:rPr>
              <a:t>Communicatie naar starter</a:t>
            </a:r>
            <a:br>
              <a:rPr lang="nl-BE" dirty="0">
                <a:latin typeface="Flanders Art Sans" panose="00000500000000000000" pitchFamily="50" charset="0"/>
              </a:rPr>
            </a:br>
            <a:r>
              <a:rPr lang="nl-BE" dirty="0">
                <a:latin typeface="Flanders Art Sans" panose="00000500000000000000" pitchFamily="50" charset="0"/>
              </a:rPr>
              <a:t>Nieuwe medewerker inlichten over hoe die zijn badge ontvangt: via het onthaal of via de post.</a:t>
            </a:r>
          </a:p>
          <a:p>
            <a:endParaRPr lang="nl-BE" dirty="0">
              <a:latin typeface="Flanders Art Sans" panose="00000500000000000000" pitchFamily="50" charset="0"/>
            </a:endParaRPr>
          </a:p>
        </p:txBody>
      </p:sp>
      <p:pic>
        <p:nvPicPr>
          <p:cNvPr id="7" name="Afbeelding 6" descr="Afbeelding met zwart, Graphics, ontwerp&#10;&#10;Automatisch gegenereerde beschrijving">
            <a:extLst>
              <a:ext uri="{FF2B5EF4-FFF2-40B4-BE49-F238E27FC236}">
                <a16:creationId xmlns:a16="http://schemas.microsoft.com/office/drawing/2014/main" id="{488060BC-F9DD-DF63-6F42-3D45D99DE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909" y="5056573"/>
            <a:ext cx="1273621" cy="127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4989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496A4D33-721A-FFB7-8863-919999C58C8A}"/>
              </a:ext>
            </a:extLst>
          </p:cNvPr>
          <p:cNvSpPr/>
          <p:nvPr/>
        </p:nvSpPr>
        <p:spPr>
          <a:xfrm>
            <a:off x="0" y="0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D6CF425-60AB-A6CE-2541-5F6A62DE1FC4}"/>
              </a:ext>
            </a:extLst>
          </p:cNvPr>
          <p:cNvSpPr/>
          <p:nvPr/>
        </p:nvSpPr>
        <p:spPr>
          <a:xfrm>
            <a:off x="2421358" y="2574258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61AFBC-041F-597E-7CDE-0734E7F40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169" y="365125"/>
            <a:ext cx="6746630" cy="1325563"/>
          </a:xfrm>
        </p:spPr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Badgehouders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A09B9B-E286-8968-4394-613694EF1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7169" y="2213553"/>
            <a:ext cx="7058358" cy="4351338"/>
          </a:xfrm>
        </p:spPr>
        <p:txBody>
          <a:bodyPr/>
          <a:lstStyle/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</a:rPr>
              <a:t>In de grote kantoorgebouwen</a:t>
            </a:r>
            <a:br>
              <a:rPr lang="nl-BE" dirty="0">
                <a:latin typeface="Flanders Art Sans Medium" panose="00000600000000000000" pitchFamily="50" charset="0"/>
              </a:rPr>
            </a:br>
            <a:r>
              <a:rPr lang="nl-BE" dirty="0">
                <a:latin typeface="Flanders Art Sans" panose="00000500000000000000" pitchFamily="50" charset="0"/>
              </a:rPr>
              <a:t>kunnen medewerkers een dubbele badgehouder afhalen aan het onthaal.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  <a:sym typeface="Wingdings" panose="05000000000000000000" pitchFamily="2" charset="2"/>
              </a:rPr>
              <a:t>In andere gebouwen</a:t>
            </a:r>
            <a:br>
              <a:rPr lang="nl-BE" dirty="0">
                <a:latin typeface="Flanders Art Sans Medium" panose="00000600000000000000" pitchFamily="50" charset="0"/>
                <a:sym typeface="Wingdings" panose="05000000000000000000" pitchFamily="2" charset="2"/>
              </a:rPr>
            </a:br>
            <a:r>
              <a:rPr lang="nl-BE" dirty="0">
                <a:latin typeface="Flanders Art Sans" panose="00000500000000000000" pitchFamily="50" charset="0"/>
                <a:sym typeface="Wingdings" panose="05000000000000000000" pitchFamily="2" charset="2"/>
              </a:rPr>
              <a:t>Team HR maakt een melding in Facilipunt om badgehouders te bestellen.</a:t>
            </a:r>
            <a:endParaRPr lang="nl-BE" dirty="0">
              <a:latin typeface="Flanders Art Sans" panose="00000500000000000000" pitchFamily="50" charset="0"/>
            </a:endParaRPr>
          </a:p>
        </p:txBody>
      </p:sp>
      <p:pic>
        <p:nvPicPr>
          <p:cNvPr id="8" name="Afbeelding 7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6D38BE0A-3BFC-7025-E9AB-323C390D3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66" y="2942464"/>
            <a:ext cx="1322482" cy="132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3176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F5A7D-5F9F-15FC-EC8E-750DD0E7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Inleveren van Badges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38D91A-61BA-1FBE-D135-C847C596E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37582" cy="4351338"/>
          </a:xfrm>
        </p:spPr>
        <p:txBody>
          <a:bodyPr>
            <a:normAutofit lnSpcReduction="10000"/>
          </a:bodyPr>
          <a:lstStyle/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</a:rPr>
              <a:t>Bij uitdiensttreding</a:t>
            </a:r>
          </a:p>
          <a:p>
            <a:pPr lvl="1"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De medewerker geeft zijn badge(s) af aan het onthaal van één van onze grote kantoorgebouwen.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</a:rPr>
              <a:t>Oude badges</a:t>
            </a:r>
          </a:p>
          <a:p>
            <a:pPr lvl="1">
              <a:buClr>
                <a:srgbClr val="FFEB00"/>
              </a:buClr>
            </a:pPr>
            <a:r>
              <a:rPr lang="nl-NL" dirty="0">
                <a:solidFill>
                  <a:srgbClr val="333332"/>
                </a:solidFill>
                <a:latin typeface="Flanders Art Sans" panose="00000500000000000000" pitchFamily="50" charset="0"/>
              </a:rPr>
              <a:t>De</a:t>
            </a: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 oude badge heeft men nog nodig </a:t>
            </a:r>
            <a:r>
              <a:rPr lang="nl-NL" dirty="0">
                <a:solidFill>
                  <a:srgbClr val="333332"/>
                </a:solidFill>
                <a:latin typeface="Flanders Art Sans" panose="00000500000000000000" pitchFamily="50" charset="0"/>
              </a:rPr>
              <a:t>om te printen</a:t>
            </a: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 of </a:t>
            </a:r>
            <a:r>
              <a:rPr lang="nl-BE" dirty="0">
                <a:solidFill>
                  <a:srgbClr val="333332"/>
                </a:solidFill>
                <a:latin typeface="Flanders Art Sans" panose="00000500000000000000" pitchFamily="50" charset="0"/>
              </a:rPr>
              <a:t>voor toegang in andere gebouwen waar de badgelezers nog niet vernieuwd zijn.</a:t>
            </a:r>
            <a:endParaRPr lang="nl-BE" sz="1800" dirty="0">
              <a:solidFill>
                <a:srgbClr val="43474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buClr>
                <a:srgbClr val="FFEB00"/>
              </a:buClr>
            </a:pP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Bij het einde van de omschakeling worden alle oude badges verzameld</a:t>
            </a:r>
            <a:r>
              <a:rPr lang="nl-NL" dirty="0">
                <a:solidFill>
                  <a:srgbClr val="333332"/>
                </a:solidFill>
                <a:latin typeface="Flanders Art Sans" panose="00000500000000000000" pitchFamily="50" charset="0"/>
              </a:rPr>
              <a:t> (communicatie hierover volgt dan). Ook printen verloopt dan met de nieuwe badge.</a:t>
            </a:r>
            <a:endParaRPr lang="nl-BE" dirty="0">
              <a:latin typeface="Flanders Art Sans Medium" panose="00000600000000000000" pitchFamily="50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A159367-4808-195E-F964-37072A51AF87}"/>
              </a:ext>
            </a:extLst>
          </p:cNvPr>
          <p:cNvSpPr/>
          <p:nvPr/>
        </p:nvSpPr>
        <p:spPr>
          <a:xfrm>
            <a:off x="8755693" y="-1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5" name="Tijdelijke aanduiding voor inhoud 5">
            <a:extLst>
              <a:ext uri="{FF2B5EF4-FFF2-40B4-BE49-F238E27FC236}">
                <a16:creationId xmlns:a16="http://schemas.microsoft.com/office/drawing/2014/main" id="{5E6DD736-0E9A-7461-F133-B6049E2AA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16722">
            <a:off x="10613090" y="958027"/>
            <a:ext cx="1481423" cy="940425"/>
          </a:xfrm>
          <a:prstGeom prst="rect">
            <a:avLst/>
          </a:prstGeom>
          <a:noFill/>
        </p:spPr>
      </p:pic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809817D-AF13-025B-5164-C42FD1D00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56638">
            <a:off x="9173138" y="840926"/>
            <a:ext cx="1481423" cy="940425"/>
          </a:xfrm>
          <a:prstGeom prst="rect">
            <a:avLst/>
          </a:prstGeom>
          <a:noFill/>
        </p:spPr>
      </p:pic>
      <p:pic>
        <p:nvPicPr>
          <p:cNvPr id="7" name="Tijdelijke aanduiding voor inhoud 5">
            <a:extLst>
              <a:ext uri="{FF2B5EF4-FFF2-40B4-BE49-F238E27FC236}">
                <a16:creationId xmlns:a16="http://schemas.microsoft.com/office/drawing/2014/main" id="{4B9EC221-9F87-918B-3DD5-6C6946E08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81609">
            <a:off x="10047179" y="1831662"/>
            <a:ext cx="1481423" cy="940425"/>
          </a:xfrm>
          <a:prstGeom prst="rect">
            <a:avLst/>
          </a:prstGeom>
          <a:noFill/>
        </p:spPr>
      </p:pic>
      <p:pic>
        <p:nvPicPr>
          <p:cNvPr id="8" name="Tijdelijke aanduiding voor inhoud 5">
            <a:extLst>
              <a:ext uri="{FF2B5EF4-FFF2-40B4-BE49-F238E27FC236}">
                <a16:creationId xmlns:a16="http://schemas.microsoft.com/office/drawing/2014/main" id="{C3BA9090-BDB9-F0D7-8ECD-21763B212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67029">
            <a:off x="10295122" y="4966939"/>
            <a:ext cx="1481423" cy="940425"/>
          </a:xfrm>
          <a:prstGeom prst="rect">
            <a:avLst/>
          </a:prstGeom>
          <a:noFill/>
        </p:spPr>
      </p:pic>
      <p:pic>
        <p:nvPicPr>
          <p:cNvPr id="9" name="Tijdelijke aanduiding voor inhoud 5">
            <a:extLst>
              <a:ext uri="{FF2B5EF4-FFF2-40B4-BE49-F238E27FC236}">
                <a16:creationId xmlns:a16="http://schemas.microsoft.com/office/drawing/2014/main" id="{B61F9F07-9E2D-BF20-83DD-C0E0D5BEA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02997">
            <a:off x="8872334" y="4245417"/>
            <a:ext cx="1481423" cy="940425"/>
          </a:xfrm>
          <a:prstGeom prst="rect">
            <a:avLst/>
          </a:prstGeom>
          <a:noFill/>
        </p:spPr>
      </p:pic>
      <p:pic>
        <p:nvPicPr>
          <p:cNvPr id="10" name="Tijdelijke aanduiding voor inhoud 5">
            <a:extLst>
              <a:ext uri="{FF2B5EF4-FFF2-40B4-BE49-F238E27FC236}">
                <a16:creationId xmlns:a16="http://schemas.microsoft.com/office/drawing/2014/main" id="{8400BBD7-E62D-20DC-92D6-8BCF7A25D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48458">
            <a:off x="10663824" y="3033362"/>
            <a:ext cx="1481423" cy="940425"/>
          </a:xfrm>
          <a:prstGeom prst="rect">
            <a:avLst/>
          </a:prstGeom>
          <a:noFill/>
        </p:spPr>
      </p:pic>
      <p:pic>
        <p:nvPicPr>
          <p:cNvPr id="11" name="Tijdelijke aanduiding voor inhoud 5">
            <a:extLst>
              <a:ext uri="{FF2B5EF4-FFF2-40B4-BE49-F238E27FC236}">
                <a16:creationId xmlns:a16="http://schemas.microsoft.com/office/drawing/2014/main" id="{2FF73181-31B5-BFA5-D54E-8A133271C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16722">
            <a:off x="9917627" y="3804132"/>
            <a:ext cx="1481423" cy="940425"/>
          </a:xfrm>
          <a:prstGeom prst="rect">
            <a:avLst/>
          </a:prstGeom>
          <a:noFill/>
        </p:spPr>
      </p:pic>
      <p:pic>
        <p:nvPicPr>
          <p:cNvPr id="12" name="Tijdelijke aanduiding voor inhoud 5">
            <a:extLst>
              <a:ext uri="{FF2B5EF4-FFF2-40B4-BE49-F238E27FC236}">
                <a16:creationId xmlns:a16="http://schemas.microsoft.com/office/drawing/2014/main" id="{4ECEB766-AD6D-27F2-FFBC-879741020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06660">
            <a:off x="9011618" y="2568218"/>
            <a:ext cx="1481423" cy="940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75037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4A35592-7550-2963-AAA7-5623EB94ED49}"/>
              </a:ext>
            </a:extLst>
          </p:cNvPr>
          <p:cNvSpPr/>
          <p:nvPr/>
        </p:nvSpPr>
        <p:spPr>
          <a:xfrm>
            <a:off x="0" y="5556739"/>
            <a:ext cx="12192000" cy="146221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C1A6441-BC19-2B63-D54C-5925999EBDC7}"/>
              </a:ext>
            </a:extLst>
          </p:cNvPr>
          <p:cNvSpPr/>
          <p:nvPr/>
        </p:nvSpPr>
        <p:spPr>
          <a:xfrm>
            <a:off x="8306343" y="4568061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127C8E4-E18F-7376-0451-E5DBB33B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Inleveren badge: rol van team HR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1561C4-9DDF-B4AB-F8B0-E5B46509B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</a:rPr>
              <a:t>Medewerker met </a:t>
            </a:r>
            <a:r>
              <a:rPr lang="nl-BE" dirty="0" err="1">
                <a:latin typeface="Flanders Art Sans Medium" panose="00000600000000000000" pitchFamily="50" charset="0"/>
              </a:rPr>
              <a:t>vlimpersnummer</a:t>
            </a:r>
            <a:r>
              <a:rPr lang="nl-BE" dirty="0">
                <a:latin typeface="Flanders Art Sans Medium" panose="00000600000000000000" pitchFamily="50" charset="0"/>
              </a:rPr>
              <a:t> </a:t>
            </a:r>
          </a:p>
          <a:p>
            <a:pPr lvl="1"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Aangezien de medewerker uit Vlimpers komt, stoppen zijn rechten automatisch.</a:t>
            </a:r>
          </a:p>
          <a:p>
            <a:pPr lvl="1">
              <a:buClr>
                <a:srgbClr val="FFEB00"/>
              </a:buClr>
            </a:pPr>
            <a:endParaRPr lang="nl-BE" dirty="0">
              <a:latin typeface="Flanders Art Sans Medium" panose="000006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 Medium" panose="00000600000000000000" pitchFamily="50" charset="0"/>
              </a:rPr>
              <a:t>Medewerker zonder </a:t>
            </a:r>
            <a:r>
              <a:rPr lang="nl-BE" dirty="0" err="1">
                <a:latin typeface="Flanders Art Sans Medium" panose="00000600000000000000" pitchFamily="50" charset="0"/>
              </a:rPr>
              <a:t>vlimpersnummer</a:t>
            </a:r>
            <a:endParaRPr lang="nl-BE" dirty="0">
              <a:latin typeface="Flanders Art Sans Medium" panose="00000600000000000000" pitchFamily="50" charset="0"/>
            </a:endParaRPr>
          </a:p>
          <a:p>
            <a:pPr lvl="1"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Doorgeven aan de lokale beheerder om de rechten stop te zetten.</a:t>
            </a:r>
          </a:p>
        </p:txBody>
      </p:sp>
      <p:pic>
        <p:nvPicPr>
          <p:cNvPr id="7" name="Afbeelding 6" descr="Afbeelding met Graphics, schermopname, ontwerp, Lettertype&#10;&#10;Automatisch gegenereerde beschrijving">
            <a:extLst>
              <a:ext uri="{FF2B5EF4-FFF2-40B4-BE49-F238E27FC236}">
                <a16:creationId xmlns:a16="http://schemas.microsoft.com/office/drawing/2014/main" id="{2C265EE1-B795-7E0B-33DF-F66A721209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7" r="21750" b="6720"/>
          <a:stretch/>
        </p:blipFill>
        <p:spPr>
          <a:xfrm>
            <a:off x="8875813" y="4741760"/>
            <a:ext cx="890954" cy="159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417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E3964B-C533-0804-2CEB-1F41C9D2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365125"/>
            <a:ext cx="10580077" cy="1325563"/>
          </a:xfrm>
        </p:spPr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Specifieke rechten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A1DAB5-1158-B092-F492-EE15261B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3" y="1825625"/>
            <a:ext cx="10580077" cy="4351338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latin typeface="Flanders Art Sans" panose="00000500000000000000" pitchFamily="50" charset="0"/>
              </a:rPr>
              <a:t>Heeft een medewerker specifieke rechten nodig?</a:t>
            </a:r>
          </a:p>
          <a:p>
            <a:pPr marL="0" indent="0">
              <a:buNone/>
            </a:pPr>
            <a:endParaRPr lang="nl-BE" dirty="0">
              <a:latin typeface="Flanders Art Sans" panose="00000500000000000000" pitchFamily="50" charset="0"/>
            </a:endParaRPr>
          </a:p>
          <a:p>
            <a:r>
              <a:rPr lang="nl-BE" dirty="0">
                <a:latin typeface="Flanders Art Sans" panose="00000500000000000000" pitchFamily="50" charset="0"/>
              </a:rPr>
              <a:t>Aanvragen via Facilipunt</a:t>
            </a:r>
          </a:p>
          <a:p>
            <a:pPr marL="0" indent="0">
              <a:buNone/>
            </a:pPr>
            <a:r>
              <a:rPr lang="nl-BE" dirty="0">
                <a:latin typeface="Flanders Art Sans" panose="00000500000000000000" pitchFamily="50" charset="0"/>
              </a:rPr>
              <a:t>	Bv. toegang tot archief lokaal of tot de parking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E8D179F-0321-84D0-B7D1-8B24EA6E834F}"/>
              </a:ext>
            </a:extLst>
          </p:cNvPr>
          <p:cNvSpPr/>
          <p:nvPr/>
        </p:nvSpPr>
        <p:spPr>
          <a:xfrm>
            <a:off x="0" y="5693385"/>
            <a:ext cx="12192000" cy="1325563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17B2933-8028-F9A9-0132-8E6974F42934}"/>
              </a:ext>
            </a:extLst>
          </p:cNvPr>
          <p:cNvSpPr/>
          <p:nvPr/>
        </p:nvSpPr>
        <p:spPr>
          <a:xfrm>
            <a:off x="1670533" y="4678437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15F1EF1-E7E6-8808-E2E3-F3924052281E}"/>
              </a:ext>
            </a:extLst>
          </p:cNvPr>
          <p:cNvSpPr/>
          <p:nvPr/>
        </p:nvSpPr>
        <p:spPr>
          <a:xfrm>
            <a:off x="5070768" y="4678437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Afbeelding 11" descr="Afbeelding met zwart, duisternis, schermopname, schets&#10;&#10;Automatisch gegenereerde beschrijving">
            <a:extLst>
              <a:ext uri="{FF2B5EF4-FFF2-40B4-BE49-F238E27FC236}">
                <a16:creationId xmlns:a16="http://schemas.microsoft.com/office/drawing/2014/main" id="{148CD7E2-7DEE-5B37-7A7F-2E4604013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80" y="3833520"/>
            <a:ext cx="3719726" cy="3719726"/>
          </a:xfrm>
          <a:prstGeom prst="rect">
            <a:avLst/>
          </a:prstGeom>
        </p:spPr>
      </p:pic>
      <p:pic>
        <p:nvPicPr>
          <p:cNvPr id="14" name="Afbeelding 13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2B031E0D-9B5C-8942-DE7F-B2D9ADF00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629" y="5159085"/>
            <a:ext cx="1076172" cy="107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04651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E3964B-C533-0804-2CEB-1F41C9D2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365125"/>
            <a:ext cx="10580077" cy="1325563"/>
          </a:xfrm>
        </p:spPr>
        <p:txBody>
          <a:bodyPr>
            <a:normAutofit/>
          </a:bodyPr>
          <a:lstStyle/>
          <a:p>
            <a:r>
              <a:rPr lang="nl-BE" dirty="0">
                <a:latin typeface="Flanders Art Sans Medium"/>
              </a:rPr>
              <a:t>Enkele scenario's</a:t>
            </a:r>
            <a:endParaRPr lang="nl-BE" dirty="0">
              <a:latin typeface="Flanders Art Sans Medium" panose="00000600000000000000" pitchFamily="50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A1DAB5-1158-B092-F492-EE15261B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841" y="1859744"/>
            <a:ext cx="1058007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>
                <a:latin typeface="Flanders Art Sans"/>
              </a:rPr>
              <a:t>Een medewerker heeft de nieuwe badge niet aangevraagd en heeft dit nodig om naar de bewonerszone te gaan.</a:t>
            </a:r>
          </a:p>
          <a:p>
            <a:r>
              <a:rPr lang="nl-BE" dirty="0">
                <a:latin typeface="Flanders Art Sans"/>
              </a:rPr>
              <a:t>Een gepensioneerde komt twee keer per maand in een VAC eten en is nog in het bezit van een oude badge.</a:t>
            </a:r>
          </a:p>
          <a:p>
            <a:r>
              <a:rPr lang="nl-BE" dirty="0">
                <a:latin typeface="Flanders Art Sans"/>
              </a:rPr>
              <a:t>Een jobstudent meldt zich aan het onthaal om in de kelder dossiers te archiveren. Het onthaalteam kan de badge niet aanmaken omdat ze de gebruiker niet vinden.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E8D179F-0321-84D0-B7D1-8B24EA6E834F}"/>
              </a:ext>
            </a:extLst>
          </p:cNvPr>
          <p:cNvSpPr/>
          <p:nvPr/>
        </p:nvSpPr>
        <p:spPr>
          <a:xfrm>
            <a:off x="0" y="5693385"/>
            <a:ext cx="12192000" cy="1325563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701667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8E8D179F-0321-84D0-B7D1-8B24EA6E834F}"/>
              </a:ext>
            </a:extLst>
          </p:cNvPr>
          <p:cNvSpPr/>
          <p:nvPr/>
        </p:nvSpPr>
        <p:spPr>
          <a:xfrm>
            <a:off x="0" y="5693385"/>
            <a:ext cx="12192000" cy="1325563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72E1CD7-37CE-074F-4E9A-D7225D214756}"/>
              </a:ext>
            </a:extLst>
          </p:cNvPr>
          <p:cNvSpPr/>
          <p:nvPr/>
        </p:nvSpPr>
        <p:spPr>
          <a:xfrm>
            <a:off x="8285916" y="4790768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E3964B-C533-0804-2CEB-1F41C9D2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365125"/>
            <a:ext cx="10580077" cy="1325563"/>
          </a:xfrm>
        </p:spPr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Handige links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A1DAB5-1158-B092-F492-EE15261B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841" y="1859744"/>
            <a:ext cx="1058007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>
                <a:hlinkClick r:id="rId2" tooltip="https://www.vlaanderen.be/intern/werkplek/kantoor-en-gebouwen/toegangsbadge"/>
              </a:rPr>
              <a:t>https://www.vlaanderen.be/intern/werkplek/kantoor-en-gebouwen/toegangsbadge</a:t>
            </a:r>
            <a:endParaRPr lang="nl-BE" dirty="0"/>
          </a:p>
          <a:p>
            <a:endParaRPr lang="nl-BE" dirty="0">
              <a:latin typeface="Flanders Art Sans"/>
            </a:endParaRPr>
          </a:p>
          <a:p>
            <a:r>
              <a:rPr lang="nl-BE" dirty="0">
                <a:latin typeface="Flanders Art Sans"/>
              </a:rPr>
              <a:t>Link HR pagina</a:t>
            </a:r>
          </a:p>
        </p:txBody>
      </p:sp>
      <p:pic>
        <p:nvPicPr>
          <p:cNvPr id="5" name="Graphic 4" descr="Internet silhouet">
            <a:extLst>
              <a:ext uri="{FF2B5EF4-FFF2-40B4-BE49-F238E27FC236}">
                <a16:creationId xmlns:a16="http://schemas.microsoft.com/office/drawing/2014/main" id="{EA90CB7F-4703-CBA0-588A-FE19C7928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5506" y="5156077"/>
            <a:ext cx="1199147" cy="11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71309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BC85F-9081-A336-004D-72BD3EE7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509AF7-B33C-6859-35B7-A45568B8B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947602A-5BDB-058C-4023-C9D4C7D4698E}"/>
              </a:ext>
            </a:extLst>
          </p:cNvPr>
          <p:cNvSpPr/>
          <p:nvPr/>
        </p:nvSpPr>
        <p:spPr>
          <a:xfrm>
            <a:off x="0" y="6033"/>
            <a:ext cx="12192000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6BCAD13-1BD1-8CDD-E1DE-6153A9E49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745" y="1569739"/>
            <a:ext cx="2786070" cy="278607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3F7E92B1-44B3-6BED-24E4-059BB8BA38DD}"/>
              </a:ext>
            </a:extLst>
          </p:cNvPr>
          <p:cNvSpPr txBox="1">
            <a:spLocks/>
          </p:cNvSpPr>
          <p:nvPr/>
        </p:nvSpPr>
        <p:spPr>
          <a:xfrm>
            <a:off x="4611527" y="4490746"/>
            <a:ext cx="29689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dirty="0">
                <a:latin typeface="Flanders Art Sans Medium" panose="00000600000000000000" pitchFamily="50" charset="0"/>
              </a:rPr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81618485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A12B0-9D0D-6B33-46BB-DA4525A7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0205"/>
            <a:ext cx="10515600" cy="1325563"/>
          </a:xfrm>
        </p:spPr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Waarom?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D3EE86-5FFC-BB95-32C2-5CFC3D84F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6026"/>
            <a:ext cx="10515600" cy="1603375"/>
          </a:xfrm>
        </p:spPr>
        <p:txBody>
          <a:bodyPr>
            <a:normAutofit lnSpcReduction="10000"/>
          </a:bodyPr>
          <a:lstStyle/>
          <a:p>
            <a:pPr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Nieuw raamcontract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Veiligere technologie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347B4CC-D130-1BF6-C0A7-71CE96893D9E}"/>
              </a:ext>
            </a:extLst>
          </p:cNvPr>
          <p:cNvSpPr/>
          <p:nvPr/>
        </p:nvSpPr>
        <p:spPr>
          <a:xfrm>
            <a:off x="8755693" y="0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E35464AF-12CF-7471-4AC4-8A822023614C}"/>
              </a:ext>
            </a:extLst>
          </p:cNvPr>
          <p:cNvSpPr/>
          <p:nvPr/>
        </p:nvSpPr>
        <p:spPr>
          <a:xfrm>
            <a:off x="7345993" y="2055813"/>
            <a:ext cx="2830882" cy="283088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4DCC3A42-7F4D-A4CF-7109-61AECC049924}"/>
              </a:ext>
            </a:extLst>
          </p:cNvPr>
          <p:cNvGrpSpPr/>
          <p:nvPr/>
        </p:nvGrpSpPr>
        <p:grpSpPr>
          <a:xfrm>
            <a:off x="7815091" y="2505977"/>
            <a:ext cx="1821216" cy="1930553"/>
            <a:chOff x="2195464" y="647699"/>
            <a:chExt cx="3647455" cy="3866431"/>
          </a:xfrm>
        </p:grpSpPr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418CF545-5829-7567-3178-171B44363D2D}"/>
                </a:ext>
              </a:extLst>
            </p:cNvPr>
            <p:cNvSpPr/>
            <p:nvPr/>
          </p:nvSpPr>
          <p:spPr>
            <a:xfrm>
              <a:off x="2195464" y="647699"/>
              <a:ext cx="3647455" cy="3866431"/>
            </a:xfrm>
            <a:custGeom>
              <a:avLst/>
              <a:gdLst>
                <a:gd name="connsiteX0" fmla="*/ 1834039 w 3647455"/>
                <a:gd name="connsiteY0" fmla="*/ 3866221 h 3866431"/>
                <a:gd name="connsiteX1" fmla="*/ 1656502 w 3647455"/>
                <a:gd name="connsiteY1" fmla="*/ 3843256 h 3866431"/>
                <a:gd name="connsiteX2" fmla="*/ 1645072 w 3647455"/>
                <a:gd name="connsiteY2" fmla="*/ 3840094 h 3866431"/>
                <a:gd name="connsiteX3" fmla="*/ 1634471 w 3647455"/>
                <a:gd name="connsiteY3" fmla="*/ 3834778 h 3866431"/>
                <a:gd name="connsiteX4" fmla="*/ 673332 w 3647455"/>
                <a:gd name="connsiteY4" fmla="*/ 3080294 h 3866431"/>
                <a:gd name="connsiteX5" fmla="*/ 188043 w 3647455"/>
                <a:gd name="connsiteY5" fmla="*/ 2218567 h 3866431"/>
                <a:gd name="connsiteX6" fmla="*/ 486 w 3647455"/>
                <a:gd name="connsiteY6" fmla="*/ 1050183 h 3866431"/>
                <a:gd name="connsiteX7" fmla="*/ 781 w 3647455"/>
                <a:gd name="connsiteY7" fmla="*/ 1030961 h 3866431"/>
                <a:gd name="connsiteX8" fmla="*/ 274063 w 3647455"/>
                <a:gd name="connsiteY8" fmla="*/ 598965 h 3866431"/>
                <a:gd name="connsiteX9" fmla="*/ 1638109 w 3647455"/>
                <a:gd name="connsiteY9" fmla="*/ 37942 h 3866431"/>
                <a:gd name="connsiteX10" fmla="*/ 1989344 w 3647455"/>
                <a:gd name="connsiteY10" fmla="*/ 36418 h 3866431"/>
                <a:gd name="connsiteX11" fmla="*/ 3346381 w 3647455"/>
                <a:gd name="connsiteY11" fmla="*/ 606937 h 3866431"/>
                <a:gd name="connsiteX12" fmla="*/ 3647266 w 3647455"/>
                <a:gd name="connsiteY12" fmla="*/ 1025437 h 3866431"/>
                <a:gd name="connsiteX13" fmla="*/ 3409026 w 3647455"/>
                <a:gd name="connsiteY13" fmla="*/ 2311007 h 3866431"/>
                <a:gd name="connsiteX14" fmla="*/ 2874083 w 3647455"/>
                <a:gd name="connsiteY14" fmla="*/ 3173125 h 3866431"/>
                <a:gd name="connsiteX15" fmla="*/ 1996373 w 3647455"/>
                <a:gd name="connsiteY15" fmla="*/ 3840303 h 3866431"/>
                <a:gd name="connsiteX16" fmla="*/ 1834039 w 3647455"/>
                <a:gd name="connsiteY16" fmla="*/ 3866221 h 3866431"/>
                <a:gd name="connsiteX17" fmla="*/ 1731321 w 3647455"/>
                <a:gd name="connsiteY17" fmla="*/ 3611770 h 3866431"/>
                <a:gd name="connsiteX18" fmla="*/ 1913211 w 3647455"/>
                <a:gd name="connsiteY18" fmla="*/ 3612265 h 3866431"/>
                <a:gd name="connsiteX19" fmla="*/ 2692641 w 3647455"/>
                <a:gd name="connsiteY19" fmla="*/ 3011885 h 3866431"/>
                <a:gd name="connsiteX20" fmla="*/ 3404530 w 3647455"/>
                <a:gd name="connsiteY20" fmla="*/ 1027151 h 3866431"/>
                <a:gd name="connsiteX21" fmla="*/ 3242024 w 3647455"/>
                <a:gd name="connsiteY21" fmla="*/ 826088 h 3866431"/>
                <a:gd name="connsiteX22" fmla="*/ 1896361 w 3647455"/>
                <a:gd name="connsiteY22" fmla="*/ 260646 h 3866431"/>
                <a:gd name="connsiteX23" fmla="*/ 1893303 w 3647455"/>
                <a:gd name="connsiteY23" fmla="*/ 259341 h 3866431"/>
                <a:gd name="connsiteX24" fmla="*/ 1745180 w 3647455"/>
                <a:gd name="connsiteY24" fmla="*/ 255807 h 3866431"/>
                <a:gd name="connsiteX25" fmla="*/ 1734979 w 3647455"/>
                <a:gd name="connsiteY25" fmla="*/ 260570 h 3866431"/>
                <a:gd name="connsiteX26" fmla="*/ 367427 w 3647455"/>
                <a:gd name="connsiteY26" fmla="*/ 823021 h 3866431"/>
                <a:gd name="connsiteX27" fmla="*/ 243516 w 3647455"/>
                <a:gd name="connsiteY27" fmla="*/ 1030961 h 3866431"/>
                <a:gd name="connsiteX28" fmla="*/ 243164 w 3647455"/>
                <a:gd name="connsiteY28" fmla="*/ 1054898 h 3866431"/>
                <a:gd name="connsiteX29" fmla="*/ 1731321 w 3647455"/>
                <a:gd name="connsiteY29" fmla="*/ 3611770 h 3866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47455" h="3866431">
                  <a:moveTo>
                    <a:pt x="1834039" y="3866221"/>
                  </a:moveTo>
                  <a:cubicBezTo>
                    <a:pt x="1774136" y="3866021"/>
                    <a:pt x="1714491" y="3858305"/>
                    <a:pt x="1656502" y="3843256"/>
                  </a:cubicBezTo>
                  <a:lnTo>
                    <a:pt x="1645072" y="3840094"/>
                  </a:lnTo>
                  <a:lnTo>
                    <a:pt x="1634471" y="3834778"/>
                  </a:lnTo>
                  <a:cubicBezTo>
                    <a:pt x="1251166" y="3642602"/>
                    <a:pt x="927792" y="3388752"/>
                    <a:pt x="673332" y="3080294"/>
                  </a:cubicBezTo>
                  <a:cubicBezTo>
                    <a:pt x="462686" y="2823452"/>
                    <a:pt x="298466" y="2531844"/>
                    <a:pt x="188043" y="2218567"/>
                  </a:cubicBezTo>
                  <a:cubicBezTo>
                    <a:pt x="55988" y="1843501"/>
                    <a:pt x="-7544" y="1447737"/>
                    <a:pt x="486" y="1050183"/>
                  </a:cubicBezTo>
                  <a:cubicBezTo>
                    <a:pt x="648" y="1041839"/>
                    <a:pt x="781" y="1035400"/>
                    <a:pt x="781" y="1030961"/>
                  </a:cubicBezTo>
                  <a:cubicBezTo>
                    <a:pt x="781" y="837699"/>
                    <a:pt x="108052" y="668135"/>
                    <a:pt x="274063" y="598965"/>
                  </a:cubicBezTo>
                  <a:cubicBezTo>
                    <a:pt x="401126" y="546025"/>
                    <a:pt x="1554756" y="72184"/>
                    <a:pt x="1638109" y="37942"/>
                  </a:cubicBezTo>
                  <a:cubicBezTo>
                    <a:pt x="1795082" y="-40706"/>
                    <a:pt x="1962550" y="24940"/>
                    <a:pt x="1989344" y="36418"/>
                  </a:cubicBezTo>
                  <a:cubicBezTo>
                    <a:pt x="2049456" y="61002"/>
                    <a:pt x="3115913" y="497190"/>
                    <a:pt x="3346381" y="606937"/>
                  </a:cubicBezTo>
                  <a:cubicBezTo>
                    <a:pt x="3583896" y="720037"/>
                    <a:pt x="3647266" y="923215"/>
                    <a:pt x="3647266" y="1025437"/>
                  </a:cubicBezTo>
                  <a:cubicBezTo>
                    <a:pt x="3647266" y="1488247"/>
                    <a:pt x="3567112" y="1920768"/>
                    <a:pt x="3409026" y="2311007"/>
                  </a:cubicBezTo>
                  <a:cubicBezTo>
                    <a:pt x="3281362" y="2626875"/>
                    <a:pt x="3100426" y="2918483"/>
                    <a:pt x="2874083" y="3173125"/>
                  </a:cubicBezTo>
                  <a:cubicBezTo>
                    <a:pt x="2437390" y="3664557"/>
                    <a:pt x="2000593" y="3838769"/>
                    <a:pt x="1996373" y="3840303"/>
                  </a:cubicBezTo>
                  <a:cubicBezTo>
                    <a:pt x="1944167" y="3858267"/>
                    <a:pt x="1889246" y="3867040"/>
                    <a:pt x="1834039" y="3866221"/>
                  </a:cubicBezTo>
                  <a:close/>
                  <a:moveTo>
                    <a:pt x="1731321" y="3611770"/>
                  </a:moveTo>
                  <a:cubicBezTo>
                    <a:pt x="1769192" y="3620266"/>
                    <a:pt x="1856375" y="3633001"/>
                    <a:pt x="1913211" y="3612265"/>
                  </a:cubicBezTo>
                  <a:cubicBezTo>
                    <a:pt x="1985400" y="3585938"/>
                    <a:pt x="2350999" y="3396352"/>
                    <a:pt x="2692641" y="3011885"/>
                  </a:cubicBezTo>
                  <a:cubicBezTo>
                    <a:pt x="3164672" y="2480685"/>
                    <a:pt x="3404178" y="1812926"/>
                    <a:pt x="3404530" y="1027151"/>
                  </a:cubicBezTo>
                  <a:cubicBezTo>
                    <a:pt x="3403692" y="1011226"/>
                    <a:pt x="3392386" y="897688"/>
                    <a:pt x="3242024" y="826088"/>
                  </a:cubicBezTo>
                  <a:cubicBezTo>
                    <a:pt x="3016025" y="718475"/>
                    <a:pt x="1907534" y="265209"/>
                    <a:pt x="1896361" y="260646"/>
                  </a:cubicBezTo>
                  <a:lnTo>
                    <a:pt x="1893303" y="259341"/>
                  </a:lnTo>
                  <a:cubicBezTo>
                    <a:pt x="1870072" y="249607"/>
                    <a:pt x="1796139" y="229109"/>
                    <a:pt x="1745180" y="255807"/>
                  </a:cubicBezTo>
                  <a:lnTo>
                    <a:pt x="1734979" y="260570"/>
                  </a:lnTo>
                  <a:cubicBezTo>
                    <a:pt x="1722615" y="265637"/>
                    <a:pt x="498024" y="768605"/>
                    <a:pt x="367427" y="823021"/>
                  </a:cubicBezTo>
                  <a:cubicBezTo>
                    <a:pt x="276063" y="861093"/>
                    <a:pt x="243516" y="955400"/>
                    <a:pt x="243516" y="1030961"/>
                  </a:cubicBezTo>
                  <a:cubicBezTo>
                    <a:pt x="243516" y="1036476"/>
                    <a:pt x="243373" y="1044516"/>
                    <a:pt x="243164" y="1054898"/>
                  </a:cubicBezTo>
                  <a:cubicBezTo>
                    <a:pt x="232734" y="1592555"/>
                    <a:pt x="357149" y="2915569"/>
                    <a:pt x="1731321" y="3611770"/>
                  </a:cubicBezTo>
                  <a:close/>
                </a:path>
              </a:pathLst>
            </a:custGeom>
            <a:solidFill>
              <a:srgbClr val="3F3D5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240C029E-1ECC-9213-0D43-379A878AD7E5}"/>
                </a:ext>
              </a:extLst>
            </p:cNvPr>
            <p:cNvSpPr/>
            <p:nvPr/>
          </p:nvSpPr>
          <p:spPr>
            <a:xfrm>
              <a:off x="2316677" y="769186"/>
              <a:ext cx="3404875" cy="3623553"/>
            </a:xfrm>
            <a:custGeom>
              <a:avLst/>
              <a:gdLst>
                <a:gd name="connsiteX0" fmla="*/ 1567656 w 3404875"/>
                <a:gd name="connsiteY0" fmla="*/ 26813 h 3623553"/>
                <a:gd name="connsiteX1" fmla="*/ 199532 w 3404875"/>
                <a:gd name="connsiteY1" fmla="*/ 589512 h 3623553"/>
                <a:gd name="connsiteX2" fmla="*/ 936 w 3404875"/>
                <a:gd name="connsiteY2" fmla="*/ 909475 h 3623553"/>
                <a:gd name="connsiteX3" fmla="*/ 1567656 w 3404875"/>
                <a:gd name="connsiteY3" fmla="*/ 3604803 h 3623553"/>
                <a:gd name="connsiteX4" fmla="*/ 1833575 w 3404875"/>
                <a:gd name="connsiteY4" fmla="*/ 3604803 h 3623553"/>
                <a:gd name="connsiteX5" fmla="*/ 3404685 w 3404875"/>
                <a:gd name="connsiteY5" fmla="*/ 903951 h 3623553"/>
                <a:gd name="connsiteX6" fmla="*/ 3172990 w 3404875"/>
                <a:gd name="connsiteY6" fmla="*/ 595026 h 3623553"/>
                <a:gd name="connsiteX7" fmla="*/ 1821068 w 3404875"/>
                <a:gd name="connsiteY7" fmla="*/ 26813 h 3623553"/>
                <a:gd name="connsiteX8" fmla="*/ 1567656 w 3404875"/>
                <a:gd name="connsiteY8" fmla="*/ 26813 h 362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04875" h="3623553">
                  <a:moveTo>
                    <a:pt x="1567656" y="26813"/>
                  </a:moveTo>
                  <a:cubicBezTo>
                    <a:pt x="1567656" y="26813"/>
                    <a:pt x="331930" y="534343"/>
                    <a:pt x="199532" y="589512"/>
                  </a:cubicBezTo>
                  <a:cubicBezTo>
                    <a:pt x="67135" y="644671"/>
                    <a:pt x="936" y="777068"/>
                    <a:pt x="936" y="909475"/>
                  </a:cubicBezTo>
                  <a:cubicBezTo>
                    <a:pt x="936" y="1041873"/>
                    <a:pt x="-98362" y="2769498"/>
                    <a:pt x="1567656" y="3604803"/>
                  </a:cubicBezTo>
                  <a:cubicBezTo>
                    <a:pt x="1567656" y="3604803"/>
                    <a:pt x="1718855" y="3646637"/>
                    <a:pt x="1833575" y="3604803"/>
                  </a:cubicBezTo>
                  <a:cubicBezTo>
                    <a:pt x="1948294" y="3562960"/>
                    <a:pt x="3404685" y="2856833"/>
                    <a:pt x="3404685" y="903951"/>
                  </a:cubicBezTo>
                  <a:cubicBezTo>
                    <a:pt x="3404685" y="903951"/>
                    <a:pt x="3404685" y="705355"/>
                    <a:pt x="3172990" y="595026"/>
                  </a:cubicBezTo>
                  <a:cubicBezTo>
                    <a:pt x="2941285" y="484689"/>
                    <a:pt x="1821068" y="26813"/>
                    <a:pt x="1821068" y="26813"/>
                  </a:cubicBezTo>
                  <a:cubicBezTo>
                    <a:pt x="1821068" y="26813"/>
                    <a:pt x="1683499" y="-33871"/>
                    <a:pt x="1567656" y="26813"/>
                  </a:cubicBezTo>
                  <a:close/>
                </a:path>
              </a:pathLst>
            </a:custGeom>
            <a:solidFill>
              <a:srgbClr val="FFE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284B25FE-C576-494F-B814-EE79236DF567}"/>
                </a:ext>
              </a:extLst>
            </p:cNvPr>
            <p:cNvSpPr/>
            <p:nvPr/>
          </p:nvSpPr>
          <p:spPr>
            <a:xfrm>
              <a:off x="2781121" y="1193349"/>
              <a:ext cx="1235798" cy="2707490"/>
            </a:xfrm>
            <a:custGeom>
              <a:avLst/>
              <a:gdLst>
                <a:gd name="connsiteX0" fmla="*/ 1235608 w 1235798"/>
                <a:gd name="connsiteY0" fmla="*/ -158 h 2707490"/>
                <a:gd name="connsiteX1" fmla="*/ 1235608 w 1235798"/>
                <a:gd name="connsiteY1" fmla="*/ 2707333 h 2707490"/>
                <a:gd name="connsiteX2" fmla="*/ -118 w 1235798"/>
                <a:gd name="connsiteY2" fmla="*/ 529442 h 270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5798" h="2707490">
                  <a:moveTo>
                    <a:pt x="1235608" y="-158"/>
                  </a:moveTo>
                  <a:lnTo>
                    <a:pt x="1235608" y="2707333"/>
                  </a:lnTo>
                  <a:cubicBezTo>
                    <a:pt x="1235608" y="2707333"/>
                    <a:pt x="-11148" y="2107191"/>
                    <a:pt x="-118" y="529442"/>
                  </a:cubicBez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3335698C-E2E6-C919-E503-4AEC54A5F727}"/>
                </a:ext>
              </a:extLst>
            </p:cNvPr>
            <p:cNvSpPr/>
            <p:nvPr/>
          </p:nvSpPr>
          <p:spPr>
            <a:xfrm>
              <a:off x="3636025" y="2020138"/>
              <a:ext cx="1266720" cy="1119120"/>
            </a:xfrm>
            <a:custGeom>
              <a:avLst/>
              <a:gdLst>
                <a:gd name="connsiteX0" fmla="*/ 397154 w 1266720"/>
                <a:gd name="connsiteY0" fmla="*/ 1119121 h 1119120"/>
                <a:gd name="connsiteX1" fmla="*/ 0 w 1266720"/>
                <a:gd name="connsiteY1" fmla="*/ 608467 h 1119120"/>
                <a:gd name="connsiteX2" fmla="*/ 230962 w 1266720"/>
                <a:gd name="connsiteY2" fmla="*/ 428835 h 1119120"/>
                <a:gd name="connsiteX3" fmla="*/ 419014 w 1266720"/>
                <a:gd name="connsiteY3" fmla="*/ 670617 h 1119120"/>
                <a:gd name="connsiteX4" fmla="*/ 1054284 w 1266720"/>
                <a:gd name="connsiteY4" fmla="*/ 0 h 1119120"/>
                <a:gd name="connsiteX5" fmla="*/ 1266720 w 1266720"/>
                <a:gd name="connsiteY5" fmla="*/ 201273 h 1119120"/>
                <a:gd name="connsiteX6" fmla="*/ 397154 w 1266720"/>
                <a:gd name="connsiteY6" fmla="*/ 1119121 h 11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720" h="1119120">
                  <a:moveTo>
                    <a:pt x="397154" y="1119121"/>
                  </a:moveTo>
                  <a:lnTo>
                    <a:pt x="0" y="608467"/>
                  </a:lnTo>
                  <a:lnTo>
                    <a:pt x="230962" y="428835"/>
                  </a:lnTo>
                  <a:lnTo>
                    <a:pt x="419014" y="670617"/>
                  </a:lnTo>
                  <a:lnTo>
                    <a:pt x="1054284" y="0"/>
                  </a:lnTo>
                  <a:lnTo>
                    <a:pt x="1266720" y="201273"/>
                  </a:lnTo>
                  <a:lnTo>
                    <a:pt x="397154" y="111912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el 1">
            <a:extLst>
              <a:ext uri="{FF2B5EF4-FFF2-40B4-BE49-F238E27FC236}">
                <a16:creationId xmlns:a16="http://schemas.microsoft.com/office/drawing/2014/main" id="{8F8269BA-241F-CF80-96EC-A71E863B7826}"/>
              </a:ext>
            </a:extLst>
          </p:cNvPr>
          <p:cNvSpPr txBox="1">
            <a:spLocks/>
          </p:cNvSpPr>
          <p:nvPr/>
        </p:nvSpPr>
        <p:spPr>
          <a:xfrm>
            <a:off x="838200" y="5256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latin typeface="Flanders Art Sans Medium" panose="00000600000000000000" pitchFamily="50" charset="0"/>
              </a:rPr>
              <a:t>Wat?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A43E747-B899-CDBB-5351-370BCF3F1A5C}"/>
              </a:ext>
            </a:extLst>
          </p:cNvPr>
          <p:cNvSpPr txBox="1"/>
          <p:nvPr/>
        </p:nvSpPr>
        <p:spPr>
          <a:xfrm>
            <a:off x="838200" y="1793664"/>
            <a:ext cx="8576512" cy="2048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FFEB00"/>
              </a:buClr>
              <a:buFont typeface="Arial" panose="020B0604020202020204" pitchFamily="34" charset="0"/>
              <a:buChar char="•"/>
            </a:pPr>
            <a:r>
              <a:rPr lang="nl-BE" sz="2800" dirty="0">
                <a:latin typeface="Flanders Art Sans" panose="00000500000000000000" pitchFamily="50" charset="0"/>
              </a:rPr>
              <a:t>Vernieuwing </a:t>
            </a:r>
            <a:r>
              <a:rPr lang="nl-BE" sz="2800" dirty="0">
                <a:latin typeface="Flanders Art Sans" panose="00000500000000000000" pitchFamily="50" charset="0"/>
                <a:sym typeface="Wingdings" panose="05000000000000000000" pitchFamily="2" charset="2"/>
              </a:rPr>
              <a:t>van badgelezers in grote </a:t>
            </a:r>
            <a:br>
              <a:rPr lang="nl-BE" sz="2800" dirty="0">
                <a:latin typeface="Flanders Art Sans" panose="00000500000000000000" pitchFamily="50" charset="0"/>
                <a:sym typeface="Wingdings" panose="05000000000000000000" pitchFamily="2" charset="2"/>
              </a:rPr>
            </a:br>
            <a:r>
              <a:rPr lang="nl-BE" sz="2800" dirty="0">
                <a:latin typeface="Flanders Art Sans" panose="00000500000000000000" pitchFamily="50" charset="0"/>
                <a:sym typeface="Wingdings" panose="05000000000000000000" pitchFamily="2" charset="2"/>
              </a:rPr>
              <a:t>kantoorgebouwen</a:t>
            </a:r>
            <a:br>
              <a:rPr lang="nl-BE" sz="2800" dirty="0">
                <a:latin typeface="Flanders Art Sans" panose="00000500000000000000" pitchFamily="50" charset="0"/>
                <a:sym typeface="Wingdings" panose="05000000000000000000" pitchFamily="2" charset="2"/>
              </a:rPr>
            </a:br>
            <a:endParaRPr lang="nl-BE" sz="2800" dirty="0">
              <a:latin typeface="Flanders Art Sans" panose="00000500000000000000" pitchFamily="50" charset="0"/>
              <a:sym typeface="Wingdings" panose="05000000000000000000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FFEB00"/>
              </a:buClr>
              <a:buFont typeface="Arial" panose="020B0604020202020204" pitchFamily="34" charset="0"/>
              <a:buChar char="•"/>
            </a:pPr>
            <a:r>
              <a:rPr lang="nl-BE" sz="2800" dirty="0">
                <a:latin typeface="Flanders Art Sans" panose="00000500000000000000" pitchFamily="50" charset="0"/>
                <a:sym typeface="Wingdings" panose="05000000000000000000" pitchFamily="2" charset="2"/>
              </a:rPr>
              <a:t>Gevolg: elke badge wordt vernieuwd </a:t>
            </a:r>
          </a:p>
          <a:p>
            <a:pPr>
              <a:buClr>
                <a:srgbClr val="FFEB00"/>
              </a:buClr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40514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97E70-FCC4-87B9-1D1C-5853BB12F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Wanneer omschakelen?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F273EF-D92C-8068-6A64-A5AEFF79F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08" y="1811269"/>
            <a:ext cx="6285034" cy="3710879"/>
          </a:xfrm>
        </p:spPr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nl-BE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VAC Leuven: januari 2024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l-BE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VAC Antwerpen: februari 2024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l-BE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VAC Hasselt: april 2024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l-BE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VAC Brugge: mei 2024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l-BE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VAC Gent: juni 2024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l-BE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Herman Teirlinck: augustus 2024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l-BE" b="0" i="0" dirty="0" err="1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Conscience</a:t>
            </a:r>
            <a:r>
              <a:rPr lang="nl-BE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: september 2024</a:t>
            </a:r>
          </a:p>
          <a:p>
            <a:pPr marL="0" indent="0" algn="l" fontAlgn="base">
              <a:lnSpc>
                <a:spcPct val="120000"/>
              </a:lnSpc>
              <a:buNone/>
            </a:pP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In het </a:t>
            </a:r>
            <a:r>
              <a:rPr lang="nl-NL" b="0" i="0" dirty="0" err="1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Belpairegebouw</a:t>
            </a: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 gaan we meteen van start met de nieuwe badgelezers.</a:t>
            </a:r>
            <a:endParaRPr lang="nl-BE" b="0" i="0" dirty="0">
              <a:solidFill>
                <a:srgbClr val="333332"/>
              </a:solidFill>
              <a:effectLst/>
              <a:latin typeface="Flanders Art Sans" panose="00000500000000000000" pitchFamily="50" charset="0"/>
            </a:endParaRPr>
          </a:p>
          <a:p>
            <a:endParaRPr lang="nl-BE" dirty="0">
              <a:latin typeface="Flanders Art Sans" panose="00000500000000000000" pitchFamily="50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A4D5C46-6AFE-17E7-2C9B-ED7BABE7FA57}"/>
              </a:ext>
            </a:extLst>
          </p:cNvPr>
          <p:cNvSpPr/>
          <p:nvPr/>
        </p:nvSpPr>
        <p:spPr>
          <a:xfrm>
            <a:off x="0" y="5693385"/>
            <a:ext cx="12192000" cy="1325563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7" name="Groep 46">
            <a:extLst>
              <a:ext uri="{FF2B5EF4-FFF2-40B4-BE49-F238E27FC236}">
                <a16:creationId xmlns:a16="http://schemas.microsoft.com/office/drawing/2014/main" id="{55228098-F467-EE98-D711-35A01B491168}"/>
              </a:ext>
            </a:extLst>
          </p:cNvPr>
          <p:cNvGrpSpPr/>
          <p:nvPr/>
        </p:nvGrpSpPr>
        <p:grpSpPr>
          <a:xfrm>
            <a:off x="6878355" y="1690688"/>
            <a:ext cx="4272419" cy="2973481"/>
            <a:chOff x="3105150" y="365125"/>
            <a:chExt cx="5248275" cy="3652649"/>
          </a:xfrm>
        </p:grpSpPr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488549DE-74E5-5282-CE98-35BCABA63903}"/>
                </a:ext>
              </a:extLst>
            </p:cNvPr>
            <p:cNvSpPr/>
            <p:nvPr/>
          </p:nvSpPr>
          <p:spPr>
            <a:xfrm>
              <a:off x="3105150" y="749614"/>
              <a:ext cx="5248275" cy="3268160"/>
            </a:xfrm>
            <a:custGeom>
              <a:avLst/>
              <a:gdLst>
                <a:gd name="connsiteX0" fmla="*/ 0 w 5248275"/>
                <a:gd name="connsiteY0" fmla="*/ 0 h 3268160"/>
                <a:gd name="connsiteX1" fmla="*/ 5248275 w 5248275"/>
                <a:gd name="connsiteY1" fmla="*/ 0 h 3268160"/>
                <a:gd name="connsiteX2" fmla="*/ 5248275 w 5248275"/>
                <a:gd name="connsiteY2" fmla="*/ 3268161 h 3268160"/>
                <a:gd name="connsiteX3" fmla="*/ 0 w 5248275"/>
                <a:gd name="connsiteY3" fmla="*/ 3268161 h 326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8275" h="3268160">
                  <a:moveTo>
                    <a:pt x="0" y="0"/>
                  </a:moveTo>
                  <a:lnTo>
                    <a:pt x="5248275" y="0"/>
                  </a:lnTo>
                  <a:lnTo>
                    <a:pt x="5248275" y="3268161"/>
                  </a:lnTo>
                  <a:lnTo>
                    <a:pt x="0" y="3268161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5D483CAA-1F1A-B96B-08BD-4614024DAC93}"/>
                </a:ext>
              </a:extLst>
            </p:cNvPr>
            <p:cNvSpPr/>
            <p:nvPr/>
          </p:nvSpPr>
          <p:spPr>
            <a:xfrm>
              <a:off x="3457088" y="137921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Vrije vorm: vorm 24">
              <a:extLst>
                <a:ext uri="{FF2B5EF4-FFF2-40B4-BE49-F238E27FC236}">
                  <a16:creationId xmlns:a16="http://schemas.microsoft.com/office/drawing/2014/main" id="{2023C33A-0F72-AB9C-52EA-7A608E4E6994}"/>
                </a:ext>
              </a:extLst>
            </p:cNvPr>
            <p:cNvSpPr/>
            <p:nvPr/>
          </p:nvSpPr>
          <p:spPr>
            <a:xfrm>
              <a:off x="4651476" y="137921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76A06430-0309-00C2-628C-C0C3EF7C6023}"/>
                </a:ext>
              </a:extLst>
            </p:cNvPr>
            <p:cNvSpPr/>
            <p:nvPr/>
          </p:nvSpPr>
          <p:spPr>
            <a:xfrm>
              <a:off x="5845873" y="137921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9FCB6BD2-1195-1E53-E9B9-65CABEF4770E}"/>
                </a:ext>
              </a:extLst>
            </p:cNvPr>
            <p:cNvSpPr/>
            <p:nvPr/>
          </p:nvSpPr>
          <p:spPr>
            <a:xfrm>
              <a:off x="7040260" y="137921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EBFD24B2-31CA-2FDA-5E7A-3A02C6665909}"/>
                </a:ext>
              </a:extLst>
            </p:cNvPr>
            <p:cNvSpPr/>
            <p:nvPr/>
          </p:nvSpPr>
          <p:spPr>
            <a:xfrm>
              <a:off x="3457088" y="226354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CB64EE06-A5CC-F548-366F-B615B4A59426}"/>
                </a:ext>
              </a:extLst>
            </p:cNvPr>
            <p:cNvSpPr/>
            <p:nvPr/>
          </p:nvSpPr>
          <p:spPr>
            <a:xfrm>
              <a:off x="4651476" y="226354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D2117CF0-3AD9-B590-5DF3-9F70BB2D456D}"/>
                </a:ext>
              </a:extLst>
            </p:cNvPr>
            <p:cNvSpPr/>
            <p:nvPr/>
          </p:nvSpPr>
          <p:spPr>
            <a:xfrm>
              <a:off x="5845873" y="226354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EE96EB6A-7BC8-AD3B-0D03-997481A51795}"/>
                </a:ext>
              </a:extLst>
            </p:cNvPr>
            <p:cNvSpPr/>
            <p:nvPr/>
          </p:nvSpPr>
          <p:spPr>
            <a:xfrm>
              <a:off x="7040260" y="226354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6520E21-78C9-2760-89F8-DE63356C56C1}"/>
                </a:ext>
              </a:extLst>
            </p:cNvPr>
            <p:cNvSpPr/>
            <p:nvPr/>
          </p:nvSpPr>
          <p:spPr>
            <a:xfrm>
              <a:off x="3457088" y="314786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C82717FC-39E4-68A9-F391-7123AA5F0FE7}"/>
                </a:ext>
              </a:extLst>
            </p:cNvPr>
            <p:cNvSpPr/>
            <p:nvPr/>
          </p:nvSpPr>
          <p:spPr>
            <a:xfrm>
              <a:off x="4651476" y="314786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5E4295D3-8216-2995-877D-BD1ECCC29703}"/>
                </a:ext>
              </a:extLst>
            </p:cNvPr>
            <p:cNvSpPr/>
            <p:nvPr/>
          </p:nvSpPr>
          <p:spPr>
            <a:xfrm>
              <a:off x="5845873" y="314786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Vrije vorm: vorm 34">
              <a:extLst>
                <a:ext uri="{FF2B5EF4-FFF2-40B4-BE49-F238E27FC236}">
                  <a16:creationId xmlns:a16="http://schemas.microsoft.com/office/drawing/2014/main" id="{AE148846-A124-44AB-E793-A4BED92FDE91}"/>
                </a:ext>
              </a:extLst>
            </p:cNvPr>
            <p:cNvSpPr/>
            <p:nvPr/>
          </p:nvSpPr>
          <p:spPr>
            <a:xfrm>
              <a:off x="7040260" y="3147863"/>
              <a:ext cx="961224" cy="624794"/>
            </a:xfrm>
            <a:custGeom>
              <a:avLst/>
              <a:gdLst>
                <a:gd name="connsiteX0" fmla="*/ 0 w 961224"/>
                <a:gd name="connsiteY0" fmla="*/ 0 h 624794"/>
                <a:gd name="connsiteX1" fmla="*/ 961225 w 961224"/>
                <a:gd name="connsiteY1" fmla="*/ 0 h 624794"/>
                <a:gd name="connsiteX2" fmla="*/ 961225 w 961224"/>
                <a:gd name="connsiteY2" fmla="*/ 624794 h 624794"/>
                <a:gd name="connsiteX3" fmla="*/ 0 w 961224"/>
                <a:gd name="connsiteY3" fmla="*/ 624794 h 62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224" h="624794">
                  <a:moveTo>
                    <a:pt x="0" y="0"/>
                  </a:moveTo>
                  <a:lnTo>
                    <a:pt x="961225" y="0"/>
                  </a:lnTo>
                  <a:lnTo>
                    <a:pt x="961225" y="624794"/>
                  </a:lnTo>
                  <a:lnTo>
                    <a:pt x="0" y="62479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D9C0878C-2C43-BEA6-29AE-DC08BEE3CAC8}"/>
                </a:ext>
              </a:extLst>
            </p:cNvPr>
            <p:cNvSpPr/>
            <p:nvPr/>
          </p:nvSpPr>
          <p:spPr>
            <a:xfrm>
              <a:off x="4335519" y="845735"/>
              <a:ext cx="288367" cy="288367"/>
            </a:xfrm>
            <a:custGeom>
              <a:avLst/>
              <a:gdLst>
                <a:gd name="connsiteX0" fmla="*/ 288368 w 288367"/>
                <a:gd name="connsiteY0" fmla="*/ 144184 h 288367"/>
                <a:gd name="connsiteX1" fmla="*/ 144184 w 288367"/>
                <a:gd name="connsiteY1" fmla="*/ 288367 h 288367"/>
                <a:gd name="connsiteX2" fmla="*/ 0 w 288367"/>
                <a:gd name="connsiteY2" fmla="*/ 144184 h 288367"/>
                <a:gd name="connsiteX3" fmla="*/ 144184 w 288367"/>
                <a:gd name="connsiteY3" fmla="*/ 0 h 288367"/>
                <a:gd name="connsiteX4" fmla="*/ 288368 w 288367"/>
                <a:gd name="connsiteY4" fmla="*/ 144184 h 28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367" h="288367">
                  <a:moveTo>
                    <a:pt x="288368" y="144184"/>
                  </a:moveTo>
                  <a:cubicBezTo>
                    <a:pt x="288368" y="223814"/>
                    <a:pt x="223814" y="288367"/>
                    <a:pt x="144184" y="288367"/>
                  </a:cubicBezTo>
                  <a:cubicBezTo>
                    <a:pt x="64553" y="288367"/>
                    <a:pt x="0" y="223814"/>
                    <a:pt x="0" y="144184"/>
                  </a:cubicBezTo>
                  <a:cubicBezTo>
                    <a:pt x="0" y="64553"/>
                    <a:pt x="64553" y="0"/>
                    <a:pt x="144184" y="0"/>
                  </a:cubicBezTo>
                  <a:cubicBezTo>
                    <a:pt x="223814" y="0"/>
                    <a:pt x="288368" y="64553"/>
                    <a:pt x="288368" y="14418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Vrije vorm: vorm 36">
              <a:extLst>
                <a:ext uri="{FF2B5EF4-FFF2-40B4-BE49-F238E27FC236}">
                  <a16:creationId xmlns:a16="http://schemas.microsoft.com/office/drawing/2014/main" id="{91338FEA-4A8F-D176-49AE-E5524368E8B1}"/>
                </a:ext>
              </a:extLst>
            </p:cNvPr>
            <p:cNvSpPr/>
            <p:nvPr/>
          </p:nvSpPr>
          <p:spPr>
            <a:xfrm>
              <a:off x="6719351" y="845736"/>
              <a:ext cx="288365" cy="288365"/>
            </a:xfrm>
            <a:custGeom>
              <a:avLst/>
              <a:gdLst>
                <a:gd name="connsiteX0" fmla="*/ 288366 w 288365"/>
                <a:gd name="connsiteY0" fmla="*/ 144183 h 288365"/>
                <a:gd name="connsiteX1" fmla="*/ 144183 w 288365"/>
                <a:gd name="connsiteY1" fmla="*/ 288366 h 288365"/>
                <a:gd name="connsiteX2" fmla="*/ 0 w 288365"/>
                <a:gd name="connsiteY2" fmla="*/ 144183 h 288365"/>
                <a:gd name="connsiteX3" fmla="*/ 144183 w 288365"/>
                <a:gd name="connsiteY3" fmla="*/ 0 h 288365"/>
                <a:gd name="connsiteX4" fmla="*/ 288366 w 288365"/>
                <a:gd name="connsiteY4" fmla="*/ 144183 h 28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365" h="288365">
                  <a:moveTo>
                    <a:pt x="288366" y="144183"/>
                  </a:moveTo>
                  <a:cubicBezTo>
                    <a:pt x="288366" y="223813"/>
                    <a:pt x="223813" y="288366"/>
                    <a:pt x="144183" y="288366"/>
                  </a:cubicBezTo>
                  <a:cubicBezTo>
                    <a:pt x="64553" y="288366"/>
                    <a:pt x="0" y="223813"/>
                    <a:pt x="0" y="144183"/>
                  </a:cubicBezTo>
                  <a:cubicBezTo>
                    <a:pt x="0" y="64553"/>
                    <a:pt x="64553" y="0"/>
                    <a:pt x="144183" y="0"/>
                  </a:cubicBezTo>
                  <a:cubicBezTo>
                    <a:pt x="223813" y="0"/>
                    <a:pt x="288366" y="64553"/>
                    <a:pt x="288366" y="14418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Vrije vorm: vorm 37">
              <a:extLst>
                <a:ext uri="{FF2B5EF4-FFF2-40B4-BE49-F238E27FC236}">
                  <a16:creationId xmlns:a16="http://schemas.microsoft.com/office/drawing/2014/main" id="{D7579A8A-0A02-46E3-18E8-2A6CC428DA41}"/>
                </a:ext>
              </a:extLst>
            </p:cNvPr>
            <p:cNvSpPr/>
            <p:nvPr/>
          </p:nvSpPr>
          <p:spPr>
            <a:xfrm>
              <a:off x="4422028" y="365125"/>
              <a:ext cx="115346" cy="663243"/>
            </a:xfrm>
            <a:custGeom>
              <a:avLst/>
              <a:gdLst>
                <a:gd name="connsiteX0" fmla="*/ 0 w 115346"/>
                <a:gd name="connsiteY0" fmla="*/ 0 h 663243"/>
                <a:gd name="connsiteX1" fmla="*/ 115347 w 115346"/>
                <a:gd name="connsiteY1" fmla="*/ 0 h 663243"/>
                <a:gd name="connsiteX2" fmla="*/ 115347 w 115346"/>
                <a:gd name="connsiteY2" fmla="*/ 663244 h 663243"/>
                <a:gd name="connsiteX3" fmla="*/ 0 w 115346"/>
                <a:gd name="connsiteY3" fmla="*/ 663244 h 66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346" h="663243">
                  <a:moveTo>
                    <a:pt x="0" y="0"/>
                  </a:moveTo>
                  <a:lnTo>
                    <a:pt x="115347" y="0"/>
                  </a:lnTo>
                  <a:lnTo>
                    <a:pt x="115347" y="663244"/>
                  </a:lnTo>
                  <a:lnTo>
                    <a:pt x="0" y="6632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Vrije vorm: vorm 38">
              <a:extLst>
                <a:ext uri="{FF2B5EF4-FFF2-40B4-BE49-F238E27FC236}">
                  <a16:creationId xmlns:a16="http://schemas.microsoft.com/office/drawing/2014/main" id="{50BE8E63-9302-5D0F-9A26-15167CF8537F}"/>
                </a:ext>
              </a:extLst>
            </p:cNvPr>
            <p:cNvSpPr/>
            <p:nvPr/>
          </p:nvSpPr>
          <p:spPr>
            <a:xfrm>
              <a:off x="6805860" y="365125"/>
              <a:ext cx="115346" cy="663243"/>
            </a:xfrm>
            <a:custGeom>
              <a:avLst/>
              <a:gdLst>
                <a:gd name="connsiteX0" fmla="*/ 0 w 115346"/>
                <a:gd name="connsiteY0" fmla="*/ 0 h 663243"/>
                <a:gd name="connsiteX1" fmla="*/ 115347 w 115346"/>
                <a:gd name="connsiteY1" fmla="*/ 0 h 663243"/>
                <a:gd name="connsiteX2" fmla="*/ 115347 w 115346"/>
                <a:gd name="connsiteY2" fmla="*/ 663244 h 663243"/>
                <a:gd name="connsiteX3" fmla="*/ 0 w 115346"/>
                <a:gd name="connsiteY3" fmla="*/ 663244 h 66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346" h="663243">
                  <a:moveTo>
                    <a:pt x="0" y="0"/>
                  </a:moveTo>
                  <a:lnTo>
                    <a:pt x="115347" y="0"/>
                  </a:lnTo>
                  <a:lnTo>
                    <a:pt x="115347" y="663244"/>
                  </a:lnTo>
                  <a:lnTo>
                    <a:pt x="0" y="6632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Vrije vorm: vorm 39">
              <a:extLst>
                <a:ext uri="{FF2B5EF4-FFF2-40B4-BE49-F238E27FC236}">
                  <a16:creationId xmlns:a16="http://schemas.microsoft.com/office/drawing/2014/main" id="{F23EB0BE-793A-79D4-46F7-6DCD1A497111}"/>
                </a:ext>
              </a:extLst>
            </p:cNvPr>
            <p:cNvSpPr/>
            <p:nvPr/>
          </p:nvSpPr>
          <p:spPr>
            <a:xfrm>
              <a:off x="7304722" y="1474654"/>
              <a:ext cx="433521" cy="433511"/>
            </a:xfrm>
            <a:custGeom>
              <a:avLst/>
              <a:gdLst>
                <a:gd name="connsiteX0" fmla="*/ 433354 w 433521"/>
                <a:gd name="connsiteY0" fmla="*/ 216814 h 433511"/>
                <a:gd name="connsiteX1" fmla="*/ 216384 w 433521"/>
                <a:gd name="connsiteY1" fmla="*/ 433364 h 433511"/>
                <a:gd name="connsiteX2" fmla="*/ -167 w 433521"/>
                <a:gd name="connsiteY2" fmla="*/ 216404 h 433511"/>
                <a:gd name="connsiteX3" fmla="*/ 216803 w 433521"/>
                <a:gd name="connsiteY3" fmla="*/ -147 h 433511"/>
                <a:gd name="connsiteX4" fmla="*/ 399759 w 433521"/>
                <a:gd name="connsiteY4" fmla="*/ 100694 h 433511"/>
                <a:gd name="connsiteX5" fmla="*/ 433354 w 433521"/>
                <a:gd name="connsiteY5" fmla="*/ 216814 h 43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521" h="433511">
                  <a:moveTo>
                    <a:pt x="433354" y="216814"/>
                  </a:moveTo>
                  <a:cubicBezTo>
                    <a:pt x="433240" y="336524"/>
                    <a:pt x="336104" y="433479"/>
                    <a:pt x="216384" y="433364"/>
                  </a:cubicBezTo>
                  <a:cubicBezTo>
                    <a:pt x="96674" y="433250"/>
                    <a:pt x="-271" y="336114"/>
                    <a:pt x="-167" y="216404"/>
                  </a:cubicBezTo>
                  <a:cubicBezTo>
                    <a:pt x="-52" y="96684"/>
                    <a:pt x="97093" y="-261"/>
                    <a:pt x="216803" y="-147"/>
                  </a:cubicBezTo>
                  <a:cubicBezTo>
                    <a:pt x="291032" y="-80"/>
                    <a:pt x="360060" y="37972"/>
                    <a:pt x="399759" y="100694"/>
                  </a:cubicBezTo>
                  <a:cubicBezTo>
                    <a:pt x="421744" y="135432"/>
                    <a:pt x="433392" y="175704"/>
                    <a:pt x="433354" y="216814"/>
                  </a:cubicBezTo>
                  <a:close/>
                </a:path>
              </a:pathLst>
            </a:custGeom>
            <a:solidFill>
              <a:srgbClr val="FFE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Vrije vorm: vorm 40">
              <a:extLst>
                <a:ext uri="{FF2B5EF4-FFF2-40B4-BE49-F238E27FC236}">
                  <a16:creationId xmlns:a16="http://schemas.microsoft.com/office/drawing/2014/main" id="{11332052-4326-40D1-CEE9-25BAA411C7FC}"/>
                </a:ext>
              </a:extLst>
            </p:cNvPr>
            <p:cNvSpPr/>
            <p:nvPr/>
          </p:nvSpPr>
          <p:spPr>
            <a:xfrm>
              <a:off x="7402305" y="1543129"/>
              <a:ext cx="302342" cy="246297"/>
            </a:xfrm>
            <a:custGeom>
              <a:avLst/>
              <a:gdLst>
                <a:gd name="connsiteX0" fmla="*/ 302176 w 302342"/>
                <a:gd name="connsiteY0" fmla="*/ 32219 h 246297"/>
                <a:gd name="connsiteX1" fmla="*/ 88206 w 302342"/>
                <a:gd name="connsiteY1" fmla="*/ 246150 h 246297"/>
                <a:gd name="connsiteX2" fmla="*/ -167 w 302342"/>
                <a:gd name="connsiteY2" fmla="*/ 128574 h 246297"/>
                <a:gd name="connsiteX3" fmla="*/ 30504 w 302342"/>
                <a:gd name="connsiteY3" fmla="*/ 101504 h 246297"/>
                <a:gd name="connsiteX4" fmla="*/ 92636 w 302342"/>
                <a:gd name="connsiteY4" fmla="*/ 184343 h 246297"/>
                <a:gd name="connsiteX5" fmla="*/ 277116 w 302342"/>
                <a:gd name="connsiteY5" fmla="*/ -147 h 246297"/>
                <a:gd name="connsiteX6" fmla="*/ 302176 w 302342"/>
                <a:gd name="connsiteY6" fmla="*/ 32219 h 2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342" h="246297">
                  <a:moveTo>
                    <a:pt x="302176" y="32219"/>
                  </a:moveTo>
                  <a:lnTo>
                    <a:pt x="88206" y="246150"/>
                  </a:lnTo>
                  <a:cubicBezTo>
                    <a:pt x="74757" y="225329"/>
                    <a:pt x="-167" y="128574"/>
                    <a:pt x="-167" y="128574"/>
                  </a:cubicBezTo>
                  <a:cubicBezTo>
                    <a:pt x="9434" y="118868"/>
                    <a:pt x="19684" y="109829"/>
                    <a:pt x="30504" y="101504"/>
                  </a:cubicBezTo>
                  <a:lnTo>
                    <a:pt x="92636" y="184343"/>
                  </a:lnTo>
                  <a:lnTo>
                    <a:pt x="277116" y="-147"/>
                  </a:lnTo>
                  <a:cubicBezTo>
                    <a:pt x="286469" y="9826"/>
                    <a:pt x="294861" y="20665"/>
                    <a:pt x="302176" y="3221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Vrije vorm: vorm 41">
              <a:extLst>
                <a:ext uri="{FF2B5EF4-FFF2-40B4-BE49-F238E27FC236}">
                  <a16:creationId xmlns:a16="http://schemas.microsoft.com/office/drawing/2014/main" id="{E6204B34-BD3C-FA9A-63F7-BFFD64DEAE8C}"/>
                </a:ext>
              </a:extLst>
            </p:cNvPr>
            <p:cNvSpPr/>
            <p:nvPr/>
          </p:nvSpPr>
          <p:spPr>
            <a:xfrm>
              <a:off x="4915947" y="2358974"/>
              <a:ext cx="433511" cy="433511"/>
            </a:xfrm>
            <a:custGeom>
              <a:avLst/>
              <a:gdLst>
                <a:gd name="connsiteX0" fmla="*/ 433345 w 433511"/>
                <a:gd name="connsiteY0" fmla="*/ 216813 h 433511"/>
                <a:gd name="connsiteX1" fmla="*/ 216374 w 433511"/>
                <a:gd name="connsiteY1" fmla="*/ 433364 h 433511"/>
                <a:gd name="connsiteX2" fmla="*/ -167 w 433511"/>
                <a:gd name="connsiteY2" fmla="*/ 216404 h 433511"/>
                <a:gd name="connsiteX3" fmla="*/ 216794 w 433511"/>
                <a:gd name="connsiteY3" fmla="*/ -147 h 433511"/>
                <a:gd name="connsiteX4" fmla="*/ 399750 w 433511"/>
                <a:gd name="connsiteY4" fmla="*/ 100704 h 433511"/>
                <a:gd name="connsiteX5" fmla="*/ 433345 w 433511"/>
                <a:gd name="connsiteY5" fmla="*/ 216813 h 43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511" h="433511">
                  <a:moveTo>
                    <a:pt x="433345" y="216813"/>
                  </a:moveTo>
                  <a:cubicBezTo>
                    <a:pt x="433230" y="336523"/>
                    <a:pt x="336094" y="433479"/>
                    <a:pt x="216374" y="433364"/>
                  </a:cubicBezTo>
                  <a:cubicBezTo>
                    <a:pt x="96664" y="433250"/>
                    <a:pt x="-281" y="336114"/>
                    <a:pt x="-167" y="216404"/>
                  </a:cubicBezTo>
                  <a:cubicBezTo>
                    <a:pt x="-52" y="96694"/>
                    <a:pt x="97083" y="-261"/>
                    <a:pt x="216794" y="-147"/>
                  </a:cubicBezTo>
                  <a:cubicBezTo>
                    <a:pt x="291022" y="-71"/>
                    <a:pt x="360050" y="37972"/>
                    <a:pt x="399750" y="100704"/>
                  </a:cubicBezTo>
                  <a:cubicBezTo>
                    <a:pt x="421734" y="135441"/>
                    <a:pt x="433383" y="175713"/>
                    <a:pt x="433345" y="216813"/>
                  </a:cubicBezTo>
                  <a:close/>
                </a:path>
              </a:pathLst>
            </a:custGeom>
            <a:solidFill>
              <a:srgbClr val="FFE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Vrije vorm: vorm 42">
              <a:extLst>
                <a:ext uri="{FF2B5EF4-FFF2-40B4-BE49-F238E27FC236}">
                  <a16:creationId xmlns:a16="http://schemas.microsoft.com/office/drawing/2014/main" id="{DE4B25ED-E0E8-2F7E-CB78-1B8CE333C953}"/>
                </a:ext>
              </a:extLst>
            </p:cNvPr>
            <p:cNvSpPr/>
            <p:nvPr/>
          </p:nvSpPr>
          <p:spPr>
            <a:xfrm>
              <a:off x="5013521" y="2427459"/>
              <a:ext cx="302342" cy="246297"/>
            </a:xfrm>
            <a:custGeom>
              <a:avLst/>
              <a:gdLst>
                <a:gd name="connsiteX0" fmla="*/ 302176 w 302342"/>
                <a:gd name="connsiteY0" fmla="*/ 32219 h 246297"/>
                <a:gd name="connsiteX1" fmla="*/ 88206 w 302342"/>
                <a:gd name="connsiteY1" fmla="*/ 246150 h 246297"/>
                <a:gd name="connsiteX2" fmla="*/ -167 w 302342"/>
                <a:gd name="connsiteY2" fmla="*/ 128574 h 246297"/>
                <a:gd name="connsiteX3" fmla="*/ 30504 w 302342"/>
                <a:gd name="connsiteY3" fmla="*/ 101494 h 246297"/>
                <a:gd name="connsiteX4" fmla="*/ 92635 w 302342"/>
                <a:gd name="connsiteY4" fmla="*/ 184333 h 246297"/>
                <a:gd name="connsiteX5" fmla="*/ 277115 w 302342"/>
                <a:gd name="connsiteY5" fmla="*/ -147 h 246297"/>
                <a:gd name="connsiteX6" fmla="*/ 302176 w 302342"/>
                <a:gd name="connsiteY6" fmla="*/ 32219 h 2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342" h="246297">
                  <a:moveTo>
                    <a:pt x="302176" y="32219"/>
                  </a:moveTo>
                  <a:lnTo>
                    <a:pt x="88206" y="246150"/>
                  </a:lnTo>
                  <a:cubicBezTo>
                    <a:pt x="74757" y="225329"/>
                    <a:pt x="-167" y="128574"/>
                    <a:pt x="-167" y="128574"/>
                  </a:cubicBezTo>
                  <a:cubicBezTo>
                    <a:pt x="9434" y="118868"/>
                    <a:pt x="19683" y="109819"/>
                    <a:pt x="30504" y="101494"/>
                  </a:cubicBezTo>
                  <a:lnTo>
                    <a:pt x="92635" y="184333"/>
                  </a:lnTo>
                  <a:lnTo>
                    <a:pt x="277115" y="-147"/>
                  </a:lnTo>
                  <a:cubicBezTo>
                    <a:pt x="286469" y="9826"/>
                    <a:pt x="294861" y="20665"/>
                    <a:pt x="302176" y="3221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Vrije vorm: vorm 43">
              <a:extLst>
                <a:ext uri="{FF2B5EF4-FFF2-40B4-BE49-F238E27FC236}">
                  <a16:creationId xmlns:a16="http://schemas.microsoft.com/office/drawing/2014/main" id="{41B3B388-F01D-C12F-708E-3EE351178B4D}"/>
                </a:ext>
              </a:extLst>
            </p:cNvPr>
            <p:cNvSpPr/>
            <p:nvPr/>
          </p:nvSpPr>
          <p:spPr>
            <a:xfrm>
              <a:off x="3721550" y="2358974"/>
              <a:ext cx="433511" cy="433511"/>
            </a:xfrm>
            <a:custGeom>
              <a:avLst/>
              <a:gdLst>
                <a:gd name="connsiteX0" fmla="*/ 433345 w 433511"/>
                <a:gd name="connsiteY0" fmla="*/ 216813 h 433511"/>
                <a:gd name="connsiteX1" fmla="*/ 216384 w 433511"/>
                <a:gd name="connsiteY1" fmla="*/ 433364 h 433511"/>
                <a:gd name="connsiteX2" fmla="*/ -167 w 433511"/>
                <a:gd name="connsiteY2" fmla="*/ 216404 h 433511"/>
                <a:gd name="connsiteX3" fmla="*/ 216794 w 433511"/>
                <a:gd name="connsiteY3" fmla="*/ -147 h 433511"/>
                <a:gd name="connsiteX4" fmla="*/ 399750 w 433511"/>
                <a:gd name="connsiteY4" fmla="*/ 100704 h 433511"/>
                <a:gd name="connsiteX5" fmla="*/ 433345 w 433511"/>
                <a:gd name="connsiteY5" fmla="*/ 216813 h 43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3511" h="433511">
                  <a:moveTo>
                    <a:pt x="433345" y="216813"/>
                  </a:moveTo>
                  <a:cubicBezTo>
                    <a:pt x="433230" y="336523"/>
                    <a:pt x="336094" y="433479"/>
                    <a:pt x="216384" y="433364"/>
                  </a:cubicBezTo>
                  <a:cubicBezTo>
                    <a:pt x="96674" y="433250"/>
                    <a:pt x="-281" y="336114"/>
                    <a:pt x="-167" y="216404"/>
                  </a:cubicBezTo>
                  <a:cubicBezTo>
                    <a:pt x="-52" y="96694"/>
                    <a:pt x="97084" y="-261"/>
                    <a:pt x="216794" y="-147"/>
                  </a:cubicBezTo>
                  <a:cubicBezTo>
                    <a:pt x="291022" y="-80"/>
                    <a:pt x="360059" y="37972"/>
                    <a:pt x="399750" y="100704"/>
                  </a:cubicBezTo>
                  <a:cubicBezTo>
                    <a:pt x="421734" y="135441"/>
                    <a:pt x="433383" y="175713"/>
                    <a:pt x="433345" y="216813"/>
                  </a:cubicBezTo>
                  <a:close/>
                </a:path>
              </a:pathLst>
            </a:custGeom>
            <a:solidFill>
              <a:srgbClr val="FFE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Vrije vorm: vorm 44">
              <a:extLst>
                <a:ext uri="{FF2B5EF4-FFF2-40B4-BE49-F238E27FC236}">
                  <a16:creationId xmlns:a16="http://schemas.microsoft.com/office/drawing/2014/main" id="{B67ACD69-074B-E547-FEC7-1D9E24F08242}"/>
                </a:ext>
              </a:extLst>
            </p:cNvPr>
            <p:cNvSpPr/>
            <p:nvPr/>
          </p:nvSpPr>
          <p:spPr>
            <a:xfrm>
              <a:off x="3819134" y="2427459"/>
              <a:ext cx="302332" cy="246297"/>
            </a:xfrm>
            <a:custGeom>
              <a:avLst/>
              <a:gdLst>
                <a:gd name="connsiteX0" fmla="*/ 302166 w 302332"/>
                <a:gd name="connsiteY0" fmla="*/ 32219 h 246297"/>
                <a:gd name="connsiteX1" fmla="*/ 88197 w 302332"/>
                <a:gd name="connsiteY1" fmla="*/ 246150 h 246297"/>
                <a:gd name="connsiteX2" fmla="*/ -167 w 302332"/>
                <a:gd name="connsiteY2" fmla="*/ 128574 h 246297"/>
                <a:gd name="connsiteX3" fmla="*/ 30504 w 302332"/>
                <a:gd name="connsiteY3" fmla="*/ 101494 h 246297"/>
                <a:gd name="connsiteX4" fmla="*/ 92626 w 302332"/>
                <a:gd name="connsiteY4" fmla="*/ 184333 h 246297"/>
                <a:gd name="connsiteX5" fmla="*/ 277115 w 302332"/>
                <a:gd name="connsiteY5" fmla="*/ -147 h 246297"/>
                <a:gd name="connsiteX6" fmla="*/ 302166 w 302332"/>
                <a:gd name="connsiteY6" fmla="*/ 32219 h 2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332" h="246297">
                  <a:moveTo>
                    <a:pt x="302166" y="32219"/>
                  </a:moveTo>
                  <a:lnTo>
                    <a:pt x="88197" y="246150"/>
                  </a:lnTo>
                  <a:cubicBezTo>
                    <a:pt x="74757" y="225329"/>
                    <a:pt x="-167" y="128574"/>
                    <a:pt x="-167" y="128574"/>
                  </a:cubicBezTo>
                  <a:cubicBezTo>
                    <a:pt x="9434" y="118868"/>
                    <a:pt x="19683" y="109819"/>
                    <a:pt x="30504" y="101494"/>
                  </a:cubicBezTo>
                  <a:lnTo>
                    <a:pt x="92626" y="184333"/>
                  </a:lnTo>
                  <a:lnTo>
                    <a:pt x="277115" y="-147"/>
                  </a:lnTo>
                  <a:cubicBezTo>
                    <a:pt x="286469" y="9826"/>
                    <a:pt x="294861" y="20665"/>
                    <a:pt x="302166" y="3221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56356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35F50B8-1EAB-4EF4-606E-462B824D110B}"/>
              </a:ext>
            </a:extLst>
          </p:cNvPr>
          <p:cNvSpPr/>
          <p:nvPr/>
        </p:nvSpPr>
        <p:spPr>
          <a:xfrm>
            <a:off x="0" y="5693385"/>
            <a:ext cx="12192000" cy="1325563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E9B0145-987C-7B80-8093-577EEDA4AE85}"/>
              </a:ext>
            </a:extLst>
          </p:cNvPr>
          <p:cNvSpPr/>
          <p:nvPr/>
        </p:nvSpPr>
        <p:spPr>
          <a:xfrm>
            <a:off x="4135474" y="4540990"/>
            <a:ext cx="3324225" cy="23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6DEFEF32-5026-98D0-3E35-6DD1A2BFBBE3}"/>
              </a:ext>
            </a:extLst>
          </p:cNvPr>
          <p:cNvSpPr/>
          <p:nvPr/>
        </p:nvSpPr>
        <p:spPr>
          <a:xfrm>
            <a:off x="1314384" y="2414210"/>
            <a:ext cx="3324225" cy="23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DADEBB-DF76-4098-BE6F-F229115B6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027" y="281095"/>
            <a:ext cx="6957164" cy="1325563"/>
          </a:xfrm>
        </p:spPr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Wat is er anders?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96089C-125C-5B73-E2A3-349BB6055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978" y="1474353"/>
            <a:ext cx="10018008" cy="4351338"/>
          </a:xfrm>
        </p:spPr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Opdruk</a:t>
            </a:r>
          </a:p>
          <a:p>
            <a:pPr lvl="1"/>
            <a:r>
              <a:rPr lang="nl-BE" dirty="0">
                <a:latin typeface="Flanders Art Sans" panose="00000500000000000000" pitchFamily="50" charset="0"/>
              </a:rPr>
              <a:t>geen naam, foto en </a:t>
            </a:r>
            <a:r>
              <a:rPr lang="nl-BE" dirty="0" err="1">
                <a:latin typeface="Flanders Art Sans" panose="00000500000000000000" pitchFamily="50" charset="0"/>
              </a:rPr>
              <a:t>vlimpersnummer</a:t>
            </a:r>
            <a:r>
              <a:rPr lang="nl-BE" dirty="0">
                <a:latin typeface="Flanders Art Sans" panose="00000500000000000000" pitchFamily="50" charset="0"/>
              </a:rPr>
              <a:t> meer op de badge</a:t>
            </a:r>
          </a:p>
          <a:p>
            <a:pPr lvl="1"/>
            <a:r>
              <a:rPr lang="nl-BE" dirty="0">
                <a:latin typeface="Flanders Art Sans" panose="00000500000000000000" pitchFamily="50" charset="0"/>
              </a:rPr>
              <a:t>enkel uniek badgenummer, achtergrond wordt behouden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r>
              <a:rPr lang="nl-BE" dirty="0">
                <a:latin typeface="Flanders Art Sans Medium" panose="00000600000000000000" pitchFamily="50" charset="0"/>
              </a:rPr>
              <a:t>Tijdelijk 2 badges</a:t>
            </a:r>
          </a:p>
          <a:p>
            <a:pPr lvl="1"/>
            <a:r>
              <a:rPr lang="nl-BE" dirty="0">
                <a:latin typeface="Flanders Art Sans" panose="00000500000000000000" pitchFamily="50" charset="0"/>
              </a:rPr>
              <a:t>niet alle gebouwen schakelen op hetzelfde moment om (+ oude badge nog nodig om te printen)</a:t>
            </a:r>
          </a:p>
          <a:p>
            <a:pPr lvl="1"/>
            <a:r>
              <a:rPr lang="nl-BE" dirty="0">
                <a:latin typeface="Flanders Art Sans" panose="00000500000000000000" pitchFamily="50" charset="0"/>
              </a:rPr>
              <a:t>dubbele badgehouder verkrijgbaar aan het onthaal</a:t>
            </a:r>
          </a:p>
          <a:p>
            <a:endParaRPr lang="nl-BE" dirty="0">
              <a:latin typeface="Flanders Art Sans" panose="00000500000000000000" pitchFamily="50" charset="0"/>
            </a:endParaRPr>
          </a:p>
          <a:p>
            <a:endParaRPr lang="nl-BE" dirty="0">
              <a:latin typeface="Flanders Art Sans" panose="00000500000000000000" pitchFamily="50" charset="0"/>
            </a:endParaRPr>
          </a:p>
        </p:txBody>
      </p:sp>
      <p:pic>
        <p:nvPicPr>
          <p:cNvPr id="13" name="Tijdelijke aanduiding voor inhoud 5">
            <a:extLst>
              <a:ext uri="{FF2B5EF4-FFF2-40B4-BE49-F238E27FC236}">
                <a16:creationId xmlns:a16="http://schemas.microsoft.com/office/drawing/2014/main" id="{6B25020C-577B-9ACA-CBDF-48A25BD42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379" y="5007085"/>
            <a:ext cx="2723040" cy="1728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86805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DC31A5C0-A49B-F65C-4E94-7F9F41981A39}"/>
              </a:ext>
            </a:extLst>
          </p:cNvPr>
          <p:cNvSpPr/>
          <p:nvPr/>
        </p:nvSpPr>
        <p:spPr>
          <a:xfrm>
            <a:off x="8755693" y="-1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A16753-4FDA-CA46-296C-E2918C66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Waarom geen</a:t>
            </a:r>
            <a:r>
              <a:rPr lang="nl-BE" dirty="0">
                <a:effectLst/>
                <a:latin typeface="Flanders Art Sans Medium" panose="00000600000000000000" pitchFamily="50" charset="0"/>
                <a:ea typeface="Calibri" panose="020F0502020204030204" pitchFamily="34" charset="0"/>
              </a:rPr>
              <a:t> gepersonaliseerde toegangsbewijzen?</a:t>
            </a:r>
            <a:endParaRPr lang="nl-BE" dirty="0">
              <a:latin typeface="Flanders Art Sans Medium" panose="00000600000000000000" pitchFamily="50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09C344-6F02-9BFF-5AF8-A15EA07BE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605"/>
            <a:ext cx="6752573" cy="3900358"/>
          </a:xfrm>
        </p:spPr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Organisatorische redenen: </a:t>
            </a:r>
            <a:r>
              <a:rPr lang="nl-BE" dirty="0">
                <a:latin typeface="Flanders Art Sans" panose="00000500000000000000" pitchFamily="50" charset="0"/>
              </a:rPr>
              <a:t>badges sneller bezorgen aan de betrokken personen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r>
              <a:rPr lang="nl-BE" dirty="0">
                <a:latin typeface="Flanders Art Sans Medium" panose="00000600000000000000" pitchFamily="50" charset="0"/>
              </a:rPr>
              <a:t>Duurzaamheid: </a:t>
            </a:r>
            <a:r>
              <a:rPr lang="nl-BE" dirty="0">
                <a:latin typeface="Flanders Art Sans" panose="00000500000000000000" pitchFamily="50" charset="0"/>
              </a:rPr>
              <a:t>badges hergebruiken</a:t>
            </a:r>
          </a:p>
          <a:p>
            <a:pPr marL="0" indent="0">
              <a:buNone/>
            </a:pPr>
            <a:endParaRPr lang="nl-BE" dirty="0">
              <a:latin typeface="Flanders Art Sans" panose="00000500000000000000" pitchFamily="50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5A45B35-7F9F-73A2-BC22-BD6FD3C7BE26}"/>
              </a:ext>
            </a:extLst>
          </p:cNvPr>
          <p:cNvSpPr/>
          <p:nvPr/>
        </p:nvSpPr>
        <p:spPr>
          <a:xfrm>
            <a:off x="7201617" y="2276605"/>
            <a:ext cx="3324225" cy="23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5">
            <a:extLst>
              <a:ext uri="{FF2B5EF4-FFF2-40B4-BE49-F238E27FC236}">
                <a16:creationId xmlns:a16="http://schemas.microsoft.com/office/drawing/2014/main" id="{0F41E37E-6E4E-3CFA-3CCB-07FFFF5DC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223" y="2605582"/>
            <a:ext cx="2723040" cy="1728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56684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C41C32CB-2908-5AEE-9956-75B16D0BD8B6}"/>
              </a:ext>
            </a:extLst>
          </p:cNvPr>
          <p:cNvSpPr/>
          <p:nvPr/>
        </p:nvSpPr>
        <p:spPr>
          <a:xfrm>
            <a:off x="0" y="0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6DEFEF32-5026-98D0-3E35-6DD1A2BFBBE3}"/>
              </a:ext>
            </a:extLst>
          </p:cNvPr>
          <p:cNvSpPr/>
          <p:nvPr/>
        </p:nvSpPr>
        <p:spPr>
          <a:xfrm>
            <a:off x="1314384" y="2414210"/>
            <a:ext cx="3324225" cy="23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DADEBB-DF76-4098-BE6F-F229115B6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340" y="367653"/>
            <a:ext cx="7989821" cy="1325563"/>
          </a:xfrm>
        </p:spPr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Vernieuwing van alle VO-badges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96089C-125C-5B73-E2A3-349BB6055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1997" y="2281560"/>
            <a:ext cx="6752573" cy="3923629"/>
          </a:xfrm>
        </p:spPr>
        <p:txBody>
          <a:bodyPr>
            <a:normAutofit/>
          </a:bodyPr>
          <a:lstStyle/>
          <a:p>
            <a:pPr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Medewerkersbadges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Voertuigbadges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Functionele badges</a:t>
            </a:r>
            <a:br>
              <a:rPr lang="nl-BE" dirty="0">
                <a:latin typeface="Flanders Art Sans" panose="00000500000000000000" pitchFamily="50" charset="0"/>
              </a:rPr>
            </a:br>
            <a:endParaRPr lang="nl-BE" dirty="0"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</a:rPr>
              <a:t>Tijdelijke </a:t>
            </a:r>
            <a:r>
              <a:rPr lang="nl-BE" dirty="0"/>
              <a:t>badges en bezoekersbadges </a:t>
            </a:r>
          </a:p>
          <a:p>
            <a:pPr marL="0" indent="0">
              <a:buNone/>
            </a:pPr>
            <a:endParaRPr lang="nl-BE" dirty="0">
              <a:latin typeface="Flanders Art Sans" panose="00000500000000000000" pitchFamily="50" charset="0"/>
            </a:endParaRPr>
          </a:p>
          <a:p>
            <a:endParaRPr lang="nl-BE" dirty="0">
              <a:latin typeface="Flanders Art Sans" panose="00000500000000000000" pitchFamily="50" charset="0"/>
            </a:endParaRPr>
          </a:p>
        </p:txBody>
      </p:sp>
      <p:pic>
        <p:nvPicPr>
          <p:cNvPr id="13" name="Tijdelijke aanduiding voor inhoud 5">
            <a:extLst>
              <a:ext uri="{FF2B5EF4-FFF2-40B4-BE49-F238E27FC236}">
                <a16:creationId xmlns:a16="http://schemas.microsoft.com/office/drawing/2014/main" id="{6B25020C-577B-9ACA-CBDF-48A25BD42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990" y="2743187"/>
            <a:ext cx="2723040" cy="1728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388111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7F020-2F4D-7A1F-E2CF-7E15DCDB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020" y="365125"/>
            <a:ext cx="7457244" cy="1325563"/>
          </a:xfrm>
        </p:spPr>
        <p:txBody>
          <a:bodyPr>
            <a:normAutofit/>
          </a:bodyPr>
          <a:lstStyle/>
          <a:p>
            <a:r>
              <a:rPr lang="nl-BE" dirty="0">
                <a:latin typeface="Flanders Art Sans Medium" panose="00000600000000000000" pitchFamily="50" charset="0"/>
              </a:rPr>
              <a:t>Vernieuwing van de medewerkersbadges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199C44-D2BA-46B0-13C6-4FDE5004D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020" y="2201661"/>
            <a:ext cx="7199792" cy="3975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>
                <a:latin typeface="Flanders Art Sans Medium" panose="00000600000000000000" pitchFamily="50" charset="0"/>
              </a:rPr>
              <a:t>Medewerkers met een actieve badge</a:t>
            </a:r>
          </a:p>
          <a:p>
            <a:pPr lvl="1"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  <a:sym typeface="Wingdings" panose="05000000000000000000" pitchFamily="2" charset="2"/>
              </a:rPr>
              <a:t>Ontvangen e-mail met link naar platform </a:t>
            </a:r>
          </a:p>
          <a:p>
            <a:pPr lvl="1"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  <a:sym typeface="Wingdings" panose="05000000000000000000" pitchFamily="2" charset="2"/>
              </a:rPr>
              <a:t>Geven aan waar ze hun badge willen ontvangen</a:t>
            </a:r>
          </a:p>
          <a:p>
            <a:pPr lvl="1">
              <a:buClr>
                <a:srgbClr val="FFEB00"/>
              </a:buClr>
            </a:pPr>
            <a:r>
              <a:rPr lang="nl-BE" dirty="0">
                <a:latin typeface="Flanders Art Sans" panose="00000500000000000000" pitchFamily="50" charset="0"/>
                <a:sym typeface="Wingdings" panose="05000000000000000000" pitchFamily="2" charset="2"/>
              </a:rPr>
              <a:t>Badge wordt opgestuurd </a:t>
            </a:r>
          </a:p>
          <a:p>
            <a:pPr lvl="1">
              <a:buClr>
                <a:srgbClr val="FFEB00"/>
              </a:buClr>
              <a:buFont typeface="Wingdings" panose="05000000000000000000" pitchFamily="2" charset="2"/>
              <a:buChar char="Ø"/>
            </a:pPr>
            <a:endParaRPr lang="nl-BE" dirty="0">
              <a:latin typeface="Flanders Art Sans" panose="00000500000000000000" pitchFamily="50" charset="0"/>
              <a:sym typeface="Wingdings" panose="05000000000000000000" pitchFamily="2" charset="2"/>
            </a:endParaRPr>
          </a:p>
          <a:p>
            <a:pPr marL="0" indent="0">
              <a:buClr>
                <a:srgbClr val="FFEB00"/>
              </a:buClr>
              <a:buNone/>
            </a:pPr>
            <a:r>
              <a:rPr lang="nl-BE" dirty="0">
                <a:latin typeface="Flanders Art Sans Medium" panose="00000600000000000000" pitchFamily="50" charset="0"/>
                <a:sym typeface="Wingdings" panose="05000000000000000000" pitchFamily="2" charset="2"/>
              </a:rPr>
              <a:t>Medewerkers zonder badge</a:t>
            </a:r>
          </a:p>
          <a:p>
            <a:pPr lvl="2">
              <a:buClr>
                <a:srgbClr val="FFEB00"/>
              </a:buClr>
            </a:pPr>
            <a:r>
              <a:rPr lang="nl-BE" sz="2400" dirty="0">
                <a:latin typeface="Flanders Art Sans" panose="00000500000000000000" pitchFamily="50" charset="0"/>
                <a:sym typeface="Wingdings" panose="05000000000000000000" pitchFamily="2" charset="2"/>
              </a:rPr>
              <a:t>Nieuwe medewerkers</a:t>
            </a:r>
          </a:p>
          <a:p>
            <a:pPr lvl="2">
              <a:buClr>
                <a:srgbClr val="FFEB00"/>
              </a:buClr>
            </a:pPr>
            <a:r>
              <a:rPr lang="nl-BE" sz="2400" dirty="0">
                <a:latin typeface="Flanders Art Sans" panose="00000500000000000000" pitchFamily="50" charset="0"/>
                <a:sym typeface="Wingdings" panose="05000000000000000000" pitchFamily="2" charset="2"/>
              </a:rPr>
              <a:t>Medewerkers die een badge nodig hebben</a:t>
            </a:r>
            <a:endParaRPr lang="nl-BE" sz="2400" dirty="0">
              <a:latin typeface="Flanders Art Sans" panose="00000500000000000000" pitchFamily="50" charset="0"/>
            </a:endParaRPr>
          </a:p>
          <a:p>
            <a:pPr marL="0" indent="0">
              <a:buNone/>
            </a:pPr>
            <a:endParaRPr lang="nl-BE" sz="2400" dirty="0">
              <a:latin typeface="Flanders Art Sans" panose="00000500000000000000" pitchFamily="50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E70C29B-718F-A11B-882F-59DC1C4C98C1}"/>
              </a:ext>
            </a:extLst>
          </p:cNvPr>
          <p:cNvSpPr/>
          <p:nvPr/>
        </p:nvSpPr>
        <p:spPr>
          <a:xfrm>
            <a:off x="0" y="8878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1DF62751-B5C7-FFF5-B87E-5847623605B0}"/>
              </a:ext>
            </a:extLst>
          </p:cNvPr>
          <p:cNvSpPr/>
          <p:nvPr/>
        </p:nvSpPr>
        <p:spPr>
          <a:xfrm>
            <a:off x="2421358" y="2574258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E-mail silhouet">
            <a:extLst>
              <a:ext uri="{FF2B5EF4-FFF2-40B4-BE49-F238E27FC236}">
                <a16:creationId xmlns:a16="http://schemas.microsoft.com/office/drawing/2014/main" id="{38C1AE1B-DD31-72DA-EE1B-F6CEEAD46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6074" y="2790996"/>
            <a:ext cx="1460461" cy="146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843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811A2E32-CBCA-F2A1-B34A-A4B56F6382D7}"/>
              </a:ext>
            </a:extLst>
          </p:cNvPr>
          <p:cNvSpPr/>
          <p:nvPr/>
        </p:nvSpPr>
        <p:spPr>
          <a:xfrm>
            <a:off x="0" y="5693385"/>
            <a:ext cx="12192000" cy="1325563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DADA0E-DC8B-A777-C1AC-6E82B99A8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Medewerker heeft een badge nodig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040C14C-0399-64FA-2888-F087032A0F23}"/>
              </a:ext>
            </a:extLst>
          </p:cNvPr>
          <p:cNvSpPr txBox="1"/>
          <p:nvPr/>
        </p:nvSpPr>
        <p:spPr>
          <a:xfrm>
            <a:off x="985421" y="1690688"/>
            <a:ext cx="994299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latin typeface="Flanders Art Sans" panose="00000500000000000000" pitchFamily="50" charset="0"/>
              </a:rPr>
              <a:t>Voorwaarde: medewerker heeft het “toegangsbadgerecht nieuw”</a:t>
            </a:r>
          </a:p>
          <a:p>
            <a:pPr marL="914400" lvl="1" indent="-457200">
              <a:buClr>
                <a:srgbClr val="FFEB00"/>
              </a:buClr>
              <a:buFont typeface="Arial" panose="020B0604020202020204" pitchFamily="34" charset="0"/>
              <a:buChar char="•"/>
            </a:pPr>
            <a:r>
              <a:rPr lang="nl-BE" sz="2800" dirty="0">
                <a:latin typeface="Flanders Art Sans" panose="00000500000000000000" pitchFamily="50" charset="0"/>
              </a:rPr>
              <a:t>Lokale beheerder kent recht toe</a:t>
            </a:r>
          </a:p>
          <a:p>
            <a:pPr marL="914400" lvl="1" indent="-457200">
              <a:buClr>
                <a:srgbClr val="FFEB00"/>
              </a:buClr>
              <a:buFont typeface="Arial" panose="020B0604020202020204" pitchFamily="34" charset="0"/>
              <a:buChar char="•"/>
            </a:pPr>
            <a:r>
              <a:rPr lang="nl-BE" sz="2800" dirty="0">
                <a:latin typeface="Flanders Art Sans" panose="00000500000000000000" pitchFamily="50" charset="0"/>
              </a:rPr>
              <a:t>Automatisch via DES-recht</a:t>
            </a:r>
          </a:p>
          <a:p>
            <a:pPr lvl="1"/>
            <a:endParaRPr lang="nl-BE" sz="2800" dirty="0">
              <a:latin typeface="Flanders Art Sans" panose="00000500000000000000" pitchFamily="50" charset="0"/>
            </a:endParaRPr>
          </a:p>
          <a:p>
            <a:r>
              <a:rPr lang="nl-BE" sz="2800" dirty="0">
                <a:latin typeface="Flanders Art Sans" panose="00000500000000000000" pitchFamily="50" charset="0"/>
              </a:rPr>
              <a:t>Volgende dag kan een badge aangevraagd worden via:</a:t>
            </a:r>
          </a:p>
          <a:p>
            <a:pPr marL="914400" lvl="1" indent="-457200">
              <a:buClr>
                <a:srgbClr val="FFEB00"/>
              </a:buClr>
              <a:buFont typeface="Arial" panose="020B0604020202020204" pitchFamily="34" charset="0"/>
              <a:buChar char="•"/>
            </a:pPr>
            <a:r>
              <a:rPr lang="nl-BE" sz="2800" dirty="0">
                <a:latin typeface="Flanders Art Sans" panose="00000500000000000000" pitchFamily="50" charset="0"/>
              </a:rPr>
              <a:t>Onthaal</a:t>
            </a:r>
          </a:p>
          <a:p>
            <a:pPr marL="914400" lvl="1" indent="-457200">
              <a:buClr>
                <a:srgbClr val="FFEB00"/>
              </a:buClr>
              <a:buFont typeface="Arial" panose="020B0604020202020204" pitchFamily="34" charset="0"/>
              <a:buChar char="•"/>
            </a:pPr>
            <a:r>
              <a:rPr lang="nl-BE" sz="2800" dirty="0">
                <a:latin typeface="Flanders Art Sans" panose="00000500000000000000" pitchFamily="50" charset="0"/>
              </a:rPr>
              <a:t>Facilipunt</a:t>
            </a:r>
          </a:p>
          <a:p>
            <a:endParaRPr lang="nl-BE" dirty="0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C7856DA1-B8FD-DBD2-8F1C-283ECDA3B440}"/>
              </a:ext>
            </a:extLst>
          </p:cNvPr>
          <p:cNvSpPr/>
          <p:nvPr/>
        </p:nvSpPr>
        <p:spPr>
          <a:xfrm>
            <a:off x="8898517" y="4678437"/>
            <a:ext cx="2029895" cy="20298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E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Volgen silhouet">
            <a:extLst>
              <a:ext uri="{FF2B5EF4-FFF2-40B4-BE49-F238E27FC236}">
                <a16:creationId xmlns:a16="http://schemas.microsoft.com/office/drawing/2014/main" id="{E9B3D07D-E3F6-8202-E2C5-1BC1423E8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71595" y="4999264"/>
            <a:ext cx="1388242" cy="138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022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CF28C7E-8EDE-A442-5416-237EDA038186}"/>
              </a:ext>
            </a:extLst>
          </p:cNvPr>
          <p:cNvSpPr/>
          <p:nvPr/>
        </p:nvSpPr>
        <p:spPr>
          <a:xfrm>
            <a:off x="9769" y="0"/>
            <a:ext cx="3436307" cy="6858000"/>
          </a:xfrm>
          <a:prstGeom prst="rect">
            <a:avLst/>
          </a:prstGeom>
          <a:solidFill>
            <a:srgbClr val="FF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5EBEE44-8BAC-AF20-A277-62B9C583B612}"/>
              </a:ext>
            </a:extLst>
          </p:cNvPr>
          <p:cNvSpPr/>
          <p:nvPr/>
        </p:nvSpPr>
        <p:spPr>
          <a:xfrm>
            <a:off x="290459" y="2463368"/>
            <a:ext cx="2955639" cy="960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95D9678-7955-8A1C-754C-80D6C1A146BE}"/>
              </a:ext>
            </a:extLst>
          </p:cNvPr>
          <p:cNvSpPr/>
          <p:nvPr/>
        </p:nvSpPr>
        <p:spPr>
          <a:xfrm>
            <a:off x="290459" y="1284105"/>
            <a:ext cx="2955639" cy="9605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997E68-92BA-AAAD-0126-72B403C0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1297" y="318944"/>
            <a:ext cx="10515600" cy="1325563"/>
          </a:xfrm>
        </p:spPr>
        <p:txBody>
          <a:bodyPr/>
          <a:lstStyle/>
          <a:p>
            <a:r>
              <a:rPr lang="nl-BE" dirty="0">
                <a:latin typeface="Flanders Art Sans Medium" panose="00000600000000000000" pitchFamily="50" charset="0"/>
              </a:rPr>
              <a:t>Via</a:t>
            </a:r>
            <a:r>
              <a:rPr lang="nl-BE" dirty="0"/>
              <a:t> </a:t>
            </a:r>
            <a:r>
              <a:rPr lang="nl-BE" dirty="0">
                <a:latin typeface="Flanders Art Sans Medium" panose="00000600000000000000" pitchFamily="50" charset="0"/>
              </a:rPr>
              <a:t>onthaal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5659BE-F2AB-49FC-A4C3-F988600B1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6054" y="1954934"/>
            <a:ext cx="7760855" cy="4351338"/>
          </a:xfrm>
        </p:spPr>
        <p:txBody>
          <a:bodyPr/>
          <a:lstStyle/>
          <a:p>
            <a:pPr>
              <a:buClr>
                <a:srgbClr val="FFEB00"/>
              </a:buClr>
            </a:pP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Medewerker kan zich met e-ID aanmelden aan het onthaal van één van onze grote kantoorgebouwen.</a:t>
            </a:r>
            <a:endParaRPr lang="nl-NL" dirty="0">
              <a:solidFill>
                <a:srgbClr val="333332"/>
              </a:solidFill>
              <a:latin typeface="Flanders Art Sans" panose="00000500000000000000" pitchFamily="50" charset="0"/>
            </a:endParaRPr>
          </a:p>
          <a:p>
            <a:pPr>
              <a:buClr>
                <a:srgbClr val="FFEB00"/>
              </a:buClr>
            </a:pPr>
            <a: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Ontvangt meteen een toegangsbadge*. </a:t>
            </a:r>
            <a:br>
              <a:rPr lang="nl-NL" b="0" i="0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</a:br>
            <a:br>
              <a:rPr lang="nl-NL" dirty="0">
                <a:solidFill>
                  <a:srgbClr val="333332"/>
                </a:solidFill>
                <a:latin typeface="Flanders Art Sans" panose="00000500000000000000" pitchFamily="50" charset="0"/>
              </a:rPr>
            </a:br>
            <a:endParaRPr lang="nl-NL" dirty="0">
              <a:solidFill>
                <a:srgbClr val="333332"/>
              </a:solidFill>
              <a:latin typeface="Flanders Art Sans" panose="00000500000000000000" pitchFamily="50" charset="0"/>
            </a:endParaRPr>
          </a:p>
          <a:p>
            <a:pPr marL="0" indent="0">
              <a:buClr>
                <a:srgbClr val="FFEB00"/>
              </a:buClr>
              <a:buNone/>
            </a:pPr>
            <a:r>
              <a:rPr lang="nl-NL" b="0" i="1" dirty="0">
                <a:solidFill>
                  <a:srgbClr val="333332"/>
                </a:solidFill>
                <a:effectLst/>
                <a:latin typeface="Flanders Art Sans" panose="00000500000000000000" pitchFamily="50" charset="0"/>
              </a:rPr>
              <a:t>*Tijdens de omschakelperiode: 2 badges, 1 van het oude systeem en 1 van het nieuwe systeem.</a:t>
            </a:r>
            <a:endParaRPr lang="nl-BE" i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9D29B84-A03E-8704-3FF6-891C42DC4F1E}"/>
              </a:ext>
            </a:extLst>
          </p:cNvPr>
          <p:cNvSpPr txBox="1"/>
          <p:nvPr/>
        </p:nvSpPr>
        <p:spPr>
          <a:xfrm>
            <a:off x="337798" y="1502786"/>
            <a:ext cx="2760709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latin typeface="Flanders Art Sans" panose="00000500000000000000" pitchFamily="50" charset="0"/>
              </a:rPr>
              <a:t>Via onthaal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DF1B8F3-39DC-B4C7-225E-A4208FFBA371}"/>
              </a:ext>
            </a:extLst>
          </p:cNvPr>
          <p:cNvSpPr txBox="1"/>
          <p:nvPr/>
        </p:nvSpPr>
        <p:spPr>
          <a:xfrm>
            <a:off x="387923" y="2682049"/>
            <a:ext cx="2760709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latin typeface="Flanders Art Sans" panose="00000500000000000000" pitchFamily="50" charset="0"/>
              </a:rPr>
              <a:t>Via Facilipunt</a:t>
            </a:r>
          </a:p>
        </p:txBody>
      </p:sp>
    </p:spTree>
    <p:extLst>
      <p:ext uri="{BB962C8B-B14F-4D97-AF65-F5344CB8AC3E}">
        <p14:creationId xmlns:p14="http://schemas.microsoft.com/office/powerpoint/2010/main" val="31789932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9BC13A2FDEB4185BCD852A2B6A651" ma:contentTypeVersion="5" ma:contentTypeDescription="Een nieuw document maken." ma:contentTypeScope="" ma:versionID="730ca074ccb6b71ce03753cb81427cf2">
  <xsd:schema xmlns:xsd="http://www.w3.org/2001/XMLSchema" xmlns:xs="http://www.w3.org/2001/XMLSchema" xmlns:p="http://schemas.microsoft.com/office/2006/metadata/properties" xmlns:ns2="e567475c-a396-4a7c-a347-d8ec12332932" targetNamespace="http://schemas.microsoft.com/office/2006/metadata/properties" ma:root="true" ma:fieldsID="a5b04ed1d1af30e5b1037615dd73baed" ns2:_="">
    <xsd:import namespace="e567475c-a396-4a7c-a347-d8ec123329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7475c-a396-4a7c-a347-d8ec123329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DFC6DB-3B31-4B44-9A0C-683BF015FC16}">
  <ds:schemaRefs>
    <ds:schemaRef ds:uri="http://purl.org/dc/dcmitype/"/>
    <ds:schemaRef ds:uri="e567475c-a396-4a7c-a347-d8ec1233293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BABB73-55F3-46C8-996A-1F428BDA8B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7C14AE-4651-415D-BD5B-EAFD39CDE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67475c-a396-4a7c-a347-d8ec123329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637</Words>
  <Application>Microsoft Office PowerPoint</Application>
  <PresentationFormat>Breedbeeld</PresentationFormat>
  <Paragraphs>100</Paragraphs>
  <Slides>18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Flanders Art Sans</vt:lpstr>
      <vt:lpstr>Flanders Art Sans Medium</vt:lpstr>
      <vt:lpstr>Wingdings</vt:lpstr>
      <vt:lpstr>Kantoorthema</vt:lpstr>
      <vt:lpstr>VERNIEUWING TOEGANGSBADGES</vt:lpstr>
      <vt:lpstr>Waarom?</vt:lpstr>
      <vt:lpstr>Wanneer omschakelen?</vt:lpstr>
      <vt:lpstr>Wat is er anders?</vt:lpstr>
      <vt:lpstr>Waarom geen gepersonaliseerde toegangsbewijzen?</vt:lpstr>
      <vt:lpstr>Vernieuwing van alle VO-badges</vt:lpstr>
      <vt:lpstr>Vernieuwing van de medewerkersbadges</vt:lpstr>
      <vt:lpstr>Medewerker heeft een badge nodig</vt:lpstr>
      <vt:lpstr>Via onthaal</vt:lpstr>
      <vt:lpstr>Via Facilipunt</vt:lpstr>
      <vt:lpstr>Wat is de rol van team HR?</vt:lpstr>
      <vt:lpstr>Badgehouders</vt:lpstr>
      <vt:lpstr>Inleveren van Badges</vt:lpstr>
      <vt:lpstr>Inleveren badge: rol van team HR</vt:lpstr>
      <vt:lpstr>Specifieke rechten</vt:lpstr>
      <vt:lpstr>Enkele scenario's</vt:lpstr>
      <vt:lpstr>Handige links</vt:lpstr>
      <vt:lpstr>PowerPoint-presentatie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Vernieuwing toegangscontrole</dc:title>
  <dc:creator>Van de Roy Lorien</dc:creator>
  <cp:lastModifiedBy>Cordier Patrick</cp:lastModifiedBy>
  <cp:revision>83</cp:revision>
  <dcterms:created xsi:type="dcterms:W3CDTF">2023-12-06T14:10:48Z</dcterms:created>
  <dcterms:modified xsi:type="dcterms:W3CDTF">2023-12-14T08:23:25Z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0x0101007C49BC13A2FDEB4185BCD852A2B6A651</vt:lpwstr>
  </property>
</Properties>
</file>